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8"/>
  </p:notesMasterIdLst>
  <p:sldIdLst>
    <p:sldId id="320" r:id="rId4"/>
    <p:sldId id="3214" r:id="rId5"/>
    <p:sldId id="260" r:id="rId6"/>
    <p:sldId id="286" r:id="rId7"/>
    <p:sldId id="3215" r:id="rId8"/>
    <p:sldId id="3213" r:id="rId9"/>
    <p:sldId id="3194" r:id="rId10"/>
    <p:sldId id="3212" r:id="rId11"/>
    <p:sldId id="3216" r:id="rId12"/>
    <p:sldId id="3227" r:id="rId13"/>
    <p:sldId id="321" r:id="rId14"/>
    <p:sldId id="311" r:id="rId15"/>
    <p:sldId id="3218" r:id="rId16"/>
    <p:sldId id="3229" r:id="rId17"/>
    <p:sldId id="3230" r:id="rId18"/>
    <p:sldId id="3231" r:id="rId19"/>
    <p:sldId id="3232" r:id="rId20"/>
    <p:sldId id="3228" r:id="rId21"/>
    <p:sldId id="3219" r:id="rId22"/>
    <p:sldId id="3221" r:id="rId23"/>
    <p:sldId id="3222" r:id="rId24"/>
    <p:sldId id="3224" r:id="rId25"/>
    <p:sldId id="3225" r:id="rId26"/>
    <p:sldId id="32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xmlns=""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xmlns=""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xmlns=""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2024/10/27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3B0450-BC2E-EFBC-D9AF-C49C1AD8945A}"/>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5" name="Footer Placeholder 4">
            <a:extLst>
              <a:ext uri="{FF2B5EF4-FFF2-40B4-BE49-F238E27FC236}">
                <a16:creationId xmlns:a16="http://schemas.microsoft.com/office/drawing/2014/main" xmlns=""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008B44-A380-2F4D-53E0-596F98EA4719}"/>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5" name="Footer Placeholder 4">
            <a:extLst>
              <a:ext uri="{FF2B5EF4-FFF2-40B4-BE49-F238E27FC236}">
                <a16:creationId xmlns:a16="http://schemas.microsoft.com/office/drawing/2014/main" xmlns=""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0FF8BCF-7E55-3875-DFCB-832A022ADFA7}"/>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5" name="Footer Placeholder 4">
            <a:extLst>
              <a:ext uri="{FF2B5EF4-FFF2-40B4-BE49-F238E27FC236}">
                <a16:creationId xmlns:a16="http://schemas.microsoft.com/office/drawing/2014/main" xmlns=""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F3C514D-29DC-D7BF-C0C0-E7155785728F}"/>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6" name="Footer Placeholder 5">
            <a:extLst>
              <a:ext uri="{FF2B5EF4-FFF2-40B4-BE49-F238E27FC236}">
                <a16:creationId xmlns:a16="http://schemas.microsoft.com/office/drawing/2014/main" xmlns=""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DB491A-6042-8D4B-A105-8570A37727F2}"/>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8" name="Footer Placeholder 7">
            <a:extLst>
              <a:ext uri="{FF2B5EF4-FFF2-40B4-BE49-F238E27FC236}">
                <a16:creationId xmlns:a16="http://schemas.microsoft.com/office/drawing/2014/main" xmlns=""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E04188-90C7-72E5-AB95-68F792BF888F}"/>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4" name="Footer Placeholder 3">
            <a:extLst>
              <a:ext uri="{FF2B5EF4-FFF2-40B4-BE49-F238E27FC236}">
                <a16:creationId xmlns:a16="http://schemas.microsoft.com/office/drawing/2014/main" xmlns=""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8BD6FA0-176E-204C-7718-C308FCB21F23}"/>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3" name="Footer Placeholder 2">
            <a:extLst>
              <a:ext uri="{FF2B5EF4-FFF2-40B4-BE49-F238E27FC236}">
                <a16:creationId xmlns:a16="http://schemas.microsoft.com/office/drawing/2014/main" xmlns=""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2A23B0-749F-1FB2-55D4-64431A8B627D}"/>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6" name="Footer Placeholder 5">
            <a:extLst>
              <a:ext uri="{FF2B5EF4-FFF2-40B4-BE49-F238E27FC236}">
                <a16:creationId xmlns:a16="http://schemas.microsoft.com/office/drawing/2014/main" xmlns=""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7B6B6-547B-1C8B-77E1-EFF10B77CCFA}"/>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6" name="Footer Placeholder 5">
            <a:extLst>
              <a:ext uri="{FF2B5EF4-FFF2-40B4-BE49-F238E27FC236}">
                <a16:creationId xmlns:a16="http://schemas.microsoft.com/office/drawing/2014/main" xmlns=""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C4DDC0-26DD-BA59-0597-0B2FEEDCC3C4}"/>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5" name="Footer Placeholder 4">
            <a:extLst>
              <a:ext uri="{FF2B5EF4-FFF2-40B4-BE49-F238E27FC236}">
                <a16:creationId xmlns:a16="http://schemas.microsoft.com/office/drawing/2014/main" xmlns=""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75268D-804A-FE16-2CC7-E8DD635AE1A8}"/>
              </a:ext>
            </a:extLst>
          </p:cNvPr>
          <p:cNvSpPr>
            <a:spLocks noGrp="1"/>
          </p:cNvSpPr>
          <p:nvPr>
            <p:ph type="dt" sz="half" idx="10"/>
          </p:nvPr>
        </p:nvSpPr>
        <p:spPr/>
        <p:txBody>
          <a:bodyPr/>
          <a:lstStyle/>
          <a:p>
            <a:fld id="{450B64C3-5CEF-49A8-B7BF-3FBFBF1EE644}" type="datetimeFigureOut">
              <a:rPr lang="en-US" smtClean="0"/>
              <a:t>10/27/2024</a:t>
            </a:fld>
            <a:endParaRPr lang="en-US"/>
          </a:p>
        </p:txBody>
      </p:sp>
      <p:sp>
        <p:nvSpPr>
          <p:cNvPr id="5" name="Footer Placeholder 4">
            <a:extLst>
              <a:ext uri="{FF2B5EF4-FFF2-40B4-BE49-F238E27FC236}">
                <a16:creationId xmlns:a16="http://schemas.microsoft.com/office/drawing/2014/main" xmlns=""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xmlns=""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10/27/2024</a:t>
            </a:fld>
            <a:endParaRPr lang="en-US"/>
          </a:p>
        </p:txBody>
      </p:sp>
      <p:sp>
        <p:nvSpPr>
          <p:cNvPr id="5" name="Footer Placeholder 4">
            <a:extLst>
              <a:ext uri="{FF2B5EF4-FFF2-40B4-BE49-F238E27FC236}">
                <a16:creationId xmlns:a16="http://schemas.microsoft.com/office/drawing/2014/main" xmlns=""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0.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7.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5.emf"/><Relationship Id="rId5" Type="http://schemas.openxmlformats.org/officeDocument/2006/relationships/image" Target="../media/image32.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8.png"/><Relationship Id="rId7" Type="http://schemas.openxmlformats.org/officeDocument/2006/relationships/image" Target="../media/image49.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50.png"/><Relationship Id="rId4" Type="http://schemas.openxmlformats.org/officeDocument/2006/relationships/image" Target="../media/image29.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xmlns=""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xmlns=""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xmlns=""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xmlns=""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xmlns=""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xmlns=""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xmlns=""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a:off x="322749" y="115242"/>
            <a:ext cx="11914510" cy="6557388"/>
          </a:xfrm>
          <a:prstGeom prst="rect">
            <a:avLst/>
          </a:prstGeom>
        </p:spPr>
      </p:pic>
      <p:pic>
        <p:nvPicPr>
          <p:cNvPr id="3" name="Picture 2">
            <a:extLst>
              <a:ext uri="{FF2B5EF4-FFF2-40B4-BE49-F238E27FC236}">
                <a16:creationId xmlns:a16="http://schemas.microsoft.com/office/drawing/2014/main" xmlns="" id="{F903E282-2059-E763-7116-DA39A6A71FDD}"/>
              </a:ext>
            </a:extLst>
          </p:cNvPr>
          <p:cNvPicPr>
            <a:picLocks noChangeAspect="1"/>
          </p:cNvPicPr>
          <p:nvPr/>
        </p:nvPicPr>
        <p:blipFill>
          <a:blip r:embed="rId5"/>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xmlns=""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xmlns=""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xmlns=""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xmlns=""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xmlns=""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xmlns=""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xmlns=""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r>
                <a:rPr lang="en-US" sz="4000">
                  <a:latin typeface="Cambria" panose="02040503050406030204" pitchFamily="18" charset="0"/>
                  <a:ea typeface="Cambria" panose="02040503050406030204" pitchFamily="18" charset="0"/>
                </a:rPr>
                <a:t>=        </a:t>
              </a:r>
              <a:r>
                <a:rPr lang="en-US" sz="4000" smtClean="0">
                  <a:latin typeface="Cambria" panose="02040503050406030204" pitchFamily="18" charset="0"/>
                  <a:ea typeface="Cambria" panose="02040503050406030204" pitchFamily="18" charset="0"/>
                </a:rPr>
                <a:t> 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xmlns=""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xmlns=""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a:t>
              </a:r>
              <a:r>
                <a:rPr lang="en-US" sz="4000">
                  <a:latin typeface="Cambria" panose="02040503050406030204" pitchFamily="18" charset="0"/>
                  <a:ea typeface="Cambria" panose="02040503050406030204" pitchFamily="18" charset="0"/>
                </a:rPr>
                <a:t>=        </a:t>
              </a:r>
              <a:r>
                <a:rPr lang="en-US" sz="4000" smtClean="0">
                  <a:latin typeface="Cambria" panose="02040503050406030204" pitchFamily="18" charset="0"/>
                  <a:ea typeface="Cambria" panose="02040503050406030204" pitchFamily="18" charset="0"/>
                </a:rPr>
                <a:t>  giây </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xmlns=""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xmlns=""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xmlns=""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xmlns=""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xmlns=""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xmlns=""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a:t>
              </a:r>
              <a:r>
                <a:rPr lang="en-US" sz="4000">
                  <a:latin typeface="Cambria" panose="02040503050406030204" pitchFamily="18" charset="0"/>
                  <a:ea typeface="Cambria" panose="02040503050406030204" pitchFamily="18" charset="0"/>
                </a:rPr>
                <a:t>=        </a:t>
              </a:r>
              <a:r>
                <a:rPr lang="en-US" sz="4000" smtClean="0">
                  <a:latin typeface="Cambria" panose="02040503050406030204" pitchFamily="18" charset="0"/>
                  <a:ea typeface="Cambria" panose="02040503050406030204" pitchFamily="18" charset="0"/>
                </a:rPr>
                <a:t>   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xmlns="" id="{2E4B2178-6F34-4893-B6E6-7B86654EF18E}"/>
                </a:ext>
              </a:extLst>
            </p:cNvPr>
            <p:cNvSpPr/>
            <p:nvPr/>
          </p:nvSpPr>
          <p:spPr>
            <a:xfrm>
              <a:off x="4043361" y="1706493"/>
              <a:ext cx="1116371"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solidFill>
                    <a:srgbClr val="FF0000"/>
                  </a:solidFill>
                  <a:latin typeface="Cambria" panose="02040503050406030204" pitchFamily="18" charset="0"/>
                  <a:ea typeface="Cambria" panose="02040503050406030204" pitchFamily="18" charset="0"/>
                </a:rPr>
                <a:t>100</a:t>
              </a:r>
              <a:endParaRPr lang="en-US" sz="3200" dirty="0">
                <a:solidFill>
                  <a:srgbClr val="FF0000"/>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xmlns=""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xmlns=""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a:t>
              </a:r>
              <a:r>
                <a:rPr lang="en-US" sz="4000">
                  <a:latin typeface="Cambria" panose="02040503050406030204" pitchFamily="18" charset="0"/>
                  <a:ea typeface="Cambria" panose="02040503050406030204" pitchFamily="18" charset="0"/>
                </a:rPr>
                <a:t>=        </a:t>
              </a:r>
              <a:r>
                <a:rPr lang="en-US" sz="4000" smtClean="0">
                  <a:latin typeface="Cambria" panose="02040503050406030204" pitchFamily="18" charset="0"/>
                  <a:ea typeface="Cambria" panose="02040503050406030204" pitchFamily="18" charset="0"/>
                </a:rPr>
                <a:t> thế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xmlns=""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solidFill>
                    <a:srgbClr val="FF0000"/>
                  </a:solidFill>
                  <a:latin typeface="Cambria" panose="02040503050406030204" pitchFamily="18" charset="0"/>
                  <a:ea typeface="Cambria" panose="02040503050406030204" pitchFamily="18" charset="0"/>
                </a:rPr>
                <a:t>1</a:t>
              </a:r>
              <a:endParaRPr lang="en-US" sz="3200" dirty="0">
                <a:solidFill>
                  <a:srgbClr val="FF0000"/>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xmlns=""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xmlns=""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xmlns=""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xmlns=""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xmlns=""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a:t>
              </a:r>
              <a:r>
                <a:rPr lang="en-US" sz="4000">
                  <a:latin typeface="Cambria" panose="02040503050406030204" pitchFamily="18" charset="0"/>
                  <a:ea typeface="Cambria" panose="02040503050406030204" pitchFamily="18" charset="0"/>
                </a:rPr>
                <a:t>=        </a:t>
              </a:r>
              <a:r>
                <a:rPr lang="en-US" sz="4000" smtClean="0">
                  <a:latin typeface="Cambria" panose="02040503050406030204" pitchFamily="18" charset="0"/>
                  <a:ea typeface="Cambria" panose="02040503050406030204" pitchFamily="18" charset="0"/>
                </a:rPr>
                <a:t> thế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xmlns="" id="{D9DA2219-DF7B-D995-B5C7-4EA2E3C4D2E0}"/>
                </a:ext>
              </a:extLst>
            </p:cNvPr>
            <p:cNvSpPr/>
            <p:nvPr/>
          </p:nvSpPr>
          <p:spPr>
            <a:xfrm>
              <a:off x="4410074"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xmlns="" id="{38A578CA-C333-3C1A-F290-F337B4809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xmlns="" id="{A77B75C0-752E-5953-7BEC-838579FE49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xmlns="" id="{E45E64AD-CD9E-9B0D-1FBA-539E96558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8863" y="2870348"/>
            <a:ext cx="1620127"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xmlns="" id="{494523AE-B0D1-8AE6-2E4E-488183835ACF}"/>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2233" y="4196727"/>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xmlns="" id="{AED87C22-6881-9727-1F7D-EF50C965DE86}"/>
              </a:ext>
            </a:extLst>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13817"/>
            <a:ext cx="1269380"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xmlns="" id="{43E53939-EDA6-F377-4AE6-536ED85E8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xmlns="" id="{8C7A633B-99D4-5FF3-1A32-BC6AC916152E}"/>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474157"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xmlns="" id="{72A326FD-B9CB-BF3C-EE26-EED5938D5E62}"/>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58248" y="41000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3 PHÚT HẤP DẪ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rot="10800000" flipH="1" flipV="1">
            <a:off x="5972305" y="570653"/>
            <a:ext cx="1171147" cy="878360"/>
          </a:xfrm>
          <a:prstGeom prst="rect">
            <a:avLst/>
          </a:prstGeom>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1"/>
                                        </p:tgtEl>
                                      </p:cBhvr>
                                    </p:animEffect>
                                    <p:set>
                                      <p:cBhvr>
                                        <p:cTn id="119" dur="1" fill="hold">
                                          <p:stCondLst>
                                            <p:cond delay="499"/>
                                          </p:stCondLst>
                                        </p:cTn>
                                        <p:tgtEl>
                                          <p:spTgt spid="41"/>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5"/>
                                        </p:tgtEl>
                                      </p:cBhvr>
                                    </p:animEffect>
                                    <p:set>
                                      <p:cBhvr>
                                        <p:cTn id="129" dur="1" fill="hold">
                                          <p:stCondLst>
                                            <p:cond delay="499"/>
                                          </p:stCondLst>
                                        </p:cTn>
                                        <p:tgtEl>
                                          <p:spTgt spid="45"/>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6"/>
                                        </p:tgtEl>
                                      </p:cBhvr>
                                    </p:animEffect>
                                    <p:set>
                                      <p:cBhvr>
                                        <p:cTn id="134" dur="1" fill="hold">
                                          <p:stCondLst>
                                            <p:cond delay="499"/>
                                          </p:stCondLst>
                                        </p:cTn>
                                        <p:tgtEl>
                                          <p:spTgt spid="4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3"/>
                                        </p:tgtEl>
                                      </p:cBhvr>
                                    </p:animEffect>
                                    <p:set>
                                      <p:cBhvr>
                                        <p:cTn id="139" dur="1" fill="hold">
                                          <p:stCondLst>
                                            <p:cond delay="499"/>
                                          </p:stCondLst>
                                        </p:cTn>
                                        <p:tgtEl>
                                          <p:spTgt spid="4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4"/>
                                        </p:tgtEl>
                                      </p:cBhvr>
                                    </p:animEffect>
                                    <p:set>
                                      <p:cBhvr>
                                        <p:cTn id="144" dur="1" fill="hold">
                                          <p:stCondLst>
                                            <p:cond delay="499"/>
                                          </p:stCondLst>
                                        </p:cTn>
                                        <p:tgtEl>
                                          <p:spTgt spid="4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7"/>
                                        </p:tgtEl>
                                      </p:cBhvr>
                                    </p:animEffect>
                                    <p:set>
                                      <p:cBhvr>
                                        <p:cTn id="149" dur="1" fill="hold">
                                          <p:stCondLst>
                                            <p:cond delay="499"/>
                                          </p:stCondLst>
                                        </p:cTn>
                                        <p:tgtEl>
                                          <p:spTgt spid="47"/>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48"/>
                                        </p:tgtEl>
                                      </p:cBhvr>
                                    </p:animEffect>
                                    <p:set>
                                      <p:cBhvr>
                                        <p:cTn id="154"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5" fill="hold" display="0">
                  <p:stCondLst>
                    <p:cond delay="indefinite"/>
                  </p:stCondLst>
                </p:cTn>
                <p:tgtEl>
                  <p:spTgt spid="7"/>
                </p:tgtEl>
              </p:cMediaNode>
            </p:video>
          </p:childTnLst>
        </p:cTn>
      </p:par>
    </p:tnLst>
    <p:bldLst>
      <p:bldP spid="4" grpId="0"/>
      <p:bldP spid="2"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xmlns=""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xmlns=""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xmlns=""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xmlns=""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xmlns=""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xmlns=""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xmlns=""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xmlns=""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xmlns=""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xmlns=""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009" y="795336"/>
            <a:ext cx="6162261"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xmlns=""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xmlns=""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xmlns=""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xmlns=""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xmlns=""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xmlns=""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xmlns=""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xmlns=""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36536"/>
            <a:ext cx="11914510" cy="6557388"/>
          </a:xfrm>
          <a:prstGeom prst="rect">
            <a:avLst/>
          </a:prstGeom>
        </p:spPr>
      </p:pic>
      <p:grpSp>
        <p:nvGrpSpPr>
          <p:cNvPr id="2" name="Group 1">
            <a:extLst>
              <a:ext uri="{FF2B5EF4-FFF2-40B4-BE49-F238E27FC236}">
                <a16:creationId xmlns:a16="http://schemas.microsoft.com/office/drawing/2014/main" xmlns="" id="{8E24B145-B962-8CAF-2F07-7373D254B4D7}"/>
              </a:ext>
            </a:extLst>
          </p:cNvPr>
          <p:cNvGrpSpPr/>
          <p:nvPr/>
        </p:nvGrpSpPr>
        <p:grpSpPr>
          <a:xfrm>
            <a:off x="8142960" y="1775791"/>
            <a:ext cx="3614082" cy="4806144"/>
            <a:chOff x="8001897" y="2517912"/>
            <a:chExt cx="3807499" cy="4003226"/>
          </a:xfrm>
        </p:grpSpPr>
        <p:sp>
          <p:nvSpPr>
            <p:cNvPr id="3" name="Rectangle: Rounded Corners 2">
              <a:extLst>
                <a:ext uri="{FF2B5EF4-FFF2-40B4-BE49-F238E27FC236}">
                  <a16:creationId xmlns:a16="http://schemas.microsoft.com/office/drawing/2014/main" xmlns=""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xmlns=""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xmlns=""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xmlns=""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xmlns=""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xmlns=""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xmlns=""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xmlns=""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xmlns=""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xmlns=""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xmlns=""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xmlns=""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xmlns=""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xmlns=""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xmlns=""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xmlns=""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xmlns=""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61" name="组合 3">
            <a:extLst>
              <a:ext uri="{FF2B5EF4-FFF2-40B4-BE49-F238E27FC236}">
                <a16:creationId xmlns:a16="http://schemas.microsoft.com/office/drawing/2014/main" xmlns="" id="{781A0052-F7D0-42C4-6782-8210F1EE2C39}"/>
              </a:ext>
            </a:extLst>
          </p:cNvPr>
          <p:cNvGrpSpPr/>
          <p:nvPr/>
        </p:nvGrpSpPr>
        <p:grpSpPr>
          <a:xfrm flipH="1">
            <a:off x="3843095" y="1811585"/>
            <a:ext cx="1965645" cy="1232847"/>
            <a:chOff x="594425" y="1153191"/>
            <a:chExt cx="2605975" cy="1634460"/>
          </a:xfrm>
        </p:grpSpPr>
        <p:sp>
          <p:nvSpPr>
            <p:cNvPr id="62" name="任意多边形 9">
              <a:extLst>
                <a:ext uri="{FF2B5EF4-FFF2-40B4-BE49-F238E27FC236}">
                  <a16:creationId xmlns:a16="http://schemas.microsoft.com/office/drawing/2014/main" xmlns=""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xmlns=""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xmlns="" id="{69338F75-5916-87DC-9B26-C3B0AFB4C33D}"/>
              </a:ext>
            </a:extLst>
          </p:cNvPr>
          <p:cNvGrpSpPr/>
          <p:nvPr/>
        </p:nvGrpSpPr>
        <p:grpSpPr>
          <a:xfrm>
            <a:off x="4232062" y="1452676"/>
            <a:ext cx="619808" cy="623440"/>
            <a:chOff x="1267237" y="4149067"/>
            <a:chExt cx="1172591" cy="1179462"/>
          </a:xfrm>
        </p:grpSpPr>
        <p:sp>
          <p:nvSpPr>
            <p:cNvPr id="65" name="五角星 2">
              <a:extLst>
                <a:ext uri="{FF2B5EF4-FFF2-40B4-BE49-F238E27FC236}">
                  <a16:creationId xmlns:a16="http://schemas.microsoft.com/office/drawing/2014/main" xmlns=""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xmlns=""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 name="Picture 1">
            <a:extLst>
              <a:ext uri="{FF2B5EF4-FFF2-40B4-BE49-F238E27FC236}">
                <a16:creationId xmlns:a16="http://schemas.microsoft.com/office/drawing/2014/main" xmlns=""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940" y="2083214"/>
            <a:ext cx="3522740" cy="3522740"/>
          </a:xfrm>
          <a:prstGeom prst="rect">
            <a:avLst/>
          </a:prstGeom>
        </p:spPr>
      </p:pic>
      <p:pic>
        <p:nvPicPr>
          <p:cNvPr id="4" name="Picture 3">
            <a:extLst>
              <a:ext uri="{FF2B5EF4-FFF2-40B4-BE49-F238E27FC236}">
                <a16:creationId xmlns:a16="http://schemas.microsoft.com/office/drawing/2014/main" xmlns="" id="{62EDF3A4-3935-27EA-BAE3-E60D548BD276}"/>
              </a:ext>
            </a:extLst>
          </p:cNvPr>
          <p:cNvPicPr>
            <a:picLocks noChangeAspect="1"/>
          </p:cNvPicPr>
          <p:nvPr/>
        </p:nvPicPr>
        <p:blipFill>
          <a:blip r:embed="rId5"/>
          <a:stretch>
            <a:fillRect/>
          </a:stretch>
        </p:blipFill>
        <p:spPr>
          <a:xfrm>
            <a:off x="834661" y="2838893"/>
            <a:ext cx="475641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xmlns="" id="{BB6DCAA5-6233-C6D4-1AF4-C764B26BC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xmlns=""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xmlns=""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xmlns=""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xmlns=""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xmlns=""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xmlns=""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xmlns=""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xmlns=""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xmlns=""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xmlns=""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xmlns=""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xmlns=""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xmlns=""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xmlns=""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xmlns=""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xmlns=""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xmlns=""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xmlns=""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xmlns=""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xmlns=""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xmlns=""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xmlns=""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xmlns=""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xmlns=""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xmlns=""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xmlns=""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xmlns=""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xmlns=""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xmlns=""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xmlns=""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xmlns=""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xmlns=""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xmlns=""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xmlns=""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xmlns=""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xmlns=""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xmlns=""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xmlns=""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xmlns=""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xmlns=""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xmlns=""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xmlns=""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xmlns=""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xmlns=""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xmlns=""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xmlns=""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xmlns=""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xmlns=""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xmlns=""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26657" y="1688323"/>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xmlns=""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0460" y="212701"/>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xmlns=""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xmlns=""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xmlns=""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xmlns=""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xmlns=""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xmlns=""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xmlns=""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xmlns=""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xmlns=""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xmlns=""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xmlns=""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xmlns=""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3873" fill="hold"/>
                                        <p:tgtEl>
                                          <p:spTgt spid="45"/>
                                        </p:tgtEl>
                                      </p:cBhvr>
                                    </p:cmd>
                                  </p:childTnLst>
                                </p:cTn>
                              </p:par>
                            </p:childTnLst>
                          </p:cTn>
                        </p:par>
                        <p:par>
                          <p:cTn id="10" fill="hold">
                            <p:stCondLst>
                              <p:cond delay="8873"/>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3873" fill="hold"/>
                                        <p:tgtEl>
                                          <p:spTgt spid="46"/>
                                        </p:tgtEl>
                                      </p:cBhvr>
                                    </p:cmd>
                                  </p:childTnLst>
                                </p:cTn>
                              </p:par>
                            </p:childTnLst>
                          </p:cTn>
                        </p:par>
                        <p:par>
                          <p:cTn id="26" fill="hold">
                            <p:stCondLst>
                              <p:cond delay="8873"/>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3873" fill="hold"/>
                                        <p:tgtEl>
                                          <p:spTgt spid="47"/>
                                        </p:tgtEl>
                                      </p:cBhvr>
                                    </p:cmd>
                                  </p:childTnLst>
                                </p:cTn>
                              </p:par>
                            </p:childTnLst>
                          </p:cTn>
                        </p:par>
                        <p:par>
                          <p:cTn id="42" fill="hold">
                            <p:stCondLst>
                              <p:cond delay="8873"/>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3873" fill="hold"/>
                                        <p:tgtEl>
                                          <p:spTgt spid="48"/>
                                        </p:tgtEl>
                                      </p:cBhvr>
                                    </p:cmd>
                                  </p:childTnLst>
                                </p:cTn>
                              </p:par>
                            </p:childTnLst>
                          </p:cTn>
                        </p:par>
                        <p:par>
                          <p:cTn id="58" fill="hold">
                            <p:stCondLst>
                              <p:cond delay="8873"/>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3873" fill="hold"/>
                                        <p:tgtEl>
                                          <p:spTgt spid="49"/>
                                        </p:tgtEl>
                                      </p:cBhvr>
                                    </p:cmd>
                                  </p:childTnLst>
                                </p:cTn>
                              </p:par>
                            </p:childTnLst>
                          </p:cTn>
                        </p:par>
                        <p:par>
                          <p:cTn id="74" fill="hold">
                            <p:stCondLst>
                              <p:cond delay="8873"/>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3873" fill="hold"/>
                                        <p:tgtEl>
                                          <p:spTgt spid="50"/>
                                        </p:tgtEl>
                                      </p:cBhvr>
                                    </p:cmd>
                                  </p:childTnLst>
                                </p:cTn>
                              </p:par>
                            </p:childTnLst>
                          </p:cTn>
                        </p:par>
                        <p:par>
                          <p:cTn id="90" fill="hold">
                            <p:stCondLst>
                              <p:cond delay="8873"/>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3873" fill="hold"/>
                                        <p:tgtEl>
                                          <p:spTgt spid="51"/>
                                        </p:tgtEl>
                                      </p:cBhvr>
                                    </p:cmd>
                                  </p:childTnLst>
                                </p:cTn>
                              </p:par>
                            </p:childTnLst>
                          </p:cTn>
                        </p:par>
                        <p:par>
                          <p:cTn id="106" fill="hold">
                            <p:stCondLst>
                              <p:cond delay="8873"/>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3873" fill="hold"/>
                                        <p:tgtEl>
                                          <p:spTgt spid="52"/>
                                        </p:tgtEl>
                                      </p:cBhvr>
                                    </p:cmd>
                                  </p:childTnLst>
                                </p:cTn>
                              </p:par>
                            </p:childTnLst>
                          </p:cTn>
                        </p:par>
                        <p:par>
                          <p:cTn id="122" fill="hold">
                            <p:stCondLst>
                              <p:cond delay="8873"/>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3873" fill="hold"/>
                                        <p:tgtEl>
                                          <p:spTgt spid="53"/>
                                        </p:tgtEl>
                                      </p:cBhvr>
                                    </p:cmd>
                                  </p:childTnLst>
                                </p:cTn>
                              </p:par>
                            </p:childTnLst>
                          </p:cTn>
                        </p:par>
                        <p:par>
                          <p:cTn id="138" fill="hold">
                            <p:stCondLst>
                              <p:cond delay="8873"/>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3873" fill="hold"/>
                                        <p:tgtEl>
                                          <p:spTgt spid="54"/>
                                        </p:tgtEl>
                                      </p:cBhvr>
                                    </p:cmd>
                                  </p:childTnLst>
                                </p:cTn>
                              </p:par>
                            </p:childTnLst>
                          </p:cTn>
                        </p:par>
                        <p:par>
                          <p:cTn id="154" fill="hold">
                            <p:stCondLst>
                              <p:cond delay="8873"/>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3873" fill="hold"/>
                                        <p:tgtEl>
                                          <p:spTgt spid="55"/>
                                        </p:tgtEl>
                                      </p:cBhvr>
                                    </p:cmd>
                                  </p:childTnLst>
                                </p:cTn>
                              </p:par>
                            </p:childTnLst>
                          </p:cTn>
                        </p:par>
                        <p:par>
                          <p:cTn id="170" fill="hold">
                            <p:stCondLst>
                              <p:cond delay="8873"/>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3873"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580</Words>
  <Application>Microsoft Office PowerPoint</Application>
  <PresentationFormat>Custom</PresentationFormat>
  <Paragraphs>88</Paragraphs>
  <Slides>24</Slides>
  <Notes>7</Notes>
  <HiddenSlides>0</HiddenSlides>
  <MMClips>13</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2023-08-13T14:57:56Z</dcterms:created>
  <dcterms:modified xsi:type="dcterms:W3CDTF">2024-10-27T15:11:21Z</dcterms:modified>
</cp:coreProperties>
</file>