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7" r:id="rId3"/>
    <p:sldId id="269" r:id="rId4"/>
    <p:sldId id="273" r:id="rId5"/>
    <p:sldId id="256" r:id="rId6"/>
    <p:sldId id="274" r:id="rId7"/>
    <p:sldId id="265" r:id="rId8"/>
    <p:sldId id="258" r:id="rId9"/>
    <p:sldId id="436" r:id="rId10"/>
    <p:sldId id="261" r:id="rId11"/>
    <p:sldId id="437" r:id="rId12"/>
    <p:sldId id="438" r:id="rId13"/>
    <p:sldId id="439" r:id="rId14"/>
    <p:sldId id="259" r:id="rId15"/>
    <p:sldId id="262" r:id="rId16"/>
    <p:sldId id="263" r:id="rId17"/>
    <p:sldId id="270" r:id="rId18"/>
    <p:sldId id="440" r:id="rId19"/>
    <p:sldId id="441" r:id="rId20"/>
    <p:sldId id="442" r:id="rId21"/>
    <p:sldId id="443" r:id="rId22"/>
    <p:sldId id="444" r:id="rId23"/>
    <p:sldId id="445" r:id="rId24"/>
    <p:sldId id="446" r:id="rId25"/>
    <p:sldId id="447" r:id="rId26"/>
    <p:sldId id="448" r:id="rId27"/>
    <p:sldId id="449" r:id="rId28"/>
    <p:sldId id="272" r:id="rId29"/>
    <p:sldId id="451" r:id="rId30"/>
    <p:sldId id="452" r:id="rId31"/>
    <p:sldId id="453" r:id="rId32"/>
    <p:sldId id="454" r:id="rId33"/>
    <p:sldId id="455" r:id="rId34"/>
    <p:sldId id="456" r:id="rId35"/>
    <p:sldId id="458" r:id="rId36"/>
    <p:sldId id="457" r:id="rId37"/>
    <p:sldId id="459"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881" autoAdjust="0"/>
  </p:normalViewPr>
  <p:slideViewPr>
    <p:cSldViewPr>
      <p:cViewPr>
        <p:scale>
          <a:sx n="30" d="100"/>
          <a:sy n="30" d="100"/>
        </p:scale>
        <p:origin x="138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27</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13</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14</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21</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22</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4170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2142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422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583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F0BA9AD8-C5E8-525C-4C13-27258AB1825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extLst>
      <p:ext uri="{BB962C8B-B14F-4D97-AF65-F5344CB8AC3E}">
        <p14:creationId xmlns:p14="http://schemas.microsoft.com/office/powerpoint/2010/main" val="173047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xmlns="" r:embed="rId4"/>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id="{1EF52D28-2590-7086-2D25-EEAE7646CFE6}"/>
              </a:ext>
            </a:extLst>
          </p:cNvPr>
          <p:cNvPicPr>
            <a:picLocks noChangeAspect="1"/>
          </p:cNvPicPr>
          <p:nvPr/>
        </p:nvPicPr>
        <p:blipFill>
          <a:blip r:embed="rId5"/>
          <a:stretch>
            <a:fillRect/>
          </a:stretch>
        </p:blipFill>
        <p:spPr>
          <a:xfrm>
            <a:off x="6553200" y="4457700"/>
            <a:ext cx="10851821" cy="3700593"/>
          </a:xfrm>
          <a:prstGeom prst="rect">
            <a:avLst/>
          </a:prstGeom>
        </p:spPr>
      </p:pic>
    </p:spTree>
    <p:extLst>
      <p:ext uri="{BB962C8B-B14F-4D97-AF65-F5344CB8AC3E}">
        <p14:creationId xmlns:p14="http://schemas.microsoft.com/office/powerpoint/2010/main" val="32743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04800" y="3009900"/>
            <a:ext cx="5181600" cy="7410273"/>
          </a:xfrm>
          <a:prstGeom prst="rect">
            <a:avLst/>
          </a:prstGeom>
        </p:spPr>
      </p:pic>
      <p:sp>
        <p:nvSpPr>
          <p:cNvPr id="7" name="Rectangle 6">
            <a:extLst>
              <a:ext uri="{FF2B5EF4-FFF2-40B4-BE49-F238E27FC236}">
                <a16:creationId xmlns:a16="http://schemas.microsoft.com/office/drawing/2014/main" id="{C06A30AB-03CC-D554-42D7-8D7724ADD5FA}"/>
              </a:ext>
            </a:extLst>
          </p:cNvPr>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540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476588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1400" y="3009900"/>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6934200" y="1790700"/>
            <a:ext cx="3944454"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49" name="Picture 48">
            <a:extLst>
              <a:ext uri="{FF2B5EF4-FFF2-40B4-BE49-F238E27FC236}">
                <a16:creationId xmlns:a16="http://schemas.microsoft.com/office/drawing/2014/main" id="{EFD0028E-848C-D31A-6928-5A115EDF9173}"/>
              </a:ext>
            </a:extLst>
          </p:cNvPr>
          <p:cNvPicPr>
            <a:picLocks noChangeAspect="1"/>
          </p:cNvPicPr>
          <p:nvPr/>
        </p:nvPicPr>
        <p:blipFill>
          <a:blip r:embed="rId2"/>
          <a:stretch>
            <a:fillRect/>
          </a:stretch>
        </p:blipFill>
        <p:spPr>
          <a:xfrm>
            <a:off x="1219200" y="4000500"/>
            <a:ext cx="6383065" cy="5383235"/>
          </a:xfrm>
          <a:prstGeom prst="rect">
            <a:avLst/>
          </a:prstGeom>
        </p:spPr>
      </p:pic>
      <p:grpSp>
        <p:nvGrpSpPr>
          <p:cNvPr id="51" name="Group 8">
            <a:extLst>
              <a:ext uri="{FF2B5EF4-FFF2-40B4-BE49-F238E27FC236}">
                <a16:creationId xmlns:a16="http://schemas.microsoft.com/office/drawing/2014/main" id="{40D82985-DECD-B727-509E-095ECEAE5841}"/>
              </a:ext>
            </a:extLst>
          </p:cNvPr>
          <p:cNvGrpSpPr/>
          <p:nvPr/>
        </p:nvGrpSpPr>
        <p:grpSpPr>
          <a:xfrm>
            <a:off x="2133600" y="876300"/>
            <a:ext cx="14706599" cy="2375148"/>
            <a:chOff x="-20069" y="-60207"/>
            <a:chExt cx="3732859" cy="625553"/>
          </a:xfrm>
        </p:grpSpPr>
        <p:sp>
          <p:nvSpPr>
            <p:cNvPr id="52" name="Freeform 9">
              <a:extLst>
                <a:ext uri="{FF2B5EF4-FFF2-40B4-BE49-F238E27FC236}">
                  <a16:creationId xmlns:a16="http://schemas.microsoft.com/office/drawing/2014/main" id="{0BAAB4B9-481F-8D20-F552-5A83EE462D99}"/>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53" name="TextBox 10">
              <a:extLst>
                <a:ext uri="{FF2B5EF4-FFF2-40B4-BE49-F238E27FC236}">
                  <a16:creationId xmlns:a16="http://schemas.microsoft.com/office/drawing/2014/main" id="{7E11FABD-C375-0FFA-F819-0B3E1B9388E8}"/>
                </a:ext>
              </a:extLst>
            </p:cNvPr>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p>
          </p:txBody>
        </p:sp>
      </p:grpSp>
      <p:grpSp>
        <p:nvGrpSpPr>
          <p:cNvPr id="54" name="Group 53">
            <a:extLst>
              <a:ext uri="{FF2B5EF4-FFF2-40B4-BE49-F238E27FC236}">
                <a16:creationId xmlns:a16="http://schemas.microsoft.com/office/drawing/2014/main" id="{02B13D60-B224-FFFA-551C-914F2A454FBD}"/>
              </a:ext>
            </a:extLst>
          </p:cNvPr>
          <p:cNvGrpSpPr/>
          <p:nvPr/>
        </p:nvGrpSpPr>
        <p:grpSpPr>
          <a:xfrm>
            <a:off x="7543800" y="4305301"/>
            <a:ext cx="9067800" cy="2971797"/>
            <a:chOff x="870152" y="2373307"/>
            <a:chExt cx="5350158" cy="1618724"/>
          </a:xfrm>
        </p:grpSpPr>
        <p:sp>
          <p:nvSpPr>
            <p:cNvPr id="55" name="Rounded Rectangle 36">
              <a:extLst>
                <a:ext uri="{FF2B5EF4-FFF2-40B4-BE49-F238E27FC236}">
                  <a16:creationId xmlns:a16="http://schemas.microsoft.com/office/drawing/2014/main" id="{9E81CEFE-B2F6-6D90-BBAD-A73AE16741EC}"/>
                </a:ext>
              </a:extLst>
            </p:cNvPr>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AE118FD6-A9B2-E7A4-89F8-20AB4B0CCB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37439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696</Words>
  <Application>Microsoft Office PowerPoint</Application>
  <PresentationFormat>Custom</PresentationFormat>
  <Paragraphs>49</Paragraphs>
  <Slides>36</Slides>
  <Notes>12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Agrandir Narrow Ultra-Bold</vt:lpstr>
      <vt:lpstr>Arial</vt:lpstr>
      <vt:lpstr>Arial-Rounded</vt:lpstr>
      <vt:lpstr>Calibri</vt:lpstr>
      <vt:lpstr>Cambria</vt:lpstr>
      <vt:lpstr>Inter</vt:lpstr>
      <vt:lpstr>Open Sans Bold</vt:lpstr>
      <vt:lpstr>思源黑体 CN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41</cp:revision>
  <dcterms:created xsi:type="dcterms:W3CDTF">2006-08-16T00:00:00Z</dcterms:created>
  <dcterms:modified xsi:type="dcterms:W3CDTF">2024-09-04T17:03:46Z</dcterms:modified>
  <dc:identifier>DAGMx3oqY8g</dc:identifier>
</cp:coreProperties>
</file>