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284" r:id="rId3"/>
    <p:sldId id="259" r:id="rId4"/>
    <p:sldId id="334" r:id="rId5"/>
    <p:sldId id="335" r:id="rId6"/>
    <p:sldId id="336" r:id="rId7"/>
    <p:sldId id="298" r:id="rId8"/>
    <p:sldId id="285" r:id="rId9"/>
    <p:sldId id="295" r:id="rId10"/>
    <p:sldId id="338" r:id="rId11"/>
    <p:sldId id="297" r:id="rId12"/>
    <p:sldId id="337" r:id="rId13"/>
    <p:sldId id="326" r:id="rId14"/>
    <p:sldId id="339" r:id="rId15"/>
    <p:sldId id="340" r:id="rId16"/>
    <p:sldId id="341" r:id="rId17"/>
    <p:sldId id="304" r:id="rId18"/>
    <p:sldId id="342" r:id="rId19"/>
    <p:sldId id="343" r:id="rId20"/>
    <p:sldId id="344" r:id="rId21"/>
    <p:sldId id="319" r:id="rId22"/>
    <p:sldId id="345" r:id="rId23"/>
    <p:sldId id="346" r:id="rId24"/>
    <p:sldId id="347" r:id="rId25"/>
    <p:sldId id="348" r:id="rId26"/>
    <p:sldId id="349" r:id="rId27"/>
    <p:sldId id="321"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93842" autoAdjust="0"/>
  </p:normalViewPr>
  <p:slideViewPr>
    <p:cSldViewPr snapToGrid="0">
      <p:cViewPr>
        <p:scale>
          <a:sx n="30" d="100"/>
          <a:sy n="30" d="100"/>
        </p:scale>
        <p:origin x="192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320784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8/22/2024</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73871A-AB48-4BAE-B40B-10A661D8A2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emf"/><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48.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emf"/><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3.emf"/><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3.jpe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8.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3.emf"/><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2.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557604EA-33F9-EC26-0709-8D26ABB7A331}"/>
              </a:ext>
            </a:extLst>
          </p:cNvPr>
          <p:cNvPicPr>
            <a:picLocks noChangeAspect="1"/>
          </p:cNvPicPr>
          <p:nvPr/>
        </p:nvPicPr>
        <p:blipFill>
          <a:blip r:embed="rId5"/>
          <a:stretch>
            <a:fillRect/>
          </a:stretch>
        </p:blipFill>
        <p:spPr>
          <a:xfrm>
            <a:off x="1349057" y="2568892"/>
            <a:ext cx="8924925" cy="3305175"/>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86307" y="1835569"/>
            <a:ext cx="4674947" cy="1384995"/>
          </a:xfrm>
          <a:prstGeom prst="rect">
            <a:avLst/>
          </a:prstGeom>
        </p:spPr>
        <p:txBody>
          <a:bodyPr wrap="square">
            <a:spAutoFit/>
          </a:bodyPr>
          <a:lstStyle/>
          <a:p>
            <a:pPr lvl="0" algn="ctr">
              <a:defRPr/>
            </a:pPr>
            <a:r>
              <a:rPr lang="nl-NL" sz="2800" b="1" i="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5"/>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1696720"/>
            <a:ext cx="10461167"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8 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6" name="Picture 5">
            <a:extLst>
              <a:ext uri="{FF2B5EF4-FFF2-40B4-BE49-F238E27FC236}">
                <a16:creationId xmlns:a16="http://schemas.microsoft.com/office/drawing/2014/main" id="{8E010E72-9563-595F-F99A-DF02E7C25F4C}"/>
              </a:ext>
            </a:extLst>
          </p:cNvPr>
          <p:cNvPicPr>
            <a:picLocks noChangeAspect="1"/>
          </p:cNvPicPr>
          <p:nvPr/>
        </p:nvPicPr>
        <p:blipFill>
          <a:blip r:embed="rId5"/>
          <a:stretch>
            <a:fillRect/>
          </a:stretch>
        </p:blipFill>
        <p:spPr>
          <a:xfrm>
            <a:off x="1682115" y="1753235"/>
            <a:ext cx="8401050" cy="3676650"/>
          </a:xfrm>
          <a:prstGeom prst="rect">
            <a:avLst/>
          </a:prstGeom>
        </p:spPr>
      </p:pic>
      <p:sp>
        <p:nvSpPr>
          <p:cNvPr id="7" name="Rectangle: Rounded Corners 6">
            <a:extLst>
              <a:ext uri="{FF2B5EF4-FFF2-40B4-BE49-F238E27FC236}">
                <a16:creationId xmlns:a16="http://schemas.microsoft.com/office/drawing/2014/main" id="{F2D88931-B6A7-BB0B-26FB-F29E49084053}"/>
              </a:ext>
            </a:extLst>
          </p:cNvPr>
          <p:cNvSpPr/>
          <p:nvPr/>
        </p:nvSpPr>
        <p:spPr>
          <a:xfrm>
            <a:off x="894080" y="5618480"/>
            <a:ext cx="10190480" cy="8432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914400" y="183737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917892" y="3768725"/>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1099820" y="1928812"/>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955040" y="515112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94640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id="{CD1D8619-C32E-83CB-560B-DF22BF06DC90}"/>
              </a:ext>
            </a:extLst>
          </p:cNvPr>
          <p:cNvSpPr/>
          <p:nvPr/>
        </p:nvSpPr>
        <p:spPr>
          <a:xfrm>
            <a:off x="2905760" y="1270000"/>
            <a:ext cx="8503920" cy="1554480"/>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2. MỘT SỐ VÍ DỤ VỀ BIẾN ĐỔI HÓA HỌC TRONG CUỘC SỐNG</a:t>
            </a: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2067</TotalTime>
  <Words>698</Words>
  <Application>Microsoft Office PowerPoint</Application>
  <PresentationFormat>Widescreen</PresentationFormat>
  <Paragraphs>50</Paragraphs>
  <Slides>27</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Cambria</vt:lpstr>
      <vt:lpstr>等线</vt:lpstr>
      <vt:lpstr>FC Onigiri Outline</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97</cp:revision>
  <dcterms:created xsi:type="dcterms:W3CDTF">2021-12-12T17:02:47Z</dcterms:created>
  <dcterms:modified xsi:type="dcterms:W3CDTF">2024-08-22T09:07:34Z</dcterms:modified>
  <cp:category>9Slide.vn</cp:category>
</cp:coreProperties>
</file>