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12" r:id="rId3"/>
  </p:sldMasterIdLst>
  <p:notesMasterIdLst>
    <p:notesMasterId r:id="rId24"/>
  </p:notesMasterIdLst>
  <p:sldIdLst>
    <p:sldId id="257" r:id="rId4"/>
    <p:sldId id="258" r:id="rId5"/>
    <p:sldId id="614" r:id="rId6"/>
    <p:sldId id="267" r:id="rId7"/>
    <p:sldId id="268" r:id="rId8"/>
    <p:sldId id="259" r:id="rId9"/>
    <p:sldId id="260" r:id="rId10"/>
    <p:sldId id="615" r:id="rId11"/>
    <p:sldId id="616" r:id="rId12"/>
    <p:sldId id="294" r:id="rId13"/>
    <p:sldId id="617" r:id="rId14"/>
    <p:sldId id="618" r:id="rId15"/>
    <p:sldId id="619" r:id="rId16"/>
    <p:sldId id="620" r:id="rId17"/>
    <p:sldId id="621" r:id="rId18"/>
    <p:sldId id="298" r:id="rId19"/>
    <p:sldId id="622" r:id="rId20"/>
    <p:sldId id="623" r:id="rId21"/>
    <p:sldId id="263"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0" d="100"/>
          <a:sy n="30" d="100"/>
        </p:scale>
        <p:origin x="1988" y="7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35B96-488C-4C8A-97F8-E1078F5EAAFE}"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27D78-89B5-4187-8CDD-11F82DEF579A}" type="slidenum">
              <a:rPr lang="en-US" smtClean="0"/>
              <a:t>‹#›</a:t>
            </a:fld>
            <a:endParaRPr lang="en-US"/>
          </a:p>
        </p:txBody>
      </p:sp>
    </p:spTree>
    <p:extLst>
      <p:ext uri="{BB962C8B-B14F-4D97-AF65-F5344CB8AC3E}">
        <p14:creationId xmlns:p14="http://schemas.microsoft.com/office/powerpoint/2010/main" val="218481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018B7-60D2-45AA-BC98-84008D3BFB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1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965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365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070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83641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64618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89460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452397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8089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839676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00128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2127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152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4528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23108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93415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4"/>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4"/>
            </a:lvl1pPr>
            <a:lvl2pPr lvl="1" algn="ctr">
              <a:lnSpc>
                <a:spcPct val="100000"/>
              </a:lnSpc>
              <a:spcBef>
                <a:spcPts val="0"/>
              </a:spcBef>
              <a:spcAft>
                <a:spcPts val="0"/>
              </a:spcAft>
              <a:buSzPts val="2800"/>
              <a:buNone/>
              <a:defRPr sz="3734"/>
            </a:lvl2pPr>
            <a:lvl3pPr lvl="2" algn="ctr">
              <a:lnSpc>
                <a:spcPct val="100000"/>
              </a:lnSpc>
              <a:spcBef>
                <a:spcPts val="0"/>
              </a:spcBef>
              <a:spcAft>
                <a:spcPts val="0"/>
              </a:spcAft>
              <a:buSzPts val="2800"/>
              <a:buNone/>
              <a:defRPr sz="3734"/>
            </a:lvl3pPr>
            <a:lvl4pPr lvl="3" algn="ctr">
              <a:lnSpc>
                <a:spcPct val="100000"/>
              </a:lnSpc>
              <a:spcBef>
                <a:spcPts val="0"/>
              </a:spcBef>
              <a:spcAft>
                <a:spcPts val="0"/>
              </a:spcAft>
              <a:buSzPts val="2800"/>
              <a:buNone/>
              <a:defRPr sz="3734"/>
            </a:lvl4pPr>
            <a:lvl5pPr lvl="4" algn="ctr">
              <a:lnSpc>
                <a:spcPct val="100000"/>
              </a:lnSpc>
              <a:spcBef>
                <a:spcPts val="0"/>
              </a:spcBef>
              <a:spcAft>
                <a:spcPts val="0"/>
              </a:spcAft>
              <a:buSzPts val="2800"/>
              <a:buNone/>
              <a:defRPr sz="3734"/>
            </a:lvl5pPr>
            <a:lvl6pPr lvl="5" algn="ctr">
              <a:lnSpc>
                <a:spcPct val="100000"/>
              </a:lnSpc>
              <a:spcBef>
                <a:spcPts val="0"/>
              </a:spcBef>
              <a:spcAft>
                <a:spcPts val="0"/>
              </a:spcAft>
              <a:buSzPts val="2800"/>
              <a:buNone/>
              <a:defRPr sz="3734"/>
            </a:lvl6pPr>
            <a:lvl7pPr lvl="6" algn="ctr">
              <a:lnSpc>
                <a:spcPct val="100000"/>
              </a:lnSpc>
              <a:spcBef>
                <a:spcPts val="0"/>
              </a:spcBef>
              <a:spcAft>
                <a:spcPts val="0"/>
              </a:spcAft>
              <a:buSzPts val="2800"/>
              <a:buNone/>
              <a:defRPr sz="3734"/>
            </a:lvl7pPr>
            <a:lvl8pPr lvl="7" algn="ctr">
              <a:lnSpc>
                <a:spcPct val="100000"/>
              </a:lnSpc>
              <a:spcBef>
                <a:spcPts val="0"/>
              </a:spcBef>
              <a:spcAft>
                <a:spcPts val="0"/>
              </a:spcAft>
              <a:buSzPts val="2800"/>
              <a:buNone/>
              <a:defRPr sz="3734"/>
            </a:lvl8pPr>
            <a:lvl9pPr lvl="8" algn="ctr">
              <a:lnSpc>
                <a:spcPct val="100000"/>
              </a:lnSpc>
              <a:spcBef>
                <a:spcPts val="0"/>
              </a:spcBef>
              <a:spcAft>
                <a:spcPts val="0"/>
              </a:spcAft>
              <a:buSzPts val="2800"/>
              <a:buNone/>
              <a:defRPr sz="3734"/>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815943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613708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822614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157593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612855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37522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16" lvl="0" indent="-406410">
              <a:spcBef>
                <a:spcPts val="0"/>
              </a:spcBef>
              <a:spcAft>
                <a:spcPts val="0"/>
              </a:spcAft>
              <a:buSzPts val="1200"/>
              <a:buChar char="●"/>
              <a:defRPr sz="1600"/>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068630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920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112378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869128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16" lvl="0" indent="-304807">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815620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1"/>
            </a:lvl1pPr>
            <a:lvl2pPr lvl="1" algn="ctr">
              <a:spcBef>
                <a:spcPts val="0"/>
              </a:spcBef>
              <a:spcAft>
                <a:spcPts val="0"/>
              </a:spcAft>
              <a:buSzPts val="12000"/>
              <a:buNone/>
              <a:defRPr sz="16001"/>
            </a:lvl2pPr>
            <a:lvl3pPr lvl="2" algn="ctr">
              <a:spcBef>
                <a:spcPts val="0"/>
              </a:spcBef>
              <a:spcAft>
                <a:spcPts val="0"/>
              </a:spcAft>
              <a:buSzPts val="12000"/>
              <a:buNone/>
              <a:defRPr sz="16001"/>
            </a:lvl3pPr>
            <a:lvl4pPr lvl="3" algn="ctr">
              <a:spcBef>
                <a:spcPts val="0"/>
              </a:spcBef>
              <a:spcAft>
                <a:spcPts val="0"/>
              </a:spcAft>
              <a:buSzPts val="12000"/>
              <a:buNone/>
              <a:defRPr sz="16001"/>
            </a:lvl4pPr>
            <a:lvl5pPr lvl="4" algn="ctr">
              <a:spcBef>
                <a:spcPts val="0"/>
              </a:spcBef>
              <a:spcAft>
                <a:spcPts val="0"/>
              </a:spcAft>
              <a:buSzPts val="12000"/>
              <a:buNone/>
              <a:defRPr sz="16001"/>
            </a:lvl5pPr>
            <a:lvl6pPr lvl="5" algn="ctr">
              <a:spcBef>
                <a:spcPts val="0"/>
              </a:spcBef>
              <a:spcAft>
                <a:spcPts val="0"/>
              </a:spcAft>
              <a:buSzPts val="12000"/>
              <a:buNone/>
              <a:defRPr sz="16001"/>
            </a:lvl6pPr>
            <a:lvl7pPr lvl="6" algn="ctr">
              <a:spcBef>
                <a:spcPts val="0"/>
              </a:spcBef>
              <a:spcAft>
                <a:spcPts val="0"/>
              </a:spcAft>
              <a:buSzPts val="12000"/>
              <a:buNone/>
              <a:defRPr sz="16001"/>
            </a:lvl7pPr>
            <a:lvl8pPr lvl="7" algn="ctr">
              <a:spcBef>
                <a:spcPts val="0"/>
              </a:spcBef>
              <a:spcAft>
                <a:spcPts val="0"/>
              </a:spcAft>
              <a:buSzPts val="12000"/>
              <a:buNone/>
              <a:defRPr sz="16001"/>
            </a:lvl8pPr>
            <a:lvl9pPr lvl="8" algn="ctr">
              <a:spcBef>
                <a:spcPts val="0"/>
              </a:spcBef>
              <a:spcAft>
                <a:spcPts val="0"/>
              </a:spcAft>
              <a:buSzPts val="12000"/>
              <a:buNone/>
              <a:defRPr sz="16001"/>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16" lvl="0" indent="-457212" algn="ctr">
              <a:spcBef>
                <a:spcPts val="0"/>
              </a:spcBef>
              <a:spcAft>
                <a:spcPts val="0"/>
              </a:spcAft>
              <a:buSzPts val="1800"/>
              <a:buChar char="●"/>
              <a:defRPr/>
            </a:lvl1pPr>
            <a:lvl2pPr marL="1219231" lvl="1" indent="-423344" algn="ctr">
              <a:spcBef>
                <a:spcPts val="2133"/>
              </a:spcBef>
              <a:spcAft>
                <a:spcPts val="0"/>
              </a:spcAft>
              <a:buSzPts val="1400"/>
              <a:buChar char="○"/>
              <a:defRPr/>
            </a:lvl2pPr>
            <a:lvl3pPr marL="1828845" lvl="2" indent="-423344" algn="ctr">
              <a:spcBef>
                <a:spcPts val="2133"/>
              </a:spcBef>
              <a:spcAft>
                <a:spcPts val="0"/>
              </a:spcAft>
              <a:buSzPts val="1400"/>
              <a:buChar char="■"/>
              <a:defRPr/>
            </a:lvl3pPr>
            <a:lvl4pPr marL="2438461" lvl="3" indent="-423344" algn="ctr">
              <a:spcBef>
                <a:spcPts val="2133"/>
              </a:spcBef>
              <a:spcAft>
                <a:spcPts val="0"/>
              </a:spcAft>
              <a:buSzPts val="1400"/>
              <a:buChar char="●"/>
              <a:defRPr/>
            </a:lvl4pPr>
            <a:lvl5pPr marL="3048076" lvl="4" indent="-423344" algn="ctr">
              <a:spcBef>
                <a:spcPts val="2133"/>
              </a:spcBef>
              <a:spcAft>
                <a:spcPts val="0"/>
              </a:spcAft>
              <a:buSzPts val="1400"/>
              <a:buChar char="○"/>
              <a:defRPr/>
            </a:lvl5pPr>
            <a:lvl6pPr marL="3657692" lvl="5" indent="-423344" algn="ctr">
              <a:spcBef>
                <a:spcPts val="2133"/>
              </a:spcBef>
              <a:spcAft>
                <a:spcPts val="0"/>
              </a:spcAft>
              <a:buSzPts val="1400"/>
              <a:buChar char="■"/>
              <a:defRPr/>
            </a:lvl6pPr>
            <a:lvl7pPr marL="4267307" lvl="6" indent="-423344" algn="ctr">
              <a:spcBef>
                <a:spcPts val="2133"/>
              </a:spcBef>
              <a:spcAft>
                <a:spcPts val="0"/>
              </a:spcAft>
              <a:buSzPts val="1400"/>
              <a:buChar char="●"/>
              <a:defRPr/>
            </a:lvl7pPr>
            <a:lvl8pPr marL="4876922" lvl="7" indent="-423344" algn="ctr">
              <a:spcBef>
                <a:spcPts val="2133"/>
              </a:spcBef>
              <a:spcAft>
                <a:spcPts val="0"/>
              </a:spcAft>
              <a:buSzPts val="1400"/>
              <a:buChar char="○"/>
              <a:defRPr/>
            </a:lvl8pPr>
            <a:lvl9pPr marL="5486538" lvl="8" indent="-423344"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526072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587175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754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7834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890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7619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380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94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65100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60408279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785994796"/>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em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jpg"/><Relationship Id="rId1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64.sv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64.sv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svg"/><Relationship Id="rId7" Type="http://schemas.openxmlformats.org/officeDocument/2006/relationships/image" Target="../media/image6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94.svg"/><Relationship Id="rId10"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1.svg"/><Relationship Id="rId3" Type="http://schemas.openxmlformats.org/officeDocument/2006/relationships/image" Target="../media/image9.svg"/><Relationship Id="rId7" Type="http://schemas.openxmlformats.org/officeDocument/2006/relationships/image" Target="../media/image20.svg"/><Relationship Id="rId12"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2.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image" Target="../media/image99.svg"/><Relationship Id="rId7" Type="http://schemas.openxmlformats.org/officeDocument/2006/relationships/image" Target="../media/image101.svg"/><Relationship Id="rId12" Type="http://schemas.openxmlformats.org/officeDocument/2006/relationships/image" Target="../media/image106.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9.svg"/><Relationship Id="rId15" Type="http://schemas.openxmlformats.org/officeDocument/2006/relationships/image" Target="../media/image73.png"/><Relationship Id="rId10" Type="http://schemas.openxmlformats.org/officeDocument/2006/relationships/image" Target="../media/image104.svg"/><Relationship Id="rId4" Type="http://schemas.openxmlformats.org/officeDocument/2006/relationships/image" Target="../media/image4.png"/><Relationship Id="rId9" Type="http://schemas.openxmlformats.org/officeDocument/2006/relationships/image" Target="../media/image70.png"/><Relationship Id="rId14" Type="http://schemas.openxmlformats.org/officeDocument/2006/relationships/image" Target="../media/image108.sv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41.svg"/><Relationship Id="rId3" Type="http://schemas.openxmlformats.org/officeDocument/2006/relationships/image" Target="../media/image4.png"/><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35.sv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39.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20.png"/><Relationship Id="rId5" Type="http://schemas.openxmlformats.org/officeDocument/2006/relationships/image" Target="../media/image1.png"/><Relationship Id="rId15" Type="http://schemas.openxmlformats.org/officeDocument/2006/relationships/image" Target="../media/image22.png"/><Relationship Id="rId23" Type="http://schemas.openxmlformats.org/officeDocument/2006/relationships/image" Target="../media/image28.png"/><Relationship Id="rId10" Type="http://schemas.openxmlformats.org/officeDocument/2006/relationships/image" Target="../media/image33.svg"/><Relationship Id="rId19"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19.png"/><Relationship Id="rId14" Type="http://schemas.openxmlformats.org/officeDocument/2006/relationships/image" Target="../media/image37.svg"/><Relationship Id="rId22"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5.png"/><Relationship Id="rId3" Type="http://schemas.openxmlformats.org/officeDocument/2006/relationships/image" Target="../media/image49.svg"/><Relationship Id="rId7" Type="http://schemas.openxmlformats.org/officeDocument/2006/relationships/image" Target="../media/image4.png"/><Relationship Id="rId12" Type="http://schemas.openxmlformats.org/officeDocument/2006/relationships/image" Target="../media/image56.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34.png"/><Relationship Id="rId5" Type="http://schemas.openxmlformats.org/officeDocument/2006/relationships/image" Target="../media/image32.png"/><Relationship Id="rId10" Type="http://schemas.openxmlformats.org/officeDocument/2006/relationships/image" Target="../media/image54.sv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image" Target="../media/image58.sv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64.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64.sv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xmlns=""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2" name="Picture 11">
            <a:extLst>
              <a:ext uri="{FF2B5EF4-FFF2-40B4-BE49-F238E27FC236}">
                <a16:creationId xmlns:a16="http://schemas.microsoft.com/office/drawing/2014/main" id="{204CEB27-E886-700C-5A1A-24ACF9AB339B}"/>
              </a:ext>
            </a:extLst>
          </p:cNvPr>
          <p:cNvPicPr>
            <a:picLocks noChangeAspect="1"/>
          </p:cNvPicPr>
          <p:nvPr/>
        </p:nvPicPr>
        <p:blipFill>
          <a:blip r:embed="rId16"/>
          <a:stretch>
            <a:fillRect/>
          </a:stretch>
        </p:blipFill>
        <p:spPr>
          <a:xfrm>
            <a:off x="711200" y="635000"/>
            <a:ext cx="7157324" cy="5816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6"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2"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5"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60"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sz="4668"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4" y="1194858"/>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08401" y="2413001"/>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8" y="284082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8074920-2026-4BE3-E1F5-AC56A519F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568" y="1352549"/>
            <a:ext cx="2072957" cy="3463081"/>
          </a:xfrm>
          <a:prstGeom prst="rect">
            <a:avLst/>
          </a:prstGeom>
        </p:spPr>
      </p:pic>
      <p:sp>
        <p:nvSpPr>
          <p:cNvPr id="8" name="TextBox 7">
            <a:extLst>
              <a:ext uri="{FF2B5EF4-FFF2-40B4-BE49-F238E27FC236}">
                <a16:creationId xmlns:a16="http://schemas.microsoft.com/office/drawing/2014/main" id="{FE7EA694-6985-6599-0183-3F2A805D922E}"/>
              </a:ext>
            </a:extLst>
          </p:cNvPr>
          <p:cNvSpPr txBox="1"/>
          <p:nvPr/>
        </p:nvSpPr>
        <p:spPr>
          <a:xfrm>
            <a:off x="1619250" y="1104900"/>
            <a:ext cx="7334250" cy="4683333"/>
          </a:xfrm>
          <a:prstGeom prst="rect">
            <a:avLst/>
          </a:prstGeom>
          <a:noFill/>
        </p:spPr>
        <p:txBody>
          <a:bodyPr wrap="square" rtlCol="0">
            <a:spAutoFit/>
          </a:bodyPr>
          <a:lstStyle/>
          <a:p>
            <a:pPr marL="0" marR="0">
              <a:spcBef>
                <a:spcPts val="0"/>
              </a:spcBef>
              <a:spcAft>
                <a:spcPts val="1000"/>
              </a:spcAft>
            </a:pP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Giêm</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Oát</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(James Watt)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1736</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1819</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Xcốt-len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(Scotland)</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hơi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+ 1763: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+ 1765: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suất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1784</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Sáng</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chế</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của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ông</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mở</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ra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một</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thời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đại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máy</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hơi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nước</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tạo</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ra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một</a:t>
            </a:r>
            <a:r>
              <a:rPr lang="en-US" sz="2400" i="1" dirty="0">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cuộc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cách</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mạng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công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nghiệp</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của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thế</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kỉ</a:t>
            </a:r>
            <a:r>
              <a:rPr lang="en-US" sz="2400" i="1" dirty="0">
                <a:effectLst/>
                <a:latin typeface="Times New Roman" panose="02020603050405020304" pitchFamily="18" charset="0"/>
                <a:ea typeface="Calibri" panose="020F0502020204030204" pitchFamily="34" charset="0"/>
              </a:rPr>
              <a:t> XIX. </a:t>
            </a:r>
            <a:endParaRPr lang="en-US" sz="2400" dirty="0"/>
          </a:p>
        </p:txBody>
      </p:sp>
    </p:spTree>
    <p:extLst>
      <p:ext uri="{BB962C8B-B14F-4D97-AF65-F5344CB8AC3E}">
        <p14:creationId xmlns:p14="http://schemas.microsoft.com/office/powerpoint/2010/main" val="189237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19249" y="1104900"/>
            <a:ext cx="7553325" cy="4714111"/>
          </a:xfrm>
          <a:prstGeom prst="rect">
            <a:avLst/>
          </a:prstGeom>
          <a:noFill/>
        </p:spPr>
        <p:txBody>
          <a:bodyPr wrap="square" rtlCol="0">
            <a:spAutoFit/>
          </a:bodyPr>
          <a:lstStyle/>
          <a:p>
            <a:pPr marL="0" marR="0">
              <a:spcBef>
                <a:spcPts val="0"/>
              </a:spcBef>
              <a:spcAft>
                <a:spcPts val="1000"/>
              </a:spcAft>
            </a:pP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Tô-mát</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Ê-</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xơn</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(Thomas Edison)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1847</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1931</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Sinh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Mỹ</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sợi</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3/1878: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đèn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sợi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+1879: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lần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bại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Bóng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đèn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điện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ra</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giúp</a:t>
            </a:r>
            <a:r>
              <a:rPr lang="en-US" sz="2200" i="1" dirty="0">
                <a:effectLst/>
                <a:latin typeface="Times New Roman" panose="02020603050405020304" pitchFamily="18" charset="0"/>
                <a:ea typeface="Calibri" panose="020F0502020204030204" pitchFamily="34" charset="0"/>
              </a:rPr>
              <a:t> con </a:t>
            </a:r>
            <a:r>
              <a:rPr lang="en-US" sz="2200" i="1" dirty="0" err="1">
                <a:effectLst/>
                <a:latin typeface="Times New Roman" panose="02020603050405020304" pitchFamily="18" charset="0"/>
                <a:ea typeface="Calibri" panose="020F0502020204030204" pitchFamily="34" charset="0"/>
              </a:rPr>
              <a:t>người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thuận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tiện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hơn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trong</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làm</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việc</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và</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sinh</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hoạt</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vào</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buổi</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tối</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thắp</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sáng</a:t>
            </a:r>
            <a:r>
              <a:rPr lang="en-US" sz="2200" i="1" dirty="0">
                <a:solidFill>
                  <a:srgbClr val="FF0000"/>
                </a:solidFill>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đường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phố</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và</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nhà</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máy</a:t>
            </a:r>
            <a:r>
              <a:rPr lang="en-US" sz="2200" i="1" dirty="0">
                <a:effectLst/>
                <a:latin typeface="Times New Roman" panose="02020603050405020304" pitchFamily="18" charset="0"/>
                <a:ea typeface="Calibri" panose="020F0502020204030204" pitchFamily="34" charset="0"/>
              </a:rPr>
              <a:t>. </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C9473CA-CEF4-80AF-6F8A-0C37738C5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9392" y="1775460"/>
            <a:ext cx="1815783" cy="2758258"/>
          </a:xfrm>
          <a:prstGeom prst="rect">
            <a:avLst/>
          </a:prstGeom>
        </p:spPr>
      </p:pic>
    </p:spTree>
    <p:extLst>
      <p:ext uri="{BB962C8B-B14F-4D97-AF65-F5344CB8AC3E}">
        <p14:creationId xmlns:p14="http://schemas.microsoft.com/office/powerpoint/2010/main" val="2401219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00200" y="962025"/>
            <a:ext cx="7334250" cy="5052665"/>
          </a:xfrm>
          <a:prstGeom prst="rect">
            <a:avLst/>
          </a:prstGeom>
          <a:noFill/>
        </p:spPr>
        <p:txBody>
          <a:bodyPr wrap="square" rtlCol="0">
            <a:spAutoFit/>
          </a:bodyPr>
          <a:lstStyle/>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lếch</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xan-đơ</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Gra</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-ham Beo (Alexander Graham Bell)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1874</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1922</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Xcốt-len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+ 1874: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qua 1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+ 1875: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cải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qua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1876</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Sáng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chế</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của</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ông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thay</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đổi</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phương</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thức</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liên</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lạc</a:t>
            </a:r>
            <a:r>
              <a:rPr lang="en-US" sz="2200" i="1" dirty="0">
                <a:solidFill>
                  <a:srgbClr val="FF0000"/>
                </a:solidFill>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của</a:t>
            </a:r>
            <a:r>
              <a:rPr lang="en-US" sz="2200" i="1" dirty="0">
                <a:effectLst/>
                <a:latin typeface="Times New Roman" panose="02020603050405020304" pitchFamily="18" charset="0"/>
                <a:ea typeface="Calibri" panose="020F0502020204030204" pitchFamily="34" charset="0"/>
              </a:rPr>
              <a:t> con </a:t>
            </a:r>
            <a:r>
              <a:rPr lang="en-US" sz="2200" i="1" dirty="0" err="1">
                <a:effectLst/>
                <a:latin typeface="Times New Roman" panose="02020603050405020304" pitchFamily="18" charset="0"/>
                <a:ea typeface="Calibri" panose="020F0502020204030204" pitchFamily="34" charset="0"/>
              </a:rPr>
              <a:t>người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giúp</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dễ</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dàng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liên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lạc</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từ</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khoảng</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cách</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xa</a:t>
            </a:r>
            <a:r>
              <a:rPr lang="en-US" sz="2200" dirty="0">
                <a:solidFill>
                  <a:srgbClr val="000000"/>
                </a:solidFill>
                <a:effectLst/>
                <a:latin typeface="Times New Roman" panose="02020603050405020304" pitchFamily="18" charset="0"/>
                <a:ea typeface="Calibri" panose="020F0502020204030204" pitchFamily="34" charset="0"/>
              </a:rPr>
              <a:t>.</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097215E-0121-89E4-E99F-37B8ED6B7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8269" y="1567815"/>
            <a:ext cx="1925955" cy="3175662"/>
          </a:xfrm>
          <a:prstGeom prst="rect">
            <a:avLst/>
          </a:prstGeom>
        </p:spPr>
      </p:pic>
    </p:spTree>
    <p:extLst>
      <p:ext uri="{BB962C8B-B14F-4D97-AF65-F5344CB8AC3E}">
        <p14:creationId xmlns:p14="http://schemas.microsoft.com/office/powerpoint/2010/main" val="2883116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00200" y="962025"/>
            <a:ext cx="7334250" cy="4924425"/>
          </a:xfrm>
          <a:prstGeom prst="rect">
            <a:avLst/>
          </a:prstGeom>
          <a:noFill/>
        </p:spPr>
        <p:txBody>
          <a:bodyPr wrap="square" rtlCol="0">
            <a:spAutoFit/>
          </a:bodyPr>
          <a:lstStyle/>
          <a:p>
            <a:pPr marL="0" marR="0">
              <a:spcBef>
                <a:spcPts val="0"/>
              </a:spcBef>
              <a:spcAft>
                <a:spcPts val="100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Ben (Karl Benz)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1844</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1929</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+ 1870: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chạy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xăng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1886,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mở</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đầu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kì</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tạo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mẫu</a:t>
            </a:r>
            <a:r>
              <a:rPr lang="en-US" sz="2400" dirty="0">
                <a:effectLst/>
                <a:latin typeface="Times New Roman" panose="02020603050405020304" pitchFamily="18" charset="0"/>
                <a:ea typeface="Calibri" panose="020F0502020204030204" pitchFamily="34" charset="0"/>
              </a:rPr>
              <a:t> </a:t>
            </a:r>
            <a:r>
              <a:rPr lang="en-US" sz="2400" b="1" i="1" dirty="0">
                <a:solidFill>
                  <a:srgbClr val="FF0000"/>
                </a:solidFill>
                <a:effectLst/>
                <a:latin typeface="Times New Roman" panose="02020603050405020304" pitchFamily="18" charset="0"/>
                <a:ea typeface="Calibri" panose="020F0502020204030204" pitchFamily="34" charset="0"/>
              </a:rPr>
              <a:t>ô </a:t>
            </a:r>
            <a:r>
              <a:rPr lang="en-US" sz="2400" b="1" i="1" dirty="0" err="1">
                <a:solidFill>
                  <a:srgbClr val="FF0000"/>
                </a:solidFill>
                <a:effectLst/>
                <a:latin typeface="Times New Roman" panose="02020603050405020304" pitchFamily="18" charset="0"/>
                <a:ea typeface="Calibri" panose="020F0502020204030204" pitchFamily="34" charset="0"/>
              </a:rPr>
              <a:t>tô</a:t>
            </a:r>
            <a:r>
              <a:rPr lang="en-US" sz="2400" dirty="0">
                <a:solidFill>
                  <a:srgbClr val="FF0000"/>
                </a:solidFill>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giúp</a:t>
            </a:r>
            <a:r>
              <a:rPr lang="en-US" sz="2400" dirty="0">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phương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thức</a:t>
            </a:r>
            <a:r>
              <a:rPr lang="en-US" sz="2400" b="1" i="1" dirty="0">
                <a:solidFill>
                  <a:srgbClr val="FF0000"/>
                </a:solidFill>
                <a:effectLst/>
                <a:latin typeface="Times New Roman" panose="02020603050405020304" pitchFamily="18" charset="0"/>
                <a:ea typeface="Calibri" panose="020F0502020204030204" pitchFamily="34" charset="0"/>
              </a:rPr>
              <a:t> di </a:t>
            </a:r>
            <a:r>
              <a:rPr lang="en-US" sz="2400" b="1" i="1" dirty="0" err="1">
                <a:solidFill>
                  <a:srgbClr val="FF0000"/>
                </a:solidFill>
                <a:effectLst/>
                <a:latin typeface="Times New Roman" panose="02020603050405020304" pitchFamily="18" charset="0"/>
                <a:ea typeface="Calibri" panose="020F0502020204030204" pitchFamily="34" charset="0"/>
              </a:rPr>
              <a:t>chuyển</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con </a:t>
            </a:r>
            <a:r>
              <a:rPr lang="en-US" sz="2400" dirty="0" err="1">
                <a:effectLst/>
                <a:latin typeface="Times New Roman" panose="02020603050405020304" pitchFamily="18" charset="0"/>
                <a:ea typeface="Calibri" panose="020F0502020204030204" pitchFamily="34" charset="0"/>
              </a:rPr>
              <a:t>người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trở</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thuận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hơn</a:t>
            </a:r>
            <a:r>
              <a:rPr lang="en-US" sz="2400" dirty="0">
                <a:effectLst/>
                <a:latin typeface="Times New Roman" panose="02020603050405020304" pitchFamily="18" charset="0"/>
                <a:ea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25D159E-6B55-1582-AC01-944BEDD5B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3154" y="1704974"/>
            <a:ext cx="2256155" cy="3076575"/>
          </a:xfrm>
          <a:prstGeom prst="rect">
            <a:avLst/>
          </a:prstGeom>
        </p:spPr>
      </p:pic>
    </p:spTree>
    <p:extLst>
      <p:ext uri="{BB962C8B-B14F-4D97-AF65-F5344CB8AC3E}">
        <p14:creationId xmlns:p14="http://schemas.microsoft.com/office/powerpoint/2010/main" val="3853318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vi-VN" sz="2933" b="1" dirty="0">
                <a:solidFill>
                  <a:prstClr val="white"/>
                </a:solidFill>
                <a:latin typeface="Calibri" panose="020F0502020204030204" pitchFamily="34" charset="0"/>
                <a:cs typeface="Calibri" panose="020F0502020204030204" pitchFamily="34" charset="0"/>
              </a:rPr>
              <a:t>Em hãy hoàn thiện sơ đồ thời gian nhận bằng sáng chế sau: </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7B88B19-9A05-4F3E-C42F-FEC2B27E583B}"/>
              </a:ext>
            </a:extLst>
          </p:cNvPr>
          <p:cNvPicPr>
            <a:picLocks noChangeAspect="1"/>
          </p:cNvPicPr>
          <p:nvPr/>
        </p:nvPicPr>
        <p:blipFill>
          <a:blip r:embed="rId14"/>
          <a:stretch>
            <a:fillRect/>
          </a:stretch>
        </p:blipFill>
        <p:spPr>
          <a:xfrm>
            <a:off x="1091381" y="1870741"/>
            <a:ext cx="10279660" cy="2071994"/>
          </a:xfrm>
          <a:prstGeom prst="rect">
            <a:avLst/>
          </a:prstGeom>
        </p:spPr>
      </p:pic>
      <p:sp>
        <p:nvSpPr>
          <p:cNvPr id="5" name="TextBox 4">
            <a:extLst>
              <a:ext uri="{FF2B5EF4-FFF2-40B4-BE49-F238E27FC236}">
                <a16:creationId xmlns:a16="http://schemas.microsoft.com/office/drawing/2014/main" id="{6DA4DB1E-7AE9-42BC-EE72-407C989805C6}"/>
              </a:ext>
            </a:extLst>
          </p:cNvPr>
          <p:cNvSpPr txBox="1"/>
          <p:nvPr/>
        </p:nvSpPr>
        <p:spPr>
          <a:xfrm>
            <a:off x="1278194" y="1838633"/>
            <a:ext cx="2713703"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92590E3-3212-8FF9-36B8-20D506EF2178}"/>
              </a:ext>
            </a:extLst>
          </p:cNvPr>
          <p:cNvSpPr txBox="1"/>
          <p:nvPr/>
        </p:nvSpPr>
        <p:spPr>
          <a:xfrm>
            <a:off x="3421626" y="3372466"/>
            <a:ext cx="2713703" cy="461665"/>
          </a:xfrm>
          <a:prstGeom prst="rect">
            <a:avLst/>
          </a:prstGeom>
          <a:noFill/>
        </p:spPr>
        <p:txBody>
          <a:bodyPr wrap="square" rtlCol="0">
            <a:spAutoFit/>
          </a:bodyPr>
          <a:lstStyle/>
          <a:p>
            <a:pPr algn="ctr"/>
            <a:r>
              <a:rPr lang="en-US" sz="2400" dirty="0" err="1">
                <a:solidFill>
                  <a:srgbClr val="FF0000"/>
                </a:solidFill>
                <a:latin typeface="Times New Roman" panose="02020603050405020304" pitchFamily="18" charset="0"/>
                <a:cs typeface="Times New Roman" panose="02020603050405020304" pitchFamily="18" charset="0"/>
              </a:rPr>
              <a:t>Điện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thoại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106DF14-68CC-3E85-A813-24BD429D2FB4}"/>
              </a:ext>
            </a:extLst>
          </p:cNvPr>
          <p:cNvSpPr txBox="1"/>
          <p:nvPr/>
        </p:nvSpPr>
        <p:spPr>
          <a:xfrm>
            <a:off x="6027175" y="1759975"/>
            <a:ext cx="2713703"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Bóng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đèn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đốt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EE248E0-2D11-6E55-EBA3-828332F148B2}"/>
              </a:ext>
            </a:extLst>
          </p:cNvPr>
          <p:cNvSpPr txBox="1"/>
          <p:nvPr/>
        </p:nvSpPr>
        <p:spPr>
          <a:xfrm>
            <a:off x="8445910" y="3421627"/>
            <a:ext cx="2713703" cy="461665"/>
          </a:xfrm>
          <a:prstGeom prst="rect">
            <a:avLst/>
          </a:prstGeom>
          <a:noFill/>
        </p:spPr>
        <p:txBody>
          <a:bodyPr wrap="square" rtlCol="0">
            <a:sp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Ô </a:t>
            </a:r>
            <a:r>
              <a:rPr lang="en-US" sz="2400" dirty="0" err="1">
                <a:solidFill>
                  <a:srgbClr val="FF0000"/>
                </a:solidFill>
                <a:latin typeface="Times New Roman" panose="02020603050405020304" pitchFamily="18" charset="0"/>
                <a:cs typeface="Times New Roman" panose="02020603050405020304" pitchFamily="18" charset="0"/>
              </a:rPr>
              <a:t>tô</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68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6" grpId="0"/>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xmlns=""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3" name="Picture 12">
            <a:extLst>
              <a:ext uri="{FF2B5EF4-FFF2-40B4-BE49-F238E27FC236}">
                <a16:creationId xmlns:a16="http://schemas.microsoft.com/office/drawing/2014/main" id="{236A3784-4C08-29B7-39B7-7764774048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7600" y="1651000"/>
            <a:ext cx="6955417" cy="5374640"/>
          </a:xfrm>
          <a:prstGeom prst="rect">
            <a:avLst/>
          </a:prstGeom>
        </p:spPr>
      </p:pic>
    </p:spTree>
    <p:extLst>
      <p:ext uri="{BB962C8B-B14F-4D97-AF65-F5344CB8AC3E}">
        <p14:creationId xmlns:p14="http://schemas.microsoft.com/office/powerpoint/2010/main" val="8403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dirty="0"/>
          </a:p>
        </p:txBody>
      </p:sp>
      <p:sp>
        <p:nvSpPr>
          <p:cNvPr id="13" name="TextBox 12">
            <a:extLst>
              <a:ext uri="{FF2B5EF4-FFF2-40B4-BE49-F238E27FC236}">
                <a16:creationId xmlns:a16="http://schemas.microsoft.com/office/drawing/2014/main" id="{80318F15-3235-E61F-DC0C-B60A059A1D43}"/>
              </a:ext>
            </a:extLst>
          </p:cNvPr>
          <p:cNvSpPr txBox="1"/>
          <p:nvPr/>
        </p:nvSpPr>
        <p:spPr>
          <a:xfrm>
            <a:off x="1604297" y="137651"/>
            <a:ext cx="9194800" cy="830997"/>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Tìm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lập</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sơ</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tư</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duy</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để</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mô</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tả</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những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biết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về</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một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trong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những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chế</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mà</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biết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gợi</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ý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dưới</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đây</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7560E9F-B311-C952-3DCB-D0E88965B776}"/>
              </a:ext>
            </a:extLst>
          </p:cNvPr>
          <p:cNvPicPr>
            <a:picLocks noChangeAspect="1"/>
          </p:cNvPicPr>
          <p:nvPr/>
        </p:nvPicPr>
        <p:blipFill>
          <a:blip r:embed="rId14"/>
          <a:stretch>
            <a:fillRect/>
          </a:stretch>
        </p:blipFill>
        <p:spPr>
          <a:xfrm>
            <a:off x="2034201" y="1474377"/>
            <a:ext cx="8162925" cy="4086225"/>
          </a:xfrm>
          <a:prstGeom prst="rect">
            <a:avLst/>
          </a:prstGeom>
        </p:spPr>
      </p:pic>
    </p:spTree>
    <p:extLst>
      <p:ext uri="{BB962C8B-B14F-4D97-AF65-F5344CB8AC3E}">
        <p14:creationId xmlns:p14="http://schemas.microsoft.com/office/powerpoint/2010/main" val="276584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E828D63B-B7AD-3FFE-15CE-9EDC05107862}"/>
              </a:ext>
            </a:extLst>
          </p:cNvPr>
          <p:cNvSpPr/>
          <p:nvPr/>
        </p:nvSpPr>
        <p:spPr>
          <a:xfrm>
            <a:off x="4699820" y="2359742"/>
            <a:ext cx="2625213" cy="15534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Bóng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đèn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đốt</a:t>
            </a:r>
            <a:endParaRPr lang="en-US" sz="28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A2E68AE-4090-6237-88BF-CAEF77AE8A13}"/>
              </a:ext>
            </a:extLst>
          </p:cNvPr>
          <p:cNvCxnSpPr>
            <a:cxnSpLocks/>
            <a:stCxn id="3" idx="7"/>
          </p:cNvCxnSpPr>
          <p:nvPr/>
        </p:nvCxnSpPr>
        <p:spPr>
          <a:xfrm flipV="1">
            <a:off x="6940579" y="1759974"/>
            <a:ext cx="177976" cy="8272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C38BA8E-93B4-BCDD-37FC-D9F9BCC1F900}"/>
              </a:ext>
            </a:extLst>
          </p:cNvPr>
          <p:cNvSpPr/>
          <p:nvPr/>
        </p:nvSpPr>
        <p:spPr>
          <a:xfrm>
            <a:off x="5270090" y="88490"/>
            <a:ext cx="4385187" cy="171081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FF0000"/>
                </a:solidFill>
                <a:latin typeface="Cambria" panose="02040503050406030204" pitchFamily="18" charset="0"/>
                <a:ea typeface="Cambria" panose="02040503050406030204" pitchFamily="18" charset="0"/>
              </a:rPr>
              <a:t>- Nhược điểm:</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Đèn điện cần nguồn điện để hoạt động, vì vậy nếu mất điện, không thể sử dụng đèn</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Cần bảo dưỡng và thay thế đèn thường xuyên</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Có thể gây cháy nổ hoặc gây thương tích nếu không sử dụng đúng cách</a:t>
            </a:r>
            <a:endParaRPr lang="en-US" sz="1600" dirty="0">
              <a:solidFill>
                <a:srgbClr val="002060"/>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E4F231C1-0B17-6A29-381B-0E5F798D7532}"/>
              </a:ext>
            </a:extLst>
          </p:cNvPr>
          <p:cNvCxnSpPr>
            <a:cxnSpLocks/>
          </p:cNvCxnSpPr>
          <p:nvPr/>
        </p:nvCxnSpPr>
        <p:spPr>
          <a:xfrm flipH="1" flipV="1">
            <a:off x="4395019" y="2143432"/>
            <a:ext cx="470953" cy="64045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676E6D7-474C-CD93-BF59-347EBC13C2AC}"/>
              </a:ext>
            </a:extLst>
          </p:cNvPr>
          <p:cNvSpPr/>
          <p:nvPr/>
        </p:nvSpPr>
        <p:spPr>
          <a:xfrm>
            <a:off x="678426" y="1179871"/>
            <a:ext cx="3687098" cy="12683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Nhà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chế</a:t>
            </a:r>
            <a:r>
              <a:rPr lang="en-US" sz="2800" dirty="0">
                <a:solidFill>
                  <a:srgbClr val="FF0000"/>
                </a:solidFill>
                <a:latin typeface="Cambria" panose="02040503050406030204" pitchFamily="18" charset="0"/>
                <a:ea typeface="Cambria" panose="02040503050406030204" pitchFamily="18" charset="0"/>
              </a:rPr>
              <a:t>: </a:t>
            </a:r>
            <a:r>
              <a:rPr lang="en-US" sz="2800" dirty="0">
                <a:solidFill>
                  <a:srgbClr val="002060"/>
                </a:solidFill>
                <a:latin typeface="Cambria" panose="02040503050406030204" pitchFamily="18" charset="0"/>
                <a:ea typeface="Cambria" panose="02040503050406030204" pitchFamily="18" charset="0"/>
              </a:rPr>
              <a:t>Thomas Edison</a:t>
            </a:r>
          </a:p>
        </p:txBody>
      </p:sp>
      <p:cxnSp>
        <p:nvCxnSpPr>
          <p:cNvPr id="18" name="Straight Connector 17">
            <a:extLst>
              <a:ext uri="{FF2B5EF4-FFF2-40B4-BE49-F238E27FC236}">
                <a16:creationId xmlns:a16="http://schemas.microsoft.com/office/drawing/2014/main" id="{038AEAF9-99AA-F19D-A29E-6B90492021AD}"/>
              </a:ext>
            </a:extLst>
          </p:cNvPr>
          <p:cNvCxnSpPr>
            <a:cxnSpLocks/>
            <a:endCxn id="19" idx="3"/>
          </p:cNvCxnSpPr>
          <p:nvPr/>
        </p:nvCxnSpPr>
        <p:spPr>
          <a:xfrm flipH="1">
            <a:off x="4463846" y="3795252"/>
            <a:ext cx="825909" cy="1523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079C9B53-E486-34C6-8CC7-2C23E6FB04CB}"/>
              </a:ext>
            </a:extLst>
          </p:cNvPr>
          <p:cNvSpPr/>
          <p:nvPr/>
        </p:nvSpPr>
        <p:spPr>
          <a:xfrm>
            <a:off x="776748" y="3313470"/>
            <a:ext cx="3687098" cy="12683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Năm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chế</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002060"/>
                </a:solidFill>
                <a:latin typeface="Cambria" panose="02040503050406030204" pitchFamily="18" charset="0"/>
                <a:ea typeface="Cambria" panose="02040503050406030204" pitchFamily="18" charset="0"/>
              </a:rPr>
              <a:t>1879</a:t>
            </a:r>
          </a:p>
        </p:txBody>
      </p:sp>
      <p:cxnSp>
        <p:nvCxnSpPr>
          <p:cNvPr id="21" name="Straight Connector 20">
            <a:extLst>
              <a:ext uri="{FF2B5EF4-FFF2-40B4-BE49-F238E27FC236}">
                <a16:creationId xmlns:a16="http://schemas.microsoft.com/office/drawing/2014/main" id="{B94EFB4B-E05B-7DD1-FCA0-D90575BC5BB1}"/>
              </a:ext>
            </a:extLst>
          </p:cNvPr>
          <p:cNvCxnSpPr>
            <a:cxnSpLocks/>
          </p:cNvCxnSpPr>
          <p:nvPr/>
        </p:nvCxnSpPr>
        <p:spPr>
          <a:xfrm>
            <a:off x="6223818" y="3913238"/>
            <a:ext cx="0" cy="80624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019792B-E6E5-CE66-B578-6A523EA37960}"/>
              </a:ext>
            </a:extLst>
          </p:cNvPr>
          <p:cNvSpPr/>
          <p:nvPr/>
        </p:nvSpPr>
        <p:spPr>
          <a:xfrm>
            <a:off x="2920181" y="4729316"/>
            <a:ext cx="6027174" cy="162232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0000"/>
                </a:solidFill>
                <a:latin typeface="Cambria" panose="02040503050406030204" pitchFamily="18" charset="0"/>
                <a:ea typeface="Cambria" panose="02040503050406030204" pitchFamily="18" charset="0"/>
              </a:rPr>
              <a:t>- Vai trò:</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Cung cấp ánh sáng trong các không gian tối</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Thay thế hệ thống chiếu sáng truyền thống như nến và đèn dầu</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Tạo điều kiện thuận lợi cho hoạt động trong ban đêm</a:t>
            </a:r>
            <a:endParaRPr lang="en-US"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69DF1332-E052-D067-5DF1-6295D57100C6}"/>
              </a:ext>
            </a:extLst>
          </p:cNvPr>
          <p:cNvCxnSpPr>
            <a:cxnSpLocks/>
          </p:cNvCxnSpPr>
          <p:nvPr/>
        </p:nvCxnSpPr>
        <p:spPr>
          <a:xfrm flipH="1" flipV="1">
            <a:off x="7275871" y="3377380"/>
            <a:ext cx="1032387" cy="43753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9CDA3727-6A95-081B-B067-F397D5E1D70D}"/>
              </a:ext>
            </a:extLst>
          </p:cNvPr>
          <p:cNvSpPr/>
          <p:nvPr/>
        </p:nvSpPr>
        <p:spPr>
          <a:xfrm>
            <a:off x="8327922" y="2084438"/>
            <a:ext cx="3687098" cy="253672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latin typeface="Cambria" panose="02040503050406030204" pitchFamily="18" charset="0"/>
                <a:ea typeface="Cambria" panose="02040503050406030204" pitchFamily="18" charset="0"/>
              </a:rPr>
              <a:t>- Ưu điểm:</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Mang lại ánh sáng sáng hơn, rõ ràng và dễ dàng điều chỉnh</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Tiết kiệm năng lượng so với các hệ thống chiếu sáng trước đó</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Tạo điều kiện thuận lợi cho các hoạt động trong các ngành công nghiệp và dân dụng</a:t>
            </a:r>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10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P spid="19" grpId="0" animBg="1"/>
      <p:bldP spid="22"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589005" y="4623485"/>
            <a:ext cx="3498525" cy="3276951"/>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825861" flipH="1">
            <a:off x="10175210" y="2804121"/>
            <a:ext cx="2361449" cy="4605663"/>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0366181" y="-685800"/>
            <a:ext cx="2518757" cy="27432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8527196">
            <a:off x="-2715110" y="-1136673"/>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21" name="组合 14">
            <a:extLst>
              <a:ext uri="{FF2B5EF4-FFF2-40B4-BE49-F238E27FC236}">
                <a16:creationId xmlns:a16="http://schemas.microsoft.com/office/drawing/2014/main" id="{C22E0C73-8AA5-BA39-AC29-A1B1C4325D36}"/>
              </a:ext>
            </a:extLst>
          </p:cNvPr>
          <p:cNvGrpSpPr/>
          <p:nvPr/>
        </p:nvGrpSpPr>
        <p:grpSpPr>
          <a:xfrm>
            <a:off x="2133601" y="1143000"/>
            <a:ext cx="8843191" cy="3174088"/>
            <a:chOff x="1710430" y="1284911"/>
            <a:chExt cx="8020062" cy="2564311"/>
          </a:xfrm>
        </p:grpSpPr>
        <p:sp>
          <p:nvSpPr>
            <p:cNvPr id="22" name="矩形 22">
              <a:extLst>
                <a:ext uri="{FF2B5EF4-FFF2-40B4-BE49-F238E27FC236}">
                  <a16:creationId xmlns:a16="http://schemas.microsoft.com/office/drawing/2014/main" id="{28B95925-6C00-8007-F17C-2D13ED32C80A}"/>
                </a:ext>
              </a:extLst>
            </p:cNvPr>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矩形 23">
              <a:extLst>
                <a:ext uri="{FF2B5EF4-FFF2-40B4-BE49-F238E27FC236}">
                  <a16:creationId xmlns:a16="http://schemas.microsoft.com/office/drawing/2014/main" id="{2DD1DE59-1CF2-DE4A-3D5F-DA38BC1E615A}"/>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4" name="组合 15">
            <a:extLst>
              <a:ext uri="{FF2B5EF4-FFF2-40B4-BE49-F238E27FC236}">
                <a16:creationId xmlns:a16="http://schemas.microsoft.com/office/drawing/2014/main" id="{D4F7FF37-A254-73D0-2E65-53FFECC706A9}"/>
              </a:ext>
            </a:extLst>
          </p:cNvPr>
          <p:cNvGrpSpPr/>
          <p:nvPr/>
        </p:nvGrpSpPr>
        <p:grpSpPr>
          <a:xfrm>
            <a:off x="905588" y="1807940"/>
            <a:ext cx="1415845" cy="1331706"/>
            <a:chOff x="713110" y="905764"/>
            <a:chExt cx="1361797" cy="1280869"/>
          </a:xfrm>
        </p:grpSpPr>
        <p:grpSp>
          <p:nvGrpSpPr>
            <p:cNvPr id="25" name="组合 16">
              <a:extLst>
                <a:ext uri="{FF2B5EF4-FFF2-40B4-BE49-F238E27FC236}">
                  <a16:creationId xmlns:a16="http://schemas.microsoft.com/office/drawing/2014/main" id="{1E47BC37-D340-6E07-1329-D94742D7F32D}"/>
                </a:ext>
              </a:extLst>
            </p:cNvPr>
            <p:cNvGrpSpPr/>
            <p:nvPr/>
          </p:nvGrpSpPr>
          <p:grpSpPr>
            <a:xfrm>
              <a:off x="713110" y="905764"/>
              <a:ext cx="1270764" cy="1280869"/>
              <a:chOff x="3315195" y="1967685"/>
              <a:chExt cx="1881008" cy="1895965"/>
            </a:xfrm>
          </p:grpSpPr>
          <p:sp>
            <p:nvSpPr>
              <p:cNvPr id="27" name="Freeform 6">
                <a:extLst>
                  <a:ext uri="{FF2B5EF4-FFF2-40B4-BE49-F238E27FC236}">
                    <a16:creationId xmlns:a16="http://schemas.microsoft.com/office/drawing/2014/main" id="{9C408D78-1EF3-87DC-D63A-6264EFEC6856}"/>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8" name="Freeform 11">
                <a:extLst>
                  <a:ext uri="{FF2B5EF4-FFF2-40B4-BE49-F238E27FC236}">
                    <a16:creationId xmlns:a16="http://schemas.microsoft.com/office/drawing/2014/main" id="{E6F6B040-0185-D406-10BB-E2E86EF4012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9" name="Freeform 11">
                <a:extLst>
                  <a:ext uri="{FF2B5EF4-FFF2-40B4-BE49-F238E27FC236}">
                    <a16:creationId xmlns:a16="http://schemas.microsoft.com/office/drawing/2014/main" id="{72B670BA-3A14-4AC4-B471-B2C1A71CDFE7}"/>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0" name="Freeform 11">
                <a:extLst>
                  <a:ext uri="{FF2B5EF4-FFF2-40B4-BE49-F238E27FC236}">
                    <a16:creationId xmlns:a16="http://schemas.microsoft.com/office/drawing/2014/main" id="{F825063F-0F9B-C778-960B-ECF0B209E330}"/>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6" name="TextBox 25">
              <a:extLst>
                <a:ext uri="{FF2B5EF4-FFF2-40B4-BE49-F238E27FC236}">
                  <a16:creationId xmlns:a16="http://schemas.microsoft.com/office/drawing/2014/main" id="{4D8610E3-2040-67CC-83E9-A7A2A00322B6}"/>
                </a:ext>
              </a:extLst>
            </p:cNvPr>
            <p:cNvSpPr txBox="1"/>
            <p:nvPr/>
          </p:nvSpPr>
          <p:spPr>
            <a:xfrm>
              <a:off x="982460" y="1192254"/>
              <a:ext cx="1092447" cy="6808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rPr>
                <a:t>KL</a:t>
              </a:r>
              <a:endParaRPr kumimoji="0" lang="zh-CN" altLang="en-US"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endParaRPr>
            </a:p>
          </p:txBody>
        </p:sp>
      </p:grpSp>
      <p:sp useBgFill="1">
        <p:nvSpPr>
          <p:cNvPr id="31" name="Freeform 27">
            <a:extLst>
              <a:ext uri="{FF2B5EF4-FFF2-40B4-BE49-F238E27FC236}">
                <a16:creationId xmlns:a16="http://schemas.microsoft.com/office/drawing/2014/main" id="{62CD9BED-3EA1-F6EB-3B6D-941A8809585F}"/>
              </a:ext>
            </a:extLst>
          </p:cNvPr>
          <p:cNvSpPr>
            <a:spLocks/>
          </p:cNvSpPr>
          <p:nvPr/>
        </p:nvSpPr>
        <p:spPr bwMode="auto">
          <a:xfrm>
            <a:off x="2288866" y="3067202"/>
            <a:ext cx="441960" cy="489586"/>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TextBox 31">
            <a:extLst>
              <a:ext uri="{FF2B5EF4-FFF2-40B4-BE49-F238E27FC236}">
                <a16:creationId xmlns:a16="http://schemas.microsoft.com/office/drawing/2014/main" id="{BAEB47B7-B5B7-7001-47BE-92345DA17D24}"/>
              </a:ext>
            </a:extLst>
          </p:cNvPr>
          <p:cNvSpPr txBox="1"/>
          <p:nvPr/>
        </p:nvSpPr>
        <p:spPr>
          <a:xfrm>
            <a:off x="2724967" y="1370688"/>
            <a:ext cx="8067675" cy="2677656"/>
          </a:xfrm>
          <a:prstGeom prst="rect">
            <a:avLst/>
          </a:prstGeom>
          <a:noFill/>
        </p:spPr>
        <p:txBody>
          <a:bodyPr wrap="square" rtlCol="0">
            <a:spAutoFit/>
          </a:bodyPr>
          <a:lstStyle/>
          <a:p>
            <a:pPr lvl="0" algn="just" defTabSz="914446">
              <a:defRPr/>
            </a:pPr>
            <a:r>
              <a:rPr lang="en-US" sz="2800" i="1" dirty="0">
                <a:latin typeface="Cambria" panose="02040503050406030204" pitchFamily="18" charset="0"/>
                <a:ea typeface="Cambria" panose="02040503050406030204" pitchFamily="18" charset="0"/>
              </a:rPr>
              <a:t>Trong </a:t>
            </a:r>
            <a:r>
              <a:rPr lang="en-US" sz="2800" i="1" dirty="0" err="1">
                <a:latin typeface="Cambria" panose="02040503050406030204" pitchFamily="18" charset="0"/>
                <a:ea typeface="Cambria" panose="02040503050406030204" pitchFamily="18" charset="0"/>
              </a:rPr>
              <a:t>lịch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một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số</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tiêu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biểu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góp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phần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thay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đổi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xã</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hội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loài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họ</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đến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Giêm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Oát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động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(1784), A-</a:t>
            </a:r>
            <a:r>
              <a:rPr lang="en-US" sz="2800" i="1" dirty="0" err="1">
                <a:latin typeface="Cambria" panose="02040503050406030204" pitchFamily="18" charset="0"/>
                <a:ea typeface="Cambria" panose="02040503050406030204" pitchFamily="18" charset="0"/>
              </a:rPr>
              <a:t>lếch</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xan-đơ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Gra</a:t>
            </a:r>
            <a:r>
              <a:rPr lang="en-US" sz="2800" i="1" dirty="0">
                <a:latin typeface="Cambria" panose="02040503050406030204" pitchFamily="18" charset="0"/>
                <a:ea typeface="Cambria" panose="02040503050406030204" pitchFamily="18" charset="0"/>
              </a:rPr>
              <a:t>-ham Beo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điện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thoại</a:t>
            </a:r>
            <a:r>
              <a:rPr lang="en-US" sz="2800" i="1" dirty="0">
                <a:latin typeface="Cambria" panose="02040503050406030204" pitchFamily="18" charset="0"/>
                <a:ea typeface="Cambria" panose="02040503050406030204" pitchFamily="18" charset="0"/>
              </a:rPr>
              <a:t> (1876) , </a:t>
            </a:r>
            <a:r>
              <a:rPr lang="en-US" sz="2800" i="1" dirty="0" err="1">
                <a:latin typeface="Cambria" panose="02040503050406030204" pitchFamily="18" charset="0"/>
                <a:ea typeface="Cambria" panose="02040503050406030204" pitchFamily="18" charset="0"/>
              </a:rPr>
              <a:t>Tô-mát</a:t>
            </a:r>
            <a:r>
              <a:rPr lang="en-US" sz="2800" i="1" dirty="0">
                <a:latin typeface="Cambria" panose="02040503050406030204" pitchFamily="18" charset="0"/>
                <a:ea typeface="Cambria" panose="02040503050406030204" pitchFamily="18" charset="0"/>
              </a:rPr>
              <a:t> Ê-</a:t>
            </a:r>
            <a:r>
              <a:rPr lang="en-US" sz="2800" i="1" dirty="0" err="1">
                <a:latin typeface="Cambria" panose="02040503050406030204" pitchFamily="18" charset="0"/>
                <a:ea typeface="Cambria" panose="02040503050406030204" pitchFamily="18" charset="0"/>
              </a:rPr>
              <a:t>đi</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xơn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bóng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đèn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sợi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đốt</a:t>
            </a:r>
            <a:r>
              <a:rPr lang="en-US" sz="2800" i="1" dirty="0">
                <a:latin typeface="Cambria" panose="02040503050406030204" pitchFamily="18" charset="0"/>
                <a:ea typeface="Cambria" panose="02040503050406030204" pitchFamily="18" charset="0"/>
              </a:rPr>
              <a:t> (1879),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Ben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ô </a:t>
            </a:r>
            <a:r>
              <a:rPr lang="en-US" sz="2800" i="1" dirty="0" err="1">
                <a:latin typeface="Cambria" panose="02040503050406030204" pitchFamily="18" charset="0"/>
                <a:ea typeface="Cambria" panose="02040503050406030204" pitchFamily="18" charset="0"/>
              </a:rPr>
              <a:t>tô</a:t>
            </a:r>
            <a:r>
              <a:rPr lang="en-US" sz="2800" i="1" dirty="0">
                <a:latin typeface="Cambria" panose="02040503050406030204" pitchFamily="18" charset="0"/>
                <a:ea typeface="Cambria" panose="02040503050406030204" pitchFamily="18" charset="0"/>
              </a:rPr>
              <a:t> (1886),... </a:t>
            </a:r>
            <a:endParaRPr kumimoji="0" lang="vi-VN" altLang="zh-CN" sz="4800" b="1" i="0" u="none" strike="noStrike" kern="1200" cap="none" spc="0" normalizeH="0" baseline="0" noProof="0" dirty="0">
              <a:ln>
                <a:noFill/>
              </a:ln>
              <a:solidFill>
                <a:srgbClr val="002060"/>
              </a:solidFill>
              <a:effectLst>
                <a:innerShdw blurRad="63500" dist="50800" dir="13500000">
                  <a:prstClr val="black">
                    <a:alpha val="50000"/>
                  </a:prstClr>
                </a:inn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3" name="Freeform 3">
            <a:extLst>
              <a:ext uri="{FF2B5EF4-FFF2-40B4-BE49-F238E27FC236}">
                <a16:creationId xmlns:a16="http://schemas.microsoft.com/office/drawing/2014/main" id="{D7EDB94C-8779-970C-2343-F4ED63D8ECB7}"/>
              </a:ext>
            </a:extLst>
          </p:cNvPr>
          <p:cNvSpPr/>
          <p:nvPr/>
        </p:nvSpPr>
        <p:spPr>
          <a:xfrm>
            <a:off x="152401" y="3928416"/>
            <a:ext cx="2641600" cy="2929584"/>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484970" y="5070864"/>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7848208">
            <a:off x="-95918" y="-1545835"/>
            <a:ext cx="3437067" cy="4374929"/>
          </a:xfrm>
          <a:custGeom>
            <a:avLst/>
            <a:gdLst/>
            <a:ahLst/>
            <a:cxnLst/>
            <a:rect l="l" t="t" r="r" b="b"/>
            <a:pathLst>
              <a:path w="5155600" h="6562393">
                <a:moveTo>
                  <a:pt x="0" y="0"/>
                </a:moveTo>
                <a:lnTo>
                  <a:pt x="5155600" y="0"/>
                </a:lnTo>
                <a:lnTo>
                  <a:pt x="5155600" y="6562394"/>
                </a:lnTo>
                <a:lnTo>
                  <a:pt x="0" y="6562394"/>
                </a:lnTo>
                <a:lnTo>
                  <a:pt x="0" y="0"/>
                </a:lnTo>
                <a:close/>
              </a:path>
            </a:pathLst>
          </a:custGeom>
          <a:blipFill>
            <a:blip r:embed="rId4">
              <a:extLst>
                <a:ext uri="{96DAC541-7B7A-43D3-8B79-37D633B846F1}">
                  <asvg:svgBlip xmlns:asvg="http://schemas.microsoft.com/office/drawing/2016/SVG/main" xmlns="" r:embed="rId5"/>
                </a:ext>
              </a:extLst>
            </a:blip>
            <a:stretch>
              <a:fillRect r="-44942" b="-15020"/>
            </a:stretch>
          </a:blipFill>
        </p:spPr>
      </p:sp>
      <p:sp>
        <p:nvSpPr>
          <p:cNvPr id="5" name="Freeform 5"/>
          <p:cNvSpPr/>
          <p:nvPr/>
        </p:nvSpPr>
        <p:spPr>
          <a:xfrm flipH="1">
            <a:off x="3962401" y="345104"/>
            <a:ext cx="7898579" cy="9451519"/>
          </a:xfrm>
          <a:custGeom>
            <a:avLst/>
            <a:gdLst/>
            <a:ahLst/>
            <a:cxnLst/>
            <a:rect l="l" t="t" r="r" b="b"/>
            <a:pathLst>
              <a:path w="11394988" h="14177279">
                <a:moveTo>
                  <a:pt x="11394988" y="0"/>
                </a:moveTo>
                <a:lnTo>
                  <a:pt x="0" y="0"/>
                </a:lnTo>
                <a:lnTo>
                  <a:pt x="0" y="14177279"/>
                </a:lnTo>
                <a:lnTo>
                  <a:pt x="11394988" y="14177279"/>
                </a:lnTo>
                <a:lnTo>
                  <a:pt x="11394988"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flipH="1" flipV="1">
            <a:off x="9084646" y="3964298"/>
            <a:ext cx="3958093" cy="3468729"/>
          </a:xfrm>
          <a:custGeom>
            <a:avLst/>
            <a:gdLst/>
            <a:ahLst/>
            <a:cxnLst/>
            <a:rect l="l" t="t" r="r" b="b"/>
            <a:pathLst>
              <a:path w="5937140" h="5203094">
                <a:moveTo>
                  <a:pt x="5937140" y="5203094"/>
                </a:moveTo>
                <a:lnTo>
                  <a:pt x="0" y="5203094"/>
                </a:lnTo>
                <a:lnTo>
                  <a:pt x="0" y="0"/>
                </a:lnTo>
                <a:lnTo>
                  <a:pt x="5937140" y="0"/>
                </a:lnTo>
                <a:lnTo>
                  <a:pt x="5937140" y="5203094"/>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8934319">
            <a:off x="-1071770" y="749267"/>
            <a:ext cx="4876800" cy="786384"/>
          </a:xfrm>
          <a:custGeom>
            <a:avLst/>
            <a:gdLst/>
            <a:ahLst/>
            <a:cxnLst/>
            <a:rect l="l" t="t" r="r" b="b"/>
            <a:pathLst>
              <a:path w="7315200" h="1179576">
                <a:moveTo>
                  <a:pt x="0" y="0"/>
                </a:moveTo>
                <a:lnTo>
                  <a:pt x="7315200" y="0"/>
                </a:lnTo>
                <a:lnTo>
                  <a:pt x="7315200" y="1179576"/>
                </a:lnTo>
                <a:lnTo>
                  <a:pt x="0" y="11795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TextBox 8"/>
          <p:cNvSpPr txBox="1"/>
          <p:nvPr/>
        </p:nvSpPr>
        <p:spPr>
          <a:xfrm>
            <a:off x="5422900" y="774700"/>
            <a:ext cx="6451600" cy="61555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Trò</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chơi</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Truyền</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chai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nước</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4795828" y="5698663"/>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3">
            <a:extLst>
              <a:ext uri="{FF2B5EF4-FFF2-40B4-BE49-F238E27FC236}">
                <a16:creationId xmlns:a16="http://schemas.microsoft.com/office/drawing/2014/main" id="{4ED5689D-C736-2EF3-55BB-48254AC8142E}"/>
              </a:ext>
            </a:extLst>
          </p:cNvPr>
          <p:cNvSpPr/>
          <p:nvPr/>
        </p:nvSpPr>
        <p:spPr>
          <a:xfrm>
            <a:off x="1142077"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14"/>
            <a:stretch>
              <a:fillRect/>
            </a:stretch>
          </a:blipFill>
        </p:spPr>
      </p:sp>
      <p:sp>
        <p:nvSpPr>
          <p:cNvPr id="13" name="TextBox 12">
            <a:extLst>
              <a:ext uri="{FF2B5EF4-FFF2-40B4-BE49-F238E27FC236}">
                <a16:creationId xmlns:a16="http://schemas.microsoft.com/office/drawing/2014/main" id="{0CB2448A-D668-13E6-6609-D36C4DB63715}"/>
              </a:ext>
            </a:extLst>
          </p:cNvPr>
          <p:cNvSpPr txBox="1"/>
          <p:nvPr/>
        </p:nvSpPr>
        <p:spPr>
          <a:xfrm>
            <a:off x="5353050" y="1733550"/>
            <a:ext cx="6153150" cy="4401205"/>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Luật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GV sẽ đưa chai nước cho một HS bất kì trong lớp và bật nhạc, khi tiếng nhạc vang lên, HS sẽ lập tức truyền chai nước ấy cho một HS khác kế bên (có thể là ở bên cạnh hoặc ở trên/ dưới).</a:t>
            </a:r>
            <a:endParaRPr lang="en-US" sz="2800"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Cứ thực hiện như thế cho đến khi không còn tiếng nhạc, HS nào giữ chai nước sẽ phải đứng lên kể tên 2 sáng chế có trong cuộc sống mà em biết.</a:t>
            </a:r>
            <a:endParaRPr lang="en-US" sz="28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6688211" y="1344273"/>
            <a:ext cx="8436794" cy="5087898"/>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2">
              <a:extLst>
                <a:ext uri="{96DAC541-7B7A-43D3-8B79-37D633B846F1}">
                  <asvg:svgBlip xmlns:asvg="http://schemas.microsoft.com/office/drawing/2016/SVG/main" xmlns="" r:embed="rId3"/>
                </a:ext>
              </a:extLst>
            </a:blip>
            <a:stretch>
              <a:fillRect r="-31050" b="-123167"/>
            </a:stretch>
          </a:blipFill>
        </p:spPr>
      </p:sp>
      <p:sp>
        <p:nvSpPr>
          <p:cNvPr id="3" name="Freeform 3"/>
          <p:cNvSpPr/>
          <p:nvPr/>
        </p:nvSpPr>
        <p:spPr>
          <a:xfrm>
            <a:off x="1071603" y="5621450"/>
            <a:ext cx="9364079" cy="4518169"/>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286310" y="2280064"/>
            <a:ext cx="4715825" cy="6684805"/>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8350658" y="2555303"/>
            <a:ext cx="2873502" cy="54864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8"/>
            <a:stretch>
              <a:fillRect/>
            </a:stretch>
          </a:blipFill>
        </p:spPr>
      </p:sp>
      <p:sp>
        <p:nvSpPr>
          <p:cNvPr id="6" name="Freeform 6"/>
          <p:cNvSpPr/>
          <p:nvPr/>
        </p:nvSpPr>
        <p:spPr>
          <a:xfrm>
            <a:off x="7826737" y="1195157"/>
            <a:ext cx="1297171" cy="1084907"/>
          </a:xfrm>
          <a:custGeom>
            <a:avLst/>
            <a:gdLst/>
            <a:ahLst/>
            <a:cxnLst/>
            <a:rect l="l" t="t" r="r" b="b"/>
            <a:pathLst>
              <a:path w="1945757" h="1627360">
                <a:moveTo>
                  <a:pt x="0" y="0"/>
                </a:moveTo>
                <a:lnTo>
                  <a:pt x="1945757" y="0"/>
                </a:lnTo>
                <a:lnTo>
                  <a:pt x="1945757" y="1627361"/>
                </a:lnTo>
                <a:lnTo>
                  <a:pt x="0" y="16273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rot="7577007" flipV="1">
            <a:off x="-1179141" y="1398897"/>
            <a:ext cx="4876800" cy="1141984"/>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rot="1526331">
            <a:off x="8762418" y="-1255783"/>
            <a:ext cx="2264387" cy="27432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6" name="Picture 15">
            <a:extLst>
              <a:ext uri="{FF2B5EF4-FFF2-40B4-BE49-F238E27FC236}">
                <a16:creationId xmlns:a16="http://schemas.microsoft.com/office/drawing/2014/main" id="{D7AAB098-4C21-34D3-3EED-3F7B6E88D6D7}"/>
              </a:ext>
            </a:extLst>
          </p:cNvPr>
          <p:cNvPicPr>
            <a:picLocks noChangeAspect="1"/>
          </p:cNvPicPr>
          <p:nvPr/>
        </p:nvPicPr>
        <p:blipFill>
          <a:blip r:embed="rId15"/>
          <a:stretch>
            <a:fillRect/>
          </a:stretch>
        </p:blipFill>
        <p:spPr>
          <a:xfrm>
            <a:off x="1828800" y="1905000"/>
            <a:ext cx="7128874" cy="2052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1771649" y="981075"/>
            <a:ext cx="9096375" cy="19431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096375"/>
                      <a:gd name="connsiteY0" fmla="*/ 323856 h 1943100"/>
                      <a:gd name="connsiteX1" fmla="*/ 822723 w 9096375"/>
                      <a:gd name="connsiteY1" fmla="*/ 0 h 1943100"/>
                      <a:gd name="connsiteX2" fmla="*/ 1205914 w 9096375"/>
                      <a:gd name="connsiteY2" fmla="*/ 0 h 1943100"/>
                      <a:gd name="connsiteX3" fmla="*/ 1738123 w 9096375"/>
                      <a:gd name="connsiteY3" fmla="*/ 0 h 1943100"/>
                      <a:gd name="connsiteX4" fmla="*/ 2419351 w 9096375"/>
                      <a:gd name="connsiteY4" fmla="*/ 0 h 1943100"/>
                      <a:gd name="connsiteX5" fmla="*/ 2951559 w 9096375"/>
                      <a:gd name="connsiteY5" fmla="*/ 0 h 1943100"/>
                      <a:gd name="connsiteX6" fmla="*/ 3558278 w 9096375"/>
                      <a:gd name="connsiteY6" fmla="*/ 0 h 1943100"/>
                      <a:gd name="connsiteX7" fmla="*/ 4015978 w 9096375"/>
                      <a:gd name="connsiteY7" fmla="*/ 0 h 1943100"/>
                      <a:gd name="connsiteX8" fmla="*/ 4622696 w 9096375"/>
                      <a:gd name="connsiteY8" fmla="*/ 0 h 1943100"/>
                      <a:gd name="connsiteX9" fmla="*/ 4931378 w 9096375"/>
                      <a:gd name="connsiteY9" fmla="*/ 0 h 1943100"/>
                      <a:gd name="connsiteX10" fmla="*/ 5240059 w 9096375"/>
                      <a:gd name="connsiteY10" fmla="*/ 0 h 1943100"/>
                      <a:gd name="connsiteX11" fmla="*/ 5846777 w 9096375"/>
                      <a:gd name="connsiteY11" fmla="*/ 0 h 1943100"/>
                      <a:gd name="connsiteX12" fmla="*/ 6378987 w 9096375"/>
                      <a:gd name="connsiteY12" fmla="*/ 0 h 1943100"/>
                      <a:gd name="connsiteX13" fmla="*/ 6687667 w 9096375"/>
                      <a:gd name="connsiteY13" fmla="*/ 0 h 1943100"/>
                      <a:gd name="connsiteX14" fmla="*/ 7294386 w 9096375"/>
                      <a:gd name="connsiteY14" fmla="*/ 0 h 1943100"/>
                      <a:gd name="connsiteX15" fmla="*/ 7677577 w 9096375"/>
                      <a:gd name="connsiteY15" fmla="*/ 0 h 1943100"/>
                      <a:gd name="connsiteX16" fmla="*/ 8273651 w 9096375"/>
                      <a:gd name="connsiteY16" fmla="*/ 0 h 1943100"/>
                      <a:gd name="connsiteX17" fmla="*/ 9096375 w 9096375"/>
                      <a:gd name="connsiteY17" fmla="*/ 323856 h 1943100"/>
                      <a:gd name="connsiteX18" fmla="*/ 9096375 w 9096375"/>
                      <a:gd name="connsiteY18" fmla="*/ 495957 h 1943100"/>
                      <a:gd name="connsiteX19" fmla="*/ 9096375 w 9096375"/>
                      <a:gd name="connsiteY19" fmla="*/ 693967 h 1943100"/>
                      <a:gd name="connsiteX20" fmla="*/ 9096375 w 9096375"/>
                      <a:gd name="connsiteY20" fmla="*/ 879022 h 1943100"/>
                      <a:gd name="connsiteX21" fmla="*/ 9096375 w 9096375"/>
                      <a:gd name="connsiteY21" fmla="*/ 1038169 h 1943100"/>
                      <a:gd name="connsiteX22" fmla="*/ 9096375 w 9096375"/>
                      <a:gd name="connsiteY22" fmla="*/ 1223225 h 1943100"/>
                      <a:gd name="connsiteX23" fmla="*/ 9096375 w 9096375"/>
                      <a:gd name="connsiteY23" fmla="*/ 1369418 h 1943100"/>
                      <a:gd name="connsiteX24" fmla="*/ 9096375 w 9096375"/>
                      <a:gd name="connsiteY24" fmla="*/ 1619243 h 1943100"/>
                      <a:gd name="connsiteX25" fmla="*/ 8273651 w 9096375"/>
                      <a:gd name="connsiteY25" fmla="*/ 1943100 h 1943100"/>
                      <a:gd name="connsiteX26" fmla="*/ 7964969 w 9096375"/>
                      <a:gd name="connsiteY26" fmla="*/ 1943100 h 1943100"/>
                      <a:gd name="connsiteX27" fmla="*/ 7358251 w 9096375"/>
                      <a:gd name="connsiteY27" fmla="*/ 1943100 h 1943100"/>
                      <a:gd name="connsiteX28" fmla="*/ 6975061 w 9096375"/>
                      <a:gd name="connsiteY28" fmla="*/ 1943100 h 1943100"/>
                      <a:gd name="connsiteX29" fmla="*/ 6368342 w 9096375"/>
                      <a:gd name="connsiteY29" fmla="*/ 1943100 h 1943100"/>
                      <a:gd name="connsiteX30" fmla="*/ 5687114 w 9096375"/>
                      <a:gd name="connsiteY30" fmla="*/ 1943100 h 1943100"/>
                      <a:gd name="connsiteX31" fmla="*/ 5303924 w 9096375"/>
                      <a:gd name="connsiteY31" fmla="*/ 1943100 h 1943100"/>
                      <a:gd name="connsiteX32" fmla="*/ 4846224 w 9096375"/>
                      <a:gd name="connsiteY32" fmla="*/ 1943100 h 1943100"/>
                      <a:gd name="connsiteX33" fmla="*/ 4463034 w 9096375"/>
                      <a:gd name="connsiteY33" fmla="*/ 1943100 h 1943100"/>
                      <a:gd name="connsiteX34" fmla="*/ 3930824 w 9096375"/>
                      <a:gd name="connsiteY34" fmla="*/ 1943100 h 1943100"/>
                      <a:gd name="connsiteX35" fmla="*/ 3249597 w 9096375"/>
                      <a:gd name="connsiteY35" fmla="*/ 1943100 h 1943100"/>
                      <a:gd name="connsiteX36" fmla="*/ 2866406 w 9096375"/>
                      <a:gd name="connsiteY36" fmla="*/ 1943100 h 1943100"/>
                      <a:gd name="connsiteX37" fmla="*/ 2408707 w 9096375"/>
                      <a:gd name="connsiteY37" fmla="*/ 1943100 h 1943100"/>
                      <a:gd name="connsiteX38" fmla="*/ 1876497 w 9096375"/>
                      <a:gd name="connsiteY38" fmla="*/ 1943100 h 1943100"/>
                      <a:gd name="connsiteX39" fmla="*/ 822723 w 9096375"/>
                      <a:gd name="connsiteY39" fmla="*/ 1943100 h 1943100"/>
                      <a:gd name="connsiteX40" fmla="*/ 0 w 9096375"/>
                      <a:gd name="connsiteY40" fmla="*/ 1619243 h 1943100"/>
                      <a:gd name="connsiteX41" fmla="*/ 0 w 9096375"/>
                      <a:gd name="connsiteY41" fmla="*/ 1447142 h 1943100"/>
                      <a:gd name="connsiteX42" fmla="*/ 0 w 9096375"/>
                      <a:gd name="connsiteY42" fmla="*/ 1287994 h 1943100"/>
                      <a:gd name="connsiteX43" fmla="*/ 0 w 9096375"/>
                      <a:gd name="connsiteY43" fmla="*/ 1141800 h 1943100"/>
                      <a:gd name="connsiteX44" fmla="*/ 0 w 9096375"/>
                      <a:gd name="connsiteY44" fmla="*/ 956745 h 1943100"/>
                      <a:gd name="connsiteX45" fmla="*/ 0 w 9096375"/>
                      <a:gd name="connsiteY45" fmla="*/ 810551 h 1943100"/>
                      <a:gd name="connsiteX46" fmla="*/ 0 w 9096375"/>
                      <a:gd name="connsiteY46" fmla="*/ 625496 h 1943100"/>
                      <a:gd name="connsiteX47" fmla="*/ 0 w 9096375"/>
                      <a:gd name="connsiteY47" fmla="*/ 323856 h 1943100"/>
                      <a:gd name="connsiteX0" fmla="*/ 0 w 9096375"/>
                      <a:gd name="connsiteY0" fmla="*/ 323856 h 1943100"/>
                      <a:gd name="connsiteX1" fmla="*/ 822723 w 9096375"/>
                      <a:gd name="connsiteY1" fmla="*/ 0 h 1943100"/>
                      <a:gd name="connsiteX2" fmla="*/ 1205914 w 9096375"/>
                      <a:gd name="connsiteY2" fmla="*/ 0 h 1943100"/>
                      <a:gd name="connsiteX3" fmla="*/ 1589104 w 9096375"/>
                      <a:gd name="connsiteY3" fmla="*/ 0 h 1943100"/>
                      <a:gd name="connsiteX4" fmla="*/ 2195823 w 9096375"/>
                      <a:gd name="connsiteY4" fmla="*/ 0 h 1943100"/>
                      <a:gd name="connsiteX5" fmla="*/ 2877050 w 9096375"/>
                      <a:gd name="connsiteY5" fmla="*/ 0 h 1943100"/>
                      <a:gd name="connsiteX6" fmla="*/ 3409260 w 9096375"/>
                      <a:gd name="connsiteY6" fmla="*/ 0 h 1943100"/>
                      <a:gd name="connsiteX7" fmla="*/ 3866960 w 9096375"/>
                      <a:gd name="connsiteY7" fmla="*/ 0 h 1943100"/>
                      <a:gd name="connsiteX8" fmla="*/ 4175640 w 9096375"/>
                      <a:gd name="connsiteY8" fmla="*/ 0 h 1943100"/>
                      <a:gd name="connsiteX9" fmla="*/ 4707850 w 9096375"/>
                      <a:gd name="connsiteY9" fmla="*/ 0 h 1943100"/>
                      <a:gd name="connsiteX10" fmla="*/ 5240059 w 9096375"/>
                      <a:gd name="connsiteY10" fmla="*/ 0 h 1943100"/>
                      <a:gd name="connsiteX11" fmla="*/ 5623249 w 9096375"/>
                      <a:gd name="connsiteY11" fmla="*/ 0 h 1943100"/>
                      <a:gd name="connsiteX12" fmla="*/ 5931931 w 9096375"/>
                      <a:gd name="connsiteY12" fmla="*/ 0 h 1943100"/>
                      <a:gd name="connsiteX13" fmla="*/ 6240612 w 9096375"/>
                      <a:gd name="connsiteY13" fmla="*/ 0 h 1943100"/>
                      <a:gd name="connsiteX14" fmla="*/ 6921839 w 9096375"/>
                      <a:gd name="connsiteY14" fmla="*/ 0 h 1943100"/>
                      <a:gd name="connsiteX15" fmla="*/ 7379540 w 9096375"/>
                      <a:gd name="connsiteY15" fmla="*/ 0 h 1943100"/>
                      <a:gd name="connsiteX16" fmla="*/ 7762730 w 9096375"/>
                      <a:gd name="connsiteY16" fmla="*/ 0 h 1943100"/>
                      <a:gd name="connsiteX17" fmla="*/ 8273651 w 9096375"/>
                      <a:gd name="connsiteY17" fmla="*/ 0 h 1943100"/>
                      <a:gd name="connsiteX18" fmla="*/ 9096375 w 9096375"/>
                      <a:gd name="connsiteY18" fmla="*/ 323856 h 1943100"/>
                      <a:gd name="connsiteX19" fmla="*/ 9096375 w 9096375"/>
                      <a:gd name="connsiteY19" fmla="*/ 534819 h 1943100"/>
                      <a:gd name="connsiteX20" fmla="*/ 9096375 w 9096375"/>
                      <a:gd name="connsiteY20" fmla="*/ 745782 h 1943100"/>
                      <a:gd name="connsiteX21" fmla="*/ 9096375 w 9096375"/>
                      <a:gd name="connsiteY21" fmla="*/ 904930 h 1943100"/>
                      <a:gd name="connsiteX22" fmla="*/ 9096375 w 9096375"/>
                      <a:gd name="connsiteY22" fmla="*/ 1102939 h 1943100"/>
                      <a:gd name="connsiteX23" fmla="*/ 9096375 w 9096375"/>
                      <a:gd name="connsiteY23" fmla="*/ 1249132 h 1943100"/>
                      <a:gd name="connsiteX24" fmla="*/ 9096375 w 9096375"/>
                      <a:gd name="connsiteY24" fmla="*/ 1460096 h 1943100"/>
                      <a:gd name="connsiteX25" fmla="*/ 9096375 w 9096375"/>
                      <a:gd name="connsiteY25" fmla="*/ 1619243 h 1943100"/>
                      <a:gd name="connsiteX26" fmla="*/ 8273651 w 9096375"/>
                      <a:gd name="connsiteY26" fmla="*/ 1943100 h 1943100"/>
                      <a:gd name="connsiteX27" fmla="*/ 7741441 w 9096375"/>
                      <a:gd name="connsiteY27" fmla="*/ 1943100 h 1943100"/>
                      <a:gd name="connsiteX28" fmla="*/ 7283742 w 9096375"/>
                      <a:gd name="connsiteY28" fmla="*/ 1943100 h 1943100"/>
                      <a:gd name="connsiteX29" fmla="*/ 6602514 w 9096375"/>
                      <a:gd name="connsiteY29" fmla="*/ 1943100 h 1943100"/>
                      <a:gd name="connsiteX30" fmla="*/ 6293833 w 9096375"/>
                      <a:gd name="connsiteY30" fmla="*/ 1943100 h 1943100"/>
                      <a:gd name="connsiteX31" fmla="*/ 5910643 w 9096375"/>
                      <a:gd name="connsiteY31" fmla="*/ 1943100 h 1943100"/>
                      <a:gd name="connsiteX32" fmla="*/ 5378433 w 9096375"/>
                      <a:gd name="connsiteY32" fmla="*/ 1943100 h 1943100"/>
                      <a:gd name="connsiteX33" fmla="*/ 4920734 w 9096375"/>
                      <a:gd name="connsiteY33" fmla="*/ 1943100 h 1943100"/>
                      <a:gd name="connsiteX34" fmla="*/ 4537543 w 9096375"/>
                      <a:gd name="connsiteY34" fmla="*/ 1943100 h 1943100"/>
                      <a:gd name="connsiteX35" fmla="*/ 3856315 w 9096375"/>
                      <a:gd name="connsiteY35" fmla="*/ 1943100 h 1943100"/>
                      <a:gd name="connsiteX36" fmla="*/ 3547634 w 9096375"/>
                      <a:gd name="connsiteY36" fmla="*/ 1943100 h 1943100"/>
                      <a:gd name="connsiteX37" fmla="*/ 3164443 w 9096375"/>
                      <a:gd name="connsiteY37" fmla="*/ 1943100 h 1943100"/>
                      <a:gd name="connsiteX38" fmla="*/ 2855762 w 9096375"/>
                      <a:gd name="connsiteY38" fmla="*/ 1943100 h 1943100"/>
                      <a:gd name="connsiteX39" fmla="*/ 2249044 w 9096375"/>
                      <a:gd name="connsiteY39" fmla="*/ 1943100 h 1943100"/>
                      <a:gd name="connsiteX40" fmla="*/ 1567816 w 9096375"/>
                      <a:gd name="connsiteY40" fmla="*/ 1943100 h 1943100"/>
                      <a:gd name="connsiteX41" fmla="*/ 822723 w 9096375"/>
                      <a:gd name="connsiteY41" fmla="*/ 1943100 h 1943100"/>
                      <a:gd name="connsiteX42" fmla="*/ 0 w 9096375"/>
                      <a:gd name="connsiteY42" fmla="*/ 1619243 h 1943100"/>
                      <a:gd name="connsiteX43" fmla="*/ 0 w 9096375"/>
                      <a:gd name="connsiteY43" fmla="*/ 1460096 h 1943100"/>
                      <a:gd name="connsiteX44" fmla="*/ 0 w 9096375"/>
                      <a:gd name="connsiteY44" fmla="*/ 1275040 h 1943100"/>
                      <a:gd name="connsiteX45" fmla="*/ 0 w 9096375"/>
                      <a:gd name="connsiteY45" fmla="*/ 1077031 h 1943100"/>
                      <a:gd name="connsiteX46" fmla="*/ 0 w 9096375"/>
                      <a:gd name="connsiteY46" fmla="*/ 917883 h 1943100"/>
                      <a:gd name="connsiteX47" fmla="*/ 0 w 9096375"/>
                      <a:gd name="connsiteY47" fmla="*/ 732828 h 1943100"/>
                      <a:gd name="connsiteX48" fmla="*/ 0 w 9096375"/>
                      <a:gd name="connsiteY48" fmla="*/ 586635 h 1943100"/>
                      <a:gd name="connsiteX49" fmla="*/ 0 w 9096375"/>
                      <a:gd name="connsiteY49" fmla="*/ 32385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096375" h="1943100" fill="none" extrusionOk="0">
                        <a:moveTo>
                          <a:pt x="0" y="323856"/>
                        </a:moveTo>
                        <a:cubicBezTo>
                          <a:pt x="-29781" y="108625"/>
                          <a:pt x="374769" y="-72556"/>
                          <a:pt x="822723" y="0"/>
                        </a:cubicBezTo>
                        <a:cubicBezTo>
                          <a:pt x="972570" y="-12078"/>
                          <a:pt x="1110888" y="18999"/>
                          <a:pt x="1205914" y="0"/>
                        </a:cubicBezTo>
                        <a:cubicBezTo>
                          <a:pt x="1298219" y="1112"/>
                          <a:pt x="1466700" y="-6813"/>
                          <a:pt x="1738123" y="0"/>
                        </a:cubicBezTo>
                        <a:cubicBezTo>
                          <a:pt x="1964039" y="-21491"/>
                          <a:pt x="2228350" y="-40695"/>
                          <a:pt x="2419351" y="0"/>
                        </a:cubicBezTo>
                        <a:cubicBezTo>
                          <a:pt x="2651091" y="13401"/>
                          <a:pt x="2849037" y="1683"/>
                          <a:pt x="2951559" y="0"/>
                        </a:cubicBezTo>
                        <a:cubicBezTo>
                          <a:pt x="3065979" y="-14699"/>
                          <a:pt x="3258081" y="-6417"/>
                          <a:pt x="3558278" y="0"/>
                        </a:cubicBezTo>
                        <a:cubicBezTo>
                          <a:pt x="3818480" y="6071"/>
                          <a:pt x="3894157" y="10857"/>
                          <a:pt x="4015978" y="0"/>
                        </a:cubicBezTo>
                        <a:cubicBezTo>
                          <a:pt x="4136919" y="-24836"/>
                          <a:pt x="4365708" y="-13882"/>
                          <a:pt x="4622696" y="0"/>
                        </a:cubicBezTo>
                        <a:cubicBezTo>
                          <a:pt x="4869417" y="3317"/>
                          <a:pt x="4779085" y="11648"/>
                          <a:pt x="4931378" y="0"/>
                        </a:cubicBezTo>
                        <a:cubicBezTo>
                          <a:pt x="5074619" y="2931"/>
                          <a:pt x="5111628" y="-7300"/>
                          <a:pt x="5240059" y="0"/>
                        </a:cubicBezTo>
                        <a:cubicBezTo>
                          <a:pt x="5416713" y="-10982"/>
                          <a:pt x="5556803" y="-11943"/>
                          <a:pt x="5846777" y="0"/>
                        </a:cubicBezTo>
                        <a:cubicBezTo>
                          <a:pt x="6041419" y="16269"/>
                          <a:pt x="6132205" y="-2563"/>
                          <a:pt x="6378987" y="0"/>
                        </a:cubicBezTo>
                        <a:cubicBezTo>
                          <a:pt x="6609332" y="-1204"/>
                          <a:pt x="6600181" y="-2602"/>
                          <a:pt x="6687667" y="0"/>
                        </a:cubicBezTo>
                        <a:cubicBezTo>
                          <a:pt x="6772171" y="2736"/>
                          <a:pt x="7085662" y="20406"/>
                          <a:pt x="7294386" y="0"/>
                        </a:cubicBezTo>
                        <a:cubicBezTo>
                          <a:pt x="7485167" y="6242"/>
                          <a:pt x="7574126" y="8453"/>
                          <a:pt x="7677577" y="0"/>
                        </a:cubicBezTo>
                        <a:cubicBezTo>
                          <a:pt x="7758922" y="20387"/>
                          <a:pt x="8031008" y="-7768"/>
                          <a:pt x="8273651" y="0"/>
                        </a:cubicBezTo>
                        <a:cubicBezTo>
                          <a:pt x="8749119" y="-18756"/>
                          <a:pt x="9061573" y="179366"/>
                          <a:pt x="9096375" y="323856"/>
                        </a:cubicBezTo>
                        <a:cubicBezTo>
                          <a:pt x="9091270" y="376406"/>
                          <a:pt x="9098745" y="435238"/>
                          <a:pt x="9096375" y="495957"/>
                        </a:cubicBezTo>
                        <a:cubicBezTo>
                          <a:pt x="9106425" y="568148"/>
                          <a:pt x="9097856" y="602231"/>
                          <a:pt x="9096375" y="693967"/>
                        </a:cubicBezTo>
                        <a:cubicBezTo>
                          <a:pt x="9091795" y="785998"/>
                          <a:pt x="9084353" y="807326"/>
                          <a:pt x="9096375" y="879022"/>
                        </a:cubicBezTo>
                        <a:cubicBezTo>
                          <a:pt x="9106357" y="949968"/>
                          <a:pt x="9084558" y="959093"/>
                          <a:pt x="9096375" y="1038169"/>
                        </a:cubicBezTo>
                        <a:cubicBezTo>
                          <a:pt x="9121840" y="1120990"/>
                          <a:pt x="9103238" y="1172402"/>
                          <a:pt x="9096375" y="1223225"/>
                        </a:cubicBezTo>
                        <a:cubicBezTo>
                          <a:pt x="9084200" y="1270172"/>
                          <a:pt x="9099734" y="1304541"/>
                          <a:pt x="9096375" y="1369418"/>
                        </a:cubicBezTo>
                        <a:cubicBezTo>
                          <a:pt x="9110614" y="1446416"/>
                          <a:pt x="9123463" y="1488117"/>
                          <a:pt x="9096375" y="1619243"/>
                        </a:cubicBezTo>
                        <a:cubicBezTo>
                          <a:pt x="9058478" y="1781113"/>
                          <a:pt x="8682022" y="1982465"/>
                          <a:pt x="8273651" y="1943100"/>
                        </a:cubicBezTo>
                        <a:cubicBezTo>
                          <a:pt x="8194058" y="1930111"/>
                          <a:pt x="8051598" y="1954881"/>
                          <a:pt x="7964969" y="1943100"/>
                        </a:cubicBezTo>
                        <a:cubicBezTo>
                          <a:pt x="7895148" y="1933796"/>
                          <a:pt x="7497266" y="1940923"/>
                          <a:pt x="7358251" y="1943100"/>
                        </a:cubicBezTo>
                        <a:cubicBezTo>
                          <a:pt x="7206082" y="1959024"/>
                          <a:pt x="7058154" y="1956962"/>
                          <a:pt x="6975061" y="1943100"/>
                        </a:cubicBezTo>
                        <a:cubicBezTo>
                          <a:pt x="6891505" y="1967835"/>
                          <a:pt x="6626246" y="1984465"/>
                          <a:pt x="6368342" y="1943100"/>
                        </a:cubicBezTo>
                        <a:cubicBezTo>
                          <a:pt x="6108557" y="1930848"/>
                          <a:pt x="6004421" y="1955090"/>
                          <a:pt x="5687114" y="1943100"/>
                        </a:cubicBezTo>
                        <a:cubicBezTo>
                          <a:pt x="5364599" y="1937315"/>
                          <a:pt x="5468227" y="1947809"/>
                          <a:pt x="5303924" y="1943100"/>
                        </a:cubicBezTo>
                        <a:cubicBezTo>
                          <a:pt x="5181907" y="1945361"/>
                          <a:pt x="5014930" y="1947235"/>
                          <a:pt x="4846224" y="1943100"/>
                        </a:cubicBezTo>
                        <a:cubicBezTo>
                          <a:pt x="4673315" y="1929119"/>
                          <a:pt x="4563405" y="1967627"/>
                          <a:pt x="4463034" y="1943100"/>
                        </a:cubicBezTo>
                        <a:cubicBezTo>
                          <a:pt x="4343711" y="1925606"/>
                          <a:pt x="4158859" y="1978042"/>
                          <a:pt x="3930824" y="1943100"/>
                        </a:cubicBezTo>
                        <a:cubicBezTo>
                          <a:pt x="3675458" y="1947839"/>
                          <a:pt x="3595854" y="1931297"/>
                          <a:pt x="3249597" y="1943100"/>
                        </a:cubicBezTo>
                        <a:cubicBezTo>
                          <a:pt x="2923269" y="1917753"/>
                          <a:pt x="3054252" y="1929005"/>
                          <a:pt x="2866406" y="1943100"/>
                        </a:cubicBezTo>
                        <a:cubicBezTo>
                          <a:pt x="2674695" y="1945754"/>
                          <a:pt x="2572815" y="1929950"/>
                          <a:pt x="2408707" y="1943100"/>
                        </a:cubicBezTo>
                        <a:cubicBezTo>
                          <a:pt x="2251380" y="1969879"/>
                          <a:pt x="2044666" y="1916540"/>
                          <a:pt x="1876497" y="1943100"/>
                        </a:cubicBezTo>
                        <a:cubicBezTo>
                          <a:pt x="1716430" y="1961106"/>
                          <a:pt x="1168531" y="1878379"/>
                          <a:pt x="822723" y="1943100"/>
                        </a:cubicBezTo>
                        <a:cubicBezTo>
                          <a:pt x="425352" y="1911940"/>
                          <a:pt x="105877" y="1759820"/>
                          <a:pt x="0" y="1619243"/>
                        </a:cubicBezTo>
                        <a:cubicBezTo>
                          <a:pt x="-23572" y="1532680"/>
                          <a:pt x="879" y="1486898"/>
                          <a:pt x="0" y="1447142"/>
                        </a:cubicBezTo>
                        <a:cubicBezTo>
                          <a:pt x="-7191" y="1396663"/>
                          <a:pt x="11696" y="1330847"/>
                          <a:pt x="0" y="1287994"/>
                        </a:cubicBezTo>
                        <a:cubicBezTo>
                          <a:pt x="-12476" y="1251938"/>
                          <a:pt x="4346" y="1187032"/>
                          <a:pt x="0" y="1141800"/>
                        </a:cubicBezTo>
                        <a:cubicBezTo>
                          <a:pt x="4152" y="1086815"/>
                          <a:pt x="-24727" y="1024567"/>
                          <a:pt x="0" y="956745"/>
                        </a:cubicBezTo>
                        <a:cubicBezTo>
                          <a:pt x="21193" y="888815"/>
                          <a:pt x="4316" y="853760"/>
                          <a:pt x="0" y="810551"/>
                        </a:cubicBezTo>
                        <a:cubicBezTo>
                          <a:pt x="7893" y="778103"/>
                          <a:pt x="13405" y="698809"/>
                          <a:pt x="0" y="625496"/>
                        </a:cubicBezTo>
                        <a:cubicBezTo>
                          <a:pt x="-20460" y="538815"/>
                          <a:pt x="18760" y="449443"/>
                          <a:pt x="0" y="323856"/>
                        </a:cubicBezTo>
                        <a:close/>
                      </a:path>
                      <a:path w="9096375" h="1943100" stroke="0" extrusionOk="0">
                        <a:moveTo>
                          <a:pt x="0" y="323856"/>
                        </a:moveTo>
                        <a:cubicBezTo>
                          <a:pt x="67539" y="124585"/>
                          <a:pt x="418156" y="7580"/>
                          <a:pt x="822723" y="0"/>
                        </a:cubicBezTo>
                        <a:cubicBezTo>
                          <a:pt x="915415" y="9603"/>
                          <a:pt x="1132683" y="6963"/>
                          <a:pt x="1205914" y="0"/>
                        </a:cubicBezTo>
                        <a:cubicBezTo>
                          <a:pt x="1269186" y="-18118"/>
                          <a:pt x="1434197" y="27969"/>
                          <a:pt x="1589104" y="0"/>
                        </a:cubicBezTo>
                        <a:cubicBezTo>
                          <a:pt x="1745999" y="2468"/>
                          <a:pt x="1966436" y="15230"/>
                          <a:pt x="2195823" y="0"/>
                        </a:cubicBezTo>
                        <a:cubicBezTo>
                          <a:pt x="2464069" y="-2011"/>
                          <a:pt x="2677383" y="-886"/>
                          <a:pt x="2877050" y="0"/>
                        </a:cubicBezTo>
                        <a:cubicBezTo>
                          <a:pt x="3059642" y="3671"/>
                          <a:pt x="3227464" y="-16661"/>
                          <a:pt x="3409260" y="0"/>
                        </a:cubicBezTo>
                        <a:cubicBezTo>
                          <a:pt x="3548679" y="8132"/>
                          <a:pt x="3743168" y="-13315"/>
                          <a:pt x="3866960" y="0"/>
                        </a:cubicBezTo>
                        <a:cubicBezTo>
                          <a:pt x="3967718" y="-6912"/>
                          <a:pt x="4111278" y="-4085"/>
                          <a:pt x="4175640" y="0"/>
                        </a:cubicBezTo>
                        <a:cubicBezTo>
                          <a:pt x="4242021" y="-7541"/>
                          <a:pt x="4485286" y="29386"/>
                          <a:pt x="4707850" y="0"/>
                        </a:cubicBezTo>
                        <a:cubicBezTo>
                          <a:pt x="4951199" y="-8170"/>
                          <a:pt x="5036725" y="6475"/>
                          <a:pt x="5240059" y="0"/>
                        </a:cubicBezTo>
                        <a:cubicBezTo>
                          <a:pt x="5445502" y="-8030"/>
                          <a:pt x="5437951" y="-1992"/>
                          <a:pt x="5623249" y="0"/>
                        </a:cubicBezTo>
                        <a:cubicBezTo>
                          <a:pt x="5806578" y="4282"/>
                          <a:pt x="5812358" y="-6615"/>
                          <a:pt x="5931931" y="0"/>
                        </a:cubicBezTo>
                        <a:cubicBezTo>
                          <a:pt x="6054099" y="12760"/>
                          <a:pt x="6095543" y="4412"/>
                          <a:pt x="6240612" y="0"/>
                        </a:cubicBezTo>
                        <a:cubicBezTo>
                          <a:pt x="6378828" y="-9451"/>
                          <a:pt x="6586830" y="11854"/>
                          <a:pt x="6921839" y="0"/>
                        </a:cubicBezTo>
                        <a:cubicBezTo>
                          <a:pt x="7215208" y="-3037"/>
                          <a:pt x="7195365" y="4171"/>
                          <a:pt x="7379540" y="0"/>
                        </a:cubicBezTo>
                        <a:cubicBezTo>
                          <a:pt x="7570431" y="-3311"/>
                          <a:pt x="7664049" y="-6279"/>
                          <a:pt x="7762730" y="0"/>
                        </a:cubicBezTo>
                        <a:cubicBezTo>
                          <a:pt x="7855449" y="-29636"/>
                          <a:pt x="8024741" y="20469"/>
                          <a:pt x="8273651" y="0"/>
                        </a:cubicBezTo>
                        <a:cubicBezTo>
                          <a:pt x="8773816" y="1955"/>
                          <a:pt x="9096784" y="170945"/>
                          <a:pt x="9096375" y="323856"/>
                        </a:cubicBezTo>
                        <a:cubicBezTo>
                          <a:pt x="9103392" y="412623"/>
                          <a:pt x="9113095" y="461830"/>
                          <a:pt x="9096375" y="534819"/>
                        </a:cubicBezTo>
                        <a:cubicBezTo>
                          <a:pt x="9077005" y="616063"/>
                          <a:pt x="9084244" y="701745"/>
                          <a:pt x="9096375" y="745782"/>
                        </a:cubicBezTo>
                        <a:cubicBezTo>
                          <a:pt x="9106711" y="789930"/>
                          <a:pt x="9098632" y="866932"/>
                          <a:pt x="9096375" y="904930"/>
                        </a:cubicBezTo>
                        <a:cubicBezTo>
                          <a:pt x="9099428" y="944446"/>
                          <a:pt x="9111222" y="1041414"/>
                          <a:pt x="9096375" y="1102939"/>
                        </a:cubicBezTo>
                        <a:cubicBezTo>
                          <a:pt x="9081204" y="1172105"/>
                          <a:pt x="9091799" y="1208221"/>
                          <a:pt x="9096375" y="1249132"/>
                        </a:cubicBezTo>
                        <a:cubicBezTo>
                          <a:pt x="9091560" y="1277647"/>
                          <a:pt x="9104684" y="1379452"/>
                          <a:pt x="9096375" y="1460096"/>
                        </a:cubicBezTo>
                        <a:cubicBezTo>
                          <a:pt x="9076134" y="1537368"/>
                          <a:pt x="9111655" y="1556919"/>
                          <a:pt x="9096375" y="1619243"/>
                        </a:cubicBezTo>
                        <a:cubicBezTo>
                          <a:pt x="9152797" y="1783079"/>
                          <a:pt x="8740050" y="1965422"/>
                          <a:pt x="8273651" y="1943100"/>
                        </a:cubicBezTo>
                        <a:cubicBezTo>
                          <a:pt x="8059115" y="1947290"/>
                          <a:pt x="7915291" y="1960419"/>
                          <a:pt x="7741441" y="1943100"/>
                        </a:cubicBezTo>
                        <a:cubicBezTo>
                          <a:pt x="7566029" y="1956295"/>
                          <a:pt x="7364025" y="1952210"/>
                          <a:pt x="7283742" y="1943100"/>
                        </a:cubicBezTo>
                        <a:cubicBezTo>
                          <a:pt x="7178620" y="1945689"/>
                          <a:pt x="6813730" y="1896435"/>
                          <a:pt x="6602514" y="1943100"/>
                        </a:cubicBezTo>
                        <a:cubicBezTo>
                          <a:pt x="6412357" y="1963260"/>
                          <a:pt x="6368956" y="1940979"/>
                          <a:pt x="6293833" y="1943100"/>
                        </a:cubicBezTo>
                        <a:cubicBezTo>
                          <a:pt x="6228215" y="1933078"/>
                          <a:pt x="6069551" y="1944511"/>
                          <a:pt x="5910643" y="1943100"/>
                        </a:cubicBezTo>
                        <a:cubicBezTo>
                          <a:pt x="5729088" y="1946803"/>
                          <a:pt x="5551433" y="1945141"/>
                          <a:pt x="5378433" y="1943100"/>
                        </a:cubicBezTo>
                        <a:cubicBezTo>
                          <a:pt x="5200191" y="1936146"/>
                          <a:pt x="5058868" y="1959233"/>
                          <a:pt x="4920734" y="1943100"/>
                        </a:cubicBezTo>
                        <a:cubicBezTo>
                          <a:pt x="4798109" y="1957135"/>
                          <a:pt x="4709079" y="1944399"/>
                          <a:pt x="4537543" y="1943100"/>
                        </a:cubicBezTo>
                        <a:cubicBezTo>
                          <a:pt x="4256238" y="1910887"/>
                          <a:pt x="4165121" y="1949949"/>
                          <a:pt x="3856315" y="1943100"/>
                        </a:cubicBezTo>
                        <a:cubicBezTo>
                          <a:pt x="3660712" y="1944972"/>
                          <a:pt x="3659842" y="1945342"/>
                          <a:pt x="3547634" y="1943100"/>
                        </a:cubicBezTo>
                        <a:cubicBezTo>
                          <a:pt x="3442561" y="1937951"/>
                          <a:pt x="3359765" y="1937418"/>
                          <a:pt x="3164443" y="1943100"/>
                        </a:cubicBezTo>
                        <a:cubicBezTo>
                          <a:pt x="2978431" y="1948169"/>
                          <a:pt x="2937903" y="1950607"/>
                          <a:pt x="2855762" y="1943100"/>
                        </a:cubicBezTo>
                        <a:cubicBezTo>
                          <a:pt x="2803197" y="1888734"/>
                          <a:pt x="2524192" y="1944264"/>
                          <a:pt x="2249044" y="1943100"/>
                        </a:cubicBezTo>
                        <a:cubicBezTo>
                          <a:pt x="1983819" y="1950158"/>
                          <a:pt x="1856384" y="1934480"/>
                          <a:pt x="1567816" y="1943100"/>
                        </a:cubicBezTo>
                        <a:cubicBezTo>
                          <a:pt x="1258156" y="1930435"/>
                          <a:pt x="1152420" y="1943004"/>
                          <a:pt x="822723" y="1943100"/>
                        </a:cubicBezTo>
                        <a:cubicBezTo>
                          <a:pt x="289529" y="1966369"/>
                          <a:pt x="37870" y="1839670"/>
                          <a:pt x="0" y="1619243"/>
                        </a:cubicBezTo>
                        <a:cubicBezTo>
                          <a:pt x="363" y="1561605"/>
                          <a:pt x="3114" y="1504609"/>
                          <a:pt x="0" y="1460096"/>
                        </a:cubicBezTo>
                        <a:cubicBezTo>
                          <a:pt x="8940" y="1419811"/>
                          <a:pt x="-21372" y="1350229"/>
                          <a:pt x="0" y="1275040"/>
                        </a:cubicBezTo>
                        <a:cubicBezTo>
                          <a:pt x="14877" y="1212465"/>
                          <a:pt x="-12413" y="1169268"/>
                          <a:pt x="0" y="1077031"/>
                        </a:cubicBezTo>
                        <a:cubicBezTo>
                          <a:pt x="21514" y="992248"/>
                          <a:pt x="9379" y="950161"/>
                          <a:pt x="0" y="917883"/>
                        </a:cubicBezTo>
                        <a:cubicBezTo>
                          <a:pt x="-6444" y="895382"/>
                          <a:pt x="-25546" y="804600"/>
                          <a:pt x="0" y="732828"/>
                        </a:cubicBezTo>
                        <a:cubicBezTo>
                          <a:pt x="9578" y="653140"/>
                          <a:pt x="7528" y="624605"/>
                          <a:pt x="0" y="586635"/>
                        </a:cubicBezTo>
                        <a:cubicBezTo>
                          <a:pt x="-8631" y="564203"/>
                          <a:pt x="21735" y="419437"/>
                          <a:pt x="0" y="323856"/>
                        </a:cubicBezTo>
                        <a:close/>
                      </a:path>
                      <a:path w="9096375" h="1943100" fill="none" stroke="0" extrusionOk="0">
                        <a:moveTo>
                          <a:pt x="0" y="323856"/>
                        </a:moveTo>
                        <a:cubicBezTo>
                          <a:pt x="36110" y="153747"/>
                          <a:pt x="383684" y="-20605"/>
                          <a:pt x="822723" y="0"/>
                        </a:cubicBezTo>
                        <a:cubicBezTo>
                          <a:pt x="976868" y="14797"/>
                          <a:pt x="1113746" y="12886"/>
                          <a:pt x="1205914" y="0"/>
                        </a:cubicBezTo>
                        <a:cubicBezTo>
                          <a:pt x="1267743" y="-30507"/>
                          <a:pt x="1520841" y="-31900"/>
                          <a:pt x="1738123" y="0"/>
                        </a:cubicBezTo>
                        <a:cubicBezTo>
                          <a:pt x="1993582" y="47637"/>
                          <a:pt x="2192763" y="10076"/>
                          <a:pt x="2419351" y="0"/>
                        </a:cubicBezTo>
                        <a:cubicBezTo>
                          <a:pt x="2635955" y="1727"/>
                          <a:pt x="2819763" y="22032"/>
                          <a:pt x="2951559" y="0"/>
                        </a:cubicBezTo>
                        <a:cubicBezTo>
                          <a:pt x="3063345" y="9456"/>
                          <a:pt x="3283690" y="-46454"/>
                          <a:pt x="3558278" y="0"/>
                        </a:cubicBezTo>
                        <a:cubicBezTo>
                          <a:pt x="3829978" y="25944"/>
                          <a:pt x="3898752" y="1682"/>
                          <a:pt x="4015978" y="0"/>
                        </a:cubicBezTo>
                        <a:cubicBezTo>
                          <a:pt x="4153812" y="40180"/>
                          <a:pt x="4372513" y="-12964"/>
                          <a:pt x="4622696" y="0"/>
                        </a:cubicBezTo>
                        <a:cubicBezTo>
                          <a:pt x="4875923" y="-9422"/>
                          <a:pt x="4778827" y="-466"/>
                          <a:pt x="4931378" y="0"/>
                        </a:cubicBezTo>
                        <a:cubicBezTo>
                          <a:pt x="5072374" y="-647"/>
                          <a:pt x="5106997" y="1561"/>
                          <a:pt x="5240059" y="0"/>
                        </a:cubicBezTo>
                        <a:cubicBezTo>
                          <a:pt x="5486906" y="-27366"/>
                          <a:pt x="5637231" y="16374"/>
                          <a:pt x="5846777" y="0"/>
                        </a:cubicBezTo>
                        <a:cubicBezTo>
                          <a:pt x="6040015" y="-9386"/>
                          <a:pt x="6151858" y="-2144"/>
                          <a:pt x="6378987" y="0"/>
                        </a:cubicBezTo>
                        <a:cubicBezTo>
                          <a:pt x="6614043" y="-974"/>
                          <a:pt x="6598232" y="-3123"/>
                          <a:pt x="6687667" y="0"/>
                        </a:cubicBezTo>
                        <a:cubicBezTo>
                          <a:pt x="6821775" y="-14592"/>
                          <a:pt x="7142972" y="-27866"/>
                          <a:pt x="7294386" y="0"/>
                        </a:cubicBezTo>
                        <a:cubicBezTo>
                          <a:pt x="7481350" y="28769"/>
                          <a:pt x="7581341" y="11980"/>
                          <a:pt x="7677577" y="0"/>
                        </a:cubicBezTo>
                        <a:cubicBezTo>
                          <a:pt x="7737850" y="-598"/>
                          <a:pt x="8013783" y="-6590"/>
                          <a:pt x="8273651" y="0"/>
                        </a:cubicBezTo>
                        <a:cubicBezTo>
                          <a:pt x="8756121" y="-52893"/>
                          <a:pt x="9051403" y="156667"/>
                          <a:pt x="9096375" y="323856"/>
                        </a:cubicBezTo>
                        <a:cubicBezTo>
                          <a:pt x="9098276" y="357787"/>
                          <a:pt x="9090076" y="428992"/>
                          <a:pt x="9096375" y="495957"/>
                        </a:cubicBezTo>
                        <a:cubicBezTo>
                          <a:pt x="9107704" y="573528"/>
                          <a:pt x="9099739" y="604119"/>
                          <a:pt x="9096375" y="693967"/>
                        </a:cubicBezTo>
                        <a:cubicBezTo>
                          <a:pt x="9094200" y="782770"/>
                          <a:pt x="9085074" y="801472"/>
                          <a:pt x="9096375" y="879022"/>
                        </a:cubicBezTo>
                        <a:cubicBezTo>
                          <a:pt x="9109878" y="944645"/>
                          <a:pt x="9084555" y="964314"/>
                          <a:pt x="9096375" y="1038169"/>
                        </a:cubicBezTo>
                        <a:cubicBezTo>
                          <a:pt x="9106476" y="1112152"/>
                          <a:pt x="9107973" y="1167875"/>
                          <a:pt x="9096375" y="1223225"/>
                        </a:cubicBezTo>
                        <a:cubicBezTo>
                          <a:pt x="9081963" y="1271107"/>
                          <a:pt x="9094382" y="1305687"/>
                          <a:pt x="9096375" y="1369418"/>
                        </a:cubicBezTo>
                        <a:cubicBezTo>
                          <a:pt x="9098363" y="1436093"/>
                          <a:pt x="9102402" y="1505994"/>
                          <a:pt x="9096375" y="1619243"/>
                        </a:cubicBezTo>
                        <a:cubicBezTo>
                          <a:pt x="8983295" y="1752304"/>
                          <a:pt x="8729948" y="1948763"/>
                          <a:pt x="8273651" y="1943100"/>
                        </a:cubicBezTo>
                        <a:cubicBezTo>
                          <a:pt x="8168145" y="1956857"/>
                          <a:pt x="8052962" y="1949904"/>
                          <a:pt x="7964969" y="1943100"/>
                        </a:cubicBezTo>
                        <a:cubicBezTo>
                          <a:pt x="7865884" y="1962413"/>
                          <a:pt x="7501654" y="1971075"/>
                          <a:pt x="7358251" y="1943100"/>
                        </a:cubicBezTo>
                        <a:cubicBezTo>
                          <a:pt x="7246056" y="1947240"/>
                          <a:pt x="7093413" y="1948335"/>
                          <a:pt x="6975061" y="1943100"/>
                        </a:cubicBezTo>
                        <a:cubicBezTo>
                          <a:pt x="6888202" y="1932967"/>
                          <a:pt x="6619323" y="1913059"/>
                          <a:pt x="6368342" y="1943100"/>
                        </a:cubicBezTo>
                        <a:cubicBezTo>
                          <a:pt x="6120607" y="1938814"/>
                          <a:pt x="6019026" y="1926529"/>
                          <a:pt x="5687114" y="1943100"/>
                        </a:cubicBezTo>
                        <a:cubicBezTo>
                          <a:pt x="5354409" y="1947505"/>
                          <a:pt x="5463712" y="1959369"/>
                          <a:pt x="5303924" y="1943100"/>
                        </a:cubicBezTo>
                        <a:cubicBezTo>
                          <a:pt x="5124431" y="1925353"/>
                          <a:pt x="5044349" y="1951980"/>
                          <a:pt x="4846224" y="1943100"/>
                        </a:cubicBezTo>
                        <a:cubicBezTo>
                          <a:pt x="4680605" y="1924615"/>
                          <a:pt x="4548509" y="1939166"/>
                          <a:pt x="4463034" y="1943100"/>
                        </a:cubicBezTo>
                        <a:cubicBezTo>
                          <a:pt x="4388335" y="1952826"/>
                          <a:pt x="4178495" y="1960022"/>
                          <a:pt x="3930824" y="1943100"/>
                        </a:cubicBezTo>
                        <a:cubicBezTo>
                          <a:pt x="3679590" y="1953652"/>
                          <a:pt x="3559921" y="1943333"/>
                          <a:pt x="3249597" y="1943100"/>
                        </a:cubicBezTo>
                        <a:cubicBezTo>
                          <a:pt x="2907382" y="1944589"/>
                          <a:pt x="3038804" y="1945222"/>
                          <a:pt x="2866406" y="1943100"/>
                        </a:cubicBezTo>
                        <a:cubicBezTo>
                          <a:pt x="2682370" y="1934007"/>
                          <a:pt x="2547028" y="1941700"/>
                          <a:pt x="2408707" y="1943100"/>
                        </a:cubicBezTo>
                        <a:cubicBezTo>
                          <a:pt x="2295250" y="1944396"/>
                          <a:pt x="2033723" y="1947175"/>
                          <a:pt x="1876497" y="1943100"/>
                        </a:cubicBezTo>
                        <a:cubicBezTo>
                          <a:pt x="1759673" y="1953060"/>
                          <a:pt x="1114799" y="1891522"/>
                          <a:pt x="822723" y="1943100"/>
                        </a:cubicBezTo>
                        <a:cubicBezTo>
                          <a:pt x="406283" y="1935366"/>
                          <a:pt x="99895" y="1787983"/>
                          <a:pt x="0" y="1619243"/>
                        </a:cubicBezTo>
                        <a:cubicBezTo>
                          <a:pt x="-15595" y="1535204"/>
                          <a:pt x="4899" y="1500537"/>
                          <a:pt x="0" y="1447142"/>
                        </a:cubicBezTo>
                        <a:cubicBezTo>
                          <a:pt x="-4170" y="1396977"/>
                          <a:pt x="11021" y="1323677"/>
                          <a:pt x="0" y="1287994"/>
                        </a:cubicBezTo>
                        <a:cubicBezTo>
                          <a:pt x="-7315" y="1254380"/>
                          <a:pt x="5783" y="1189400"/>
                          <a:pt x="0" y="1141800"/>
                        </a:cubicBezTo>
                        <a:cubicBezTo>
                          <a:pt x="6116" y="1105152"/>
                          <a:pt x="-5664" y="1017997"/>
                          <a:pt x="0" y="956745"/>
                        </a:cubicBezTo>
                        <a:cubicBezTo>
                          <a:pt x="17454" y="881667"/>
                          <a:pt x="14200" y="844975"/>
                          <a:pt x="0" y="810551"/>
                        </a:cubicBezTo>
                        <a:cubicBezTo>
                          <a:pt x="-3131" y="757467"/>
                          <a:pt x="17273" y="715062"/>
                          <a:pt x="0" y="625496"/>
                        </a:cubicBezTo>
                        <a:cubicBezTo>
                          <a:pt x="-27943" y="569068"/>
                          <a:pt x="13528" y="444818"/>
                          <a:pt x="0" y="32385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800" dirty="0">
                <a:solidFill>
                  <a:srgbClr val="C71A29"/>
                </a:solidFill>
                <a:latin typeface="Calibri" panose="020F0502020204030204" pitchFamily="34" charset="0"/>
                <a:ea typeface="Calibri" panose="020F0502020204030204" pitchFamily="34" charset="0"/>
                <a:cs typeface="Calibri" panose="020F0502020204030204" pitchFamily="34" charset="0"/>
              </a:rPr>
              <a:t>Vậy các em có biết ai là người làm ra các sáng chế ấy không?</a:t>
            </a:r>
            <a:endPar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4410556" y="4490723"/>
            <a:ext cx="9686505" cy="4673739"/>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4588844">
            <a:off x="-836774" y="-305916"/>
            <a:ext cx="4397563" cy="367277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asvg="http://schemas.microsoft.com/office/drawing/2016/SVG/main" xmlns="" r:embed="rId6"/>
                </a:ext>
              </a:extLst>
            </a:blip>
            <a:stretch>
              <a:fillRect l="-5007" t="-51538" r="-25637"/>
            </a:stretch>
          </a:blipFill>
        </p:spPr>
      </p:sp>
      <p:sp>
        <p:nvSpPr>
          <p:cNvPr id="4" name="Freeform 4"/>
          <p:cNvSpPr/>
          <p:nvPr/>
        </p:nvSpPr>
        <p:spPr>
          <a:xfrm rot="-2700000">
            <a:off x="6137496" y="-287950"/>
            <a:ext cx="2742757" cy="1827362"/>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rot="-7105757">
            <a:off x="9212468" y="-3072516"/>
            <a:ext cx="5424489" cy="5254973"/>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3200400" y="1085129"/>
            <a:ext cx="7587984" cy="4883871"/>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Freeform 7"/>
          <p:cNvSpPr/>
          <p:nvPr/>
        </p:nvSpPr>
        <p:spPr>
          <a:xfrm>
            <a:off x="9906000" y="2159000"/>
            <a:ext cx="1047842" cy="876377"/>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8" name="Freeform 8"/>
          <p:cNvSpPr/>
          <p:nvPr/>
        </p:nvSpPr>
        <p:spPr>
          <a:xfrm>
            <a:off x="9845477" y="5091421"/>
            <a:ext cx="2257503" cy="216155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9" name="Freeform 9"/>
          <p:cNvSpPr/>
          <p:nvPr/>
        </p:nvSpPr>
        <p:spPr>
          <a:xfrm>
            <a:off x="1463980" y="-767054"/>
            <a:ext cx="2731365" cy="2905707"/>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0" name="Freeform 10"/>
          <p:cNvSpPr/>
          <p:nvPr/>
        </p:nvSpPr>
        <p:spPr>
          <a:xfrm>
            <a:off x="-646096" y="2241512"/>
            <a:ext cx="5155586" cy="4775362"/>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9"/>
            <a:stretch>
              <a:fillRect/>
            </a:stretch>
          </a:blipFill>
        </p:spPr>
      </p:sp>
      <p:sp>
        <p:nvSpPr>
          <p:cNvPr id="11" name="Freeform 11"/>
          <p:cNvSpPr/>
          <p:nvPr/>
        </p:nvSpPr>
        <p:spPr>
          <a:xfrm>
            <a:off x="9965820" y="-104350"/>
            <a:ext cx="2226181" cy="2243003"/>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20"/>
            <a:stretch>
              <a:fillRect/>
            </a:stretch>
          </a:blipFill>
        </p:spPr>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21"/>
          <a:stretch>
            <a:fillRect/>
          </a:stretch>
        </p:blipFill>
        <p:spPr>
          <a:xfrm>
            <a:off x="3759200" y="1498600"/>
            <a:ext cx="6653345" cy="1324979"/>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22"/>
          <a:stretch>
            <a:fillRect/>
          </a:stretch>
        </p:blipFill>
        <p:spPr>
          <a:xfrm>
            <a:off x="3251200" y="2667001"/>
            <a:ext cx="7356477" cy="1426587"/>
          </a:xfrm>
          <a:prstGeom prst="rect">
            <a:avLst/>
          </a:prstGeom>
        </p:spPr>
      </p:pic>
      <p:pic>
        <p:nvPicPr>
          <p:cNvPr id="15" name="Picture 14">
            <a:extLst>
              <a:ext uri="{FF2B5EF4-FFF2-40B4-BE49-F238E27FC236}">
                <a16:creationId xmlns:a16="http://schemas.microsoft.com/office/drawing/2014/main" id="{372AC706-FBFF-AE76-F933-0284BA0BB8F7}"/>
              </a:ext>
            </a:extLst>
          </p:cNvPr>
          <p:cNvPicPr>
            <a:picLocks noChangeAspect="1"/>
          </p:cNvPicPr>
          <p:nvPr/>
        </p:nvPicPr>
        <p:blipFill>
          <a:blip r:embed="rId23"/>
          <a:stretch>
            <a:fillRect/>
          </a:stretch>
        </p:blipFill>
        <p:spPr>
          <a:xfrm>
            <a:off x="6148402" y="3629924"/>
            <a:ext cx="2353260" cy="1072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xmlns=""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6" name="Picture 5">
            <a:extLst>
              <a:ext uri="{FF2B5EF4-FFF2-40B4-BE49-F238E27FC236}">
                <a16:creationId xmlns:a16="http://schemas.microsoft.com/office/drawing/2014/main" id="{E5D39744-463C-4A93-CECD-352D2FA402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27200" y="1854200"/>
            <a:ext cx="4970703" cy="3722947"/>
          </a:xfrm>
          <a:prstGeom prst="rect">
            <a:avLst/>
          </a:prstGeom>
        </p:spPr>
      </p:pic>
    </p:spTree>
    <p:extLst>
      <p:ext uri="{BB962C8B-B14F-4D97-AF65-F5344CB8AC3E}">
        <p14:creationId xmlns:p14="http://schemas.microsoft.com/office/powerpoint/2010/main" val="2520456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886023" y="-1363439"/>
            <a:ext cx="9542861" cy="10125051"/>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946400" y="4445000"/>
            <a:ext cx="5731137" cy="3725239"/>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4"/>
            <a:stretch>
              <a:fillRect/>
            </a:stretch>
          </a:blipFill>
        </p:spPr>
      </p:sp>
      <p:sp>
        <p:nvSpPr>
          <p:cNvPr id="4" name="Freeform 4"/>
          <p:cNvSpPr/>
          <p:nvPr/>
        </p:nvSpPr>
        <p:spPr>
          <a:xfrm>
            <a:off x="1066800" y="1092200"/>
            <a:ext cx="8940800" cy="25908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5460571">
            <a:off x="9657382" y="1259562"/>
            <a:ext cx="6180909" cy="2982289"/>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1939430">
            <a:off x="7348549" y="4613167"/>
            <a:ext cx="5645104" cy="3627707"/>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9">
              <a:extLst>
                <a:ext uri="{96DAC541-7B7A-43D3-8B79-37D633B846F1}">
                  <asvg:svgBlip xmlns:asvg="http://schemas.microsoft.com/office/drawing/2016/SVG/main" xmlns="" r:embed="rId10"/>
                </a:ext>
              </a:extLst>
            </a:blip>
            <a:stretch>
              <a:fillRect l="-19507" r="-79400" b="-163867"/>
            </a:stretch>
          </a:blipFill>
        </p:spPr>
      </p:sp>
      <p:sp>
        <p:nvSpPr>
          <p:cNvPr id="7" name="Freeform 7"/>
          <p:cNvSpPr/>
          <p:nvPr/>
        </p:nvSpPr>
        <p:spPr>
          <a:xfrm rot="7993430">
            <a:off x="8392916" y="5295961"/>
            <a:ext cx="4876800" cy="1141984"/>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727487" y="2750706"/>
            <a:ext cx="2518757" cy="27432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TextBox 9"/>
          <p:cNvSpPr txBox="1"/>
          <p:nvPr/>
        </p:nvSpPr>
        <p:spPr>
          <a:xfrm>
            <a:off x="1322438" y="1644445"/>
            <a:ext cx="7958261" cy="1641540"/>
          </a:xfrm>
          <a:prstGeom prst="rect">
            <a:avLst/>
          </a:prstGeom>
        </p:spPr>
        <p:txBody>
          <a:bodyPr wrap="square" lIns="0" tIns="0" rIns="0" bIns="0" rtlCol="0" anchor="t">
            <a:spAutoFit/>
          </a:bodyPr>
          <a:lstStyle/>
          <a:p>
            <a:pPr lvl="0" algn="ctr" defTabSz="609630">
              <a:lnSpc>
                <a:spcPts val="6466"/>
              </a:lnSpc>
            </a:pPr>
            <a:r>
              <a:rPr lang="en-US" sz="5400" dirty="0">
                <a:solidFill>
                  <a:srgbClr val="121212"/>
                </a:solidFill>
              </a:rPr>
              <a:t>2. MỘT SỐ NHÀ SÁNG CHẾ TIÊU BIỂU TRONG LỊCH SỬ</a:t>
            </a:r>
            <a:endParaRPr kumimoji="0" lang="en-US" sz="5400" b="0" i="0" u="none" strike="noStrike" kern="1200" cap="none" spc="0" normalizeH="0" baseline="0" noProof="0" dirty="0">
              <a:ln>
                <a:noFill/>
              </a:ln>
              <a:solidFill>
                <a:srgbClr val="121212"/>
              </a:solidFill>
              <a:effectLst/>
              <a:uLnTx/>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vi-VN" sz="2933" b="1" dirty="0">
                <a:solidFill>
                  <a:prstClr val="white"/>
                </a:solidFill>
                <a:latin typeface="Calibri" panose="020F0502020204030204" pitchFamily="34" charset="0"/>
                <a:cs typeface="Calibri" panose="020F0502020204030204" pitchFamily="34" charset="0"/>
              </a:rPr>
              <a:t>Quan sát Hình 3, ghép tên nhà sáng chế và sáng chế của họ cho phù hợp. </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857B544-4CD2-A236-CB93-3B13A9E9A6DE}"/>
              </a:ext>
            </a:extLst>
          </p:cNvPr>
          <p:cNvPicPr>
            <a:picLocks noChangeAspect="1"/>
          </p:cNvPicPr>
          <p:nvPr/>
        </p:nvPicPr>
        <p:blipFill>
          <a:blip r:embed="rId14"/>
          <a:stretch>
            <a:fillRect/>
          </a:stretch>
        </p:blipFill>
        <p:spPr>
          <a:xfrm>
            <a:off x="2605548" y="1111814"/>
            <a:ext cx="6914381" cy="1995316"/>
          </a:xfrm>
          <a:prstGeom prst="rect">
            <a:avLst/>
          </a:prstGeom>
        </p:spPr>
      </p:pic>
      <p:pic>
        <p:nvPicPr>
          <p:cNvPr id="14" name="Picture 13">
            <a:extLst>
              <a:ext uri="{FF2B5EF4-FFF2-40B4-BE49-F238E27FC236}">
                <a16:creationId xmlns:a16="http://schemas.microsoft.com/office/drawing/2014/main" id="{33FCDB86-2350-5F78-D347-747B635DF78C}"/>
              </a:ext>
            </a:extLst>
          </p:cNvPr>
          <p:cNvPicPr>
            <a:picLocks noChangeAspect="1"/>
          </p:cNvPicPr>
          <p:nvPr/>
        </p:nvPicPr>
        <p:blipFill>
          <a:blip r:embed="rId15"/>
          <a:stretch>
            <a:fillRect/>
          </a:stretch>
        </p:blipFill>
        <p:spPr>
          <a:xfrm>
            <a:off x="2900516" y="3756734"/>
            <a:ext cx="7011474" cy="2757137"/>
          </a:xfrm>
          <a:prstGeom prst="rect">
            <a:avLst/>
          </a:prstGeom>
        </p:spPr>
      </p:pic>
      <p:cxnSp>
        <p:nvCxnSpPr>
          <p:cNvPr id="19" name="Straight Connector 18">
            <a:extLst>
              <a:ext uri="{FF2B5EF4-FFF2-40B4-BE49-F238E27FC236}">
                <a16:creationId xmlns:a16="http://schemas.microsoft.com/office/drawing/2014/main" id="{30B8EE1D-8615-F929-20E6-279C74EF905F}"/>
              </a:ext>
            </a:extLst>
          </p:cNvPr>
          <p:cNvCxnSpPr>
            <a:cxnSpLocks/>
          </p:cNvCxnSpPr>
          <p:nvPr/>
        </p:nvCxnSpPr>
        <p:spPr>
          <a:xfrm>
            <a:off x="3500284" y="2782529"/>
            <a:ext cx="1936955" cy="10225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104B3F-743F-42AE-2138-66376D94AF5F}"/>
              </a:ext>
            </a:extLst>
          </p:cNvPr>
          <p:cNvCxnSpPr>
            <a:cxnSpLocks/>
          </p:cNvCxnSpPr>
          <p:nvPr/>
        </p:nvCxnSpPr>
        <p:spPr>
          <a:xfrm>
            <a:off x="5211097" y="2812026"/>
            <a:ext cx="3873909" cy="9537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547467-0A86-18EA-E732-F52AAB90486B}"/>
              </a:ext>
            </a:extLst>
          </p:cNvPr>
          <p:cNvCxnSpPr>
            <a:cxnSpLocks/>
          </p:cNvCxnSpPr>
          <p:nvPr/>
        </p:nvCxnSpPr>
        <p:spPr>
          <a:xfrm>
            <a:off x="6980904" y="3057833"/>
            <a:ext cx="167148" cy="7472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E045A3-EAA3-FCC2-91F0-7BAED3829B17}"/>
              </a:ext>
            </a:extLst>
          </p:cNvPr>
          <p:cNvCxnSpPr>
            <a:cxnSpLocks/>
          </p:cNvCxnSpPr>
          <p:nvPr/>
        </p:nvCxnSpPr>
        <p:spPr>
          <a:xfrm flipH="1">
            <a:off x="3578942" y="2762866"/>
            <a:ext cx="5171768" cy="10127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en-US" sz="2933" b="1" dirty="0">
                <a:solidFill>
                  <a:prstClr val="white"/>
                </a:solidFill>
                <a:latin typeface="Calibri" panose="020F0502020204030204" pitchFamily="34" charset="0"/>
                <a:cs typeface="Calibri" panose="020F0502020204030204" pitchFamily="34" charset="0"/>
              </a:rPr>
              <a:t>M</a:t>
            </a:r>
            <a:r>
              <a:rPr lang="vi-VN" sz="2933" b="1" dirty="0">
                <a:solidFill>
                  <a:prstClr val="white"/>
                </a:solidFill>
                <a:latin typeface="Calibri" panose="020F0502020204030204" pitchFamily="34" charset="0"/>
                <a:cs typeface="Calibri" panose="020F0502020204030204" pitchFamily="34" charset="0"/>
              </a:rPr>
              <a:t>ỗi tổ sẽ hoàn thành tiểu sử của 1 nhà sáng chế trong 5 phút:</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 name="Rectangle: Rounded Corners 16">
            <a:extLst>
              <a:ext uri="{FF2B5EF4-FFF2-40B4-BE49-F238E27FC236}">
                <a16:creationId xmlns:a16="http://schemas.microsoft.com/office/drawing/2014/main" id="{F1726983-33FB-D9FE-3DCC-CF7C39264AAB}"/>
              </a:ext>
            </a:extLst>
          </p:cNvPr>
          <p:cNvSpPr/>
          <p:nvPr/>
        </p:nvSpPr>
        <p:spPr>
          <a:xfrm>
            <a:off x="3451122" y="1366683"/>
            <a:ext cx="4847304"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 </a:t>
            </a:r>
            <a:r>
              <a:rPr lang="en-US" sz="4000" dirty="0" err="1">
                <a:latin typeface="Cambria" panose="02040503050406030204" pitchFamily="18" charset="0"/>
                <a:ea typeface="Cambria" panose="02040503050406030204" pitchFamily="18" charset="0"/>
              </a:rPr>
              <a:t>Giêm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Oát</a:t>
            </a:r>
            <a:r>
              <a:rPr lang="en-US" sz="4000" dirty="0">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2D6F11EF-23A6-AE67-1620-AA5332204AB4}"/>
              </a:ext>
            </a:extLst>
          </p:cNvPr>
          <p:cNvSpPr/>
          <p:nvPr/>
        </p:nvSpPr>
        <p:spPr>
          <a:xfrm>
            <a:off x="2930013" y="2477728"/>
            <a:ext cx="5771536"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2 – Tô-mát Ê-đi-xơn.</a:t>
            </a:r>
            <a:endParaRPr lang="en-US" sz="4000" dirty="0">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9BCFA76D-D04B-45F3-C359-1DF110A5B7FC}"/>
              </a:ext>
            </a:extLst>
          </p:cNvPr>
          <p:cNvSpPr/>
          <p:nvPr/>
        </p:nvSpPr>
        <p:spPr>
          <a:xfrm>
            <a:off x="1356852" y="3549443"/>
            <a:ext cx="8308258"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3 – A-lếch-xan-đơ Gra-ham-beo.</a:t>
            </a:r>
            <a:endParaRPr lang="en-US" sz="4000"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FDA57993-7FA9-8E8D-E6B2-4DF602FD885A}"/>
              </a:ext>
            </a:extLst>
          </p:cNvPr>
          <p:cNvSpPr/>
          <p:nvPr/>
        </p:nvSpPr>
        <p:spPr>
          <a:xfrm>
            <a:off x="3382297" y="4601496"/>
            <a:ext cx="4119716"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4 – Các Ben. </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62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63CE8A85-6659-FFD6-E8E4-2BB356FC19A6}"/>
              </a:ext>
            </a:extLst>
          </p:cNvPr>
          <p:cNvPicPr>
            <a:picLocks noChangeAspect="1"/>
          </p:cNvPicPr>
          <p:nvPr/>
        </p:nvPicPr>
        <p:blipFill>
          <a:blip r:embed="rId2"/>
          <a:stretch>
            <a:fillRect/>
          </a:stretch>
        </p:blipFill>
        <p:spPr>
          <a:xfrm>
            <a:off x="1356851" y="516294"/>
            <a:ext cx="4381193" cy="5855163"/>
          </a:xfrm>
          <a:prstGeom prst="rect">
            <a:avLst/>
          </a:prstGeom>
        </p:spPr>
      </p:pic>
      <p:pic>
        <p:nvPicPr>
          <p:cNvPr id="19" name="Picture 18">
            <a:extLst>
              <a:ext uri="{FF2B5EF4-FFF2-40B4-BE49-F238E27FC236}">
                <a16:creationId xmlns:a16="http://schemas.microsoft.com/office/drawing/2014/main" id="{B12EDBEF-E15A-9BC4-4393-0A9ED36696C0}"/>
              </a:ext>
            </a:extLst>
          </p:cNvPr>
          <p:cNvPicPr>
            <a:picLocks noChangeAspect="1"/>
          </p:cNvPicPr>
          <p:nvPr/>
        </p:nvPicPr>
        <p:blipFill>
          <a:blip r:embed="rId3"/>
          <a:stretch>
            <a:fillRect/>
          </a:stretch>
        </p:blipFill>
        <p:spPr>
          <a:xfrm>
            <a:off x="6362393" y="901648"/>
            <a:ext cx="4933950" cy="5153025"/>
          </a:xfrm>
          <a:prstGeom prst="rect">
            <a:avLst/>
          </a:prstGeom>
        </p:spPr>
      </p:pic>
    </p:spTree>
    <p:extLst>
      <p:ext uri="{BB962C8B-B14F-4D97-AF65-F5344CB8AC3E}">
        <p14:creationId xmlns:p14="http://schemas.microsoft.com/office/powerpoint/2010/main" val="380967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949</Words>
  <Application>Microsoft Office PowerPoint</Application>
  <PresentationFormat>Widescreen</PresentationFormat>
  <Paragraphs>68</Paragraphs>
  <Slides>20</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宋体</vt:lpstr>
      <vt:lpstr>宋体</vt:lpstr>
      <vt:lpstr>Arial</vt:lpstr>
      <vt:lpstr>Calibri</vt:lpstr>
      <vt:lpstr>Calibri Light</vt:lpstr>
      <vt:lpstr>Cambria</vt:lpstr>
      <vt:lpstr>Georgia</vt:lpstr>
      <vt:lpstr>Times New Roman</vt:lpstr>
      <vt:lpstr>方正大标宋简体</vt:lpstr>
      <vt:lpstr>1_Office Theme</vt:lpstr>
      <vt:lpstr>Custom Design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2024-07-24T01:17:51Z</dcterms:created>
  <dcterms:modified xsi:type="dcterms:W3CDTF">2024-08-22T08:49:41Z</dcterms:modified>
</cp:coreProperties>
</file>