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83" r:id="rId3"/>
    <p:sldId id="284" r:id="rId4"/>
    <p:sldId id="285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83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CECB8-8B1E-42CA-B1B8-1362BD2F7D7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064A7-B09E-4C9D-967B-7974D2A57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64A7-B09E-4C9D-967B-7974D2A576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5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64A7-B09E-4C9D-967B-7974D2A576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55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64A7-B09E-4C9D-967B-7974D2A576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81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64A7-B09E-4C9D-967B-7974D2A576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03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64A7-B09E-4C9D-967B-7974D2A576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10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64A7-B09E-4C9D-967B-7974D2A576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1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64A7-B09E-4C9D-967B-7974D2A576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7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64A7-B09E-4C9D-967B-7974D2A576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5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64A7-B09E-4C9D-967B-7974D2A576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7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64A7-B09E-4C9D-967B-7974D2A576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0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64A7-B09E-4C9D-967B-7974D2A576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58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64A7-B09E-4C9D-967B-7974D2A576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81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64A7-B09E-4C9D-967B-7974D2A576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1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064A7-B09E-4C9D-967B-7974D2A576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0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microsoft.com/office/2007/relationships/hdphoto" Target="../media/hdphoto2.wdp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17" Type="http://schemas.microsoft.com/office/2007/relationships/hdphoto" Target="../media/hdphoto4.wdp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microsoft.com/office/2007/relationships/hdphoto" Target="../media/hdphoto3.wdp"/><Relationship Id="rId10" Type="http://schemas.openxmlformats.org/officeDocument/2006/relationships/image" Target="../media/image11.jpg"/><Relationship Id="rId19" Type="http://schemas.microsoft.com/office/2007/relationships/hdphoto" Target="../media/hdphoto5.wdp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541" y="2220031"/>
            <a:ext cx="6363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25:</a:t>
            </a:r>
          </a:p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ĐIỂM, ĐOẠN THẲNG, ĐƯỜNG THẲNG, ĐƯỜNG CONG, </a:t>
            </a:r>
          </a:p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BA ĐIỂM THẲNG HÀNG.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4988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Đ, S  ?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A, B, C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D, E, G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8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10" grpId="0" animBg="1"/>
      <p:bldP spid="11" grpId="0" uiExpand="1" build="p"/>
      <p:bldP spid="12" grpId="0" uiExpand="1" build="p"/>
      <p:bldP spid="13" grpId="0" uiExpand="1" build="p"/>
      <p:bldP spid="13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3 </a:t>
              </a:r>
              <a:r>
                <a:rPr lang="en-US" sz="2800" dirty="0" err="1"/>
                <a:t>điểm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46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3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76549" y="2403565"/>
            <a:ext cx="0" cy="192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9" y="2612572"/>
            <a:ext cx="0" cy="1228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76548" y="3042287"/>
            <a:ext cx="1384663" cy="480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37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6362">
            <a:off x="3538008" y="3155755"/>
            <a:ext cx="4536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3">
                    <a:lumMod val="75000"/>
                  </a:schemeClr>
                </a:solidFill>
              </a:rPr>
              <a:t>ĐIỂM, </a:t>
            </a:r>
          </a:p>
          <a:p>
            <a:pPr algn="ctr"/>
            <a:r>
              <a:rPr lang="en-US" sz="4800" b="1" dirty="0">
                <a:solidFill>
                  <a:schemeClr val="accent3">
                    <a:lumMod val="75000"/>
                  </a:schemeClr>
                </a:solidFill>
              </a:rPr>
              <a:t>ĐOẠN THẲNG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10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11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4" cstate="hq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thế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AB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AC?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486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1</a:t>
            </a:r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AB, CD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b)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MN, MP , NP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7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5cm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9cm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56577">
            <a:off x="2741264" y="3007158"/>
            <a:ext cx="6277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Ba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682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      </a:t>
            </a:r>
            <a:r>
              <a:rPr lang="en-US" dirty="0" err="1"/>
              <a:t>Vạch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endParaRPr lang="en-US" dirty="0"/>
          </a:p>
          <a:p>
            <a:pPr>
              <a:lnSpc>
                <a:spcPts val="2500"/>
              </a:lnSpc>
            </a:pPr>
            <a:r>
              <a:rPr lang="en-US" dirty="0"/>
              <a:t>  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vồng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     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AB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MN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P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Ba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M,N,P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là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3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nằm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trên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1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đường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cong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89C8F11-3DE3-466B-B32F-6A5C4F1ECA6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&amp;\uFFFD\uFFFD*{E404251E-7D00-48A4-85A7-DD8A8406AE5C}&quot;,&quot;C:\\Users\\Admin\\Desktop\\BÀI GIẢNG TOÁN\\BÀI GIẢNG TOÁN 2 TẬP MỘT\\CHỦ ĐỀ 5 - LÀM QUEN VỚI HÌNH PHẲ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5.Diem,doanthang,duongthang,duongcong,badiemthangha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3E9493-B59B-4149-A9D8-E55AEE5858D7}:29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254D1F-9193-4EC1-AE43-F1973628815C}:2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1338B9-B57C-4E98-B62A-60C8ADF85636}:2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719163-759B-4240-8236-1BF11DE768E3}:29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0CC8A1-4053-4A64-9BFA-017FA3B0231E}:2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8C4780-1B91-4160-81A4-C956BAFDEA28}:2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A8A952-A168-414B-9881-773D30CABB2F}:2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A7EC65-B52E-4BC3-A118-19FEC02C6A96}:2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982A2D-6B61-43A7-8DED-A9B0DDDD5D6A}:2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E4F127-89D1-4A34-BC48-C97374835885}:2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187F55-4B4C-4F61-820B-8FF430666965}:2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1CE605-72D0-46C5-9F01-D790201498E3}:2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D89969-EFA9-4A62-A795-A0DCF72A336B}:2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D63C99-57D9-480C-A07D-67B2E08E7327}:29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387</Words>
  <Application>Microsoft Office PowerPoint</Application>
  <PresentationFormat>Widescreen</PresentationFormat>
  <Paragraphs>120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Bai25.Diem,doanthang,duongthang,duongcong,badiemthanghang</dc:title>
  <dc:creator>Phạm Thanh Hằng (ADAS – GV)</dc:creator>
  <cp:lastModifiedBy>Admin</cp:lastModifiedBy>
  <cp:revision>73</cp:revision>
  <dcterms:created xsi:type="dcterms:W3CDTF">2021-06-02T01:34:28Z</dcterms:created>
  <dcterms:modified xsi:type="dcterms:W3CDTF">2024-11-09T09:25:22Z</dcterms:modified>
</cp:coreProperties>
</file>