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3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EB31-908F-4A1E-9BA2-29A546FC60DF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C08DE-FFB9-43C8-8D09-39B79402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9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4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C08DE-FFB9-43C8-8D09-39B794020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microsoft.com/office/2007/relationships/hdphoto" Target="../media/hdphoto3.wdp"/><Relationship Id="rId10" Type="http://schemas.openxmlformats.org/officeDocument/2006/relationships/image" Target="../media/image11.jpg"/><Relationship Id="rId19" Type="http://schemas.microsoft.com/office/2007/relationships/hdphoto" Target="../media/hdphoto5.wdp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cỏ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2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84995"/>
            <a:chOff x="857087" y="446662"/>
            <a:chExt cx="9958959" cy="138499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 </a:t>
              </a:r>
              <a:r>
                <a:rPr lang="en-US" sz="2800" dirty="0" err="1"/>
                <a:t>và</a:t>
              </a:r>
              <a:r>
                <a:rPr lang="en-US" sz="2800" dirty="0"/>
                <a:t> MNPQ</a:t>
              </a:r>
            </a:p>
            <a:p>
              <a:pPr>
                <a:lnSpc>
                  <a:spcPct val="150000"/>
                </a:lnSpc>
              </a:pP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00943" y="1087058"/>
            <a:ext cx="77506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a) Độ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khúc</a:t>
            </a:r>
            <a:r>
              <a:rPr lang="en-US" sz="2800" b="1" dirty="0">
                <a:solidFill>
                  <a:srgbClr val="FF0000"/>
                </a:solidFill>
              </a:rPr>
              <a:t> ABC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b) Độ dài đường gấp khúc MNPQ là: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                Đáp số: a) 9 cm ; b)12 cm.</a:t>
            </a:r>
          </a:p>
          <a:p>
            <a:pPr>
              <a:lnSpc>
                <a:spcPct val="150000"/>
              </a:lnSpc>
            </a:pPr>
            <a:r>
              <a:rPr lang="en-US" sz="2800"/>
              <a:t>        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3cm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 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5C64EB2-990F-4526-8BBC-F73C7C2D2B9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C:\\Users\\Admin\\Desktop\\BÀI GIẢNG TOÁN\\BÀI GIẢNG TOÁN 2 TẬP MỘT\\CHỦ ĐỀ 5 - LÀM QUEN VỚI HÌNH PHẲ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6.Duonggapkhuc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C99B7B-235D-4E56-B5F4-CD556271777A}:3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59BC2A-04CD-46F6-BD66-CD12E5F5BCEB}:3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DA5C29-B418-436D-9286-4BDE081EE3F8}: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F24FC6-7C4B-4619-8D54-1E643C2D92F7}:3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49CCE-6EB7-44DE-9D32-9BE41D1952DE}:3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5D423E-8A41-485F-9644-A3A27C507A89}:3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BA2BA6-2438-4F6A-92CC-052FDF41D04A}:3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266FEE-710C-4364-91A0-DBDBD48F0AAC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866E02-E8BD-4C77-8746-41C77B77E15A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DDF885-0886-4CC2-A96C-90B9F697FB5C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8B16ED-A0AE-465B-BA46-E7AB9250BB55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4459F8-9EA0-487B-8355-A11E403BE305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D52A80-1FF3-4222-9BCD-F2FC45FB3A28}:3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B3262A-22D0-4BC3-8433-1166B1E847D7}:3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019A24-0887-4B83-A083-28E80ACE9884}:30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589</Words>
  <Application>Microsoft Office PowerPoint</Application>
  <PresentationFormat>Widescreen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Bai26.Duonggapkhuc</dc:title>
  <dc:creator>Phạm Thanh Hằng (ADAS – GV)</dc:creator>
  <cp:lastModifiedBy>Admin</cp:lastModifiedBy>
  <cp:revision>89</cp:revision>
  <dcterms:created xsi:type="dcterms:W3CDTF">2021-06-02T01:34:28Z</dcterms:created>
  <dcterms:modified xsi:type="dcterms:W3CDTF">2024-11-09T09:28:59Z</dcterms:modified>
</cp:coreProperties>
</file>