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tags/tag19.xml" ContentType="application/vnd.openxmlformats-officedocument.presentationml.tags+xml"/>
  <Override PartName="/ppt/notesSlides/notesSlide17.xml" ContentType="application/vnd.openxmlformats-officedocument.presentationml.notesSlide+xml"/>
  <Override PartName="/ppt/tags/tag20.xml" ContentType="application/vnd.openxmlformats-officedocument.presentationml.tags+xml"/>
  <Override PartName="/ppt/notesSlides/notesSlide18.xml" ContentType="application/vnd.openxmlformats-officedocument.presentationml.notesSlide+xml"/>
  <Override PartName="/ppt/tags/tag21.xml" ContentType="application/vnd.openxmlformats-officedocument.presentationml.tags+xml"/>
  <Override PartName="/ppt/notesSlides/notesSlide19.xml" ContentType="application/vnd.openxmlformats-officedocument.presentationml.notesSlide+xml"/>
  <Override PartName="/ppt/tags/tag22.xml" ContentType="application/vnd.openxmlformats-officedocument.presentationml.tags+xml"/>
  <Override PartName="/ppt/notesSlides/notesSlide20.xml" ContentType="application/vnd.openxmlformats-officedocument.presentationml.notesSlide+xml"/>
  <Override PartName="/ppt/tags/tag23.xml" ContentType="application/vnd.openxmlformats-officedocument.presentationml.tags+xml"/>
  <Override PartName="/ppt/notesSlides/notesSlide21.xml" ContentType="application/vnd.openxmlformats-officedocument.presentationml.notesSlide+xml"/>
  <Override PartName="/ppt/tags/tag24.xml" ContentType="application/vnd.openxmlformats-officedocument.presentationml.tags+xml"/>
  <Override PartName="/ppt/notesSlides/notesSlide22.xml" ContentType="application/vnd.openxmlformats-officedocument.presentationml.notesSlide+xml"/>
  <Override PartName="/ppt/tags/tag25.xml" ContentType="application/vnd.openxmlformats-officedocument.presentationml.tags+xml"/>
  <Override PartName="/ppt/notesSlides/notesSlide23.xml" ContentType="application/vnd.openxmlformats-officedocument.presentationml.notesSlide+xml"/>
  <Override PartName="/ppt/tags/tag26.xml" ContentType="application/vnd.openxmlformats-officedocument.presentationml.tags+xml"/>
  <Override PartName="/ppt/notesSlides/notesSlide24.xml" ContentType="application/vnd.openxmlformats-officedocument.presentationml.notesSlide+xml"/>
  <Override PartName="/ppt/tags/tag27.xml" ContentType="application/vnd.openxmlformats-officedocument.presentationml.tags+xml"/>
  <Override PartName="/ppt/notesSlides/notesSlide25.xml" ContentType="application/vnd.openxmlformats-officedocument.presentationml.notesSlide+xml"/>
  <Override PartName="/ppt/tags/tag28.xml" ContentType="application/vnd.openxmlformats-officedocument.presentationml.tags+xml"/>
  <Override PartName="/ppt/notesSlides/notesSlide26.xml" ContentType="application/vnd.openxmlformats-officedocument.presentationml.notesSlide+xml"/>
  <Override PartName="/ppt/tags/tag29.xml" ContentType="application/vnd.openxmlformats-officedocument.presentationml.tags+xml"/>
  <Override PartName="/ppt/notesSlides/notesSlide27.xml" ContentType="application/vnd.openxmlformats-officedocument.presentationml.notesSlide+xml"/>
  <Override PartName="/ppt/tags/tag30.xml" ContentType="application/vnd.openxmlformats-officedocument.presentationml.tags+xml"/>
  <Override PartName="/ppt/notesSlides/notesSlide28.xml" ContentType="application/vnd.openxmlformats-officedocument.presentationml.notesSlide+xml"/>
  <Override PartName="/ppt/tags/tag31.xml" ContentType="application/vnd.openxmlformats-officedocument.presentationml.tags+xml"/>
  <Override PartName="/ppt/notesSlides/notesSlide29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30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31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32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33.xml" ContentType="application/vnd.openxmlformats-officedocument.presentationml.notesSlide+xml"/>
  <Override PartName="/ppt/tags/tag4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</p:sldMasterIdLst>
  <p:notesMasterIdLst>
    <p:notesMasterId r:id="rId42"/>
  </p:notesMasterIdLst>
  <p:sldIdLst>
    <p:sldId id="274" r:id="rId3"/>
    <p:sldId id="495" r:id="rId4"/>
    <p:sldId id="444" r:id="rId5"/>
    <p:sldId id="445" r:id="rId6"/>
    <p:sldId id="494" r:id="rId7"/>
    <p:sldId id="462" r:id="rId8"/>
    <p:sldId id="446" r:id="rId9"/>
    <p:sldId id="450" r:id="rId10"/>
    <p:sldId id="478" r:id="rId11"/>
    <p:sldId id="496" r:id="rId12"/>
    <p:sldId id="480" r:id="rId13"/>
    <p:sldId id="481" r:id="rId14"/>
    <p:sldId id="447" r:id="rId15"/>
    <p:sldId id="460" r:id="rId16"/>
    <p:sldId id="483" r:id="rId17"/>
    <p:sldId id="497" r:id="rId18"/>
    <p:sldId id="498" r:id="rId19"/>
    <p:sldId id="499" r:id="rId20"/>
    <p:sldId id="463" r:id="rId21"/>
    <p:sldId id="488" r:id="rId22"/>
    <p:sldId id="500" r:id="rId23"/>
    <p:sldId id="501" r:id="rId24"/>
    <p:sldId id="502" r:id="rId25"/>
    <p:sldId id="487" r:id="rId26"/>
    <p:sldId id="448" r:id="rId27"/>
    <p:sldId id="468" r:id="rId28"/>
    <p:sldId id="576" r:id="rId29"/>
    <p:sldId id="503" r:id="rId30"/>
    <p:sldId id="469" r:id="rId31"/>
    <p:sldId id="504" r:id="rId32"/>
    <p:sldId id="505" r:id="rId33"/>
    <p:sldId id="573" r:id="rId34"/>
    <p:sldId id="506" r:id="rId35"/>
    <p:sldId id="574" r:id="rId36"/>
    <p:sldId id="507" r:id="rId37"/>
    <p:sldId id="575" r:id="rId38"/>
    <p:sldId id="508" r:id="rId39"/>
    <p:sldId id="572" r:id="rId40"/>
    <p:sldId id="311" r:id="rId41"/>
  </p:sldIdLst>
  <p:sldSz cx="9144000" cy="5143500" type="screen16x9"/>
  <p:notesSz cx="6858000" cy="9144000"/>
  <p:embeddedFontLst>
    <p:embeddedFont>
      <p:font typeface="Nirmala UI Semilight" panose="020B0402040204020203" pitchFamily="34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omic Sans MS" panose="030F0702030302020204" pitchFamily="66" charset="0"/>
      <p:regular r:id="rId48"/>
      <p:bold r:id="rId49"/>
      <p:italic r:id="rId50"/>
      <p:boldItalic r:id="rId51"/>
    </p:embeddedFont>
    <p:embeddedFont>
      <p:font typeface="VNI-Hobo"/>
      <p:regular r:id="rId52"/>
    </p:embeddedFont>
    <p:embeddedFont>
      <p:font typeface="Nunito" panose="00000500000000000000" pitchFamily="2" charset="0"/>
      <p:regular r:id="rId53"/>
      <p:bold r:id="rId54"/>
      <p:italic r:id="rId55"/>
      <p:boldItalic r:id="rId56"/>
    </p:embeddedFont>
    <p:embeddedFont>
      <p:font typeface="Aachen" panose="02020500000000000000" charset="0"/>
      <p:bold r:id="rId57"/>
    </p:embeddedFont>
    <p:embeddedFont>
      <p:font typeface="Kirang Haerang" panose="020B0604020202020204" charset="-127"/>
      <p:regular r:id="rId58"/>
    </p:embeddedFont>
    <p:embeddedFont>
      <p:font typeface="Nixie One" panose="020B0604020202020204" charset="0"/>
      <p:regular r:id="rId59"/>
    </p:embeddedFont>
  </p:embeddedFontLst>
  <p:custDataLst>
    <p:tags r:id="rId6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26522"/>
    <a:srgbClr val="FFFFFF"/>
    <a:srgbClr val="EC0089"/>
    <a:srgbClr val="FFD774"/>
    <a:srgbClr val="E0B07C"/>
    <a:srgbClr val="008448"/>
    <a:srgbClr val="F9C7CA"/>
    <a:srgbClr val="98C3E8"/>
    <a:srgbClr val="FDD3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19" autoAdjust="0"/>
    <p:restoredTop sz="94249" autoAdjust="0"/>
  </p:normalViewPr>
  <p:slideViewPr>
    <p:cSldViewPr snapToGrid="0">
      <p:cViewPr varScale="1">
        <p:scale>
          <a:sx n="91" d="100"/>
          <a:sy n="91" d="100"/>
        </p:scale>
        <p:origin x="684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2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40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18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407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7891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4533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4765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1958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239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425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6213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3267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4679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464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406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034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nháy choột để bật nhạc và dừng nhạc. Dừng nhạc bạn nào cầm bóng thì trả lời câu hỏi.</a:t>
            </a:r>
          </a:p>
        </p:txBody>
      </p:sp>
    </p:spTree>
    <p:extLst>
      <p:ext uri="{BB962C8B-B14F-4D97-AF65-F5344CB8AC3E}">
        <p14:creationId xmlns:p14="http://schemas.microsoft.com/office/powerpoint/2010/main" val="3893348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nháy choột để bật nhạc và dừng nhạc. Dừng nhạc bạn nào cầm bóng thì trả lời câu hỏi.</a:t>
            </a:r>
          </a:p>
        </p:txBody>
      </p:sp>
    </p:spTree>
    <p:extLst>
      <p:ext uri="{BB962C8B-B14F-4D97-AF65-F5344CB8AC3E}">
        <p14:creationId xmlns:p14="http://schemas.microsoft.com/office/powerpoint/2010/main" val="4080826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nháy choột để bật nhạc và dừng nhạc. Dừng nhạc bạn nào cầm bóng thì trả lời câu hỏi.</a:t>
            </a:r>
          </a:p>
        </p:txBody>
      </p:sp>
    </p:spTree>
    <p:extLst>
      <p:ext uri="{BB962C8B-B14F-4D97-AF65-F5344CB8AC3E}">
        <p14:creationId xmlns:p14="http://schemas.microsoft.com/office/powerpoint/2010/main" val="11243137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nháy choột để bật nhạc và dừng nhạc. Dừng nhạc bạn nào cầm bóng thì trả lời câu hỏi.</a:t>
            </a:r>
          </a:p>
        </p:txBody>
      </p:sp>
    </p:spTree>
    <p:extLst>
      <p:ext uri="{BB962C8B-B14F-4D97-AF65-F5344CB8AC3E}">
        <p14:creationId xmlns:p14="http://schemas.microsoft.com/office/powerpoint/2010/main" val="37320658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7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88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Nháy vào hội thoại để nghe lại âm thanh từng câu.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744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Nháy vào hội thoại để nghe lại âm thanh từng câu.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76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549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72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056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134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96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38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001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756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192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195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064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13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202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2" Type="http://schemas.openxmlformats.org/officeDocument/2006/relationships/audio" Target="NULL" TargetMode="External"/><Relationship Id="rId1" Type="http://schemas.openxmlformats.org/officeDocument/2006/relationships/tags" Target="../tags/tag11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openxmlformats.org/officeDocument/2006/relationships/image" Target="../media/image13.png"/><Relationship Id="rId2" Type="http://schemas.openxmlformats.org/officeDocument/2006/relationships/audio" Target="NULL" TargetMode="External"/><Relationship Id="rId1" Type="http://schemas.openxmlformats.org/officeDocument/2006/relationships/tags" Target="../tags/tag12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14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4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15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p3"/><Relationship Id="rId7" Type="http://schemas.openxmlformats.org/officeDocument/2006/relationships/image" Target="../media/image15.png"/><Relationship Id="rId2" Type="http://schemas.openxmlformats.org/officeDocument/2006/relationships/audio" Target="NULL" TargetMode="External"/><Relationship Id="rId1" Type="http://schemas.openxmlformats.org/officeDocument/2006/relationships/tags" Target="../tags/tag16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p3"/><Relationship Id="rId7" Type="http://schemas.openxmlformats.org/officeDocument/2006/relationships/image" Target="../media/image16.png"/><Relationship Id="rId2" Type="http://schemas.openxmlformats.org/officeDocument/2006/relationships/audio" Target="NULL" TargetMode="External"/><Relationship Id="rId1" Type="http://schemas.openxmlformats.org/officeDocument/2006/relationships/tags" Target="../tags/tag17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p3"/><Relationship Id="rId7" Type="http://schemas.openxmlformats.org/officeDocument/2006/relationships/image" Target="../media/image17.png"/><Relationship Id="rId2" Type="http://schemas.openxmlformats.org/officeDocument/2006/relationships/audio" Target="NULL" TargetMode="External"/><Relationship Id="rId1" Type="http://schemas.openxmlformats.org/officeDocument/2006/relationships/tags" Target="../tags/tag18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p3"/><Relationship Id="rId7" Type="http://schemas.openxmlformats.org/officeDocument/2006/relationships/image" Target="../media/image18.png"/><Relationship Id="rId2" Type="http://schemas.openxmlformats.org/officeDocument/2006/relationships/audio" Target="NULL" TargetMode="External"/><Relationship Id="rId1" Type="http://schemas.openxmlformats.org/officeDocument/2006/relationships/tags" Target="../tags/tag19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p3"/><Relationship Id="rId7" Type="http://schemas.openxmlformats.org/officeDocument/2006/relationships/image" Target="../media/image22.png"/><Relationship Id="rId2" Type="http://schemas.openxmlformats.org/officeDocument/2006/relationships/audio" Target="NULL" TargetMode="External"/><Relationship Id="rId1" Type="http://schemas.openxmlformats.org/officeDocument/2006/relationships/tags" Target="../tags/tag21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p3"/><Relationship Id="rId7" Type="http://schemas.openxmlformats.org/officeDocument/2006/relationships/image" Target="../media/image23.png"/><Relationship Id="rId2" Type="http://schemas.openxmlformats.org/officeDocument/2006/relationships/audio" Target="NULL" TargetMode="External"/><Relationship Id="rId1" Type="http://schemas.openxmlformats.org/officeDocument/2006/relationships/tags" Target="../tags/tag22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p3"/><Relationship Id="rId7" Type="http://schemas.openxmlformats.org/officeDocument/2006/relationships/image" Target="../media/image24.png"/><Relationship Id="rId2" Type="http://schemas.openxmlformats.org/officeDocument/2006/relationships/audio" Target="NULL" TargetMode="External"/><Relationship Id="rId1" Type="http://schemas.openxmlformats.org/officeDocument/2006/relationships/tags" Target="../tags/tag23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p3"/><Relationship Id="rId7" Type="http://schemas.openxmlformats.org/officeDocument/2006/relationships/image" Target="../media/image25.png"/><Relationship Id="rId2" Type="http://schemas.openxmlformats.org/officeDocument/2006/relationships/audio" Target="NULL" TargetMode="External"/><Relationship Id="rId1" Type="http://schemas.openxmlformats.org/officeDocument/2006/relationships/tags" Target="../tags/tag24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5" Type="http://schemas.openxmlformats.org/officeDocument/2006/relationships/image" Target="../media/image26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26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28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audio" Target="../media/media5.mp3"/><Relationship Id="rId7" Type="http://schemas.openxmlformats.org/officeDocument/2006/relationships/image" Target="../media/image20.jpg"/><Relationship Id="rId2" Type="http://schemas.microsoft.com/office/2007/relationships/media" Target="../media/media5.mp3"/><Relationship Id="rId1" Type="http://schemas.openxmlformats.org/officeDocument/2006/relationships/tags" Target="../tags/tag29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30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5.png"/><Relationship Id="rId2" Type="http://schemas.microsoft.com/office/2007/relationships/media" Target="../media/media6.mp3"/><Relationship Id="rId1" Type="http://schemas.openxmlformats.org/officeDocument/2006/relationships/tags" Target="../tags/tag31.xml"/><Relationship Id="rId6" Type="http://schemas.openxmlformats.org/officeDocument/2006/relationships/image" Target="../media/image29.jpeg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5.png"/><Relationship Id="rId2" Type="http://schemas.microsoft.com/office/2007/relationships/media" Target="../media/media6.mp3"/><Relationship Id="rId1" Type="http://schemas.openxmlformats.org/officeDocument/2006/relationships/tags" Target="../tags/tag33.xml"/><Relationship Id="rId6" Type="http://schemas.openxmlformats.org/officeDocument/2006/relationships/image" Target="../media/image29.jpeg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4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5.png"/><Relationship Id="rId2" Type="http://schemas.microsoft.com/office/2007/relationships/media" Target="../media/media6.mp3"/><Relationship Id="rId1" Type="http://schemas.openxmlformats.org/officeDocument/2006/relationships/tags" Target="../tags/tag35.xml"/><Relationship Id="rId6" Type="http://schemas.openxmlformats.org/officeDocument/2006/relationships/image" Target="../media/image29.jpeg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Relationship Id="rId4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5.png"/><Relationship Id="rId2" Type="http://schemas.microsoft.com/office/2007/relationships/media" Target="../media/media6.mp3"/><Relationship Id="rId1" Type="http://schemas.openxmlformats.org/officeDocument/2006/relationships/tags" Target="../tags/tag37.xml"/><Relationship Id="rId6" Type="http://schemas.openxmlformats.org/officeDocument/2006/relationships/image" Target="../media/image29.jpeg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Relationship Id="rId4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7.mp3"/><Relationship Id="rId7" Type="http://schemas.openxmlformats.org/officeDocument/2006/relationships/image" Target="../media/image36.gif"/><Relationship Id="rId2" Type="http://schemas.microsoft.com/office/2007/relationships/media" Target="../media/media7.mp3"/><Relationship Id="rId1" Type="http://schemas.openxmlformats.org/officeDocument/2006/relationships/tags" Target="../tags/tag39.xml"/><Relationship Id="rId6" Type="http://schemas.openxmlformats.org/officeDocument/2006/relationships/image" Target="../media/image35.jpg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0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audio" Target="../media/media2.mp3"/><Relationship Id="rId7" Type="http://schemas.openxmlformats.org/officeDocument/2006/relationships/image" Target="../media/image5.png"/><Relationship Id="rId2" Type="http://schemas.microsoft.com/office/2007/relationships/media" Target="../media/media2.mp3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9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1.png"/><Relationship Id="rId2" Type="http://schemas.openxmlformats.org/officeDocument/2006/relationships/audio" Target="NULL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15B3DCA-AC7D-C3D3-1163-D268204421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8712" y="604600"/>
            <a:ext cx="5844921" cy="3946687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9945" y="0"/>
            <a:ext cx="45441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8AA689-F6BC-826B-6689-B7D85C9C5967}"/>
              </a:ext>
            </a:extLst>
          </p:cNvPr>
          <p:cNvSpPr txBox="1"/>
          <p:nvPr/>
        </p:nvSpPr>
        <p:spPr>
          <a:xfrm>
            <a:off x="2631664" y="592213"/>
            <a:ext cx="3250708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omic Sans MS" panose="030F0702030302020204" pitchFamily="66" charset="0"/>
              </a:rPr>
              <a:t>What did you do there?</a:t>
            </a:r>
            <a:endParaRPr lang="en-US" sz="32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FBDE1B-6B00-EA59-2A96-1DD174EE8E3F}"/>
              </a:ext>
            </a:extLst>
          </p:cNvPr>
          <p:cNvSpPr txBox="1"/>
          <p:nvPr/>
        </p:nvSpPr>
        <p:spPr>
          <a:xfrm>
            <a:off x="3052995" y="3768445"/>
            <a:ext cx="3056354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omic Sans MS" panose="030F0702030302020204" pitchFamily="66" charset="0"/>
              </a:rPr>
              <a:t>We played badminton.</a:t>
            </a:r>
            <a:endParaRPr lang="en-US" sz="32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Track 89">
            <a:hlinkClick r:id="" action="ppaction://media"/>
            <a:extLst>
              <a:ext uri="{FF2B5EF4-FFF2-40B4-BE49-F238E27FC236}">
                <a16:creationId xmlns:a16="http://schemas.microsoft.com/office/drawing/2014/main" id="{47781DE2-200A-4B05-A754-11A6BF0E87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4026" end="0.156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12000" y="60378"/>
            <a:ext cx="609600" cy="609600"/>
          </a:xfrm>
          <a:prstGeom prst="rect">
            <a:avLst/>
          </a:prstGeom>
        </p:spPr>
      </p:pic>
      <p:pic>
        <p:nvPicPr>
          <p:cNvPr id="17" name="Track 89">
            <a:hlinkClick r:id="" action="ppaction://media"/>
            <a:extLst>
              <a:ext uri="{FF2B5EF4-FFF2-40B4-BE49-F238E27FC236}">
                <a16:creationId xmlns:a16="http://schemas.microsoft.com/office/drawing/2014/main" id="{582E0D51-F4FA-47CE-8290-36F45D8E62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5752" end="5784.156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1199194"/>
            <a:ext cx="609600" cy="609600"/>
          </a:xfrm>
          <a:prstGeom prst="rect">
            <a:avLst/>
          </a:prstGeom>
        </p:spPr>
      </p:pic>
      <p:pic>
        <p:nvPicPr>
          <p:cNvPr id="18" name="Track 89">
            <a:hlinkClick r:id="" action="ppaction://media"/>
            <a:extLst>
              <a:ext uri="{FF2B5EF4-FFF2-40B4-BE49-F238E27FC236}">
                <a16:creationId xmlns:a16="http://schemas.microsoft.com/office/drawing/2014/main" id="{3C755C22-2554-4D41-B06A-CFD4DC4571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8613" end="2030.156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85300" y="196754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082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35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4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73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84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73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C01AFB-E332-16C4-8F34-5818501197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864" y="775668"/>
            <a:ext cx="4415718" cy="30107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31D908-ADCC-C025-B120-8D8030684F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1176" y="960465"/>
            <a:ext cx="4185100" cy="2825920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13" name="Track 89">
            <a:hlinkClick r:id="" action="ppaction://media"/>
            <a:extLst>
              <a:ext uri="{FF2B5EF4-FFF2-40B4-BE49-F238E27FC236}">
                <a16:creationId xmlns:a16="http://schemas.microsoft.com/office/drawing/2014/main" id="{B8BCA041-7F6B-4E15-B2EF-6AAE772329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4026" end="0.1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12000" y="46930"/>
            <a:ext cx="609600" cy="6096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BD1237F-AB8F-466C-9C6A-4509FA72DC86}"/>
              </a:ext>
            </a:extLst>
          </p:cNvPr>
          <p:cNvSpPr txBox="1"/>
          <p:nvPr/>
        </p:nvSpPr>
        <p:spPr>
          <a:xfrm>
            <a:off x="1509580" y="785793"/>
            <a:ext cx="3178223" cy="604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Comic Sans MS" panose="030F0702030302020204" pitchFamily="66" charset="0"/>
              </a:rPr>
              <a:t>I didn’t see you and Minh last Saturday. Where were you?</a:t>
            </a:r>
            <a:endParaRPr lang="en-US" sz="16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BA34AE-447D-44F3-80ED-5ABE3AA26BD1}"/>
              </a:ext>
            </a:extLst>
          </p:cNvPr>
          <p:cNvSpPr txBox="1"/>
          <p:nvPr/>
        </p:nvSpPr>
        <p:spPr>
          <a:xfrm>
            <a:off x="1509580" y="3235376"/>
            <a:ext cx="3356585" cy="34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Comic Sans MS" panose="030F0702030302020204" pitchFamily="66" charset="0"/>
              </a:rPr>
              <a:t>We were at the sports </a:t>
            </a:r>
            <a:r>
              <a:rPr lang="en-US" sz="1600" dirty="0" err="1">
                <a:latin typeface="Comic Sans MS" panose="030F0702030302020204" pitchFamily="66" charset="0"/>
              </a:rPr>
              <a:t>centre</a:t>
            </a:r>
            <a:r>
              <a:rPr lang="en-US" sz="1600" dirty="0">
                <a:latin typeface="Comic Sans MS" panose="030F0702030302020204" pitchFamily="66" charset="0"/>
              </a:rPr>
              <a:t>.</a:t>
            </a:r>
            <a:endParaRPr lang="en-US" sz="16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A5392A-E73A-43F0-A470-BD5AEDF0C240}"/>
              </a:ext>
            </a:extLst>
          </p:cNvPr>
          <p:cNvSpPr txBox="1"/>
          <p:nvPr/>
        </p:nvSpPr>
        <p:spPr>
          <a:xfrm>
            <a:off x="5443262" y="924525"/>
            <a:ext cx="2643069" cy="34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Comic Sans MS" panose="030F0702030302020204" pitchFamily="66" charset="0"/>
              </a:rPr>
              <a:t>What did you do there?</a:t>
            </a:r>
            <a:endParaRPr lang="en-US" sz="24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A36053F-3104-469A-9FDC-35B5F89996AE}"/>
              </a:ext>
            </a:extLst>
          </p:cNvPr>
          <p:cNvSpPr txBox="1"/>
          <p:nvPr/>
        </p:nvSpPr>
        <p:spPr>
          <a:xfrm>
            <a:off x="5783430" y="3176991"/>
            <a:ext cx="2485587" cy="34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Comic Sans MS" panose="030F0702030302020204" pitchFamily="66" charset="0"/>
              </a:rPr>
              <a:t>We played badminton.</a:t>
            </a:r>
            <a:endParaRPr lang="en-US" sz="24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678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3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1" grpId="0"/>
      <p:bldP spid="22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84A23AF-92F9-239F-48ED-888A49BA8D34}"/>
              </a:ext>
            </a:extLst>
          </p:cNvPr>
          <p:cNvGrpSpPr/>
          <p:nvPr/>
        </p:nvGrpSpPr>
        <p:grpSpPr>
          <a:xfrm>
            <a:off x="795618" y="862464"/>
            <a:ext cx="3561794" cy="1321935"/>
            <a:chOff x="1779004" y="1123900"/>
            <a:chExt cx="2211740" cy="597898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2F43626B-4FE9-32A7-42BA-DA3B60E6897E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59422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95A049D-7B10-C121-A11C-99929325BBB2}"/>
                </a:ext>
              </a:extLst>
            </p:cNvPr>
            <p:cNvSpPr txBox="1"/>
            <p:nvPr/>
          </p:nvSpPr>
          <p:spPr>
            <a:xfrm>
              <a:off x="1802293" y="1123900"/>
              <a:ext cx="2188451" cy="3002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effectLst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Where </a:t>
              </a: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were you?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C53C340-6DE1-0100-B555-F9ABAC38010C}"/>
              </a:ext>
            </a:extLst>
          </p:cNvPr>
          <p:cNvGrpSpPr/>
          <p:nvPr/>
        </p:nvGrpSpPr>
        <p:grpSpPr>
          <a:xfrm>
            <a:off x="5651512" y="862464"/>
            <a:ext cx="3204873" cy="1137687"/>
            <a:chOff x="5061045" y="1127577"/>
            <a:chExt cx="2348553" cy="1097058"/>
          </a:xfrm>
        </p:grpSpPr>
        <p:sp>
          <p:nvSpPr>
            <p:cNvPr id="14" name="Speech Bubble: Rectangle with Corners Rounded 1">
              <a:extLst>
                <a:ext uri="{FF2B5EF4-FFF2-40B4-BE49-F238E27FC236}">
                  <a16:creationId xmlns:a16="http://schemas.microsoft.com/office/drawing/2014/main" id="{8184EB1B-B749-4F6C-1234-FE0CB87A3D5F}"/>
                </a:ext>
              </a:extLst>
            </p:cNvPr>
            <p:cNvSpPr/>
            <p:nvPr/>
          </p:nvSpPr>
          <p:spPr>
            <a:xfrm flipV="1">
              <a:off x="5061045" y="1127577"/>
              <a:ext cx="2104378" cy="109705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356DE3F-3DF4-FC81-5A3B-90DCC1276814}"/>
                </a:ext>
              </a:extLst>
            </p:cNvPr>
            <p:cNvSpPr txBox="1"/>
            <p:nvPr/>
          </p:nvSpPr>
          <p:spPr>
            <a:xfrm>
              <a:off x="5061045" y="1272406"/>
              <a:ext cx="2348553" cy="5076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effectLst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We were ____</a:t>
              </a: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4E3CF96-A7B8-4CDC-972D-F8177409EEAA}"/>
              </a:ext>
            </a:extLst>
          </p:cNvPr>
          <p:cNvGrpSpPr/>
          <p:nvPr/>
        </p:nvGrpSpPr>
        <p:grpSpPr>
          <a:xfrm>
            <a:off x="795618" y="2290547"/>
            <a:ext cx="4905099" cy="1313805"/>
            <a:chOff x="1779004" y="1127577"/>
            <a:chExt cx="2205313" cy="594221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:a16="http://schemas.microsoft.com/office/drawing/2014/main" id="{03CCB4E7-282F-4F32-BBB1-D75A43B03370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59422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903BDB3-5384-4FF4-A0C2-C890A9DECFC1}"/>
                </a:ext>
              </a:extLst>
            </p:cNvPr>
            <p:cNvSpPr txBox="1"/>
            <p:nvPr/>
          </p:nvSpPr>
          <p:spPr>
            <a:xfrm>
              <a:off x="1795866" y="1175092"/>
              <a:ext cx="2188451" cy="4474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What did you do there?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26BC6A5-98FA-4858-AEBE-054A5D0DCA50}"/>
              </a:ext>
            </a:extLst>
          </p:cNvPr>
          <p:cNvGrpSpPr/>
          <p:nvPr/>
        </p:nvGrpSpPr>
        <p:grpSpPr>
          <a:xfrm>
            <a:off x="5588012" y="2321383"/>
            <a:ext cx="3204873" cy="1137687"/>
            <a:chOff x="5061045" y="1127577"/>
            <a:chExt cx="2348553" cy="1097058"/>
          </a:xfrm>
        </p:grpSpPr>
        <p:sp>
          <p:nvSpPr>
            <p:cNvPr id="15" name="Speech Bubble: Rectangle with Corners Rounded 1">
              <a:extLst>
                <a:ext uri="{FF2B5EF4-FFF2-40B4-BE49-F238E27FC236}">
                  <a16:creationId xmlns:a16="http://schemas.microsoft.com/office/drawing/2014/main" id="{5C30BE90-610B-47EA-ADBD-FD4414B22572}"/>
                </a:ext>
              </a:extLst>
            </p:cNvPr>
            <p:cNvSpPr/>
            <p:nvPr/>
          </p:nvSpPr>
          <p:spPr>
            <a:xfrm flipV="1">
              <a:off x="5061045" y="1127577"/>
              <a:ext cx="2104378" cy="109705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3FDA5BA-6D63-43C6-9F4D-E712FE0B4D21}"/>
                </a:ext>
              </a:extLst>
            </p:cNvPr>
            <p:cNvSpPr txBox="1"/>
            <p:nvPr/>
          </p:nvSpPr>
          <p:spPr>
            <a:xfrm>
              <a:off x="5061045" y="1272406"/>
              <a:ext cx="2348553" cy="5076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effectLst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We _______</a:t>
              </a: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7194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36792" y="2177662"/>
            <a:ext cx="7478870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1315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68BA6C8F-8E50-4118-9058-F1FCB83A23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48820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515845" y="-13508"/>
            <a:ext cx="41123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7" name="Track 90">
            <a:hlinkClick r:id="" action="ppaction://media"/>
            <a:extLst>
              <a:ext uri="{FF2B5EF4-FFF2-40B4-BE49-F238E27FC236}">
                <a16:creationId xmlns:a16="http://schemas.microsoft.com/office/drawing/2014/main" id="{97827B37-588F-4521-B164-2FC4A70429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134" end="58062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13600" y="80853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EFB360-3E98-68F4-466C-217A866105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1102" y="747084"/>
            <a:ext cx="5672254" cy="38038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2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9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158745-54BF-2473-0C20-5A0303DFF1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8126" y="735872"/>
            <a:ext cx="5530874" cy="3671756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10" name="Track 90">
            <a:hlinkClick r:id="" action="ppaction://media"/>
            <a:extLst>
              <a:ext uri="{FF2B5EF4-FFF2-40B4-BE49-F238E27FC236}">
                <a16:creationId xmlns:a16="http://schemas.microsoft.com/office/drawing/2014/main" id="{30F6536E-F43A-4997-8604-2E911040FD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915" end="53427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39000" y="5461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7CE3D2-077C-F933-09A4-39CFECCD4C51}"/>
              </a:ext>
            </a:extLst>
          </p:cNvPr>
          <p:cNvSpPr txBox="1"/>
          <p:nvPr/>
        </p:nvSpPr>
        <p:spPr>
          <a:xfrm>
            <a:off x="2985291" y="3653392"/>
            <a:ext cx="3358646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listen to music</a:t>
            </a:r>
            <a:endParaRPr lang="en-US" sz="44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09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B5E817-A4B6-3336-53C9-1E108D494A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7941" y="802027"/>
            <a:ext cx="5089369" cy="3648132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10" name="Track 90">
            <a:hlinkClick r:id="" action="ppaction://media"/>
            <a:extLst>
              <a:ext uri="{FF2B5EF4-FFF2-40B4-BE49-F238E27FC236}">
                <a16:creationId xmlns:a16="http://schemas.microsoft.com/office/drawing/2014/main" id="{30F6536E-F43A-4997-8604-2E911040FD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6050" end="47790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39000" y="5461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7CE3D2-077C-F933-09A4-39CFECCD4C51}"/>
              </a:ext>
            </a:extLst>
          </p:cNvPr>
          <p:cNvSpPr txBox="1"/>
          <p:nvPr/>
        </p:nvSpPr>
        <p:spPr>
          <a:xfrm>
            <a:off x="2990936" y="3704192"/>
            <a:ext cx="3358646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watch the fish</a:t>
            </a:r>
            <a:endParaRPr lang="en-US" sz="72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095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3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E2BC96-7A59-170B-7FD6-B385E67D39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9327" y="1014262"/>
            <a:ext cx="4927684" cy="3873743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10" name="Track 90">
            <a:hlinkClick r:id="" action="ppaction://media"/>
            <a:extLst>
              <a:ext uri="{FF2B5EF4-FFF2-40B4-BE49-F238E27FC236}">
                <a16:creationId xmlns:a16="http://schemas.microsoft.com/office/drawing/2014/main" id="{30F6536E-F43A-4997-8604-2E911040FD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832" end="41693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39000" y="5461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7CE3D2-077C-F933-09A4-39CFECCD4C51}"/>
              </a:ext>
            </a:extLst>
          </p:cNvPr>
          <p:cNvSpPr txBox="1"/>
          <p:nvPr/>
        </p:nvSpPr>
        <p:spPr>
          <a:xfrm>
            <a:off x="2675965" y="3554844"/>
            <a:ext cx="4021045" cy="1027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600" dirty="0">
                <a:latin typeface="Comic Sans MS" panose="030F0702030302020204" pitchFamily="66" charset="0"/>
              </a:rPr>
              <a:t>dance around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600" dirty="0">
                <a:latin typeface="Comic Sans MS" panose="030F0702030302020204" pitchFamily="66" charset="0"/>
              </a:rPr>
              <a:t>the campfire</a:t>
            </a:r>
            <a:endParaRPr lang="en-US" sz="26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974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6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5BEF86-5678-6FFE-0E8F-693F0E0213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3533" y="1022598"/>
            <a:ext cx="4934551" cy="3579138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10" name="Track 90">
            <a:hlinkClick r:id="" action="ppaction://media"/>
            <a:extLst>
              <a:ext uri="{FF2B5EF4-FFF2-40B4-BE49-F238E27FC236}">
                <a16:creationId xmlns:a16="http://schemas.microsoft.com/office/drawing/2014/main" id="{30F6536E-F43A-4997-8604-2E911040FD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7084" end="37409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39000" y="5461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7CE3D2-077C-F933-09A4-39CFECCD4C51}"/>
              </a:ext>
            </a:extLst>
          </p:cNvPr>
          <p:cNvSpPr txBox="1"/>
          <p:nvPr/>
        </p:nvSpPr>
        <p:spPr>
          <a:xfrm>
            <a:off x="2990936" y="3704192"/>
            <a:ext cx="3358646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Comic Sans MS" panose="030F0702030302020204" pitchFamily="66" charset="0"/>
              </a:rPr>
              <a:t>play chess</a:t>
            </a:r>
            <a:endParaRPr lang="en-US" sz="72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396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>
            <a:extLst>
              <a:ext uri="{FF2B5EF4-FFF2-40B4-BE49-F238E27FC236}">
                <a16:creationId xmlns:a16="http://schemas.microsoft.com/office/drawing/2014/main" id="{7127DD72-BB2B-D871-75C4-B0A502042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-367" r="4973"/>
          <a:stretch/>
        </p:blipFill>
        <p:spPr bwMode="auto">
          <a:xfrm>
            <a:off x="461535" y="2165397"/>
            <a:ext cx="2782350" cy="273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88A47CD7-2970-7D0D-220D-DF97A4086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-8326" r="-1132"/>
          <a:stretch/>
        </p:blipFill>
        <p:spPr bwMode="auto">
          <a:xfrm>
            <a:off x="5518444" y="2462340"/>
            <a:ext cx="3229766" cy="239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1FE714F0-92F1-7D5A-A033-C5D36CC37C2D}"/>
              </a:ext>
            </a:extLst>
          </p:cNvPr>
          <p:cNvGrpSpPr/>
          <p:nvPr/>
        </p:nvGrpSpPr>
        <p:grpSpPr>
          <a:xfrm flipH="1">
            <a:off x="1761086" y="836551"/>
            <a:ext cx="2810914" cy="1385850"/>
            <a:chOff x="1549330" y="1127577"/>
            <a:chExt cx="2210918" cy="1130511"/>
          </a:xfrm>
        </p:grpSpPr>
        <p:sp>
          <p:nvSpPr>
            <p:cNvPr id="36" name="Speech Bubble: Rectangle with Corners Rounded 1">
              <a:extLst>
                <a:ext uri="{FF2B5EF4-FFF2-40B4-BE49-F238E27FC236}">
                  <a16:creationId xmlns:a16="http://schemas.microsoft.com/office/drawing/2014/main" id="{D85C1712-23CB-4C65-57B1-FEFE425ABF9E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297F64C-F565-B432-DF6A-962B28E0D4A0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7025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b="0" i="0">
                  <a:effectLst/>
                  <a:latin typeface="Comic Sans MS" panose="030F0702030302020204" pitchFamily="66" charset="0"/>
                </a:rPr>
                <a:t>What did you do yesterday?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C009542-8FCA-4702-BCEB-987453546FEA}"/>
              </a:ext>
            </a:extLst>
          </p:cNvPr>
          <p:cNvGrpSpPr/>
          <p:nvPr/>
        </p:nvGrpSpPr>
        <p:grpSpPr>
          <a:xfrm>
            <a:off x="5522585" y="836550"/>
            <a:ext cx="2096430" cy="1258949"/>
            <a:chOff x="5522585" y="836550"/>
            <a:chExt cx="2096430" cy="1258949"/>
          </a:xfrm>
        </p:grpSpPr>
        <p:sp>
          <p:nvSpPr>
            <p:cNvPr id="41" name="Speech Bubble: Rectangle with Corners Rounded 1">
              <a:extLst>
                <a:ext uri="{FF2B5EF4-FFF2-40B4-BE49-F238E27FC236}">
                  <a16:creationId xmlns:a16="http://schemas.microsoft.com/office/drawing/2014/main" id="{2BD2C89E-BF27-A67E-A4D2-09B30E813615}"/>
                </a:ext>
              </a:extLst>
            </p:cNvPr>
            <p:cNvSpPr/>
            <p:nvPr/>
          </p:nvSpPr>
          <p:spPr>
            <a:xfrm flipH="1" flipV="1">
              <a:off x="5579548" y="836550"/>
              <a:ext cx="1858292" cy="125894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BCA9B51-028B-2784-98D6-CEECE55C289F}"/>
                </a:ext>
              </a:extLst>
            </p:cNvPr>
            <p:cNvSpPr txBox="1"/>
            <p:nvPr/>
          </p:nvSpPr>
          <p:spPr>
            <a:xfrm>
              <a:off x="5522585" y="954726"/>
              <a:ext cx="2096430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We </a:t>
              </a:r>
              <a:r>
                <a:rPr lang="en-US" sz="2800" dirty="0">
                  <a:latin typeface="Comic Sans MS" panose="030F0702030302020204" pitchFamily="66" charset="0"/>
                </a:rPr>
                <a:t>____. 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064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824964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Unit 9</a:t>
            </a:r>
            <a:b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Our outdoor activities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00764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Lesson 2 -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3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5DACAE-5C62-FB1A-433C-7A3E5918CE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9709" y="1228260"/>
            <a:ext cx="4127059" cy="2686979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7CE3D2-077C-F933-09A4-39CFECCD4C51}"/>
              </a:ext>
            </a:extLst>
          </p:cNvPr>
          <p:cNvSpPr txBox="1"/>
          <p:nvPr/>
        </p:nvSpPr>
        <p:spPr>
          <a:xfrm>
            <a:off x="2892677" y="3272875"/>
            <a:ext cx="3358646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listen to music</a:t>
            </a:r>
            <a:endParaRPr lang="en-US" sz="4000" kern="1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67905CB-560C-45AA-8FB7-665A4AABE365}"/>
              </a:ext>
            </a:extLst>
          </p:cNvPr>
          <p:cNvGrpSpPr/>
          <p:nvPr/>
        </p:nvGrpSpPr>
        <p:grpSpPr>
          <a:xfrm>
            <a:off x="227070" y="1339152"/>
            <a:ext cx="2305373" cy="1313805"/>
            <a:chOff x="227070" y="1339152"/>
            <a:chExt cx="2305373" cy="1313805"/>
          </a:xfrm>
        </p:grpSpPr>
        <p:sp>
          <p:nvSpPr>
            <p:cNvPr id="26" name="Speech Bubble: Rectangle with Corners Rounded 1">
              <a:extLst>
                <a:ext uri="{FF2B5EF4-FFF2-40B4-BE49-F238E27FC236}">
                  <a16:creationId xmlns:a16="http://schemas.microsoft.com/office/drawing/2014/main" id="{771DD0D2-A59F-459B-B57C-2D6BF317930C}"/>
                </a:ext>
              </a:extLst>
            </p:cNvPr>
            <p:cNvSpPr/>
            <p:nvPr/>
          </p:nvSpPr>
          <p:spPr>
            <a:xfrm flipH="1" flipV="1">
              <a:off x="227070" y="1339152"/>
              <a:ext cx="2305373" cy="1313805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41F97A5-657D-4C9B-C82C-012D3CFC8409}"/>
                </a:ext>
              </a:extLst>
            </p:cNvPr>
            <p:cNvSpPr txBox="1"/>
            <p:nvPr/>
          </p:nvSpPr>
          <p:spPr>
            <a:xfrm flipH="1">
              <a:off x="227070" y="1339153"/>
              <a:ext cx="2305373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b="0" i="0">
                  <a:effectLst/>
                  <a:latin typeface="Comic Sans MS" panose="030F0702030302020204" pitchFamily="66" charset="0"/>
                </a:rPr>
                <a:t>What did you do yesterday?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FF05F4-003A-43A2-ADF7-8ACF380EC94D}"/>
              </a:ext>
            </a:extLst>
          </p:cNvPr>
          <p:cNvGrpSpPr/>
          <p:nvPr/>
        </p:nvGrpSpPr>
        <p:grpSpPr>
          <a:xfrm>
            <a:off x="6694034" y="1339152"/>
            <a:ext cx="2406790" cy="1137687"/>
            <a:chOff x="6694034" y="1339152"/>
            <a:chExt cx="2406790" cy="1137687"/>
          </a:xfrm>
        </p:grpSpPr>
        <p:sp>
          <p:nvSpPr>
            <p:cNvPr id="30" name="Speech Bubble: Rectangle with Corners Rounded 1">
              <a:extLst>
                <a:ext uri="{FF2B5EF4-FFF2-40B4-BE49-F238E27FC236}">
                  <a16:creationId xmlns:a16="http://schemas.microsoft.com/office/drawing/2014/main" id="{001528A9-6C76-4DD3-8185-568F45B993A4}"/>
                </a:ext>
              </a:extLst>
            </p:cNvPr>
            <p:cNvSpPr/>
            <p:nvPr/>
          </p:nvSpPr>
          <p:spPr>
            <a:xfrm flipV="1">
              <a:off x="6694034" y="1339152"/>
              <a:ext cx="2233194" cy="1137687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D52F9D-8516-E148-02A7-9305135C7A7E}"/>
                </a:ext>
              </a:extLst>
            </p:cNvPr>
            <p:cNvSpPr txBox="1"/>
            <p:nvPr/>
          </p:nvSpPr>
          <p:spPr>
            <a:xfrm>
              <a:off x="6694034" y="1339153"/>
              <a:ext cx="2406790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b="0" i="0">
                  <a:effectLst/>
                  <a:latin typeface="Comic Sans MS" panose="030F0702030302020204" pitchFamily="66" charset="0"/>
                </a:rPr>
                <a:t>We listened to music.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Track 90">
            <a:hlinkClick r:id="" action="ppaction://media"/>
            <a:extLst>
              <a:ext uri="{FF2B5EF4-FFF2-40B4-BE49-F238E27FC236}">
                <a16:creationId xmlns:a16="http://schemas.microsoft.com/office/drawing/2014/main" id="{C1E78F1A-7948-4445-8C33-2989620A7A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1041" end="28824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39000" y="546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473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28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F8CB2C-A314-5359-1ACF-4EF71093AE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9521" y="1193453"/>
            <a:ext cx="4207435" cy="2756594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7CE3D2-077C-F933-09A4-39CFECCD4C51}"/>
              </a:ext>
            </a:extLst>
          </p:cNvPr>
          <p:cNvSpPr txBox="1"/>
          <p:nvPr/>
        </p:nvSpPr>
        <p:spPr>
          <a:xfrm>
            <a:off x="2826733" y="3377369"/>
            <a:ext cx="3358646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watch the fish</a:t>
            </a:r>
            <a:endParaRPr lang="en-US" sz="6600" kern="1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67905CB-560C-45AA-8FB7-665A4AABE365}"/>
              </a:ext>
            </a:extLst>
          </p:cNvPr>
          <p:cNvGrpSpPr/>
          <p:nvPr/>
        </p:nvGrpSpPr>
        <p:grpSpPr>
          <a:xfrm>
            <a:off x="227070" y="1339152"/>
            <a:ext cx="2305373" cy="1313805"/>
            <a:chOff x="227070" y="1339152"/>
            <a:chExt cx="2305373" cy="1313805"/>
          </a:xfrm>
        </p:grpSpPr>
        <p:sp>
          <p:nvSpPr>
            <p:cNvPr id="26" name="Speech Bubble: Rectangle with Corners Rounded 1">
              <a:extLst>
                <a:ext uri="{FF2B5EF4-FFF2-40B4-BE49-F238E27FC236}">
                  <a16:creationId xmlns:a16="http://schemas.microsoft.com/office/drawing/2014/main" id="{771DD0D2-A59F-459B-B57C-2D6BF317930C}"/>
                </a:ext>
              </a:extLst>
            </p:cNvPr>
            <p:cNvSpPr/>
            <p:nvPr/>
          </p:nvSpPr>
          <p:spPr>
            <a:xfrm flipH="1" flipV="1">
              <a:off x="227070" y="1339152"/>
              <a:ext cx="2305373" cy="1313805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41F97A5-657D-4C9B-C82C-012D3CFC8409}"/>
                </a:ext>
              </a:extLst>
            </p:cNvPr>
            <p:cNvSpPr txBox="1"/>
            <p:nvPr/>
          </p:nvSpPr>
          <p:spPr>
            <a:xfrm flipH="1">
              <a:off x="227070" y="1339153"/>
              <a:ext cx="2305373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b="0" i="0">
                  <a:effectLst/>
                  <a:latin typeface="Comic Sans MS" panose="030F0702030302020204" pitchFamily="66" charset="0"/>
                </a:rPr>
                <a:t>What did you do yesterday?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FF05F4-003A-43A2-ADF7-8ACF380EC94D}"/>
              </a:ext>
            </a:extLst>
          </p:cNvPr>
          <p:cNvGrpSpPr/>
          <p:nvPr/>
        </p:nvGrpSpPr>
        <p:grpSpPr>
          <a:xfrm>
            <a:off x="6694034" y="1339152"/>
            <a:ext cx="2406790" cy="1137687"/>
            <a:chOff x="6694034" y="1339152"/>
            <a:chExt cx="2406790" cy="1137687"/>
          </a:xfrm>
        </p:grpSpPr>
        <p:sp>
          <p:nvSpPr>
            <p:cNvPr id="30" name="Speech Bubble: Rectangle with Corners Rounded 1">
              <a:extLst>
                <a:ext uri="{FF2B5EF4-FFF2-40B4-BE49-F238E27FC236}">
                  <a16:creationId xmlns:a16="http://schemas.microsoft.com/office/drawing/2014/main" id="{001528A9-6C76-4DD3-8185-568F45B993A4}"/>
                </a:ext>
              </a:extLst>
            </p:cNvPr>
            <p:cNvSpPr/>
            <p:nvPr/>
          </p:nvSpPr>
          <p:spPr>
            <a:xfrm flipV="1">
              <a:off x="6694034" y="1339152"/>
              <a:ext cx="2233194" cy="1137687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D52F9D-8516-E148-02A7-9305135C7A7E}"/>
                </a:ext>
              </a:extLst>
            </p:cNvPr>
            <p:cNvSpPr txBox="1"/>
            <p:nvPr/>
          </p:nvSpPr>
          <p:spPr>
            <a:xfrm>
              <a:off x="6694034" y="1339153"/>
              <a:ext cx="2406790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b="0" i="0">
                  <a:effectLst/>
                  <a:latin typeface="Comic Sans MS" panose="030F0702030302020204" pitchFamily="66" charset="0"/>
                </a:rPr>
                <a:t>We watched the fish.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Track 90">
            <a:hlinkClick r:id="" action="ppaction://media"/>
            <a:extLst>
              <a:ext uri="{FF2B5EF4-FFF2-40B4-BE49-F238E27FC236}">
                <a16:creationId xmlns:a16="http://schemas.microsoft.com/office/drawing/2014/main" id="{C1E78F1A-7948-4445-8C33-2989620A7A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0267" end="19596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39000" y="546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088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28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5FE159-6A21-A8BA-41F8-94BF740F0C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2462" y="1212870"/>
            <a:ext cx="3999830" cy="3152408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7CE3D2-077C-F933-09A4-39CFECCD4C51}"/>
              </a:ext>
            </a:extLst>
          </p:cNvPr>
          <p:cNvSpPr txBox="1"/>
          <p:nvPr/>
        </p:nvSpPr>
        <p:spPr>
          <a:xfrm>
            <a:off x="2859460" y="3212269"/>
            <a:ext cx="3358646" cy="861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dance around the campfire</a:t>
            </a:r>
            <a:endParaRPr lang="en-US" sz="11800" kern="1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67905CB-560C-45AA-8FB7-665A4AABE365}"/>
              </a:ext>
            </a:extLst>
          </p:cNvPr>
          <p:cNvGrpSpPr/>
          <p:nvPr/>
        </p:nvGrpSpPr>
        <p:grpSpPr>
          <a:xfrm>
            <a:off x="227070" y="1339152"/>
            <a:ext cx="2305373" cy="1313805"/>
            <a:chOff x="227070" y="1339152"/>
            <a:chExt cx="2305373" cy="1313805"/>
          </a:xfrm>
        </p:grpSpPr>
        <p:sp>
          <p:nvSpPr>
            <p:cNvPr id="26" name="Speech Bubble: Rectangle with Corners Rounded 1">
              <a:extLst>
                <a:ext uri="{FF2B5EF4-FFF2-40B4-BE49-F238E27FC236}">
                  <a16:creationId xmlns:a16="http://schemas.microsoft.com/office/drawing/2014/main" id="{771DD0D2-A59F-459B-B57C-2D6BF317930C}"/>
                </a:ext>
              </a:extLst>
            </p:cNvPr>
            <p:cNvSpPr/>
            <p:nvPr/>
          </p:nvSpPr>
          <p:spPr>
            <a:xfrm flipH="1" flipV="1">
              <a:off x="227070" y="1339152"/>
              <a:ext cx="2305373" cy="1313805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41F97A5-657D-4C9B-C82C-012D3CFC8409}"/>
                </a:ext>
              </a:extLst>
            </p:cNvPr>
            <p:cNvSpPr txBox="1"/>
            <p:nvPr/>
          </p:nvSpPr>
          <p:spPr>
            <a:xfrm flipH="1">
              <a:off x="227070" y="1339153"/>
              <a:ext cx="2305373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b="0" i="0">
                  <a:effectLst/>
                  <a:latin typeface="Comic Sans MS" panose="030F0702030302020204" pitchFamily="66" charset="0"/>
                </a:rPr>
                <a:t>What did you do yesterday?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FF05F4-003A-43A2-ADF7-8ACF380EC94D}"/>
              </a:ext>
            </a:extLst>
          </p:cNvPr>
          <p:cNvGrpSpPr/>
          <p:nvPr/>
        </p:nvGrpSpPr>
        <p:grpSpPr>
          <a:xfrm>
            <a:off x="6617834" y="1339152"/>
            <a:ext cx="2406790" cy="1137687"/>
            <a:chOff x="6617834" y="1339152"/>
            <a:chExt cx="2406790" cy="1137687"/>
          </a:xfrm>
        </p:grpSpPr>
        <p:sp>
          <p:nvSpPr>
            <p:cNvPr id="30" name="Speech Bubble: Rectangle with Corners Rounded 1">
              <a:extLst>
                <a:ext uri="{FF2B5EF4-FFF2-40B4-BE49-F238E27FC236}">
                  <a16:creationId xmlns:a16="http://schemas.microsoft.com/office/drawing/2014/main" id="{001528A9-6C76-4DD3-8185-568F45B993A4}"/>
                </a:ext>
              </a:extLst>
            </p:cNvPr>
            <p:cNvSpPr/>
            <p:nvPr/>
          </p:nvSpPr>
          <p:spPr>
            <a:xfrm flipV="1">
              <a:off x="6694034" y="1339152"/>
              <a:ext cx="2233194" cy="1137687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D52F9D-8516-E148-02A7-9305135C7A7E}"/>
                </a:ext>
              </a:extLst>
            </p:cNvPr>
            <p:cNvSpPr txBox="1"/>
            <p:nvPr/>
          </p:nvSpPr>
          <p:spPr>
            <a:xfrm>
              <a:off x="6617834" y="1339153"/>
              <a:ext cx="2406790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b="0" i="0">
                  <a:effectLst/>
                  <a:latin typeface="Comic Sans MS" panose="030F0702030302020204" pitchFamily="66" charset="0"/>
                </a:rPr>
                <a:t>We danced around the campfire.</a:t>
              </a:r>
              <a:endParaRPr lang="en-US" sz="3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Track 90">
            <a:hlinkClick r:id="" action="ppaction://media"/>
            <a:extLst>
              <a:ext uri="{FF2B5EF4-FFF2-40B4-BE49-F238E27FC236}">
                <a16:creationId xmlns:a16="http://schemas.microsoft.com/office/drawing/2014/main" id="{C1E78F1A-7948-4445-8C33-2989620A7A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9328" end="9881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39000" y="546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059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93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E4064B-2824-593A-C83F-03E9B15855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1522" y="1253295"/>
            <a:ext cx="3891745" cy="2799323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7CE3D2-077C-F933-09A4-39CFECCD4C51}"/>
              </a:ext>
            </a:extLst>
          </p:cNvPr>
          <p:cNvSpPr txBox="1"/>
          <p:nvPr/>
        </p:nvSpPr>
        <p:spPr>
          <a:xfrm>
            <a:off x="2826733" y="3377369"/>
            <a:ext cx="3358646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play chess</a:t>
            </a:r>
            <a:endParaRPr lang="en-US" sz="6600" kern="1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67905CB-560C-45AA-8FB7-665A4AABE365}"/>
              </a:ext>
            </a:extLst>
          </p:cNvPr>
          <p:cNvGrpSpPr/>
          <p:nvPr/>
        </p:nvGrpSpPr>
        <p:grpSpPr>
          <a:xfrm>
            <a:off x="227070" y="1339152"/>
            <a:ext cx="2305373" cy="1313805"/>
            <a:chOff x="227070" y="1339152"/>
            <a:chExt cx="2305373" cy="1313805"/>
          </a:xfrm>
        </p:grpSpPr>
        <p:sp>
          <p:nvSpPr>
            <p:cNvPr id="26" name="Speech Bubble: Rectangle with Corners Rounded 1">
              <a:extLst>
                <a:ext uri="{FF2B5EF4-FFF2-40B4-BE49-F238E27FC236}">
                  <a16:creationId xmlns:a16="http://schemas.microsoft.com/office/drawing/2014/main" id="{771DD0D2-A59F-459B-B57C-2D6BF317930C}"/>
                </a:ext>
              </a:extLst>
            </p:cNvPr>
            <p:cNvSpPr/>
            <p:nvPr/>
          </p:nvSpPr>
          <p:spPr>
            <a:xfrm flipH="1" flipV="1">
              <a:off x="227070" y="1339152"/>
              <a:ext cx="2305373" cy="1313805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41F97A5-657D-4C9B-C82C-012D3CFC8409}"/>
                </a:ext>
              </a:extLst>
            </p:cNvPr>
            <p:cNvSpPr txBox="1"/>
            <p:nvPr/>
          </p:nvSpPr>
          <p:spPr>
            <a:xfrm flipH="1">
              <a:off x="227070" y="1339153"/>
              <a:ext cx="2305373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b="0" i="0">
                  <a:effectLst/>
                  <a:latin typeface="Comic Sans MS" panose="030F0702030302020204" pitchFamily="66" charset="0"/>
                </a:rPr>
                <a:t>What did you do yesterday?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FF05F4-003A-43A2-ADF7-8ACF380EC94D}"/>
              </a:ext>
            </a:extLst>
          </p:cNvPr>
          <p:cNvGrpSpPr/>
          <p:nvPr/>
        </p:nvGrpSpPr>
        <p:grpSpPr>
          <a:xfrm>
            <a:off x="6675979" y="1339152"/>
            <a:ext cx="2406790" cy="1137687"/>
            <a:chOff x="6675979" y="1339152"/>
            <a:chExt cx="2406790" cy="1137687"/>
          </a:xfrm>
        </p:grpSpPr>
        <p:sp>
          <p:nvSpPr>
            <p:cNvPr id="30" name="Speech Bubble: Rectangle with Corners Rounded 1">
              <a:extLst>
                <a:ext uri="{FF2B5EF4-FFF2-40B4-BE49-F238E27FC236}">
                  <a16:creationId xmlns:a16="http://schemas.microsoft.com/office/drawing/2014/main" id="{001528A9-6C76-4DD3-8185-568F45B993A4}"/>
                </a:ext>
              </a:extLst>
            </p:cNvPr>
            <p:cNvSpPr/>
            <p:nvPr/>
          </p:nvSpPr>
          <p:spPr>
            <a:xfrm flipV="1">
              <a:off x="6694034" y="1339152"/>
              <a:ext cx="2233194" cy="1137687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D52F9D-8516-E148-02A7-9305135C7A7E}"/>
                </a:ext>
              </a:extLst>
            </p:cNvPr>
            <p:cNvSpPr txBox="1"/>
            <p:nvPr/>
          </p:nvSpPr>
          <p:spPr>
            <a:xfrm>
              <a:off x="6675979" y="1503813"/>
              <a:ext cx="2406790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b="0" i="0">
                  <a:effectLst/>
                  <a:latin typeface="Comic Sans MS" panose="030F0702030302020204" pitchFamily="66" charset="0"/>
                </a:rPr>
                <a:t>We played chess.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Track 90">
            <a:hlinkClick r:id="" action="ppaction://media"/>
            <a:extLst>
              <a:ext uri="{FF2B5EF4-FFF2-40B4-BE49-F238E27FC236}">
                <a16:creationId xmlns:a16="http://schemas.microsoft.com/office/drawing/2014/main" id="{C1E78F1A-7948-4445-8C33-2989620A7A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875" end="0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39000" y="546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526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27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8E4BFC57-6A21-4B3B-9EF2-20020455C44A}"/>
              </a:ext>
            </a:extLst>
          </p:cNvPr>
          <p:cNvGrpSpPr/>
          <p:nvPr/>
        </p:nvGrpSpPr>
        <p:grpSpPr>
          <a:xfrm flipH="1">
            <a:off x="359842" y="993306"/>
            <a:ext cx="2599258" cy="1256714"/>
            <a:chOff x="1549330" y="1127577"/>
            <a:chExt cx="2210918" cy="1130511"/>
          </a:xfrm>
        </p:grpSpPr>
        <p:sp>
          <p:nvSpPr>
            <p:cNvPr id="46" name="Speech Bubble: Rectangle with Corners Rounded 1">
              <a:extLst>
                <a:ext uri="{FF2B5EF4-FFF2-40B4-BE49-F238E27FC236}">
                  <a16:creationId xmlns:a16="http://schemas.microsoft.com/office/drawing/2014/main" id="{F6349B03-B0E3-4F06-9964-3BC8F1D4621D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FABCBF9-7101-4059-AE06-56974D868E0B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6594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b="0" i="0">
                  <a:effectLst/>
                  <a:latin typeface="Comic Sans MS" panose="030F0702030302020204" pitchFamily="66" charset="0"/>
                </a:rPr>
                <a:t>What did you do yesterday?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28CC44E-7BC0-4335-80DA-B46F8F140D0E}"/>
              </a:ext>
            </a:extLst>
          </p:cNvPr>
          <p:cNvGrpSpPr/>
          <p:nvPr/>
        </p:nvGrpSpPr>
        <p:grpSpPr>
          <a:xfrm>
            <a:off x="359842" y="2571749"/>
            <a:ext cx="2096430" cy="1258949"/>
            <a:chOff x="5522585" y="836550"/>
            <a:chExt cx="2096430" cy="1258949"/>
          </a:xfrm>
        </p:grpSpPr>
        <p:sp>
          <p:nvSpPr>
            <p:cNvPr id="49" name="Speech Bubble: Rectangle with Corners Rounded 1">
              <a:extLst>
                <a:ext uri="{FF2B5EF4-FFF2-40B4-BE49-F238E27FC236}">
                  <a16:creationId xmlns:a16="http://schemas.microsoft.com/office/drawing/2014/main" id="{51971A26-F73F-4D6C-846E-2D351C2D5194}"/>
                </a:ext>
              </a:extLst>
            </p:cNvPr>
            <p:cNvSpPr/>
            <p:nvPr/>
          </p:nvSpPr>
          <p:spPr>
            <a:xfrm flipH="1" flipV="1">
              <a:off x="5579548" y="836550"/>
              <a:ext cx="1858292" cy="125894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rgbClr val="000000"/>
                </a:solidFill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26DD849-3A6E-4456-945B-504F8DD90BDC}"/>
                </a:ext>
              </a:extLst>
            </p:cNvPr>
            <p:cNvSpPr txBox="1"/>
            <p:nvPr/>
          </p:nvSpPr>
          <p:spPr>
            <a:xfrm>
              <a:off x="5522585" y="954726"/>
              <a:ext cx="2096430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>
                  <a:latin typeface="Comic Sans MS" panose="030F0702030302020204" pitchFamily="66" charset="0"/>
                </a:rPr>
                <a:t>We </a:t>
              </a:r>
              <a:r>
                <a:rPr lang="en-US" sz="2000" dirty="0">
                  <a:latin typeface="Comic Sans MS" panose="030F0702030302020204" pitchFamily="66" charset="0"/>
                </a:rPr>
                <a:t>____. 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B2D2D83-9F93-EBD4-7481-42F2A428E1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4457" y="502241"/>
            <a:ext cx="5672738" cy="39894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78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3. Let’s talk.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DBF1D8E-25A2-4C86-98D4-AC4E435122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2981436" y="0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385931" y="2518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 b="1">
                <a:solidFill>
                  <a:srgbClr val="C00000"/>
                </a:solidFill>
                <a:latin typeface="Comic Sans MS" panose="030F0702030302020204" pitchFamily="66" charset="0"/>
              </a:rPr>
              <a:t>Let’s talk.</a:t>
            </a:r>
            <a:endParaRPr lang="en-US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C2CB0B-5D3C-5002-4843-30C1C293D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10" y="1034899"/>
            <a:ext cx="8174895" cy="25161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8DB0D80-388B-4589-A1FD-77ED841CD1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075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1">
            <a:extLst>
              <a:ext uri="{FF2B5EF4-FFF2-40B4-BE49-F238E27FC236}">
                <a16:creationId xmlns:a16="http://schemas.microsoft.com/office/drawing/2014/main" id="{172F03AF-659B-3DFD-EEC5-1F919180CFBC}"/>
              </a:ext>
            </a:extLst>
          </p:cNvPr>
          <p:cNvSpPr/>
          <p:nvPr/>
        </p:nvSpPr>
        <p:spPr>
          <a:xfrm flipV="1">
            <a:off x="1839923" y="651504"/>
            <a:ext cx="2782350" cy="1385850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2" name="Picture 2">
            <a:extLst>
              <a:ext uri="{FF2B5EF4-FFF2-40B4-BE49-F238E27FC236}">
                <a16:creationId xmlns:a16="http://schemas.microsoft.com/office/drawing/2014/main" id="{7127DD72-BB2B-D871-75C4-B0A502042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-367" r="4973"/>
          <a:stretch/>
        </p:blipFill>
        <p:spPr bwMode="auto">
          <a:xfrm>
            <a:off x="461535" y="2165397"/>
            <a:ext cx="2782350" cy="273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88A47CD7-2970-7D0D-220D-DF97A4086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l="-8326" r="-1132"/>
          <a:stretch/>
        </p:blipFill>
        <p:spPr bwMode="auto">
          <a:xfrm>
            <a:off x="5518444" y="2462340"/>
            <a:ext cx="3229766" cy="239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1FE714F0-92F1-7D5A-A033-C5D36CC37C2D}"/>
              </a:ext>
            </a:extLst>
          </p:cNvPr>
          <p:cNvGrpSpPr/>
          <p:nvPr/>
        </p:nvGrpSpPr>
        <p:grpSpPr>
          <a:xfrm flipH="1">
            <a:off x="2488204" y="2190208"/>
            <a:ext cx="2833095" cy="1385850"/>
            <a:chOff x="959971" y="2231826"/>
            <a:chExt cx="2228365" cy="1130511"/>
          </a:xfrm>
        </p:grpSpPr>
        <p:sp>
          <p:nvSpPr>
            <p:cNvPr id="36" name="Speech Bubble: Rectangle with Corners Rounded 1">
              <a:extLst>
                <a:ext uri="{FF2B5EF4-FFF2-40B4-BE49-F238E27FC236}">
                  <a16:creationId xmlns:a16="http://schemas.microsoft.com/office/drawing/2014/main" id="{D85C1712-23CB-4C65-57B1-FEFE425ABF9E}"/>
                </a:ext>
              </a:extLst>
            </p:cNvPr>
            <p:cNvSpPr/>
            <p:nvPr/>
          </p:nvSpPr>
          <p:spPr>
            <a:xfrm flipH="1" flipV="1">
              <a:off x="1207092" y="2231826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297F64C-F565-B432-DF6A-962B28E0D4A0}"/>
                </a:ext>
              </a:extLst>
            </p:cNvPr>
            <p:cNvSpPr txBox="1"/>
            <p:nvPr/>
          </p:nvSpPr>
          <p:spPr>
            <a:xfrm>
              <a:off x="959971" y="2250984"/>
              <a:ext cx="2188451" cy="7025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b="0" i="0" dirty="0">
                  <a:effectLst/>
                  <a:latin typeface="Comic Sans MS" panose="030F0702030302020204" pitchFamily="66" charset="0"/>
                </a:rPr>
                <a:t>What did you do there?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C009542-8FCA-4702-BCEB-987453546FEA}"/>
              </a:ext>
            </a:extLst>
          </p:cNvPr>
          <p:cNvGrpSpPr/>
          <p:nvPr/>
        </p:nvGrpSpPr>
        <p:grpSpPr>
          <a:xfrm>
            <a:off x="5309450" y="643223"/>
            <a:ext cx="2108279" cy="1258949"/>
            <a:chOff x="5309450" y="643223"/>
            <a:chExt cx="2108279" cy="1258949"/>
          </a:xfrm>
        </p:grpSpPr>
        <p:sp>
          <p:nvSpPr>
            <p:cNvPr id="41" name="Speech Bubble: Rectangle with Corners Rounded 1">
              <a:extLst>
                <a:ext uri="{FF2B5EF4-FFF2-40B4-BE49-F238E27FC236}">
                  <a16:creationId xmlns:a16="http://schemas.microsoft.com/office/drawing/2014/main" id="{2BD2C89E-BF27-A67E-A4D2-09B30E813615}"/>
                </a:ext>
              </a:extLst>
            </p:cNvPr>
            <p:cNvSpPr/>
            <p:nvPr/>
          </p:nvSpPr>
          <p:spPr>
            <a:xfrm flipH="1" flipV="1">
              <a:off x="5309450" y="643223"/>
              <a:ext cx="1858292" cy="125894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BCA9B51-028B-2784-98D6-CEECE55C289F}"/>
                </a:ext>
              </a:extLst>
            </p:cNvPr>
            <p:cNvSpPr txBox="1"/>
            <p:nvPr/>
          </p:nvSpPr>
          <p:spPr>
            <a:xfrm>
              <a:off x="5321299" y="744475"/>
              <a:ext cx="2096430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>
                  <a:latin typeface="Comic Sans MS" panose="030F0702030302020204" pitchFamily="66" charset="0"/>
                </a:rPr>
                <a:t>We ____. 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Happy Ukulele Background Music for YouTube by TacoMusic">
            <a:hlinkClick r:id="" action="ppaction://media"/>
            <a:extLst>
              <a:ext uri="{FF2B5EF4-FFF2-40B4-BE49-F238E27FC236}">
                <a16:creationId xmlns:a16="http://schemas.microsoft.com/office/drawing/2014/main" id="{18561289-3710-4DD0-95AE-AE80F39128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1839" y="2095499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111FB2-177A-6E84-829D-8C773369D59C}"/>
              </a:ext>
            </a:extLst>
          </p:cNvPr>
          <p:cNvSpPr txBox="1"/>
          <p:nvPr/>
        </p:nvSpPr>
        <p:spPr>
          <a:xfrm flipH="1">
            <a:off x="2021098" y="651504"/>
            <a:ext cx="2782350" cy="861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0" i="0" dirty="0">
                <a:effectLst/>
                <a:latin typeface="Comic Sans MS" panose="030F0702030302020204" pitchFamily="66" charset="0"/>
              </a:rPr>
              <a:t>What </a:t>
            </a:r>
            <a:r>
              <a:rPr lang="en-US" sz="2400" dirty="0">
                <a:latin typeface="Comic Sans MS" panose="030F0702030302020204" pitchFamily="66" charset="0"/>
              </a:rPr>
              <a:t>were you </a:t>
            </a:r>
            <a:r>
              <a:rPr lang="en-US" sz="2400" b="0" i="0" dirty="0">
                <a:effectLst/>
                <a:latin typeface="Comic Sans MS" panose="030F0702030302020204" pitchFamily="66" charset="0"/>
              </a:rPr>
              <a:t>yesterday?</a:t>
            </a:r>
            <a:endParaRPr lang="en-US" sz="28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D3312C4-8C5C-1AAE-E7D5-D8EAA4BD44AA}"/>
              </a:ext>
            </a:extLst>
          </p:cNvPr>
          <p:cNvGrpSpPr/>
          <p:nvPr/>
        </p:nvGrpSpPr>
        <p:grpSpPr>
          <a:xfrm>
            <a:off x="4340950" y="3354993"/>
            <a:ext cx="2157843" cy="1258949"/>
            <a:chOff x="5266366" y="604809"/>
            <a:chExt cx="2157843" cy="1258949"/>
          </a:xfrm>
        </p:grpSpPr>
        <p:sp>
          <p:nvSpPr>
            <p:cNvPr id="7" name="Speech Bubble: Rectangle with Corners Rounded 1">
              <a:extLst>
                <a:ext uri="{FF2B5EF4-FFF2-40B4-BE49-F238E27FC236}">
                  <a16:creationId xmlns:a16="http://schemas.microsoft.com/office/drawing/2014/main" id="{561C9348-4F10-958A-B392-E216F4A68CBB}"/>
                </a:ext>
              </a:extLst>
            </p:cNvPr>
            <p:cNvSpPr/>
            <p:nvPr/>
          </p:nvSpPr>
          <p:spPr>
            <a:xfrm flipH="1" flipV="1">
              <a:off x="5266366" y="604809"/>
              <a:ext cx="1858292" cy="125894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EB58CCC-921B-2D90-D791-D270E4AF5423}"/>
                </a:ext>
              </a:extLst>
            </p:cNvPr>
            <p:cNvSpPr txBox="1"/>
            <p:nvPr/>
          </p:nvSpPr>
          <p:spPr>
            <a:xfrm>
              <a:off x="5327779" y="712531"/>
              <a:ext cx="2096430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>
                  <a:latin typeface="Comic Sans MS" panose="030F0702030302020204" pitchFamily="66" charset="0"/>
                </a:rPr>
                <a:t>We ____. 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7113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6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C514F59E-347F-4F98-A2AE-B78616956A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  <p:pic>
        <p:nvPicPr>
          <p:cNvPr id="8194" name="Picture 2" descr="Pass the Ball">
            <a:extLst>
              <a:ext uri="{FF2B5EF4-FFF2-40B4-BE49-F238E27FC236}">
                <a16:creationId xmlns:a16="http://schemas.microsoft.com/office/drawing/2014/main" id="{056F9A92-F815-43B5-B669-25696A168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606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390578" y="1039093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390578" y="2582350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2.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390577" y="1756599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1. </a:t>
            </a: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Look, </a:t>
            </a:r>
            <a:r>
              <a:rPr lang="en-US" sz="2400" b="1" noProof="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liste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n and repeat.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390578" y="3310917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3.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Let’s talk.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511804" y="980627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511804" y="172729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511804" y="247375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511804" y="3252451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1D6E3FC-A927-1966-E051-431C3CCB7FFE}"/>
              </a:ext>
            </a:extLst>
          </p:cNvPr>
          <p:cNvSpPr txBox="1">
            <a:spLocks/>
          </p:cNvSpPr>
          <p:nvPr/>
        </p:nvSpPr>
        <p:spPr>
          <a:xfrm>
            <a:off x="2390578" y="4075948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Wrap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81A68DEA-CC18-A086-F2F8-7B68E54ECB6A}"/>
              </a:ext>
            </a:extLst>
          </p:cNvPr>
          <p:cNvSpPr/>
          <p:nvPr/>
        </p:nvSpPr>
        <p:spPr>
          <a:xfrm>
            <a:off x="1511804" y="401748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ll Game Royalty Free SVG, Cliparts, Vectors, And Stock , 53% OFF">
            <a:extLst>
              <a:ext uri="{FF2B5EF4-FFF2-40B4-BE49-F238E27FC236}">
                <a16:creationId xmlns:a16="http://schemas.microsoft.com/office/drawing/2014/main" id="{8639B7B1-E97C-46C6-9BF1-C815A482EC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1" b="-1"/>
          <a:stretch/>
        </p:blipFill>
        <p:spPr bwMode="auto">
          <a:xfrm>
            <a:off x="880533" y="904270"/>
            <a:ext cx="7382934" cy="42392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C1CDC7-011C-44FA-885F-6FE5D7696CA5}"/>
              </a:ext>
            </a:extLst>
          </p:cNvPr>
          <p:cNvSpPr txBox="1"/>
          <p:nvPr/>
        </p:nvSpPr>
        <p:spPr>
          <a:xfrm>
            <a:off x="2108200" y="158566"/>
            <a:ext cx="4927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PASS THE BALL</a:t>
            </a:r>
          </a:p>
        </p:txBody>
      </p:sp>
      <p:pic>
        <p:nvPicPr>
          <p:cNvPr id="8" name="Fun Music For Videos - Happy Background Music - Ukulele Music">
            <a:hlinkClick r:id="" action="ppaction://media"/>
            <a:extLst>
              <a:ext uri="{FF2B5EF4-FFF2-40B4-BE49-F238E27FC236}">
                <a16:creationId xmlns:a16="http://schemas.microsoft.com/office/drawing/2014/main" id="{608E9192-B54E-4690-A2F7-57BA5757C5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40371" y="2436282"/>
            <a:ext cx="803629" cy="8036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49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ai Cậu Bé Dễ Thương Chơi Bóng Đá Hình minh họa Sẵn có - Tải xuống Hình ảnh  Ngay bây giờ - Trẻ em - Tuổi, Con trai - Nam, Cầu thủ">
            <a:extLst>
              <a:ext uri="{FF2B5EF4-FFF2-40B4-BE49-F238E27FC236}">
                <a16:creationId xmlns:a16="http://schemas.microsoft.com/office/drawing/2014/main" id="{1D100B80-7539-49F0-8A5F-274E3C4F4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553" y="1070457"/>
            <a:ext cx="4134072" cy="27560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DF85F98-0F66-472D-9C05-DC2D94F47497}"/>
              </a:ext>
            </a:extLst>
          </p:cNvPr>
          <p:cNvGrpSpPr/>
          <p:nvPr/>
        </p:nvGrpSpPr>
        <p:grpSpPr>
          <a:xfrm flipH="1">
            <a:off x="612225" y="1070457"/>
            <a:ext cx="2810914" cy="1385850"/>
            <a:chOff x="1549330" y="1127577"/>
            <a:chExt cx="2210918" cy="1130511"/>
          </a:xfrm>
        </p:grpSpPr>
        <p:sp>
          <p:nvSpPr>
            <p:cNvPr id="13" name="Speech Bubble: Rectangle with Corners Rounded 1">
              <a:extLst>
                <a:ext uri="{FF2B5EF4-FFF2-40B4-BE49-F238E27FC236}">
                  <a16:creationId xmlns:a16="http://schemas.microsoft.com/office/drawing/2014/main" id="{BA7C7BC8-883C-43DF-B2AA-45620F218254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B82C09-6E5E-47F5-A2FF-401CC7DC9D7B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650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b="0" i="0">
                  <a:effectLst/>
                  <a:latin typeface="Comic Sans MS" panose="030F0702030302020204" pitchFamily="66" charset="0"/>
                </a:rPr>
                <a:t>What ___ you do yesterday?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D0C272-F88A-4106-92A7-0F0B8DA40BCC}"/>
              </a:ext>
            </a:extLst>
          </p:cNvPr>
          <p:cNvGrpSpPr/>
          <p:nvPr/>
        </p:nvGrpSpPr>
        <p:grpSpPr>
          <a:xfrm>
            <a:off x="540867" y="2737852"/>
            <a:ext cx="3174939" cy="1258949"/>
            <a:chOff x="5522585" y="836550"/>
            <a:chExt cx="2096430" cy="1258949"/>
          </a:xfrm>
        </p:grpSpPr>
        <p:sp>
          <p:nvSpPr>
            <p:cNvPr id="16" name="Speech Bubble: Rectangle with Corners Rounded 1">
              <a:extLst>
                <a:ext uri="{FF2B5EF4-FFF2-40B4-BE49-F238E27FC236}">
                  <a16:creationId xmlns:a16="http://schemas.microsoft.com/office/drawing/2014/main" id="{A35BA493-1D7F-4F38-B119-E445DC9337A9}"/>
                </a:ext>
              </a:extLst>
            </p:cNvPr>
            <p:cNvSpPr/>
            <p:nvPr/>
          </p:nvSpPr>
          <p:spPr>
            <a:xfrm flipH="1" flipV="1">
              <a:off x="5579548" y="836550"/>
              <a:ext cx="1858292" cy="125894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A1EEF89-B632-4DFB-A239-C9734C104662}"/>
                </a:ext>
              </a:extLst>
            </p:cNvPr>
            <p:cNvSpPr txBox="1"/>
            <p:nvPr/>
          </p:nvSpPr>
          <p:spPr>
            <a:xfrm>
              <a:off x="5522585" y="954726"/>
              <a:ext cx="2096430" cy="434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>
                  <a:latin typeface="Comic Sans MS" panose="030F0702030302020204" pitchFamily="66" charset="0"/>
                </a:rPr>
                <a:t>We ____________. 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327C8EE-6080-B6F9-3279-F203EBAA8C51}"/>
              </a:ext>
            </a:extLst>
          </p:cNvPr>
          <p:cNvSpPr txBox="1"/>
          <p:nvPr/>
        </p:nvSpPr>
        <p:spPr>
          <a:xfrm>
            <a:off x="1508083" y="1099542"/>
            <a:ext cx="84413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200" noProof="0">
                <a:solidFill>
                  <a:srgbClr val="FF0000"/>
                </a:solidFill>
                <a:latin typeface="Comic Sans MS" panose="030F0702030302020204" pitchFamily="66" charset="0"/>
              </a:rPr>
              <a:t>did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9CC42C-D0AF-849F-449D-63443B794BA5}"/>
              </a:ext>
            </a:extLst>
          </p:cNvPr>
          <p:cNvSpPr txBox="1"/>
          <p:nvPr/>
        </p:nvSpPr>
        <p:spPr>
          <a:xfrm>
            <a:off x="1058658" y="2848779"/>
            <a:ext cx="219282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played football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F2AFDB-4351-4266-ABD3-253BE92427E4}"/>
              </a:ext>
            </a:extLst>
          </p:cNvPr>
          <p:cNvSpPr txBox="1"/>
          <p:nvPr/>
        </p:nvSpPr>
        <p:spPr>
          <a:xfrm>
            <a:off x="3251483" y="318872"/>
            <a:ext cx="2621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Comic Sans MS" panose="030F0702030302020204" pitchFamily="66" charset="0"/>
              </a:rPr>
              <a:t>Fill in the blanks.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532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ll Game Royalty Free SVG, Cliparts, Vectors, And Stock , 53% OFF">
            <a:extLst>
              <a:ext uri="{FF2B5EF4-FFF2-40B4-BE49-F238E27FC236}">
                <a16:creationId xmlns:a16="http://schemas.microsoft.com/office/drawing/2014/main" id="{8639B7B1-E97C-46C6-9BF1-C815A482EC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1" b="-1"/>
          <a:stretch/>
        </p:blipFill>
        <p:spPr bwMode="auto">
          <a:xfrm>
            <a:off x="880533" y="904270"/>
            <a:ext cx="7382934" cy="42392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C1CDC7-011C-44FA-885F-6FE5D7696CA5}"/>
              </a:ext>
            </a:extLst>
          </p:cNvPr>
          <p:cNvSpPr txBox="1"/>
          <p:nvPr/>
        </p:nvSpPr>
        <p:spPr>
          <a:xfrm>
            <a:off x="2108200" y="158566"/>
            <a:ext cx="4927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PASS THE BALL</a:t>
            </a:r>
          </a:p>
        </p:txBody>
      </p:sp>
      <p:pic>
        <p:nvPicPr>
          <p:cNvPr id="8" name="Fun Music For Videos - Happy Background Music - Ukulele Music">
            <a:hlinkClick r:id="" action="ppaction://media"/>
            <a:extLst>
              <a:ext uri="{FF2B5EF4-FFF2-40B4-BE49-F238E27FC236}">
                <a16:creationId xmlns:a16="http://schemas.microsoft.com/office/drawing/2014/main" id="{608E9192-B54E-4690-A2F7-57BA5757C5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40371" y="2436282"/>
            <a:ext cx="803629" cy="8036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343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DF85F98-0F66-472D-9C05-DC2D94F47497}"/>
              </a:ext>
            </a:extLst>
          </p:cNvPr>
          <p:cNvGrpSpPr/>
          <p:nvPr/>
        </p:nvGrpSpPr>
        <p:grpSpPr>
          <a:xfrm flipH="1">
            <a:off x="612225" y="1239792"/>
            <a:ext cx="2810914" cy="1385850"/>
            <a:chOff x="1549330" y="1127577"/>
            <a:chExt cx="2210918" cy="1130511"/>
          </a:xfrm>
        </p:grpSpPr>
        <p:sp>
          <p:nvSpPr>
            <p:cNvPr id="13" name="Speech Bubble: Rectangle with Corners Rounded 1">
              <a:extLst>
                <a:ext uri="{FF2B5EF4-FFF2-40B4-BE49-F238E27FC236}">
                  <a16:creationId xmlns:a16="http://schemas.microsoft.com/office/drawing/2014/main" id="{BA7C7BC8-883C-43DF-B2AA-45620F218254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B82C09-6E5E-47F5-A2FF-401CC7DC9D7B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650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b="0" i="0">
                  <a:effectLst/>
                  <a:latin typeface="Comic Sans MS" panose="030F0702030302020204" pitchFamily="66" charset="0"/>
                </a:rPr>
                <a:t>What did you ___ yesterday?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D0C272-F88A-4106-92A7-0F0B8DA40BCC}"/>
              </a:ext>
            </a:extLst>
          </p:cNvPr>
          <p:cNvGrpSpPr/>
          <p:nvPr/>
        </p:nvGrpSpPr>
        <p:grpSpPr>
          <a:xfrm>
            <a:off x="627135" y="2895263"/>
            <a:ext cx="2504001" cy="1270873"/>
            <a:chOff x="5579548" y="824626"/>
            <a:chExt cx="1858292" cy="1270873"/>
          </a:xfrm>
        </p:grpSpPr>
        <p:sp>
          <p:nvSpPr>
            <p:cNvPr id="16" name="Speech Bubble: Rectangle with Corners Rounded 1">
              <a:extLst>
                <a:ext uri="{FF2B5EF4-FFF2-40B4-BE49-F238E27FC236}">
                  <a16:creationId xmlns:a16="http://schemas.microsoft.com/office/drawing/2014/main" id="{A35BA493-1D7F-4F38-B119-E445DC9337A9}"/>
                </a:ext>
              </a:extLst>
            </p:cNvPr>
            <p:cNvSpPr/>
            <p:nvPr/>
          </p:nvSpPr>
          <p:spPr>
            <a:xfrm flipH="1" flipV="1">
              <a:off x="5579548" y="836550"/>
              <a:ext cx="1858292" cy="125894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A1EEF89-B632-4DFB-A239-C9734C104662}"/>
                </a:ext>
              </a:extLst>
            </p:cNvPr>
            <p:cNvSpPr txBox="1"/>
            <p:nvPr/>
          </p:nvSpPr>
          <p:spPr>
            <a:xfrm>
              <a:off x="5588564" y="824626"/>
              <a:ext cx="1811525" cy="7972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>
                  <a:latin typeface="Comic Sans MS" panose="030F0702030302020204" pitchFamily="66" charset="0"/>
                </a:rPr>
                <a:t>We watched the ______. 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327C8EE-6080-B6F9-3279-F203EBAA8C51}"/>
              </a:ext>
            </a:extLst>
          </p:cNvPr>
          <p:cNvSpPr txBox="1"/>
          <p:nvPr/>
        </p:nvSpPr>
        <p:spPr>
          <a:xfrm>
            <a:off x="2540117" y="1275600"/>
            <a:ext cx="84413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200" noProof="0">
                <a:solidFill>
                  <a:srgbClr val="FF0000"/>
                </a:solidFill>
                <a:latin typeface="Comic Sans MS" panose="030F0702030302020204" pitchFamily="66" charset="0"/>
              </a:rPr>
              <a:t>do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9CC42C-D0AF-849F-449D-63443B794BA5}"/>
              </a:ext>
            </a:extLst>
          </p:cNvPr>
          <p:cNvSpPr txBox="1"/>
          <p:nvPr/>
        </p:nvSpPr>
        <p:spPr>
          <a:xfrm>
            <a:off x="683580" y="3261582"/>
            <a:ext cx="139910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dolphin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4098" name="Picture 2" descr="Free vector children looking at dolphins at the aquarium">
            <a:extLst>
              <a:ext uri="{FF2B5EF4-FFF2-40B4-BE49-F238E27FC236}">
                <a16:creationId xmlns:a16="http://schemas.microsoft.com/office/drawing/2014/main" id="{B6414615-CF21-4BB5-A574-1FC196B9CE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72"/>
          <a:stretch/>
        </p:blipFill>
        <p:spPr bwMode="auto">
          <a:xfrm>
            <a:off x="3715806" y="947010"/>
            <a:ext cx="4560266" cy="33572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24A31E7-07AA-4CDA-9628-57C5C2F53C80}"/>
              </a:ext>
            </a:extLst>
          </p:cNvPr>
          <p:cNvSpPr txBox="1"/>
          <p:nvPr/>
        </p:nvSpPr>
        <p:spPr>
          <a:xfrm>
            <a:off x="3251483" y="318872"/>
            <a:ext cx="2621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Comic Sans MS" panose="030F0702030302020204" pitchFamily="66" charset="0"/>
              </a:rPr>
              <a:t>Fill in the blanks.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31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ll Game Royalty Free SVG, Cliparts, Vectors, And Stock , 53% OFF">
            <a:extLst>
              <a:ext uri="{FF2B5EF4-FFF2-40B4-BE49-F238E27FC236}">
                <a16:creationId xmlns:a16="http://schemas.microsoft.com/office/drawing/2014/main" id="{8639B7B1-E97C-46C6-9BF1-C815A482EC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1" b="-1"/>
          <a:stretch/>
        </p:blipFill>
        <p:spPr bwMode="auto">
          <a:xfrm>
            <a:off x="880533" y="904270"/>
            <a:ext cx="7382934" cy="42392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C1CDC7-011C-44FA-885F-6FE5D7696CA5}"/>
              </a:ext>
            </a:extLst>
          </p:cNvPr>
          <p:cNvSpPr txBox="1"/>
          <p:nvPr/>
        </p:nvSpPr>
        <p:spPr>
          <a:xfrm>
            <a:off x="2108200" y="158566"/>
            <a:ext cx="4927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PASS THE BALL</a:t>
            </a:r>
          </a:p>
        </p:txBody>
      </p:sp>
      <p:pic>
        <p:nvPicPr>
          <p:cNvPr id="8" name="Fun Music For Videos - Happy Background Music - Ukulele Music">
            <a:hlinkClick r:id="" action="ppaction://media"/>
            <a:extLst>
              <a:ext uri="{FF2B5EF4-FFF2-40B4-BE49-F238E27FC236}">
                <a16:creationId xmlns:a16="http://schemas.microsoft.com/office/drawing/2014/main" id="{608E9192-B54E-4690-A2F7-57BA5757C5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40371" y="2436282"/>
            <a:ext cx="803629" cy="8036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894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DF85F98-0F66-472D-9C05-DC2D94F47497}"/>
              </a:ext>
            </a:extLst>
          </p:cNvPr>
          <p:cNvGrpSpPr/>
          <p:nvPr/>
        </p:nvGrpSpPr>
        <p:grpSpPr>
          <a:xfrm flipH="1">
            <a:off x="612225" y="1172058"/>
            <a:ext cx="2810914" cy="1385850"/>
            <a:chOff x="1549330" y="1127577"/>
            <a:chExt cx="2210918" cy="1130511"/>
          </a:xfrm>
        </p:grpSpPr>
        <p:sp>
          <p:nvSpPr>
            <p:cNvPr id="13" name="Speech Bubble: Rectangle with Corners Rounded 1">
              <a:extLst>
                <a:ext uri="{FF2B5EF4-FFF2-40B4-BE49-F238E27FC236}">
                  <a16:creationId xmlns:a16="http://schemas.microsoft.com/office/drawing/2014/main" id="{BA7C7BC8-883C-43DF-B2AA-45620F218254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B82C09-6E5E-47F5-A2FF-401CC7DC9D7B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650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b="0" i="0">
                  <a:effectLst/>
                  <a:latin typeface="Comic Sans MS" panose="030F0702030302020204" pitchFamily="66" charset="0"/>
                </a:rPr>
                <a:t>What did you do __________?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D0C272-F88A-4106-92A7-0F0B8DA40BCC}"/>
              </a:ext>
            </a:extLst>
          </p:cNvPr>
          <p:cNvGrpSpPr/>
          <p:nvPr/>
        </p:nvGrpSpPr>
        <p:grpSpPr>
          <a:xfrm>
            <a:off x="627135" y="2827529"/>
            <a:ext cx="2504001" cy="1270873"/>
            <a:chOff x="5579548" y="824626"/>
            <a:chExt cx="1858292" cy="1270873"/>
          </a:xfrm>
        </p:grpSpPr>
        <p:sp>
          <p:nvSpPr>
            <p:cNvPr id="16" name="Speech Bubble: Rectangle with Corners Rounded 1">
              <a:extLst>
                <a:ext uri="{FF2B5EF4-FFF2-40B4-BE49-F238E27FC236}">
                  <a16:creationId xmlns:a16="http://schemas.microsoft.com/office/drawing/2014/main" id="{A35BA493-1D7F-4F38-B119-E445DC9337A9}"/>
                </a:ext>
              </a:extLst>
            </p:cNvPr>
            <p:cNvSpPr/>
            <p:nvPr/>
          </p:nvSpPr>
          <p:spPr>
            <a:xfrm flipH="1" flipV="1">
              <a:off x="5579548" y="836550"/>
              <a:ext cx="1858292" cy="125894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A1EEF89-B632-4DFB-A239-C9734C104662}"/>
                </a:ext>
              </a:extLst>
            </p:cNvPr>
            <p:cNvSpPr txBox="1"/>
            <p:nvPr/>
          </p:nvSpPr>
          <p:spPr>
            <a:xfrm>
              <a:off x="5588564" y="824626"/>
              <a:ext cx="1811525" cy="7972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b="0" i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We _______ to music</a:t>
              </a:r>
              <a:r>
                <a:rPr lang="en-US" sz="2200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</a:rPr>
                <a:t>. </a:t>
              </a:r>
              <a:endParaRPr lang="en-US" sz="2200" kern="100" dirty="0">
                <a:solidFill>
                  <a:schemeClr val="accent6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327C8EE-6080-B6F9-3279-F203EBAA8C51}"/>
              </a:ext>
            </a:extLst>
          </p:cNvPr>
          <p:cNvSpPr txBox="1"/>
          <p:nvPr/>
        </p:nvSpPr>
        <p:spPr>
          <a:xfrm>
            <a:off x="683580" y="1519462"/>
            <a:ext cx="157092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200" noProof="0">
                <a:solidFill>
                  <a:srgbClr val="FF0000"/>
                </a:solidFill>
                <a:latin typeface="Comic Sans MS" panose="030F0702030302020204" pitchFamily="66" charset="0"/>
              </a:rPr>
              <a:t>yesterday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9CC42C-D0AF-849F-449D-63443B794BA5}"/>
              </a:ext>
            </a:extLst>
          </p:cNvPr>
          <p:cNvSpPr txBox="1"/>
          <p:nvPr/>
        </p:nvSpPr>
        <p:spPr>
          <a:xfrm>
            <a:off x="1332409" y="2827529"/>
            <a:ext cx="139910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200">
                <a:solidFill>
                  <a:srgbClr val="FF0000"/>
                </a:solidFill>
                <a:latin typeface="Comic Sans MS" panose="030F0702030302020204" pitchFamily="66" charset="0"/>
              </a:rPr>
              <a:t>listened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6146" name="Picture 2" descr="The children are singing and their friends enjoying it">
            <a:extLst>
              <a:ext uri="{FF2B5EF4-FFF2-40B4-BE49-F238E27FC236}">
                <a16:creationId xmlns:a16="http://schemas.microsoft.com/office/drawing/2014/main" id="{34E3AF1D-9616-43B1-BDEF-8459A8041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449" y="992190"/>
            <a:ext cx="4238569" cy="28234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896AA0E-3DD0-420B-A53D-7C42F1A0F605}"/>
              </a:ext>
            </a:extLst>
          </p:cNvPr>
          <p:cNvSpPr txBox="1"/>
          <p:nvPr/>
        </p:nvSpPr>
        <p:spPr>
          <a:xfrm>
            <a:off x="3251483" y="318872"/>
            <a:ext cx="2621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Comic Sans MS" panose="030F0702030302020204" pitchFamily="66" charset="0"/>
              </a:rPr>
              <a:t>Fill in the blanks.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066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ll Game Royalty Free SVG, Cliparts, Vectors, And Stock , 53% OFF">
            <a:extLst>
              <a:ext uri="{FF2B5EF4-FFF2-40B4-BE49-F238E27FC236}">
                <a16:creationId xmlns:a16="http://schemas.microsoft.com/office/drawing/2014/main" id="{8639B7B1-E97C-46C6-9BF1-C815A482EC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1" b="-1"/>
          <a:stretch/>
        </p:blipFill>
        <p:spPr bwMode="auto">
          <a:xfrm>
            <a:off x="880533" y="904270"/>
            <a:ext cx="7382934" cy="42392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C1CDC7-011C-44FA-885F-6FE5D7696CA5}"/>
              </a:ext>
            </a:extLst>
          </p:cNvPr>
          <p:cNvSpPr txBox="1"/>
          <p:nvPr/>
        </p:nvSpPr>
        <p:spPr>
          <a:xfrm>
            <a:off x="2108200" y="158566"/>
            <a:ext cx="4927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PASS THE BALL</a:t>
            </a:r>
          </a:p>
        </p:txBody>
      </p:sp>
      <p:pic>
        <p:nvPicPr>
          <p:cNvPr id="8" name="Fun Music For Videos - Happy Background Music - Ukulele Music">
            <a:hlinkClick r:id="" action="ppaction://media"/>
            <a:extLst>
              <a:ext uri="{FF2B5EF4-FFF2-40B4-BE49-F238E27FC236}">
                <a16:creationId xmlns:a16="http://schemas.microsoft.com/office/drawing/2014/main" id="{608E9192-B54E-4690-A2F7-57BA5757C5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40371" y="2436282"/>
            <a:ext cx="803629" cy="8036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329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DF85F98-0F66-472D-9C05-DC2D94F47497}"/>
              </a:ext>
            </a:extLst>
          </p:cNvPr>
          <p:cNvGrpSpPr/>
          <p:nvPr/>
        </p:nvGrpSpPr>
        <p:grpSpPr>
          <a:xfrm flipH="1">
            <a:off x="612225" y="1172058"/>
            <a:ext cx="2810914" cy="1385850"/>
            <a:chOff x="1549330" y="1127577"/>
            <a:chExt cx="2210918" cy="1130511"/>
          </a:xfrm>
        </p:grpSpPr>
        <p:sp>
          <p:nvSpPr>
            <p:cNvPr id="13" name="Speech Bubble: Rectangle with Corners Rounded 1">
              <a:extLst>
                <a:ext uri="{FF2B5EF4-FFF2-40B4-BE49-F238E27FC236}">
                  <a16:creationId xmlns:a16="http://schemas.microsoft.com/office/drawing/2014/main" id="{BA7C7BC8-883C-43DF-B2AA-45620F218254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B82C09-6E5E-47F5-A2FF-401CC7DC9D7B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650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b="0" i="0">
                  <a:effectLst/>
                  <a:latin typeface="Comic Sans MS" panose="030F0702030302020204" pitchFamily="66" charset="0"/>
                </a:rPr>
                <a:t>___________do yest</a:t>
              </a:r>
              <a:r>
                <a:rPr lang="en-US" sz="2200">
                  <a:latin typeface="Comic Sans MS" panose="030F0702030302020204" pitchFamily="66" charset="0"/>
                </a:rPr>
                <a:t>erday</a:t>
              </a:r>
              <a:r>
                <a:rPr lang="en-US" sz="2200" b="0" i="0">
                  <a:effectLst/>
                  <a:latin typeface="Comic Sans MS" panose="030F0702030302020204" pitchFamily="66" charset="0"/>
                </a:rPr>
                <a:t>?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D0C272-F88A-4106-92A7-0F0B8DA40BCC}"/>
              </a:ext>
            </a:extLst>
          </p:cNvPr>
          <p:cNvGrpSpPr/>
          <p:nvPr/>
        </p:nvGrpSpPr>
        <p:grpSpPr>
          <a:xfrm>
            <a:off x="627131" y="2685153"/>
            <a:ext cx="2672677" cy="1615914"/>
            <a:chOff x="5579546" y="682250"/>
            <a:chExt cx="1983472" cy="1615914"/>
          </a:xfrm>
        </p:grpSpPr>
        <p:sp>
          <p:nvSpPr>
            <p:cNvPr id="16" name="Speech Bubble: Rectangle with Corners Rounded 1">
              <a:extLst>
                <a:ext uri="{FF2B5EF4-FFF2-40B4-BE49-F238E27FC236}">
                  <a16:creationId xmlns:a16="http://schemas.microsoft.com/office/drawing/2014/main" id="{A35BA493-1D7F-4F38-B119-E445DC9337A9}"/>
                </a:ext>
              </a:extLst>
            </p:cNvPr>
            <p:cNvSpPr/>
            <p:nvPr/>
          </p:nvSpPr>
          <p:spPr>
            <a:xfrm flipH="1" flipV="1">
              <a:off x="5579546" y="682250"/>
              <a:ext cx="1858292" cy="1615914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A1EEF89-B632-4DFB-A239-C9734C104662}"/>
                </a:ext>
              </a:extLst>
            </p:cNvPr>
            <p:cNvSpPr txBox="1"/>
            <p:nvPr/>
          </p:nvSpPr>
          <p:spPr>
            <a:xfrm>
              <a:off x="5588565" y="739168"/>
              <a:ext cx="1974453" cy="8997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b="0" i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We __________</a:t>
              </a:r>
            </a:p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dirty="0">
                  <a:latin typeface="Comic Sans MS" panose="030F0702030302020204" pitchFamily="66" charset="0"/>
                </a:rPr>
                <a:t>the campfire</a:t>
              </a:r>
              <a:r>
                <a:rPr lang="en-US" sz="2200" kern="100" dirty="0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.</a:t>
              </a:r>
              <a:endParaRPr lang="en-US" sz="2200" kern="1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327C8EE-6080-B6F9-3279-F203EBAA8C51}"/>
              </a:ext>
            </a:extLst>
          </p:cNvPr>
          <p:cNvSpPr txBox="1"/>
          <p:nvPr/>
        </p:nvSpPr>
        <p:spPr>
          <a:xfrm>
            <a:off x="639284" y="1191437"/>
            <a:ext cx="213704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200">
                <a:solidFill>
                  <a:srgbClr val="FF0000"/>
                </a:solidFill>
                <a:latin typeface="Comic Sans MS" panose="030F0702030302020204" pitchFamily="66" charset="0"/>
              </a:rPr>
              <a:t>What did you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7170" name="Picture 2" descr="Free vector summer camp background with kids dancing around a campfire">
            <a:extLst>
              <a:ext uri="{FF2B5EF4-FFF2-40B4-BE49-F238E27FC236}">
                <a16:creationId xmlns:a16="http://schemas.microsoft.com/office/drawing/2014/main" id="{6E2ED7DA-4DD3-4D3B-A631-A3D371D1A9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23" b="8257"/>
          <a:stretch/>
        </p:blipFill>
        <p:spPr bwMode="auto">
          <a:xfrm>
            <a:off x="3591812" y="1050215"/>
            <a:ext cx="4729211" cy="27817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B481E33-0E61-42E6-A485-17B36E3D37D7}"/>
              </a:ext>
            </a:extLst>
          </p:cNvPr>
          <p:cNvSpPr txBox="1"/>
          <p:nvPr/>
        </p:nvSpPr>
        <p:spPr>
          <a:xfrm>
            <a:off x="1162759" y="2744007"/>
            <a:ext cx="214920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200" dirty="0">
                <a:solidFill>
                  <a:srgbClr val="FF0000"/>
                </a:solidFill>
                <a:latin typeface="Comic Sans MS" panose="030F0702030302020204" pitchFamily="66" charset="0"/>
              </a:rPr>
              <a:t>danced around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F75EAB-15C1-410B-BE6B-4745DE0E7A81}"/>
              </a:ext>
            </a:extLst>
          </p:cNvPr>
          <p:cNvSpPr txBox="1"/>
          <p:nvPr/>
        </p:nvSpPr>
        <p:spPr>
          <a:xfrm>
            <a:off x="3251483" y="318872"/>
            <a:ext cx="2621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Comic Sans MS" panose="030F0702030302020204" pitchFamily="66" charset="0"/>
              </a:rPr>
              <a:t>Fill in the blanks.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032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096CBA17-B423-4089-B816-49587848C4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Unity Memory Game Tutorial - 2 - Laying Out Memory Buttons - Memory Game In  Unity - YouTube">
            <a:extLst>
              <a:ext uri="{FF2B5EF4-FFF2-40B4-BE49-F238E27FC236}">
                <a16:creationId xmlns:a16="http://schemas.microsoft.com/office/drawing/2014/main" id="{3135D88D-AA0E-4B54-9793-9DF389CE5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103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525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ppy and Fun Background Music - Upbeat Ukulele">
            <a:hlinkClick r:id="" action="ppaction://media"/>
            <a:extLst>
              <a:ext uri="{FF2B5EF4-FFF2-40B4-BE49-F238E27FC236}">
                <a16:creationId xmlns:a16="http://schemas.microsoft.com/office/drawing/2014/main" id="{FEBB4630-1ABB-44F5-932E-856C01262F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17756" y="2266950"/>
            <a:ext cx="609600" cy="6096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0154EC6-CF3B-4FD1-81C0-317D4B9EE14B}"/>
              </a:ext>
            </a:extLst>
          </p:cNvPr>
          <p:cNvGrpSpPr/>
          <p:nvPr/>
        </p:nvGrpSpPr>
        <p:grpSpPr>
          <a:xfrm>
            <a:off x="5745997" y="665448"/>
            <a:ext cx="2470997" cy="841643"/>
            <a:chOff x="2783204" y="770570"/>
            <a:chExt cx="3443845" cy="1117550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9939D5AF-12FC-4148-B364-F054A5E27487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50261"/>
                <a:gd name="adj2" fmla="val 116033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529F7C-A468-497F-87CF-A2252CA35FB5}"/>
                </a:ext>
              </a:extLst>
            </p:cNvPr>
            <p:cNvSpPr txBox="1"/>
            <p:nvPr/>
          </p:nvSpPr>
          <p:spPr>
            <a:xfrm>
              <a:off x="2783204" y="842684"/>
              <a:ext cx="3443845" cy="973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Were you at the ____ yesterday?</a:t>
              </a:r>
              <a:endParaRPr kumimoji="0" lang="en-US" sz="20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B9AA70A-0852-4E71-A9E3-E1C17D17371D}"/>
              </a:ext>
            </a:extLst>
          </p:cNvPr>
          <p:cNvGrpSpPr/>
          <p:nvPr/>
        </p:nvGrpSpPr>
        <p:grpSpPr>
          <a:xfrm>
            <a:off x="585219" y="1969510"/>
            <a:ext cx="2062976" cy="759046"/>
            <a:chOff x="2783204" y="2339088"/>
            <a:chExt cx="2755076" cy="759046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6AF5EB48-C6E3-4373-BB83-C007DA596EEF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1A830FB-DFCC-43A5-8A59-EDAAFCEF865E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Yes, we were.</a:t>
              </a:r>
              <a:endPara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5F8137F-419B-4A84-A3E3-B2D02115B899}"/>
              </a:ext>
            </a:extLst>
          </p:cNvPr>
          <p:cNvGrpSpPr/>
          <p:nvPr/>
        </p:nvGrpSpPr>
        <p:grpSpPr>
          <a:xfrm>
            <a:off x="2807719" y="1368365"/>
            <a:ext cx="2062976" cy="759045"/>
            <a:chOff x="2763126" y="3591880"/>
            <a:chExt cx="2952821" cy="759045"/>
          </a:xfrm>
        </p:grpSpPr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id="{84D8D32B-D89A-46A9-95F6-3323D6AE160C}"/>
                </a:ext>
              </a:extLst>
            </p:cNvPr>
            <p:cNvSpPr/>
            <p:nvPr/>
          </p:nvSpPr>
          <p:spPr>
            <a:xfrm>
              <a:off x="2763126" y="3591880"/>
              <a:ext cx="2952821" cy="75904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A011DED-79CB-420E-8E07-4726CD9EB028}"/>
                </a:ext>
              </a:extLst>
            </p:cNvPr>
            <p:cNvSpPr txBox="1"/>
            <p:nvPr/>
          </p:nvSpPr>
          <p:spPr>
            <a:xfrm>
              <a:off x="2783202" y="3719927"/>
              <a:ext cx="2932743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No, we weren’t.</a:t>
              </a:r>
              <a:endParaRPr kumimoji="0" lang="en-US" sz="20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050" name="Picture 2" descr="130 bài Toán có lời văn lớp 3 - Ôn tập hè 2023">
            <a:extLst>
              <a:ext uri="{FF2B5EF4-FFF2-40B4-BE49-F238E27FC236}">
                <a16:creationId xmlns:a16="http://schemas.microsoft.com/office/drawing/2014/main" id="{2C34F330-FFA7-4C1F-9FD8-5203AC8DB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DFFFC"/>
              </a:clrFrom>
              <a:clrTo>
                <a:srgbClr val="FD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498" y="2349033"/>
            <a:ext cx="4591998" cy="240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04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42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20337" y="2151593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498373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B1941BED-CBB5-4CB9-A86A-873A7D4F46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138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14" name="Track 89">
            <a:hlinkClick r:id="" action="ppaction://media"/>
            <a:extLst>
              <a:ext uri="{FF2B5EF4-FFF2-40B4-BE49-F238E27FC236}">
                <a16:creationId xmlns:a16="http://schemas.microsoft.com/office/drawing/2014/main" id="{86F032F2-A452-4A61-B3A5-3FD674FC4B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56" end="24408.15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05277" y="22878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732578-9BFC-1FBB-A03A-BCB7D480B5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971" y="879302"/>
            <a:ext cx="8408019" cy="29122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91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9C6D31B-1AF9-D589-E4DD-02399F49E7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1350" y="656530"/>
            <a:ext cx="5660389" cy="3921659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9945" y="0"/>
            <a:ext cx="45441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8AA689-F6BC-826B-6689-B7D85C9C5967}"/>
              </a:ext>
            </a:extLst>
          </p:cNvPr>
          <p:cNvSpPr txBox="1"/>
          <p:nvPr/>
        </p:nvSpPr>
        <p:spPr>
          <a:xfrm>
            <a:off x="3113834" y="919655"/>
            <a:ext cx="3998166" cy="733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omic Sans MS" panose="030F0702030302020204" pitchFamily="66" charset="0"/>
              </a:rPr>
              <a:t>I didn’t see you and Minh last Saturday. Where were you?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FBDE1B-6B00-EA59-2A96-1DD174EE8E3F}"/>
              </a:ext>
            </a:extLst>
          </p:cNvPr>
          <p:cNvSpPr txBox="1"/>
          <p:nvPr/>
        </p:nvSpPr>
        <p:spPr>
          <a:xfrm>
            <a:off x="3264329" y="3759129"/>
            <a:ext cx="3697175" cy="733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omic Sans MS" panose="030F0702030302020204" pitchFamily="66" charset="0"/>
              </a:rPr>
              <a:t>We were at the sports </a:t>
            </a:r>
            <a:r>
              <a:rPr lang="en-US" sz="2000" dirty="0" err="1">
                <a:latin typeface="Comic Sans MS" panose="030F0702030302020204" pitchFamily="66" charset="0"/>
              </a:rPr>
              <a:t>centre</a:t>
            </a:r>
            <a:r>
              <a:rPr lang="en-US" sz="2000" dirty="0">
                <a:latin typeface="Comic Sans MS" panose="030F0702030302020204" pitchFamily="66" charset="0"/>
              </a:rPr>
              <a:t>.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Track 89">
            <a:hlinkClick r:id="" action="ppaction://media"/>
            <a:extLst>
              <a:ext uri="{FF2B5EF4-FFF2-40B4-BE49-F238E27FC236}">
                <a16:creationId xmlns:a16="http://schemas.microsoft.com/office/drawing/2014/main" id="{47781DE2-200A-4B05-A754-11A6BF0E87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925" end="10959.156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12000" y="46930"/>
            <a:ext cx="609600" cy="609600"/>
          </a:xfrm>
          <a:prstGeom prst="rect">
            <a:avLst/>
          </a:prstGeom>
        </p:spPr>
      </p:pic>
      <p:pic>
        <p:nvPicPr>
          <p:cNvPr id="17" name="Track 89">
            <a:hlinkClick r:id="" action="ppaction://media"/>
            <a:extLst>
              <a:ext uri="{FF2B5EF4-FFF2-40B4-BE49-F238E27FC236}">
                <a16:creationId xmlns:a16="http://schemas.microsoft.com/office/drawing/2014/main" id="{582E0D51-F4FA-47CE-8290-36F45D8E62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647" end="15245.156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1199194"/>
            <a:ext cx="609600" cy="609600"/>
          </a:xfrm>
          <a:prstGeom prst="rect">
            <a:avLst/>
          </a:prstGeom>
        </p:spPr>
      </p:pic>
      <p:pic>
        <p:nvPicPr>
          <p:cNvPr id="18" name="Track 89">
            <a:hlinkClick r:id="" action="ppaction://media"/>
            <a:extLst>
              <a:ext uri="{FF2B5EF4-FFF2-40B4-BE49-F238E27FC236}">
                <a16:creationId xmlns:a16="http://schemas.microsoft.com/office/drawing/2014/main" id="{3C755C22-2554-4D41-B06A-CFD4DC4571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9113" end="11166.156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85300" y="196754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686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49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48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09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48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09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DECF060-C207-4248-B115-B167FB4B10F9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R\fI{BE3497C8-DF85-401E-A8B5-F4BB028CFBC7}&quot;,&quot;C:\\Users\\DELL\\Desktop\\Tiểu học Thị Trấn\\Bài giảng điện tử khối 5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RATE_QUIZZES" val="0"/>
  <p:tag name="ISPRING_SCORM_PASSING_SCORE" val="0.000000"/>
  <p:tag name="ISPRING_PRESENTATION_TITLE" val="Unit 9 Lesson 2 Period 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048F47-3374-475E-B370-7D5B3904DE36}:47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1308A5-21CC-4C0B-B052-6502ABE972CB}:49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2EDE7F-E338-4810-97E0-E114AE9CA803}:48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535940-24CE-479B-A6F8-6906813B4B11}:4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9BCD5C-5BBE-4242-9E8A-D4818AB9178C}:44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E78688-B3EE-4F5A-8E57-7DB528B62722}:46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CB5E1D-70B8-460A-B39E-1EAD3A4642CB}:48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5EB1F7-0A37-4654-B2E1-F623D53D2FB7}:49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361D98-5B7B-49C3-9631-82C4F7A48484}:49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1AFBB1-B23F-4E74-96FB-6BBE2D78EB75}:49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B566E1-EBAD-4032-8600-35498A57F428}:27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CE3CC5-A4FE-4EB2-B706-74540BF433F8}:46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379F00-1D4C-4828-B573-F3987C441460}:48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3B0B5A-98B1-4534-9F12-7655521B925D}:50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3008C3-80C6-491D-9C8A-4C933189A4CB}:50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08871D-CAFE-4606-B06D-1022ADE16FBD}:50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25D270-C126-4E66-917C-FE737846598F}:48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E6D783-5CA2-4D76-8DA1-293FF8DA77B7}:44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49DF12-EE2E-474D-A6E0-D8F0E9E055D1}:46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57C8FA-7059-4569-B89A-6597BC9CAE34}:57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82D04A-DE28-4BCF-9470-AA9A9C341F9F}:50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D24020-D595-4DA7-9A12-2181EAC72A59}:49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904048-0982-4A0F-BF0A-14B27BC50E52}:46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69D412-F561-4339-8AC4-5B92A2F66DE3}:50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5BEB93-FFF2-4D1C-B081-AC7F0A69EB54}:50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910E2A-30AA-46F4-B14D-78C5AE7FFD35}:57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0876F8-BFF7-40FB-AF8F-39DC1FBA77FA}:50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D03A57-BBF2-42C0-B245-2DB188EC8B14}:57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CC101A-2343-48B8-93BF-3CD2185B0281}:50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FE85E0-A2F1-4AC7-ADEC-838AFBA6361A}:57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88F96D-FE3C-4FDC-B0C5-274FD19D034C}:50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74EB4F-7A13-465D-AE4C-CCFF3D3DD32C}:57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DEE5519-0BBA-4ADF-A2F3-3BC65586681E}:44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849265-DFF4-419C-945A-8229081DA87B}:3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2BF6DF-93BF-480C-9C96-BE0D8E2D37DF}:44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2446A5-138A-47BF-9313-B01E2B7DFEE3}:49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D3D2EF-6CB8-4C2D-A471-6CC9014D0975}:4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959FB58-2987-43B1-8956-63DC3E07D6E3}:44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B9503F-B646-4D30-82A4-4182733DB816}:450"/>
</p:tagLst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9200</TotalTime>
  <Words>568</Words>
  <Application>Microsoft Office PowerPoint</Application>
  <PresentationFormat>On-screen Show (16:9)</PresentationFormat>
  <Paragraphs>115</Paragraphs>
  <Slides>39</Slides>
  <Notes>33</Notes>
  <HiddenSlides>0</HiddenSlides>
  <MMClips>30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Nirmala UI Semilight</vt:lpstr>
      <vt:lpstr>Calibri</vt:lpstr>
      <vt:lpstr>Comic Sans MS</vt:lpstr>
      <vt:lpstr>VNI-Hobo</vt:lpstr>
      <vt:lpstr>Nunito</vt:lpstr>
      <vt:lpstr>Aachen</vt:lpstr>
      <vt:lpstr>Arial</vt:lpstr>
      <vt:lpstr>Times New Roman</vt:lpstr>
      <vt:lpstr>Kirang Haerang</vt:lpstr>
      <vt:lpstr>Nixie One</vt:lpstr>
      <vt:lpstr>Math Subject for Elementary - 1st Grade: Time by Slidesgo</vt:lpstr>
      <vt:lpstr>Office Theme</vt:lpstr>
      <vt:lpstr>PowerPoint Presentation</vt:lpstr>
      <vt:lpstr>Unit 9 Our outdoor activities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9 Lesson 2 Period 3</dc:title>
  <dc:subject>9Slide.vn</dc:subject>
  <dc:creator>Admin</dc:creator>
  <dc:description>9Slide.vn</dc:description>
  <cp:lastModifiedBy>DELL</cp:lastModifiedBy>
  <cp:revision>120</cp:revision>
  <dcterms:modified xsi:type="dcterms:W3CDTF">2024-12-17T01:54:46Z</dcterms:modified>
  <cp:category>9Slide.vn</cp:category>
</cp:coreProperties>
</file>