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Barlow" panose="00000500000000000000" charset="0"/>
      <p:regular r:id="rId38"/>
      <p:bold r:id="rId39"/>
      <p:italic r:id="rId40"/>
      <p:boldItalic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Corben" panose="020F0503020000020004" charset="0"/>
      <p:regular r:id="rId46"/>
      <p:bold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g5QI0KENUYqfvzrhZQUI5sFqcW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39" autoAdjust="0"/>
  </p:normalViewPr>
  <p:slideViewPr>
    <p:cSldViewPr snapToGrid="0">
      <p:cViewPr varScale="1">
        <p:scale>
          <a:sx n="84" d="100"/>
          <a:sy n="84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6" name="Google Shape;7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set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(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)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3 </a:t>
            </a:r>
            <a:r>
              <a:rPr lang="en-US" dirty="0" err="1"/>
              <a:t>đội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2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</a:t>
            </a:r>
            <a:r>
              <a:rPr lang="en-US" i="1" dirty="0"/>
              <a:t>What is it?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i="1" dirty="0"/>
              <a:t>What are they?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i="1" dirty="0"/>
              <a:t>What </a:t>
            </a:r>
            <a:r>
              <a:rPr lang="en-US" i="1" dirty="0" err="1"/>
              <a:t>colour</a:t>
            </a:r>
            <a:r>
              <a:rPr lang="en-US" i="1" dirty="0"/>
              <a:t>…?</a:t>
            </a:r>
            <a:endParaRPr i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zombie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(</a:t>
            </a:r>
            <a:r>
              <a:rPr lang="en-US" dirty="0" err="1"/>
              <a:t>Lưu</a:t>
            </a:r>
            <a:r>
              <a:rPr lang="en-US" dirty="0"/>
              <a:t> ý :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5" name="Google Shape;102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8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8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8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8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9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9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4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4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4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4" name="Google Shape;234;p4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4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2" name="Google Shape;252;p4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4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46"/>
          <p:cNvGrpSpPr/>
          <p:nvPr/>
        </p:nvGrpSpPr>
        <p:grpSpPr>
          <a:xfrm rot="-5400000" flipH="1">
            <a:off x="2449767" y="-1400389"/>
            <a:ext cx="4250546" cy="8335771"/>
            <a:chOff x="872085" y="-1565025"/>
            <a:chExt cx="3255129" cy="6383651"/>
          </a:xfrm>
        </p:grpSpPr>
        <p:sp>
          <p:nvSpPr>
            <p:cNvPr id="261" name="Google Shape;261;p46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6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77" name="Google Shape;277;p4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9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9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9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3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6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6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18" Type="http://schemas.openxmlformats.org/officeDocument/2006/relationships/image" Target="../media/image3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openxmlformats.org/officeDocument/2006/relationships/tags" Target="../tags/tag2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3.jp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0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0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0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10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0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0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0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10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3281" y="904542"/>
            <a:ext cx="1376176" cy="13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0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0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0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0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5734" y="981222"/>
            <a:ext cx="1416750" cy="138790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1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1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1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11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1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1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1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1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1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1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5802" y="889746"/>
            <a:ext cx="1393621" cy="142394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1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1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1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6822" y="953638"/>
            <a:ext cx="1402164" cy="134411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2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2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2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2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2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2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2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12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1549" y="871780"/>
            <a:ext cx="1464206" cy="14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2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2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2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2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711549" y="867480"/>
            <a:ext cx="2170536" cy="1501233"/>
            <a:chOff x="6711549" y="867480"/>
            <a:chExt cx="2170536" cy="1501233"/>
          </a:xfrm>
        </p:grpSpPr>
        <p:pic>
          <p:nvPicPr>
            <p:cNvPr id="660" name="Google Shape;660;p12" descr="vector illustration of ruler, instrument of measurement:: tasmeemME.com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11549" y="867480"/>
              <a:ext cx="1437874" cy="14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12" descr="vector illustration of ruler, instrument of measurement:: tasmeemME.com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49995" y="945904"/>
              <a:ext cx="1432090" cy="142280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3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3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3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13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3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3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3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13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3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3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3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3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9370" y="971626"/>
            <a:ext cx="1255455" cy="126443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3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3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3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3"/>
          <p:cNvSpPr/>
          <p:nvPr/>
        </p:nvSpPr>
        <p:spPr>
          <a:xfrm>
            <a:off x="3731706" y="215435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0060" y="1038769"/>
            <a:ext cx="1268782" cy="124918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4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96" name="Google Shape;6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5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this?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5"/>
          <p:cNvSpPr/>
          <p:nvPr/>
        </p:nvSpPr>
        <p:spPr>
          <a:xfrm>
            <a:off x="1760901" y="146046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is it?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6896" y="1184417"/>
            <a:ext cx="5838825" cy="3143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6"/>
          <p:cNvSpPr/>
          <p:nvPr/>
        </p:nvSpPr>
        <p:spPr>
          <a:xfrm>
            <a:off x="1751724" y="152833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6880" y="1422542"/>
            <a:ext cx="5886450" cy="29051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7"/>
          <p:cNvSpPr/>
          <p:nvPr/>
        </p:nvSpPr>
        <p:spPr>
          <a:xfrm>
            <a:off x="1371962" y="67878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Work in pairs.</a:t>
            </a:r>
            <a:endParaRPr sz="4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Ask and answer.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932" y="1514428"/>
            <a:ext cx="8599722" cy="30806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8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8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8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8" name="Google Shape;758;p1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1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760" name="Google Shape;760;p1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761" name="Google Shape;76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805" y="861373"/>
            <a:ext cx="8355299" cy="379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4863" y="8275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5</a:t>
            </a:r>
            <a:endParaRPr>
              <a:solidFill>
                <a:srgbClr val="F6A704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4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1" y="171369"/>
            <a:ext cx="7310232" cy="4681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1326912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black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686" y="2332583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blue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9468" y="2882565"/>
            <a:ext cx="7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are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638" y="3246088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orange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136" y="4251759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green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1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6</a:t>
            </a:r>
            <a:endParaRPr>
              <a:solidFill>
                <a:srgbClr val="F6A704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" y="168874"/>
            <a:ext cx="8403614" cy="4727527"/>
          </a:xfrm>
          <a:prstGeom prst="rect">
            <a:avLst/>
          </a:prstGeom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9502" y="16887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3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G</a:t>
            </a:r>
            <a:r>
              <a:rPr lang="en-US">
                <a:solidFill>
                  <a:schemeClr val="lt2"/>
                </a:solidFill>
              </a:rPr>
              <a:t>A</a:t>
            </a:r>
            <a:r>
              <a:rPr lang="en-US">
                <a:solidFill>
                  <a:schemeClr val="accent1"/>
                </a:solidFill>
              </a:rPr>
              <a:t>M</a:t>
            </a:r>
            <a:r>
              <a:rPr lang="en-US">
                <a:solidFill>
                  <a:schemeClr val="accent4"/>
                </a:solidFill>
              </a:rPr>
              <a:t>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93" name="Google Shape;79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8596" y="1828800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4"/>
          <p:cNvSpPr txBox="1">
            <a:spLocks noGrp="1"/>
          </p:cNvSpPr>
          <p:nvPr>
            <p:ph type="ctrTitle"/>
          </p:nvPr>
        </p:nvSpPr>
        <p:spPr>
          <a:xfrm>
            <a:off x="951494" y="439694"/>
            <a:ext cx="5680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Whack a </a:t>
            </a:r>
            <a:br>
              <a:rPr lang="en-US"/>
            </a:br>
            <a:r>
              <a:rPr lang="en-US"/>
              <a:t>watermelon </a:t>
            </a:r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574085" y="2132998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Game</a:t>
            </a:r>
            <a:endParaRPr/>
          </a:p>
        </p:txBody>
      </p:sp>
      <p:pic>
        <p:nvPicPr>
          <p:cNvPr id="800" name="Google Shape;80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9462" y="2801803"/>
            <a:ext cx="3371499" cy="32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4222189" y="1899312"/>
            <a:ext cx="2398851" cy="2398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2" name="Google Shape;802;p24" descr="Watermelon Fruit at Rs 12/kilogram | Watermelon | ID: 151984947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2307" y="2167789"/>
            <a:ext cx="2915871" cy="291587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5"/>
          <p:cNvSpPr/>
          <p:nvPr/>
        </p:nvSpPr>
        <p:spPr>
          <a:xfrm>
            <a:off x="3583209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5"/>
          <p:cNvSpPr/>
          <p:nvPr/>
        </p:nvSpPr>
        <p:spPr>
          <a:xfrm>
            <a:off x="1995318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6873029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5285138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5"/>
          <p:cNvSpPr/>
          <p:nvPr/>
        </p:nvSpPr>
        <p:spPr>
          <a:xfrm>
            <a:off x="3606275" y="3438499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5"/>
          <p:cNvSpPr/>
          <p:nvPr/>
        </p:nvSpPr>
        <p:spPr>
          <a:xfrm>
            <a:off x="1983188" y="3473750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5"/>
          <p:cNvSpPr/>
          <p:nvPr/>
        </p:nvSpPr>
        <p:spPr>
          <a:xfrm>
            <a:off x="6896095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5"/>
          <p:cNvSpPr/>
          <p:nvPr/>
        </p:nvSpPr>
        <p:spPr>
          <a:xfrm>
            <a:off x="5308204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6853565" y="575794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5"/>
          <p:cNvSpPr/>
          <p:nvPr/>
        </p:nvSpPr>
        <p:spPr>
          <a:xfrm>
            <a:off x="5241196" y="600788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5"/>
          <p:cNvSpPr/>
          <p:nvPr/>
        </p:nvSpPr>
        <p:spPr>
          <a:xfrm>
            <a:off x="3624537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5"/>
          <p:cNvSpPr/>
          <p:nvPr/>
        </p:nvSpPr>
        <p:spPr>
          <a:xfrm>
            <a:off x="2036646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311" y="460049"/>
            <a:ext cx="2356932" cy="22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2472" y="331596"/>
            <a:ext cx="2558596" cy="244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4183" y="452803"/>
            <a:ext cx="2334855" cy="22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4208494" y="711093"/>
            <a:ext cx="1159110" cy="1159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23" name="Google Shape;82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5775570" y="587181"/>
            <a:ext cx="1211522" cy="1211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4" name="Google Shape;824;p25"/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5" name="Google Shape;825;p25"/>
          <p:cNvSpPr txBox="1"/>
          <p:nvPr/>
        </p:nvSpPr>
        <p:spPr>
          <a:xfrm>
            <a:off x="2338667" y="1269105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6" name="Google Shape;826;p25"/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27" name="Google Shape;8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2821" y="455843"/>
            <a:ext cx="2305764" cy="220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7388017" y="513353"/>
            <a:ext cx="1254338" cy="1254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9" name="Google Shape;829;p25"/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800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0" name="Google Shape;8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3755" y="1797350"/>
            <a:ext cx="2243597" cy="214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2551394" y="1937940"/>
            <a:ext cx="1113806" cy="1113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2" name="Google Shape;832;p25"/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3" name="Google Shape;83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3014" y="1713272"/>
            <a:ext cx="2307325" cy="22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4152043" y="1950114"/>
            <a:ext cx="1145443" cy="1145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5" name="Google Shape;835;p25"/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6" name="Google Shape;83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7811" y="1742003"/>
            <a:ext cx="2361484" cy="22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5781551" y="1932946"/>
            <a:ext cx="1172329" cy="1172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8" name="Google Shape;838;p25"/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40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9" name="Google Shape;83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01754">
            <a:off x="7266770" y="950253"/>
            <a:ext cx="498292" cy="498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0" name="Google Shape;84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01754">
            <a:off x="3998480" y="2453067"/>
            <a:ext cx="560593" cy="5605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1" name="Google Shape;84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1523" y="1770874"/>
            <a:ext cx="2402042" cy="22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2561631" y="575495"/>
            <a:ext cx="1270183" cy="12701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3" name="Google Shape;84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7359155" y="1890345"/>
            <a:ext cx="1192464" cy="1192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4" name="Google Shape;844;p25"/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5" name="Google Shape;8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01" y="3102362"/>
            <a:ext cx="2244001" cy="21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2713726" y="3328238"/>
            <a:ext cx="1092793" cy="109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7" name="Google Shape;847;p25"/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8" name="Google Shape;84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174" y="2976098"/>
            <a:ext cx="2373754" cy="226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5947761" y="3239832"/>
            <a:ext cx="1178421" cy="1178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0" name="Google Shape;850;p25"/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1" name="Google Shape;8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6164" y="3016744"/>
            <a:ext cx="2483766" cy="23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7395975" y="3238647"/>
            <a:ext cx="1265961" cy="1265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3" name="Google Shape;853;p25"/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300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4" name="Google Shape;854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5" descr="Zombie dies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25"/>
          <p:cNvSpPr/>
          <p:nvPr/>
        </p:nvSpPr>
        <p:spPr>
          <a:xfrm>
            <a:off x="82160" y="1401003"/>
            <a:ext cx="1522701" cy="1700204"/>
          </a:xfrm>
          <a:prstGeom prst="roundRect">
            <a:avLst>
              <a:gd name="adj" fmla="val 16667"/>
            </a:avLst>
          </a:prstGeom>
          <a:solidFill>
            <a:srgbClr val="FF7DA9">
              <a:alpha val="54901"/>
            </a:srgb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25"/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5"/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25" descr="Woop woop... (Dr Zoiderberg)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5" descr="Woop woop... (Dr Zoiderberg)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5" descr="Woop woop... (Dr Zoiderberg)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5" descr="Woop woop... (Dr Zoiderberg)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5" descr="Woop woop... (Dr Zoiderberg)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5" descr="Woop woop... (Dr Zoiderberg)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5" descr="Seedless Watermelon, 1 ct - BJs WholeSale Club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72399" y="852481"/>
            <a:ext cx="963391" cy="96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5" descr="Wilhelm Scream sound effect.m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7573" y="3350695"/>
            <a:ext cx="239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020985">
            <a:off x="4350879" y="3247268"/>
            <a:ext cx="1188720" cy="11887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97" name="Google Shape;997;p25"/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250</a:t>
            </a:r>
            <a:endParaRPr sz="24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8" name="Google Shape;998;p25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9" name="Google Shape;999;p25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0" name="Google Shape;1000;p2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3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1" name="Google Shape;1001;p25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6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2" name="Google Shape;1002;p25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7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3" name="Google Shape;1003;p25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8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4" name="Google Shape;1004;p25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4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5" name="Google Shape;1005;p25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5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6" name="Google Shape;1006;p25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9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7" name="Google Shape;1007;p25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10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8" name="Google Shape;1008;p2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9" name="Google Shape;1009;p25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010" name="Google Shape;1010;p25" descr="Sainsbury&amp;#39;s Baby Watermelon | Sainsbury&amp;#39;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53353" y="808956"/>
            <a:ext cx="908207" cy="9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5" descr="Fresh Water Melon (1kg) at Rs 40/kilogram | Watermelon | ID: 179801610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4763" y="664275"/>
            <a:ext cx="1090171" cy="111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25" descr="Watermelon, Large Seedless | Walmart Canad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92727" y="2114297"/>
            <a:ext cx="1447346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25" descr="Why You Need to Try the Yellow Watermelon | Southern Livi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40411" y="1999937"/>
            <a:ext cx="1592547" cy="117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5" descr="Watermelon - whole, half. – A&amp;amp;T Cooper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93318" y="2110468"/>
            <a:ext cx="1096512" cy="10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25" descr="Desert King Melon Information - Tips For Growing Desert King Watermelon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25334" y="3546069"/>
            <a:ext cx="1164153" cy="87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25" descr="Whole Melon Images, Stock Photos &amp;amp; Vectors | Shutterstock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66459" y="3253235"/>
            <a:ext cx="1344885" cy="144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25" descr="30Pcs Blue Watermelon Plants,Giant Watermelon Plants, Organic Fruit  Vegetable Plants,Variety Plant for Home Garden : Amazon.in: Garden &amp;amp;  Outdoors"/>
          <p:cNvPicPr preferRelativeResize="0"/>
          <p:nvPr/>
        </p:nvPicPr>
        <p:blipFill rotWithShape="1">
          <a:blip r:embed="rId16">
            <a:alphaModFix/>
          </a:blip>
          <a:srcRect l="18674" r="26894"/>
          <a:stretch/>
        </p:blipFill>
        <p:spPr>
          <a:xfrm>
            <a:off x="5236339" y="3301906"/>
            <a:ext cx="1131377" cy="121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25" descr="Growing Square Watermelons - Information About A Watermelon Grown Squar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46890" y="3346598"/>
            <a:ext cx="1789277" cy="134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5" descr="Watermelon Fruit at Rs 12/kilogram | Watermelon | ID: 1519849474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721587" y="519293"/>
            <a:ext cx="1524683" cy="152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1044697">
            <a:off x="6711571" y="-2287718"/>
            <a:ext cx="1340629" cy="169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5" descr="Watermelon Seeds, Water Melon Striped Oval Tarbooz 20 Seeds by AllThatGrows  : Amazon.in: Garden &amp;amp; Outdoors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632771" y="2225261"/>
            <a:ext cx="1221450" cy="95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1044697">
            <a:off x="3483937" y="-2317785"/>
            <a:ext cx="1340629" cy="16960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63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63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63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63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63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63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63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63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63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63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69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63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63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63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63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63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63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63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63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27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2063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063"/>
                            </p:stCondLst>
                            <p:childTnLst>
                              <p:par>
                                <p:cTn id="69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563"/>
                            </p:stCondLst>
                            <p:childTnLst>
                              <p:par>
                                <p:cTn id="6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063"/>
                            </p:stCondLst>
                            <p:childTnLst>
                              <p:par>
                                <p:cTn id="7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227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2063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063"/>
                            </p:stCondLst>
                            <p:childTnLst>
                              <p:par>
                                <p:cTn id="7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563"/>
                            </p:stCondLst>
                            <p:childTnLst>
                              <p:par>
                                <p:cTn id="7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3063"/>
                            </p:stCondLst>
                            <p:childTnLst>
                              <p:par>
                                <p:cTn id="7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227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500"/>
                            </p:stCondLst>
                            <p:childTnLst>
                              <p:par>
                                <p:cTn id="7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7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500"/>
                            </p:stCondLst>
                            <p:childTnLst>
                              <p:par>
                                <p:cTn id="7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227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00"/>
                            </p:stCondLst>
                            <p:childTnLst>
                              <p:par>
                                <p:cTn id="7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227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4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5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500"/>
                            </p:stCondLst>
                            <p:childTnLst>
                              <p:par>
                                <p:cTn id="79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000"/>
                            </p:stCondLst>
                            <p:childTnLst>
                              <p:par>
                                <p:cTn id="8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500"/>
                            </p:stCondLst>
                            <p:childTnLst>
                              <p:par>
                                <p:cTn id="8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227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2063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063"/>
                            </p:stCondLst>
                            <p:childTnLst>
                              <p:par>
                                <p:cTn id="8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563"/>
                            </p:stCondLst>
                            <p:childTnLst>
                              <p:par>
                                <p:cTn id="8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3063"/>
                            </p:stCondLst>
                            <p:childTnLst>
                              <p:par>
                                <p:cTn id="8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6" dur="227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0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1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500"/>
                            </p:stCondLst>
                            <p:childTnLst>
                              <p:par>
                                <p:cTn id="8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000"/>
                            </p:stCondLst>
                            <p:childTnLst>
                              <p:par>
                                <p:cTn id="8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500"/>
                            </p:stCondLst>
                            <p:childTnLst>
                              <p:par>
                                <p:cTn id="8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227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2063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063"/>
                            </p:stCondLst>
                            <p:childTnLst>
                              <p:par>
                                <p:cTn id="88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563"/>
                            </p:stCondLst>
                            <p:childTnLst>
                              <p:par>
                                <p:cTn id="8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3063"/>
                            </p:stCondLst>
                            <p:childTnLst>
                              <p:par>
                                <p:cTn id="8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227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2063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063"/>
                            </p:stCondLst>
                            <p:childTnLst>
                              <p:par>
                                <p:cTn id="9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563"/>
                            </p:stCondLst>
                            <p:childTnLst>
                              <p:par>
                                <p:cTn id="9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3063"/>
                            </p:stCondLst>
                            <p:childTnLst>
                              <p:par>
                                <p:cTn id="9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0" dur="227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4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5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2063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5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6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063"/>
                            </p:stCondLst>
                            <p:childTnLst>
                              <p:par>
                                <p:cTn id="9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563"/>
                            </p:stCondLst>
                            <p:childTnLst>
                              <p:par>
                                <p:cTn id="9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3063"/>
                            </p:stCondLst>
                            <p:childTnLst>
                              <p:par>
                                <p:cTn id="9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8" dur="227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290"/>
                            </p:stCondLst>
                            <p:childTnLst>
                              <p:par>
                                <p:cTn id="9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6" fill="hold">
                      <p:stCondLst>
                        <p:cond delay="indefinite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1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500"/>
                            </p:stCondLst>
                            <p:childTnLst>
                              <p:par>
                                <p:cTn id="9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4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500"/>
                            </p:stCondLst>
                            <p:childTnLst>
                              <p:par>
                                <p:cTn id="9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227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727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698" y="393792"/>
            <a:ext cx="3400962" cy="3082743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26"/>
          <p:cNvSpPr txBox="1"/>
          <p:nvPr/>
        </p:nvSpPr>
        <p:spPr>
          <a:xfrm>
            <a:off x="2361127" y="3796762"/>
            <a:ext cx="443810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5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15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500" b="0" i="1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1500" b="0" i="1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2"/>
                </a:solidFill>
              </a:rPr>
              <a:t>E</a:t>
            </a:r>
            <a:r>
              <a:rPr lang="en-US">
                <a:solidFill>
                  <a:schemeClr val="accent3"/>
                </a:solidFill>
              </a:rPr>
              <a:t>V</a:t>
            </a:r>
            <a:r>
              <a:rPr lang="en-US"/>
              <a:t>I</a:t>
            </a:r>
            <a:r>
              <a:rPr lang="en-US">
                <a:solidFill>
                  <a:schemeClr val="dk2"/>
                </a:solidFill>
              </a:rPr>
              <a:t>E</a:t>
            </a:r>
            <a:r>
              <a:rPr lang="en-US">
                <a:solidFill>
                  <a:schemeClr val="lt2"/>
                </a:solidFill>
              </a:rPr>
              <a:t>W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656216" y="179547"/>
            <a:ext cx="7530353" cy="6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Look and say the </a:t>
            </a:r>
            <a:r>
              <a:rPr lang="en-US" sz="4400" b="0" i="0" u="none" strike="noStrike" cap="none" dirty="0" err="1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colours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285" y="1167665"/>
            <a:ext cx="1664064" cy="1022135"/>
            <a:chOff x="2785285" y="1167665"/>
            <a:chExt cx="1664064" cy="1022135"/>
          </a:xfrm>
        </p:grpSpPr>
        <p:pic>
          <p:nvPicPr>
            <p:cNvPr id="412" name="Google Shape;412;p4" descr="Pen Vector Clipart - Clipart Sugges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" descr="Pen Vector Clipart - Clipart Sugges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2928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035" y="2749196"/>
            <a:ext cx="1569817" cy="15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5551" y="950515"/>
            <a:ext cx="1529742" cy="1428467"/>
            <a:chOff x="4795551" y="950515"/>
            <a:chExt cx="1529742" cy="1428467"/>
          </a:xfrm>
        </p:grpSpPr>
        <p:pic>
          <p:nvPicPr>
            <p:cNvPr id="423" name="Google Shape;423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1658260">
              <a:off x="4795551" y="95051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680881">
              <a:off x="5176182" y="123287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4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792508" y="902789"/>
            <a:ext cx="2122526" cy="1371628"/>
            <a:chOff x="6792508" y="902789"/>
            <a:chExt cx="2122526" cy="1371628"/>
          </a:xfrm>
        </p:grpSpPr>
        <p:pic>
          <p:nvPicPr>
            <p:cNvPr id="416" name="Google Shape;416;p4" descr="vector illustration of ruler, instrument of measurement:: tasmeemME.com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792508" y="902789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" descr="vector illustration of ruler, instrument of measurement:: tasmeemME.com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600060" y="1042098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5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5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1873" y="977532"/>
            <a:ext cx="1209355" cy="120019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0224" y="988952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6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6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6193" y="889317"/>
            <a:ext cx="1305632" cy="127164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0060" y="981222"/>
            <a:ext cx="1266256" cy="12723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7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7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7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5801" y="1005083"/>
            <a:ext cx="1326237" cy="13011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86822" y="1063670"/>
            <a:ext cx="1385662" cy="132956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8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8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8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8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20963" y="864021"/>
            <a:ext cx="1379608" cy="13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30820" y="980664"/>
            <a:ext cx="1339503" cy="131709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9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9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9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9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 descr="Pen Vector Clipart - Clipart Sugg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9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61771" y="948085"/>
            <a:ext cx="1342260" cy="12957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9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9" descr="vector illustration of ruler, instrument of measurement:: tasmeemME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09430" y="1040665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305AA4-9463-4908-A625-485EE63B873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9_Lesson 2_Period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28EEB-274A-4D5C-A050-484C8BEFEFB3}:26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58C74-9921-4C4B-879D-0A2C1ACF3FF8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71962E-8A31-45F8-931B-91C219013E55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B96DBC-3A17-4FDF-99A6-EA385DC7EB43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B465FF-49DE-4ACD-9D65-1BDD2F1033AB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4CBC9D-15F1-4F99-9B74-D31B20B7D8F0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E910FB-E888-4BA0-95D8-C19718C95777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B1A246-E515-47DA-A40B-896E8E3A6BDE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DAC542-E6B9-405C-8BA5-1522B45DD063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1C992D-9EEB-4030-9425-99C9A7C02264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B30A34-F09A-46E3-AE1F-065ED65110A7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BD5FD4-4E55-40F0-B035-B6714D2DFE59}:27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D88DF1-51E2-4518-BFE4-589B43AD94B7}:2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68049A-038B-47E2-84AC-0D26D83ED631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56024-0343-495F-B812-EA0198AB8937}:27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DEF552-00A1-42D6-8248-57DEC76FC370}:2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5E012B-6DBE-4866-AE94-B3520BECD55A}:2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1DA5BA-F3AF-4D1A-8942-1408995203C8}:28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35A3EC-A030-4A56-86FB-2D5D230932AF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96CF54-79DA-4EBD-9490-BF0ADB35D4C1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47FC1-49C5-453F-85F0-72CDA6BAF754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F05903-0026-47DE-8E06-1EB9523564E9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485B3E-1ADF-482E-91F6-275A76B9FE3E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D48E7B-B57F-40E4-A280-90C72A5C9810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7E7BD7-D779-459C-8656-75EC2849D96E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AF19F1-91A2-4979-9FEF-F6A50F720004}:263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421</Words>
  <Application>Microsoft Office PowerPoint</Application>
  <PresentationFormat>On-screen Show (16:9)</PresentationFormat>
  <Paragraphs>239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Comic Sans MS</vt:lpstr>
      <vt:lpstr>Hind</vt:lpstr>
      <vt:lpstr>Barlow</vt:lpstr>
      <vt:lpstr>Arial</vt:lpstr>
      <vt:lpstr>Montserrat</vt:lpstr>
      <vt:lpstr>Corben</vt:lpstr>
      <vt:lpstr>Over The Rainbow by Slidesgo</vt:lpstr>
      <vt:lpstr>Office Theme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ACTIVITY 6</vt:lpstr>
      <vt:lpstr>PowerPoint Presentation</vt:lpstr>
      <vt:lpstr>GAME</vt:lpstr>
      <vt:lpstr>Whack a  watermelon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9_Lesson 2_Period 4</dc:title>
  <cp:lastModifiedBy>DELL</cp:lastModifiedBy>
  <cp:revision>4</cp:revision>
  <dcterms:modified xsi:type="dcterms:W3CDTF">2024-12-17T04:27:16Z</dcterms:modified>
</cp:coreProperties>
</file>