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11C6-68B0-4F02-A6C2-636D72D501A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72808" cy="52565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20880" cy="55446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7" cy="5904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77281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12767" cy="51845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49685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340768"/>
            <a:ext cx="432048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    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031" y="2581221"/>
            <a:ext cx="424847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0770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7707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ruốc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27122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uột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200800" cy="5567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02128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08912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80526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3"/>
            <a:ext cx="8064895" cy="5129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1886" y="562454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632848" cy="43204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956FFC6-6572-4050-AB7D-4F015B1D4A7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79E34085-9CC5-4145-9CE7-A6B31BCE51CC}&quot;,&quot;D:\\GADT LỚP 1\\tv kì 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7 uốc uố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C7A5B4-6A01-4EEC-A906-7B06C50FF19F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469256-0B6D-43DF-9683-E37B78AA33B2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38B2AB-3D74-4DC8-B7B1-6E1214A07B82}: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94234B-AA06-4C29-9D61-24A83FE1A7E5}: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35C53B-F404-45E3-8534-C4911ADB0E2E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0607C9-502B-4835-92E4-99D6FB83F4C8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E94BFB-CBDB-4E7C-B204-7B353470B8FA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20046A-F96D-41FD-A325-52500B69484E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CA09C4-BCC7-46AB-8ED2-A49C231DE697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CC52B2-09D7-40CD-A065-A794B282F90C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F7CDD1-3258-46F1-A441-CD0D5E2BA435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1D479A-25F3-4C6B-A9FD-E43B1F750045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(4:3)</PresentationFormat>
  <Paragraphs>14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Microsoft YaHei</vt:lpstr>
      <vt:lpstr>宋体</vt:lpstr>
      <vt:lpstr>宋体</vt:lpstr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67 uốc uốt</dc:title>
  <dc:creator>Windows User</dc:creator>
  <cp:lastModifiedBy>Admin</cp:lastModifiedBy>
  <cp:revision>7</cp:revision>
  <dcterms:created xsi:type="dcterms:W3CDTF">2020-08-21T17:40:00Z</dcterms:created>
  <dcterms:modified xsi:type="dcterms:W3CDTF">2024-12-18T02:21:57Z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