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3"/>
  </p:notesMasterIdLst>
  <p:sldIdLst>
    <p:sldId id="274" r:id="rId3"/>
    <p:sldId id="265" r:id="rId4"/>
    <p:sldId id="258" r:id="rId5"/>
    <p:sldId id="259" r:id="rId6"/>
    <p:sldId id="266" r:id="rId7"/>
    <p:sldId id="260" r:id="rId8"/>
    <p:sldId id="261" r:id="rId9"/>
    <p:sldId id="267" r:id="rId10"/>
    <p:sldId id="262" r:id="rId11"/>
    <p:sldId id="268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C8F09-54AD-4894-9CC3-48AE4BF9C221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305093" y="1020138"/>
            <a:ext cx="4904105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1100137"/>
            <a:ext cx="7667625" cy="465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2348880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70: ÔN TẬP VÀ KỂ CHUYỆN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136904" cy="54726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5896" y="490981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UÔM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7525" y="4909809"/>
            <a:ext cx="1310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UÔN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490981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UÔT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92846" y="490981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7056784" cy="40324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7864" y="3284984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uôi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4437112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4437112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ươu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92480" cy="501543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5433"/>
            <a:ext cx="9144000" cy="190103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8424936" cy="28803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8640960" cy="561662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416823" cy="540059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632848" cy="49511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80580F1-9B4E-483C-A977-129B94EC6A0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V\uFFFD\u001C{79E34085-9CC5-4145-9CE7-A6B31BCE51CC}&quot;,&quot;D:\\GADT LỚP 1\\tv kì 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70 ôn tập và kể chuyệ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76D2AD-02E1-4A8E-9645-89E5DCEB8DE1}:2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C0156C-A566-4657-86A3-D1EB9AC185FE}:2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5A715BB-047B-4406-A68D-466A9C7FC0DB}:27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F8C6A0-5031-43A2-8AE2-B52A896EE9B5}:26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D3DB2F-DD5C-4D37-907D-8431C2B299E1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83E9EB-B900-49CD-B8A4-D5630D4ED810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12A861C-0A61-475B-BA15-86068115624C}:26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7D9A68-C0CC-4825-9BA1-7000530CEEB6}:2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6B3A452-875E-4D1B-B3C1-F58CDE3DFE5E}:2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EB1AAA-B827-43A7-BBCE-779973EC1C5D}:26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On-screen Show (4:3)</PresentationFormat>
  <Paragraphs>13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Microsoft YaHei</vt:lpstr>
      <vt:lpstr>宋体</vt:lpstr>
      <vt:lpstr>宋体</vt:lpstr>
      <vt:lpstr>Arial</vt:lpstr>
      <vt:lpstr>Calibri</vt:lpstr>
      <vt:lpstr>Chivo</vt:lpstr>
      <vt:lpstr>Chivo Light</vt:lpstr>
      <vt:lpstr>Shadows Into Light Two</vt:lpstr>
      <vt:lpstr>Tahoma</vt:lpstr>
      <vt:lpstr>Times New Roman</vt:lpstr>
      <vt:lpstr>Office Theme</vt:lpstr>
      <vt:lpstr>Aumerle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70 ôn tập và kể chuyện</dc:title>
  <dc:creator>Windows User</dc:creator>
  <cp:lastModifiedBy>Admin</cp:lastModifiedBy>
  <cp:revision>6</cp:revision>
  <dcterms:created xsi:type="dcterms:W3CDTF">2020-08-22T03:04:00Z</dcterms:created>
  <dcterms:modified xsi:type="dcterms:W3CDTF">2024-12-18T02:24:02Z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