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media/media2.wav" ContentType="audio/x-wav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</p:sldMasterIdLst>
  <p:notesMasterIdLst>
    <p:notesMasterId r:id="rId34"/>
  </p:notesMasterIdLst>
  <p:sldIdLst>
    <p:sldId id="500" r:id="rId3"/>
    <p:sldId id="443" r:id="rId4"/>
    <p:sldId id="444" r:id="rId5"/>
    <p:sldId id="445" r:id="rId6"/>
    <p:sldId id="449" r:id="rId7"/>
    <p:sldId id="493" r:id="rId8"/>
    <p:sldId id="494" r:id="rId9"/>
    <p:sldId id="446" r:id="rId10"/>
    <p:sldId id="450" r:id="rId11"/>
    <p:sldId id="478" r:id="rId12"/>
    <p:sldId id="479" r:id="rId13"/>
    <p:sldId id="480" r:id="rId14"/>
    <p:sldId id="481" r:id="rId15"/>
    <p:sldId id="447" r:id="rId16"/>
    <p:sldId id="460" r:id="rId17"/>
    <p:sldId id="483" r:id="rId18"/>
    <p:sldId id="484" r:id="rId19"/>
    <p:sldId id="485" r:id="rId20"/>
    <p:sldId id="486" r:id="rId21"/>
    <p:sldId id="463" r:id="rId22"/>
    <p:sldId id="488" r:id="rId23"/>
    <p:sldId id="489" r:id="rId24"/>
    <p:sldId id="490" r:id="rId25"/>
    <p:sldId id="491" r:id="rId26"/>
    <p:sldId id="487" r:id="rId27"/>
    <p:sldId id="448" r:id="rId28"/>
    <p:sldId id="468" r:id="rId29"/>
    <p:sldId id="492" r:id="rId30"/>
    <p:sldId id="469" r:id="rId31"/>
    <p:sldId id="432" r:id="rId32"/>
    <p:sldId id="311" r:id="rId33"/>
  </p:sldIdLst>
  <p:sldSz cx="9144000" cy="5143500" type="screen16x9"/>
  <p:notesSz cx="6858000" cy="9144000"/>
  <p:embeddedFontLst>
    <p:embeddedFont>
      <p:font typeface="Nunito" panose="00000500000000000000" pitchFamily="2" charset="0"/>
      <p:regular r:id="rId35"/>
      <p:bold r:id="rId36"/>
      <p:italic r:id="rId37"/>
      <p:boldItalic r:id="rId38"/>
    </p:embeddedFont>
    <p:embeddedFont>
      <p:font typeface="Nixie One" panose="020B0604020202020204" charset="0"/>
      <p:regular r:id="rId39"/>
    </p:embeddedFont>
    <p:embeddedFont>
      <p:font typeface="Nirmala UI Semilight" panose="020B0402040204020203" pitchFamily="34" charset="0"/>
      <p:regular r:id="rId40"/>
    </p:embeddedFont>
    <p:embeddedFont>
      <p:font typeface="Kirang Haerang" panose="020B0604020202020204" charset="-127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omic Sans MS" panose="030F0702030302020204" pitchFamily="66" charset="0"/>
      <p:regular r:id="rId46"/>
      <p:bold r:id="rId47"/>
      <p:italic r:id="rId48"/>
      <p:boldItalic r:id="rId49"/>
    </p:embeddedFont>
    <p:embeddedFont>
      <p:font typeface="Segoe UI Symbol" panose="020B0502040204020203" pitchFamily="34" charset="0"/>
      <p:regular r:id="rId50"/>
    </p:embeddedFont>
  </p:embeddedFontLst>
  <p:custDataLst>
    <p:tags r:id="rId5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hung Nguyễn" initials="NN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26522"/>
    <a:srgbClr val="EC0089"/>
    <a:srgbClr val="FFD774"/>
    <a:srgbClr val="E0B07C"/>
    <a:srgbClr val="008448"/>
    <a:srgbClr val="F9C7CA"/>
    <a:srgbClr val="98C3E8"/>
    <a:srgbClr val="FDD39D"/>
    <a:srgbClr val="783F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19" autoAdjust="0"/>
    <p:restoredTop sz="94434" autoAdjust="0"/>
  </p:normalViewPr>
  <p:slideViewPr>
    <p:cSldViewPr snapToGrid="0">
      <p:cViewPr varScale="1">
        <p:scale>
          <a:sx n="97" d="100"/>
          <a:sy n="97" d="100"/>
        </p:scale>
        <p:origin x="504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tags" Target="tags/tag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932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thoại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7440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thoại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405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407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187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4071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7891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2668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7538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498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11349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239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4252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6346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7804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2388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464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662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672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7253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0222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25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5991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0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145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7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67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90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85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58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08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384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360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107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73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61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36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186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28.png"/><Relationship Id="rId2" Type="http://schemas.openxmlformats.org/officeDocument/2006/relationships/audio" Target="NULL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29.png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27.png"/><Relationship Id="rId2" Type="http://schemas.openxmlformats.org/officeDocument/2006/relationships/audio" Target="NULL" TargetMode="External"/><Relationship Id="rId1" Type="http://schemas.openxmlformats.org/officeDocument/2006/relationships/tags" Target="../tags/tag13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15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openxmlformats.org/officeDocument/2006/relationships/image" Target="../media/image35.png"/><Relationship Id="rId2" Type="http://schemas.openxmlformats.org/officeDocument/2006/relationships/audio" Target="NULL" TargetMode="External"/><Relationship Id="rId1" Type="http://schemas.openxmlformats.org/officeDocument/2006/relationships/tags" Target="../tags/tag17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openxmlformats.org/officeDocument/2006/relationships/image" Target="../media/image36.png"/><Relationship Id="rId2" Type="http://schemas.openxmlformats.org/officeDocument/2006/relationships/audio" Target="NULL" TargetMode="External"/><Relationship Id="rId1" Type="http://schemas.openxmlformats.org/officeDocument/2006/relationships/tags" Target="../tags/tag18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openxmlformats.org/officeDocument/2006/relationships/image" Target="../media/image37.png"/><Relationship Id="rId2" Type="http://schemas.openxmlformats.org/officeDocument/2006/relationships/audio" Target="NULL" TargetMode="External"/><Relationship Id="rId1" Type="http://schemas.openxmlformats.org/officeDocument/2006/relationships/tags" Target="../tags/tag19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openxmlformats.org/officeDocument/2006/relationships/image" Target="../media/image38.png"/><Relationship Id="rId2" Type="http://schemas.openxmlformats.org/officeDocument/2006/relationships/audio" Target="NULL" TargetMode="External"/><Relationship Id="rId1" Type="http://schemas.openxmlformats.org/officeDocument/2006/relationships/tags" Target="../tags/tag20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5" Type="http://schemas.openxmlformats.org/officeDocument/2006/relationships/image" Target="../media/image39.jpe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microsoft.com/office/2007/relationships/media" Target="../media/media4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22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microsoft.com/office/2007/relationships/media" Target="../media/media4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23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microsoft.com/office/2007/relationships/media" Target="../media/media4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24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microsoft.com/office/2007/relationships/media" Target="../media/media4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25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5" Type="http://schemas.openxmlformats.org/officeDocument/2006/relationships/image" Target="../media/image44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27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5.mp3"/><Relationship Id="rId7" Type="http://schemas.openxmlformats.org/officeDocument/2006/relationships/image" Target="../media/image39.jpeg"/><Relationship Id="rId2" Type="http://schemas.microsoft.com/office/2007/relationships/media" Target="../media/media5.mp3"/><Relationship Id="rId1" Type="http://schemas.openxmlformats.org/officeDocument/2006/relationships/tags" Target="../tags/tag29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30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31.xml"/><Relationship Id="rId6" Type="http://schemas.openxmlformats.org/officeDocument/2006/relationships/image" Target="../media/image46.jpeg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47.tif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g"/><Relationship Id="rId18" Type="http://schemas.openxmlformats.org/officeDocument/2006/relationships/image" Target="../media/image19.jpg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22.jp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jpg"/><Relationship Id="rId4" Type="http://schemas.openxmlformats.org/officeDocument/2006/relationships/audio" Target="../media/audio1.wav"/><Relationship Id="rId9" Type="http://schemas.openxmlformats.org/officeDocument/2006/relationships/image" Target="../media/image10.jp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.wav"/><Relationship Id="rId7" Type="http://schemas.openxmlformats.org/officeDocument/2006/relationships/image" Target="../media/image25.gif"/><Relationship Id="rId2" Type="http://schemas.microsoft.com/office/2007/relationships/media" Target="../media/media2.wav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9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220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2016" y="1178871"/>
            <a:ext cx="4294154" cy="2571750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26E09FC9-8932-10F5-4092-31371ECC7911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4" name="Track 9">
            <a:hlinkClick r:id="" action="ppaction://media"/>
            <a:extLst>
              <a:ext uri="{FF2B5EF4-FFF2-40B4-BE49-F238E27FC236}">
                <a16:creationId xmlns:a16="http://schemas.microsoft.com/office/drawing/2014/main" id="{1F993413-EB4B-1476-617B-9A2EA9432A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34" end="16484.593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30410" y="72446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855D46-B0B5-9A60-5F74-40D9C3B7FE76}"/>
              </a:ext>
            </a:extLst>
          </p:cNvPr>
          <p:cNvSpPr txBox="1"/>
          <p:nvPr/>
        </p:nvSpPr>
        <p:spPr>
          <a:xfrm>
            <a:off x="3289211" y="1178871"/>
            <a:ext cx="2782704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Where are you going, Mary?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586DAD-CFA9-4C99-D97A-EA66E53526C1}"/>
              </a:ext>
            </a:extLst>
          </p:cNvPr>
          <p:cNvSpPr txBox="1"/>
          <p:nvPr/>
        </p:nvSpPr>
        <p:spPr>
          <a:xfrm>
            <a:off x="3427960" y="3440280"/>
            <a:ext cx="3950721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going to the sports </a:t>
            </a:r>
            <a:r>
              <a:rPr lang="en-US" kern="100" dirty="0" err="1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centre</a:t>
            </a: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Track 9">
            <a:hlinkClick r:id="" action="ppaction://media"/>
            <a:extLst>
              <a:ext uri="{FF2B5EF4-FFF2-40B4-BE49-F238E27FC236}">
                <a16:creationId xmlns:a16="http://schemas.microsoft.com/office/drawing/2014/main" id="{B0254B40-84B1-81EB-1D06-8244D47FE7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339" end="20962.593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28007" y="1014640"/>
            <a:ext cx="609600" cy="609600"/>
          </a:xfrm>
          <a:prstGeom prst="rect">
            <a:avLst/>
          </a:prstGeom>
        </p:spPr>
      </p:pic>
      <p:pic>
        <p:nvPicPr>
          <p:cNvPr id="12" name="Track 9">
            <a:hlinkClick r:id="" action="ppaction://media"/>
            <a:extLst>
              <a:ext uri="{FF2B5EF4-FFF2-40B4-BE49-F238E27FC236}">
                <a16:creationId xmlns:a16="http://schemas.microsoft.com/office/drawing/2014/main" id="{DB631C35-ED2D-9C63-92BC-DE47A2A21C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5983" end="16108.593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28007" y="167173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686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29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29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5214" y="898605"/>
            <a:ext cx="5153025" cy="3629025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FBDE1B-6B00-EA59-2A96-1DD174EE8E3F}"/>
              </a:ext>
            </a:extLst>
          </p:cNvPr>
          <p:cNvSpPr txBox="1"/>
          <p:nvPr/>
        </p:nvSpPr>
        <p:spPr>
          <a:xfrm>
            <a:off x="3480290" y="-692702"/>
            <a:ext cx="3950721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going to the sports </a:t>
            </a:r>
            <a:r>
              <a:rPr lang="en-US" sz="2000" kern="100" dirty="0" err="1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centre</a:t>
            </a:r>
            <a:r>
              <a:rPr lang="en-US" sz="20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57E9708B-76B8-6C17-5B05-5D1029185B15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8" name="Track 9">
            <a:hlinkClick r:id="" action="ppaction://media"/>
            <a:extLst>
              <a:ext uri="{FF2B5EF4-FFF2-40B4-BE49-F238E27FC236}">
                <a16:creationId xmlns:a16="http://schemas.microsoft.com/office/drawing/2014/main" id="{2D78980D-78F5-2A37-FF63-414760A7FF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9869" end="1319.593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30410" y="72446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C70B2D-991C-3BD7-F814-6AA1B7FF7BC7}"/>
              </a:ext>
            </a:extLst>
          </p:cNvPr>
          <p:cNvSpPr txBox="1"/>
          <p:nvPr/>
        </p:nvSpPr>
        <p:spPr>
          <a:xfrm>
            <a:off x="3480290" y="-692702"/>
            <a:ext cx="3950721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going to the sports </a:t>
            </a:r>
            <a:r>
              <a:rPr lang="en-US" sz="2000" kern="100" dirty="0" err="1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centre</a:t>
            </a:r>
            <a:r>
              <a:rPr lang="en-US" sz="20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CD2E33-F937-1811-7ABD-8FB6672EE625}"/>
              </a:ext>
            </a:extLst>
          </p:cNvPr>
          <p:cNvSpPr txBox="1"/>
          <p:nvPr/>
        </p:nvSpPr>
        <p:spPr>
          <a:xfrm>
            <a:off x="3018093" y="894666"/>
            <a:ext cx="2188451" cy="604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omic Sans MS" panose="030F0702030302020204" pitchFamily="66" charset="0"/>
              </a:rPr>
              <a:t>What’s your </a:t>
            </a:r>
            <a:r>
              <a:rPr lang="en-US" sz="1600" dirty="0" err="1">
                <a:latin typeface="Comic Sans MS" panose="030F0702030302020204" pitchFamily="66" charset="0"/>
              </a:rPr>
              <a:t>favourite</a:t>
            </a:r>
            <a:r>
              <a:rPr lang="en-US" sz="1600" dirty="0">
                <a:latin typeface="Comic Sans MS" panose="030F0702030302020204" pitchFamily="66" charset="0"/>
              </a:rPr>
              <a:t> sport?</a:t>
            </a:r>
            <a:endParaRPr lang="en-US" sz="16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Track 9">
            <a:hlinkClick r:id="" action="ppaction://media"/>
            <a:extLst>
              <a:ext uri="{FF2B5EF4-FFF2-40B4-BE49-F238E27FC236}">
                <a16:creationId xmlns:a16="http://schemas.microsoft.com/office/drawing/2014/main" id="{7F9C6F23-79AE-56BF-75BF-7F87844C96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1779" end="11335.593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2300" y="1323505"/>
            <a:ext cx="609600" cy="609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F17A0E-8B6B-5AAC-AFFE-7BCFC5DF26CF}"/>
              </a:ext>
            </a:extLst>
          </p:cNvPr>
          <p:cNvSpPr txBox="1"/>
          <p:nvPr/>
        </p:nvSpPr>
        <p:spPr>
          <a:xfrm>
            <a:off x="4900365" y="1051235"/>
            <a:ext cx="2006065" cy="604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omic Sans MS" panose="030F0702030302020204" pitchFamily="66" charset="0"/>
              </a:rPr>
              <a:t>It’s basketball. What about you? </a:t>
            </a:r>
            <a:endParaRPr lang="en-US" sz="16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Track 9">
            <a:hlinkClick r:id="" action="ppaction://media"/>
            <a:extLst>
              <a:ext uri="{FF2B5EF4-FFF2-40B4-BE49-F238E27FC236}">
                <a16:creationId xmlns:a16="http://schemas.microsoft.com/office/drawing/2014/main" id="{D0C19F76-40FD-A069-3FC9-EE040C9362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5518" end="6482.593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2300" y="1967692"/>
            <a:ext cx="609600" cy="609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5B10898-7666-3CD3-41DD-CA301174FB2D}"/>
              </a:ext>
            </a:extLst>
          </p:cNvPr>
          <p:cNvSpPr txBox="1"/>
          <p:nvPr/>
        </p:nvSpPr>
        <p:spPr>
          <a:xfrm>
            <a:off x="2650090" y="4074175"/>
            <a:ext cx="4043538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omic Sans MS" panose="030F0702030302020204" pitchFamily="66" charset="0"/>
              </a:rPr>
              <a:t>My </a:t>
            </a:r>
            <a:r>
              <a:rPr lang="en-US" sz="1600" dirty="0" err="1">
                <a:latin typeface="Comic Sans MS" panose="030F0702030302020204" pitchFamily="66" charset="0"/>
              </a:rPr>
              <a:t>favourite</a:t>
            </a:r>
            <a:r>
              <a:rPr lang="en-US" sz="1600" dirty="0">
                <a:latin typeface="Comic Sans MS" panose="030F0702030302020204" pitchFamily="66" charset="0"/>
              </a:rPr>
              <a:t> sport is swimming.</a:t>
            </a:r>
            <a:endParaRPr lang="en-US" sz="16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Track 9">
            <a:hlinkClick r:id="" action="ppaction://media"/>
            <a:extLst>
              <a:ext uri="{FF2B5EF4-FFF2-40B4-BE49-F238E27FC236}">
                <a16:creationId xmlns:a16="http://schemas.microsoft.com/office/drawing/2014/main" id="{D3E4CFD6-12C1-E5FC-34DA-2FFC6737DD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9505" end="0.593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2300" y="25717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265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2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3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88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2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3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88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/>
      <p:bldP spid="14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" y="1081569"/>
            <a:ext cx="8892540" cy="3008816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Rectangle 1"/>
          <p:cNvSpPr/>
          <p:nvPr/>
        </p:nvSpPr>
        <p:spPr>
          <a:xfrm>
            <a:off x="412423" y="1010510"/>
            <a:ext cx="804650" cy="5447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027251" y="1057183"/>
            <a:ext cx="778213" cy="718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768;p43">
            <a:extLst>
              <a:ext uri="{FF2B5EF4-FFF2-40B4-BE49-F238E27FC236}">
                <a16:creationId xmlns:a16="http://schemas.microsoft.com/office/drawing/2014/main" id="{623AC47E-49D0-1A77-5438-1A9F60C0625A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C0796-323B-FD7A-19EF-810A75F43F34}"/>
              </a:ext>
            </a:extLst>
          </p:cNvPr>
          <p:cNvSpPr txBox="1"/>
          <p:nvPr/>
        </p:nvSpPr>
        <p:spPr>
          <a:xfrm>
            <a:off x="1172769" y="1600147"/>
            <a:ext cx="2755149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Where are you going, Mary?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686BA4-E44A-6D87-E82C-E019D1334621}"/>
              </a:ext>
            </a:extLst>
          </p:cNvPr>
          <p:cNvSpPr txBox="1"/>
          <p:nvPr/>
        </p:nvSpPr>
        <p:spPr>
          <a:xfrm>
            <a:off x="1214018" y="3789413"/>
            <a:ext cx="3028855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going to the sports </a:t>
            </a:r>
            <a:r>
              <a:rPr lang="en-US" kern="100" dirty="0" err="1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centre</a:t>
            </a: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4D4358-623D-AE10-6A1F-6CD2AE42DA73}"/>
              </a:ext>
            </a:extLst>
          </p:cNvPr>
          <p:cNvSpPr txBox="1"/>
          <p:nvPr/>
        </p:nvSpPr>
        <p:spPr>
          <a:xfrm>
            <a:off x="5454876" y="1221925"/>
            <a:ext cx="1844373" cy="540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omic Sans MS" panose="030F0702030302020204" pitchFamily="66" charset="0"/>
              </a:rPr>
              <a:t>What’s your </a:t>
            </a:r>
            <a:r>
              <a:rPr lang="en-US" dirty="0" err="1">
                <a:latin typeface="Comic Sans MS" panose="030F0702030302020204" pitchFamily="66" charset="0"/>
              </a:rPr>
              <a:t>favourite</a:t>
            </a:r>
            <a:r>
              <a:rPr lang="en-US" dirty="0">
                <a:latin typeface="Comic Sans MS" panose="030F0702030302020204" pitchFamily="66" charset="0"/>
              </a:rPr>
              <a:t> sport?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AD3E66-EDB0-4CC3-2DCB-2004D8DE785F}"/>
              </a:ext>
            </a:extLst>
          </p:cNvPr>
          <p:cNvSpPr txBox="1"/>
          <p:nvPr/>
        </p:nvSpPr>
        <p:spPr>
          <a:xfrm>
            <a:off x="7080320" y="1317789"/>
            <a:ext cx="1719837" cy="540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omic Sans MS" panose="030F0702030302020204" pitchFamily="66" charset="0"/>
              </a:rPr>
              <a:t>It’s basketball. What about you? 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3C811F-1C30-49DA-65DB-2255D58E9C37}"/>
              </a:ext>
            </a:extLst>
          </p:cNvPr>
          <p:cNvSpPr txBox="1"/>
          <p:nvPr/>
        </p:nvSpPr>
        <p:spPr>
          <a:xfrm>
            <a:off x="5114488" y="3788111"/>
            <a:ext cx="3071486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omic Sans MS" panose="030F0702030302020204" pitchFamily="66" charset="0"/>
              </a:rPr>
              <a:t>My </a:t>
            </a:r>
            <a:r>
              <a:rPr lang="en-US" dirty="0" err="1">
                <a:latin typeface="Comic Sans MS" panose="030F0702030302020204" pitchFamily="66" charset="0"/>
              </a:rPr>
              <a:t>favourite</a:t>
            </a:r>
            <a:r>
              <a:rPr lang="en-US" dirty="0">
                <a:latin typeface="Comic Sans MS" panose="030F0702030302020204" pitchFamily="66" charset="0"/>
              </a:rPr>
              <a:t> sport is swimming.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Track 9">
            <a:hlinkClick r:id="" action="ppaction://media"/>
            <a:extLst>
              <a:ext uri="{FF2B5EF4-FFF2-40B4-BE49-F238E27FC236}">
                <a16:creationId xmlns:a16="http://schemas.microsoft.com/office/drawing/2014/main" id="{309BBAE6-F9EA-BC65-8CAF-1B9FBD8338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34" end="2448.593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30410" y="72446"/>
            <a:ext cx="570841" cy="5708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678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0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/>
      <p:bldP spid="10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84A23AF-92F9-239F-48ED-888A49BA8D34}"/>
              </a:ext>
            </a:extLst>
          </p:cNvPr>
          <p:cNvGrpSpPr/>
          <p:nvPr/>
        </p:nvGrpSpPr>
        <p:grpSpPr>
          <a:xfrm>
            <a:off x="1290918" y="1713890"/>
            <a:ext cx="3758564" cy="1982434"/>
            <a:chOff x="1779004" y="1127577"/>
            <a:chExt cx="2333927" cy="1130511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2F43626B-4FE9-32A7-42BA-DA3B60E6897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95A049D-7B10-C121-A11C-99929325BBB2}"/>
                </a:ext>
              </a:extLst>
            </p:cNvPr>
            <p:cNvSpPr txBox="1"/>
            <p:nvPr/>
          </p:nvSpPr>
          <p:spPr>
            <a:xfrm>
              <a:off x="1924480" y="1187507"/>
              <a:ext cx="2188451" cy="751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latin typeface="Comic Sans MS" panose="030F0702030302020204" pitchFamily="66" charset="0"/>
                </a:rPr>
                <a:t>What’s your </a:t>
              </a:r>
              <a:r>
                <a:rPr lang="en-US" sz="28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800" dirty="0">
                  <a:latin typeface="Comic Sans MS" panose="030F0702030302020204" pitchFamily="66" charset="0"/>
                </a:rPr>
                <a:t> sport?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53C340-6DE1-0100-B555-F9ABAC38010C}"/>
              </a:ext>
            </a:extLst>
          </p:cNvPr>
          <p:cNvGrpSpPr/>
          <p:nvPr/>
        </p:nvGrpSpPr>
        <p:grpSpPr>
          <a:xfrm>
            <a:off x="5283757" y="1934421"/>
            <a:ext cx="3320620" cy="1541371"/>
            <a:chOff x="5061045" y="1127577"/>
            <a:chExt cx="2433373" cy="1097058"/>
          </a:xfrm>
        </p:grpSpPr>
        <p:sp>
          <p:nvSpPr>
            <p:cNvPr id="14" name="Speech Bubble: Rectangle with Corners Rounded 1">
              <a:extLst>
                <a:ext uri="{FF2B5EF4-FFF2-40B4-BE49-F238E27FC236}">
                  <a16:creationId xmlns:a16="http://schemas.microsoft.com/office/drawing/2014/main" id="{8184EB1B-B749-4F6C-1234-FE0CB87A3D5F}"/>
                </a:ext>
              </a:extLst>
            </p:cNvPr>
            <p:cNvSpPr/>
            <p:nvPr/>
          </p:nvSpPr>
          <p:spPr>
            <a:xfrm flipV="1">
              <a:off x="5061045" y="1127577"/>
              <a:ext cx="2104378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56DE3F-3DF4-FC81-5A3B-90DCC1276814}"/>
                </a:ext>
              </a:extLst>
            </p:cNvPr>
            <p:cNvSpPr txBox="1"/>
            <p:nvPr/>
          </p:nvSpPr>
          <p:spPr>
            <a:xfrm>
              <a:off x="5145865" y="1311344"/>
              <a:ext cx="2348553" cy="7295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latin typeface="Comic Sans MS" panose="030F0702030302020204" pitchFamily="66" charset="0"/>
                </a:rPr>
                <a:t>It’s basketball. 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7194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36792" y="2110999"/>
            <a:ext cx="7478870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1315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68BA6C8F-8E50-4118-9058-F1FCB83A23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48820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79751" y="1027033"/>
            <a:ext cx="245745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99769" y="999121"/>
            <a:ext cx="25622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01502" y="2861982"/>
            <a:ext cx="259080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52734" y="2883082"/>
            <a:ext cx="264795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Rounded Rectangle 31"/>
          <p:cNvSpPr/>
          <p:nvPr/>
        </p:nvSpPr>
        <p:spPr>
          <a:xfrm>
            <a:off x="1643605" y="2268638"/>
            <a:ext cx="2118167" cy="416689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5152663" y="2258992"/>
            <a:ext cx="2118167" cy="416689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1705336" y="4089722"/>
            <a:ext cx="2118167" cy="416689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5061995" y="4031848"/>
            <a:ext cx="2118167" cy="416689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2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2814" y="1029944"/>
            <a:ext cx="4362450" cy="27552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2711" y="3200401"/>
            <a:ext cx="2870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sport / table tennis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558" end="57785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61007" y="-1350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09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4949" y="1107738"/>
            <a:ext cx="4489315" cy="2856837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7835" end="51375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61007" y="-13508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40868" y="3404681"/>
            <a:ext cx="2188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colour / pink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856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3175" y="1271587"/>
            <a:ext cx="4057650" cy="2600325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4752" end="44261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61007" y="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4409" y="3317132"/>
            <a:ext cx="2558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animal / a dolphin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76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0091" y="1164785"/>
            <a:ext cx="4038600" cy="2619375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1850" end="36615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61007" y="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9311" y="3210128"/>
            <a:ext cx="2869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food / a sandwich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043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1295930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1. All about me!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27005" y="2461719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2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3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271221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6759817" y="3028048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390380" y="2943084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peech Bubble: Rectangle with Corners Rounded 1">
            <a:extLst>
              <a:ext uri="{FF2B5EF4-FFF2-40B4-BE49-F238E27FC236}">
                <a16:creationId xmlns:a16="http://schemas.microsoft.com/office/drawing/2014/main" id="{2BD2C89E-BF27-A67E-A4D2-09B30E813615}"/>
              </a:ext>
            </a:extLst>
          </p:cNvPr>
          <p:cNvSpPr/>
          <p:nvPr/>
        </p:nvSpPr>
        <p:spPr>
          <a:xfrm flipH="1" flipV="1">
            <a:off x="5199525" y="1056075"/>
            <a:ext cx="1574343" cy="1057688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FE714F0-92F1-7D5A-A033-C5D36CC37C2D}"/>
              </a:ext>
            </a:extLst>
          </p:cNvPr>
          <p:cNvGrpSpPr/>
          <p:nvPr/>
        </p:nvGrpSpPr>
        <p:grpSpPr>
          <a:xfrm flipH="1">
            <a:off x="1784752" y="836551"/>
            <a:ext cx="2305374" cy="1385850"/>
            <a:chOff x="1549330" y="1127577"/>
            <a:chExt cx="2188452" cy="1130511"/>
          </a:xfrm>
        </p:grpSpPr>
        <p:sp>
          <p:nvSpPr>
            <p:cNvPr id="36" name="Speech Bubble: Rectangle with Corners Rounded 1">
              <a:extLst>
                <a:ext uri="{FF2B5EF4-FFF2-40B4-BE49-F238E27FC236}">
                  <a16:creationId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H="1" flipV="1">
              <a:off x="1756538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____?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BCA9B51-028B-2784-98D6-CEECE55C289F}"/>
              </a:ext>
            </a:extLst>
          </p:cNvPr>
          <p:cNvSpPr txBox="1"/>
          <p:nvPr/>
        </p:nvSpPr>
        <p:spPr>
          <a:xfrm>
            <a:off x="5230582" y="1144807"/>
            <a:ext cx="2096430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It’s ____. 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2" name="Picture 2" descr="Cartoon students Royalty Free Vector Image - VectorStock">
            <a:extLst>
              <a:ext uri="{FF2B5EF4-FFF2-40B4-BE49-F238E27FC236}">
                <a16:creationId xmlns:a16="http://schemas.microsoft.com/office/drawing/2014/main" id="{7127DD72-BB2B-D871-75C4-B0A502042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788456" y="1548507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artoon students Royalty Free Vector Image - VectorStock">
            <a:extLst>
              <a:ext uri="{FF2B5EF4-FFF2-40B4-BE49-F238E27FC236}">
                <a16:creationId xmlns:a16="http://schemas.microsoft.com/office/drawing/2014/main" id="{88A47CD7-2970-7D0D-220D-DF97A4086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6278797" y="1798095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64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9487" end="27750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1007" y="-13508"/>
            <a:ext cx="609600" cy="6096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6675BFB-7FCB-4353-310E-0A3583B16135}"/>
              </a:ext>
            </a:extLst>
          </p:cNvPr>
          <p:cNvGrpSpPr/>
          <p:nvPr/>
        </p:nvGrpSpPr>
        <p:grpSpPr>
          <a:xfrm flipH="1">
            <a:off x="531052" y="1130694"/>
            <a:ext cx="2329040" cy="1385850"/>
            <a:chOff x="1549330" y="1127577"/>
            <a:chExt cx="2210918" cy="1130511"/>
          </a:xfrm>
        </p:grpSpPr>
        <p:sp>
          <p:nvSpPr>
            <p:cNvPr id="6" name="Speech Bubble: Rectangle with Corners Rounded 1">
              <a:extLst>
                <a:ext uri="{FF2B5EF4-FFF2-40B4-BE49-F238E27FC236}">
                  <a16:creationId xmlns:a16="http://schemas.microsoft.com/office/drawing/2014/main" id="{69314559-FA6F-A294-F7F0-E84CEE7204EF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1F97A5-657D-4C9B-C82C-012D3CFC8409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55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sport?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096753-3465-0C29-07EA-44A5805D0F82}"/>
              </a:ext>
            </a:extLst>
          </p:cNvPr>
          <p:cNvGrpSpPr/>
          <p:nvPr/>
        </p:nvGrpSpPr>
        <p:grpSpPr>
          <a:xfrm>
            <a:off x="6743700" y="1491727"/>
            <a:ext cx="2264116" cy="663784"/>
            <a:chOff x="6598235" y="1526409"/>
            <a:chExt cx="2406790" cy="939513"/>
          </a:xfrm>
        </p:grpSpPr>
        <p:sp>
          <p:nvSpPr>
            <p:cNvPr id="8" name="Speech Bubble: Rectangle with Corners Rounded 1">
              <a:extLst>
                <a:ext uri="{FF2B5EF4-FFF2-40B4-BE49-F238E27FC236}">
                  <a16:creationId xmlns:a16="http://schemas.microsoft.com/office/drawing/2014/main" id="{185BEAA5-2474-1211-705C-2A244CA23593}"/>
                </a:ext>
              </a:extLst>
            </p:cNvPr>
            <p:cNvSpPr/>
            <p:nvPr/>
          </p:nvSpPr>
          <p:spPr>
            <a:xfrm flipH="1" flipV="1">
              <a:off x="6598235" y="1526409"/>
              <a:ext cx="2200469" cy="939513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D52F9D-8516-E148-02A7-9305135C7A7E}"/>
                </a:ext>
              </a:extLst>
            </p:cNvPr>
            <p:cNvSpPr txBox="1"/>
            <p:nvPr/>
          </p:nvSpPr>
          <p:spPr>
            <a:xfrm>
              <a:off x="6598235" y="1592465"/>
              <a:ext cx="24067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It’s table tennis. 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id="{E2651A6D-7076-F150-77BB-BE0FDD37F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278051" y="1938874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artoon students Royalty Free Vector Image - VectorStock">
            <a:extLst>
              <a:ext uri="{FF2B5EF4-FFF2-40B4-BE49-F238E27FC236}">
                <a16:creationId xmlns:a16="http://schemas.microsoft.com/office/drawing/2014/main" id="{C9A73639-EC8F-E48C-61EC-31BCBD0C4D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063377" y="2054722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5710" y="1938874"/>
            <a:ext cx="3409950" cy="19335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473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8031" end="19347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1007" y="-13508"/>
            <a:ext cx="609600" cy="6096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0B02709-E726-4851-6F4B-32343EEC1A55}"/>
              </a:ext>
            </a:extLst>
          </p:cNvPr>
          <p:cNvGrpSpPr/>
          <p:nvPr/>
        </p:nvGrpSpPr>
        <p:grpSpPr>
          <a:xfrm flipH="1">
            <a:off x="929224" y="1016126"/>
            <a:ext cx="2305372" cy="1385850"/>
            <a:chOff x="1304575" y="1130340"/>
            <a:chExt cx="2188451" cy="1130511"/>
          </a:xfrm>
        </p:grpSpPr>
        <p:sp>
          <p:nvSpPr>
            <p:cNvPr id="6" name="Speech Bubble: Rectangle with Corners Rounded 1">
              <a:extLst>
                <a:ext uri="{FF2B5EF4-FFF2-40B4-BE49-F238E27FC236}">
                  <a16:creationId xmlns:a16="http://schemas.microsoft.com/office/drawing/2014/main" id="{09E0F05F-920D-77CE-4525-9F2EFD729C95}"/>
                </a:ext>
              </a:extLst>
            </p:cNvPr>
            <p:cNvSpPr/>
            <p:nvPr/>
          </p:nvSpPr>
          <p:spPr>
            <a:xfrm flipH="1" flipV="1">
              <a:off x="1378877" y="1130340"/>
              <a:ext cx="2094176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7A02AA-5B25-9438-2D34-2FBA0ECDEDC3}"/>
                </a:ext>
              </a:extLst>
            </p:cNvPr>
            <p:cNvSpPr txBox="1"/>
            <p:nvPr/>
          </p:nvSpPr>
          <p:spPr>
            <a:xfrm>
              <a:off x="1304575" y="1130340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</a:t>
              </a:r>
              <a:r>
                <a:rPr lang="en-US" sz="2000" dirty="0" err="1">
                  <a:latin typeface="Comic Sans MS" panose="030F0702030302020204" pitchFamily="66" charset="0"/>
                </a:rPr>
                <a:t>colour</a:t>
              </a:r>
              <a:r>
                <a:rPr lang="en-US" sz="2000" dirty="0">
                  <a:latin typeface="Comic Sans MS" panose="030F0702030302020204" pitchFamily="66" charset="0"/>
                </a:rPr>
                <a:t>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B107FF2-8B9F-561C-8AD0-7307449DC7C2}"/>
              </a:ext>
            </a:extLst>
          </p:cNvPr>
          <p:cNvGrpSpPr/>
          <p:nvPr/>
        </p:nvGrpSpPr>
        <p:grpSpPr>
          <a:xfrm>
            <a:off x="6681233" y="1408234"/>
            <a:ext cx="1543380" cy="973016"/>
            <a:chOff x="6702277" y="1408234"/>
            <a:chExt cx="2447657" cy="1057688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39C8E981-37EB-1653-8BF2-8CB74ED8AE54}"/>
                </a:ext>
              </a:extLst>
            </p:cNvPr>
            <p:cNvSpPr/>
            <p:nvPr/>
          </p:nvSpPr>
          <p:spPr>
            <a:xfrm flipH="1" flipV="1">
              <a:off x="6702277" y="1408234"/>
              <a:ext cx="2096428" cy="105768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5AEE5C3-C972-2250-6F58-8C33AEFD26ED}"/>
                </a:ext>
              </a:extLst>
            </p:cNvPr>
            <p:cNvSpPr txBox="1"/>
            <p:nvPr/>
          </p:nvSpPr>
          <p:spPr>
            <a:xfrm>
              <a:off x="6743144" y="1533378"/>
              <a:ext cx="24067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It’s pink. 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id="{F5E6B95C-C610-844E-34CC-C2CA804F92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431380" y="1930109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>
            <a:extLst>
              <a:ext uri="{FF2B5EF4-FFF2-40B4-BE49-F238E27FC236}">
                <a16:creationId xmlns:a16="http://schemas.microsoft.com/office/drawing/2014/main" id="{62027895-7C21-F888-7059-8ED09E757D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213170" y="2098361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5677" y="1894742"/>
            <a:ext cx="3581400" cy="2085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712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220" end="10247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1007" y="0"/>
            <a:ext cx="609600" cy="6096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1D88A41-3B57-64CF-074C-3A1405EC61D6}"/>
              </a:ext>
            </a:extLst>
          </p:cNvPr>
          <p:cNvGrpSpPr/>
          <p:nvPr/>
        </p:nvGrpSpPr>
        <p:grpSpPr>
          <a:xfrm flipH="1">
            <a:off x="567433" y="1237184"/>
            <a:ext cx="2326856" cy="1385850"/>
            <a:chOff x="1271618" y="1044396"/>
            <a:chExt cx="2208845" cy="1130511"/>
          </a:xfrm>
        </p:grpSpPr>
        <p:sp>
          <p:nvSpPr>
            <p:cNvPr id="6" name="Speech Bubble: Rectangle with Corners Rounded 1">
              <a:extLst>
                <a:ext uri="{FF2B5EF4-FFF2-40B4-BE49-F238E27FC236}">
                  <a16:creationId xmlns:a16="http://schemas.microsoft.com/office/drawing/2014/main" id="{32982FEC-2415-5B6A-00F3-F11FCC76CBA9}"/>
                </a:ext>
              </a:extLst>
            </p:cNvPr>
            <p:cNvSpPr/>
            <p:nvPr/>
          </p:nvSpPr>
          <p:spPr>
            <a:xfrm flipH="1" flipV="1">
              <a:off x="1330924" y="1044396"/>
              <a:ext cx="2149539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1677F0A-0451-A11A-8C04-8875174D132E}"/>
                </a:ext>
              </a:extLst>
            </p:cNvPr>
            <p:cNvSpPr txBox="1"/>
            <p:nvPr/>
          </p:nvSpPr>
          <p:spPr>
            <a:xfrm>
              <a:off x="1271618" y="1078869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animal?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AC49821-61ED-AECD-CD83-47778213A00B}"/>
              </a:ext>
            </a:extLst>
          </p:cNvPr>
          <p:cNvGrpSpPr/>
          <p:nvPr/>
        </p:nvGrpSpPr>
        <p:grpSpPr>
          <a:xfrm>
            <a:off x="6692955" y="1408234"/>
            <a:ext cx="2012911" cy="915866"/>
            <a:chOff x="6702277" y="1408234"/>
            <a:chExt cx="2406790" cy="1057688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29526230-473B-BB7C-1D01-2C9B4DE34F00}"/>
                </a:ext>
              </a:extLst>
            </p:cNvPr>
            <p:cNvSpPr/>
            <p:nvPr/>
          </p:nvSpPr>
          <p:spPr>
            <a:xfrm flipH="1" flipV="1">
              <a:off x="6702277" y="1408234"/>
              <a:ext cx="2096428" cy="105768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4C3542-9204-7934-938F-2D9679697259}"/>
                </a:ext>
              </a:extLst>
            </p:cNvPr>
            <p:cNvSpPr txBox="1"/>
            <p:nvPr/>
          </p:nvSpPr>
          <p:spPr>
            <a:xfrm>
              <a:off x="6702277" y="1533378"/>
              <a:ext cx="24067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It’s a dolphin.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id="{AB5CBAF8-264E-905F-10FB-E38F0EBB65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287877" y="2012464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>
            <a:extLst>
              <a:ext uri="{FF2B5EF4-FFF2-40B4-BE49-F238E27FC236}">
                <a16:creationId xmlns:a16="http://schemas.microsoft.com/office/drawing/2014/main" id="{98B02487-B2BD-0FD7-066E-BC3F789772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177301" y="2145986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4840" y="1930109"/>
            <a:ext cx="3267075" cy="2428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337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5872" end="55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1007" y="0"/>
            <a:ext cx="609600" cy="6096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345E8CF-F95C-77EF-1EEA-9A146CD7B5AE}"/>
              </a:ext>
            </a:extLst>
          </p:cNvPr>
          <p:cNvGrpSpPr/>
          <p:nvPr/>
        </p:nvGrpSpPr>
        <p:grpSpPr>
          <a:xfrm flipH="1">
            <a:off x="712067" y="1072523"/>
            <a:ext cx="2524068" cy="1385850"/>
            <a:chOff x="1494617" y="1127577"/>
            <a:chExt cx="2265631" cy="1130511"/>
          </a:xfrm>
        </p:grpSpPr>
        <p:sp>
          <p:nvSpPr>
            <p:cNvPr id="6" name="Speech Bubble: Rectangle with Corners Rounded 1">
              <a:extLst>
                <a:ext uri="{FF2B5EF4-FFF2-40B4-BE49-F238E27FC236}">
                  <a16:creationId xmlns:a16="http://schemas.microsoft.com/office/drawing/2014/main" id="{1740A1C2-459C-7691-C000-E2AA931F3BD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192BA9-B5DE-DF4A-1F73-B540B45F9777}"/>
                </a:ext>
              </a:extLst>
            </p:cNvPr>
            <p:cNvSpPr txBox="1"/>
            <p:nvPr/>
          </p:nvSpPr>
          <p:spPr>
            <a:xfrm>
              <a:off x="1494617" y="1167088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food?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0310ECF-9469-2499-91E3-A2820ADCA7D2}"/>
              </a:ext>
            </a:extLst>
          </p:cNvPr>
          <p:cNvGrpSpPr/>
          <p:nvPr/>
        </p:nvGrpSpPr>
        <p:grpSpPr>
          <a:xfrm>
            <a:off x="6262412" y="1400685"/>
            <a:ext cx="2474154" cy="1057688"/>
            <a:chOff x="6567212" y="1449477"/>
            <a:chExt cx="2474154" cy="1057688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58ADDEA7-83CC-52CA-7E3D-4CCE92640A3C}"/>
                </a:ext>
              </a:extLst>
            </p:cNvPr>
            <p:cNvSpPr/>
            <p:nvPr/>
          </p:nvSpPr>
          <p:spPr>
            <a:xfrm flipH="1" flipV="1">
              <a:off x="6567212" y="1449477"/>
              <a:ext cx="2096428" cy="105768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4EACFE-7BB8-F9FC-2011-1562731526B7}"/>
                </a:ext>
              </a:extLst>
            </p:cNvPr>
            <p:cNvSpPr txBox="1"/>
            <p:nvPr/>
          </p:nvSpPr>
          <p:spPr>
            <a:xfrm>
              <a:off x="6634576" y="1566925"/>
              <a:ext cx="24067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It’s a sandwich. 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id="{DFC56403-51B5-B49D-833F-6AD38C0A0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302744" y="1853979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>
            <a:extLst>
              <a:ext uri="{FF2B5EF4-FFF2-40B4-BE49-F238E27FC236}">
                <a16:creationId xmlns:a16="http://schemas.microsoft.com/office/drawing/2014/main" id="{D21292F1-F878-3332-0283-94F55DD33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373624" y="2054673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5292" y="1853979"/>
            <a:ext cx="3238500" cy="22002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598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peech Bubble: Rectangle with Corners Rounded 1">
            <a:extLst>
              <a:ext uri="{FF2B5EF4-FFF2-40B4-BE49-F238E27FC236}">
                <a16:creationId xmlns:a16="http://schemas.microsoft.com/office/drawing/2014/main" id="{2BD2C89E-BF27-A67E-A4D2-09B30E813615}"/>
              </a:ext>
            </a:extLst>
          </p:cNvPr>
          <p:cNvSpPr/>
          <p:nvPr/>
        </p:nvSpPr>
        <p:spPr>
          <a:xfrm flipH="1" flipV="1">
            <a:off x="721901" y="2671412"/>
            <a:ext cx="1574343" cy="1057688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FE714F0-92F1-7D5A-A033-C5D36CC37C2D}"/>
              </a:ext>
            </a:extLst>
          </p:cNvPr>
          <p:cNvGrpSpPr/>
          <p:nvPr/>
        </p:nvGrpSpPr>
        <p:grpSpPr>
          <a:xfrm flipH="1">
            <a:off x="572669" y="1216390"/>
            <a:ext cx="2305373" cy="1385850"/>
            <a:chOff x="1476995" y="1484884"/>
            <a:chExt cx="2188451" cy="1130511"/>
          </a:xfrm>
        </p:grpSpPr>
        <p:sp>
          <p:nvSpPr>
            <p:cNvPr id="36" name="Speech Bubble: Rectangle with Corners Rounded 1">
              <a:extLst>
                <a:ext uri="{FF2B5EF4-FFF2-40B4-BE49-F238E27FC236}">
                  <a16:creationId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H="1" flipV="1">
              <a:off x="1684202" y="1484884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>
              <a:off x="1476995" y="1539849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____?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BCA9B51-028B-2784-98D6-CEECE55C289F}"/>
              </a:ext>
            </a:extLst>
          </p:cNvPr>
          <p:cNvSpPr txBox="1"/>
          <p:nvPr/>
        </p:nvSpPr>
        <p:spPr>
          <a:xfrm>
            <a:off x="785217" y="2795017"/>
            <a:ext cx="1517519" cy="428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It’s ____. 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5594" y="773809"/>
            <a:ext cx="5218287" cy="33704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33871" y="1992400"/>
            <a:ext cx="2870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sport / table tennis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02769" y="2016790"/>
            <a:ext cx="2188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colour / pink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1071" y="3671075"/>
            <a:ext cx="2558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animal / a dolphin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74341" y="3671075"/>
            <a:ext cx="2869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food / a sandwich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78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Let’s talk.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DBF1D8E-25A2-4C86-98D4-AC4E435122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957262"/>
            <a:ext cx="8515350" cy="3724275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981436" y="0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385931" y="2518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C00000"/>
                </a:solidFill>
                <a:latin typeface="Comic Sans MS" panose="030F0702030302020204" pitchFamily="66" charset="0"/>
              </a:rPr>
              <a:t>Let’s talk.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9224" y="990583"/>
            <a:ext cx="2857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Can you tell me about yourself?</a:t>
            </a:r>
            <a:endParaRPr lang="en-US" kern="1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09636" y="1512798"/>
            <a:ext cx="2552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What’s your favourite ___?</a:t>
            </a:r>
            <a:endParaRPr lang="en-US" kern="1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peech Bubble: Rectangle with Corners Rounded 1">
            <a:extLst>
              <a:ext uri="{FF2B5EF4-FFF2-40B4-BE49-F238E27FC236}">
                <a16:creationId xmlns:a16="http://schemas.microsoft.com/office/drawing/2014/main" id="{2BD2C89E-BF27-A67E-A4D2-09B30E813615}"/>
              </a:ext>
            </a:extLst>
          </p:cNvPr>
          <p:cNvSpPr/>
          <p:nvPr/>
        </p:nvSpPr>
        <p:spPr>
          <a:xfrm flipH="1" flipV="1">
            <a:off x="6168009" y="795284"/>
            <a:ext cx="1492386" cy="1057688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FE714F0-92F1-7D5A-A033-C5D36CC37C2D}"/>
              </a:ext>
            </a:extLst>
          </p:cNvPr>
          <p:cNvGrpSpPr/>
          <p:nvPr/>
        </p:nvGrpSpPr>
        <p:grpSpPr>
          <a:xfrm flipH="1">
            <a:off x="2624610" y="1486632"/>
            <a:ext cx="2329040" cy="1385850"/>
            <a:chOff x="1549330" y="1127577"/>
            <a:chExt cx="2210918" cy="1130511"/>
          </a:xfrm>
        </p:grpSpPr>
        <p:sp>
          <p:nvSpPr>
            <p:cNvPr id="36" name="Speech Bubble: Rectangle with Corners Rounded 1">
              <a:extLst>
                <a:ext uri="{FF2B5EF4-FFF2-40B4-BE49-F238E27FC236}">
                  <a16:creationId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____?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BCA9B51-028B-2784-98D6-CEECE55C289F}"/>
              </a:ext>
            </a:extLst>
          </p:cNvPr>
          <p:cNvSpPr txBox="1"/>
          <p:nvPr/>
        </p:nvSpPr>
        <p:spPr>
          <a:xfrm>
            <a:off x="6208986" y="952087"/>
            <a:ext cx="1410431" cy="435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It’s ____. 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2" name="Picture 2" descr="Cartoon students Royalty Free Vector Image - VectorStock">
            <a:extLst>
              <a:ext uri="{FF2B5EF4-FFF2-40B4-BE49-F238E27FC236}">
                <a16:creationId xmlns:a16="http://schemas.microsoft.com/office/drawing/2014/main" id="{7127DD72-BB2B-D871-75C4-B0A502042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958871" y="1221243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artoon students Royalty Free Vector Image - VectorStock">
            <a:extLst>
              <a:ext uri="{FF2B5EF4-FFF2-40B4-BE49-F238E27FC236}">
                <a16:creationId xmlns:a16="http://schemas.microsoft.com/office/drawing/2014/main" id="{88A47CD7-2970-7D0D-220D-DF97A4086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5417008" y="1486632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ạc nền">
            <a:hlinkClick r:id="" action="ppaction://media"/>
            <a:extLst>
              <a:ext uri="{FF2B5EF4-FFF2-40B4-BE49-F238E27FC236}">
                <a16:creationId xmlns:a16="http://schemas.microsoft.com/office/drawing/2014/main" id="{8B46AB2C-E02E-4AFF-6AF1-4E93B12AE0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38629" y="2266950"/>
            <a:ext cx="609600" cy="609600"/>
          </a:xfrm>
          <a:prstGeom prst="rect">
            <a:avLst/>
          </a:prstGeom>
        </p:spPr>
      </p:pic>
      <p:sp>
        <p:nvSpPr>
          <p:cNvPr id="11" name="Speech Bubble: Rectangle with Corners Rounded 1">
            <a:extLst>
              <a:ext uri="{FF2B5EF4-FFF2-40B4-BE49-F238E27FC236}">
                <a16:creationId xmlns:a16="http://schemas.microsoft.com/office/drawing/2014/main" id="{2BD2C89E-BF27-A67E-A4D2-09B30E813615}"/>
              </a:ext>
            </a:extLst>
          </p:cNvPr>
          <p:cNvSpPr/>
          <p:nvPr/>
        </p:nvSpPr>
        <p:spPr>
          <a:xfrm flipH="1" flipV="1">
            <a:off x="7277893" y="1881731"/>
            <a:ext cx="896338" cy="914464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FE714F0-92F1-7D5A-A033-C5D36CC37C2D}"/>
              </a:ext>
            </a:extLst>
          </p:cNvPr>
          <p:cNvGrpSpPr/>
          <p:nvPr/>
        </p:nvGrpSpPr>
        <p:grpSpPr>
          <a:xfrm flipH="1">
            <a:off x="1272364" y="500445"/>
            <a:ext cx="2329040" cy="1385850"/>
            <a:chOff x="1549330" y="1127577"/>
            <a:chExt cx="2210918" cy="1130511"/>
          </a:xfrm>
        </p:grpSpPr>
        <p:sp>
          <p:nvSpPr>
            <p:cNvPr id="13" name="Speech Bubble: Rectangle with Corners Rounded 1">
              <a:extLst>
                <a:ext uri="{FF2B5EF4-FFF2-40B4-BE49-F238E27FC236}">
                  <a16:creationId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612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Can you tell me about yourself?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BCA9B51-028B-2784-98D6-CEECE55C289F}"/>
              </a:ext>
            </a:extLst>
          </p:cNvPr>
          <p:cNvSpPr txBox="1"/>
          <p:nvPr/>
        </p:nvSpPr>
        <p:spPr>
          <a:xfrm>
            <a:off x="7277893" y="1935263"/>
            <a:ext cx="1410431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____. 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136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1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animBg="1"/>
      <p:bldP spid="40" grpId="0"/>
      <p:bldP spid="11" grpId="0" animBg="1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C514F59E-347F-4F98-A2AE-B78616956A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39093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8" y="2582350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7" y="1756599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n and repeat.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8" y="3310917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talk.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41450" y="92075"/>
            <a:ext cx="770255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8062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72729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7375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25245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7" y="4017482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511804" y="401748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outh in Music 2020 (12- 24 years old) FREE On-Line Program | Hon Geoff  Brock MP">
            <a:extLst>
              <a:ext uri="{FF2B5EF4-FFF2-40B4-BE49-F238E27FC236}">
                <a16:creationId xmlns:a16="http://schemas.microsoft.com/office/drawing/2014/main" id="{5FF4B712-A4A3-8CBA-CF0C-FEB70CC19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820" y="487765"/>
            <a:ext cx="4431560" cy="273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7DFEF9-4F37-0AC0-144F-734BD69E6CDD}"/>
              </a:ext>
            </a:extLst>
          </p:cNvPr>
          <p:cNvSpPr txBox="1"/>
          <p:nvPr/>
        </p:nvSpPr>
        <p:spPr>
          <a:xfrm>
            <a:off x="0" y="694898"/>
            <a:ext cx="420829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" panose="030F0702030302020204" pitchFamily="66" charset="0"/>
                <a:ea typeface="Segoe UI Symbol" panose="020B0502040204020203" pitchFamily="34" charset="0"/>
              </a:rPr>
              <a:t>Flash card passing</a:t>
            </a:r>
          </a:p>
          <a:p>
            <a:pPr algn="ctr"/>
            <a:r>
              <a:rPr lang="en-US" sz="60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" panose="030F0702030302020204" pitchFamily="66" charset="0"/>
                <a:ea typeface="Segoe UI Symbol" panose="020B0502040204020203" pitchFamily="34" charset="0"/>
              </a:rPr>
              <a:t>Game </a:t>
            </a:r>
            <a:endParaRPr lang="en-US" sz="6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Comic Sans MS" panose="030F0702030302020204" pitchFamily="66" charset="0"/>
              <a:ea typeface="Segoe UI Symbol" panose="020B0502040204020203" pitchFamily="34" charset="0"/>
            </a:endParaRPr>
          </a:p>
        </p:txBody>
      </p:sp>
      <p:pic>
        <p:nvPicPr>
          <p:cNvPr id="7" name="Track 8 [music]">
            <a:hlinkClick r:id="" action="ppaction://media"/>
            <a:extLst>
              <a:ext uri="{FF2B5EF4-FFF2-40B4-BE49-F238E27FC236}">
                <a16:creationId xmlns:a16="http://schemas.microsoft.com/office/drawing/2014/main" id="{7680529E-BC87-8943-65A3-36F16E38BE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6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35704" y="322461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26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7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096CBA17-B423-4089-B816-49587848C4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xplosion: 14 Points 5">
            <a:extLst>
              <a:ext uri="{FF2B5EF4-FFF2-40B4-BE49-F238E27FC236}">
                <a16:creationId xmlns:a16="http://schemas.microsoft.com/office/drawing/2014/main" id="{232CEAD6-234A-9577-1B1D-864CD6409866}"/>
              </a:ext>
            </a:extLst>
          </p:cNvPr>
          <p:cNvSpPr/>
          <p:nvPr/>
        </p:nvSpPr>
        <p:spPr>
          <a:xfrm>
            <a:off x="178130" y="142817"/>
            <a:ext cx="4963886" cy="1520042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BF0146-453A-4902-265B-D727AB505C5B}"/>
              </a:ext>
            </a:extLst>
          </p:cNvPr>
          <p:cNvSpPr txBox="1"/>
          <p:nvPr/>
        </p:nvSpPr>
        <p:spPr>
          <a:xfrm rot="21096443">
            <a:off x="1471922" y="518118"/>
            <a:ext cx="19742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Game</a:t>
            </a:r>
            <a:endParaRPr lang="en-US" sz="44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7B73C1-6441-2AF6-2EE3-74A195BF454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33587" y="1552575"/>
            <a:ext cx="5076825" cy="2038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579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ô 1">
            <a:extLst>
              <a:ext uri="{FF2B5EF4-FFF2-40B4-BE49-F238E27FC236}">
                <a16:creationId xmlns:a16="http://schemas.microsoft.com/office/drawing/2014/main" id="{6B3EBF80-E1C2-4E97-922F-1F49ED3FF0AB}"/>
              </a:ext>
            </a:extLst>
          </p:cNvPr>
          <p:cNvSpPr/>
          <p:nvPr/>
        </p:nvSpPr>
        <p:spPr>
          <a:xfrm>
            <a:off x="1549195" y="128067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ô 2">
            <a:extLst>
              <a:ext uri="{FF2B5EF4-FFF2-40B4-BE49-F238E27FC236}">
                <a16:creationId xmlns:a16="http://schemas.microsoft.com/office/drawing/2014/main" id="{73086341-EA50-4A80-A219-0368949E580F}"/>
              </a:ext>
            </a:extLst>
          </p:cNvPr>
          <p:cNvSpPr/>
          <p:nvPr/>
        </p:nvSpPr>
        <p:spPr>
          <a:xfrm>
            <a:off x="2657232" y="128067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ô 3">
            <a:extLst>
              <a:ext uri="{FF2B5EF4-FFF2-40B4-BE49-F238E27FC236}">
                <a16:creationId xmlns:a16="http://schemas.microsoft.com/office/drawing/2014/main" id="{F61735CF-6D3A-47B9-8845-C685BFE4FF0F}"/>
              </a:ext>
            </a:extLst>
          </p:cNvPr>
          <p:cNvSpPr/>
          <p:nvPr/>
        </p:nvSpPr>
        <p:spPr>
          <a:xfrm>
            <a:off x="3753474" y="128067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ô 4">
            <a:extLst>
              <a:ext uri="{FF2B5EF4-FFF2-40B4-BE49-F238E27FC236}">
                <a16:creationId xmlns:a16="http://schemas.microsoft.com/office/drawing/2014/main" id="{19840924-016F-4760-8094-BF2ECA5A774D}"/>
              </a:ext>
            </a:extLst>
          </p:cNvPr>
          <p:cNvSpPr/>
          <p:nvPr/>
        </p:nvSpPr>
        <p:spPr>
          <a:xfrm>
            <a:off x="1549195" y="237795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ô 5">
            <a:extLst>
              <a:ext uri="{FF2B5EF4-FFF2-40B4-BE49-F238E27FC236}">
                <a16:creationId xmlns:a16="http://schemas.microsoft.com/office/drawing/2014/main" id="{2557FA93-575C-42D5-8A44-10DA5CB5C58B}"/>
              </a:ext>
            </a:extLst>
          </p:cNvPr>
          <p:cNvSpPr/>
          <p:nvPr/>
        </p:nvSpPr>
        <p:spPr>
          <a:xfrm>
            <a:off x="2657232" y="237795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ô 6">
            <a:extLst>
              <a:ext uri="{FF2B5EF4-FFF2-40B4-BE49-F238E27FC236}">
                <a16:creationId xmlns:a16="http://schemas.microsoft.com/office/drawing/2014/main" id="{D2EDD5EC-69C8-4AC5-A6EE-EBC59192B54C}"/>
              </a:ext>
            </a:extLst>
          </p:cNvPr>
          <p:cNvSpPr/>
          <p:nvPr/>
        </p:nvSpPr>
        <p:spPr>
          <a:xfrm>
            <a:off x="3753474" y="237795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ô 7">
            <a:extLst>
              <a:ext uri="{FF2B5EF4-FFF2-40B4-BE49-F238E27FC236}">
                <a16:creationId xmlns:a16="http://schemas.microsoft.com/office/drawing/2014/main" id="{E7B0815F-2642-40D6-A20D-F707DDC127FB}"/>
              </a:ext>
            </a:extLst>
          </p:cNvPr>
          <p:cNvSpPr/>
          <p:nvPr/>
        </p:nvSpPr>
        <p:spPr>
          <a:xfrm>
            <a:off x="1549195" y="347523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ô 8">
            <a:extLst>
              <a:ext uri="{FF2B5EF4-FFF2-40B4-BE49-F238E27FC236}">
                <a16:creationId xmlns:a16="http://schemas.microsoft.com/office/drawing/2014/main" id="{84427430-01C9-4055-9747-3A7AC51E6302}"/>
              </a:ext>
            </a:extLst>
          </p:cNvPr>
          <p:cNvSpPr/>
          <p:nvPr/>
        </p:nvSpPr>
        <p:spPr>
          <a:xfrm>
            <a:off x="2657232" y="347523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ô 9">
            <a:extLst>
              <a:ext uri="{FF2B5EF4-FFF2-40B4-BE49-F238E27FC236}">
                <a16:creationId xmlns:a16="http://schemas.microsoft.com/office/drawing/2014/main" id="{A0038FA0-F5F6-43B7-8758-9F3D70071125}"/>
              </a:ext>
            </a:extLst>
          </p:cNvPr>
          <p:cNvSpPr/>
          <p:nvPr/>
        </p:nvSpPr>
        <p:spPr>
          <a:xfrm>
            <a:off x="3753474" y="347523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DD3BE8-87DB-4181-A6E2-C2B6F140AC5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44047" y="86574"/>
            <a:ext cx="2011678" cy="807691"/>
          </a:xfrm>
          <a:prstGeom prst="rect">
            <a:avLst/>
          </a:prstGeom>
        </p:spPr>
      </p:pic>
      <p:pic>
        <p:nvPicPr>
          <p:cNvPr id="17" name="swim">
            <a:extLst>
              <a:ext uri="{FF2B5EF4-FFF2-40B4-BE49-F238E27FC236}">
                <a16:creationId xmlns:a16="http://schemas.microsoft.com/office/drawing/2014/main" id="{DFA68BD9-475D-4EA1-B76B-B74762B12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5821142" y="1847875"/>
            <a:ext cx="2257850" cy="17181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able tennis">
            <a:extLst>
              <a:ext uri="{FF2B5EF4-FFF2-40B4-BE49-F238E27FC236}">
                <a16:creationId xmlns:a16="http://schemas.microsoft.com/office/drawing/2014/main" id="{C972A443-40DE-419E-B706-B69FC037A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6012057" y="1847875"/>
            <a:ext cx="1714644" cy="174370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asketball">
            <a:extLst>
              <a:ext uri="{FF2B5EF4-FFF2-40B4-BE49-F238E27FC236}">
                <a16:creationId xmlns:a16="http://schemas.microsoft.com/office/drawing/2014/main" id="{717F62FD-94DB-4F6D-8EB2-F10BE40FE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t="12034"/>
          <a:stretch/>
        </p:blipFill>
        <p:spPr bwMode="auto">
          <a:xfrm>
            <a:off x="6026308" y="1825946"/>
            <a:ext cx="1644265" cy="174002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football">
            <a:extLst>
              <a:ext uri="{FF2B5EF4-FFF2-40B4-BE49-F238E27FC236}">
                <a16:creationId xmlns:a16="http://schemas.microsoft.com/office/drawing/2014/main" id="{36414F4D-5854-4507-BD60-D0FDDEE58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5999364" y="1800340"/>
            <a:ext cx="1740029" cy="174002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badminton">
            <a:extLst>
              <a:ext uri="{FF2B5EF4-FFF2-40B4-BE49-F238E27FC236}">
                <a16:creationId xmlns:a16="http://schemas.microsoft.com/office/drawing/2014/main" id="{C3CB660B-C94E-4967-9C6C-16E99C397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5978845" y="1817791"/>
            <a:ext cx="1528991" cy="174353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blue">
            <a:extLst>
              <a:ext uri="{FF2B5EF4-FFF2-40B4-BE49-F238E27FC236}">
                <a16:creationId xmlns:a16="http://schemas.microsoft.com/office/drawing/2014/main" id="{72CA3A32-E9A8-49D3-89BD-802BCFE6B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/>
        </p:blipFill>
        <p:spPr bwMode="auto">
          <a:xfrm>
            <a:off x="5951901" y="1949806"/>
            <a:ext cx="1977764" cy="14814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een">
            <a:extLst>
              <a:ext uri="{FF2B5EF4-FFF2-40B4-BE49-F238E27FC236}">
                <a16:creationId xmlns:a16="http://schemas.microsoft.com/office/drawing/2014/main" id="{E0E2A000-08C8-42FE-B69D-BB5E4B2D7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/>
        </p:blipFill>
        <p:spPr bwMode="auto">
          <a:xfrm>
            <a:off x="5954447" y="1949806"/>
            <a:ext cx="1975218" cy="14814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brown">
            <a:extLst>
              <a:ext uri="{FF2B5EF4-FFF2-40B4-BE49-F238E27FC236}">
                <a16:creationId xmlns:a16="http://schemas.microsoft.com/office/drawing/2014/main" id="{D3982D0D-499E-4F7F-85FD-7B6C6AD9E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/>
        </p:blipFill>
        <p:spPr bwMode="auto">
          <a:xfrm>
            <a:off x="5954447" y="1951715"/>
            <a:ext cx="1975218" cy="147950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nk">
            <a:extLst>
              <a:ext uri="{FF2B5EF4-FFF2-40B4-BE49-F238E27FC236}">
                <a16:creationId xmlns:a16="http://schemas.microsoft.com/office/drawing/2014/main" id="{02407DA7-9021-4BF5-8266-ED5C4BA74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/>
        </p:blipFill>
        <p:spPr bwMode="auto">
          <a:xfrm>
            <a:off x="5951901" y="1949806"/>
            <a:ext cx="1975218" cy="147950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animal 1">
            <a:extLst>
              <a:ext uri="{FF2B5EF4-FFF2-40B4-BE49-F238E27FC236}">
                <a16:creationId xmlns:a16="http://schemas.microsoft.com/office/drawing/2014/main" id="{1C37587D-105E-455E-A776-E8E63E5AB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/>
          <a:stretch/>
        </p:blipFill>
        <p:spPr bwMode="auto">
          <a:xfrm>
            <a:off x="5966819" y="1803991"/>
            <a:ext cx="1832730" cy="190712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nimal 2">
            <a:extLst>
              <a:ext uri="{FF2B5EF4-FFF2-40B4-BE49-F238E27FC236}">
                <a16:creationId xmlns:a16="http://schemas.microsoft.com/office/drawing/2014/main" id="{A3EF8179-5BE5-431A-8014-A5E64B4D9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/>
          <a:srcRect t="12110" b="9429"/>
          <a:stretch/>
        </p:blipFill>
        <p:spPr bwMode="auto">
          <a:xfrm>
            <a:off x="5966819" y="1803990"/>
            <a:ext cx="1772574" cy="190712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animal 3">
            <a:extLst>
              <a:ext uri="{FF2B5EF4-FFF2-40B4-BE49-F238E27FC236}">
                <a16:creationId xmlns:a16="http://schemas.microsoft.com/office/drawing/2014/main" id="{6289838B-CD6A-4688-A9DB-979A5010D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/>
          <a:srcRect/>
          <a:stretch/>
        </p:blipFill>
        <p:spPr bwMode="auto">
          <a:xfrm>
            <a:off x="5966819" y="1803989"/>
            <a:ext cx="1832730" cy="183273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animal 4">
            <a:extLst>
              <a:ext uri="{FF2B5EF4-FFF2-40B4-BE49-F238E27FC236}">
                <a16:creationId xmlns:a16="http://schemas.microsoft.com/office/drawing/2014/main" id="{41DDC23E-9F2C-47CE-A6ED-577D2DC0D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/>
          <a:srcRect/>
          <a:stretch/>
        </p:blipFill>
        <p:spPr bwMode="auto">
          <a:xfrm>
            <a:off x="5859200" y="2014569"/>
            <a:ext cx="1832730" cy="149768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food1">
            <a:extLst>
              <a:ext uri="{FF2B5EF4-FFF2-40B4-BE49-F238E27FC236}">
                <a16:creationId xmlns:a16="http://schemas.microsoft.com/office/drawing/2014/main" id="{AA27BEFA-6C58-47FF-99D1-C99FD03CB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/>
          <a:srcRect/>
          <a:stretch/>
        </p:blipFill>
        <p:spPr bwMode="auto">
          <a:xfrm>
            <a:off x="6014403" y="1901308"/>
            <a:ext cx="1832730" cy="183273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food2">
            <a:extLst>
              <a:ext uri="{FF2B5EF4-FFF2-40B4-BE49-F238E27FC236}">
                <a16:creationId xmlns:a16="http://schemas.microsoft.com/office/drawing/2014/main" id="{0FBC63ED-C31C-4C2A-8E3A-EA0C7B18C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/>
          <a:srcRect l="3527" r="3527"/>
          <a:stretch/>
        </p:blipFill>
        <p:spPr bwMode="auto">
          <a:xfrm>
            <a:off x="5989767" y="1826917"/>
            <a:ext cx="1772574" cy="190712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food3">
            <a:extLst>
              <a:ext uri="{FF2B5EF4-FFF2-40B4-BE49-F238E27FC236}">
                <a16:creationId xmlns:a16="http://schemas.microsoft.com/office/drawing/2014/main" id="{B39868D1-530B-40FD-9A55-02E27506B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/>
          <a:srcRect/>
          <a:stretch/>
        </p:blipFill>
        <p:spPr bwMode="auto">
          <a:xfrm>
            <a:off x="5966940" y="1944365"/>
            <a:ext cx="1832730" cy="149768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food4">
            <a:extLst>
              <a:ext uri="{FF2B5EF4-FFF2-40B4-BE49-F238E27FC236}">
                <a16:creationId xmlns:a16="http://schemas.microsoft.com/office/drawing/2014/main" id="{8F336316-9CAD-4497-85E1-8E7639A70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6012057" y="1869974"/>
            <a:ext cx="1772574" cy="149768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miley Face 2">
            <a:extLst>
              <a:ext uri="{FF2B5EF4-FFF2-40B4-BE49-F238E27FC236}">
                <a16:creationId xmlns:a16="http://schemas.microsoft.com/office/drawing/2014/main" id="{007DEEBA-3AAB-4CA3-AE01-05982C3B7FC6}"/>
              </a:ext>
            </a:extLst>
          </p:cNvPr>
          <p:cNvSpPr/>
          <p:nvPr/>
        </p:nvSpPr>
        <p:spPr>
          <a:xfrm>
            <a:off x="4055725" y="362629"/>
            <a:ext cx="516367" cy="483227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96E42E-86FD-4782-A4F5-4B370FB8F782}"/>
              </a:ext>
            </a:extLst>
          </p:cNvPr>
          <p:cNvSpPr txBox="1"/>
          <p:nvPr/>
        </p:nvSpPr>
        <p:spPr>
          <a:xfrm>
            <a:off x="1540654" y="1510753"/>
            <a:ext cx="984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Comic Sans MS" panose="030F0702030302020204" pitchFamily="66" charset="0"/>
              </a:rPr>
              <a:t>swim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F20C40F-0C4F-4114-9742-0C2E363EFF77}"/>
              </a:ext>
            </a:extLst>
          </p:cNvPr>
          <p:cNvGrpSpPr/>
          <p:nvPr/>
        </p:nvGrpSpPr>
        <p:grpSpPr>
          <a:xfrm>
            <a:off x="1908757" y="1653150"/>
            <a:ext cx="270579" cy="297652"/>
            <a:chOff x="1773468" y="1638724"/>
            <a:chExt cx="438308" cy="305086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C4DF3C4-1C1B-4375-87A5-0CB359F4A32D}"/>
                </a:ext>
              </a:extLst>
            </p:cNvPr>
            <p:cNvCxnSpPr>
              <a:cxnSpLocks/>
            </p:cNvCxnSpPr>
            <p:nvPr/>
          </p:nvCxnSpPr>
          <p:spPr>
            <a:xfrm>
              <a:off x="1773468" y="1638724"/>
              <a:ext cx="438308" cy="305086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0DFB2C4-705B-4524-87BA-9664EAD67A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6014" y="1638724"/>
              <a:ext cx="435762" cy="296495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62551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000"/>
                            </p:stCondLst>
                            <p:childTnLst>
                              <p:par>
                                <p:cTn id="17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000"/>
                            </p:stCondLst>
                            <p:childTnLst>
                              <p:par>
                                <p:cTn id="18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ngo Win - Ứng dụng trên Google Play">
            <a:extLst>
              <a:ext uri="{FF2B5EF4-FFF2-40B4-BE49-F238E27FC236}">
                <a16:creationId xmlns:a16="http://schemas.microsoft.com/office/drawing/2014/main" id="{C9762EAE-8504-4EE1-9003-879440152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335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ireworks in the sky&#10;&#10;Description automatically generated">
            <a:extLst>
              <a:ext uri="{FF2B5EF4-FFF2-40B4-BE49-F238E27FC236}">
                <a16:creationId xmlns:a16="http://schemas.microsoft.com/office/drawing/2014/main" id="{6AD3F9B8-7B2E-4A3C-AACD-1651DFCED0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237" y="133350"/>
            <a:ext cx="1905000" cy="2095500"/>
          </a:xfrm>
          <a:prstGeom prst="rect">
            <a:avLst/>
          </a:prstGeom>
        </p:spPr>
      </p:pic>
      <p:pic>
        <p:nvPicPr>
          <p:cNvPr id="37" name="Picture 36" descr="Fireworks in the sky&#10;&#10;Description automatically generated">
            <a:extLst>
              <a:ext uri="{FF2B5EF4-FFF2-40B4-BE49-F238E27FC236}">
                <a16:creationId xmlns:a16="http://schemas.microsoft.com/office/drawing/2014/main" id="{059CF4D6-9586-43EB-8A54-2D8C9FAFBB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905" y="2478518"/>
            <a:ext cx="1905000" cy="2095500"/>
          </a:xfrm>
          <a:prstGeom prst="rect">
            <a:avLst/>
          </a:prstGeom>
        </p:spPr>
      </p:pic>
      <p:pic>
        <p:nvPicPr>
          <p:cNvPr id="38" name="Picture 37" descr="Fireworks in the sky&#10;&#10;Description automatically generated">
            <a:extLst>
              <a:ext uri="{FF2B5EF4-FFF2-40B4-BE49-F238E27FC236}">
                <a16:creationId xmlns:a16="http://schemas.microsoft.com/office/drawing/2014/main" id="{152AE588-FE4A-4BE3-AEBA-5BBC6A9681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8766" y="-124832"/>
            <a:ext cx="1905000" cy="2095500"/>
          </a:xfrm>
          <a:prstGeom prst="rect">
            <a:avLst/>
          </a:prstGeom>
        </p:spPr>
      </p:pic>
      <p:pic>
        <p:nvPicPr>
          <p:cNvPr id="39" name="Picture 38" descr="Fireworks in the sky&#10;&#10;Description automatically generated">
            <a:extLst>
              <a:ext uri="{FF2B5EF4-FFF2-40B4-BE49-F238E27FC236}">
                <a16:creationId xmlns:a16="http://schemas.microsoft.com/office/drawing/2014/main" id="{050CA090-26A8-44F6-9C40-6EEDB28E56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8766" y="2571750"/>
            <a:ext cx="1905000" cy="2095500"/>
          </a:xfrm>
          <a:prstGeom prst="rect">
            <a:avLst/>
          </a:prstGeom>
        </p:spPr>
      </p:pic>
      <p:pic>
        <p:nvPicPr>
          <p:cNvPr id="40" name="Picture 39" descr="Fireworks in the sky&#10;&#10;Description automatically generated">
            <a:extLst>
              <a:ext uri="{FF2B5EF4-FFF2-40B4-BE49-F238E27FC236}">
                <a16:creationId xmlns:a16="http://schemas.microsoft.com/office/drawing/2014/main" id="{22D85597-B56E-47DD-8E3A-57FCF70563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2768" y="1181100"/>
            <a:ext cx="1905000" cy="2095500"/>
          </a:xfrm>
          <a:prstGeom prst="rect">
            <a:avLst/>
          </a:prstGeom>
        </p:spPr>
      </p:pic>
      <p:pic>
        <p:nvPicPr>
          <p:cNvPr id="7" name="TiengPhaoHoa">
            <a:hlinkClick r:id="" action="ppaction://media"/>
            <a:extLst>
              <a:ext uri="{FF2B5EF4-FFF2-40B4-BE49-F238E27FC236}">
                <a16:creationId xmlns:a16="http://schemas.microsoft.com/office/drawing/2014/main" id="{21069539-E4C9-4DB9-A3B2-100AE58C12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415527" y="198209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525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7" y="215159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498373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B1941BED-CBB5-4CB9-A86A-873A7D4F4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916" y="1138136"/>
            <a:ext cx="7827853" cy="2821022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4" name="Rectangle 3"/>
          <p:cNvSpPr/>
          <p:nvPr/>
        </p:nvSpPr>
        <p:spPr>
          <a:xfrm>
            <a:off x="972766" y="1031132"/>
            <a:ext cx="710119" cy="5642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34255" y="1031132"/>
            <a:ext cx="671209" cy="5642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9B186FC-9C3C-4232-82C7-38CC8A1ED03C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R\fI{BE3497C8-DF85-401E-A8B5-F4BB028CFBC7}&quot;,&quot;C:\\Users\\DELL\\Desktop\\Tiểu học Thị Trấn\\Bài giảng điện tử khối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Unit 1 Lesson 2 Period 3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2E9597-157F-43AD-A625-A10EB55953F3}:45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42113C-4E9B-4B86-9BC6-AF6FB56D42A5}:47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807EB2-60C3-440B-8DC1-BCDBB1A8FA27}:47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9DFF47-0FBD-4560-B97E-95962D7BC7B3}:48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FFC7A7-BD7D-4083-B220-F09E34E33C78}:48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BE05C7-7057-4E58-98DD-7B7EA70655A3}:44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AAF4527-368A-457C-862F-1DC4481D9A69}:46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2E18F9-A651-435F-9068-90649335D20D}:48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40AAC6-FDB2-43FA-A85E-75F932534B00}:48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3B9A26-6997-4488-932B-ED1EECFA096E}:48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D48A3BB-7B16-47FC-BE59-8F10C4D7AAD9}:50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0D9D92-BF82-4F62-AB5F-481FB2F6A8E5}:48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F4E8B7-2A44-4ED8-AA0E-96A4A3470A4B}:46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FADCBF-DAF8-415D-B189-5C5AAB0B8534}:48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748B4C-CC8E-4610-9E62-FF42520888D0}:48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0EA862-F57D-4138-96F1-CCA627A250E1}:49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BD96AC-574C-4152-B980-0516E3B289D1}:49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73357F-8123-4D9F-9F70-BADB458FEE24}:48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F75B52-19E2-4E01-8B7E-AD4A01EAF3BF}:44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0C1442-1726-492D-9FF5-7EC05DFD98B8}:46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30B1E7-AD73-42BA-AF37-9D9CA37D7F1F}:49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6F707E-58A8-421C-BB17-EEDA66D9390E}:44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4B89A0-C21B-43D1-885C-CC888B318F86}:46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F33BBC-6F0C-478B-AF6E-0974C48F5377}:43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9A786C-CDF9-41EA-B91C-24889004232E}:3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C2CC0A-DEDC-4E7F-9C8D-2A2FEB57D018}:4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52FFEF-FC2B-4411-A830-880E63C0EDAE}:44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A2D6D7-6E95-45B4-8B05-045709F0629F}:44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11B631-D125-48BA-8E0F-78B8F9EDED9C}:49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22D650-4675-427B-A4E1-E785C05973F6}:49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53E2BD-530E-4071-B69A-49D487AAA270}:446"/>
</p:tagLst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8425</TotalTime>
  <Words>409</Words>
  <Application>Microsoft Office PowerPoint</Application>
  <PresentationFormat>On-screen Show (16:9)</PresentationFormat>
  <Paragraphs>89</Paragraphs>
  <Slides>31</Slides>
  <Notes>31</Notes>
  <HiddenSlides>0</HiddenSlides>
  <MMClips>24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Arial</vt:lpstr>
      <vt:lpstr>Times New Roman</vt:lpstr>
      <vt:lpstr>Nunito</vt:lpstr>
      <vt:lpstr>Nixie One</vt:lpstr>
      <vt:lpstr>Nirmala UI Semilight</vt:lpstr>
      <vt:lpstr>Kirang Haerang</vt:lpstr>
      <vt:lpstr>Calibri</vt:lpstr>
      <vt:lpstr>Comic Sans MS</vt:lpstr>
      <vt:lpstr>Segoe UI Symbol</vt:lpstr>
      <vt:lpstr>Math Subject for Elementary - 1st Grade: Time by Slidesgo</vt:lpstr>
      <vt:lpstr>Office Theme</vt:lpstr>
      <vt:lpstr>PowerPoint Presentation</vt:lpstr>
      <vt:lpstr>Unit 1. All about me!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 Lesson 2 Period 3</dc:title>
  <dc:subject>9Slide.vn</dc:subject>
  <dc:creator>Admin</dc:creator>
  <dc:description>9Slide.vn</dc:description>
  <cp:lastModifiedBy>DELL</cp:lastModifiedBy>
  <cp:revision>116</cp:revision>
  <dcterms:modified xsi:type="dcterms:W3CDTF">2024-11-13T03:22:53Z</dcterms:modified>
  <cp:category>9Slide.vn</cp:category>
</cp:coreProperties>
</file>