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32"/>
  </p:notesMasterIdLst>
  <p:sldIdLst>
    <p:sldId id="514" r:id="rId3"/>
    <p:sldId id="443" r:id="rId4"/>
    <p:sldId id="444" r:id="rId5"/>
    <p:sldId id="445" r:id="rId6"/>
    <p:sldId id="446" r:id="rId7"/>
    <p:sldId id="482" r:id="rId8"/>
    <p:sldId id="492" r:id="rId9"/>
    <p:sldId id="493" r:id="rId10"/>
    <p:sldId id="483" r:id="rId11"/>
    <p:sldId id="504" r:id="rId12"/>
    <p:sldId id="505" r:id="rId13"/>
    <p:sldId id="506" r:id="rId14"/>
    <p:sldId id="507" r:id="rId15"/>
    <p:sldId id="494" r:id="rId16"/>
    <p:sldId id="450" r:id="rId17"/>
    <p:sldId id="447" r:id="rId18"/>
    <p:sldId id="495" r:id="rId19"/>
    <p:sldId id="496" r:id="rId20"/>
    <p:sldId id="497" r:id="rId21"/>
    <p:sldId id="498" r:id="rId22"/>
    <p:sldId id="448" r:id="rId23"/>
    <p:sldId id="468" r:id="rId24"/>
    <p:sldId id="469" r:id="rId25"/>
    <p:sldId id="499" r:id="rId26"/>
    <p:sldId id="500" r:id="rId27"/>
    <p:sldId id="501" r:id="rId28"/>
    <p:sldId id="502" r:id="rId29"/>
    <p:sldId id="503" r:id="rId30"/>
    <p:sldId id="311" r:id="rId31"/>
  </p:sldIdLst>
  <p:sldSz cx="9144000" cy="5143500" type="screen16x9"/>
  <p:notesSz cx="6858000" cy="9144000"/>
  <p:embeddedFontLst>
    <p:embeddedFont>
      <p:font typeface="VNI-Thufap3" panose="02020000000000000000"/>
      <p:regular r:id="rId33"/>
    </p:embeddedFont>
    <p:embeddedFont>
      <p:font typeface="Nirmala UI Semilight" panose="020B0402040204020203" pitchFamily="34" charset="0"/>
      <p:regular r:id="rId34"/>
    </p:embeddedFont>
    <p:embeddedFont>
      <p:font typeface="Kirang Haerang" panose="020B0604020202020204" charset="-127"/>
      <p:regular r:id="rId35"/>
    </p:embeddedFont>
    <p:embeddedFont>
      <p:font typeface="Nixie One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Nunito" panose="00000500000000000000" pitchFamily="2" charset="0"/>
      <p:regular r:id="rId45"/>
      <p:bold r:id="rId46"/>
      <p:italic r:id="rId47"/>
      <p:boldItalic r:id="rId48"/>
    </p:embeddedFont>
  </p:embeddedFontLst>
  <p:custDataLst>
    <p:tags r:id="rId4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hung Nguyễn" initials="NN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008448"/>
    <a:srgbClr val="96580B"/>
    <a:srgbClr val="C6E9F7"/>
    <a:srgbClr val="E4D9B6"/>
    <a:srgbClr val="EC0089"/>
    <a:srgbClr val="FFD774"/>
    <a:srgbClr val="E0B07C"/>
    <a:srgbClr val="F9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49" autoAdjust="0"/>
    <p:restoredTop sz="91854" autoAdjust="0"/>
  </p:normalViewPr>
  <p:slideViewPr>
    <p:cSldViewPr snapToGrid="0">
      <p:cViewPr varScale="1">
        <p:scale>
          <a:sx n="89" d="100"/>
          <a:sy n="89" d="100"/>
        </p:scale>
        <p:origin x="660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69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hình ảnh để xuất hiện mẫu câu</a:t>
            </a:r>
          </a:p>
        </p:txBody>
      </p:sp>
    </p:spTree>
    <p:extLst>
      <p:ext uri="{BB962C8B-B14F-4D97-AF65-F5344CB8AC3E}">
        <p14:creationId xmlns:p14="http://schemas.microsoft.com/office/powerpoint/2010/main" val="1015636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vào hình ảnh để xuất hiện mẫu câu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43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vào hình ảnh để xuất hiện mẫu câu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81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vào hình ảnh để xuất hiện mẫu câu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44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.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1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123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01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06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79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09363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80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742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226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278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694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256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5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6013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7245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14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67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44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sổ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Slide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4502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62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78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25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21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0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64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12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22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03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71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96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69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397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2.mp3"/><Relationship Id="rId7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tags" Target="../tags/tag11.x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10.xml"/><Relationship Id="rId10" Type="http://schemas.openxmlformats.org/officeDocument/2006/relationships/slide" Target="slide9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media2.mp3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tags" Target="../tags/tag12.x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media2.mp3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tags" Target="../tags/tag13.x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media2.mp3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tags" Target="../tags/tag14.x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6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22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24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5" Type="http://schemas.openxmlformats.org/officeDocument/2006/relationships/image" Target="../media/image29.jpe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5" Type="http://schemas.openxmlformats.org/officeDocument/2006/relationships/image" Target="../media/image30.jpe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5" Type="http://schemas.openxmlformats.org/officeDocument/2006/relationships/image" Target="../media/image31.jpe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5" Type="http://schemas.openxmlformats.org/officeDocument/2006/relationships/image" Target="../media/image32.pn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Relationship Id="rId4" Type="http://schemas.openxmlformats.org/officeDocument/2006/relationships/image" Target="../media/image3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11.xml"/><Relationship Id="rId18" Type="http://schemas.openxmlformats.org/officeDocument/2006/relationships/image" Target="../media/image1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.jpeg"/><Relationship Id="rId12" Type="http://schemas.openxmlformats.org/officeDocument/2006/relationships/image" Target="../media/image14.png"/><Relationship Id="rId17" Type="http://schemas.openxmlformats.org/officeDocument/2006/relationships/slide" Target="slide13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7.png"/><Relationship Id="rId20" Type="http://schemas.openxmlformats.org/officeDocument/2006/relationships/slide" Target="slide14.xml"/><Relationship Id="rId1" Type="http://schemas.openxmlformats.org/officeDocument/2006/relationships/tags" Target="../tags/tag10.xml"/><Relationship Id="rId6" Type="http://schemas.openxmlformats.org/officeDocument/2006/relationships/slide" Target="slide10.xml"/><Relationship Id="rId11" Type="http://schemas.openxmlformats.org/officeDocument/2006/relationships/image" Target="../media/image13.jpg"/><Relationship Id="rId5" Type="http://schemas.openxmlformats.org/officeDocument/2006/relationships/image" Target="../media/image9.jpg"/><Relationship Id="rId15" Type="http://schemas.openxmlformats.org/officeDocument/2006/relationships/image" Target="../media/image16.png"/><Relationship Id="rId10" Type="http://schemas.openxmlformats.org/officeDocument/2006/relationships/slide" Target="slide12.xml"/><Relationship Id="rId19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121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Ảnh">
            <a:extLst>
              <a:ext uri="{FF2B5EF4-FFF2-40B4-BE49-F238E27FC236}">
                <a16:creationId xmlns:a16="http://schemas.microsoft.com/office/drawing/2014/main" id="{2BB8A2D5-1773-EAB6-19BB-BFE5DA467FBB}"/>
              </a:ext>
            </a:extLst>
          </p:cNvPr>
          <p:cNvSpPr/>
          <p:nvPr/>
        </p:nvSpPr>
        <p:spPr>
          <a:xfrm>
            <a:off x="3055809" y="1311950"/>
            <a:ext cx="3174529" cy="2137312"/>
          </a:xfrm>
          <a:prstGeom prst="round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Speech Bubble: Rectangle with Corners Rounded 1">
            <a:extLst>
              <a:ext uri="{FF2B5EF4-FFF2-40B4-BE49-F238E27FC236}">
                <a16:creationId xmlns:a16="http://schemas.microsoft.com/office/drawing/2014/main" id="{FE1FD32E-8E14-A0E6-893D-ECE96B5990D3}"/>
              </a:ext>
            </a:extLst>
          </p:cNvPr>
          <p:cNvSpPr/>
          <p:nvPr/>
        </p:nvSpPr>
        <p:spPr>
          <a:xfrm flipH="1" flipV="1">
            <a:off x="6627119" y="1311950"/>
            <a:ext cx="2114107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4DFD48-7847-026A-0CE2-CFAEBD21DE93}"/>
              </a:ext>
            </a:extLst>
          </p:cNvPr>
          <p:cNvGrpSpPr/>
          <p:nvPr/>
        </p:nvGrpSpPr>
        <p:grpSpPr>
          <a:xfrm flipH="1">
            <a:off x="443914" y="1282865"/>
            <a:ext cx="2329040" cy="1385850"/>
            <a:chOff x="1549330" y="1127577"/>
            <a:chExt cx="2210918" cy="1130511"/>
          </a:xfrm>
        </p:grpSpPr>
        <p:sp>
          <p:nvSpPr>
            <p:cNvPr id="8" name="Speech Bubble: Rectangle with Corners Rounded 1">
              <a:extLst>
                <a:ext uri="{FF2B5EF4-FFF2-40B4-BE49-F238E27FC236}">
                  <a16:creationId xmlns:a16="http://schemas.microsoft.com/office/drawing/2014/main" id="{BE382183-2D86-F207-1B55-8033780AF177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3FEDEA-F033-B4DF-DB30-641EF48AEF21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sport?</a:t>
              </a:r>
              <a:endPara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5EEDC2A-8314-219E-2B6C-0E4CC246A4DF}"/>
              </a:ext>
            </a:extLst>
          </p:cNvPr>
          <p:cNvSpPr txBox="1"/>
          <p:nvPr/>
        </p:nvSpPr>
        <p:spPr>
          <a:xfrm>
            <a:off x="6570156" y="1430125"/>
            <a:ext cx="2171070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It’s table tennis. 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Tieng vo tay">
            <a:hlinkClick r:id="" action="ppaction://media"/>
            <a:extLst>
              <a:ext uri="{FF2B5EF4-FFF2-40B4-BE49-F238E27FC236}">
                <a16:creationId xmlns:a16="http://schemas.microsoft.com/office/drawing/2014/main" id="{15E13EBB-8616-793D-AE90-D836E4AE1A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09081" y="1975790"/>
            <a:ext cx="609600" cy="609600"/>
          </a:xfrm>
          <a:prstGeom prst="rect">
            <a:avLst/>
          </a:prstGeom>
        </p:spPr>
      </p:pic>
      <p:sp>
        <p:nvSpPr>
          <p:cNvPr id="14" name="Arrow: Notched Right 13">
            <a:hlinkClick r:id="rId10" action="ppaction://hlinksldjump"/>
            <a:extLst>
              <a:ext uri="{FF2B5EF4-FFF2-40B4-BE49-F238E27FC236}">
                <a16:creationId xmlns:a16="http://schemas.microsoft.com/office/drawing/2014/main" id="{B44CB49D-3D4E-35AE-B235-10C53F400C28}"/>
              </a:ext>
            </a:extLst>
          </p:cNvPr>
          <p:cNvSpPr/>
          <p:nvPr/>
        </p:nvSpPr>
        <p:spPr>
          <a:xfrm flipH="1">
            <a:off x="83202" y="4236559"/>
            <a:ext cx="1005370" cy="702129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745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1">
            <a:extLst>
              <a:ext uri="{FF2B5EF4-FFF2-40B4-BE49-F238E27FC236}">
                <a16:creationId xmlns:a16="http://schemas.microsoft.com/office/drawing/2014/main" id="{FE1FD32E-8E14-A0E6-893D-ECE96B5990D3}"/>
              </a:ext>
            </a:extLst>
          </p:cNvPr>
          <p:cNvSpPr/>
          <p:nvPr/>
        </p:nvSpPr>
        <p:spPr>
          <a:xfrm flipH="1" flipV="1">
            <a:off x="6627119" y="1311950"/>
            <a:ext cx="2114107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4DFD48-7847-026A-0CE2-CFAEBD21DE93}"/>
              </a:ext>
            </a:extLst>
          </p:cNvPr>
          <p:cNvGrpSpPr/>
          <p:nvPr/>
        </p:nvGrpSpPr>
        <p:grpSpPr>
          <a:xfrm flipH="1">
            <a:off x="402265" y="1282865"/>
            <a:ext cx="2305373" cy="1385850"/>
            <a:chOff x="1611334" y="1127577"/>
            <a:chExt cx="2188451" cy="1130511"/>
          </a:xfrm>
        </p:grpSpPr>
        <p:sp>
          <p:nvSpPr>
            <p:cNvPr id="8" name="Speech Bubble: Rectangle with Corners Rounded 1">
              <a:extLst>
                <a:ext uri="{FF2B5EF4-FFF2-40B4-BE49-F238E27FC236}">
                  <a16:creationId xmlns:a16="http://schemas.microsoft.com/office/drawing/2014/main" id="{BE382183-2D86-F207-1B55-8033780AF177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3FEDEA-F033-B4DF-DB30-641EF48AEF21}"/>
                </a:ext>
              </a:extLst>
            </p:cNvPr>
            <p:cNvSpPr txBox="1"/>
            <p:nvPr/>
          </p:nvSpPr>
          <p:spPr>
            <a:xfrm>
              <a:off x="1611334" y="1151303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colour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?</a:t>
              </a:r>
              <a:endPara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5EEDC2A-8314-219E-2B6C-0E4CC246A4DF}"/>
              </a:ext>
            </a:extLst>
          </p:cNvPr>
          <p:cNvSpPr txBox="1"/>
          <p:nvPr/>
        </p:nvSpPr>
        <p:spPr>
          <a:xfrm>
            <a:off x="6570156" y="1430125"/>
            <a:ext cx="2171070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It’s pink. 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Tieng vo tay">
            <a:hlinkClick r:id="" action="ppaction://media"/>
            <a:extLst>
              <a:ext uri="{FF2B5EF4-FFF2-40B4-BE49-F238E27FC236}">
                <a16:creationId xmlns:a16="http://schemas.microsoft.com/office/drawing/2014/main" id="{15E13EBB-8616-793D-AE90-D836E4AE1A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9081" y="1975790"/>
            <a:ext cx="609600" cy="609600"/>
          </a:xfrm>
          <a:prstGeom prst="rect">
            <a:avLst/>
          </a:prstGeom>
        </p:spPr>
      </p:pic>
      <p:sp>
        <p:nvSpPr>
          <p:cNvPr id="14" name="Arrow: Notched Right 13">
            <a:hlinkClick r:id="rId8" action="ppaction://hlinksldjump"/>
            <a:extLst>
              <a:ext uri="{FF2B5EF4-FFF2-40B4-BE49-F238E27FC236}">
                <a16:creationId xmlns:a16="http://schemas.microsoft.com/office/drawing/2014/main" id="{B44CB49D-3D4E-35AE-B235-10C53F400C28}"/>
              </a:ext>
            </a:extLst>
          </p:cNvPr>
          <p:cNvSpPr/>
          <p:nvPr/>
        </p:nvSpPr>
        <p:spPr>
          <a:xfrm flipH="1">
            <a:off x="83202" y="4236559"/>
            <a:ext cx="1005370" cy="702129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6E39AF-908E-A3F7-D105-97CF91C9999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1621" y="1328124"/>
            <a:ext cx="3659867" cy="19049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467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1">
            <a:extLst>
              <a:ext uri="{FF2B5EF4-FFF2-40B4-BE49-F238E27FC236}">
                <a16:creationId xmlns:a16="http://schemas.microsoft.com/office/drawing/2014/main" id="{FE1FD32E-8E14-A0E6-893D-ECE96B5990D3}"/>
              </a:ext>
            </a:extLst>
          </p:cNvPr>
          <p:cNvSpPr/>
          <p:nvPr/>
        </p:nvSpPr>
        <p:spPr>
          <a:xfrm flipH="1" flipV="1">
            <a:off x="6627119" y="1311950"/>
            <a:ext cx="2114107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4DFD48-7847-026A-0CE2-CFAEBD21DE93}"/>
              </a:ext>
            </a:extLst>
          </p:cNvPr>
          <p:cNvGrpSpPr/>
          <p:nvPr/>
        </p:nvGrpSpPr>
        <p:grpSpPr>
          <a:xfrm flipH="1">
            <a:off x="424037" y="1282865"/>
            <a:ext cx="2305373" cy="1385850"/>
            <a:chOff x="1590666" y="1127577"/>
            <a:chExt cx="2188451" cy="1130511"/>
          </a:xfrm>
        </p:grpSpPr>
        <p:sp>
          <p:nvSpPr>
            <p:cNvPr id="8" name="Speech Bubble: Rectangle with Corners Rounded 1">
              <a:extLst>
                <a:ext uri="{FF2B5EF4-FFF2-40B4-BE49-F238E27FC236}">
                  <a16:creationId xmlns:a16="http://schemas.microsoft.com/office/drawing/2014/main" id="{BE382183-2D86-F207-1B55-8033780AF177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3FEDEA-F033-B4DF-DB30-641EF48AEF21}"/>
                </a:ext>
              </a:extLst>
            </p:cNvPr>
            <p:cNvSpPr txBox="1"/>
            <p:nvPr/>
          </p:nvSpPr>
          <p:spPr>
            <a:xfrm>
              <a:off x="1590666" y="1151303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animal?</a:t>
              </a:r>
              <a:endPara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5EEDC2A-8314-219E-2B6C-0E4CC246A4DF}"/>
              </a:ext>
            </a:extLst>
          </p:cNvPr>
          <p:cNvSpPr txBox="1"/>
          <p:nvPr/>
        </p:nvSpPr>
        <p:spPr>
          <a:xfrm>
            <a:off x="6570156" y="1430125"/>
            <a:ext cx="2171070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It’s a dolphin.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Tieng vo tay">
            <a:hlinkClick r:id="" action="ppaction://media"/>
            <a:extLst>
              <a:ext uri="{FF2B5EF4-FFF2-40B4-BE49-F238E27FC236}">
                <a16:creationId xmlns:a16="http://schemas.microsoft.com/office/drawing/2014/main" id="{15E13EBB-8616-793D-AE90-D836E4AE1A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9081" y="1975790"/>
            <a:ext cx="609600" cy="609600"/>
          </a:xfrm>
          <a:prstGeom prst="rect">
            <a:avLst/>
          </a:prstGeom>
        </p:spPr>
      </p:pic>
      <p:sp>
        <p:nvSpPr>
          <p:cNvPr id="14" name="Arrow: Notched Right 13">
            <a:hlinkClick r:id="rId8" action="ppaction://hlinksldjump"/>
            <a:extLst>
              <a:ext uri="{FF2B5EF4-FFF2-40B4-BE49-F238E27FC236}">
                <a16:creationId xmlns:a16="http://schemas.microsoft.com/office/drawing/2014/main" id="{B44CB49D-3D4E-35AE-B235-10C53F400C28}"/>
              </a:ext>
            </a:extLst>
          </p:cNvPr>
          <p:cNvSpPr/>
          <p:nvPr/>
        </p:nvSpPr>
        <p:spPr>
          <a:xfrm flipH="1">
            <a:off x="83202" y="4236559"/>
            <a:ext cx="1005370" cy="702129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Anh">
            <a:extLst>
              <a:ext uri="{FF2B5EF4-FFF2-40B4-BE49-F238E27FC236}">
                <a16:creationId xmlns:a16="http://schemas.microsoft.com/office/drawing/2014/main" id="{32320188-AFE4-8401-CD58-FCC3C3F41EEB}"/>
              </a:ext>
            </a:extLst>
          </p:cNvPr>
          <p:cNvSpPr/>
          <p:nvPr/>
        </p:nvSpPr>
        <p:spPr>
          <a:xfrm>
            <a:off x="2998864" y="1088598"/>
            <a:ext cx="3103437" cy="2188002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290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1">
            <a:extLst>
              <a:ext uri="{FF2B5EF4-FFF2-40B4-BE49-F238E27FC236}">
                <a16:creationId xmlns:a16="http://schemas.microsoft.com/office/drawing/2014/main" id="{FE1FD32E-8E14-A0E6-893D-ECE96B5990D3}"/>
              </a:ext>
            </a:extLst>
          </p:cNvPr>
          <p:cNvSpPr/>
          <p:nvPr/>
        </p:nvSpPr>
        <p:spPr>
          <a:xfrm flipH="1" flipV="1">
            <a:off x="6627119" y="1311950"/>
            <a:ext cx="2114107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4DFD48-7847-026A-0CE2-CFAEBD21DE93}"/>
              </a:ext>
            </a:extLst>
          </p:cNvPr>
          <p:cNvGrpSpPr/>
          <p:nvPr/>
        </p:nvGrpSpPr>
        <p:grpSpPr>
          <a:xfrm flipH="1">
            <a:off x="443914" y="1282865"/>
            <a:ext cx="2329040" cy="1385850"/>
            <a:chOff x="1549330" y="1127577"/>
            <a:chExt cx="2210918" cy="1130511"/>
          </a:xfrm>
        </p:grpSpPr>
        <p:sp>
          <p:nvSpPr>
            <p:cNvPr id="8" name="Speech Bubble: Rectangle with Corners Rounded 1">
              <a:extLst>
                <a:ext uri="{FF2B5EF4-FFF2-40B4-BE49-F238E27FC236}">
                  <a16:creationId xmlns:a16="http://schemas.microsoft.com/office/drawing/2014/main" id="{BE382183-2D86-F207-1B55-8033780AF177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3FEDEA-F033-B4DF-DB30-641EF48AEF21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food?</a:t>
              </a:r>
              <a:endPara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5EEDC2A-8314-219E-2B6C-0E4CC246A4DF}"/>
              </a:ext>
            </a:extLst>
          </p:cNvPr>
          <p:cNvSpPr txBox="1"/>
          <p:nvPr/>
        </p:nvSpPr>
        <p:spPr>
          <a:xfrm>
            <a:off x="6570156" y="1430125"/>
            <a:ext cx="2171070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It’s a sandwich.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Tieng vo tay">
            <a:hlinkClick r:id="" action="ppaction://media"/>
            <a:extLst>
              <a:ext uri="{FF2B5EF4-FFF2-40B4-BE49-F238E27FC236}">
                <a16:creationId xmlns:a16="http://schemas.microsoft.com/office/drawing/2014/main" id="{15E13EBB-8616-793D-AE90-D836E4AE1A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9081" y="1975790"/>
            <a:ext cx="609600" cy="609600"/>
          </a:xfrm>
          <a:prstGeom prst="rect">
            <a:avLst/>
          </a:prstGeom>
        </p:spPr>
      </p:pic>
      <p:sp>
        <p:nvSpPr>
          <p:cNvPr id="14" name="Arrow: Notched Right 13">
            <a:hlinkClick r:id="rId8" action="ppaction://hlinksldjump"/>
            <a:extLst>
              <a:ext uri="{FF2B5EF4-FFF2-40B4-BE49-F238E27FC236}">
                <a16:creationId xmlns:a16="http://schemas.microsoft.com/office/drawing/2014/main" id="{B44CB49D-3D4E-35AE-B235-10C53F400C28}"/>
              </a:ext>
            </a:extLst>
          </p:cNvPr>
          <p:cNvSpPr/>
          <p:nvPr/>
        </p:nvSpPr>
        <p:spPr>
          <a:xfrm flipH="1">
            <a:off x="83202" y="4236559"/>
            <a:ext cx="1005370" cy="702129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2" descr="Breakfast Sandwich">
            <a:extLst>
              <a:ext uri="{FF2B5EF4-FFF2-40B4-BE49-F238E27FC236}">
                <a16:creationId xmlns:a16="http://schemas.microsoft.com/office/drawing/2014/main" id="{07F1630B-22A3-9A7D-61ED-BAE0A1B8A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779" y="1174990"/>
            <a:ext cx="2852514" cy="221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435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0032DE6-2828-9B8E-673A-08A2FE0905E7}"/>
              </a:ext>
            </a:extLst>
          </p:cNvPr>
          <p:cNvGrpSpPr/>
          <p:nvPr/>
        </p:nvGrpSpPr>
        <p:grpSpPr>
          <a:xfrm>
            <a:off x="1993489" y="1673486"/>
            <a:ext cx="2656189" cy="2574524"/>
            <a:chOff x="2585159" y="1673486"/>
            <a:chExt cx="2656189" cy="25745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73964C-A11B-3EA6-0704-E5EE98FFC9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29" r="43303"/>
            <a:stretch/>
          </p:blipFill>
          <p:spPr>
            <a:xfrm flipH="1">
              <a:off x="3270326" y="1673486"/>
              <a:ext cx="1027672" cy="218380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358CC4-9DC1-F320-DED2-9FE59DF244CD}"/>
                </a:ext>
              </a:extLst>
            </p:cNvPr>
            <p:cNvSpPr txBox="1"/>
            <p:nvPr/>
          </p:nvSpPr>
          <p:spPr>
            <a:xfrm>
              <a:off x="2585159" y="3781985"/>
              <a:ext cx="2656189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Team: Rabbit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25FB05E-4F1D-DB2A-E502-E0FA1BB7C063}"/>
              </a:ext>
            </a:extLst>
          </p:cNvPr>
          <p:cNvGrpSpPr/>
          <p:nvPr/>
        </p:nvGrpSpPr>
        <p:grpSpPr>
          <a:xfrm>
            <a:off x="5334845" y="2170291"/>
            <a:ext cx="2656189" cy="2077719"/>
            <a:chOff x="5277901" y="2170290"/>
            <a:chExt cx="2656189" cy="2077719"/>
          </a:xfrm>
        </p:grpSpPr>
        <p:pic>
          <p:nvPicPr>
            <p:cNvPr id="3078" name="Picture 6" descr="Phim Hoạt Hình Sóc Hạnh Phúc Hình minh họa Sẵn có - Tải xuống Hình ảnh Ngay  bây giờ - Sóc chuột, Hoạt hình - Sản phẩm nghệ thuật, Sóc - Họ sóc - iStock">
              <a:extLst>
                <a:ext uri="{FF2B5EF4-FFF2-40B4-BE49-F238E27FC236}">
                  <a16:creationId xmlns:a16="http://schemas.microsoft.com/office/drawing/2014/main" id="{4BD23583-E3B9-AD4B-5184-CADB85B1F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680707" y="2170290"/>
              <a:ext cx="1850575" cy="1611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CEA279-2690-A480-23AA-A04A8A9E3005}"/>
                </a:ext>
              </a:extLst>
            </p:cNvPr>
            <p:cNvSpPr txBox="1"/>
            <p:nvPr/>
          </p:nvSpPr>
          <p:spPr>
            <a:xfrm>
              <a:off x="5277901" y="3781984"/>
              <a:ext cx="2656189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Team: Squirrel</a:t>
              </a:r>
            </a:p>
          </p:txBody>
        </p:sp>
      </p:grpSp>
      <p:pic>
        <p:nvPicPr>
          <p:cNvPr id="2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BD41E5CF-2651-54D3-9570-DA16EADB7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489" y="999542"/>
            <a:ext cx="663474" cy="6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C391314B-41E5-6154-02C3-D4A436C95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0128" y="199377"/>
            <a:ext cx="2979100" cy="5283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Summary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1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07C57BB6-8495-40C0-9919-1B19E5B9F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755" y="999542"/>
            <a:ext cx="663474" cy="6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4EB98245-A4E0-CB51-D057-6C0362671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456" y="999542"/>
            <a:ext cx="663474" cy="6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EC80B02E-C816-1519-F12D-4FBF1BC97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593" y="999542"/>
            <a:ext cx="663474" cy="6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30F3B53E-A441-60C3-A9E5-9B270B42D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59" y="999542"/>
            <a:ext cx="663474" cy="6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A26771D2-61DF-5B14-8B82-A712A7CAA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560" y="999542"/>
            <a:ext cx="663474" cy="6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904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4673" y="794452"/>
            <a:ext cx="77247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BB23915C-D941-C790-1779-310A6E067193}"/>
              </a:ext>
            </a:extLst>
          </p:cNvPr>
          <p:cNvSpPr/>
          <p:nvPr/>
        </p:nvSpPr>
        <p:spPr>
          <a:xfrm>
            <a:off x="2625659" y="54430"/>
            <a:ext cx="3862227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102005" y="21772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match.</a:t>
            </a:r>
          </a:p>
        </p:txBody>
      </p:sp>
      <p:pic>
        <p:nvPicPr>
          <p:cNvPr id="7" name="cả bài">
            <a:hlinkClick r:id="" action="ppaction://media"/>
            <a:extLst>
              <a:ext uri="{FF2B5EF4-FFF2-40B4-BE49-F238E27FC236}">
                <a16:creationId xmlns:a16="http://schemas.microsoft.com/office/drawing/2014/main" id="{12DB4D2B-1086-38FD-C6E9-3BC5204B0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7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5289" y="38046"/>
            <a:ext cx="609600" cy="609600"/>
          </a:xfrm>
          <a:prstGeom prst="rect">
            <a:avLst/>
          </a:prstGeom>
        </p:spPr>
      </p:pic>
      <p:pic>
        <p:nvPicPr>
          <p:cNvPr id="10" name="ghi am 3">
            <a:hlinkClick r:id="" action="ppaction://media"/>
            <a:extLst>
              <a:ext uri="{FF2B5EF4-FFF2-40B4-BE49-F238E27FC236}">
                <a16:creationId xmlns:a16="http://schemas.microsoft.com/office/drawing/2014/main" id="{BEA69754-D61A-0BF0-32E5-48F6F84338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7324" end="0.53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6250" y="1245293"/>
            <a:ext cx="609600" cy="60960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07C2112-92AE-887B-1A72-AD69802C2ADD}"/>
              </a:ext>
            </a:extLst>
          </p:cNvPr>
          <p:cNvSpPr/>
          <p:nvPr/>
        </p:nvSpPr>
        <p:spPr>
          <a:xfrm>
            <a:off x="4615542" y="1970310"/>
            <a:ext cx="3167743" cy="854537"/>
          </a:xfrm>
          <a:custGeom>
            <a:avLst/>
            <a:gdLst>
              <a:gd name="connsiteX0" fmla="*/ 0 w 3113314"/>
              <a:gd name="connsiteY0" fmla="*/ 0 h 348343"/>
              <a:gd name="connsiteX1" fmla="*/ 762000 w 3113314"/>
              <a:gd name="connsiteY1" fmla="*/ 97971 h 348343"/>
              <a:gd name="connsiteX2" fmla="*/ 2318657 w 3113314"/>
              <a:gd name="connsiteY2" fmla="*/ 185057 h 348343"/>
              <a:gd name="connsiteX3" fmla="*/ 3113314 w 3113314"/>
              <a:gd name="connsiteY3" fmla="*/ 348343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3314" h="348343">
                <a:moveTo>
                  <a:pt x="0" y="0"/>
                </a:moveTo>
                <a:cubicBezTo>
                  <a:pt x="187778" y="33564"/>
                  <a:pt x="375557" y="67128"/>
                  <a:pt x="762000" y="97971"/>
                </a:cubicBezTo>
                <a:cubicBezTo>
                  <a:pt x="1148443" y="128814"/>
                  <a:pt x="1926771" y="143328"/>
                  <a:pt x="2318657" y="185057"/>
                </a:cubicBezTo>
                <a:cubicBezTo>
                  <a:pt x="2710543" y="226786"/>
                  <a:pt x="2911928" y="287564"/>
                  <a:pt x="3113314" y="348343"/>
                </a:cubicBezTo>
              </a:path>
            </a:pathLst>
          </a:cu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047514B-6B59-3ADB-63E3-90EB0FC2C642}"/>
              </a:ext>
            </a:extLst>
          </p:cNvPr>
          <p:cNvSpPr/>
          <p:nvPr/>
        </p:nvSpPr>
        <p:spPr>
          <a:xfrm>
            <a:off x="1603438" y="1970309"/>
            <a:ext cx="3167743" cy="854537"/>
          </a:xfrm>
          <a:custGeom>
            <a:avLst/>
            <a:gdLst>
              <a:gd name="connsiteX0" fmla="*/ 0 w 3113314"/>
              <a:gd name="connsiteY0" fmla="*/ 0 h 348343"/>
              <a:gd name="connsiteX1" fmla="*/ 762000 w 3113314"/>
              <a:gd name="connsiteY1" fmla="*/ 97971 h 348343"/>
              <a:gd name="connsiteX2" fmla="*/ 2318657 w 3113314"/>
              <a:gd name="connsiteY2" fmla="*/ 185057 h 348343"/>
              <a:gd name="connsiteX3" fmla="*/ 3113314 w 3113314"/>
              <a:gd name="connsiteY3" fmla="*/ 348343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3314" h="348343">
                <a:moveTo>
                  <a:pt x="0" y="0"/>
                </a:moveTo>
                <a:cubicBezTo>
                  <a:pt x="187778" y="33564"/>
                  <a:pt x="375557" y="67128"/>
                  <a:pt x="762000" y="97971"/>
                </a:cubicBezTo>
                <a:cubicBezTo>
                  <a:pt x="1148443" y="128814"/>
                  <a:pt x="1926771" y="143328"/>
                  <a:pt x="2318657" y="185057"/>
                </a:cubicBezTo>
                <a:cubicBezTo>
                  <a:pt x="2710543" y="226786"/>
                  <a:pt x="2911928" y="287564"/>
                  <a:pt x="3113314" y="34834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AF702E7-EF98-D3B5-BF77-D5885AD8C57F}"/>
              </a:ext>
            </a:extLst>
          </p:cNvPr>
          <p:cNvSpPr/>
          <p:nvPr/>
        </p:nvSpPr>
        <p:spPr>
          <a:xfrm>
            <a:off x="1404258" y="1999998"/>
            <a:ext cx="6259285" cy="833695"/>
          </a:xfrm>
          <a:custGeom>
            <a:avLst/>
            <a:gdLst>
              <a:gd name="connsiteX0" fmla="*/ 6868886 w 6868886"/>
              <a:gd name="connsiteY0" fmla="*/ 0 h 849085"/>
              <a:gd name="connsiteX1" fmla="*/ 6324600 w 6868886"/>
              <a:gd name="connsiteY1" fmla="*/ 174171 h 849085"/>
              <a:gd name="connsiteX2" fmla="*/ 4408714 w 6868886"/>
              <a:gd name="connsiteY2" fmla="*/ 359228 h 849085"/>
              <a:gd name="connsiteX3" fmla="*/ 1208314 w 6868886"/>
              <a:gd name="connsiteY3" fmla="*/ 413657 h 849085"/>
              <a:gd name="connsiteX4" fmla="*/ 0 w 6868886"/>
              <a:gd name="connsiteY4" fmla="*/ 849085 h 84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8886" h="849085">
                <a:moveTo>
                  <a:pt x="6868886" y="0"/>
                </a:moveTo>
                <a:cubicBezTo>
                  <a:pt x="6801757" y="57150"/>
                  <a:pt x="6734629" y="114300"/>
                  <a:pt x="6324600" y="174171"/>
                </a:cubicBezTo>
                <a:cubicBezTo>
                  <a:pt x="5914571" y="234042"/>
                  <a:pt x="5261428" y="319314"/>
                  <a:pt x="4408714" y="359228"/>
                </a:cubicBezTo>
                <a:cubicBezTo>
                  <a:pt x="3556000" y="399142"/>
                  <a:pt x="1943100" y="332014"/>
                  <a:pt x="1208314" y="413657"/>
                </a:cubicBezTo>
                <a:cubicBezTo>
                  <a:pt x="473528" y="495300"/>
                  <a:pt x="236764" y="672192"/>
                  <a:pt x="0" y="849085"/>
                </a:cubicBezTo>
              </a:path>
            </a:pathLst>
          </a:custGeom>
          <a:noFill/>
          <a:ln w="28575">
            <a:solidFill>
              <a:srgbClr val="0084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hi âm 1">
            <a:hlinkClick r:id="" action="ppaction://media"/>
            <a:extLst>
              <a:ext uri="{FF2B5EF4-FFF2-40B4-BE49-F238E27FC236}">
                <a16:creationId xmlns:a16="http://schemas.microsoft.com/office/drawing/2014/main" id="{7A340C37-95D4-1822-1D29-6DA80E8148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766" end="34638.53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4775" y="1251747"/>
            <a:ext cx="609600" cy="609600"/>
          </a:xfrm>
          <a:prstGeom prst="rect">
            <a:avLst/>
          </a:prstGeom>
        </p:spPr>
      </p:pic>
      <p:pic>
        <p:nvPicPr>
          <p:cNvPr id="9" name="ghi am 2">
            <a:hlinkClick r:id="" action="ppaction://media"/>
            <a:extLst>
              <a:ext uri="{FF2B5EF4-FFF2-40B4-BE49-F238E27FC236}">
                <a16:creationId xmlns:a16="http://schemas.microsoft.com/office/drawing/2014/main" id="{67239DD6-B1F7-89BD-3237-D7BEC7229B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0187" end="15830.53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58981" y="1253956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" y="2837120"/>
            <a:ext cx="9016409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2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6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3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7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5" grpId="0"/>
      <p:bldP spid="17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23145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complete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3746" y="1167699"/>
            <a:ext cx="3132247" cy="270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3504" y="1180547"/>
            <a:ext cx="2960281" cy="2710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7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8A0F9AA-B2C0-9A8E-480F-D594ED494D5A}"/>
              </a:ext>
            </a:extLst>
          </p:cNvPr>
          <p:cNvGrpSpPr/>
          <p:nvPr/>
        </p:nvGrpSpPr>
        <p:grpSpPr>
          <a:xfrm>
            <a:off x="349407" y="1131197"/>
            <a:ext cx="5550652" cy="399161"/>
            <a:chOff x="284091" y="1131197"/>
            <a:chExt cx="5550652" cy="399161"/>
          </a:xfrm>
        </p:grpSpPr>
        <p:sp>
          <p:nvSpPr>
            <p:cNvPr id="2" name="Google Shape;1768;p43">
              <a:extLst>
                <a:ext uri="{FF2B5EF4-FFF2-40B4-BE49-F238E27FC236}">
                  <a16:creationId xmlns:a16="http://schemas.microsoft.com/office/drawing/2014/main" id="{D879C0D0-5AE7-E1E4-4511-CFA82559167D}"/>
                </a:ext>
              </a:extLst>
            </p:cNvPr>
            <p:cNvSpPr txBox="1">
              <a:spLocks/>
            </p:cNvSpPr>
            <p:nvPr/>
          </p:nvSpPr>
          <p:spPr>
            <a:xfrm>
              <a:off x="284091" y="1131197"/>
              <a:ext cx="489995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1.</a:t>
              </a:r>
              <a:endParaRPr lang="en-US" sz="24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" name="Google Shape;1768;p43">
              <a:extLst>
                <a:ext uri="{FF2B5EF4-FFF2-40B4-BE49-F238E27FC236}">
                  <a16:creationId xmlns:a16="http://schemas.microsoft.com/office/drawing/2014/main" id="{82B1D657-92A7-D0D9-1DC4-9B1310349312}"/>
                </a:ext>
              </a:extLst>
            </p:cNvPr>
            <p:cNvSpPr txBox="1">
              <a:spLocks/>
            </p:cNvSpPr>
            <p:nvPr/>
          </p:nvSpPr>
          <p:spPr>
            <a:xfrm>
              <a:off x="653143" y="1131197"/>
              <a:ext cx="5181600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A: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Where were you yesterday?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B: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I was at the zoo. 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A: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What’s your </a:t>
              </a:r>
              <a:r>
                <a:rPr lang="en-US" sz="2400" dirty="0" err="1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favourite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 animal?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B: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It’s _________.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A: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_____ do you like it?</a:t>
              </a:r>
            </a:p>
            <a:p>
              <a:pPr algn="l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B: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Because it jumps and dances     beautifully.</a:t>
              </a:r>
            </a:p>
          </p:txBody>
        </p:sp>
      </p:grpSp>
      <p:sp>
        <p:nvSpPr>
          <p:cNvPr id="8" name="Google Shape;1768;p43">
            <a:extLst>
              <a:ext uri="{FF2B5EF4-FFF2-40B4-BE49-F238E27FC236}">
                <a16:creationId xmlns:a16="http://schemas.microsoft.com/office/drawing/2014/main" id="{60C51B01-8356-4221-0E0B-1EF980F9C2ED}"/>
              </a:ext>
            </a:extLst>
          </p:cNvPr>
          <p:cNvSpPr txBox="1">
            <a:spLocks/>
          </p:cNvSpPr>
          <p:nvPr/>
        </p:nvSpPr>
        <p:spPr>
          <a:xfrm>
            <a:off x="1792276" y="2372169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 dolphin</a:t>
            </a:r>
          </a:p>
        </p:txBody>
      </p:sp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A081B3BD-DFBB-76C8-9F2E-4478E6124044}"/>
              </a:ext>
            </a:extLst>
          </p:cNvPr>
          <p:cNvSpPr txBox="1">
            <a:spLocks/>
          </p:cNvSpPr>
          <p:nvPr/>
        </p:nvSpPr>
        <p:spPr>
          <a:xfrm>
            <a:off x="1216909" y="2836642"/>
            <a:ext cx="1150733" cy="42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Why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47416" y="1305924"/>
            <a:ext cx="2745710" cy="242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04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8A0F9AA-B2C0-9A8E-480F-D594ED494D5A}"/>
              </a:ext>
            </a:extLst>
          </p:cNvPr>
          <p:cNvGrpSpPr/>
          <p:nvPr/>
        </p:nvGrpSpPr>
        <p:grpSpPr>
          <a:xfrm>
            <a:off x="403837" y="1000571"/>
            <a:ext cx="5550652" cy="399161"/>
            <a:chOff x="284091" y="1131197"/>
            <a:chExt cx="5550652" cy="399161"/>
          </a:xfrm>
        </p:grpSpPr>
        <p:sp>
          <p:nvSpPr>
            <p:cNvPr id="2" name="Google Shape;1768;p43">
              <a:extLst>
                <a:ext uri="{FF2B5EF4-FFF2-40B4-BE49-F238E27FC236}">
                  <a16:creationId xmlns:a16="http://schemas.microsoft.com/office/drawing/2014/main" id="{D879C0D0-5AE7-E1E4-4511-CFA82559167D}"/>
                </a:ext>
              </a:extLst>
            </p:cNvPr>
            <p:cNvSpPr txBox="1">
              <a:spLocks/>
            </p:cNvSpPr>
            <p:nvPr/>
          </p:nvSpPr>
          <p:spPr>
            <a:xfrm>
              <a:off x="284091" y="1131197"/>
              <a:ext cx="489995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2.</a:t>
              </a:r>
              <a:endParaRPr lang="en-US" sz="24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" name="Google Shape;1768;p43">
              <a:extLst>
                <a:ext uri="{FF2B5EF4-FFF2-40B4-BE49-F238E27FC236}">
                  <a16:creationId xmlns:a16="http://schemas.microsoft.com/office/drawing/2014/main" id="{82B1D657-92A7-D0D9-1DC4-9B1310349312}"/>
                </a:ext>
              </a:extLst>
            </p:cNvPr>
            <p:cNvSpPr txBox="1">
              <a:spLocks/>
            </p:cNvSpPr>
            <p:nvPr/>
          </p:nvSpPr>
          <p:spPr>
            <a:xfrm>
              <a:off x="653143" y="1131197"/>
              <a:ext cx="5181600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A: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My favourite food is ______.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     Do you like pizza, too?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B: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No, I _____.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A: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What’s your </a:t>
              </a:r>
              <a:r>
                <a:rPr lang="en-US" sz="2400" dirty="0" err="1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favourite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 food?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B: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It’s ___________.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A: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A sandwich?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B: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Yes. I love sandwiches.</a:t>
              </a:r>
            </a:p>
          </p:txBody>
        </p:sp>
      </p:grpSp>
      <p:sp>
        <p:nvSpPr>
          <p:cNvPr id="8" name="Google Shape;1768;p43">
            <a:extLst>
              <a:ext uri="{FF2B5EF4-FFF2-40B4-BE49-F238E27FC236}">
                <a16:creationId xmlns:a16="http://schemas.microsoft.com/office/drawing/2014/main" id="{60C51B01-8356-4221-0E0B-1EF980F9C2ED}"/>
              </a:ext>
            </a:extLst>
          </p:cNvPr>
          <p:cNvSpPr txBox="1">
            <a:spLocks/>
          </p:cNvSpPr>
          <p:nvPr/>
        </p:nvSpPr>
        <p:spPr>
          <a:xfrm>
            <a:off x="4359434" y="927095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pizza</a:t>
            </a:r>
          </a:p>
        </p:txBody>
      </p:sp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A081B3BD-DFBB-76C8-9F2E-4478E6124044}"/>
              </a:ext>
            </a:extLst>
          </p:cNvPr>
          <p:cNvSpPr txBox="1">
            <a:spLocks/>
          </p:cNvSpPr>
          <p:nvPr/>
        </p:nvSpPr>
        <p:spPr>
          <a:xfrm>
            <a:off x="2080233" y="1810640"/>
            <a:ext cx="110928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don’t</a:t>
            </a: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8F56E07F-8ACB-FBDA-3F23-81F8C05D602E}"/>
              </a:ext>
            </a:extLst>
          </p:cNvPr>
          <p:cNvSpPr txBox="1">
            <a:spLocks/>
          </p:cNvSpPr>
          <p:nvPr/>
        </p:nvSpPr>
        <p:spPr>
          <a:xfrm>
            <a:off x="1895627" y="2686021"/>
            <a:ext cx="202595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 sandwich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43476" y="1212445"/>
            <a:ext cx="2960281" cy="264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49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1227717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Unit 1. All about me!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27005" y="2461719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2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4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6892393" y="3028491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6710FF-EDBB-560C-E546-E18AD1F60F2B}"/>
              </a:ext>
            </a:extLst>
          </p:cNvPr>
          <p:cNvGrpSpPr/>
          <p:nvPr/>
        </p:nvGrpSpPr>
        <p:grpSpPr>
          <a:xfrm>
            <a:off x="675973" y="624587"/>
            <a:ext cx="6443279" cy="1688326"/>
            <a:chOff x="349407" y="1131197"/>
            <a:chExt cx="5550652" cy="168832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FC943CB-4F5F-2FF5-87ED-069881BB908D}"/>
                </a:ext>
              </a:extLst>
            </p:cNvPr>
            <p:cNvGrpSpPr/>
            <p:nvPr/>
          </p:nvGrpSpPr>
          <p:grpSpPr>
            <a:xfrm>
              <a:off x="349407" y="1131197"/>
              <a:ext cx="5550652" cy="399161"/>
              <a:chOff x="284091" y="1131197"/>
              <a:chExt cx="5550652" cy="399161"/>
            </a:xfrm>
          </p:grpSpPr>
          <p:sp>
            <p:nvSpPr>
              <p:cNvPr id="4" name="Google Shape;1768;p43">
                <a:extLst>
                  <a:ext uri="{FF2B5EF4-FFF2-40B4-BE49-F238E27FC236}">
                    <a16:creationId xmlns:a16="http://schemas.microsoft.com/office/drawing/2014/main" id="{721CCD8A-2284-D8BC-E1D8-2535352CD6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4091" y="1131197"/>
                <a:ext cx="489995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>
                  <a:lnSpc>
                    <a:spcPct val="120000"/>
                  </a:lnSpc>
                </a:pPr>
                <a:r>
                  <a:rPr lang="en-US" sz="18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1.</a:t>
                </a:r>
                <a:endParaRPr lang="en-US" sz="1800" dirty="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6" name="Google Shape;1768;p43">
                <a:extLst>
                  <a:ext uri="{FF2B5EF4-FFF2-40B4-BE49-F238E27FC236}">
                    <a16:creationId xmlns:a16="http://schemas.microsoft.com/office/drawing/2014/main" id="{37F27760-79F6-F80E-B019-78180AF34C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3143" y="1131197"/>
                <a:ext cx="518160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just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A:</a:t>
                </a:r>
                <a:r>
                  <a:rPr lang="en-US" sz="18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8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Where were you yesterday?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B:</a:t>
                </a:r>
                <a:r>
                  <a:rPr lang="en-US" sz="18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8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I was at the zoo. 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A:</a:t>
                </a:r>
                <a:r>
                  <a:rPr lang="en-US" sz="18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8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What’s your </a:t>
                </a:r>
                <a:r>
                  <a:rPr lang="en-US" sz="1800" dirty="0" err="1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favourite</a:t>
                </a:r>
                <a:r>
                  <a:rPr lang="en-US" sz="18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 animal?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B: </a:t>
                </a:r>
                <a:r>
                  <a:rPr lang="en-US" sz="18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It’s ________.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A:</a:t>
                </a:r>
                <a:r>
                  <a:rPr lang="en-US" sz="18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8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_____ do you like it?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B:</a:t>
                </a:r>
                <a:r>
                  <a:rPr lang="en-US" sz="18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8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Because it jumps and dances beautifully.</a:t>
                </a:r>
              </a:p>
            </p:txBody>
          </p:sp>
        </p:grpSp>
        <p:sp>
          <p:nvSpPr>
            <p:cNvPr id="8" name="Google Shape;1768;p43">
              <a:extLst>
                <a:ext uri="{FF2B5EF4-FFF2-40B4-BE49-F238E27FC236}">
                  <a16:creationId xmlns:a16="http://schemas.microsoft.com/office/drawing/2014/main" id="{CD291EEC-BDC1-2C33-72E4-668CDE651451}"/>
                </a:ext>
              </a:extLst>
            </p:cNvPr>
            <p:cNvSpPr txBox="1">
              <a:spLocks/>
            </p:cNvSpPr>
            <p:nvPr/>
          </p:nvSpPr>
          <p:spPr>
            <a:xfrm>
              <a:off x="1416283" y="2082477"/>
              <a:ext cx="1125147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0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a dolphin</a:t>
              </a:r>
            </a:p>
          </p:txBody>
        </p:sp>
        <p:sp>
          <p:nvSpPr>
            <p:cNvPr id="9" name="Google Shape;1768;p43">
              <a:extLst>
                <a:ext uri="{FF2B5EF4-FFF2-40B4-BE49-F238E27FC236}">
                  <a16:creationId xmlns:a16="http://schemas.microsoft.com/office/drawing/2014/main" id="{8D7C63EC-1383-8F3F-CF9D-6BAC343FC094}"/>
                </a:ext>
              </a:extLst>
            </p:cNvPr>
            <p:cNvSpPr txBox="1">
              <a:spLocks/>
            </p:cNvSpPr>
            <p:nvPr/>
          </p:nvSpPr>
          <p:spPr>
            <a:xfrm>
              <a:off x="1068266" y="2420362"/>
              <a:ext cx="653140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0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Why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A4408D-8B2F-0D5B-4FFB-4A93E73F0ADA}"/>
              </a:ext>
            </a:extLst>
          </p:cNvPr>
          <p:cNvGrpSpPr/>
          <p:nvPr/>
        </p:nvGrpSpPr>
        <p:grpSpPr>
          <a:xfrm>
            <a:off x="675973" y="2649527"/>
            <a:ext cx="6443279" cy="1564943"/>
            <a:chOff x="349406" y="2649527"/>
            <a:chExt cx="5550652" cy="156494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55373C7-C6DD-89CD-CB54-84194628E54A}"/>
                </a:ext>
              </a:extLst>
            </p:cNvPr>
            <p:cNvGrpSpPr/>
            <p:nvPr/>
          </p:nvGrpSpPr>
          <p:grpSpPr>
            <a:xfrm>
              <a:off x="349406" y="2725725"/>
              <a:ext cx="5550652" cy="399161"/>
              <a:chOff x="284091" y="1131197"/>
              <a:chExt cx="5550652" cy="399161"/>
            </a:xfrm>
          </p:grpSpPr>
          <p:sp>
            <p:nvSpPr>
              <p:cNvPr id="12" name="Google Shape;1768;p43">
                <a:extLst>
                  <a:ext uri="{FF2B5EF4-FFF2-40B4-BE49-F238E27FC236}">
                    <a16:creationId xmlns:a16="http://schemas.microsoft.com/office/drawing/2014/main" id="{617DF610-622F-36E4-C350-1A469E8BE6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4091" y="1131197"/>
                <a:ext cx="489995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>
                  <a:lnSpc>
                    <a:spcPct val="120000"/>
                  </a:lnSpc>
                </a:pP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2.</a:t>
                </a:r>
                <a:endParaRPr lang="en-US" sz="1600" dirty="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3" name="Google Shape;1768;p43">
                <a:extLst>
                  <a:ext uri="{FF2B5EF4-FFF2-40B4-BE49-F238E27FC236}">
                    <a16:creationId xmlns:a16="http://schemas.microsoft.com/office/drawing/2014/main" id="{A18F27FF-E8E3-4FB5-6F1B-E3A56FC851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3143" y="1131197"/>
                <a:ext cx="518160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just">
                  <a:lnSpc>
                    <a:spcPct val="12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A:</a:t>
                </a:r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My </a:t>
                </a:r>
                <a:r>
                  <a:rPr lang="en-US" sz="1600" dirty="0" err="1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favourite</a:t>
                </a: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 food is ______.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     Do you like pizza, too?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B:</a:t>
                </a:r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No, I ______.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A:</a:t>
                </a:r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What’s your </a:t>
                </a:r>
                <a:r>
                  <a:rPr lang="en-US" sz="1600" dirty="0" err="1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favourite</a:t>
                </a: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 food?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B:</a:t>
                </a:r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It’s ___________.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A:</a:t>
                </a:r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A sandwich?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B:</a:t>
                </a:r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Yes. I love sandwiches.</a:t>
                </a:r>
              </a:p>
            </p:txBody>
          </p:sp>
        </p:grpSp>
        <p:sp>
          <p:nvSpPr>
            <p:cNvPr id="14" name="Google Shape;1768;p43">
              <a:extLst>
                <a:ext uri="{FF2B5EF4-FFF2-40B4-BE49-F238E27FC236}">
                  <a16:creationId xmlns:a16="http://schemas.microsoft.com/office/drawing/2014/main" id="{3EE93FA0-5FA3-0574-EA4D-DAAC1EAE7B44}"/>
                </a:ext>
              </a:extLst>
            </p:cNvPr>
            <p:cNvSpPr txBox="1">
              <a:spLocks/>
            </p:cNvSpPr>
            <p:nvPr/>
          </p:nvSpPr>
          <p:spPr>
            <a:xfrm>
              <a:off x="2717106" y="2649527"/>
              <a:ext cx="782274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0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pizza</a:t>
              </a:r>
            </a:p>
          </p:txBody>
        </p:sp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52DB6264-25AA-803E-8CE5-D9FF1958506D}"/>
                </a:ext>
              </a:extLst>
            </p:cNvPr>
            <p:cNvSpPr txBox="1">
              <a:spLocks/>
            </p:cNvSpPr>
            <p:nvPr/>
          </p:nvSpPr>
          <p:spPr>
            <a:xfrm>
              <a:off x="1532626" y="3246866"/>
              <a:ext cx="735939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0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don’t</a:t>
              </a:r>
            </a:p>
          </p:txBody>
        </p:sp>
        <p:sp>
          <p:nvSpPr>
            <p:cNvPr id="16" name="Google Shape;1768;p43">
              <a:extLst>
                <a:ext uri="{FF2B5EF4-FFF2-40B4-BE49-F238E27FC236}">
                  <a16:creationId xmlns:a16="http://schemas.microsoft.com/office/drawing/2014/main" id="{823384F1-1332-A483-87A1-A956711EDB2A}"/>
                </a:ext>
              </a:extLst>
            </p:cNvPr>
            <p:cNvSpPr txBox="1">
              <a:spLocks/>
            </p:cNvSpPr>
            <p:nvPr/>
          </p:nvSpPr>
          <p:spPr>
            <a:xfrm>
              <a:off x="1348857" y="3815309"/>
              <a:ext cx="1381111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0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a sandwich</a:t>
              </a:r>
            </a:p>
          </p:txBody>
        </p:sp>
      </p:grp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04984" y="2721449"/>
            <a:ext cx="2311696" cy="206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06903" y="657337"/>
            <a:ext cx="2156081" cy="1905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857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play.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DD5167A3-2C84-4568-826E-98F3AA00E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9293" y="1186637"/>
            <a:ext cx="3104707" cy="3672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73620"/>
            <a:ext cx="6283841" cy="322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863638" y="67495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462581" y="13909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play.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F5C7E6-A168-62B3-5F32-2FC8EEE8F7A4}"/>
              </a:ext>
            </a:extLst>
          </p:cNvPr>
          <p:cNvSpPr txBox="1"/>
          <p:nvPr/>
        </p:nvSpPr>
        <p:spPr>
          <a:xfrm>
            <a:off x="2533515" y="768727"/>
            <a:ext cx="4465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Find someone who …</a:t>
            </a:r>
            <a:endParaRPr lang="en-US" sz="28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B0AEB1-A76B-AFBA-06DE-58DC4838C0E8}"/>
              </a:ext>
            </a:extLst>
          </p:cNvPr>
          <p:cNvSpPr txBox="1"/>
          <p:nvPr/>
        </p:nvSpPr>
        <p:spPr>
          <a:xfrm>
            <a:off x="2338979" y="1941530"/>
            <a:ext cx="35727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Find someone who likes dolphins.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708FD-1697-E539-1BBE-734E37F887A1}"/>
              </a:ext>
            </a:extLst>
          </p:cNvPr>
          <p:cNvSpPr txBox="1"/>
          <p:nvPr/>
        </p:nvSpPr>
        <p:spPr>
          <a:xfrm>
            <a:off x="6339562" y="1248418"/>
            <a:ext cx="20601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What’s your </a:t>
            </a:r>
            <a:r>
              <a:rPr lang="en-US" sz="1600" dirty="0" err="1">
                <a:latin typeface="Comic Sans MS" panose="030F0702030302020204" pitchFamily="66" charset="0"/>
              </a:rPr>
              <a:t>favourite</a:t>
            </a:r>
            <a:r>
              <a:rPr lang="en-US" sz="1600" dirty="0">
                <a:latin typeface="Comic Sans MS" panose="030F0702030302020204" pitchFamily="66" charset="0"/>
              </a:rPr>
              <a:t> animal?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00FEE-E730-6E68-5AEA-745805F9749F}"/>
              </a:ext>
            </a:extLst>
          </p:cNvPr>
          <p:cNvSpPr txBox="1"/>
          <p:nvPr/>
        </p:nvSpPr>
        <p:spPr>
          <a:xfrm>
            <a:off x="7015206" y="3349685"/>
            <a:ext cx="19267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It’s a dolphin.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/>
      <p:bldP spid="10" grpId="0"/>
      <p:bldP spid="15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EC2E875D-E116-49DA-A87B-D8AB8A04B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EB2C43F2-9C30-C179-1148-BD27D951A386}"/>
              </a:ext>
            </a:extLst>
          </p:cNvPr>
          <p:cNvSpPr txBox="1">
            <a:spLocks/>
          </p:cNvSpPr>
          <p:nvPr/>
        </p:nvSpPr>
        <p:spPr>
          <a:xfrm>
            <a:off x="718457" y="1596150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5400" b="1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Guessing Game</a:t>
            </a:r>
            <a:endParaRPr kumimoji="0" lang="en-US" sz="9600" b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662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t="-17000" r="-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F901944-2A61-67CF-DE50-E649505A1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317" y="1188632"/>
            <a:ext cx="2766235" cy="2766235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1E98313-B0A9-14B4-A037-1CF0BD2CCEBA}"/>
              </a:ext>
            </a:extLst>
          </p:cNvPr>
          <p:cNvSpPr/>
          <p:nvPr/>
        </p:nvSpPr>
        <p:spPr>
          <a:xfrm flipH="1" flipV="1">
            <a:off x="5576207" y="1070457"/>
            <a:ext cx="2579438" cy="2056464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4A7550-5320-7989-9B04-5E635F9171B3}"/>
              </a:ext>
            </a:extLst>
          </p:cNvPr>
          <p:cNvGrpSpPr/>
          <p:nvPr/>
        </p:nvGrpSpPr>
        <p:grpSpPr>
          <a:xfrm flipH="1">
            <a:off x="988355" y="1070457"/>
            <a:ext cx="3215751" cy="2056464"/>
            <a:chOff x="1592205" y="1127577"/>
            <a:chExt cx="2168043" cy="1130511"/>
          </a:xfrm>
        </p:grpSpPr>
        <p:sp>
          <p:nvSpPr>
            <p:cNvPr id="4" name="Speech Bubble: Rectangle with Corners Rounded 1">
              <a:extLst>
                <a:ext uri="{FF2B5EF4-FFF2-40B4-BE49-F238E27FC236}">
                  <a16:creationId xmlns:a16="http://schemas.microsoft.com/office/drawing/2014/main" id="{5BB23766-50EA-FAB8-DD56-CE425E2D4673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DAED0A5-EF29-49C5-5B5A-908A77E3AE17}"/>
                </a:ext>
              </a:extLst>
            </p:cNvPr>
            <p:cNvSpPr txBox="1"/>
            <p:nvPr/>
          </p:nvSpPr>
          <p:spPr>
            <a:xfrm>
              <a:off x="1592205" y="1151303"/>
              <a:ext cx="2145577" cy="4734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_____?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FEFCBF2-5B32-2161-E22B-BCB3084BAA67}"/>
              </a:ext>
            </a:extLst>
          </p:cNvPr>
          <p:cNvSpPr txBox="1"/>
          <p:nvPr/>
        </p:nvSpPr>
        <p:spPr>
          <a:xfrm>
            <a:off x="5609438" y="1407670"/>
            <a:ext cx="2579438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It’s ________.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27C8EE-6080-B6F9-3279-F203EBAA8C51}"/>
              </a:ext>
            </a:extLst>
          </p:cNvPr>
          <p:cNvSpPr txBox="1"/>
          <p:nvPr/>
        </p:nvSpPr>
        <p:spPr>
          <a:xfrm>
            <a:off x="2457695" y="1379073"/>
            <a:ext cx="12027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sport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9CC42C-D0AF-849F-449D-63443B794BA5}"/>
              </a:ext>
            </a:extLst>
          </p:cNvPr>
          <p:cNvSpPr txBox="1"/>
          <p:nvPr/>
        </p:nvSpPr>
        <p:spPr>
          <a:xfrm>
            <a:off x="6345622" y="1323548"/>
            <a:ext cx="17180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football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532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t="-17000" r="-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1E98313-B0A9-14B4-A037-1CF0BD2CCEBA}"/>
              </a:ext>
            </a:extLst>
          </p:cNvPr>
          <p:cNvSpPr/>
          <p:nvPr/>
        </p:nvSpPr>
        <p:spPr>
          <a:xfrm flipH="1" flipV="1">
            <a:off x="6356431" y="1099542"/>
            <a:ext cx="1799213" cy="147220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4A7550-5320-7989-9B04-5E635F9171B3}"/>
              </a:ext>
            </a:extLst>
          </p:cNvPr>
          <p:cNvGrpSpPr/>
          <p:nvPr/>
        </p:nvGrpSpPr>
        <p:grpSpPr>
          <a:xfrm flipH="1">
            <a:off x="914044" y="1070456"/>
            <a:ext cx="2988483" cy="1901344"/>
            <a:chOff x="1642336" y="1127577"/>
            <a:chExt cx="2188451" cy="1130511"/>
          </a:xfrm>
        </p:grpSpPr>
        <p:sp>
          <p:nvSpPr>
            <p:cNvPr id="4" name="Speech Bubble: Rectangle with Corners Rounded 1">
              <a:extLst>
                <a:ext uri="{FF2B5EF4-FFF2-40B4-BE49-F238E27FC236}">
                  <a16:creationId xmlns:a16="http://schemas.microsoft.com/office/drawing/2014/main" id="{5BB23766-50EA-FAB8-DD56-CE425E2D4673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DAED0A5-EF29-49C5-5B5A-908A77E3AE17}"/>
                </a:ext>
              </a:extLst>
            </p:cNvPr>
            <p:cNvSpPr txBox="1"/>
            <p:nvPr/>
          </p:nvSpPr>
          <p:spPr>
            <a:xfrm>
              <a:off x="1642336" y="1151302"/>
              <a:ext cx="2188451" cy="37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______?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FEFCBF2-5B32-2161-E22B-BCB3084BAA67}"/>
              </a:ext>
            </a:extLst>
          </p:cNvPr>
          <p:cNvSpPr txBox="1"/>
          <p:nvPr/>
        </p:nvSpPr>
        <p:spPr>
          <a:xfrm>
            <a:off x="6526616" y="1188632"/>
            <a:ext cx="2096430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It’s ____.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122" name="Picture 2" descr="It's Not Every Day We Get a New Blue - The New York Times">
            <a:extLst>
              <a:ext uri="{FF2B5EF4-FFF2-40B4-BE49-F238E27FC236}">
                <a16:creationId xmlns:a16="http://schemas.microsoft.com/office/drawing/2014/main" id="{C594AE78-3077-AE9D-0520-7CD5D5C28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886" y="1285875"/>
            <a:ext cx="2463785" cy="205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B841DE-9F3A-9171-1ADC-4DC22C6CBAE4}"/>
              </a:ext>
            </a:extLst>
          </p:cNvPr>
          <p:cNvSpPr txBox="1"/>
          <p:nvPr/>
        </p:nvSpPr>
        <p:spPr>
          <a:xfrm>
            <a:off x="2399204" y="1430072"/>
            <a:ext cx="1215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colour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3F56DA-BBE4-5B19-F5DC-E02AC17D6195}"/>
              </a:ext>
            </a:extLst>
          </p:cNvPr>
          <p:cNvSpPr txBox="1"/>
          <p:nvPr/>
        </p:nvSpPr>
        <p:spPr>
          <a:xfrm>
            <a:off x="7122118" y="1110358"/>
            <a:ext cx="126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blue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300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t="-17000" r="-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1E98313-B0A9-14B4-A037-1CF0BD2CCEBA}"/>
              </a:ext>
            </a:extLst>
          </p:cNvPr>
          <p:cNvSpPr/>
          <p:nvPr/>
        </p:nvSpPr>
        <p:spPr>
          <a:xfrm flipH="1" flipV="1">
            <a:off x="6420975" y="1099541"/>
            <a:ext cx="1734670" cy="1284429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4A7550-5320-7989-9B04-5E635F9171B3}"/>
              </a:ext>
            </a:extLst>
          </p:cNvPr>
          <p:cNvGrpSpPr/>
          <p:nvPr/>
        </p:nvGrpSpPr>
        <p:grpSpPr>
          <a:xfrm flipH="1">
            <a:off x="988352" y="1070457"/>
            <a:ext cx="3281568" cy="1925836"/>
            <a:chOff x="1549330" y="1127577"/>
            <a:chExt cx="2210918" cy="1130511"/>
          </a:xfrm>
        </p:grpSpPr>
        <p:sp>
          <p:nvSpPr>
            <p:cNvPr id="4" name="Speech Bubble: Rectangle with Corners Rounded 1">
              <a:extLst>
                <a:ext uri="{FF2B5EF4-FFF2-40B4-BE49-F238E27FC236}">
                  <a16:creationId xmlns:a16="http://schemas.microsoft.com/office/drawing/2014/main" id="{5BB23766-50EA-FAB8-DD56-CE425E2D4673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DAED0A5-EF29-49C5-5B5A-908A77E3AE17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1024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______?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FEFCBF2-5B32-2161-E22B-BCB3084BAA67}"/>
              </a:ext>
            </a:extLst>
          </p:cNvPr>
          <p:cNvSpPr txBox="1"/>
          <p:nvPr/>
        </p:nvSpPr>
        <p:spPr>
          <a:xfrm>
            <a:off x="6420975" y="1275730"/>
            <a:ext cx="2096430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It’s _____.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46" name="Picture 2" descr="Shibe Transparent Dog - Shiba Inu Transparent Background, HD Png Download ,  Transparent Png Image - PNGitem">
            <a:extLst>
              <a:ext uri="{FF2B5EF4-FFF2-40B4-BE49-F238E27FC236}">
                <a16:creationId xmlns:a16="http://schemas.microsoft.com/office/drawing/2014/main" id="{5BD0D48A-E0A2-A801-B3C4-91E4AC294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246" y="1508742"/>
            <a:ext cx="2205461" cy="234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F1C0F4-C5B4-9B5A-E1BC-CC0C8B8507AC}"/>
              </a:ext>
            </a:extLst>
          </p:cNvPr>
          <p:cNvSpPr txBox="1"/>
          <p:nvPr/>
        </p:nvSpPr>
        <p:spPr>
          <a:xfrm>
            <a:off x="2495268" y="1450242"/>
            <a:ext cx="13995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animal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F03D99-8FB0-30E3-91D3-77FE2E8F04E1}"/>
              </a:ext>
            </a:extLst>
          </p:cNvPr>
          <p:cNvSpPr txBox="1"/>
          <p:nvPr/>
        </p:nvSpPr>
        <p:spPr>
          <a:xfrm>
            <a:off x="7035030" y="1188632"/>
            <a:ext cx="126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 dog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80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t="-17000" r="-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1E98313-B0A9-14B4-A037-1CF0BD2CCEBA}"/>
              </a:ext>
            </a:extLst>
          </p:cNvPr>
          <p:cNvSpPr/>
          <p:nvPr/>
        </p:nvSpPr>
        <p:spPr>
          <a:xfrm flipH="1" flipV="1">
            <a:off x="5914650" y="1115550"/>
            <a:ext cx="2379142" cy="1194622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4A7550-5320-7989-9B04-5E635F9171B3}"/>
              </a:ext>
            </a:extLst>
          </p:cNvPr>
          <p:cNvGrpSpPr/>
          <p:nvPr/>
        </p:nvGrpSpPr>
        <p:grpSpPr>
          <a:xfrm flipH="1">
            <a:off x="988354" y="1070456"/>
            <a:ext cx="2954995" cy="1954861"/>
            <a:chOff x="1549330" y="1127577"/>
            <a:chExt cx="2210918" cy="1130511"/>
          </a:xfrm>
        </p:grpSpPr>
        <p:sp>
          <p:nvSpPr>
            <p:cNvPr id="4" name="Speech Bubble: Rectangle with Corners Rounded 1">
              <a:extLst>
                <a:ext uri="{FF2B5EF4-FFF2-40B4-BE49-F238E27FC236}">
                  <a16:creationId xmlns:a16="http://schemas.microsoft.com/office/drawing/2014/main" id="{5BB23766-50EA-FAB8-DD56-CE425E2D4673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DAED0A5-EF29-49C5-5B5A-908A77E3AE17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1024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____?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FEFCBF2-5B32-2161-E22B-BCB3084BAA67}"/>
              </a:ext>
            </a:extLst>
          </p:cNvPr>
          <p:cNvSpPr txBox="1"/>
          <p:nvPr/>
        </p:nvSpPr>
        <p:spPr>
          <a:xfrm>
            <a:off x="6004101" y="1232456"/>
            <a:ext cx="2499319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It’s ______.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1E7974-67C7-8E12-DB43-B70A515F4EC3}"/>
              </a:ext>
            </a:extLst>
          </p:cNvPr>
          <p:cNvSpPr txBox="1"/>
          <p:nvPr/>
        </p:nvSpPr>
        <p:spPr>
          <a:xfrm>
            <a:off x="2423716" y="1436871"/>
            <a:ext cx="9801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food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52146-8867-9D10-D8BA-C725393D9FB4}"/>
              </a:ext>
            </a:extLst>
          </p:cNvPr>
          <p:cNvSpPr txBox="1"/>
          <p:nvPr/>
        </p:nvSpPr>
        <p:spPr>
          <a:xfrm>
            <a:off x="6620146" y="1128121"/>
            <a:ext cx="126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a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pizza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D997EC-35AD-15DD-9FB3-B61FD5FE8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060" y="1934935"/>
            <a:ext cx="3645429" cy="195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77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49851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93108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complete.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8" y="1767357"/>
            <a:ext cx="484842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match.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21675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play.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913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3805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8451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6320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86706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282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5" name="sound1">
            <a:hlinkClick r:id="" action="ppaction://media"/>
            <a:extLst>
              <a:ext uri="{FF2B5EF4-FFF2-40B4-BE49-F238E27FC236}">
                <a16:creationId xmlns:a16="http://schemas.microsoft.com/office/drawing/2014/main" id="{14FA7980-06CF-4442-A257-4510BAD32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8" y="2424249"/>
            <a:ext cx="7523752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match.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7FB5382-9511-4FFF-9E10-252B9AC830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B673FEC-3816-4B8C-0DBE-C80851BF0134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026" name="Picture 2" descr="Window Cartoon Images – Browse 197,636 Stock Photos, Vectors, and Video |  Adobe Stock">
              <a:extLst>
                <a:ext uri="{FF2B5EF4-FFF2-40B4-BE49-F238E27FC236}">
                  <a16:creationId xmlns:a16="http://schemas.microsoft.com/office/drawing/2014/main" id="{9A14E0CD-8250-3FA6-8579-AC24F6D5A0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164B4FE-6872-2E0B-365C-B62A69848D34}"/>
                </a:ext>
              </a:extLst>
            </p:cNvPr>
            <p:cNvSpPr txBox="1"/>
            <p:nvPr/>
          </p:nvSpPr>
          <p:spPr>
            <a:xfrm>
              <a:off x="2932289" y="746169"/>
              <a:ext cx="3279422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7200" b="1" i="1" u="none" strike="noStrike" kern="0" cap="none" spc="0" normalizeH="0" baseline="0" noProof="0" dirty="0">
                  <a:ln w="12700">
                    <a:solidFill>
                      <a:srgbClr val="FF5329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rgbClr val="FF5329"/>
                    </a:outerShdw>
                  </a:effectLst>
                  <a:uLnTx/>
                  <a:uFillTx/>
                  <a:latin typeface="VNI-Thufap3" panose="02020000000000000000" pitchFamily="18" charset="0"/>
                  <a:ea typeface="Times New Roman" panose="02020603050405020304" pitchFamily="18" charset="0"/>
                  <a:cs typeface="Arial"/>
                  <a:sym typeface="Arial"/>
                </a:rPr>
                <a:t>Lucky Windows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7200" b="1" i="1" u="none" strike="noStrike" kern="0" cap="none" spc="0" normalizeH="0" baseline="0" noProof="0" dirty="0">
                  <a:ln w="12700">
                    <a:solidFill>
                      <a:srgbClr val="FF5329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rgbClr val="FF5329"/>
                    </a:outerShdw>
                  </a:effectLst>
                  <a:uLnTx/>
                  <a:uFillTx/>
                  <a:latin typeface="VNI-Thufap3" panose="02020000000000000000" pitchFamily="18" charset="0"/>
                  <a:cs typeface="Arial"/>
                  <a:sym typeface="Arial"/>
                </a:rPr>
                <a:t>Game</a:t>
              </a:r>
              <a:endParaRPr kumimoji="0" lang="en-US" sz="7200" b="1" i="0" u="none" strike="noStrike" kern="0" cap="none" spc="0" normalizeH="0" baseline="0" noProof="0" dirty="0">
                <a:ln w="12700">
                  <a:solidFill>
                    <a:srgbClr val="FF532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F5329"/>
                  </a:outerShdw>
                </a:effectLst>
                <a:uLnTx/>
                <a:uFillTx/>
                <a:latin typeface="VNI-Thufap3" panose="02020000000000000000" pitchFamily="18" charset="0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738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peech Bubble: Rectangle with Corners Rounded 1">
            <a:extLst>
              <a:ext uri="{FF2B5EF4-FFF2-40B4-BE49-F238E27FC236}">
                <a16:creationId xmlns:a16="http://schemas.microsoft.com/office/drawing/2014/main" id="{2BD2C89E-BF27-A67E-A4D2-09B30E813615}"/>
              </a:ext>
            </a:extLst>
          </p:cNvPr>
          <p:cNvSpPr/>
          <p:nvPr/>
        </p:nvSpPr>
        <p:spPr>
          <a:xfrm flipH="1" flipV="1">
            <a:off x="5387498" y="889066"/>
            <a:ext cx="3013992" cy="1333335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1110343" y="733488"/>
            <a:ext cx="3799389" cy="1838261"/>
            <a:chOff x="782755" y="1043503"/>
            <a:chExt cx="2977493" cy="1499567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836999" y="1127576"/>
              <a:ext cx="2923249" cy="1415494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782755" y="1043503"/>
              <a:ext cx="2861132" cy="1341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____?</a:t>
              </a:r>
              <a:endPara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BCA9B51-028B-2784-98D6-CEECE55C289F}"/>
              </a:ext>
            </a:extLst>
          </p:cNvPr>
          <p:cNvSpPr txBox="1"/>
          <p:nvPr/>
        </p:nvSpPr>
        <p:spPr>
          <a:xfrm>
            <a:off x="5525930" y="957896"/>
            <a:ext cx="2737127" cy="590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It’s ____. 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2" name="Picture 2" descr="Cartoon students Royalty Free Vector Image - VectorStock">
            <a:extLst>
              <a:ext uri="{FF2B5EF4-FFF2-40B4-BE49-F238E27FC236}">
                <a16:creationId xmlns:a16="http://schemas.microsoft.com/office/drawing/2014/main" id="{7127DD72-BB2B-D871-75C4-B0A502042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788456" y="1548507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artoon students Royalty Free Vector Image - VectorStock">
            <a:extLst>
              <a:ext uri="{FF2B5EF4-FFF2-40B4-BE49-F238E27FC236}">
                <a16:creationId xmlns:a16="http://schemas.microsoft.com/office/drawing/2014/main" id="{88A47CD7-2970-7D0D-220D-DF97A408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6278797" y="1798095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136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0032DE6-2828-9B8E-673A-08A2FE0905E7}"/>
              </a:ext>
            </a:extLst>
          </p:cNvPr>
          <p:cNvGrpSpPr/>
          <p:nvPr/>
        </p:nvGrpSpPr>
        <p:grpSpPr>
          <a:xfrm>
            <a:off x="1993489" y="1673486"/>
            <a:ext cx="2656189" cy="2574524"/>
            <a:chOff x="2585159" y="1673486"/>
            <a:chExt cx="2656189" cy="25745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73964C-A11B-3EA6-0704-E5EE98FFC9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29" r="43303"/>
            <a:stretch/>
          </p:blipFill>
          <p:spPr>
            <a:xfrm flipH="1">
              <a:off x="3270326" y="1673486"/>
              <a:ext cx="1027672" cy="218380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358CC4-9DC1-F320-DED2-9FE59DF244CD}"/>
                </a:ext>
              </a:extLst>
            </p:cNvPr>
            <p:cNvSpPr txBox="1"/>
            <p:nvPr/>
          </p:nvSpPr>
          <p:spPr>
            <a:xfrm>
              <a:off x="2585159" y="3781985"/>
              <a:ext cx="2656189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Team: Rabbit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25FB05E-4F1D-DB2A-E502-E0FA1BB7C063}"/>
              </a:ext>
            </a:extLst>
          </p:cNvPr>
          <p:cNvGrpSpPr/>
          <p:nvPr/>
        </p:nvGrpSpPr>
        <p:grpSpPr>
          <a:xfrm>
            <a:off x="5334845" y="2170291"/>
            <a:ext cx="2656189" cy="2077719"/>
            <a:chOff x="5277901" y="2170290"/>
            <a:chExt cx="2656189" cy="2077719"/>
          </a:xfrm>
        </p:grpSpPr>
        <p:pic>
          <p:nvPicPr>
            <p:cNvPr id="3078" name="Picture 6" descr="Phim Hoạt Hình Sóc Hạnh Phúc Hình minh họa Sẵn có - Tải xuống Hình ảnh Ngay  bây giờ - Sóc chuột, Hoạt hình - Sản phẩm nghệ thuật, Sóc - Họ sóc - iStock">
              <a:extLst>
                <a:ext uri="{FF2B5EF4-FFF2-40B4-BE49-F238E27FC236}">
                  <a16:creationId xmlns:a16="http://schemas.microsoft.com/office/drawing/2014/main" id="{4BD23583-E3B9-AD4B-5184-CADB85B1F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680707" y="2170290"/>
              <a:ext cx="1850575" cy="1611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CEA279-2690-A480-23AA-A04A8A9E3005}"/>
                </a:ext>
              </a:extLst>
            </p:cNvPr>
            <p:cNvSpPr txBox="1"/>
            <p:nvPr/>
          </p:nvSpPr>
          <p:spPr>
            <a:xfrm>
              <a:off x="5277901" y="3781984"/>
              <a:ext cx="2656189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Team: Squirrel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9427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A192159C-A4C8-C511-01FF-0B1C09E488E9}"/>
              </a:ext>
            </a:extLst>
          </p:cNvPr>
          <p:cNvGrpSpPr/>
          <p:nvPr/>
        </p:nvGrpSpPr>
        <p:grpSpPr>
          <a:xfrm>
            <a:off x="1078782" y="591335"/>
            <a:ext cx="3412432" cy="1980415"/>
            <a:chOff x="1353206" y="441345"/>
            <a:chExt cx="3547632" cy="1937103"/>
          </a:xfrm>
        </p:grpSpPr>
        <p:pic>
          <p:nvPicPr>
            <p:cNvPr id="16" name="Picture 2" descr="Window Cartoon Images – Browse 197,636 Stock Photos, Vectors, and Video |  Adobe Stock">
              <a:hlinkClick r:id="rId6" action="ppaction://hlinksldjump"/>
              <a:extLst>
                <a:ext uri="{FF2B5EF4-FFF2-40B4-BE49-F238E27FC236}">
                  <a16:creationId xmlns:a16="http://schemas.microsoft.com/office/drawing/2014/main" id="{6E7E460A-49A3-4F5E-68A9-3DC1B88EA3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2" t="6345" r="4609" b="5205"/>
            <a:stretch/>
          </p:blipFill>
          <p:spPr bwMode="auto">
            <a:xfrm>
              <a:off x="1353206" y="441345"/>
              <a:ext cx="3547632" cy="193710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9" name="Rectangle: Rounded Corners 8">
              <a:hlinkClick r:id="rId6" action="ppaction://hlinksldjump"/>
              <a:extLst>
                <a:ext uri="{FF2B5EF4-FFF2-40B4-BE49-F238E27FC236}">
                  <a16:creationId xmlns:a16="http://schemas.microsoft.com/office/drawing/2014/main" id="{2BB8A2D5-1773-EAB6-19BB-BFE5DA467FBB}"/>
                </a:ext>
              </a:extLst>
            </p:cNvPr>
            <p:cNvSpPr/>
            <p:nvPr/>
          </p:nvSpPr>
          <p:spPr>
            <a:xfrm>
              <a:off x="2424389" y="998609"/>
              <a:ext cx="1427636" cy="975603"/>
            </a:xfrm>
            <a:prstGeom prst="roundRect">
              <a:avLst/>
            </a:prstGeom>
            <a:blipFill dpi="0"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97669B6D-363E-1F44-3CCD-85B2578DEC69}"/>
              </a:ext>
            </a:extLst>
          </p:cNvPr>
          <p:cNvGrpSpPr/>
          <p:nvPr/>
        </p:nvGrpSpPr>
        <p:grpSpPr>
          <a:xfrm>
            <a:off x="1090828" y="2713972"/>
            <a:ext cx="3412432" cy="1980415"/>
            <a:chOff x="1442011" y="2424082"/>
            <a:chExt cx="3412432" cy="1980415"/>
          </a:xfrm>
        </p:grpSpPr>
        <p:pic>
          <p:nvPicPr>
            <p:cNvPr id="1038" name="Picture 2" descr="Window Cartoon Images – Browse 197,636 Stock Photos, Vectors, and Video |  Adobe Stock">
              <a:hlinkClick r:id="rId10" action="ppaction://hlinksldjump"/>
              <a:extLst>
                <a:ext uri="{FF2B5EF4-FFF2-40B4-BE49-F238E27FC236}">
                  <a16:creationId xmlns:a16="http://schemas.microsoft.com/office/drawing/2014/main" id="{859CDCDC-6EA0-45FC-90E0-4799F3724A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2" t="6345" r="4609" b="5205"/>
            <a:stretch/>
          </p:blipFill>
          <p:spPr bwMode="auto">
            <a:xfrm>
              <a:off x="1442011" y="2424082"/>
              <a:ext cx="3412432" cy="198041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11" name="Rectangle: Rounded Corners 10">
              <a:hlinkClick r:id="rId10" action="ppaction://hlinksldjump"/>
              <a:extLst>
                <a:ext uri="{FF2B5EF4-FFF2-40B4-BE49-F238E27FC236}">
                  <a16:creationId xmlns:a16="http://schemas.microsoft.com/office/drawing/2014/main" id="{C9DB6808-A2EB-BA2D-9D31-7BCC067DCBD3}"/>
                </a:ext>
              </a:extLst>
            </p:cNvPr>
            <p:cNvSpPr/>
            <p:nvPr/>
          </p:nvSpPr>
          <p:spPr>
            <a:xfrm>
              <a:off x="2472371" y="2959411"/>
              <a:ext cx="1373229" cy="956373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F7D8F1DA-0912-A303-AAE6-652A5A8D5393}"/>
              </a:ext>
            </a:extLst>
          </p:cNvPr>
          <p:cNvGrpSpPr/>
          <p:nvPr/>
        </p:nvGrpSpPr>
        <p:grpSpPr>
          <a:xfrm>
            <a:off x="1277050" y="628340"/>
            <a:ext cx="2965228" cy="1906404"/>
            <a:chOff x="1656642" y="458798"/>
            <a:chExt cx="2965228" cy="1906404"/>
          </a:xfrm>
        </p:grpSpPr>
        <p:pic>
          <p:nvPicPr>
            <p:cNvPr id="31" name="Picture 30" descr="A yellow rectangular object with brown lines&#10;&#10;Description automatically generated">
              <a:extLst>
                <a:ext uri="{FF2B5EF4-FFF2-40B4-BE49-F238E27FC236}">
                  <a16:creationId xmlns:a16="http://schemas.microsoft.com/office/drawing/2014/main" id="{59441F98-560B-55FD-FB33-923403E37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56642" y="458798"/>
              <a:ext cx="1487993" cy="1906404"/>
            </a:xfrm>
            <a:prstGeom prst="rect">
              <a:avLst/>
            </a:prstGeom>
          </p:spPr>
        </p:pic>
        <p:pic>
          <p:nvPicPr>
            <p:cNvPr id="1024" name="Picture 1023">
              <a:extLst>
                <a:ext uri="{FF2B5EF4-FFF2-40B4-BE49-F238E27FC236}">
                  <a16:creationId xmlns:a16="http://schemas.microsoft.com/office/drawing/2014/main" id="{81E7E33E-E1F7-A29C-C881-9A5891100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133877" y="458798"/>
              <a:ext cx="1487993" cy="1906404"/>
            </a:xfrm>
            <a:prstGeom prst="rect">
              <a:avLst/>
            </a:prstGeom>
          </p:spPr>
        </p:pic>
      </p:grpSp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72CB9E56-0DC7-93F8-B41F-AF609603A57C}"/>
              </a:ext>
            </a:extLst>
          </p:cNvPr>
          <p:cNvGrpSpPr/>
          <p:nvPr/>
        </p:nvGrpSpPr>
        <p:grpSpPr>
          <a:xfrm>
            <a:off x="4607675" y="591335"/>
            <a:ext cx="3412432" cy="1980415"/>
            <a:chOff x="4972312" y="404340"/>
            <a:chExt cx="3412432" cy="1980415"/>
          </a:xfrm>
        </p:grpSpPr>
        <p:pic>
          <p:nvPicPr>
            <p:cNvPr id="1028" name="Picture 2" descr="Window Cartoon Images – Browse 197,636 Stock Photos, Vectors, and Video |  Adobe Stock">
              <a:hlinkClick r:id="rId13" action="ppaction://hlinksldjump"/>
              <a:extLst>
                <a:ext uri="{FF2B5EF4-FFF2-40B4-BE49-F238E27FC236}">
                  <a16:creationId xmlns:a16="http://schemas.microsoft.com/office/drawing/2014/main" id="{EE50149F-7AEF-DEFF-5057-E758AB377A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2" t="6345" r="4609" b="5205"/>
            <a:stretch/>
          </p:blipFill>
          <p:spPr bwMode="auto">
            <a:xfrm>
              <a:off x="4972312" y="404340"/>
              <a:ext cx="3412432" cy="198041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pic>
          <p:nvPicPr>
            <p:cNvPr id="1031" name="Picture 1030">
              <a:hlinkClick r:id="rId13" action="ppaction://hlinksldjump"/>
              <a:extLst>
                <a:ext uri="{FF2B5EF4-FFF2-40B4-BE49-F238E27FC236}">
                  <a16:creationId xmlns:a16="http://schemas.microsoft.com/office/drawing/2014/main" id="{10B6DEE8-7F87-2914-BC84-641D28828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80718" y="1076391"/>
              <a:ext cx="1486911" cy="773925"/>
            </a:xfrm>
            <a:prstGeom prst="rect">
              <a:avLst/>
            </a:prstGeom>
          </p:spPr>
        </p:pic>
      </p:grp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DBC45273-9330-56CA-BF1D-FAB5878612F3}"/>
              </a:ext>
            </a:extLst>
          </p:cNvPr>
          <p:cNvGrpSpPr/>
          <p:nvPr/>
        </p:nvGrpSpPr>
        <p:grpSpPr>
          <a:xfrm>
            <a:off x="4892596" y="632469"/>
            <a:ext cx="2952204" cy="1906404"/>
            <a:chOff x="5190535" y="425856"/>
            <a:chExt cx="2952204" cy="1906404"/>
          </a:xfrm>
        </p:grpSpPr>
        <p:pic>
          <p:nvPicPr>
            <p:cNvPr id="1033" name="Picture 1032" descr="A brown and blue grid&#10;&#10;Description automatically generated">
              <a:extLst>
                <a:ext uri="{FF2B5EF4-FFF2-40B4-BE49-F238E27FC236}">
                  <a16:creationId xmlns:a16="http://schemas.microsoft.com/office/drawing/2014/main" id="{01B753DC-4E34-C44E-B9DA-A38D70ECC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190535" y="425856"/>
              <a:ext cx="1487993" cy="1906404"/>
            </a:xfrm>
            <a:prstGeom prst="rect">
              <a:avLst/>
            </a:prstGeom>
          </p:spPr>
        </p:pic>
        <p:pic>
          <p:nvPicPr>
            <p:cNvPr id="1034" name="Picture 1033" descr="A brown and blue grid&#10;&#10;Description automatically generated">
              <a:extLst>
                <a:ext uri="{FF2B5EF4-FFF2-40B4-BE49-F238E27FC236}">
                  <a16:creationId xmlns:a16="http://schemas.microsoft.com/office/drawing/2014/main" id="{75571CF9-47F1-FC1C-1FFB-69C73E81A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654746" y="425856"/>
              <a:ext cx="1487993" cy="1906404"/>
            </a:xfrm>
            <a:prstGeom prst="rect">
              <a:avLst/>
            </a:prstGeom>
          </p:spPr>
        </p:pic>
      </p:grp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95DF9828-A847-2E1B-ED7A-6819BB1857D0}"/>
              </a:ext>
            </a:extLst>
          </p:cNvPr>
          <p:cNvGrpSpPr/>
          <p:nvPr/>
        </p:nvGrpSpPr>
        <p:grpSpPr>
          <a:xfrm>
            <a:off x="1307562" y="2734304"/>
            <a:ext cx="2948598" cy="1907076"/>
            <a:chOff x="1662514" y="2724730"/>
            <a:chExt cx="2948598" cy="1907076"/>
          </a:xfrm>
        </p:grpSpPr>
        <p:pic>
          <p:nvPicPr>
            <p:cNvPr id="1042" name="Picture 1041" descr="A brown rectangular object with brown squares&#10;&#10;Description automatically generated">
              <a:extLst>
                <a:ext uri="{FF2B5EF4-FFF2-40B4-BE49-F238E27FC236}">
                  <a16:creationId xmlns:a16="http://schemas.microsoft.com/office/drawing/2014/main" id="{5B5D3762-43C0-569A-0181-38A43A61B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662514" y="2725402"/>
              <a:ext cx="1487993" cy="1906404"/>
            </a:xfrm>
            <a:prstGeom prst="rect">
              <a:avLst/>
            </a:prstGeom>
          </p:spPr>
        </p:pic>
        <p:pic>
          <p:nvPicPr>
            <p:cNvPr id="1043" name="Picture 1042" descr="A brown rectangular object with brown squares&#10;&#10;Description automatically generated">
              <a:extLst>
                <a:ext uri="{FF2B5EF4-FFF2-40B4-BE49-F238E27FC236}">
                  <a16:creationId xmlns:a16="http://schemas.microsoft.com/office/drawing/2014/main" id="{07296B40-B881-05D7-A1B5-C52B880D2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123119" y="2724730"/>
              <a:ext cx="1487993" cy="1906404"/>
            </a:xfrm>
            <a:prstGeom prst="rect">
              <a:avLst/>
            </a:prstGeom>
          </p:spPr>
        </p:pic>
      </p:grp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ADF8F274-6C6B-3ADE-A283-49F59BD3AA22}"/>
              </a:ext>
            </a:extLst>
          </p:cNvPr>
          <p:cNvGrpSpPr/>
          <p:nvPr/>
        </p:nvGrpSpPr>
        <p:grpSpPr>
          <a:xfrm>
            <a:off x="4617286" y="2734304"/>
            <a:ext cx="3412432" cy="1980415"/>
            <a:chOff x="5202426" y="2571750"/>
            <a:chExt cx="3412432" cy="1980415"/>
          </a:xfrm>
        </p:grpSpPr>
        <p:pic>
          <p:nvPicPr>
            <p:cNvPr id="1046" name="Picture 2" descr="Window Cartoon Images – Browse 197,636 Stock Photos, Vectors, and Video |  Adobe Stock">
              <a:hlinkClick r:id="rId17" action="ppaction://hlinksldjump"/>
              <a:extLst>
                <a:ext uri="{FF2B5EF4-FFF2-40B4-BE49-F238E27FC236}">
                  <a16:creationId xmlns:a16="http://schemas.microsoft.com/office/drawing/2014/main" id="{B1EDEA4C-0A7F-C7FF-8B57-A5FC338C1F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2" t="6345" r="4609" b="5205"/>
            <a:stretch/>
          </p:blipFill>
          <p:spPr bwMode="auto">
            <a:xfrm>
              <a:off x="5202426" y="2571750"/>
              <a:ext cx="3412432" cy="198041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pic>
          <p:nvPicPr>
            <p:cNvPr id="2050" name="Picture 2" descr="Breakfast Sandwich">
              <a:hlinkClick r:id="rId17" action="ppaction://hlinksldjump"/>
              <a:extLst>
                <a:ext uri="{FF2B5EF4-FFF2-40B4-BE49-F238E27FC236}">
                  <a16:creationId xmlns:a16="http://schemas.microsoft.com/office/drawing/2014/main" id="{4A11DBD5-CCCC-B7A3-6A0C-EE2FCA7A66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3211" y="3027569"/>
              <a:ext cx="1461794" cy="1133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6D90DF4D-E554-3056-1363-2F197A24FD6F}"/>
              </a:ext>
            </a:extLst>
          </p:cNvPr>
          <p:cNvGrpSpPr/>
          <p:nvPr/>
        </p:nvGrpSpPr>
        <p:grpSpPr>
          <a:xfrm>
            <a:off x="4859618" y="2745245"/>
            <a:ext cx="2958699" cy="1912319"/>
            <a:chOff x="4895079" y="2745062"/>
            <a:chExt cx="2958699" cy="1912319"/>
          </a:xfrm>
        </p:grpSpPr>
        <p:pic>
          <p:nvPicPr>
            <p:cNvPr id="1050" name="Picture 1049" descr="A red and brown square&#10;&#10;Description automatically generated">
              <a:extLst>
                <a:ext uri="{FF2B5EF4-FFF2-40B4-BE49-F238E27FC236}">
                  <a16:creationId xmlns:a16="http://schemas.microsoft.com/office/drawing/2014/main" id="{290CE775-8F07-D18E-2A43-929153FA1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895079" y="2750977"/>
              <a:ext cx="1487993" cy="1906404"/>
            </a:xfrm>
            <a:prstGeom prst="rect">
              <a:avLst/>
            </a:prstGeom>
          </p:spPr>
        </p:pic>
        <p:pic>
          <p:nvPicPr>
            <p:cNvPr id="1051" name="Picture 1050" descr="A red and brown square&#10;&#10;Description automatically generated">
              <a:extLst>
                <a:ext uri="{FF2B5EF4-FFF2-40B4-BE49-F238E27FC236}">
                  <a16:creationId xmlns:a16="http://schemas.microsoft.com/office/drawing/2014/main" id="{FA6C2A4D-CDD9-30E5-E666-165B217D3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365785" y="2745062"/>
              <a:ext cx="1487993" cy="1906404"/>
            </a:xfrm>
            <a:prstGeom prst="rect">
              <a:avLst/>
            </a:prstGeom>
          </p:spPr>
        </p:pic>
      </p:grpSp>
      <p:sp>
        <p:nvSpPr>
          <p:cNvPr id="2" name="Arrow: Notched Right 1">
            <a:hlinkClick r:id="rId20" action="ppaction://hlinksldjump"/>
            <a:extLst>
              <a:ext uri="{FF2B5EF4-FFF2-40B4-BE49-F238E27FC236}">
                <a16:creationId xmlns:a16="http://schemas.microsoft.com/office/drawing/2014/main" id="{EE52061D-7CD4-E8F3-8972-F87B8294C248}"/>
              </a:ext>
            </a:extLst>
          </p:cNvPr>
          <p:cNvSpPr/>
          <p:nvPr/>
        </p:nvSpPr>
        <p:spPr>
          <a:xfrm>
            <a:off x="8143744" y="4348830"/>
            <a:ext cx="1000255" cy="674914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522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1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1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BE0BC64-B8B4-463B-BD17-039892D57C3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Tiểu học Thị Trấn\\Bài giảng điện tử khối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Unit 1 Lesson 2 Period 4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676B6B-582E-4ED1-96FB-E4D9F2AF7795}:48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D377A2-E56E-4C9E-B8BE-04A601B5FD73}:50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5EE6C8-5DBA-4ABF-86CB-50EB1F8A09E7}:50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9932AF-65AC-4BA0-BF74-71A7C0033C6E}:5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0805DB-78C3-4DB5-97CD-DDD3DF25F771}:50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7DAB0C-1153-4F78-B9C8-34A4AB31CDEC}:49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71DA85-F965-4737-A252-910EA509C8D4}:45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7F2BB6-CAB0-4865-ADE0-E99F68186DBE}:44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340D0E-FA08-4675-8F4B-61BCCEA653B4}:49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42517D-1FCE-4E4C-9CC5-83A96B802940}:49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85C58F-A6FD-4980-A675-3D871FB0CAE5}:51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4756CC-A51A-4138-990A-046AF4C06FC7}:49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3DE4D5-A58A-4D17-B039-076B7CCB8DD0}:49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E31F5F-3265-47EB-9A44-A1742F7B0D70}:44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8F8271-A37A-4F77-A58A-492A79BD02A9}:46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5F6357-7A30-49C5-A5A3-31D26C7C526D}:46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8F9D63-0E09-4E97-BABA-A051E20947FE}:49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27093E-D615-4247-BDA9-00BB601AF604}:50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3842D6-60CC-4D3B-9B9F-34FBA9EE68F8}:50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7A61FF-AD8A-41F9-9C52-FB523B9D2ECB}:50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C0FF74-C113-4CBC-BF26-503C8CB2E7C0}:50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D52B91-1BB7-453A-8D39-87A176805624}:44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0ACEF2-1C6E-4D19-B666-B68852327CBE}:3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4377DB-7E8E-49A3-A117-AC9C80AD2116}:4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5124FF-97FC-418F-835A-21596E2EF109}:44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614E32-92B1-4809-BD2F-176A0A254DD1}:44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272F6D-58E7-495E-A966-D4750F775D3C}:48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011C6F-DC0A-46F1-AD16-517DB84A1D60}:4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87026F-957E-411A-8AAC-932AA364955D}:493"/>
</p:tagLst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8717</TotalTime>
  <Words>479</Words>
  <Application>Microsoft Office PowerPoint</Application>
  <PresentationFormat>On-screen Show (16:9)</PresentationFormat>
  <Paragraphs>115</Paragraphs>
  <Slides>29</Slides>
  <Notes>29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Times New Roman</vt:lpstr>
      <vt:lpstr>VNI-Thufap3</vt:lpstr>
      <vt:lpstr>Nirmala UI Semilight</vt:lpstr>
      <vt:lpstr>Kirang Haerang</vt:lpstr>
      <vt:lpstr>Nixie One</vt:lpstr>
      <vt:lpstr>Calibri</vt:lpstr>
      <vt:lpstr>Comic Sans MS</vt:lpstr>
      <vt:lpstr>Nunito</vt:lpstr>
      <vt:lpstr>Math Subject for Elementary - 1st Grade: Time by Slidesgo</vt:lpstr>
      <vt:lpstr>Office Theme</vt:lpstr>
      <vt:lpstr>PowerPoint Presentation</vt:lpstr>
      <vt:lpstr>Unit 1. All about me!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Lesson 2 Period 4</dc:title>
  <dc:subject>9Slide.vn</dc:subject>
  <dc:creator>Admin</dc:creator>
  <dc:description>9Slide.vn</dc:description>
  <cp:lastModifiedBy>DELL</cp:lastModifiedBy>
  <cp:revision>112</cp:revision>
  <dcterms:modified xsi:type="dcterms:W3CDTF">2024-11-13T03:24:31Z</dcterms:modified>
  <cp:category>9Slide.vn</cp:category>
</cp:coreProperties>
</file>