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0"/>
  </p:notesMasterIdLst>
  <p:sldIdLst>
    <p:sldId id="543" r:id="rId3"/>
    <p:sldId id="443" r:id="rId4"/>
    <p:sldId id="444" r:id="rId5"/>
    <p:sldId id="445" r:id="rId6"/>
    <p:sldId id="536" r:id="rId7"/>
    <p:sldId id="537" r:id="rId8"/>
    <p:sldId id="446" r:id="rId9"/>
    <p:sldId id="495" r:id="rId10"/>
    <p:sldId id="519" r:id="rId11"/>
    <p:sldId id="520" r:id="rId12"/>
    <p:sldId id="521" r:id="rId13"/>
    <p:sldId id="522" r:id="rId14"/>
    <p:sldId id="523" r:id="rId15"/>
    <p:sldId id="524" r:id="rId16"/>
    <p:sldId id="447" r:id="rId17"/>
    <p:sldId id="496" r:id="rId18"/>
    <p:sldId id="525" r:id="rId19"/>
    <p:sldId id="448" r:id="rId20"/>
    <p:sldId id="538" r:id="rId21"/>
    <p:sldId id="530" r:id="rId22"/>
    <p:sldId id="469" r:id="rId23"/>
    <p:sldId id="531" r:id="rId24"/>
    <p:sldId id="532" r:id="rId25"/>
    <p:sldId id="533" r:id="rId26"/>
    <p:sldId id="534" r:id="rId27"/>
    <p:sldId id="535" r:id="rId28"/>
    <p:sldId id="311" r:id="rId29"/>
  </p:sldIdLst>
  <p:sldSz cx="9144000" cy="5143500" type="screen16x9"/>
  <p:notesSz cx="6858000" cy="9144000"/>
  <p:embeddedFontLst>
    <p:embeddedFont>
      <p:font typeface="Nixie One" panose="020B0604020202020204" charset="0"/>
      <p:regular r:id="rId31"/>
    </p:embeddedFont>
    <p:embeddedFont>
      <p:font typeface="Kirang Haerang" panose="020B0604020202020204" charset="-127"/>
      <p:regular r:id="rId32"/>
    </p:embeddedFont>
    <p:embeddedFont>
      <p:font typeface="Nunito" panose="00000500000000000000" pitchFamily="2" charset="0"/>
      <p:regular r:id="rId33"/>
      <p:bold r:id="rId34"/>
      <p:italic r:id="rId35"/>
      <p:boldItalic r:id="rId36"/>
    </p:embeddedFont>
    <p:embeddedFont>
      <p:font typeface="Nirmala UI Semilight" panose="020B0402040204020203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EC0089"/>
    <a:srgbClr val="2CBC6F"/>
    <a:srgbClr val="DFF2F1"/>
    <a:srgbClr val="008448"/>
    <a:srgbClr val="96580B"/>
    <a:srgbClr val="C6E9F7"/>
    <a:srgbClr val="E4D9B6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6" autoAdjust="0"/>
    <p:restoredTop sz="73436" autoAdjust="0"/>
  </p:normalViewPr>
  <p:slideViewPr>
    <p:cSldViewPr snapToGrid="0">
      <p:cViewPr varScale="1">
        <p:scale>
          <a:sx n="71" d="100"/>
          <a:sy n="71" d="100"/>
        </p:scale>
        <p:origin x="109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96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7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86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56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38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41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76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78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10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662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10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61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81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3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7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76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58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8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115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45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8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5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82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26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4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8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9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6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1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7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6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2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90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8.jpe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34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CD5A7-D6DE-13BF-40D4-2CC859F5526A}"/>
              </a:ext>
            </a:extLst>
          </p:cNvPr>
          <p:cNvSpPr txBox="1"/>
          <p:nvPr/>
        </p:nvSpPr>
        <p:spPr>
          <a:xfrm>
            <a:off x="465967" y="4264758"/>
            <a:ext cx="812286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 likes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fish and rice 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chicken and chips 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fish and chip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5893255" y="461870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5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03174-28B6-4877-8243-ACED8748AB4A}"/>
              </a:ext>
            </a:extLst>
          </p:cNvPr>
          <p:cNvSpPr txBox="1"/>
          <p:nvPr/>
        </p:nvSpPr>
        <p:spPr>
          <a:xfrm>
            <a:off x="947054" y="4310055"/>
            <a:ext cx="724988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Lan is in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4C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5C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3C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3650798" y="466399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5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My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 colour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E8AAA-10DA-F902-E28B-42F1A3DAD01F}"/>
              </a:ext>
            </a:extLst>
          </p:cNvPr>
          <p:cNvSpPr txBox="1"/>
          <p:nvPr/>
        </p:nvSpPr>
        <p:spPr>
          <a:xfrm>
            <a:off x="933450" y="4268088"/>
            <a:ext cx="71546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Her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favourite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colour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is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pink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green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blue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933450" y="462203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7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E8AAA-10DA-F902-E28B-42F1A3DAD01F}"/>
              </a:ext>
            </a:extLst>
          </p:cNvPr>
          <p:cNvSpPr txBox="1"/>
          <p:nvPr/>
        </p:nvSpPr>
        <p:spPr>
          <a:xfrm>
            <a:off x="933450" y="4268088"/>
            <a:ext cx="71546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Her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favourite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colour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is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pink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green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blue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933450" y="462203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49174" y="554149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6370" y="2584081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2292" y="500986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9488" y="2530918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18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646070" y="566587"/>
            <a:ext cx="8167544" cy="2537374"/>
            <a:chOff x="-20581" y="708101"/>
            <a:chExt cx="9359806" cy="39654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059"/>
            <a:stretch/>
          </p:blipFill>
          <p:spPr>
            <a:xfrm>
              <a:off x="0" y="708101"/>
              <a:ext cx="9318646" cy="3965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-20581" y="1145929"/>
              <a:ext cx="5249861" cy="2417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350" dirty="0">
                  <a:latin typeface="Comic Sans MS" panose="030F0702030302020204" pitchFamily="66" charset="0"/>
                </a:rPr>
                <a:t> </a:t>
              </a:r>
            </a:p>
            <a:p>
              <a:pPr algn="just"/>
              <a:r>
                <a:rPr lang="en-US" sz="1350" dirty="0">
                  <a:latin typeface="Comic Sans MS" panose="030F0702030302020204" pitchFamily="66" charset="0"/>
                </a:rPr>
                <a:t/>
              </a:r>
              <a:br>
                <a:rPr lang="en-US" sz="1350" dirty="0">
                  <a:latin typeface="Comic Sans MS" panose="030F0702030302020204" pitchFamily="66" charset="0"/>
                </a:rPr>
              </a:br>
              <a:endParaRPr lang="en-US" sz="135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54094" y="2927922"/>
              <a:ext cx="6085131" cy="144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</a:t>
              </a:r>
              <a:r>
                <a:rPr lang="en-US" sz="135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kittens and a rabbit. My favourite colour is pink. My favourite food is chicken pho. 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FD6FC5-68F4-CB3F-888F-0E7C18FFCBA4}"/>
              </a:ext>
            </a:extLst>
          </p:cNvPr>
          <p:cNvGrpSpPr/>
          <p:nvPr/>
        </p:nvGrpSpPr>
        <p:grpSpPr>
          <a:xfrm>
            <a:off x="766717" y="3103960"/>
            <a:ext cx="7443472" cy="1953243"/>
            <a:chOff x="766717" y="2951556"/>
            <a:chExt cx="7443472" cy="19532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25800A-4798-5043-960F-0BCEC76E6458}"/>
                </a:ext>
              </a:extLst>
            </p:cNvPr>
            <p:cNvSpPr txBox="1"/>
            <p:nvPr/>
          </p:nvSpPr>
          <p:spPr>
            <a:xfrm>
              <a:off x="766717" y="2951556"/>
              <a:ext cx="7443472" cy="19389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1.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Tom lives in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village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city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town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2.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 likes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fish and rice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chicken and chips 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fish and chips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3.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Lan is in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4C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5C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3C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4.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Her </a:t>
              </a:r>
              <a:r>
                <a:rPr lang="en-US" sz="15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5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pink 	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green 	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blue</a:t>
              </a:r>
              <a:r>
                <a:rPr lang="en-US" sz="15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158D773-7299-5B3A-A0E4-9E294ABBA675}"/>
                </a:ext>
              </a:extLst>
            </p:cNvPr>
            <p:cNvSpPr/>
            <p:nvPr/>
          </p:nvSpPr>
          <p:spPr>
            <a:xfrm>
              <a:off x="3507427" y="3206152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24410A-A0DC-7EEF-DE3D-45009EEFE55C}"/>
                </a:ext>
              </a:extLst>
            </p:cNvPr>
            <p:cNvSpPr/>
            <p:nvPr/>
          </p:nvSpPr>
          <p:spPr>
            <a:xfrm>
              <a:off x="6237376" y="3677006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E97460-2C85-4279-9EBB-107FBD1AC379}"/>
                </a:ext>
              </a:extLst>
            </p:cNvPr>
            <p:cNvSpPr/>
            <p:nvPr/>
          </p:nvSpPr>
          <p:spPr>
            <a:xfrm>
              <a:off x="3507427" y="4119227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C8CECB-72FC-2BBC-2CF0-74BE8B0B1455}"/>
                </a:ext>
              </a:extLst>
            </p:cNvPr>
            <p:cNvSpPr/>
            <p:nvPr/>
          </p:nvSpPr>
          <p:spPr>
            <a:xfrm>
              <a:off x="776698" y="4594865"/>
              <a:ext cx="300988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7542" y="412382"/>
            <a:ext cx="2700672" cy="161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3135" y="1829170"/>
            <a:ext cx="2425978" cy="12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2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FB793F7-1995-4C9C-9D33-F0E5CD5C0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2" name="Rectangle 1"/>
          <p:cNvSpPr/>
          <p:nvPr/>
        </p:nvSpPr>
        <p:spPr>
          <a:xfrm>
            <a:off x="872360" y="1229711"/>
            <a:ext cx="7619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0"/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My name is _________. I live in the __________________. I am in Class _______. My favourite sport is ____________. My favourite food is ___________________. My favourite colour is ___________________. My favourite animal is ___________________.</a:t>
            </a:r>
          </a:p>
          <a:p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What about you? What are your favourite things?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3A7E4-61F2-1E28-29F3-19FAAFBEC772}"/>
              </a:ext>
            </a:extLst>
          </p:cNvPr>
          <p:cNvSpPr txBox="1"/>
          <p:nvPr/>
        </p:nvSpPr>
        <p:spPr>
          <a:xfrm>
            <a:off x="1124227" y="1564195"/>
            <a:ext cx="5739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My name is _____.</a:t>
            </a:r>
            <a:endParaRPr lang="en-US" sz="2400" b="1" i="0" dirty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24A7D-F7DD-E37B-9614-BCC0D6742469}"/>
              </a:ext>
            </a:extLst>
          </p:cNvPr>
          <p:cNvSpPr txBox="1"/>
          <p:nvPr/>
        </p:nvSpPr>
        <p:spPr>
          <a:xfrm>
            <a:off x="3036406" y="1564194"/>
            <a:ext cx="840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0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19700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95C359E-EB21-45DC-A6EB-4D4FE7156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785" y="850605"/>
            <a:ext cx="6994428" cy="3610359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441B3D73-CC93-4816-9C72-54B33BB7CD43}"/>
              </a:ext>
            </a:extLst>
          </p:cNvPr>
          <p:cNvSpPr txBox="1">
            <a:spLocks/>
          </p:cNvSpPr>
          <p:nvPr/>
        </p:nvSpPr>
        <p:spPr>
          <a:xfrm>
            <a:off x="2080234" y="0"/>
            <a:ext cx="4961698" cy="72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850605"/>
            <a:ext cx="1265274" cy="7123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453963" y="3466214"/>
            <a:ext cx="1871330" cy="7336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321065" y="1633830"/>
            <a:ext cx="240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Comic Sans MS" panose="030F0702030302020204" pitchFamily="66" charset="0"/>
              </a:rPr>
              <a:t>My favourite colour is red.</a:t>
            </a:r>
          </a:p>
          <a:p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3342803" y="859221"/>
            <a:ext cx="311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/>
            </a:lvl1pPr>
          </a:lstStyle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My favourite things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8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6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97027" y="3011587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9CDD8C-926B-71B8-4B70-740E6CFF1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971" y="242887"/>
            <a:ext cx="6858000" cy="481012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FE895A-C77D-8E57-95A8-7302A417D0B1}"/>
              </a:ext>
            </a:extLst>
          </p:cNvPr>
          <p:cNvSpPr/>
          <p:nvPr/>
        </p:nvSpPr>
        <p:spPr>
          <a:xfrm>
            <a:off x="505229" y="936172"/>
            <a:ext cx="2194429" cy="936171"/>
          </a:xfrm>
          <a:prstGeom prst="wedgeRoundRectCallout">
            <a:avLst>
              <a:gd name="adj1" fmla="val 38589"/>
              <a:gd name="adj2" fmla="val 75291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favourite</a:t>
            </a:r>
            <a:r>
              <a:rPr lang="en-US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sport is chess.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9EF3900-58F2-15A4-2A21-6A589E2DF20A}"/>
              </a:ext>
            </a:extLst>
          </p:cNvPr>
          <p:cNvSpPr/>
          <p:nvPr/>
        </p:nvSpPr>
        <p:spPr>
          <a:xfrm>
            <a:off x="6323851" y="653143"/>
            <a:ext cx="2194429" cy="936171"/>
          </a:xfrm>
          <a:prstGeom prst="wedgeRoundRectCallout">
            <a:avLst>
              <a:gd name="adj1" fmla="val -57151"/>
              <a:gd name="adj2" fmla="val 7064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My </a:t>
            </a:r>
            <a:r>
              <a:rPr lang="en-US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food is chicken.</a:t>
            </a:r>
            <a:endParaRPr lang="en-US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97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E382C-2AEC-1CEF-A1C4-85BF6E5A6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18"/>
            <a:ext cx="9144000" cy="50566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4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796142" y="916954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animal?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6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sport?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84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food?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5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73934"/>
              <a:gd name="adj2" fmla="val 7878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write.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67357"/>
            <a:ext cx="494639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circle.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Project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0A4011B-AE80-481C-9D64-185E6A6C1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95436" y="592240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746172" y="2645048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14" name="Track 14">
            <a:hlinkClick r:id="" action="ppaction://media"/>
            <a:extLst>
              <a:ext uri="{FF2B5EF4-FFF2-40B4-BE49-F238E27FC236}">
                <a16:creationId xmlns:a16="http://schemas.microsoft.com/office/drawing/2014/main" id="{0F818159-018A-1A78-4618-E9B01725E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68" end="1906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7887" y="190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352"/>
                            </p:stCondLst>
                            <p:childTnLst>
                              <p:par>
                                <p:cTn id="6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DC646"/>
              </a:clrFrom>
              <a:clrTo>
                <a:srgbClr val="DDC6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3" y="1910658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9023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1" y="66666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91001" y="3339373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4" name="Nhạc chant">
            <a:hlinkClick r:id="" action="ppaction://media"/>
            <a:extLst>
              <a:ext uri="{FF2B5EF4-FFF2-40B4-BE49-F238E27FC236}">
                <a16:creationId xmlns:a16="http://schemas.microsoft.com/office/drawing/2014/main" id="{113D196E-045A-D312-7F65-5D0C4D12C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27" end="2454.24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8187" y="16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36369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E53F29F-9DA2-4381-8956-85ACB7199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8971712" cy="425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1052623" y="1329070"/>
            <a:ext cx="7666074" cy="3580886"/>
            <a:chOff x="1021399" y="1319987"/>
            <a:chExt cx="7406879" cy="32418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021399" y="1319987"/>
              <a:ext cx="3996222" cy="1866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  <a:p>
              <a:pPr algn="just"/>
              <a:r>
                <a:rPr lang="en-US" sz="1600" dirty="0">
                  <a:latin typeface="Comic Sans MS" panose="030F0702030302020204" pitchFamily="66" charset="0"/>
                </a:rPr>
                <a:t/>
              </a:r>
              <a:br>
                <a:rPr lang="en-US" sz="1600" dirty="0">
                  <a:latin typeface="Comic Sans MS" panose="030F0702030302020204" pitchFamily="66" charset="0"/>
                </a:rPr>
              </a:b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641029" y="2917879"/>
              <a:ext cx="4787249" cy="1643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chicken pho. Yum!</a:t>
              </a:r>
            </a:p>
            <a:p>
              <a:pPr algn="just"/>
              <a:r>
                <a:rPr lang="en-US" sz="1600" dirty="0">
                  <a:latin typeface="Comic Sans MS" panose="030F0702030302020204" pitchFamily="66" charset="0"/>
                </a:rPr>
                <a:t> </a:t>
              </a:r>
              <a:br>
                <a:rPr lang="en-US" sz="1600" dirty="0">
                  <a:latin typeface="Comic Sans MS" panose="030F0702030302020204" pitchFamily="66" charset="0"/>
                </a:rPr>
              </a:br>
              <a:endParaRPr lang="en-US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425302" y="446567"/>
            <a:ext cx="850605" cy="77617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033823" y="620233"/>
            <a:ext cx="850605" cy="5918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and a rabbit.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B3BD5-A9B0-3AD4-4ED2-9D9F92FBAB79}"/>
              </a:ext>
            </a:extLst>
          </p:cNvPr>
          <p:cNvSpPr txBox="1"/>
          <p:nvPr/>
        </p:nvSpPr>
        <p:spPr>
          <a:xfrm>
            <a:off x="876296" y="4274343"/>
            <a:ext cx="736963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Tom lives in </a:t>
            </a:r>
            <a:r>
              <a:rPr lang="en-US" sz="11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village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city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town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3570514" y="4606514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809AF5B-3645-4526-9D02-414A5DD95E4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1 Lesson 3 Period 6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3ED64D-D69D-49BB-AF27-CA7D874F7998}:5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8C74D9-6F1B-4FF3-91BD-3621F0EE05CD}:5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4D752F-82CB-45E4-BEC2-1A528EFF8AC4}:5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5E334F-9712-42EB-B4BF-013F0A7CD61A}:5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E3F8F0-2618-4026-94AD-27C014238444}:5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FD0363-994F-43BF-8AE8-42A9B4466D33}:5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ABDF2A-DB1F-47FE-8E9D-D603855A166A}:4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65CAA9-4FB8-4EB3-A499-16302AF63775}:49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70BC06-2F9B-4BE0-AEDF-B33C5E2B5C2A}:5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AF5BF2-D3D6-4539-9589-FD26E5EB7680}:4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A6DA63-5511-4F3C-8E53-AD0A82BAB801}:5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0AC65C-5563-4BF4-AFD3-35784E6CBCC2}:5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4B9432-0DFC-4145-B03C-3D6EF2F650F7}:5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B9C09C-FE23-4718-A2E6-7072BDADAF01}:46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BF0526-1A39-4E83-9B00-3C1FF1F6974F}:5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1B13ED-B403-4648-B3AC-9A5771164F5E}:53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F25F45-F7F7-42F2-868E-725FF4928849}:5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FE63AC-176C-4087-8B4E-6FCC3721422B}:53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B87CEC-3219-4C16-9C68-FFA729CECF90}:5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0AC822-FEFF-480E-8E33-51729F0E4A6C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A170B3-08A3-4405-8582-70B1698286F8}:4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C98217-7C5D-4CE0-8877-AB62476A85C8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8868AC-E614-4765-912C-A5E18FD062B0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C7F4B2-CC60-4AB1-A3D3-BA028FF916FB}:5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F0406A-6967-4826-BAE5-CDA1708EDB47}:53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34A74F-18A0-47E9-9086-085C539DC051}:4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B24324-7D0E-4EE1-9C03-4C72096CC907}:495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9931</TotalTime>
  <Words>1160</Words>
  <Application>Microsoft Office PowerPoint</Application>
  <PresentationFormat>On-screen Show (16:9)</PresentationFormat>
  <Paragraphs>111</Paragraphs>
  <Slides>27</Slides>
  <Notes>27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Nixie One</vt:lpstr>
      <vt:lpstr>Arial</vt:lpstr>
      <vt:lpstr>Times New Roman</vt:lpstr>
      <vt:lpstr>Kirang Haerang</vt:lpstr>
      <vt:lpstr>Nunito</vt:lpstr>
      <vt:lpstr>Nirmala UI Semilight</vt:lpstr>
      <vt:lpstr>Calibri</vt:lpstr>
      <vt:lpstr>Comic Sans MS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Lesson 3 Period 6</dc:title>
  <dc:subject>9Slide.vn</dc:subject>
  <dc:creator>Admin</dc:creator>
  <dc:description>9Slide.vn</dc:description>
  <cp:lastModifiedBy>DELL</cp:lastModifiedBy>
  <cp:revision>117</cp:revision>
  <dcterms:modified xsi:type="dcterms:W3CDTF">2024-11-13T03:28:09Z</dcterms:modified>
  <cp:category>9Slide.vn</cp:category>
</cp:coreProperties>
</file>