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2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6" r:id="rId2"/>
    <p:sldMasterId id="2147483668" r:id="rId3"/>
    <p:sldMasterId id="2147483671" r:id="rId4"/>
  </p:sldMasterIdLst>
  <p:notesMasterIdLst>
    <p:notesMasterId r:id="rId47"/>
  </p:notesMasterIdLst>
  <p:sldIdLst>
    <p:sldId id="331" r:id="rId5"/>
    <p:sldId id="257" r:id="rId6"/>
    <p:sldId id="279" r:id="rId7"/>
    <p:sldId id="260" r:id="rId8"/>
    <p:sldId id="299" r:id="rId9"/>
    <p:sldId id="303" r:id="rId10"/>
    <p:sldId id="300" r:id="rId11"/>
    <p:sldId id="302" r:id="rId12"/>
    <p:sldId id="301" r:id="rId13"/>
    <p:sldId id="304" r:id="rId14"/>
    <p:sldId id="285" r:id="rId15"/>
    <p:sldId id="334" r:id="rId16"/>
    <p:sldId id="335" r:id="rId17"/>
    <p:sldId id="336" r:id="rId18"/>
    <p:sldId id="338" r:id="rId19"/>
    <p:sldId id="286" r:id="rId20"/>
    <p:sldId id="337" r:id="rId21"/>
    <p:sldId id="297" r:id="rId22"/>
    <p:sldId id="294" r:id="rId23"/>
    <p:sldId id="296" r:id="rId24"/>
    <p:sldId id="295" r:id="rId25"/>
    <p:sldId id="293" r:id="rId26"/>
    <p:sldId id="290" r:id="rId27"/>
    <p:sldId id="291" r:id="rId28"/>
    <p:sldId id="306" r:id="rId29"/>
    <p:sldId id="292" r:id="rId30"/>
    <p:sldId id="287" r:id="rId31"/>
    <p:sldId id="330" r:id="rId32"/>
    <p:sldId id="288" r:id="rId33"/>
    <p:sldId id="307" r:id="rId34"/>
    <p:sldId id="308" r:id="rId35"/>
    <p:sldId id="319" r:id="rId36"/>
    <p:sldId id="321" r:id="rId37"/>
    <p:sldId id="322" r:id="rId38"/>
    <p:sldId id="323" r:id="rId39"/>
    <p:sldId id="324" r:id="rId40"/>
    <p:sldId id="329" r:id="rId41"/>
    <p:sldId id="326" r:id="rId42"/>
    <p:sldId id="325" r:id="rId43"/>
    <p:sldId id="327" r:id="rId44"/>
    <p:sldId id="328" r:id="rId45"/>
    <p:sldId id="311" r:id="rId46"/>
  </p:sldIdLst>
  <p:sldSz cx="12192000" cy="6858000"/>
  <p:notesSz cx="6858000" cy="9144000"/>
  <p:embeddedFontLst>
    <p:embeddedFont>
      <p:font typeface="Calibri Light" panose="020F0302020204030204" pitchFamily="34" charset="0"/>
      <p:regular r:id="rId48"/>
      <p:italic r:id="rId49"/>
    </p:embeddedFont>
    <p:embeddedFont>
      <p:font typeface="#9Slide07 SVNAppleberry" panose="02040603050506020204" charset="0"/>
      <p:regular r:id="rId50"/>
    </p:embeddedFont>
    <p:embeddedFont>
      <p:font typeface="Nunito" panose="00000500000000000000" pitchFamily="2" charset="0"/>
      <p:regular r:id="rId51"/>
      <p:bold r:id="rId52"/>
      <p:italic r:id="rId53"/>
      <p:boldItalic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Quicksand" panose="020B0604020202020204" charset="0"/>
      <p:regular r:id="rId59"/>
      <p:bold r:id="rId60"/>
      <p:italic r:id="rId61"/>
      <p:boldItalic r:id="rId62"/>
    </p:embeddedFont>
    <p:embeddedFont>
      <p:font typeface="Sitka Text Semibold"/>
      <p:bold r:id="rId63"/>
      <p:boldItalic r:id="rId64"/>
    </p:embeddedFont>
    <p:embeddedFont>
      <p:font typeface="Fredoka One" panose="020B0604020202020204" charset="0"/>
      <p:regular r:id="rId65"/>
    </p:embeddedFont>
    <p:embeddedFont>
      <p:font typeface="Comic Sans MS" panose="030F0702030302020204" pitchFamily="66" charset="0"/>
      <p:regular r:id="rId66"/>
      <p:bold r:id="rId67"/>
      <p:italic r:id="rId68"/>
      <p:boldItalic r:id="rId69"/>
    </p:embeddedFont>
    <p:embeddedFont>
      <p:font typeface="2005_iannnnnMTV" panose="020B0604020202020204" charset="0"/>
      <p:regular r:id="rId70"/>
    </p:embeddedFont>
    <p:embeddedFont>
      <p:font typeface="Bebas Neue" panose="020B0604020202020204" charset="0"/>
      <p:regular r:id="rId71"/>
    </p:embeddedFont>
  </p:embeddedFontLst>
  <p:custDataLst>
    <p:tags r:id="rId7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21A"/>
    <a:srgbClr val="475967"/>
    <a:srgbClr val="009B93"/>
    <a:srgbClr val="EB871E"/>
    <a:srgbClr val="80BA3F"/>
    <a:srgbClr val="2BA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94598" autoAdjust="0"/>
  </p:normalViewPr>
  <p:slideViewPr>
    <p:cSldViewPr snapToGrid="0" showGuides="1">
      <p:cViewPr varScale="1">
        <p:scale>
          <a:sx n="69" d="100"/>
          <a:sy n="69" d="100"/>
        </p:scale>
        <p:origin x="804" y="48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63" Type="http://schemas.openxmlformats.org/officeDocument/2006/relationships/font" Target="fonts/font16.fntdata"/><Relationship Id="rId68" Type="http://schemas.openxmlformats.org/officeDocument/2006/relationships/font" Target="fonts/font2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font" Target="fonts/font19.fntdata"/><Relationship Id="rId74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font" Target="fonts/font14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font" Target="fonts/font22.fntdata"/><Relationship Id="rId8" Type="http://schemas.openxmlformats.org/officeDocument/2006/relationships/slide" Target="slides/slide4.xml"/><Relationship Id="rId51" Type="http://schemas.openxmlformats.org/officeDocument/2006/relationships/font" Target="fonts/font4.fntdata"/><Relationship Id="rId72" Type="http://schemas.openxmlformats.org/officeDocument/2006/relationships/tags" Target="tags/tag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12.fntdata"/><Relationship Id="rId67" Type="http://schemas.openxmlformats.org/officeDocument/2006/relationships/font" Target="fonts/font20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70" Type="http://schemas.openxmlformats.org/officeDocument/2006/relationships/font" Target="fonts/font23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6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3F8D01-16F2-45CD-87A8-6A655182180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BBC41-55C5-429A-8D6B-280696727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062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BBC41-55C5-429A-8D6B-2806967270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037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圖像版面配置區 1">
            <a:extLst>
              <a:ext uri="{FF2B5EF4-FFF2-40B4-BE49-F238E27FC236}">
                <a16:creationId xmlns:a16="http://schemas.microsoft.com/office/drawing/2014/main" id="{EC9DCA09-FA10-FC49-A93C-A2A2D03184C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備忘稿版面配置區 2">
            <a:extLst>
              <a:ext uri="{FF2B5EF4-FFF2-40B4-BE49-F238E27FC236}">
                <a16:creationId xmlns:a16="http://schemas.microsoft.com/office/drawing/2014/main" id="{3F04800A-C4CA-F842-89BC-4F12718067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32772" name="投影片編號版面配置區 3">
            <a:extLst>
              <a:ext uri="{FF2B5EF4-FFF2-40B4-BE49-F238E27FC236}">
                <a16:creationId xmlns:a16="http://schemas.microsoft.com/office/drawing/2014/main" id="{A3F0DB14-5447-1442-B1FA-A86C31C18EA3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1DFA1F-9CDA-4641-AA43-2A0F4218C701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0924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rgbClr val="009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1F8040-234D-48FE-A4C0-CDED281F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D85B7-6667-4BBC-AEEA-34EC631D3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5936A-EE07-4ABA-BE6B-9548EB62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E9E354C-7525-428F-8B2D-1C76375B0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6925" r="7123"/>
          <a:stretch/>
        </p:blipFill>
        <p:spPr>
          <a:xfrm>
            <a:off x="5358581" y="-9832"/>
            <a:ext cx="6833419" cy="686783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B36D119-759E-421A-97AE-DCBF6D830A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785156" y="35767"/>
            <a:ext cx="3342276" cy="69595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045BC3-4D39-43D5-9A50-664CEE048247}"/>
              </a:ext>
            </a:extLst>
          </p:cNvPr>
          <p:cNvGrpSpPr/>
          <p:nvPr userDrawn="1"/>
        </p:nvGrpSpPr>
        <p:grpSpPr>
          <a:xfrm>
            <a:off x="2921495" y="4445840"/>
            <a:ext cx="2688156" cy="1437720"/>
            <a:chOff x="2921495" y="4445840"/>
            <a:chExt cx="2688156" cy="143772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F377F3A-C243-4F6C-A0F7-14963F7E450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DB8299-16FF-44A9-A9C0-E653093DA515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3DE76F-B7BC-4DA2-8B44-81440AF4859D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414C030-71CA-48C1-8DE5-FE6649EF6FFF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E999C89-B926-4301-8EC8-BF80B1030EF4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7502A61-3509-4F46-935A-DB3984B4C9F1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EAFAEA-65FA-42D6-B4B4-E238F11FDD0F}"/>
              </a:ext>
            </a:extLst>
          </p:cNvPr>
          <p:cNvGrpSpPr/>
          <p:nvPr userDrawn="1"/>
        </p:nvGrpSpPr>
        <p:grpSpPr>
          <a:xfrm>
            <a:off x="1615899" y="5380084"/>
            <a:ext cx="247023" cy="301737"/>
            <a:chOff x="1615899" y="5380084"/>
            <a:chExt cx="247023" cy="30173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324A8C-87BF-44C7-AFED-BABE720B8A02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F4688C6-1350-4EA5-BF74-0C247B05787B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F6E90C6-AE80-49A7-A414-85A60AC221B0}"/>
              </a:ext>
            </a:extLst>
          </p:cNvPr>
          <p:cNvSpPr/>
          <p:nvPr userDrawn="1"/>
        </p:nvSpPr>
        <p:spPr>
          <a:xfrm>
            <a:off x="310990" y="54840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1C05BDF-A134-4F5B-897E-66D176073472}"/>
              </a:ext>
            </a:extLst>
          </p:cNvPr>
          <p:cNvSpPr/>
          <p:nvPr userDrawn="1"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25FA01B-3DDC-4AFF-AB70-C73E013ED739}"/>
              </a:ext>
            </a:extLst>
          </p:cNvPr>
          <p:cNvSpPr/>
          <p:nvPr userDrawn="1"/>
        </p:nvSpPr>
        <p:spPr>
          <a:xfrm>
            <a:off x="108597" y="4312895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1553AF3-2296-4149-995D-DA948B789A37}"/>
              </a:ext>
            </a:extLst>
          </p:cNvPr>
          <p:cNvSpPr/>
          <p:nvPr userDrawn="1"/>
        </p:nvSpPr>
        <p:spPr>
          <a:xfrm>
            <a:off x="79671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CD77B5-2A07-42DC-9AB4-916B70E40C68}"/>
              </a:ext>
            </a:extLst>
          </p:cNvPr>
          <p:cNvGrpSpPr/>
          <p:nvPr userDrawn="1"/>
        </p:nvGrpSpPr>
        <p:grpSpPr>
          <a:xfrm>
            <a:off x="10703" y="3141234"/>
            <a:ext cx="651272" cy="648341"/>
            <a:chOff x="10703" y="3141234"/>
            <a:chExt cx="651272" cy="648341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AE0993-73CD-4C7A-8B8F-20E5EB857557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4D881C6-4D8E-40C2-B272-CDC64EC527DC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C826615-ADD7-409F-B071-7240CDDC2828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0B8D348-64AE-4863-B1D8-40FC402D66ED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6A9431-1C2E-4A25-ACBF-144C3D600AFD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1DD1690-BAFE-43DF-B82A-98F4659A6FAB}"/>
              </a:ext>
            </a:extLst>
          </p:cNvPr>
          <p:cNvGrpSpPr/>
          <p:nvPr userDrawn="1"/>
        </p:nvGrpSpPr>
        <p:grpSpPr>
          <a:xfrm>
            <a:off x="1951270" y="5756012"/>
            <a:ext cx="678158" cy="1196950"/>
            <a:chOff x="1951270" y="5756012"/>
            <a:chExt cx="678158" cy="119695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A0199DB-DEAF-4CD8-B6D6-2F66606CB938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E36C302-BD02-4E08-B670-8632B3D081DD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CA58942-28B5-4091-820B-5FB27B5585A8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453EC9A-70B1-4FB2-8513-5BE2DCA4C3E3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C6476D3-AD58-481A-801E-5ECE8946AFA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C48FE3B-6209-4A43-9044-AE49DE824A43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98F1476-C0F4-42E0-AD1D-34E538FE5F6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6C1E793-D900-4BC2-BC83-38411507B547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2DB02FC-8B8D-449E-83D9-E9D89F3EDA5F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1FDA545-07A1-43B7-91B3-F65526D838C2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63AA0AB-57B0-46C6-B6EE-32C58D8D3FBF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D0306F6-A515-4AFA-A2B3-A163164EE6B9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1EAF6B7-C55B-4483-B8B7-BB0E0580C49F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522E6E6-A30E-4684-85EB-4DA8A73ABABD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3BCDC7-F7E4-4B9C-B37B-1840D69A872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34DF90B-38A9-4C1A-B548-23B6E59253DC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0EE5F55-87A6-4146-B791-CB41E14335BD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7C752B0-1ADB-474C-B646-F042638AD168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8CF9990-6C98-427D-B05E-68A723E1E609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EF7F533-5B85-4C39-977F-7FA02F9D6A8E}"/>
              </a:ext>
            </a:extLst>
          </p:cNvPr>
          <p:cNvGrpSpPr/>
          <p:nvPr userDrawn="1"/>
        </p:nvGrpSpPr>
        <p:grpSpPr>
          <a:xfrm>
            <a:off x="937505" y="123244"/>
            <a:ext cx="1127415" cy="880576"/>
            <a:chOff x="937505" y="123244"/>
            <a:chExt cx="1127415" cy="880576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8D1663A-D3FE-4F00-9F37-8F69AC7B0707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922D2A3-ADD0-4320-A1A8-9A9E4A49BE2F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A38E451-F5DF-4106-8723-85D6BA62B432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C4F1A76-AA07-4EC7-A3CB-C608E0C8AF57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92E12A2-7314-43BA-ACB1-AFF47FF3ECC2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BDB5EDC-DA69-491E-9EB1-D30A59B49489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099B41E-C92F-4F16-9917-7C9BED06F9E9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01167-6236-43AC-9B29-8E3916ADEEF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F86277E-0412-47CA-BC0D-E1C3989D0DE1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F0089BC-4A7E-464A-83D0-385F1852ED3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8DEE6DE-B47D-487D-B979-E6A1B34BE864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D9CFEBE-F29E-49A5-950B-0AB92EC7E471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E335E7B-66C2-48AA-B677-4CCF08F67A0A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EF93C4-1CEE-44AD-8531-1B6E558A7FD6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5602C8B-DAFD-405B-BED8-2ED8902F8577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A26C9AE-D8B9-4EE1-894C-B5C2C28C1863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1E39BDE-3B92-425B-8FB6-00E76F046714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0BAC1E6-CAF2-48E5-B2A6-D7404B658819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3DF4EC-7C32-49BB-835A-AC199347542D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6878C1E-272A-4300-9B25-6BD520754009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C233FF0-B9E9-457B-82BC-8EB5AED70BE1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79F3037-9A75-4864-8EC5-A45E4FAB151A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B2B1DFF-1742-4E7C-8F6A-919FAEB486B0}"/>
              </a:ext>
            </a:extLst>
          </p:cNvPr>
          <p:cNvGrpSpPr/>
          <p:nvPr userDrawn="1"/>
        </p:nvGrpSpPr>
        <p:grpSpPr>
          <a:xfrm>
            <a:off x="88994" y="4835942"/>
            <a:ext cx="1223056" cy="1897728"/>
            <a:chOff x="88994" y="4835942"/>
            <a:chExt cx="1223056" cy="1897728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21A6EC4-DB42-4F7F-9C3D-738F5A93A67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2DBD13D-2A3E-4A3B-8675-AEE86A22E797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D9132B2-A90E-40B0-A969-7CF017E7547B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530A421-7049-4F0E-AB94-7137CA258C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B5F5B86-5A2D-4FCB-8C32-33C2708B0F02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23DC2E4-8B46-4CAA-9849-7EA30601E3ED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883A862-AEC6-41F5-9E1D-2AF6537FCF45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BC3752-92B1-431D-A0C0-E317349C5020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4E10477-2892-4A6A-AA4E-3592923F866A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A7D3ADE-3C8A-4BCA-9E2F-E0791F856B2E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2A920A18-E057-4523-BD59-7529AB1ADB0F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EB3A4C3-5138-4507-82C6-E90F9D6BE92E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8D41E9D-0C0F-4710-97F3-9EA58294DBF5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1659169-06E1-4AC6-A66F-8B6AE050D194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98A661E-C372-4BEB-8B19-DBDF26A2A265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4054465-9D52-48FD-84E0-E6991FB57056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2C503E1-8EC2-4582-9DB3-FB00DDDF45F9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293E76C-53EE-47A2-8513-03357F224E72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26AE10A-5085-43C9-B96C-300E60BCA990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40CF4A2C-6137-4CE9-B482-7595FB972606}"/>
              </a:ext>
            </a:extLst>
          </p:cNvPr>
          <p:cNvSpPr/>
          <p:nvPr userDrawn="1"/>
        </p:nvSpPr>
        <p:spPr>
          <a:xfrm>
            <a:off x="4735927" y="1013234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8CF2620A-907F-48A9-AC5F-2D7DFE9736B7}"/>
              </a:ext>
            </a:extLst>
          </p:cNvPr>
          <p:cNvSpPr/>
          <p:nvPr userDrawn="1"/>
        </p:nvSpPr>
        <p:spPr>
          <a:xfrm>
            <a:off x="4695610" y="972752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77453738-CE67-41CB-8947-7C446A8230C6}"/>
              </a:ext>
            </a:extLst>
          </p:cNvPr>
          <p:cNvSpPr/>
          <p:nvPr userDrawn="1"/>
        </p:nvSpPr>
        <p:spPr>
          <a:xfrm>
            <a:off x="4787534" y="1091690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4844B7E4-04B0-4F42-A2DF-3E556CAFA26B}"/>
              </a:ext>
            </a:extLst>
          </p:cNvPr>
          <p:cNvSpPr/>
          <p:nvPr userDrawn="1"/>
        </p:nvSpPr>
        <p:spPr>
          <a:xfrm>
            <a:off x="4685247" y="1077523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57F2DC55-7B81-4027-BF92-593EB39BC7C8}"/>
              </a:ext>
            </a:extLst>
          </p:cNvPr>
          <p:cNvSpPr/>
          <p:nvPr userDrawn="1"/>
        </p:nvSpPr>
        <p:spPr>
          <a:xfrm>
            <a:off x="4674475" y="1062141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6BD7FF18-C528-4373-BFBB-1E5DC9197377}"/>
              </a:ext>
            </a:extLst>
          </p:cNvPr>
          <p:cNvSpPr/>
          <p:nvPr userDrawn="1"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74CB9FF-B5EB-4D27-8713-2D274A98B32E}"/>
              </a:ext>
            </a:extLst>
          </p:cNvPr>
          <p:cNvGrpSpPr/>
          <p:nvPr userDrawn="1"/>
        </p:nvGrpSpPr>
        <p:grpSpPr>
          <a:xfrm>
            <a:off x="-223896" y="1190389"/>
            <a:ext cx="1277548" cy="1438063"/>
            <a:chOff x="-223896" y="1190389"/>
            <a:chExt cx="1277548" cy="1438063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E405A3F-683E-41E5-99E6-AA0F8CCC97C2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D10292A-321E-4BDC-9FBF-E56235284B27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11C97CB-9CB5-4F65-9915-7051A10F4A45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0BD75ED-9359-4C9C-B7F1-015A4B8F69D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94902E8-1139-490F-A978-947C4FF81CC2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6A08691-8646-447B-93F7-EA6F79438727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202B6B0-0641-4B70-B99C-0F697C5986C3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43EB9C1-ED04-49A7-BBB6-F4B3A23766C3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4E821A1-FFDF-453F-A55B-5393860C71D5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4D6F7F1-ED83-4755-98DF-784BD3DBC131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0660E8D-E92D-4AD9-BE37-C4644C73D50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93C14AA-B6CE-4CB1-B2C0-25C6F9235D12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65AA0BC-0FF0-40C6-B693-416A2875E678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195FC5A-657F-471D-B879-8A123302846B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6EF025E-92E1-46D4-962E-8012B77DB738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749916D-259B-4EB9-A6CD-DDF66AF7E73F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851189AD-46EA-4C79-8335-A39E3FCB4307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26FBBD5-8A2A-4979-BE7F-CD1BEE25FF4B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604A34D-483A-4740-BEAE-D0F9AF06E7F6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B5F2DDD-D5BA-429B-A0FA-498297AA4E55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B2EF318-5F9D-47D3-A462-3B9263EF3A35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5A85578-62BA-425F-9893-88F78D034037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D833AAC-89E0-47B6-823D-4E96DEB33AE1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C8C1161-E65D-40B8-A1F9-B0E9C6FB7CA2}"/>
              </a:ext>
            </a:extLst>
          </p:cNvPr>
          <p:cNvGrpSpPr/>
          <p:nvPr userDrawn="1"/>
        </p:nvGrpSpPr>
        <p:grpSpPr>
          <a:xfrm>
            <a:off x="3028553" y="-226049"/>
            <a:ext cx="1423136" cy="1356162"/>
            <a:chOff x="3028553" y="-226049"/>
            <a:chExt cx="1423136" cy="1356162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614F0A1-D807-4382-9DF1-A003F81CE554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775E029-48F7-4089-BF02-D559DADD778B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909EACE-40BC-48A5-87DA-27645362B9B7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9577A77-8620-46D8-B01D-4166EE96C4B5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7BCD0BE-0487-450E-B91B-C85A951BEA7D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5CF64BE-57AC-4AC8-A335-B7C6734D18CA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6D12752-87FC-4938-96E9-28B5EE5DC4AA}"/>
              </a:ext>
            </a:extLst>
          </p:cNvPr>
          <p:cNvGrpSpPr/>
          <p:nvPr userDrawn="1"/>
        </p:nvGrpSpPr>
        <p:grpSpPr>
          <a:xfrm>
            <a:off x="3736781" y="5995118"/>
            <a:ext cx="1222642" cy="676808"/>
            <a:chOff x="3736781" y="5995118"/>
            <a:chExt cx="1222642" cy="676808"/>
          </a:xfrm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577D22D-3073-4D91-AB4D-E83B9F286A7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A0277ED-BE5A-458C-9F5F-59F03C843120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A618088-FD60-4CE3-B54B-151CEE45CA11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739D895-D2A6-4060-91C8-9951605F8AF9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DFED4BD-D0D1-4FEA-BB29-926F2080B7C1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949A6823-48B9-42B1-9AE4-F6DB21E64CCF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857501D-4A77-4C28-ABC6-719A224141DB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5E72DEB-3C89-4A56-A181-DEEA34E16337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5653E1E-6E6D-4C26-8BD3-E0B088E2DDC5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FB0AB55-F536-4E74-96D7-FB33A804E416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5CAC2AB-E8AB-4A34-B953-C04774DE4C45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17A1541-3CB3-42BA-88F4-82548782737D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E87CB58D-DE3F-4111-B0FA-5C91F4424C6D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C6B8924-8939-453A-A8EB-D596FD12BA79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336431C-D09D-462C-BAF6-029A24DC10B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3A75618-792B-4CE6-AC83-1283BE0BECCE}"/>
              </a:ext>
            </a:extLst>
          </p:cNvPr>
          <p:cNvGrpSpPr/>
          <p:nvPr userDrawn="1"/>
        </p:nvGrpSpPr>
        <p:grpSpPr>
          <a:xfrm>
            <a:off x="5928790" y="5863083"/>
            <a:ext cx="1479647" cy="1132233"/>
            <a:chOff x="5928790" y="5863083"/>
            <a:chExt cx="1479647" cy="1132233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610C9E3-9475-43C5-9C87-A5A71DB2F092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85E69AE-85EA-4012-BFB4-70EE2CC129A7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DC30F9EF-F48C-4AC6-8DA4-BA63700ACEAB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020E60C1-D7F9-44F9-A734-7B3F2718A91A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3F357CD-3E91-4EFB-9B76-58708A5DC85C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1" name="Graphic 71">
              <a:extLst>
                <a:ext uri="{FF2B5EF4-FFF2-40B4-BE49-F238E27FC236}">
                  <a16:creationId xmlns:a16="http://schemas.microsoft.com/office/drawing/2014/main" id="{7F32B237-8943-4C1B-98ED-8FD5E4C32FD5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1F79D951-4D6D-4341-A97A-E29F8E52F09A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00CDDABC-E353-440D-A0D8-B511624CC2FE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681D887-C328-4858-81F4-760EE4B9EEBE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748A859-AC78-44F8-8660-83356F994D9D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D2280BAF-92FC-4520-A14E-F56A402BD5B1}"/>
              </a:ext>
            </a:extLst>
          </p:cNvPr>
          <p:cNvSpPr/>
          <p:nvPr userDrawn="1"/>
        </p:nvSpPr>
        <p:spPr>
          <a:xfrm>
            <a:off x="1531130" y="1656021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EA34B66D-5F21-44AB-87C8-4D015896F88D}"/>
              </a:ext>
            </a:extLst>
          </p:cNvPr>
          <p:cNvSpPr/>
          <p:nvPr userDrawn="1"/>
        </p:nvSpPr>
        <p:spPr>
          <a:xfrm>
            <a:off x="5979959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5C02EC0F-C669-437A-9E10-F8D41B14362D}"/>
              </a:ext>
            </a:extLst>
          </p:cNvPr>
          <p:cNvSpPr txBox="1"/>
          <p:nvPr userDrawn="1"/>
        </p:nvSpPr>
        <p:spPr>
          <a:xfrm>
            <a:off x="1216025" y="7038579"/>
            <a:ext cx="1006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| By PowerPointHub.com | PowerPointhubth@gmail.com | Facebook : PowerPoint Hub | Not allow for commercial use. | 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2019 , Thailand </a:t>
            </a:r>
          </a:p>
        </p:txBody>
      </p:sp>
    </p:spTree>
    <p:extLst>
      <p:ext uri="{BB962C8B-B14F-4D97-AF65-F5344CB8AC3E}">
        <p14:creationId xmlns:p14="http://schemas.microsoft.com/office/powerpoint/2010/main" val="997171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32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26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585" lvl="1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377" lvl="2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170" lvl="3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3962" lvl="4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754" lvl="5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547" lvl="6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339" lvl="7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131" lvl="8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28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792" lvl="0" indent="-152396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585" lvl="1" indent="-152396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377" lvl="2" indent="-152396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170" lvl="3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3962" lvl="4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754" lvl="5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547" lvl="6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339" lvl="7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131" lvl="8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0799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7092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585" lvl="1" indent="-25399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377" lvl="2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170" lvl="3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3962" lvl="4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754" lvl="5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547" lvl="6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339" lvl="7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131" lvl="8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7092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585" lvl="1" indent="-25399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377" lvl="2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170" lvl="3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3962" lvl="4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754" lvl="5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547" lvl="6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339" lvl="7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131" lvl="8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23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792" lvl="0" indent="-15239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585" lvl="1" indent="-152396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377" lvl="2" indent="-152396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170" lvl="3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3962" lvl="4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754" lvl="5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547" lvl="6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339" lvl="7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131" lvl="8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5399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585" lvl="1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377" lvl="2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170" lvl="3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3962" lvl="4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754" lvl="5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547" lvl="6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339" lvl="7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131" lvl="8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792" lvl="0" indent="-15239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585" lvl="1" indent="-152396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377" lvl="2" indent="-152396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170" lvl="3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3962" lvl="4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754" lvl="5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547" lvl="6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339" lvl="7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131" lvl="8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5399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585" lvl="1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377" lvl="2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170" lvl="3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3962" lvl="4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754" lvl="5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547" lvl="6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339" lvl="7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131" lvl="8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366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3718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304801" y="182034"/>
            <a:ext cx="2005543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2383368" y="182034"/>
            <a:ext cx="3407833" cy="390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87859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585" lvl="1" indent="-27092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377" lvl="2" indent="-25399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170" lvl="3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3962" lvl="4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754" lvl="5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547" lvl="6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339" lvl="7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131" lvl="8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304801" y="956733"/>
            <a:ext cx="2005543" cy="3127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152396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585" lvl="1" indent="-15239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377" lvl="2" indent="-152396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170" lvl="3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3962" lvl="4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754" lvl="5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547" lvl="6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339" lvl="7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131" lvl="8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776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194859" y="3578226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152396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585" lvl="1" indent="-15239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377" lvl="2" indent="-152396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170" lvl="3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3962" lvl="4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754" lvl="5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547" lvl="6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339" lvl="7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131" lvl="8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768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539347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585" lvl="1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377" lvl="2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170" lvl="3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3962" lvl="4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754" lvl="5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547" lvl="6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339" lvl="7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131" lvl="8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05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B2F2F-C587-42BC-9D42-54A518AF0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421F6F-E47F-4D97-AB8A-FFF78073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F385E-20F4-47BF-9C10-448B47BD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009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3154893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360893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585" lvl="1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377" lvl="2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170" lvl="3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3962" lvl="4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754" lvl="5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547" lvl="6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339" lvl="7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131" lvl="8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364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9391A-C74F-4908-A3EE-764DB4AE8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D67F0E-EFE7-4BF7-B688-CF166CE5D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5DB77-CFC4-40BB-8AF0-2D439F39C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BA77BC-64E2-4388-9D17-04C903CCFACA}"/>
              </a:ext>
            </a:extLst>
          </p:cNvPr>
          <p:cNvGrpSpPr/>
          <p:nvPr userDrawn="1"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C487B50-8D72-413A-84F3-0580D6016C5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DE885A0-B62C-484C-9482-264289E9CCBE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3F0E3C6-B60F-43D5-8C20-5A1832841082}"/>
              </a:ext>
            </a:extLst>
          </p:cNvPr>
          <p:cNvSpPr/>
          <p:nvPr userDrawn="1"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16980A-6185-4545-969A-F5563FF7822C}"/>
              </a:ext>
            </a:extLst>
          </p:cNvPr>
          <p:cNvSpPr/>
          <p:nvPr userDrawn="1"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C94E45-4D52-47B6-9012-0D1958F6A601}"/>
              </a:ext>
            </a:extLst>
          </p:cNvPr>
          <p:cNvGrpSpPr/>
          <p:nvPr userDrawn="1"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7C2458C-4811-4FCC-9FBF-29AF8AB9BF04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D8985D2-68E3-40D9-9BDD-811D62266E4C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167F6C-FFA4-4B97-873C-CC0BA5FDE1D7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F2B4BE-EF78-4B0B-A0C7-BF87ABB1ABD6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3D235EF-419B-4BAE-9079-5DFA9FBD6E1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2788C2E-7813-4522-BB45-47F134226CAA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E8EBB5D-C972-4511-88A5-9B5A49425804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A44661D-F4A5-4FC1-B089-15F30F6A93B4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13AD148-80A3-430A-A9F7-945157AE5DB9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2319F72-7D28-4C74-8B67-8731E2F88C08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14570B-432B-411A-B40F-92FBC2EA4CED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0CAEB4-4425-485B-ABDF-74A88B1E4D5A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253B1A-DD9C-43FB-8AE3-CB6AACBE2D00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F9E7541-F629-4116-B461-B8D9C67C22F1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D9C0E9B-4EA9-4F50-BDD0-52B9E4597142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501E2E2-1ED7-4530-96E5-7BD2AB851F7F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112720-6855-4048-BB9E-2D6A8A0B527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AD4FCB3-F4A9-4113-8001-FD0E4D0F6285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0A4DAFC-22C3-42AB-97DB-A5AE7755DAA7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07DB532-CBBA-47EF-A040-854C883F966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2B688A3-9E49-4677-A6D0-2620E21FF02D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6B67CA-7267-4965-AA81-DC9E30D89BB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049B085-0B71-4AD7-AC9F-0977F4534ECF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0EE5A4-9862-42EC-8374-4A80E2535DA1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EA831BB-87A7-4DAF-846F-15342F607369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24B6AA1-4ACF-469E-B4A0-23C698175CF1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D1C1143-2B87-46BF-B5BF-1131A7407FC7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215B22B-C0A2-4B84-9EA3-ED2A51C324D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1096B18-009A-4DEF-A7B2-409272E9B685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7D66808-E6E6-41A5-A1B8-9844FAC1B0EC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32032C1-61F6-44B8-B92C-10CB1A71016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368DEE3-A470-4873-9DDD-C452BB5B1D8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03CED9-0155-4F4F-BBB6-790F241CD73C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DB3B494-3629-4B64-945D-972ECD67D5E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96CC6B3-6F88-4E11-A29D-E5D32EA629FD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681CAC4-E928-439F-B9FF-726AB7F4E3C6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D00B7C3-FA86-4D2B-BDE9-097CED0B00F8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32B1890-8087-47F7-B9E0-312B8FE0EEC4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8B49674-33EC-4844-B163-33B18361BE1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7C70447-B1B9-4F74-8A53-71F997E9031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9BD0C4C-86F1-4795-B6FB-BA210033C85F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6358637-6641-479E-A326-C288DDF6673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C4966F-2376-4B40-AB1E-5E7DECE70D90}"/>
              </a:ext>
            </a:extLst>
          </p:cNvPr>
          <p:cNvGrpSpPr/>
          <p:nvPr userDrawn="1"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CBE1EBE-502A-4888-B985-A07D659B8B46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D8AF495-81FC-4057-A6BD-5521FE5EB57F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6907D90-99B5-420E-8E82-7F99014A6E15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04735E4-7F5D-43F6-9AA9-1FED2954623D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2D37EEC-BF93-438D-87E5-97EAB7338769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0F3B31B-B5B8-46D2-8987-EAF71246AFDF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7278C9E-F14E-4151-8CEC-B084B34FE2BE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698D32C-89D5-44C7-B9D7-15C93D22A764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3E0BCFA-F7AF-4CFC-B7E1-E269EFBB8F9E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D38C61-7D34-404A-B8B7-375B8EBC7F7A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2496F66-9B09-4E9F-8E2E-35054788729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C216015-7E6F-4955-8905-22336837BF13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E0FCC70-9844-43C2-A64A-5FF7F9B63121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5C6089C-9AB1-45F8-AD8A-B3689E64EB1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53D392B-A882-4745-9800-485B0D7BDA03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954C9FF-9C9E-47A4-8210-51DF014C1A37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EECBF11-19D2-4E74-91A5-C43AD0E17DA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CE0AA20-5D31-4F42-943C-45EB732BD014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4F1E4C2-B5FC-4E7F-B223-C78F82664C4F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945A294F-CA0B-4287-839A-6E9E561E4FFE}"/>
              </a:ext>
            </a:extLst>
          </p:cNvPr>
          <p:cNvSpPr/>
          <p:nvPr userDrawn="1"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EB1826A-BEF8-44B7-AE1E-9F8C8466C871}"/>
              </a:ext>
            </a:extLst>
          </p:cNvPr>
          <p:cNvGrpSpPr/>
          <p:nvPr userDrawn="1"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2674062-0E33-43AE-B540-57EBE2D75701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5DD0270-7991-4EC8-9CE4-D46170D0B824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B728367-2DD3-4170-A2BF-496BD73F078F}"/>
              </a:ext>
            </a:extLst>
          </p:cNvPr>
          <p:cNvGrpSpPr/>
          <p:nvPr userDrawn="1"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9506DF2-2CCF-45B1-A9DA-7446DE6813CF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8DECCDE-4478-43C7-9386-E6B174676249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5C565F4-B589-4691-A3D1-40030F7C9967}"/>
              </a:ext>
            </a:extLst>
          </p:cNvPr>
          <p:cNvGrpSpPr/>
          <p:nvPr userDrawn="1"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F458A87-9D59-49E2-BD18-7C719A389A06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F16EBFF-A33E-4460-9687-0E2669915689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CF74031-505A-42BD-8F4F-5BD6332A00F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434125E-0E45-48F7-B4EE-398AC876E263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F317EAB-1F8C-4D22-92FE-F35655DA4223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50D8895-ED0B-464C-8822-495BD8DBF30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7F0F3D0-C3CA-4700-9FE2-009ED1BFE663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20953F9-3D12-47E2-9D3B-BEF264323717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B657148-9750-47F0-A69F-769100C6AD56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720B7EA-5B86-4FCF-ADB7-0AD0079E6E24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3CFFC87-0E1D-4470-BD07-7215AF3C09B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F352996-E6DD-4A60-9DE7-264F79DDB661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36C0E68-D81A-4961-87F7-A4B96BE719D6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33916C0-ACCD-4CAB-9AD2-EBFD9F823357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959703F-A8C6-4529-9378-330913DAB8D5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A493387-B002-43BA-BC33-B8006FEDB0A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2743A33-9E8E-4197-BB9D-85E56A1EE613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2FC339B-9D09-4F41-9133-15C928B76E1E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3D1A088-B642-4845-9D8C-E0691E503441}"/>
              </a:ext>
            </a:extLst>
          </p:cNvPr>
          <p:cNvGrpSpPr/>
          <p:nvPr userDrawn="1"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31F2AC3-1B22-4968-B004-E52E102692E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D18577B-D39F-431F-8DF1-11C949B0AAA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B3E6D15-64E5-4175-B343-F34371C39169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5BD2DB-9E88-4754-A718-8788397A66BD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14BE783-206F-4200-BF7F-24FFC489C133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C85A30A-5D95-4402-B016-A7EBF7F7072C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2C36D7A-49D5-4232-AA00-C181C1AB549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C257E2F-C88C-47B1-9109-ED05F27DF78C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A088728D-F046-40E0-BAF5-BDE75F55A6FA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859BC39-597D-43DB-9C49-B3A7697CF3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E767414-E4DD-47A0-9EF4-D343101E74D0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09A15C6-2E86-47EB-AAA1-A0E48B2ED1C6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7493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1AC58-EC7F-47A2-9630-CFFFC9B8E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5AF67-ED13-4818-8249-0FFE6804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D3433-F21E-454D-BE11-6CB215AA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raphic 115">
            <a:extLst>
              <a:ext uri="{FF2B5EF4-FFF2-40B4-BE49-F238E27FC236}">
                <a16:creationId xmlns:a16="http://schemas.microsoft.com/office/drawing/2014/main" id="{35B3EC62-15F2-4943-BAE0-DF72CFB164A1}"/>
              </a:ext>
            </a:extLst>
          </p:cNvPr>
          <p:cNvSpPr/>
          <p:nvPr userDrawn="1"/>
        </p:nvSpPr>
        <p:spPr>
          <a:xfrm>
            <a:off x="3789803" y="-986182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009B93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Graphic 115">
            <a:extLst>
              <a:ext uri="{FF2B5EF4-FFF2-40B4-BE49-F238E27FC236}">
                <a16:creationId xmlns:a16="http://schemas.microsoft.com/office/drawing/2014/main" id="{CAA98223-CA64-4A5D-8882-F0C98D9D40C6}"/>
              </a:ext>
            </a:extLst>
          </p:cNvPr>
          <p:cNvSpPr/>
          <p:nvPr userDrawn="1"/>
        </p:nvSpPr>
        <p:spPr>
          <a:xfrm>
            <a:off x="3789803" y="5842789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009B93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AED020-A2E7-4E1E-8406-114449AFA7AD}"/>
              </a:ext>
            </a:extLst>
          </p:cNvPr>
          <p:cNvGrpSpPr/>
          <p:nvPr userDrawn="1"/>
        </p:nvGrpSpPr>
        <p:grpSpPr>
          <a:xfrm>
            <a:off x="6088174" y="5286291"/>
            <a:ext cx="1277548" cy="1438063"/>
            <a:chOff x="-223896" y="1190389"/>
            <a:chExt cx="1277548" cy="143806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92DE156-DE75-4AA2-AA14-BEA950E6ECFB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E986408-17FA-40F9-B08A-9BE658B81D95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326211-843D-4BED-881C-6AA9308EB159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7ED4E5C-748D-4F04-9D50-3EEB5324B83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4A88FCC-54C6-4C4D-BB15-2ABE2C19293C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51FCF5-8EE9-4F63-8C54-6A7A535EECCF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3C3B863-3947-4CC0-9F1D-8B4D87C2B0A9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52B57E7-E22D-4B93-964B-8204408CFE84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A82E5B3-532B-49C5-B835-8A4E8ABDAB63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48ADF69-2BFF-435B-BD38-0BE6C4DCE5A9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3895EE5-0585-4D36-971A-B65BEBA3EA1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208D3ED-E779-4F5D-BC1E-B1B20AEA99D7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E40E073-AA52-49A1-9A07-210EE54AB795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5A45236-5C07-4959-805C-9F2B1D427C2A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1142937-4AE4-46CB-B8C4-E9C2FD065C11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7F34859-5E24-4F98-A4C5-7EC547EC50E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C78F563-B848-4744-A09E-346C7589AEA5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B541C82-10E9-483C-8242-AE7E8BDEDBB7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473E991-0D40-489B-A4DF-DB19BA5D75BC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26BB09-CC27-4224-BE27-84CED620C997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4C194B0-DAC1-431C-BA47-54F29FAF62A6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D2B76-EA0D-4FFC-B540-C1EE18DBC806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E1835CC-8FBF-445E-8141-DBD7253F554F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F51D422-472D-48F9-93BB-FF177BECA591}"/>
              </a:ext>
            </a:extLst>
          </p:cNvPr>
          <p:cNvSpPr/>
          <p:nvPr userDrawn="1"/>
        </p:nvSpPr>
        <p:spPr>
          <a:xfrm>
            <a:off x="5325503" y="5725230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4F71B9B-838F-4367-B2A5-D67D5795EDA1}"/>
              </a:ext>
            </a:extLst>
          </p:cNvPr>
          <p:cNvGrpSpPr/>
          <p:nvPr userDrawn="1"/>
        </p:nvGrpSpPr>
        <p:grpSpPr>
          <a:xfrm>
            <a:off x="4143846" y="5123944"/>
            <a:ext cx="962529" cy="1493487"/>
            <a:chOff x="88994" y="4835942"/>
            <a:chExt cx="1223056" cy="1897728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3CBE0A8-3A24-4D53-A514-75CF0DB1D169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C3FBB24-FEB3-4A3F-91B0-D55082D84520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FBB4049-2B4B-467B-BE9F-24C2F2E6A3C3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38134E8-94EC-41E0-B044-2FD216784D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3FC959F-51D3-4276-BF62-F45B55FDA843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4ACCE19-59B7-4FFA-8668-CBB1764834D6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CAFD578-6F5D-4A76-B7A4-4E8F23EEF02C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AF69430-729F-4C93-88F3-589E7E1492B5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B15B5B3-DF09-43D1-AA74-26C4AEDB9173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F7FE0E-B8FD-4D5C-A99B-88E17F6D394C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870263-89E3-49EE-A926-3E0ABEC1D8EE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49659DA-9B2E-4FAE-8BA3-583CD80E6703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0851A7B-18D9-4FA3-93F9-056054D96A89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6BF2A0A-0FC1-4ECD-9358-884377837251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057849C-8DC8-4406-8842-975FB87CF7CA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32125E0-D130-43C0-9458-4FD063A2B719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3264658-C2D1-45CE-9C1E-E9FD02741B20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D3B08AF-D44A-461D-81B4-5F40995FA3D4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9CB527A-F02C-42A4-9096-1365BCF5F732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C1AE80F-E29D-4DC2-B709-FCE3B1BF50F6}"/>
              </a:ext>
            </a:extLst>
          </p:cNvPr>
          <p:cNvGrpSpPr/>
          <p:nvPr userDrawn="1"/>
        </p:nvGrpSpPr>
        <p:grpSpPr>
          <a:xfrm rot="4981183">
            <a:off x="7605173" y="5541281"/>
            <a:ext cx="1091288" cy="834709"/>
            <a:chOff x="10460878" y="-261208"/>
            <a:chExt cx="1553983" cy="1188617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78B460F-ED34-4E7F-B592-DE1B08D8800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1D7998B-A264-4498-8487-23CC17E7DF67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EA1CF90-EED0-40FD-B435-147F0968635E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CCD5556-9DF3-4D2B-822C-6C6E4BF78273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688D36D-E3C3-4286-9FDC-F8EA27B060DD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9" name="Graphic 2">
              <a:extLst>
                <a:ext uri="{FF2B5EF4-FFF2-40B4-BE49-F238E27FC236}">
                  <a16:creationId xmlns:a16="http://schemas.microsoft.com/office/drawing/2014/main" id="{937B253E-8B9D-4318-9FE9-506DBAB247AF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BC8BBF4-E5DA-4C16-A58E-9E6B66A8A2EB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CA250B6C-A033-4F09-8C4E-D0F1217A442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B6EDC78-44FF-40C4-9D5F-5A31366F808D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357E861-DC00-41BC-9EE9-495383A44BD2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4712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9CDAB5-AB86-41D3-97C4-9C8B0D9F0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5FE30-032D-4EEA-B116-3F8792FC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1348A2-4CD7-4426-92FC-6C81359E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599ADDA-EBB8-4DB7-AEE6-9E23CD8F0B18}"/>
              </a:ext>
            </a:extLst>
          </p:cNvPr>
          <p:cNvSpPr/>
          <p:nvPr userDrawn="1"/>
        </p:nvSpPr>
        <p:spPr>
          <a:xfrm flipH="1">
            <a:off x="9682313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00B236C-8BFF-4264-AB28-0CF5D923C45B}"/>
              </a:ext>
            </a:extLst>
          </p:cNvPr>
          <p:cNvSpPr/>
          <p:nvPr userDrawn="1"/>
        </p:nvSpPr>
        <p:spPr>
          <a:xfrm>
            <a:off x="116716" y="6114125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F89610-2401-425B-883B-FC5AA53B3BCF}"/>
              </a:ext>
            </a:extLst>
          </p:cNvPr>
          <p:cNvGrpSpPr/>
          <p:nvPr userDrawn="1"/>
        </p:nvGrpSpPr>
        <p:grpSpPr>
          <a:xfrm>
            <a:off x="10794358" y="570349"/>
            <a:ext cx="1103859" cy="1051910"/>
            <a:chOff x="3028553" y="-226049"/>
            <a:chExt cx="1423136" cy="135616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DF5410B-2779-491A-BF7C-F233911ABDE8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222D35E-6AB5-40D1-8CEA-E229976E15A4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84B245-6625-462B-83FE-CAE38AA0DE74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5475A2B-0E76-4DE3-969B-2209D1D383E3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29AEB8D-8B0A-437E-A683-49ED4FA0992F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C4E00A9-D535-4C04-8BCB-702142A3BA06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5A5495-3CFE-487F-A250-9D14A69012C8}"/>
              </a:ext>
            </a:extLst>
          </p:cNvPr>
          <p:cNvGrpSpPr/>
          <p:nvPr userDrawn="1"/>
        </p:nvGrpSpPr>
        <p:grpSpPr>
          <a:xfrm>
            <a:off x="1981637" y="6008804"/>
            <a:ext cx="651272" cy="648341"/>
            <a:chOff x="10703" y="3141234"/>
            <a:chExt cx="651272" cy="64834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A8CC6FD-AD60-4639-A38B-9D693D706D54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3F13592-22A2-4965-890A-ED2EAA4E7829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CB64937-F747-4DE6-BF74-19F8A2888DDE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83AC79E-C5FB-4EAA-89BD-8BF6872EF477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CA56673-3849-4EFA-A3D7-969A707298FF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1FAA8C-BD62-4BD8-8425-79C53BE6AC2A}"/>
              </a:ext>
            </a:extLst>
          </p:cNvPr>
          <p:cNvGrpSpPr/>
          <p:nvPr userDrawn="1"/>
        </p:nvGrpSpPr>
        <p:grpSpPr>
          <a:xfrm>
            <a:off x="785684" y="5223063"/>
            <a:ext cx="937652" cy="1454887"/>
            <a:chOff x="88994" y="4835942"/>
            <a:chExt cx="1223056" cy="189772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786A2C0-04CE-4B72-9615-947694B5A30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EE3A13D-2A21-4F9A-AF5D-6C06DEA5B4C5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C9884FF-E51F-4BA6-BA90-94E1547B9DA7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1F28DCD-930C-4B40-BA21-F062A6FA101B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938B5C7-0D5F-446C-9043-0425731A808A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7E308C3-B9BD-473E-BD02-F8B2004AC733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8F8DBB8-8465-4FE7-8589-91927801D102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01F75DA-959C-4764-906E-C7E49B5F5158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E04ABDA-6A97-42F9-912A-9A2C31612FF2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37BA9A5-21F5-457F-A919-6FB238735C02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3D8173C-9FB9-499A-8669-B4F89041ABC4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332AD94-5629-428D-A5D2-402759FEBA5D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0E5DF7-2419-40A7-A9AC-E9DCBFE61C28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A467530-CEA0-47FE-B5B1-327CF0F18F28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539B464-674A-48D3-BCCF-A78B138D2499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332EA2D-491B-49DD-9D43-6E289BE72032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C4CAD3-A66A-48BE-ADAE-2A078F804236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773A291-4338-48D0-95A3-27AACC4FE933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1C6095D-B97B-43BB-87BA-A11CB549AE53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6FFCC9D-607E-4AAF-86A8-2277051A52AD}"/>
              </a:ext>
            </a:extLst>
          </p:cNvPr>
          <p:cNvGrpSpPr/>
          <p:nvPr userDrawn="1"/>
        </p:nvGrpSpPr>
        <p:grpSpPr>
          <a:xfrm>
            <a:off x="9732660" y="373262"/>
            <a:ext cx="897950" cy="497071"/>
            <a:chOff x="3736781" y="5995118"/>
            <a:chExt cx="1222642" cy="67680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ED58E2-332C-411C-8DBE-F70F3FA905E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65F5E7C-B36B-4590-900E-E77845D7DFF4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1D7DC6B-0527-410C-A732-3D699AE94ED4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FE6420-A737-4DCC-B297-84D889E0BE9A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1F04523-48DC-4CC8-B7A1-410D6B1283BE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420E48D-BF79-4789-92C4-BD316CA55E64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34DDCE1-7CC7-4AB9-BAC7-ADF7C40FE7A6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5EA8EF2-FB23-4C15-825C-0FFF491DA070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E5C5615-56E6-4911-B2D6-D000A449C741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E6BD529-6CBA-4D94-889F-5610E5A5BBA4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76E3898-18E1-46E0-A9AC-5E730DBA3AD9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3A5C1DF-3964-4269-BA9C-F9F8AF58E28F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E9F02C9-ACFA-4791-A0BB-ADD437142A6C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35ECA9D-EFDC-489C-AF35-F7A32B2C04C6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BB6BA24-10F6-4E1B-962E-6AFEFC353B6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7421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E3E020-A93B-4BD3-BD70-96EB48287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1C9620-090D-444A-A3F7-187BE028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633BD-7BB0-4DC2-A1A7-F5219158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C36F660-78DA-487B-BFF8-C38EB0DC7CD1}"/>
              </a:ext>
            </a:extLst>
          </p:cNvPr>
          <p:cNvSpPr/>
          <p:nvPr userDrawn="1"/>
        </p:nvSpPr>
        <p:spPr>
          <a:xfrm>
            <a:off x="-36899" y="1953533"/>
            <a:ext cx="4982190" cy="4921348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009B93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F86EC08-1A8A-482E-BED5-11B672858489}"/>
              </a:ext>
            </a:extLst>
          </p:cNvPr>
          <p:cNvSpPr/>
          <p:nvPr userDrawn="1"/>
        </p:nvSpPr>
        <p:spPr>
          <a:xfrm>
            <a:off x="6996332" y="-9611"/>
            <a:ext cx="5205866" cy="3827528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009B93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B1BC51F-23F4-4055-B9FD-3F5D6F9F128A}"/>
              </a:ext>
            </a:extLst>
          </p:cNvPr>
          <p:cNvSpPr/>
          <p:nvPr userDrawn="1"/>
        </p:nvSpPr>
        <p:spPr>
          <a:xfrm>
            <a:off x="9870806" y="131322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19DF1E8-D36D-4AD0-A970-88D1D2920019}"/>
              </a:ext>
            </a:extLst>
          </p:cNvPr>
          <p:cNvSpPr/>
          <p:nvPr userDrawn="1"/>
        </p:nvSpPr>
        <p:spPr>
          <a:xfrm>
            <a:off x="1860147" y="443674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9FDC9C-281B-4E2A-AECF-6E4D09074932}"/>
              </a:ext>
            </a:extLst>
          </p:cNvPr>
          <p:cNvGrpSpPr/>
          <p:nvPr userDrawn="1"/>
        </p:nvGrpSpPr>
        <p:grpSpPr>
          <a:xfrm>
            <a:off x="8135504" y="335463"/>
            <a:ext cx="1185234" cy="770467"/>
            <a:chOff x="8135504" y="335463"/>
            <a:chExt cx="1185234" cy="77046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A84E1B3-DB1E-4A04-8B1F-A3376B6CB9A6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FD706B5-F66D-47B0-8889-498D43C691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4976886-2685-419C-8942-F16339CE23DC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C6ADA5E-6BA4-4B55-A672-7EFED4C72D5B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13EC46C-5DFE-4150-BC9A-D561BEB0FAA5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A01FFA2-C3CB-4F0B-B6E0-20DAA5B4A74D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28C36BB-E056-47B9-97CE-8A630C1E078C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79E7D76-1B01-4592-8687-BE746A12013D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FBB73E-4F25-4DF7-8A75-55CA0F37B7D5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E0FE5E5-299C-48E9-A7C8-5D6C47807B63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39F5778-FD6F-4EC3-BA78-84D455DC21DB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70E8178-61DC-47C8-BAB2-C78B68A97A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5927FB5-C627-405C-A5B4-1499402E6A49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0251FEA-C222-445B-907C-8CFC584DA8A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E1FD59C-9F6E-4862-8F0C-A5D4443B8E4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87AEA22-4DCB-4919-9B74-279A9CE0DF18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1FCDD8C-9F24-4699-A37A-9301CA26B945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F3EB4D4-F8C1-458C-BED2-A5715F74155E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C2701EB-7A6F-409F-BA68-17B477BD471B}"/>
              </a:ext>
            </a:extLst>
          </p:cNvPr>
          <p:cNvGrpSpPr/>
          <p:nvPr userDrawn="1"/>
        </p:nvGrpSpPr>
        <p:grpSpPr>
          <a:xfrm>
            <a:off x="11346282" y="2617079"/>
            <a:ext cx="681892" cy="752873"/>
            <a:chOff x="11346282" y="2617079"/>
            <a:chExt cx="681892" cy="75287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D130044-40D2-4CAD-870A-2BB4A8C72C9C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41D58C3-6223-412C-91FD-830D5927539A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1136205-B65E-4884-9E0A-49CD1D1A9DAA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4FEFD2A-5533-46D8-B7FF-1A9D7A60EA9B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26EB26E-2864-42D1-8C76-4F0BE41340EA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CA05D33-1338-4E15-9842-D4B1F46AE21F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27B8E1-52D1-440C-9E44-BA12D5F884E7}"/>
              </a:ext>
            </a:extLst>
          </p:cNvPr>
          <p:cNvGrpSpPr/>
          <p:nvPr userDrawn="1"/>
        </p:nvGrpSpPr>
        <p:grpSpPr>
          <a:xfrm>
            <a:off x="10802717" y="1248933"/>
            <a:ext cx="509490" cy="223100"/>
            <a:chOff x="10802717" y="1248933"/>
            <a:chExt cx="509490" cy="223100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94A872A-C1A0-4C15-8D79-D16ACCBA8840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1A50A50-7D6F-4C2A-BE17-DE3C5D5BE07E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4ADB210-C07E-47B6-A466-C956B56346D0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C8028EC-245F-49CA-AE1A-A2B77CF2DE50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2811CD3-D4C1-40A1-A6F3-2049D7CFF16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117BAD5-3BEB-4BDE-8F12-88900AD6853D}"/>
              </a:ext>
            </a:extLst>
          </p:cNvPr>
          <p:cNvGrpSpPr/>
          <p:nvPr userDrawn="1"/>
        </p:nvGrpSpPr>
        <p:grpSpPr>
          <a:xfrm>
            <a:off x="3593299" y="4643761"/>
            <a:ext cx="1416694" cy="2645252"/>
            <a:chOff x="3593299" y="4643761"/>
            <a:chExt cx="1416694" cy="2645252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75217E-B9B6-4AA0-BFE3-B568C102EA07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6561763-D4D1-475F-A8F6-BF520C59DD2A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B30C2B9-3D7E-4FD6-8813-C8EBF8CBFF6A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F1A9C36-C52A-4C01-B2AA-1A0CC923BF0E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44C53D2-F92C-48A9-AEDC-B5F8C9E2FC52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521D2D8-C821-4D9D-83A5-168704D38B8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1DA7399-9E6E-4D4F-BD0A-9899A4900CE8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190622-7303-4FB2-850C-7ED63DA70F1B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C70ADBE-9C04-4AD2-9F29-CC5E82835DA7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5450362-DCBE-46CC-8901-E70523F686C1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DDDD422-651D-4A6A-AE41-F85D230BF7D6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6119D07-FAF8-4680-A9D7-98548FCDF23F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85CD524-4705-42FF-B8DB-506D87106576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FFFE20A-3719-4817-BD36-F66B5AD2B1B7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F12162E-8139-4A7C-9053-C892EB7C65B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7B96839-B7B9-428F-B6D0-9479EA294009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72273B3-78AB-44AE-83D0-F00AE7C62A2E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76AA030-6E61-4968-A4B9-DD101579B915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F528A71-9332-4CEA-85AD-046F864BAD38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551852B9-E957-493D-A350-010CC464BF8F}"/>
              </a:ext>
            </a:extLst>
          </p:cNvPr>
          <p:cNvSpPr/>
          <p:nvPr userDrawn="1"/>
        </p:nvSpPr>
        <p:spPr>
          <a:xfrm>
            <a:off x="1129392" y="2609505"/>
            <a:ext cx="425620" cy="370178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593B9B5E-D28F-4444-A1C8-83EDE490E5C4}"/>
              </a:ext>
            </a:extLst>
          </p:cNvPr>
          <p:cNvSpPr/>
          <p:nvPr userDrawn="1"/>
        </p:nvSpPr>
        <p:spPr>
          <a:xfrm>
            <a:off x="1064666" y="2662804"/>
            <a:ext cx="338228" cy="297053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2584E62-8C01-4FE3-A33D-6EDF6E2AC451}"/>
              </a:ext>
            </a:extLst>
          </p:cNvPr>
          <p:cNvGrpSpPr/>
          <p:nvPr userDrawn="1"/>
        </p:nvGrpSpPr>
        <p:grpSpPr>
          <a:xfrm>
            <a:off x="1075043" y="2567049"/>
            <a:ext cx="437466" cy="381334"/>
            <a:chOff x="1075043" y="2567049"/>
            <a:chExt cx="437466" cy="381334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BDB9E39-AE11-4AB0-8D03-ED5667727A83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64C61D2-D0A0-4328-B23E-B562CFB250BB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0710164-F2EA-4894-AB8A-EB5FD3EB5F85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DA1701-70C8-490B-8C73-EB05536C0C5C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6DF088-A0BF-4346-B0E9-9B4E21F9C81F}"/>
              </a:ext>
            </a:extLst>
          </p:cNvPr>
          <p:cNvGrpSpPr/>
          <p:nvPr userDrawn="1"/>
        </p:nvGrpSpPr>
        <p:grpSpPr>
          <a:xfrm>
            <a:off x="-34428" y="5405799"/>
            <a:ext cx="2513142" cy="2078966"/>
            <a:chOff x="-34428" y="5405799"/>
            <a:chExt cx="2513142" cy="2078966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83411F7-5FB7-4AAB-A5F0-321DAF05F5E6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6B18145-B5E9-413A-AF76-1A8737CE6AE1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32F849B-66DE-4F4A-B3F0-CF0C69A2E0BA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B613758-8C9C-4FAF-A34F-A4C0A6BC6832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4E2A710-73CB-4841-9CD3-BFB3999B24E9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C7EBD47-7AE0-4306-B2FB-A4CB97A48C7C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358474E-D675-43F9-9CE1-A3C5FD48CE32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921D02E-8238-4671-813F-343011A1184F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A84E1FD-B734-459F-9596-A02EC1FF119A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78103B6-D119-4F56-AF8A-4D7BB6B70B74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39BD313-66DD-4E69-B80C-588429E410A5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FE13CEC-79EB-433F-A04B-DF83756754A1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BDB51A1-0462-436A-8314-CAC0B68FFA9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1AF5B39-C2B9-46A2-A980-828938B3EB6D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4FFEDC7-7A9F-43D1-AFB0-64C59A32C18B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9A74A4C-19C0-4C02-B481-F40276F3D6B7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B9F6BA2-70EF-4D16-8E07-2CC8FCEF43A6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D7D2299-143B-449B-AB1A-5A40C69358AC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397C536-B58F-416E-A359-E6760E3C40A6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F32D295-0A3E-4F66-A47D-ECA95137BC74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5A2F13A-5127-4D63-AF55-893EA1234882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1615B2E-8CD0-43E5-BBFB-7096C48C3710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A5E2387-99FD-4A05-9B58-1121CF77E949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EB8BD63-5423-470C-ADDF-A98C3387D86F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DBCD713-8642-4DDB-A1AD-A7BDCE62C0C5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DE7AB8D-3CDA-47FE-B4C3-1834A9C43F35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D8292A3-9BD2-4AA3-8630-97E3DD926BF7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CA51054-40EB-4AB6-94E7-27E0E3BE1D63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C73ABE4-1A47-4388-BCE8-F1D2D81BD3CD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85106AA-9813-48EE-8682-A051303ED057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52F2346-4D5F-47E0-A933-1222F4E1372D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C9F221-51B7-4E76-9AE5-1D1A584C9EE1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0A41F98-F314-4F74-B096-ED8211AEE52A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AFE1291-38F6-40F1-8476-261104ED0081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841912D-531A-4461-B066-88A3EF790D39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036F894-7C03-4CF3-8CF9-EBE93D917E3D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E67FA0B-D0BA-433B-85D1-6AD6D42C5891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B446C91-4FF3-41A3-97B8-C2CCFFE419C0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B2258C2-4ABF-49E8-BA6C-16F9A42038B8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11FF2A6-092D-43A8-BFAC-DCA7E3BB6E36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337A641F-F153-4CEC-903B-DD0CB513BE1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F224E5F-6C7F-40DD-B32F-91E0CBF58A06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DB1415E-A08F-4EE8-803F-ACD58B19CEE6}"/>
              </a:ext>
            </a:extLst>
          </p:cNvPr>
          <p:cNvGrpSpPr/>
          <p:nvPr userDrawn="1"/>
        </p:nvGrpSpPr>
        <p:grpSpPr>
          <a:xfrm>
            <a:off x="-557053" y="3028513"/>
            <a:ext cx="1494477" cy="1423798"/>
            <a:chOff x="-557053" y="3028513"/>
            <a:chExt cx="1494477" cy="1423798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18FE097-818A-4801-9C1A-63E6757E6FD6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CE9F70F-D7B6-479F-B9C7-285664C54138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19049CE-AF9B-455A-89F0-26F664A279C3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D902C7A-4570-4046-8317-4BADCA90AAF4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12C340B-BD4F-424B-A0D5-D45D4C97A326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9A0E7C9-641E-4CBB-8FC5-FD4E2F47BF1C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B0D782A-A138-45C1-8224-ADF66404C8B7}"/>
              </a:ext>
            </a:extLst>
          </p:cNvPr>
          <p:cNvGrpSpPr/>
          <p:nvPr userDrawn="1"/>
        </p:nvGrpSpPr>
        <p:grpSpPr>
          <a:xfrm>
            <a:off x="10460878" y="-261208"/>
            <a:ext cx="1553983" cy="1188617"/>
            <a:chOff x="10460878" y="-261208"/>
            <a:chExt cx="1553983" cy="1188617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B28EF08-2015-4526-909F-8EEAF0081E5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484D5F0-35FD-4161-8EEB-5571E1F662DC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65473F6-2049-4488-A252-A360CD6B8563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DB83A28-41D6-426D-A76A-BE3FB3EFE38C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67566E8-FF90-4B37-8A7C-D4A0EC213315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5" name="Graphic 2">
              <a:extLst>
                <a:ext uri="{FF2B5EF4-FFF2-40B4-BE49-F238E27FC236}">
                  <a16:creationId xmlns:a16="http://schemas.microsoft.com/office/drawing/2014/main" id="{2EFD787C-4F55-4E8D-9A6D-36BD2491B16D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8EE7BB9-3574-439C-84AF-F4480ECAC026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A933B3B0-7A3C-4218-A0A0-AC06D52562E0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C661F8F-EC0D-4BC9-BA75-26BE3E5E1AF6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1CA5EB3-953C-4C03-89C7-FDE0A75B0E45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4FF902F-3999-4FA7-9902-61FC9EA3E896}"/>
              </a:ext>
            </a:extLst>
          </p:cNvPr>
          <p:cNvSpPr/>
          <p:nvPr userDrawn="1"/>
        </p:nvSpPr>
        <p:spPr>
          <a:xfrm>
            <a:off x="9471221" y="947835"/>
            <a:ext cx="381566" cy="187618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00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1F765-8C97-44C9-AB4F-F396C765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A3690-4BE0-4BA0-AF4E-719FDCF9D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2927D-87FB-49FD-B73B-1831A7EA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242AE5F-EF12-4FED-8C77-CEB72AC3F7B1}"/>
              </a:ext>
            </a:extLst>
          </p:cNvPr>
          <p:cNvSpPr/>
          <p:nvPr userDrawn="1"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5210483-EB7A-4ED9-9D84-CF4E80448236}"/>
              </a:ext>
            </a:extLst>
          </p:cNvPr>
          <p:cNvSpPr/>
          <p:nvPr userDrawn="1"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6C68A0E-22E8-4057-B17B-727A0389C801}"/>
              </a:ext>
            </a:extLst>
          </p:cNvPr>
          <p:cNvSpPr/>
          <p:nvPr userDrawn="1"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9CC3B0C-0EAC-488C-8303-A28401F5C20B}"/>
              </a:ext>
            </a:extLst>
          </p:cNvPr>
          <p:cNvSpPr/>
          <p:nvPr userDrawn="1"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A36BE6-1FEB-4E2E-9536-793FC8956562}"/>
              </a:ext>
            </a:extLst>
          </p:cNvPr>
          <p:cNvSpPr/>
          <p:nvPr userDrawn="1"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EBCE2F2-AE3E-4509-A1CE-5188EF3F742A}"/>
              </a:ext>
            </a:extLst>
          </p:cNvPr>
          <p:cNvSpPr/>
          <p:nvPr userDrawn="1"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FAA08D7-24C4-431A-AA4E-A8B5B8BC8261}"/>
              </a:ext>
            </a:extLst>
          </p:cNvPr>
          <p:cNvSpPr/>
          <p:nvPr userDrawn="1"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C9B98F2-165D-4884-A864-6B16A15F57A4}"/>
              </a:ext>
            </a:extLst>
          </p:cNvPr>
          <p:cNvSpPr/>
          <p:nvPr userDrawn="1"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009B93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672C21C-0005-49E9-9A84-836BB2147145}"/>
              </a:ext>
            </a:extLst>
          </p:cNvPr>
          <p:cNvSpPr/>
          <p:nvPr userDrawn="1"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1AFD1B-2DE3-4213-A0B6-3F14636022F4}"/>
              </a:ext>
            </a:extLst>
          </p:cNvPr>
          <p:cNvGrpSpPr/>
          <p:nvPr userDrawn="1"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0152A4-7BD2-4D92-8419-C16D5F64DC4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33BA42-D194-440C-B3D6-6B759E35545C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A129806-EB81-45F4-B58F-740FF0BAD5EE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2D06005-EAD9-44DD-B8CF-6295223755B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1E3256A-D4AD-4DD5-8604-906378AB44CE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62502EC-02B0-4DE6-BB95-701CDA4392A0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3A93949-170B-46EA-98B4-B73A2D398599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1922A4-AE8F-43E8-816D-0171768E724A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44A8A6E-B189-45A7-8EB5-183A803EB389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75F214A-BF7E-444C-B2B1-932161DA99D8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6CBE9E-9FEA-4BCA-B6E1-EB3C86C70E81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532D0DA-2E11-4A91-AEBA-5CF5417338AA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41BEB85-1D5D-4E40-9F5A-4ABC53A767D6}"/>
              </a:ext>
            </a:extLst>
          </p:cNvPr>
          <p:cNvSpPr/>
          <p:nvPr userDrawn="1"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7D28F8-1CED-4CE9-9861-27F7C0973D72}"/>
              </a:ext>
            </a:extLst>
          </p:cNvPr>
          <p:cNvGrpSpPr/>
          <p:nvPr userDrawn="1"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636679E-F37F-4A9A-A119-5839677C1285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C3BC347-31F7-4732-B0AC-792C2EF2D39A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5FB1063-86A9-4EF2-897F-FDEDE800EC7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C644DA7-5C60-4A5A-95BD-04C59F9E0805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E4E869-CA20-483B-B3F2-48F8B0957A13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01201EA-AF11-4704-8402-09A7A95CFCBE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1F1F11-BB3D-4731-A3CD-304DFF61EEB8}"/>
              </a:ext>
            </a:extLst>
          </p:cNvPr>
          <p:cNvGrpSpPr/>
          <p:nvPr userDrawn="1"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F089288-7093-4702-9403-0AC9F6B02B8E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B22C9F5-4C77-4557-A7B6-26761AC62BD4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A6FC1F6-1E09-4B87-99BA-962E519CF53B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A50AF1B-CC1E-42EE-9B3C-8DF780F9DF0A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E56CB44-9CB2-4840-BEBB-684AEA910D90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2" name="Graphic 4">
              <a:extLst>
                <a:ext uri="{FF2B5EF4-FFF2-40B4-BE49-F238E27FC236}">
                  <a16:creationId xmlns:a16="http://schemas.microsoft.com/office/drawing/2014/main" id="{A9BB125E-2DFC-45F7-AC17-25305618B15F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74AE7F3-DC25-47EA-A2F2-C64C66FC681A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FBE3242-7095-4180-91C9-4CB61DF25983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5DD4A38-AF97-4166-8E5F-641947FFB2F0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2749988-A3E7-40CD-9A47-72264D694D27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3F17F40-13ED-4778-9EF2-E1D5C7BB3B55}"/>
              </a:ext>
            </a:extLst>
          </p:cNvPr>
          <p:cNvGrpSpPr/>
          <p:nvPr userDrawn="1"/>
        </p:nvGrpSpPr>
        <p:grpSpPr>
          <a:xfrm>
            <a:off x="4008815" y="6065411"/>
            <a:ext cx="685796" cy="737337"/>
            <a:chOff x="4008815" y="6065411"/>
            <a:chExt cx="685796" cy="737337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1DF3BC5-A185-4160-9759-D4AAD3CE95B8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3CD8F05-598B-4EBC-943B-C473F2A03932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71B9387-CCCA-4F62-B3C2-A4E9B3689269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6A7063B-4C8F-4426-B12F-C6EA117918BB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60FE4E3-7DDA-4697-ABD1-B3E331FB7E94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3637A50-91E8-4CC1-ACC3-D1F1983B03DA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4A71A1BD-55D9-46D9-B888-D14EA889BB5C}"/>
              </a:ext>
            </a:extLst>
          </p:cNvPr>
          <p:cNvSpPr/>
          <p:nvPr userDrawn="1"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8046DE6B-96E8-44B9-996B-74644B8EC85A}"/>
              </a:ext>
            </a:extLst>
          </p:cNvPr>
          <p:cNvSpPr/>
          <p:nvPr userDrawn="1"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CCBCFE-524F-41A0-986D-E445240F6662}"/>
              </a:ext>
            </a:extLst>
          </p:cNvPr>
          <p:cNvGrpSpPr/>
          <p:nvPr userDrawn="1"/>
        </p:nvGrpSpPr>
        <p:grpSpPr>
          <a:xfrm>
            <a:off x="-76820" y="5720973"/>
            <a:ext cx="1395418" cy="1861480"/>
            <a:chOff x="-76820" y="5720973"/>
            <a:chExt cx="1395418" cy="1861480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58FD7EF-D49C-48F6-B5BA-7F168371CB67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FC07C8C-A2BE-4250-B803-27D6BEF4558A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72739DD-5ADB-4344-9100-F55EB953BEF6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1519FCB-3A69-4BF1-B636-608A5737DD49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D2BB13A-A1F7-452A-809D-F257D36DA90A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4943C9F-8338-430E-9869-2B2890840CA8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5F576CB-E3BC-4F9E-A5EB-66CF22BBF8A8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E8C8DFA-68A2-40C0-869F-11DA5F83D7A7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D5158EF-135B-4CE4-BC1D-C87F8B83385D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48D7700-A0D8-46B6-B18E-AF18783C0B5B}"/>
              </a:ext>
            </a:extLst>
          </p:cNvPr>
          <p:cNvGrpSpPr/>
          <p:nvPr userDrawn="1"/>
        </p:nvGrpSpPr>
        <p:grpSpPr>
          <a:xfrm>
            <a:off x="10011690" y="1604642"/>
            <a:ext cx="1531578" cy="2595772"/>
            <a:chOff x="10011690" y="1604642"/>
            <a:chExt cx="1531578" cy="2595772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73430A7-3F8A-43B0-B756-2DDE646A12F2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B20885C-2AE5-40B4-A137-44BC14DCA2A0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A592F1A-34C2-4FAB-93C6-A3BED837F49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C624439-2ADC-437D-9EE2-907E9C26DAB8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239751D-53AD-45A1-9C90-9AA3D22A56EC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133951B-48C1-4264-ADB0-C5F52B16A785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3D9E12D-07B4-4E03-965E-B7191440CC8D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6B5F85-1DDE-4F90-B236-EC6CA1B681ED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7CA5FC4-5215-4C30-A84B-BD22952D52FC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88CE621-ECF3-41F3-B6FD-85E39CF36696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8FEF98C-B141-4B9E-9C75-45C288860DC5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37FCFF6-178C-4F98-BAF5-A9C2EB922EE0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74AEE7E-7742-4652-91F1-46D3AF6D1279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D51017E-97AF-4E65-858E-DFFB6AFB612D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C674A3F-7AD7-41FB-BE05-75901430EFE6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DA6A57-961D-4DB8-8444-A8BCCBE76A82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856CDF0-633A-42D1-9591-2E060289EEE3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02E89F3-48D1-441E-A88A-C361AB05D9B1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9C3E263-CEE8-4BB1-87FA-32547FF3026D}"/>
              </a:ext>
            </a:extLst>
          </p:cNvPr>
          <p:cNvGrpSpPr/>
          <p:nvPr userDrawn="1"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73E791F-C6EB-49A3-BCAE-B601E268187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BABDF3-9EF1-49A2-B1BB-5DBA6B882626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724C9CE-DFD2-4FC2-ACE9-33AF75047762}"/>
              </a:ext>
            </a:extLst>
          </p:cNvPr>
          <p:cNvGrpSpPr/>
          <p:nvPr userDrawn="1"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0DD76669-EB03-4B99-B005-D7319483BBB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8DDCFA8-6E32-4088-B61E-0E3A9AEFFD59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E65300F-FEB4-483F-B36A-5ADAE28FE650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74F852A4-B8F3-4978-8611-4A1ED42654ED}"/>
              </a:ext>
            </a:extLst>
          </p:cNvPr>
          <p:cNvSpPr/>
          <p:nvPr userDrawn="1"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78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C77D-9BA0-4A3B-B823-2059DC3C3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811DB-C16F-4CED-97C6-73ABD71F3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14D3C-7343-4DD7-B816-0D4D66BD6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C1691109-F4F8-4597-962C-A4F4B7960636}" type="datetimeFigureOut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12/2/2024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409C8-4D7C-40EE-A12E-59CB555C7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222D5-7193-4F59-83B4-3C19E8B1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7C7FAD9F-AEE9-406E-B720-57D2B9DB2816}" type="slidenum">
              <a:rPr lang="en-US" kern="0" smtClean="0">
                <a:solidFill>
                  <a:srgbClr val="A9D3FF"/>
                </a:solidFill>
              </a:rPr>
              <a:pPr defTabSz="121917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srgbClr val="A9D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989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566856" y="6333910"/>
            <a:ext cx="623605" cy="805492"/>
            <a:chOff x="-1381427" y="4599887"/>
            <a:chExt cx="616535" cy="796360"/>
          </a:xfrm>
        </p:grpSpPr>
        <p:sp>
          <p:nvSpPr>
            <p:cNvPr id="11" name="Google Shape;11;p2"/>
            <p:cNvSpPr/>
            <p:nvPr/>
          </p:nvSpPr>
          <p:spPr>
            <a:xfrm>
              <a:off x="-1381427" y="4960888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314" y="1"/>
                  </a:moveTo>
                  <a:cubicBezTo>
                    <a:pt x="649" y="1"/>
                    <a:pt x="88" y="396"/>
                    <a:pt x="51" y="927"/>
                  </a:cubicBezTo>
                  <a:cubicBezTo>
                    <a:pt x="0" y="1491"/>
                    <a:pt x="538" y="2004"/>
                    <a:pt x="1256" y="2068"/>
                  </a:cubicBezTo>
                  <a:cubicBezTo>
                    <a:pt x="1306" y="2072"/>
                    <a:pt x="1355" y="2075"/>
                    <a:pt x="1403" y="2075"/>
                  </a:cubicBezTo>
                  <a:cubicBezTo>
                    <a:pt x="2056" y="2075"/>
                    <a:pt x="2592" y="1683"/>
                    <a:pt x="2640" y="1158"/>
                  </a:cubicBezTo>
                  <a:cubicBezTo>
                    <a:pt x="2691" y="581"/>
                    <a:pt x="2153" y="69"/>
                    <a:pt x="1435" y="5"/>
                  </a:cubicBezTo>
                  <a:cubicBezTo>
                    <a:pt x="1395" y="2"/>
                    <a:pt x="1354" y="1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381427" y="4957849"/>
              <a:ext cx="174065" cy="140959"/>
            </a:xfrm>
            <a:custGeom>
              <a:avLst/>
              <a:gdLst/>
              <a:ahLst/>
              <a:cxnLst/>
              <a:rect l="l" t="t" r="r" b="b"/>
              <a:pathLst>
                <a:path w="2692" h="2180" fill="none" extrusionOk="0">
                  <a:moveTo>
                    <a:pt x="2640" y="1205"/>
                  </a:moveTo>
                  <a:cubicBezTo>
                    <a:pt x="2589" y="1769"/>
                    <a:pt x="1974" y="2179"/>
                    <a:pt x="1256" y="2115"/>
                  </a:cubicBezTo>
                  <a:cubicBezTo>
                    <a:pt x="538" y="2051"/>
                    <a:pt x="0" y="1538"/>
                    <a:pt x="51" y="974"/>
                  </a:cubicBezTo>
                  <a:cubicBezTo>
                    <a:pt x="90" y="411"/>
                    <a:pt x="718" y="1"/>
                    <a:pt x="1435" y="52"/>
                  </a:cubicBezTo>
                  <a:cubicBezTo>
                    <a:pt x="2153" y="116"/>
                    <a:pt x="2691" y="628"/>
                    <a:pt x="2640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1098925" y="5259039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0"/>
                  </a:moveTo>
                  <a:cubicBezTo>
                    <a:pt x="636" y="0"/>
                    <a:pt x="100" y="392"/>
                    <a:pt x="52" y="917"/>
                  </a:cubicBezTo>
                  <a:cubicBezTo>
                    <a:pt x="1" y="1493"/>
                    <a:pt x="539" y="2006"/>
                    <a:pt x="1257" y="2070"/>
                  </a:cubicBezTo>
                  <a:cubicBezTo>
                    <a:pt x="1297" y="2073"/>
                    <a:pt x="1338" y="2074"/>
                    <a:pt x="1378" y="2074"/>
                  </a:cubicBezTo>
                  <a:cubicBezTo>
                    <a:pt x="2044" y="2074"/>
                    <a:pt x="2605" y="1679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1098925" y="5255289"/>
              <a:ext cx="174065" cy="140959"/>
            </a:xfrm>
            <a:custGeom>
              <a:avLst/>
              <a:gdLst/>
              <a:ahLst/>
              <a:cxnLst/>
              <a:rect l="l" t="t" r="r" b="b"/>
              <a:pathLst>
                <a:path w="2692" h="2180" fill="none" extrusionOk="0">
                  <a:moveTo>
                    <a:pt x="2653" y="1206"/>
                  </a:moveTo>
                  <a:cubicBezTo>
                    <a:pt x="2602" y="1769"/>
                    <a:pt x="1974" y="2179"/>
                    <a:pt x="1257" y="2128"/>
                  </a:cubicBezTo>
                  <a:cubicBezTo>
                    <a:pt x="539" y="2064"/>
                    <a:pt x="1" y="1551"/>
                    <a:pt x="52" y="975"/>
                  </a:cubicBezTo>
                  <a:cubicBezTo>
                    <a:pt x="103" y="411"/>
                    <a:pt x="718" y="1"/>
                    <a:pt x="1436" y="65"/>
                  </a:cubicBezTo>
                  <a:cubicBezTo>
                    <a:pt x="2154" y="129"/>
                    <a:pt x="2692" y="642"/>
                    <a:pt x="2653" y="1206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1214926" y="4599887"/>
              <a:ext cx="450034" cy="748310"/>
            </a:xfrm>
            <a:custGeom>
              <a:avLst/>
              <a:gdLst/>
              <a:ahLst/>
              <a:cxnLst/>
              <a:rect l="l" t="t" r="r" b="b"/>
              <a:pathLst>
                <a:path w="6960" h="11573" fill="none" extrusionOk="0">
                  <a:moveTo>
                    <a:pt x="1" y="6972"/>
                  </a:moveTo>
                  <a:lnTo>
                    <a:pt x="2897" y="1"/>
                  </a:lnTo>
                  <a:lnTo>
                    <a:pt x="6959" y="4537"/>
                  </a:lnTo>
                  <a:lnTo>
                    <a:pt x="4383" y="11572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1066594" y="4694357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1" y="1"/>
                  </a:moveTo>
                  <a:lnTo>
                    <a:pt x="4063" y="469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" name="Google Shape;17;p2"/>
          <p:cNvSpPr/>
          <p:nvPr/>
        </p:nvSpPr>
        <p:spPr>
          <a:xfrm>
            <a:off x="727376" y="-184833"/>
            <a:ext cx="10842733" cy="7842256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8" name="Google Shape;18;p2"/>
          <p:cNvGrpSpPr/>
          <p:nvPr/>
        </p:nvGrpSpPr>
        <p:grpSpPr>
          <a:xfrm rot="1969864">
            <a:off x="3288828" y="-2126763"/>
            <a:ext cx="4823589" cy="3837236"/>
            <a:chOff x="-1221177" y="-856963"/>
            <a:chExt cx="3089277" cy="2457565"/>
          </a:xfrm>
        </p:grpSpPr>
        <p:sp>
          <p:nvSpPr>
            <p:cNvPr id="19" name="Google Shape;19;p2"/>
            <p:cNvSpPr/>
            <p:nvPr/>
          </p:nvSpPr>
          <p:spPr>
            <a:xfrm>
              <a:off x="-1221177" y="-564373"/>
              <a:ext cx="3089277" cy="2164975"/>
            </a:xfrm>
            <a:custGeom>
              <a:avLst/>
              <a:gdLst/>
              <a:ahLst/>
              <a:cxnLst/>
              <a:rect l="l" t="t" r="r" b="b"/>
              <a:pathLst>
                <a:path w="65482" h="45890" fill="none" extrusionOk="0">
                  <a:moveTo>
                    <a:pt x="0" y="40751"/>
                  </a:moveTo>
                  <a:cubicBezTo>
                    <a:pt x="18837" y="45889"/>
                    <a:pt x="46927" y="45492"/>
                    <a:pt x="60600" y="14866"/>
                  </a:cubicBezTo>
                  <a:cubicBezTo>
                    <a:pt x="63047" y="9381"/>
                    <a:pt x="65482" y="1"/>
                    <a:pt x="65482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050729" y="-637497"/>
              <a:ext cx="2826970" cy="2014998"/>
            </a:xfrm>
            <a:custGeom>
              <a:avLst/>
              <a:gdLst/>
              <a:ahLst/>
              <a:cxnLst/>
              <a:rect l="l" t="t" r="r" b="b"/>
              <a:pathLst>
                <a:path w="59922" h="42711" fill="none" extrusionOk="0">
                  <a:moveTo>
                    <a:pt x="1" y="38610"/>
                  </a:moveTo>
                  <a:cubicBezTo>
                    <a:pt x="16980" y="42711"/>
                    <a:pt x="41814" y="41878"/>
                    <a:pt x="54885" y="14519"/>
                  </a:cubicBezTo>
                  <a:cubicBezTo>
                    <a:pt x="57474" y="9099"/>
                    <a:pt x="59921" y="0"/>
                    <a:pt x="59921" y="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880847" y="-710668"/>
              <a:ext cx="2564569" cy="1865729"/>
            </a:xfrm>
            <a:custGeom>
              <a:avLst/>
              <a:gdLst/>
              <a:ahLst/>
              <a:cxnLst/>
              <a:rect l="l" t="t" r="r" b="b"/>
              <a:pathLst>
                <a:path w="54360" h="39547" fill="none" extrusionOk="0">
                  <a:moveTo>
                    <a:pt x="1" y="36483"/>
                  </a:moveTo>
                  <a:cubicBezTo>
                    <a:pt x="15134" y="39546"/>
                    <a:pt x="36817" y="38303"/>
                    <a:pt x="49195" y="14186"/>
                  </a:cubicBezTo>
                  <a:cubicBezTo>
                    <a:pt x="51938" y="8830"/>
                    <a:pt x="54360" y="1"/>
                    <a:pt x="54360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710353" y="-783792"/>
              <a:ext cx="2302168" cy="1715751"/>
            </a:xfrm>
            <a:custGeom>
              <a:avLst/>
              <a:gdLst/>
              <a:ahLst/>
              <a:cxnLst/>
              <a:rect l="l" t="t" r="r" b="b"/>
              <a:pathLst>
                <a:path w="48798" h="36368" fill="none" extrusionOk="0">
                  <a:moveTo>
                    <a:pt x="0" y="34356"/>
                  </a:moveTo>
                  <a:cubicBezTo>
                    <a:pt x="13276" y="36368"/>
                    <a:pt x="31883" y="34766"/>
                    <a:pt x="43480" y="13853"/>
                  </a:cubicBezTo>
                  <a:cubicBezTo>
                    <a:pt x="46401" y="8573"/>
                    <a:pt x="48798" y="0"/>
                    <a:pt x="48798" y="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540471" y="-856963"/>
              <a:ext cx="2040380" cy="1565868"/>
            </a:xfrm>
            <a:custGeom>
              <a:avLst/>
              <a:gdLst/>
              <a:ahLst/>
              <a:cxnLst/>
              <a:rect l="l" t="t" r="r" b="b"/>
              <a:pathLst>
                <a:path w="43249" h="33191" fill="none" extrusionOk="0">
                  <a:moveTo>
                    <a:pt x="0" y="32229"/>
                  </a:moveTo>
                  <a:cubicBezTo>
                    <a:pt x="11431" y="33190"/>
                    <a:pt x="27051" y="31294"/>
                    <a:pt x="37777" y="13520"/>
                  </a:cubicBezTo>
                  <a:cubicBezTo>
                    <a:pt x="40904" y="8317"/>
                    <a:pt x="43249" y="1"/>
                    <a:pt x="43249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24;p2"/>
          <p:cNvGrpSpPr/>
          <p:nvPr/>
        </p:nvGrpSpPr>
        <p:grpSpPr>
          <a:xfrm rot="1616616">
            <a:off x="6236964" y="202688"/>
            <a:ext cx="649536" cy="759875"/>
            <a:chOff x="828772" y="314668"/>
            <a:chExt cx="416010" cy="486680"/>
          </a:xfrm>
        </p:grpSpPr>
        <p:sp>
          <p:nvSpPr>
            <p:cNvPr id="25" name="Google Shape;25;p2"/>
            <p:cNvSpPr/>
            <p:nvPr/>
          </p:nvSpPr>
          <p:spPr>
            <a:xfrm>
              <a:off x="828772" y="325849"/>
              <a:ext cx="182624" cy="180501"/>
            </a:xfrm>
            <a:custGeom>
              <a:avLst/>
              <a:gdLst/>
              <a:ahLst/>
              <a:cxnLst/>
              <a:rect l="l" t="t" r="r" b="b"/>
              <a:pathLst>
                <a:path w="3871" h="3826" extrusionOk="0">
                  <a:moveTo>
                    <a:pt x="2277" y="1"/>
                  </a:moveTo>
                  <a:cubicBezTo>
                    <a:pt x="1531" y="1"/>
                    <a:pt x="747" y="588"/>
                    <a:pt x="398" y="1455"/>
                  </a:cubicBezTo>
                  <a:cubicBezTo>
                    <a:pt x="1" y="2454"/>
                    <a:pt x="321" y="3454"/>
                    <a:pt x="1103" y="3748"/>
                  </a:cubicBezTo>
                  <a:cubicBezTo>
                    <a:pt x="1245" y="3800"/>
                    <a:pt x="1395" y="3825"/>
                    <a:pt x="1548" y="3825"/>
                  </a:cubicBezTo>
                  <a:cubicBezTo>
                    <a:pt x="2224" y="3825"/>
                    <a:pt x="2961" y="3340"/>
                    <a:pt x="3358" y="2557"/>
                  </a:cubicBezTo>
                  <a:cubicBezTo>
                    <a:pt x="3871" y="1544"/>
                    <a:pt x="3602" y="417"/>
                    <a:pt x="2743" y="83"/>
                  </a:cubicBezTo>
                  <a:cubicBezTo>
                    <a:pt x="2593" y="27"/>
                    <a:pt x="2436" y="1"/>
                    <a:pt x="227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28772" y="314668"/>
              <a:ext cx="182624" cy="201354"/>
            </a:xfrm>
            <a:custGeom>
              <a:avLst/>
              <a:gdLst/>
              <a:ahLst/>
              <a:cxnLst/>
              <a:rect l="l" t="t" r="r" b="b"/>
              <a:pathLst>
                <a:path w="3871" h="4268" fill="none" extrusionOk="0">
                  <a:moveTo>
                    <a:pt x="2743" y="320"/>
                  </a:moveTo>
                  <a:cubicBezTo>
                    <a:pt x="3602" y="654"/>
                    <a:pt x="3871" y="1781"/>
                    <a:pt x="3358" y="2794"/>
                  </a:cubicBezTo>
                  <a:cubicBezTo>
                    <a:pt x="2871" y="3755"/>
                    <a:pt x="1872" y="4267"/>
                    <a:pt x="1103" y="3985"/>
                  </a:cubicBezTo>
                  <a:cubicBezTo>
                    <a:pt x="321" y="3691"/>
                    <a:pt x="1" y="2691"/>
                    <a:pt x="398" y="1692"/>
                  </a:cubicBezTo>
                  <a:cubicBezTo>
                    <a:pt x="821" y="641"/>
                    <a:pt x="1885" y="0"/>
                    <a:pt x="2743" y="32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97084" y="366656"/>
              <a:ext cx="26655" cy="18777"/>
            </a:xfrm>
            <a:custGeom>
              <a:avLst/>
              <a:gdLst/>
              <a:ahLst/>
              <a:cxnLst/>
              <a:rect l="l" t="t" r="r" b="b"/>
              <a:pathLst>
                <a:path w="565" h="398" fill="none" extrusionOk="0">
                  <a:moveTo>
                    <a:pt x="1" y="397"/>
                  </a:moveTo>
                  <a:cubicBezTo>
                    <a:pt x="168" y="205"/>
                    <a:pt x="373" y="64"/>
                    <a:pt x="565" y="0"/>
                  </a:cubicBez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75949" y="411380"/>
              <a:ext cx="7926" cy="47791"/>
            </a:xfrm>
            <a:custGeom>
              <a:avLst/>
              <a:gdLst/>
              <a:ahLst/>
              <a:cxnLst/>
              <a:rect l="l" t="t" r="r" b="b"/>
              <a:pathLst>
                <a:path w="168" h="1013" fill="none" extrusionOk="0">
                  <a:moveTo>
                    <a:pt x="167" y="1013"/>
                  </a:moveTo>
                  <a:cubicBezTo>
                    <a:pt x="141" y="974"/>
                    <a:pt x="129" y="936"/>
                    <a:pt x="103" y="897"/>
                  </a:cubicBezTo>
                  <a:cubicBezTo>
                    <a:pt x="0" y="654"/>
                    <a:pt x="0" y="334"/>
                    <a:pt x="116" y="0"/>
                  </a:cubicBez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65664" y="494788"/>
              <a:ext cx="379118" cy="306559"/>
            </a:xfrm>
            <a:custGeom>
              <a:avLst/>
              <a:gdLst/>
              <a:ahLst/>
              <a:cxnLst/>
              <a:rect l="l" t="t" r="r" b="b"/>
              <a:pathLst>
                <a:path w="8036" h="6498" fill="none" extrusionOk="0">
                  <a:moveTo>
                    <a:pt x="1" y="1"/>
                  </a:moveTo>
                  <a:lnTo>
                    <a:pt x="8035" y="6498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1616616">
            <a:off x="5282611" y="219723"/>
            <a:ext cx="532488" cy="974147"/>
            <a:chOff x="323987" y="610889"/>
            <a:chExt cx="341044" cy="623914"/>
          </a:xfrm>
        </p:grpSpPr>
        <p:sp>
          <p:nvSpPr>
            <p:cNvPr id="31" name="Google Shape;31;p2"/>
            <p:cNvSpPr/>
            <p:nvPr/>
          </p:nvSpPr>
          <p:spPr>
            <a:xfrm>
              <a:off x="323987" y="1036281"/>
              <a:ext cx="204986" cy="187814"/>
            </a:xfrm>
            <a:custGeom>
              <a:avLst/>
              <a:gdLst/>
              <a:ahLst/>
              <a:cxnLst/>
              <a:rect l="l" t="t" r="r" b="b"/>
              <a:pathLst>
                <a:path w="4345" h="3981" extrusionOk="0">
                  <a:moveTo>
                    <a:pt x="2671" y="0"/>
                  </a:moveTo>
                  <a:cubicBezTo>
                    <a:pt x="2077" y="0"/>
                    <a:pt x="1416" y="308"/>
                    <a:pt x="911" y="876"/>
                  </a:cubicBezTo>
                  <a:cubicBezTo>
                    <a:pt x="116" y="1760"/>
                    <a:pt x="1" y="2952"/>
                    <a:pt x="616" y="3580"/>
                  </a:cubicBezTo>
                  <a:cubicBezTo>
                    <a:pt x="879" y="3848"/>
                    <a:pt x="1237" y="3980"/>
                    <a:pt x="1629" y="3980"/>
                  </a:cubicBezTo>
                  <a:cubicBezTo>
                    <a:pt x="2154" y="3980"/>
                    <a:pt x="2738" y="3742"/>
                    <a:pt x="3230" y="3272"/>
                  </a:cubicBezTo>
                  <a:cubicBezTo>
                    <a:pt x="4127" y="2414"/>
                    <a:pt x="4345" y="1106"/>
                    <a:pt x="3679" y="402"/>
                  </a:cubicBezTo>
                  <a:cubicBezTo>
                    <a:pt x="3411" y="130"/>
                    <a:pt x="3055" y="0"/>
                    <a:pt x="267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23987" y="1022552"/>
              <a:ext cx="204986" cy="212252"/>
            </a:xfrm>
            <a:custGeom>
              <a:avLst/>
              <a:gdLst/>
              <a:ahLst/>
              <a:cxnLst/>
              <a:rect l="l" t="t" r="r" b="b"/>
              <a:pathLst>
                <a:path w="4345" h="4499" fill="none" extrusionOk="0">
                  <a:moveTo>
                    <a:pt x="3679" y="693"/>
                  </a:moveTo>
                  <a:cubicBezTo>
                    <a:pt x="4345" y="1397"/>
                    <a:pt x="4127" y="2705"/>
                    <a:pt x="3230" y="3563"/>
                  </a:cubicBezTo>
                  <a:cubicBezTo>
                    <a:pt x="2371" y="4383"/>
                    <a:pt x="1231" y="4499"/>
                    <a:pt x="616" y="3871"/>
                  </a:cubicBezTo>
                  <a:cubicBezTo>
                    <a:pt x="1" y="3243"/>
                    <a:pt x="116" y="2051"/>
                    <a:pt x="911" y="1167"/>
                  </a:cubicBezTo>
                  <a:cubicBezTo>
                    <a:pt x="1744" y="231"/>
                    <a:pt x="2999" y="1"/>
                    <a:pt x="3679" y="693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9563" y="1077560"/>
              <a:ext cx="61708" cy="29675"/>
            </a:xfrm>
            <a:custGeom>
              <a:avLst/>
              <a:gdLst/>
              <a:ahLst/>
              <a:cxnLst/>
              <a:rect l="l" t="t" r="r" b="b"/>
              <a:pathLst>
                <a:path w="1308" h="629" fill="none" extrusionOk="0">
                  <a:moveTo>
                    <a:pt x="1" y="629"/>
                  </a:moveTo>
                  <a:cubicBezTo>
                    <a:pt x="154" y="462"/>
                    <a:pt x="334" y="321"/>
                    <a:pt x="513" y="219"/>
                  </a:cubicBezTo>
                  <a:cubicBezTo>
                    <a:pt x="769" y="78"/>
                    <a:pt x="1103" y="1"/>
                    <a:pt x="1308" y="116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588" y="1133181"/>
              <a:ext cx="8539" cy="41186"/>
            </a:xfrm>
            <a:custGeom>
              <a:avLst/>
              <a:gdLst/>
              <a:ahLst/>
              <a:cxnLst/>
              <a:rect l="l" t="t" r="r" b="b"/>
              <a:pathLst>
                <a:path w="181" h="873" fill="none" extrusionOk="0">
                  <a:moveTo>
                    <a:pt x="180" y="872"/>
                  </a:moveTo>
                  <a:cubicBezTo>
                    <a:pt x="26" y="731"/>
                    <a:pt x="1" y="385"/>
                    <a:pt x="142" y="1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86259" y="610889"/>
              <a:ext cx="278772" cy="473379"/>
            </a:xfrm>
            <a:custGeom>
              <a:avLst/>
              <a:gdLst/>
              <a:ahLst/>
              <a:cxnLst/>
              <a:rect l="l" t="t" r="r" b="b"/>
              <a:pathLst>
                <a:path w="5909" h="10034" fill="none" extrusionOk="0">
                  <a:moveTo>
                    <a:pt x="2717" y="10034"/>
                  </a:moveTo>
                  <a:lnTo>
                    <a:pt x="1" y="0"/>
                  </a:lnTo>
                  <a:cubicBezTo>
                    <a:pt x="1" y="0"/>
                    <a:pt x="5908" y="3370"/>
                    <a:pt x="4588" y="5562"/>
                  </a:cubicBezTo>
                  <a:cubicBezTo>
                    <a:pt x="3973" y="6394"/>
                    <a:pt x="2807" y="4882"/>
                    <a:pt x="2807" y="4882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-308945" y="5234369"/>
            <a:ext cx="12948437" cy="4094921"/>
            <a:chOff x="-2247300" y="3512811"/>
            <a:chExt cx="12801645" cy="4048499"/>
          </a:xfrm>
        </p:grpSpPr>
        <p:sp>
          <p:nvSpPr>
            <p:cNvPr id="37" name="Google Shape;37;p2"/>
            <p:cNvSpPr/>
            <p:nvPr/>
          </p:nvSpPr>
          <p:spPr>
            <a:xfrm>
              <a:off x="-2247300" y="3512811"/>
              <a:ext cx="12801645" cy="1688725"/>
            </a:xfrm>
            <a:custGeom>
              <a:avLst/>
              <a:gdLst/>
              <a:ahLst/>
              <a:cxnLst/>
              <a:rect l="l" t="t" r="r" b="b"/>
              <a:pathLst>
                <a:path w="197984" h="26117" fill="none" extrusionOk="0">
                  <a:moveTo>
                    <a:pt x="197984" y="26116"/>
                  </a:moveTo>
                  <a:cubicBezTo>
                    <a:pt x="177481" y="6472"/>
                    <a:pt x="154299" y="4549"/>
                    <a:pt x="142100" y="5959"/>
                  </a:cubicBezTo>
                  <a:cubicBezTo>
                    <a:pt x="119995" y="8522"/>
                    <a:pt x="114190" y="21567"/>
                    <a:pt x="96672" y="22490"/>
                  </a:cubicBezTo>
                  <a:cubicBezTo>
                    <a:pt x="79155" y="23412"/>
                    <a:pt x="64547" y="0"/>
                    <a:pt x="30409" y="4383"/>
                  </a:cubicBezTo>
                  <a:cubicBezTo>
                    <a:pt x="21669" y="5511"/>
                    <a:pt x="4049" y="8176"/>
                    <a:pt x="0" y="1987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2244002" y="3666057"/>
              <a:ext cx="12672390" cy="1858587"/>
            </a:xfrm>
            <a:custGeom>
              <a:avLst/>
              <a:gdLst/>
              <a:ahLst/>
              <a:cxnLst/>
              <a:rect l="l" t="t" r="r" b="b"/>
              <a:pathLst>
                <a:path w="195985" h="28744" fill="none" extrusionOk="0">
                  <a:moveTo>
                    <a:pt x="195985" y="28744"/>
                  </a:moveTo>
                  <a:cubicBezTo>
                    <a:pt x="176725" y="8843"/>
                    <a:pt x="155914" y="4922"/>
                    <a:pt x="142907" y="6767"/>
                  </a:cubicBezTo>
                  <a:cubicBezTo>
                    <a:pt x="121648" y="9778"/>
                    <a:pt x="111051" y="27885"/>
                    <a:pt x="89599" y="23413"/>
                  </a:cubicBezTo>
                  <a:cubicBezTo>
                    <a:pt x="73286" y="20017"/>
                    <a:pt x="57601" y="1"/>
                    <a:pt x="29281" y="3576"/>
                  </a:cubicBezTo>
                  <a:cubicBezTo>
                    <a:pt x="20529" y="4665"/>
                    <a:pt x="4216" y="8984"/>
                    <a:pt x="0" y="405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2240705" y="3822665"/>
              <a:ext cx="12542359" cy="2283662"/>
            </a:xfrm>
            <a:custGeom>
              <a:avLst/>
              <a:gdLst/>
              <a:ahLst/>
              <a:cxnLst/>
              <a:rect l="l" t="t" r="r" b="b"/>
              <a:pathLst>
                <a:path w="193974" h="35318" fill="none" extrusionOk="0">
                  <a:moveTo>
                    <a:pt x="193973" y="31319"/>
                  </a:moveTo>
                  <a:cubicBezTo>
                    <a:pt x="175969" y="11162"/>
                    <a:pt x="157516" y="5204"/>
                    <a:pt x="143715" y="7510"/>
                  </a:cubicBezTo>
                  <a:cubicBezTo>
                    <a:pt x="123289" y="10919"/>
                    <a:pt x="108065" y="35317"/>
                    <a:pt x="82526" y="24297"/>
                  </a:cubicBezTo>
                  <a:cubicBezTo>
                    <a:pt x="67482" y="17800"/>
                    <a:pt x="50656" y="1"/>
                    <a:pt x="28167" y="2718"/>
                  </a:cubicBezTo>
                  <a:cubicBezTo>
                    <a:pt x="19389" y="3781"/>
                    <a:pt x="4383" y="9740"/>
                    <a:pt x="1" y="6062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237407" y="3974295"/>
              <a:ext cx="12413103" cy="2837151"/>
            </a:xfrm>
            <a:custGeom>
              <a:avLst/>
              <a:gdLst/>
              <a:ahLst/>
              <a:cxnLst/>
              <a:rect l="l" t="t" r="r" b="b"/>
              <a:pathLst>
                <a:path w="191975" h="43878" fill="none" extrusionOk="0">
                  <a:moveTo>
                    <a:pt x="191974" y="33959"/>
                  </a:moveTo>
                  <a:cubicBezTo>
                    <a:pt x="175213" y="13559"/>
                    <a:pt x="159118" y="5537"/>
                    <a:pt x="144522" y="8343"/>
                  </a:cubicBezTo>
                  <a:cubicBezTo>
                    <a:pt x="124916" y="12085"/>
                    <a:pt x="104477" y="43877"/>
                    <a:pt x="75452" y="25245"/>
                  </a:cubicBezTo>
                  <a:cubicBezTo>
                    <a:pt x="61344" y="16198"/>
                    <a:pt x="43711" y="1"/>
                    <a:pt x="27039" y="1936"/>
                  </a:cubicBezTo>
                  <a:cubicBezTo>
                    <a:pt x="18236" y="2961"/>
                    <a:pt x="4537" y="10573"/>
                    <a:pt x="1" y="815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2234045" y="4125148"/>
              <a:ext cx="12283784" cy="3436162"/>
            </a:xfrm>
            <a:custGeom>
              <a:avLst/>
              <a:gdLst/>
              <a:ahLst/>
              <a:cxnLst/>
              <a:rect l="l" t="t" r="r" b="b"/>
              <a:pathLst>
                <a:path w="189975" h="53142" fill="none" extrusionOk="0">
                  <a:moveTo>
                    <a:pt x="189975" y="36624"/>
                  </a:moveTo>
                  <a:cubicBezTo>
                    <a:pt x="174456" y="15980"/>
                    <a:pt x="160719" y="5856"/>
                    <a:pt x="145329" y="9175"/>
                  </a:cubicBezTo>
                  <a:cubicBezTo>
                    <a:pt x="126543" y="13237"/>
                    <a:pt x="100030" y="53141"/>
                    <a:pt x="68378" y="26218"/>
                  </a:cubicBezTo>
                  <a:cubicBezTo>
                    <a:pt x="54872" y="14737"/>
                    <a:pt x="36752" y="0"/>
                    <a:pt x="25924" y="1166"/>
                  </a:cubicBezTo>
                  <a:cubicBezTo>
                    <a:pt x="17095" y="2127"/>
                    <a:pt x="4703" y="11418"/>
                    <a:pt x="0" y="1023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" name="Google Shape;42;p2"/>
          <p:cNvGrpSpPr/>
          <p:nvPr/>
        </p:nvGrpSpPr>
        <p:grpSpPr>
          <a:xfrm>
            <a:off x="1591046" y="6089314"/>
            <a:ext cx="398951" cy="602613"/>
            <a:chOff x="159762" y="4811199"/>
            <a:chExt cx="394428" cy="595782"/>
          </a:xfrm>
        </p:grpSpPr>
        <p:sp>
          <p:nvSpPr>
            <p:cNvPr id="43" name="Google Shape;43;p2"/>
            <p:cNvSpPr/>
            <p:nvPr/>
          </p:nvSpPr>
          <p:spPr>
            <a:xfrm>
              <a:off x="344498" y="5198129"/>
              <a:ext cx="209692" cy="194239"/>
            </a:xfrm>
            <a:custGeom>
              <a:avLst/>
              <a:gdLst/>
              <a:ahLst/>
              <a:cxnLst/>
              <a:rect l="l" t="t" r="r" b="b"/>
              <a:pathLst>
                <a:path w="3243" h="3004" extrusionOk="0">
                  <a:moveTo>
                    <a:pt x="1963" y="0"/>
                  </a:moveTo>
                  <a:cubicBezTo>
                    <a:pt x="1465" y="0"/>
                    <a:pt x="917" y="284"/>
                    <a:pt x="552" y="795"/>
                  </a:cubicBezTo>
                  <a:cubicBezTo>
                    <a:pt x="1" y="1551"/>
                    <a:pt x="65" y="2487"/>
                    <a:pt x="718" y="2858"/>
                  </a:cubicBezTo>
                  <a:cubicBezTo>
                    <a:pt x="892" y="2957"/>
                    <a:pt x="1085" y="3003"/>
                    <a:pt x="1284" y="3003"/>
                  </a:cubicBezTo>
                  <a:cubicBezTo>
                    <a:pt x="1836" y="3003"/>
                    <a:pt x="2436" y="2648"/>
                    <a:pt x="2794" y="2064"/>
                  </a:cubicBezTo>
                  <a:cubicBezTo>
                    <a:pt x="3243" y="1321"/>
                    <a:pt x="3115" y="475"/>
                    <a:pt x="2525" y="142"/>
                  </a:cubicBezTo>
                  <a:cubicBezTo>
                    <a:pt x="2356" y="46"/>
                    <a:pt x="2163" y="0"/>
                    <a:pt x="196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44498" y="5185714"/>
              <a:ext cx="209692" cy="221267"/>
            </a:xfrm>
            <a:custGeom>
              <a:avLst/>
              <a:gdLst/>
              <a:ahLst/>
              <a:cxnLst/>
              <a:rect l="l" t="t" r="r" b="b"/>
              <a:pathLst>
                <a:path w="3243" h="3422" fill="none" extrusionOk="0">
                  <a:moveTo>
                    <a:pt x="718" y="3050"/>
                  </a:moveTo>
                  <a:cubicBezTo>
                    <a:pt x="65" y="2679"/>
                    <a:pt x="1" y="1743"/>
                    <a:pt x="552" y="987"/>
                  </a:cubicBezTo>
                  <a:cubicBezTo>
                    <a:pt x="1064" y="270"/>
                    <a:pt x="1936" y="1"/>
                    <a:pt x="2525" y="334"/>
                  </a:cubicBezTo>
                  <a:cubicBezTo>
                    <a:pt x="3115" y="667"/>
                    <a:pt x="3243" y="1513"/>
                    <a:pt x="2794" y="2256"/>
                  </a:cubicBezTo>
                  <a:cubicBezTo>
                    <a:pt x="2307" y="3050"/>
                    <a:pt x="1372" y="3422"/>
                    <a:pt x="718" y="305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59762" y="4811199"/>
              <a:ext cx="362937" cy="406905"/>
            </a:xfrm>
            <a:custGeom>
              <a:avLst/>
              <a:gdLst/>
              <a:ahLst/>
              <a:cxnLst/>
              <a:rect l="l" t="t" r="r" b="b"/>
              <a:pathLst>
                <a:path w="5613" h="6293" extrusionOk="0">
                  <a:moveTo>
                    <a:pt x="5613" y="6292"/>
                  </a:move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9762" y="4811199"/>
              <a:ext cx="362937" cy="406905"/>
            </a:xfrm>
            <a:custGeom>
              <a:avLst/>
              <a:gdLst/>
              <a:ahLst/>
              <a:cxnLst/>
              <a:rect l="l" t="t" r="r" b="b"/>
              <a:pathLst>
                <a:path w="5613" h="6293" fill="none" extrusionOk="0">
                  <a:moveTo>
                    <a:pt x="5613" y="6292"/>
                  </a:move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" name="Google Shape;47;p2"/>
          <p:cNvSpPr/>
          <p:nvPr/>
        </p:nvSpPr>
        <p:spPr>
          <a:xfrm>
            <a:off x="7100921" y="6500167"/>
            <a:ext cx="469328" cy="517980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solidFill>
            <a:schemeClr val="accent1"/>
          </a:solidFill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8" name="Google Shape;48;p2"/>
          <p:cNvGrpSpPr/>
          <p:nvPr/>
        </p:nvGrpSpPr>
        <p:grpSpPr>
          <a:xfrm>
            <a:off x="6382724" y="5956829"/>
            <a:ext cx="623568" cy="685576"/>
            <a:chOff x="5118856" y="3486300"/>
            <a:chExt cx="516312" cy="567655"/>
          </a:xfrm>
        </p:grpSpPr>
        <p:sp>
          <p:nvSpPr>
            <p:cNvPr id="49" name="Google Shape;49;p2"/>
            <p:cNvSpPr/>
            <p:nvPr/>
          </p:nvSpPr>
          <p:spPr>
            <a:xfrm>
              <a:off x="5118856" y="3904138"/>
              <a:ext cx="198959" cy="143222"/>
            </a:xfrm>
            <a:custGeom>
              <a:avLst/>
              <a:gdLst/>
              <a:ahLst/>
              <a:cxnLst/>
              <a:rect l="l" t="t" r="r" b="b"/>
              <a:pathLst>
                <a:path w="3077" h="2215" extrusionOk="0">
                  <a:moveTo>
                    <a:pt x="1613" y="0"/>
                  </a:moveTo>
                  <a:cubicBezTo>
                    <a:pt x="1463" y="0"/>
                    <a:pt x="1308" y="20"/>
                    <a:pt x="1154" y="61"/>
                  </a:cubicBezTo>
                  <a:cubicBezTo>
                    <a:pt x="424" y="253"/>
                    <a:pt x="1" y="855"/>
                    <a:pt x="154" y="1406"/>
                  </a:cubicBezTo>
                  <a:cubicBezTo>
                    <a:pt x="298" y="1891"/>
                    <a:pt x="838" y="2215"/>
                    <a:pt x="1460" y="2215"/>
                  </a:cubicBezTo>
                  <a:cubicBezTo>
                    <a:pt x="1561" y="2215"/>
                    <a:pt x="1665" y="2206"/>
                    <a:pt x="1769" y="2188"/>
                  </a:cubicBezTo>
                  <a:cubicBezTo>
                    <a:pt x="2551" y="2047"/>
                    <a:pt x="3076" y="1419"/>
                    <a:pt x="2897" y="804"/>
                  </a:cubicBezTo>
                  <a:cubicBezTo>
                    <a:pt x="2753" y="312"/>
                    <a:pt x="2216" y="0"/>
                    <a:pt x="161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118856" y="3894762"/>
              <a:ext cx="198959" cy="159193"/>
            </a:xfrm>
            <a:custGeom>
              <a:avLst/>
              <a:gdLst/>
              <a:ahLst/>
              <a:cxnLst/>
              <a:rect l="l" t="t" r="r" b="b"/>
              <a:pathLst>
                <a:path w="3077" h="2462" fill="none" extrusionOk="0">
                  <a:moveTo>
                    <a:pt x="2897" y="949"/>
                  </a:moveTo>
                  <a:cubicBezTo>
                    <a:pt x="3076" y="1564"/>
                    <a:pt x="2551" y="2192"/>
                    <a:pt x="1769" y="2333"/>
                  </a:cubicBezTo>
                  <a:cubicBezTo>
                    <a:pt x="1026" y="2461"/>
                    <a:pt x="321" y="2115"/>
                    <a:pt x="154" y="1551"/>
                  </a:cubicBezTo>
                  <a:cubicBezTo>
                    <a:pt x="1" y="1000"/>
                    <a:pt x="424" y="398"/>
                    <a:pt x="1154" y="206"/>
                  </a:cubicBezTo>
                  <a:cubicBezTo>
                    <a:pt x="1923" y="1"/>
                    <a:pt x="2717" y="334"/>
                    <a:pt x="2897" y="949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306114" y="3486300"/>
              <a:ext cx="329055" cy="550192"/>
            </a:xfrm>
            <a:custGeom>
              <a:avLst/>
              <a:gdLst/>
              <a:ahLst/>
              <a:cxnLst/>
              <a:rect l="l" t="t" r="r" b="b"/>
              <a:pathLst>
                <a:path w="5089" h="8509" fill="none" extrusionOk="0">
                  <a:moveTo>
                    <a:pt x="1" y="7740"/>
                  </a:moveTo>
                  <a:lnTo>
                    <a:pt x="3704" y="0"/>
                  </a:lnTo>
                  <a:cubicBezTo>
                    <a:pt x="3704" y="0"/>
                    <a:pt x="5088" y="8509"/>
                    <a:pt x="2295" y="5895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7938734" y="5808469"/>
            <a:ext cx="577495" cy="1082009"/>
            <a:chOff x="5906877" y="4080403"/>
            <a:chExt cx="570948" cy="1069743"/>
          </a:xfrm>
        </p:grpSpPr>
        <p:sp>
          <p:nvSpPr>
            <p:cNvPr id="53" name="Google Shape;53;p2"/>
            <p:cNvSpPr/>
            <p:nvPr/>
          </p:nvSpPr>
          <p:spPr>
            <a:xfrm>
              <a:off x="5941665" y="4813591"/>
              <a:ext cx="280948" cy="315218"/>
            </a:xfrm>
            <a:custGeom>
              <a:avLst/>
              <a:gdLst/>
              <a:ahLst/>
              <a:cxnLst/>
              <a:rect l="l" t="t" r="r" b="b"/>
              <a:pathLst>
                <a:path w="4345" h="4875" extrusionOk="0">
                  <a:moveTo>
                    <a:pt x="2528" y="1"/>
                  </a:moveTo>
                  <a:cubicBezTo>
                    <a:pt x="1809" y="1"/>
                    <a:pt x="1046" y="548"/>
                    <a:pt x="603" y="1463"/>
                  </a:cubicBezTo>
                  <a:cubicBezTo>
                    <a:pt x="0" y="2680"/>
                    <a:pt x="218" y="4102"/>
                    <a:pt x="1064" y="4654"/>
                  </a:cubicBezTo>
                  <a:cubicBezTo>
                    <a:pt x="1294" y="4803"/>
                    <a:pt x="1549" y="4874"/>
                    <a:pt x="1811" y="4874"/>
                  </a:cubicBezTo>
                  <a:cubicBezTo>
                    <a:pt x="2514" y="4874"/>
                    <a:pt x="3269" y="4361"/>
                    <a:pt x="3717" y="3475"/>
                  </a:cubicBezTo>
                  <a:cubicBezTo>
                    <a:pt x="4345" y="2232"/>
                    <a:pt x="4152" y="771"/>
                    <a:pt x="3268" y="220"/>
                  </a:cubicBezTo>
                  <a:cubicBezTo>
                    <a:pt x="3038" y="71"/>
                    <a:pt x="2786" y="1"/>
                    <a:pt x="252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941665" y="4791283"/>
              <a:ext cx="280948" cy="358863"/>
            </a:xfrm>
            <a:custGeom>
              <a:avLst/>
              <a:gdLst/>
              <a:ahLst/>
              <a:cxnLst/>
              <a:rect l="l" t="t" r="r" b="b"/>
              <a:pathLst>
                <a:path w="4345" h="5550" fill="none" extrusionOk="0">
                  <a:moveTo>
                    <a:pt x="3268" y="565"/>
                  </a:moveTo>
                  <a:cubicBezTo>
                    <a:pt x="4152" y="1116"/>
                    <a:pt x="4345" y="2577"/>
                    <a:pt x="3717" y="3820"/>
                  </a:cubicBezTo>
                  <a:cubicBezTo>
                    <a:pt x="3102" y="5037"/>
                    <a:pt x="1910" y="5550"/>
                    <a:pt x="1064" y="4999"/>
                  </a:cubicBezTo>
                  <a:cubicBezTo>
                    <a:pt x="218" y="4447"/>
                    <a:pt x="0" y="3025"/>
                    <a:pt x="603" y="1808"/>
                  </a:cubicBezTo>
                  <a:cubicBezTo>
                    <a:pt x="1205" y="565"/>
                    <a:pt x="2397" y="1"/>
                    <a:pt x="3268" y="56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053528" y="4869200"/>
              <a:ext cx="95374" cy="36533"/>
            </a:xfrm>
            <a:custGeom>
              <a:avLst/>
              <a:gdLst/>
              <a:ahLst/>
              <a:cxnLst/>
              <a:rect l="l" t="t" r="r" b="b"/>
              <a:pathLst>
                <a:path w="1475" h="565" fill="none" extrusionOk="0">
                  <a:moveTo>
                    <a:pt x="0" y="487"/>
                  </a:moveTo>
                  <a:cubicBezTo>
                    <a:pt x="308" y="154"/>
                    <a:pt x="667" y="0"/>
                    <a:pt x="936" y="26"/>
                  </a:cubicBezTo>
                  <a:cubicBezTo>
                    <a:pt x="1026" y="26"/>
                    <a:pt x="1102" y="52"/>
                    <a:pt x="1179" y="103"/>
                  </a:cubicBezTo>
                  <a:cubicBezTo>
                    <a:pt x="1308" y="193"/>
                    <a:pt x="1410" y="346"/>
                    <a:pt x="1474" y="564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011240" y="4952030"/>
              <a:ext cx="11703" cy="68863"/>
            </a:xfrm>
            <a:custGeom>
              <a:avLst/>
              <a:gdLst/>
              <a:ahLst/>
              <a:cxnLst/>
              <a:rect l="l" t="t" r="r" b="b"/>
              <a:pathLst>
                <a:path w="181" h="1065" fill="none" extrusionOk="0">
                  <a:moveTo>
                    <a:pt x="52" y="1064"/>
                  </a:moveTo>
                  <a:cubicBezTo>
                    <a:pt x="1" y="757"/>
                    <a:pt x="39" y="385"/>
                    <a:pt x="180" y="1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906877" y="4080403"/>
              <a:ext cx="570948" cy="786330"/>
            </a:xfrm>
            <a:custGeom>
              <a:avLst/>
              <a:gdLst/>
              <a:ahLst/>
              <a:cxnLst/>
              <a:rect l="l" t="t" r="r" b="b"/>
              <a:pathLst>
                <a:path w="8830" h="12161" fill="none" extrusionOk="0">
                  <a:moveTo>
                    <a:pt x="4344" y="12161"/>
                  </a:moveTo>
                  <a:lnTo>
                    <a:pt x="0" y="0"/>
                  </a:lnTo>
                  <a:cubicBezTo>
                    <a:pt x="0" y="0"/>
                    <a:pt x="8829" y="6279"/>
                    <a:pt x="3716" y="6228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" name="Google Shape;58;p2"/>
          <p:cNvGrpSpPr/>
          <p:nvPr/>
        </p:nvGrpSpPr>
        <p:grpSpPr>
          <a:xfrm>
            <a:off x="10409665" y="5607565"/>
            <a:ext cx="498719" cy="678823"/>
            <a:chOff x="-1046505" y="4019915"/>
            <a:chExt cx="431019" cy="586675"/>
          </a:xfrm>
        </p:grpSpPr>
        <p:sp>
          <p:nvSpPr>
            <p:cNvPr id="59" name="Google Shape;59;p2"/>
            <p:cNvSpPr/>
            <p:nvPr/>
          </p:nvSpPr>
          <p:spPr>
            <a:xfrm>
              <a:off x="-1046396" y="4430381"/>
              <a:ext cx="260082" cy="164685"/>
            </a:xfrm>
            <a:custGeom>
              <a:avLst/>
              <a:gdLst/>
              <a:ahLst/>
              <a:cxnLst/>
              <a:rect l="l" t="t" r="r" b="b"/>
              <a:pathLst>
                <a:path w="4602" h="2914" extrusionOk="0">
                  <a:moveTo>
                    <a:pt x="3040" y="0"/>
                  </a:moveTo>
                  <a:cubicBezTo>
                    <a:pt x="2745" y="0"/>
                    <a:pt x="2423" y="45"/>
                    <a:pt x="2090" y="140"/>
                  </a:cubicBezTo>
                  <a:cubicBezTo>
                    <a:pt x="885" y="473"/>
                    <a:pt x="1" y="1344"/>
                    <a:pt x="116" y="2075"/>
                  </a:cubicBezTo>
                  <a:cubicBezTo>
                    <a:pt x="200" y="2606"/>
                    <a:pt x="792" y="2914"/>
                    <a:pt x="1573" y="2914"/>
                  </a:cubicBezTo>
                  <a:cubicBezTo>
                    <a:pt x="1865" y="2914"/>
                    <a:pt x="2184" y="2871"/>
                    <a:pt x="2513" y="2780"/>
                  </a:cubicBezTo>
                  <a:cubicBezTo>
                    <a:pt x="3717" y="2447"/>
                    <a:pt x="4601" y="1575"/>
                    <a:pt x="4486" y="845"/>
                  </a:cubicBezTo>
                  <a:cubicBezTo>
                    <a:pt x="4402" y="314"/>
                    <a:pt x="3819" y="0"/>
                    <a:pt x="304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0" name="Google Shape;60;p2"/>
            <p:cNvGrpSpPr/>
            <p:nvPr/>
          </p:nvGrpSpPr>
          <p:grpSpPr>
            <a:xfrm>
              <a:off x="-1046505" y="4019915"/>
              <a:ext cx="431019" cy="586675"/>
              <a:chOff x="-1795774" y="3888167"/>
              <a:chExt cx="493101" cy="671176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-1795774" y="4344672"/>
                <a:ext cx="297565" cy="214671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320" fill="none" extrusionOk="0">
                    <a:moveTo>
                      <a:pt x="4486" y="1052"/>
                    </a:moveTo>
                    <a:cubicBezTo>
                      <a:pt x="4601" y="1782"/>
                      <a:pt x="3717" y="2654"/>
                      <a:pt x="2513" y="2987"/>
                    </a:cubicBezTo>
                    <a:cubicBezTo>
                      <a:pt x="1308" y="3320"/>
                      <a:pt x="232" y="3012"/>
                      <a:pt x="116" y="2282"/>
                    </a:cubicBezTo>
                    <a:cubicBezTo>
                      <a:pt x="1" y="1551"/>
                      <a:pt x="885" y="680"/>
                      <a:pt x="2090" y="347"/>
                    </a:cubicBezTo>
                    <a:cubicBezTo>
                      <a:pt x="3307" y="1"/>
                      <a:pt x="4371" y="321"/>
                      <a:pt x="4486" y="1052"/>
                    </a:cubicBezTo>
                    <a:close/>
                  </a:path>
                </a:pathLst>
              </a:custGeom>
              <a:solidFill>
                <a:schemeClr val="dk2"/>
              </a:solidFill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-1610133" y="4407651"/>
                <a:ext cx="35692" cy="9182"/>
              </a:xfrm>
              <a:custGeom>
                <a:avLst/>
                <a:gdLst/>
                <a:ahLst/>
                <a:cxnLst/>
                <a:rect l="l" t="t" r="r" b="b"/>
                <a:pathLst>
                  <a:path w="552" h="142" fill="none" extrusionOk="0">
                    <a:moveTo>
                      <a:pt x="0" y="1"/>
                    </a:moveTo>
                    <a:cubicBezTo>
                      <a:pt x="231" y="14"/>
                      <a:pt x="436" y="65"/>
                      <a:pt x="551" y="142"/>
                    </a:cubicBezTo>
                  </a:path>
                </a:pathLst>
              </a:custGeom>
              <a:solidFill>
                <a:schemeClr val="dk2"/>
              </a:solidFill>
              <a:ln w="28575" cap="rnd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-1731113" y="4411789"/>
                <a:ext cx="84575" cy="63043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975" fill="none" extrusionOk="0">
                    <a:moveTo>
                      <a:pt x="39" y="975"/>
                    </a:moveTo>
                    <a:cubicBezTo>
                      <a:pt x="0" y="706"/>
                      <a:pt x="487" y="232"/>
                      <a:pt x="1205" y="39"/>
                    </a:cubicBezTo>
                    <a:cubicBezTo>
                      <a:pt x="1243" y="27"/>
                      <a:pt x="1282" y="14"/>
                      <a:pt x="1308" y="1"/>
                    </a:cubicBezTo>
                  </a:path>
                </a:pathLst>
              </a:custGeom>
              <a:solidFill>
                <a:schemeClr val="dk2"/>
              </a:solidFill>
              <a:ln w="28575" cap="rnd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-1505770" y="3888167"/>
                <a:ext cx="203097" cy="543597"/>
              </a:xfrm>
              <a:custGeom>
                <a:avLst/>
                <a:gdLst/>
                <a:ahLst/>
                <a:cxnLst/>
                <a:rect l="l" t="t" r="r" b="b"/>
                <a:pathLst>
                  <a:path w="3141" h="8407" fill="none" extrusionOk="0">
                    <a:moveTo>
                      <a:pt x="1" y="8406"/>
                    </a:moveTo>
                    <a:lnTo>
                      <a:pt x="3141" y="0"/>
                    </a:lnTo>
                  </a:path>
                </a:pathLst>
              </a:custGeom>
              <a:solidFill>
                <a:schemeClr val="dk2"/>
              </a:solidFill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5" name="Google Shape;65;p2"/>
          <p:cNvGrpSpPr/>
          <p:nvPr/>
        </p:nvGrpSpPr>
        <p:grpSpPr>
          <a:xfrm>
            <a:off x="2765933" y="6060781"/>
            <a:ext cx="978999" cy="659643"/>
            <a:chOff x="897994" y="4240309"/>
            <a:chExt cx="967900" cy="652165"/>
          </a:xfrm>
        </p:grpSpPr>
        <p:sp>
          <p:nvSpPr>
            <p:cNvPr id="66" name="Google Shape;66;p2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820747" y="5533583"/>
            <a:ext cx="535640" cy="672197"/>
            <a:chOff x="-1130414" y="3808634"/>
            <a:chExt cx="529568" cy="664577"/>
          </a:xfrm>
        </p:grpSpPr>
        <p:sp>
          <p:nvSpPr>
            <p:cNvPr id="72" name="Google Shape;72;p2"/>
            <p:cNvSpPr/>
            <p:nvPr/>
          </p:nvSpPr>
          <p:spPr>
            <a:xfrm>
              <a:off x="-891751" y="3820984"/>
              <a:ext cx="290905" cy="163654"/>
            </a:xfrm>
            <a:custGeom>
              <a:avLst/>
              <a:gdLst/>
              <a:ahLst/>
              <a:cxnLst/>
              <a:rect l="l" t="t" r="r" b="b"/>
              <a:pathLst>
                <a:path w="4499" h="2531" extrusionOk="0">
                  <a:moveTo>
                    <a:pt x="3318" y="1"/>
                  </a:moveTo>
                  <a:cubicBezTo>
                    <a:pt x="2767" y="1"/>
                    <a:pt x="2047" y="215"/>
                    <a:pt x="1410" y="591"/>
                  </a:cubicBezTo>
                  <a:cubicBezTo>
                    <a:pt x="449" y="1142"/>
                    <a:pt x="0" y="1885"/>
                    <a:pt x="334" y="2269"/>
                  </a:cubicBezTo>
                  <a:cubicBezTo>
                    <a:pt x="481" y="2444"/>
                    <a:pt x="763" y="2530"/>
                    <a:pt x="1119" y="2530"/>
                  </a:cubicBezTo>
                  <a:cubicBezTo>
                    <a:pt x="1598" y="2530"/>
                    <a:pt x="2211" y="2373"/>
                    <a:pt x="2807" y="2064"/>
                  </a:cubicBezTo>
                  <a:cubicBezTo>
                    <a:pt x="3922" y="1501"/>
                    <a:pt x="4498" y="642"/>
                    <a:pt x="4050" y="219"/>
                  </a:cubicBezTo>
                  <a:cubicBezTo>
                    <a:pt x="3892" y="70"/>
                    <a:pt x="3632" y="1"/>
                    <a:pt x="331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891751" y="3808634"/>
              <a:ext cx="290905" cy="185639"/>
            </a:xfrm>
            <a:custGeom>
              <a:avLst/>
              <a:gdLst/>
              <a:ahLst/>
              <a:cxnLst/>
              <a:rect l="l" t="t" r="r" b="b"/>
              <a:pathLst>
                <a:path w="4499" h="2871" fill="none" extrusionOk="0">
                  <a:moveTo>
                    <a:pt x="4050" y="410"/>
                  </a:moveTo>
                  <a:cubicBezTo>
                    <a:pt x="4498" y="833"/>
                    <a:pt x="3922" y="1692"/>
                    <a:pt x="2807" y="2255"/>
                  </a:cubicBezTo>
                  <a:cubicBezTo>
                    <a:pt x="1769" y="2794"/>
                    <a:pt x="680" y="2870"/>
                    <a:pt x="334" y="2460"/>
                  </a:cubicBezTo>
                  <a:cubicBezTo>
                    <a:pt x="0" y="2076"/>
                    <a:pt x="449" y="1333"/>
                    <a:pt x="1410" y="782"/>
                  </a:cubicBezTo>
                  <a:cubicBezTo>
                    <a:pt x="2410" y="192"/>
                    <a:pt x="3614" y="0"/>
                    <a:pt x="4050" y="41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711930" y="3863272"/>
              <a:ext cx="29873" cy="10022"/>
            </a:xfrm>
            <a:custGeom>
              <a:avLst/>
              <a:gdLst/>
              <a:ahLst/>
              <a:cxnLst/>
              <a:rect l="l" t="t" r="r" b="b"/>
              <a:pathLst>
                <a:path w="462" h="155" fill="none" extrusionOk="0">
                  <a:moveTo>
                    <a:pt x="0" y="14"/>
                  </a:moveTo>
                  <a:cubicBezTo>
                    <a:pt x="116" y="1"/>
                    <a:pt x="333" y="1"/>
                    <a:pt x="423" y="91"/>
                  </a:cubicBezTo>
                  <a:cubicBezTo>
                    <a:pt x="436" y="103"/>
                    <a:pt x="449" y="116"/>
                    <a:pt x="462" y="155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813059" y="3880666"/>
              <a:ext cx="48948" cy="37373"/>
            </a:xfrm>
            <a:custGeom>
              <a:avLst/>
              <a:gdLst/>
              <a:ahLst/>
              <a:cxnLst/>
              <a:rect l="l" t="t" r="r" b="b"/>
              <a:pathLst>
                <a:path w="757" h="578" fill="none" extrusionOk="0">
                  <a:moveTo>
                    <a:pt x="1" y="578"/>
                  </a:moveTo>
                  <a:cubicBezTo>
                    <a:pt x="103" y="424"/>
                    <a:pt x="308" y="244"/>
                    <a:pt x="565" y="103"/>
                  </a:cubicBezTo>
                  <a:cubicBezTo>
                    <a:pt x="629" y="65"/>
                    <a:pt x="693" y="27"/>
                    <a:pt x="757" y="1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1130414" y="3927092"/>
              <a:ext cx="258640" cy="546118"/>
            </a:xfrm>
            <a:custGeom>
              <a:avLst/>
              <a:gdLst/>
              <a:ahLst/>
              <a:cxnLst/>
              <a:rect l="l" t="t" r="r" b="b"/>
              <a:pathLst>
                <a:path w="4000" h="8446" fill="none" extrusionOk="0">
                  <a:moveTo>
                    <a:pt x="3999" y="1"/>
                  </a:moveTo>
                  <a:lnTo>
                    <a:pt x="1" y="8445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7" name="Google Shape;77;p2"/>
          <p:cNvGrpSpPr/>
          <p:nvPr/>
        </p:nvGrpSpPr>
        <p:grpSpPr>
          <a:xfrm>
            <a:off x="2222906" y="5472367"/>
            <a:ext cx="1386252" cy="588421"/>
            <a:chOff x="255848" y="3748111"/>
            <a:chExt cx="1370536" cy="581751"/>
          </a:xfrm>
        </p:grpSpPr>
        <p:sp>
          <p:nvSpPr>
            <p:cNvPr id="78" name="Google Shape;78;p2"/>
            <p:cNvSpPr/>
            <p:nvPr/>
          </p:nvSpPr>
          <p:spPr>
            <a:xfrm>
              <a:off x="255848" y="4064949"/>
              <a:ext cx="279331" cy="148653"/>
            </a:xfrm>
            <a:custGeom>
              <a:avLst/>
              <a:gdLst/>
              <a:ahLst/>
              <a:cxnLst/>
              <a:rect l="l" t="t" r="r" b="b"/>
              <a:pathLst>
                <a:path w="4320" h="2299" extrusionOk="0">
                  <a:moveTo>
                    <a:pt x="2042" y="1"/>
                  </a:moveTo>
                  <a:cubicBezTo>
                    <a:pt x="1195" y="1"/>
                    <a:pt x="445" y="332"/>
                    <a:pt x="244" y="829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6" y="1975"/>
                    <a:pt x="4076" y="1469"/>
                  </a:cubicBezTo>
                  <a:cubicBezTo>
                    <a:pt x="4319" y="867"/>
                    <a:pt x="3653" y="226"/>
                    <a:pt x="2589" y="47"/>
                  </a:cubicBezTo>
                  <a:cubicBezTo>
                    <a:pt x="2405" y="16"/>
                    <a:pt x="2221" y="1"/>
                    <a:pt x="204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255848" y="4056349"/>
              <a:ext cx="279331" cy="165788"/>
            </a:xfrm>
            <a:custGeom>
              <a:avLst/>
              <a:gdLst/>
              <a:ahLst/>
              <a:cxnLst/>
              <a:rect l="l" t="t" r="r" b="b"/>
              <a:pathLst>
                <a:path w="4320" h="2564" fill="none" extrusionOk="0">
                  <a:moveTo>
                    <a:pt x="4076" y="1602"/>
                  </a:moveTo>
                  <a:cubicBezTo>
                    <a:pt x="3832" y="2217"/>
                    <a:pt x="2768" y="2563"/>
                    <a:pt x="1718" y="2384"/>
                  </a:cubicBezTo>
                  <a:cubicBezTo>
                    <a:pt x="667" y="2217"/>
                    <a:pt x="1" y="1577"/>
                    <a:pt x="244" y="962"/>
                  </a:cubicBezTo>
                  <a:cubicBezTo>
                    <a:pt x="487" y="359"/>
                    <a:pt x="1538" y="1"/>
                    <a:pt x="2589" y="180"/>
                  </a:cubicBezTo>
                  <a:cubicBezTo>
                    <a:pt x="3653" y="359"/>
                    <a:pt x="4319" y="1000"/>
                    <a:pt x="4076" y="1602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2041" y="4115190"/>
              <a:ext cx="52245" cy="2522"/>
            </a:xfrm>
            <a:custGeom>
              <a:avLst/>
              <a:gdLst/>
              <a:ahLst/>
              <a:cxnLst/>
              <a:rect l="l" t="t" r="r" b="b"/>
              <a:pathLst>
                <a:path w="808" h="39" fill="none" extrusionOk="0">
                  <a:moveTo>
                    <a:pt x="0" y="39"/>
                  </a:moveTo>
                  <a:cubicBezTo>
                    <a:pt x="103" y="13"/>
                    <a:pt x="231" y="0"/>
                    <a:pt x="372" y="0"/>
                  </a:cubicBezTo>
                  <a:cubicBezTo>
                    <a:pt x="526" y="0"/>
                    <a:pt x="667" y="13"/>
                    <a:pt x="808" y="26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882282" y="4172674"/>
              <a:ext cx="279267" cy="148653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61" y="1"/>
                  </a:moveTo>
                  <a:cubicBezTo>
                    <a:pt x="1207" y="1"/>
                    <a:pt x="455" y="332"/>
                    <a:pt x="244" y="828"/>
                  </a:cubicBezTo>
                  <a:cubicBezTo>
                    <a:pt x="0" y="1444"/>
                    <a:pt x="654" y="2084"/>
                    <a:pt x="1717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5" y="1975"/>
                    <a:pt x="4075" y="1469"/>
                  </a:cubicBezTo>
                  <a:cubicBezTo>
                    <a:pt x="4319" y="867"/>
                    <a:pt x="3665" y="226"/>
                    <a:pt x="2614" y="47"/>
                  </a:cubicBezTo>
                  <a:cubicBezTo>
                    <a:pt x="2428" y="15"/>
                    <a:pt x="2242" y="1"/>
                    <a:pt x="20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882282" y="4164074"/>
              <a:ext cx="279267" cy="165788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68" y="2563"/>
                    <a:pt x="1717" y="2384"/>
                  </a:cubicBezTo>
                  <a:cubicBezTo>
                    <a:pt x="654" y="2217"/>
                    <a:pt x="0" y="1577"/>
                    <a:pt x="244" y="961"/>
                  </a:cubicBezTo>
                  <a:cubicBezTo>
                    <a:pt x="500" y="359"/>
                    <a:pt x="1551" y="0"/>
                    <a:pt x="2614" y="180"/>
                  </a:cubicBezTo>
                  <a:cubicBezTo>
                    <a:pt x="3665" y="359"/>
                    <a:pt x="4319" y="1000"/>
                    <a:pt x="4075" y="1602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970932" y="4222915"/>
              <a:ext cx="50629" cy="2522"/>
            </a:xfrm>
            <a:custGeom>
              <a:avLst/>
              <a:gdLst/>
              <a:ahLst/>
              <a:cxnLst/>
              <a:rect l="l" t="t" r="r" b="b"/>
              <a:pathLst>
                <a:path w="783" h="39" fill="none" extrusionOk="0">
                  <a:moveTo>
                    <a:pt x="0" y="39"/>
                  </a:moveTo>
                  <a:cubicBezTo>
                    <a:pt x="103" y="13"/>
                    <a:pt x="218" y="0"/>
                    <a:pt x="346" y="0"/>
                  </a:cubicBezTo>
                  <a:cubicBezTo>
                    <a:pt x="500" y="0"/>
                    <a:pt x="641" y="13"/>
                    <a:pt x="782" y="26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506085" y="3748111"/>
              <a:ext cx="1120299" cy="527044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1" y="6664"/>
                  </a:moveTo>
                  <a:lnTo>
                    <a:pt x="8317" y="1"/>
                  </a:lnTo>
                  <a:lnTo>
                    <a:pt x="17326" y="1449"/>
                  </a:lnTo>
                  <a:lnTo>
                    <a:pt x="9829" y="815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928644" y="3847560"/>
              <a:ext cx="577608" cy="101969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1" y="0"/>
                  </a:moveTo>
                  <a:lnTo>
                    <a:pt x="8933" y="1576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6" name="Google Shape;86;p2"/>
          <p:cNvGrpSpPr/>
          <p:nvPr/>
        </p:nvGrpSpPr>
        <p:grpSpPr>
          <a:xfrm>
            <a:off x="3682030" y="6231687"/>
            <a:ext cx="1607505" cy="782861"/>
            <a:chOff x="1698430" y="4498823"/>
            <a:chExt cx="1589281" cy="773986"/>
          </a:xfrm>
        </p:grpSpPr>
        <p:sp>
          <p:nvSpPr>
            <p:cNvPr id="87" name="Google Shape;87;p2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7" name="Google Shape;97;p2"/>
          <p:cNvGrpSpPr/>
          <p:nvPr/>
        </p:nvGrpSpPr>
        <p:grpSpPr>
          <a:xfrm>
            <a:off x="3939670" y="-559040"/>
            <a:ext cx="974476" cy="1075835"/>
            <a:chOff x="6799261" y="3792016"/>
            <a:chExt cx="836125" cy="923094"/>
          </a:xfrm>
        </p:grpSpPr>
        <p:sp>
          <p:nvSpPr>
            <p:cNvPr id="98" name="Google Shape;98;p2"/>
            <p:cNvSpPr/>
            <p:nvPr/>
          </p:nvSpPr>
          <p:spPr>
            <a:xfrm>
              <a:off x="6799261" y="4450327"/>
              <a:ext cx="253597" cy="227733"/>
            </a:xfrm>
            <a:custGeom>
              <a:avLst/>
              <a:gdLst/>
              <a:ahLst/>
              <a:cxnLst/>
              <a:rect l="l" t="t" r="r" b="b"/>
              <a:pathLst>
                <a:path w="3922" h="3522" extrusionOk="0">
                  <a:moveTo>
                    <a:pt x="2548" y="0"/>
                  </a:moveTo>
                  <a:cubicBezTo>
                    <a:pt x="2122" y="0"/>
                    <a:pt x="1633" y="183"/>
                    <a:pt x="1192" y="545"/>
                  </a:cubicBezTo>
                  <a:cubicBezTo>
                    <a:pt x="346" y="1250"/>
                    <a:pt x="0" y="2352"/>
                    <a:pt x="423" y="3031"/>
                  </a:cubicBezTo>
                  <a:cubicBezTo>
                    <a:pt x="625" y="3358"/>
                    <a:pt x="974" y="3522"/>
                    <a:pt x="1377" y="3522"/>
                  </a:cubicBezTo>
                  <a:cubicBezTo>
                    <a:pt x="1796" y="3522"/>
                    <a:pt x="2273" y="3345"/>
                    <a:pt x="2704" y="2993"/>
                  </a:cubicBezTo>
                  <a:cubicBezTo>
                    <a:pt x="3563" y="2288"/>
                    <a:pt x="3922" y="1173"/>
                    <a:pt x="3499" y="494"/>
                  </a:cubicBezTo>
                  <a:cubicBezTo>
                    <a:pt x="3299" y="164"/>
                    <a:pt x="2952" y="0"/>
                    <a:pt x="25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6799261" y="4438300"/>
              <a:ext cx="253597" cy="251139"/>
            </a:xfrm>
            <a:custGeom>
              <a:avLst/>
              <a:gdLst/>
              <a:ahLst/>
              <a:cxnLst/>
              <a:rect l="l" t="t" r="r" b="b"/>
              <a:pathLst>
                <a:path w="3922" h="3884" fill="none" extrusionOk="0">
                  <a:moveTo>
                    <a:pt x="3499" y="680"/>
                  </a:moveTo>
                  <a:cubicBezTo>
                    <a:pt x="3922" y="1359"/>
                    <a:pt x="3563" y="2474"/>
                    <a:pt x="2704" y="3179"/>
                  </a:cubicBezTo>
                  <a:cubicBezTo>
                    <a:pt x="1859" y="3871"/>
                    <a:pt x="833" y="3884"/>
                    <a:pt x="423" y="3217"/>
                  </a:cubicBezTo>
                  <a:cubicBezTo>
                    <a:pt x="0" y="2538"/>
                    <a:pt x="346" y="1436"/>
                    <a:pt x="1192" y="731"/>
                  </a:cubicBezTo>
                  <a:cubicBezTo>
                    <a:pt x="2051" y="27"/>
                    <a:pt x="3089" y="1"/>
                    <a:pt x="3499" y="68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6921081" y="4517057"/>
              <a:ext cx="50564" cy="14161"/>
            </a:xfrm>
            <a:custGeom>
              <a:avLst/>
              <a:gdLst/>
              <a:ahLst/>
              <a:cxnLst/>
              <a:rect l="l" t="t" r="r" b="b"/>
              <a:pathLst>
                <a:path w="782" h="219" fill="none" extrusionOk="0">
                  <a:moveTo>
                    <a:pt x="0" y="218"/>
                  </a:moveTo>
                  <a:cubicBezTo>
                    <a:pt x="64" y="180"/>
                    <a:pt x="128" y="141"/>
                    <a:pt x="192" y="116"/>
                  </a:cubicBezTo>
                  <a:cubicBezTo>
                    <a:pt x="487" y="0"/>
                    <a:pt x="718" y="39"/>
                    <a:pt x="782" y="15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6874655" y="4557664"/>
              <a:ext cx="17458" cy="44809"/>
            </a:xfrm>
            <a:custGeom>
              <a:avLst/>
              <a:gdLst/>
              <a:ahLst/>
              <a:cxnLst/>
              <a:rect l="l" t="t" r="r" b="b"/>
              <a:pathLst>
                <a:path w="270" h="693" fill="none" extrusionOk="0">
                  <a:moveTo>
                    <a:pt x="77" y="692"/>
                  </a:moveTo>
                  <a:cubicBezTo>
                    <a:pt x="1" y="577"/>
                    <a:pt x="65" y="295"/>
                    <a:pt x="270" y="0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369310" y="4471213"/>
              <a:ext cx="266076" cy="232323"/>
            </a:xfrm>
            <a:custGeom>
              <a:avLst/>
              <a:gdLst/>
              <a:ahLst/>
              <a:cxnLst/>
              <a:rect l="l" t="t" r="r" b="b"/>
              <a:pathLst>
                <a:path w="4115" h="3593" extrusionOk="0">
                  <a:moveTo>
                    <a:pt x="2700" y="1"/>
                  </a:moveTo>
                  <a:cubicBezTo>
                    <a:pt x="2254" y="1"/>
                    <a:pt x="1743" y="187"/>
                    <a:pt x="1282" y="556"/>
                  </a:cubicBezTo>
                  <a:cubicBezTo>
                    <a:pt x="385" y="1273"/>
                    <a:pt x="1" y="2401"/>
                    <a:pt x="424" y="3093"/>
                  </a:cubicBezTo>
                  <a:cubicBezTo>
                    <a:pt x="631" y="3426"/>
                    <a:pt x="993" y="3593"/>
                    <a:pt x="1414" y="3593"/>
                  </a:cubicBezTo>
                  <a:cubicBezTo>
                    <a:pt x="1850" y="3593"/>
                    <a:pt x="2350" y="3413"/>
                    <a:pt x="2807" y="3054"/>
                  </a:cubicBezTo>
                  <a:cubicBezTo>
                    <a:pt x="3717" y="2337"/>
                    <a:pt x="4114" y="1196"/>
                    <a:pt x="3691" y="504"/>
                  </a:cubicBezTo>
                  <a:cubicBezTo>
                    <a:pt x="3486" y="168"/>
                    <a:pt x="3122" y="1"/>
                    <a:pt x="270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7369310" y="4459056"/>
              <a:ext cx="266076" cy="256054"/>
            </a:xfrm>
            <a:custGeom>
              <a:avLst/>
              <a:gdLst/>
              <a:ahLst/>
              <a:cxnLst/>
              <a:rect l="l" t="t" r="r" b="b"/>
              <a:pathLst>
                <a:path w="4115" h="3960" fill="none" extrusionOk="0">
                  <a:moveTo>
                    <a:pt x="3691" y="692"/>
                  </a:moveTo>
                  <a:cubicBezTo>
                    <a:pt x="4114" y="1384"/>
                    <a:pt x="3717" y="2525"/>
                    <a:pt x="2807" y="3242"/>
                  </a:cubicBezTo>
                  <a:cubicBezTo>
                    <a:pt x="1910" y="3947"/>
                    <a:pt x="847" y="3960"/>
                    <a:pt x="424" y="3281"/>
                  </a:cubicBezTo>
                  <a:cubicBezTo>
                    <a:pt x="1" y="2589"/>
                    <a:pt x="385" y="1461"/>
                    <a:pt x="1282" y="744"/>
                  </a:cubicBezTo>
                  <a:cubicBezTo>
                    <a:pt x="2179" y="26"/>
                    <a:pt x="3269" y="0"/>
                    <a:pt x="3691" y="692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7496110" y="4539430"/>
              <a:ext cx="54767" cy="14936"/>
            </a:xfrm>
            <a:custGeom>
              <a:avLst/>
              <a:gdLst/>
              <a:ahLst/>
              <a:cxnLst/>
              <a:rect l="l" t="t" r="r" b="b"/>
              <a:pathLst>
                <a:path w="847" h="231" fill="none" extrusionOk="0">
                  <a:moveTo>
                    <a:pt x="0" y="231"/>
                  </a:moveTo>
                  <a:cubicBezTo>
                    <a:pt x="77" y="193"/>
                    <a:pt x="154" y="154"/>
                    <a:pt x="231" y="116"/>
                  </a:cubicBezTo>
                  <a:cubicBezTo>
                    <a:pt x="539" y="0"/>
                    <a:pt x="769" y="39"/>
                    <a:pt x="846" y="15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48067" y="4580037"/>
              <a:ext cx="19075" cy="46426"/>
            </a:xfrm>
            <a:custGeom>
              <a:avLst/>
              <a:gdLst/>
              <a:ahLst/>
              <a:cxnLst/>
              <a:rect l="l" t="t" r="r" b="b"/>
              <a:pathLst>
                <a:path w="295" h="718" fill="none" extrusionOk="0">
                  <a:moveTo>
                    <a:pt x="77" y="718"/>
                  </a:moveTo>
                  <a:cubicBezTo>
                    <a:pt x="0" y="603"/>
                    <a:pt x="64" y="295"/>
                    <a:pt x="295" y="0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865538" y="3792016"/>
              <a:ext cx="750767" cy="732533"/>
            </a:xfrm>
            <a:custGeom>
              <a:avLst/>
              <a:gdLst/>
              <a:ahLst/>
              <a:cxnLst/>
              <a:rect l="l" t="t" r="r" b="b"/>
              <a:pathLst>
                <a:path w="11611" h="11329" fill="none" extrusionOk="0">
                  <a:moveTo>
                    <a:pt x="2615" y="11008"/>
                  </a:moveTo>
                  <a:lnTo>
                    <a:pt x="1" y="1"/>
                  </a:lnTo>
                  <a:lnTo>
                    <a:pt x="8638" y="398"/>
                  </a:lnTo>
                  <a:lnTo>
                    <a:pt x="11611" y="11329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6901166" y="3942029"/>
              <a:ext cx="567650" cy="40671"/>
            </a:xfrm>
            <a:custGeom>
              <a:avLst/>
              <a:gdLst/>
              <a:ahLst/>
              <a:cxnLst/>
              <a:rect l="l" t="t" r="r" b="b"/>
              <a:pathLst>
                <a:path w="8779" h="629" fill="none" extrusionOk="0">
                  <a:moveTo>
                    <a:pt x="1" y="0"/>
                  </a:moveTo>
                  <a:lnTo>
                    <a:pt x="8779" y="62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8" name="Google Shape;108;p2"/>
          <p:cNvGrpSpPr/>
          <p:nvPr/>
        </p:nvGrpSpPr>
        <p:grpSpPr>
          <a:xfrm>
            <a:off x="5524570" y="5569387"/>
            <a:ext cx="623605" cy="805427"/>
            <a:chOff x="3429335" y="3683515"/>
            <a:chExt cx="616535" cy="796296"/>
          </a:xfrm>
        </p:grpSpPr>
        <p:sp>
          <p:nvSpPr>
            <p:cNvPr id="109" name="Google Shape;109;p2"/>
            <p:cNvSpPr/>
            <p:nvPr/>
          </p:nvSpPr>
          <p:spPr>
            <a:xfrm>
              <a:off x="3429335" y="4045163"/>
              <a:ext cx="174129" cy="133458"/>
            </a:xfrm>
            <a:custGeom>
              <a:avLst/>
              <a:gdLst/>
              <a:ahLst/>
              <a:cxnLst/>
              <a:rect l="l" t="t" r="r" b="b"/>
              <a:pathLst>
                <a:path w="2693" h="2064" extrusionOk="0">
                  <a:moveTo>
                    <a:pt x="1289" y="0"/>
                  </a:moveTo>
                  <a:cubicBezTo>
                    <a:pt x="635" y="0"/>
                    <a:pt x="88" y="392"/>
                    <a:pt x="52" y="917"/>
                  </a:cubicBezTo>
                  <a:cubicBezTo>
                    <a:pt x="1" y="1481"/>
                    <a:pt x="539" y="1993"/>
                    <a:pt x="1257" y="2057"/>
                  </a:cubicBezTo>
                  <a:cubicBezTo>
                    <a:pt x="1306" y="2062"/>
                    <a:pt x="1356" y="2064"/>
                    <a:pt x="1404" y="2064"/>
                  </a:cubicBezTo>
                  <a:cubicBezTo>
                    <a:pt x="2057" y="2064"/>
                    <a:pt x="2593" y="1672"/>
                    <a:pt x="2641" y="1147"/>
                  </a:cubicBezTo>
                  <a:cubicBezTo>
                    <a:pt x="2692" y="571"/>
                    <a:pt x="2154" y="58"/>
                    <a:pt x="1436" y="7"/>
                  </a:cubicBezTo>
                  <a:cubicBezTo>
                    <a:pt x="1387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429335" y="4041413"/>
              <a:ext cx="174129" cy="140959"/>
            </a:xfrm>
            <a:custGeom>
              <a:avLst/>
              <a:gdLst/>
              <a:ahLst/>
              <a:cxnLst/>
              <a:rect l="l" t="t" r="r" b="b"/>
              <a:pathLst>
                <a:path w="2693" h="2180" fill="none" extrusionOk="0">
                  <a:moveTo>
                    <a:pt x="2641" y="1205"/>
                  </a:moveTo>
                  <a:cubicBezTo>
                    <a:pt x="2590" y="1769"/>
                    <a:pt x="1974" y="2179"/>
                    <a:pt x="1257" y="2115"/>
                  </a:cubicBezTo>
                  <a:cubicBezTo>
                    <a:pt x="539" y="2051"/>
                    <a:pt x="1" y="1539"/>
                    <a:pt x="52" y="975"/>
                  </a:cubicBezTo>
                  <a:cubicBezTo>
                    <a:pt x="91" y="411"/>
                    <a:pt x="719" y="1"/>
                    <a:pt x="1436" y="65"/>
                  </a:cubicBezTo>
                  <a:cubicBezTo>
                    <a:pt x="2154" y="116"/>
                    <a:pt x="2692" y="629"/>
                    <a:pt x="2641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711902" y="4342602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1"/>
                  </a:moveTo>
                  <a:cubicBezTo>
                    <a:pt x="636" y="1"/>
                    <a:pt x="100" y="393"/>
                    <a:pt x="52" y="930"/>
                  </a:cubicBezTo>
                  <a:cubicBezTo>
                    <a:pt x="1" y="1494"/>
                    <a:pt x="539" y="2006"/>
                    <a:pt x="1257" y="2070"/>
                  </a:cubicBezTo>
                  <a:cubicBezTo>
                    <a:pt x="1298" y="2073"/>
                    <a:pt x="1340" y="2075"/>
                    <a:pt x="1381" y="2075"/>
                  </a:cubicBezTo>
                  <a:cubicBezTo>
                    <a:pt x="2045" y="2075"/>
                    <a:pt x="2605" y="1691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1"/>
                    <a:pt x="128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711902" y="4338917"/>
              <a:ext cx="174065" cy="140894"/>
            </a:xfrm>
            <a:custGeom>
              <a:avLst/>
              <a:gdLst/>
              <a:ahLst/>
              <a:cxnLst/>
              <a:rect l="l" t="t" r="r" b="b"/>
              <a:pathLst>
                <a:path w="2692" h="2179" fill="none" extrusionOk="0">
                  <a:moveTo>
                    <a:pt x="2653" y="1205"/>
                  </a:moveTo>
                  <a:cubicBezTo>
                    <a:pt x="2602" y="1781"/>
                    <a:pt x="1974" y="2179"/>
                    <a:pt x="1257" y="2127"/>
                  </a:cubicBezTo>
                  <a:cubicBezTo>
                    <a:pt x="539" y="2063"/>
                    <a:pt x="1" y="1551"/>
                    <a:pt x="52" y="987"/>
                  </a:cubicBezTo>
                  <a:cubicBezTo>
                    <a:pt x="103" y="410"/>
                    <a:pt x="718" y="0"/>
                    <a:pt x="1436" y="64"/>
                  </a:cubicBezTo>
                  <a:cubicBezTo>
                    <a:pt x="2154" y="128"/>
                    <a:pt x="2692" y="641"/>
                    <a:pt x="2653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595901" y="3683515"/>
              <a:ext cx="449969" cy="749086"/>
            </a:xfrm>
            <a:custGeom>
              <a:avLst/>
              <a:gdLst/>
              <a:ahLst/>
              <a:cxnLst/>
              <a:rect l="l" t="t" r="r" b="b"/>
              <a:pathLst>
                <a:path w="6959" h="11585" fill="none" extrusionOk="0">
                  <a:moveTo>
                    <a:pt x="1" y="6984"/>
                  </a:moveTo>
                  <a:lnTo>
                    <a:pt x="2897" y="0"/>
                  </a:lnTo>
                  <a:lnTo>
                    <a:pt x="6959" y="4536"/>
                  </a:lnTo>
                  <a:lnTo>
                    <a:pt x="4383" y="11584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744233" y="3777920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0" y="1"/>
                  </a:moveTo>
                  <a:lnTo>
                    <a:pt x="4063" y="469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5" name="Google Shape;115;p2"/>
          <p:cNvSpPr/>
          <p:nvPr/>
        </p:nvSpPr>
        <p:spPr>
          <a:xfrm>
            <a:off x="12779559" y="5757188"/>
            <a:ext cx="84943" cy="276755"/>
          </a:xfrm>
          <a:custGeom>
            <a:avLst/>
            <a:gdLst/>
            <a:ahLst/>
            <a:cxnLst/>
            <a:rect l="l" t="t" r="r" b="b"/>
            <a:pathLst>
              <a:path w="577" h="1880" extrusionOk="0">
                <a:moveTo>
                  <a:pt x="577" y="1880"/>
                </a:moveTo>
                <a:cubicBezTo>
                  <a:pt x="577" y="1880"/>
                  <a:pt x="577" y="1880"/>
                  <a:pt x="577" y="1880"/>
                </a:cubicBezTo>
                <a:cubicBezTo>
                  <a:pt x="577" y="1880"/>
                  <a:pt x="577" y="1880"/>
                  <a:pt x="577" y="1880"/>
                </a:cubicBezTo>
                <a:close/>
                <a:moveTo>
                  <a:pt x="577" y="1880"/>
                </a:moveTo>
                <a:lnTo>
                  <a:pt x="577" y="1880"/>
                </a:lnTo>
                <a:lnTo>
                  <a:pt x="577" y="1880"/>
                </a:lnTo>
                <a:close/>
                <a:moveTo>
                  <a:pt x="552" y="1880"/>
                </a:moveTo>
                <a:lnTo>
                  <a:pt x="552" y="1880"/>
                </a:lnTo>
                <a:lnTo>
                  <a:pt x="552" y="1880"/>
                </a:lnTo>
                <a:close/>
                <a:moveTo>
                  <a:pt x="552" y="1855"/>
                </a:moveTo>
                <a:lnTo>
                  <a:pt x="552" y="1855"/>
                </a:lnTo>
                <a:lnTo>
                  <a:pt x="552" y="1855"/>
                </a:lnTo>
                <a:close/>
                <a:moveTo>
                  <a:pt x="552" y="1855"/>
                </a:moveTo>
                <a:lnTo>
                  <a:pt x="552" y="1855"/>
                </a:lnTo>
                <a:lnTo>
                  <a:pt x="552" y="1855"/>
                </a:lnTo>
                <a:close/>
                <a:moveTo>
                  <a:pt x="552" y="1855"/>
                </a:moveTo>
                <a:cubicBezTo>
                  <a:pt x="552" y="1855"/>
                  <a:pt x="552" y="1855"/>
                  <a:pt x="552" y="1855"/>
                </a:cubicBezTo>
                <a:cubicBezTo>
                  <a:pt x="552" y="1855"/>
                  <a:pt x="552" y="1855"/>
                  <a:pt x="552" y="1855"/>
                </a:cubicBezTo>
                <a:close/>
                <a:moveTo>
                  <a:pt x="527" y="1855"/>
                </a:moveTo>
                <a:lnTo>
                  <a:pt x="527" y="1855"/>
                </a:lnTo>
                <a:lnTo>
                  <a:pt x="527" y="1855"/>
                </a:lnTo>
                <a:close/>
                <a:moveTo>
                  <a:pt x="527" y="1830"/>
                </a:moveTo>
                <a:lnTo>
                  <a:pt x="527" y="1830"/>
                </a:lnTo>
                <a:cubicBezTo>
                  <a:pt x="527" y="1830"/>
                  <a:pt x="527" y="1830"/>
                  <a:pt x="527" y="1830"/>
                </a:cubicBezTo>
                <a:close/>
                <a:moveTo>
                  <a:pt x="527" y="1830"/>
                </a:moveTo>
                <a:lnTo>
                  <a:pt x="527" y="1830"/>
                </a:lnTo>
                <a:lnTo>
                  <a:pt x="527" y="1830"/>
                </a:lnTo>
                <a:close/>
                <a:moveTo>
                  <a:pt x="527" y="1830"/>
                </a:moveTo>
                <a:cubicBezTo>
                  <a:pt x="527" y="1830"/>
                  <a:pt x="527" y="1830"/>
                  <a:pt x="527" y="1830"/>
                </a:cubicBezTo>
                <a:cubicBezTo>
                  <a:pt x="527" y="1830"/>
                  <a:pt x="527" y="1830"/>
                  <a:pt x="527" y="1830"/>
                </a:cubicBezTo>
                <a:close/>
                <a:moveTo>
                  <a:pt x="527" y="1830"/>
                </a:moveTo>
                <a:cubicBezTo>
                  <a:pt x="527" y="1830"/>
                  <a:pt x="527" y="1830"/>
                  <a:pt x="527" y="1830"/>
                </a:cubicBezTo>
                <a:cubicBezTo>
                  <a:pt x="527" y="1830"/>
                  <a:pt x="527" y="1830"/>
                  <a:pt x="527" y="1830"/>
                </a:cubicBezTo>
                <a:close/>
                <a:moveTo>
                  <a:pt x="501" y="1830"/>
                </a:moveTo>
                <a:lnTo>
                  <a:pt x="501" y="1805"/>
                </a:lnTo>
                <a:lnTo>
                  <a:pt x="501" y="1830"/>
                </a:lnTo>
                <a:close/>
                <a:moveTo>
                  <a:pt x="501" y="1805"/>
                </a:moveTo>
                <a:cubicBezTo>
                  <a:pt x="501" y="1805"/>
                  <a:pt x="501" y="1805"/>
                  <a:pt x="501" y="1805"/>
                </a:cubicBezTo>
                <a:cubicBezTo>
                  <a:pt x="501" y="1805"/>
                  <a:pt x="501" y="1805"/>
                  <a:pt x="501" y="1805"/>
                </a:cubicBezTo>
                <a:close/>
                <a:moveTo>
                  <a:pt x="501" y="1805"/>
                </a:moveTo>
                <a:lnTo>
                  <a:pt x="501" y="1805"/>
                </a:lnTo>
                <a:lnTo>
                  <a:pt x="501" y="1805"/>
                </a:lnTo>
                <a:close/>
                <a:moveTo>
                  <a:pt x="501" y="1805"/>
                </a:moveTo>
                <a:lnTo>
                  <a:pt x="501" y="1805"/>
                </a:lnTo>
                <a:lnTo>
                  <a:pt x="501" y="1805"/>
                </a:lnTo>
                <a:close/>
                <a:moveTo>
                  <a:pt x="476" y="1805"/>
                </a:moveTo>
                <a:lnTo>
                  <a:pt x="476" y="1805"/>
                </a:lnTo>
                <a:lnTo>
                  <a:pt x="476" y="1805"/>
                </a:lnTo>
                <a:close/>
                <a:moveTo>
                  <a:pt x="476" y="1780"/>
                </a:moveTo>
                <a:lnTo>
                  <a:pt x="476" y="1780"/>
                </a:lnTo>
                <a:lnTo>
                  <a:pt x="476" y="1780"/>
                </a:lnTo>
                <a:close/>
                <a:moveTo>
                  <a:pt x="476" y="1780"/>
                </a:moveTo>
                <a:cubicBezTo>
                  <a:pt x="476" y="1780"/>
                  <a:pt x="476" y="1780"/>
                  <a:pt x="476" y="1780"/>
                </a:cubicBezTo>
                <a:cubicBezTo>
                  <a:pt x="476" y="1780"/>
                  <a:pt x="476" y="1780"/>
                  <a:pt x="476" y="1780"/>
                </a:cubicBezTo>
                <a:close/>
                <a:moveTo>
                  <a:pt x="476" y="1780"/>
                </a:moveTo>
                <a:cubicBezTo>
                  <a:pt x="476" y="1780"/>
                  <a:pt x="476" y="1780"/>
                  <a:pt x="476" y="1780"/>
                </a:cubicBezTo>
                <a:cubicBezTo>
                  <a:pt x="476" y="1780"/>
                  <a:pt x="476" y="1780"/>
                  <a:pt x="476" y="1780"/>
                </a:cubicBezTo>
                <a:close/>
                <a:moveTo>
                  <a:pt x="476" y="1780"/>
                </a:moveTo>
                <a:cubicBezTo>
                  <a:pt x="476" y="1780"/>
                  <a:pt x="476" y="1780"/>
                  <a:pt x="476" y="1780"/>
                </a:cubicBezTo>
                <a:lnTo>
                  <a:pt x="476" y="1780"/>
                </a:lnTo>
                <a:close/>
                <a:moveTo>
                  <a:pt x="451" y="1780"/>
                </a:moveTo>
                <a:cubicBezTo>
                  <a:pt x="451" y="1754"/>
                  <a:pt x="451" y="1754"/>
                  <a:pt x="451" y="1754"/>
                </a:cubicBezTo>
                <a:cubicBezTo>
                  <a:pt x="451" y="1754"/>
                  <a:pt x="451" y="1754"/>
                  <a:pt x="451" y="1780"/>
                </a:cubicBezTo>
                <a:close/>
                <a:moveTo>
                  <a:pt x="451" y="1754"/>
                </a:moveTo>
                <a:cubicBezTo>
                  <a:pt x="451" y="1754"/>
                  <a:pt x="451" y="1754"/>
                  <a:pt x="451" y="1754"/>
                </a:cubicBezTo>
                <a:cubicBezTo>
                  <a:pt x="451" y="1754"/>
                  <a:pt x="451" y="1754"/>
                  <a:pt x="451" y="1754"/>
                </a:cubicBezTo>
                <a:close/>
                <a:moveTo>
                  <a:pt x="451" y="1754"/>
                </a:moveTo>
                <a:cubicBezTo>
                  <a:pt x="451" y="1754"/>
                  <a:pt x="451" y="1754"/>
                  <a:pt x="451" y="1754"/>
                </a:cubicBezTo>
                <a:cubicBezTo>
                  <a:pt x="451" y="1754"/>
                  <a:pt x="451" y="1754"/>
                  <a:pt x="451" y="1754"/>
                </a:cubicBezTo>
                <a:close/>
                <a:moveTo>
                  <a:pt x="451" y="1754"/>
                </a:moveTo>
                <a:lnTo>
                  <a:pt x="451" y="1754"/>
                </a:lnTo>
                <a:cubicBezTo>
                  <a:pt x="451" y="1754"/>
                  <a:pt x="451" y="1754"/>
                  <a:pt x="451" y="1754"/>
                </a:cubicBezTo>
                <a:close/>
                <a:moveTo>
                  <a:pt x="451" y="1754"/>
                </a:moveTo>
                <a:cubicBezTo>
                  <a:pt x="451" y="1754"/>
                  <a:pt x="426" y="1754"/>
                  <a:pt x="426" y="1754"/>
                </a:cubicBezTo>
                <a:cubicBezTo>
                  <a:pt x="426" y="1754"/>
                  <a:pt x="451" y="1754"/>
                  <a:pt x="451" y="1754"/>
                </a:cubicBezTo>
                <a:close/>
                <a:moveTo>
                  <a:pt x="426" y="1729"/>
                </a:moveTo>
                <a:lnTo>
                  <a:pt x="426" y="1729"/>
                </a:lnTo>
                <a:cubicBezTo>
                  <a:pt x="426" y="1729"/>
                  <a:pt x="426" y="1729"/>
                  <a:pt x="426" y="1729"/>
                </a:cubicBezTo>
                <a:close/>
                <a:moveTo>
                  <a:pt x="426" y="1729"/>
                </a:moveTo>
                <a:lnTo>
                  <a:pt x="426" y="1729"/>
                </a:lnTo>
                <a:lnTo>
                  <a:pt x="426" y="1729"/>
                </a:lnTo>
                <a:close/>
                <a:moveTo>
                  <a:pt x="426" y="1729"/>
                </a:moveTo>
                <a:cubicBezTo>
                  <a:pt x="426" y="1729"/>
                  <a:pt x="426" y="1729"/>
                  <a:pt x="426" y="1729"/>
                </a:cubicBezTo>
                <a:cubicBezTo>
                  <a:pt x="426" y="1729"/>
                  <a:pt x="426" y="1729"/>
                  <a:pt x="426" y="1729"/>
                </a:cubicBezTo>
                <a:close/>
                <a:moveTo>
                  <a:pt x="426" y="1729"/>
                </a:moveTo>
                <a:cubicBezTo>
                  <a:pt x="426" y="1729"/>
                  <a:pt x="426" y="1729"/>
                  <a:pt x="426" y="1729"/>
                </a:cubicBezTo>
                <a:cubicBezTo>
                  <a:pt x="426" y="1729"/>
                  <a:pt x="426" y="1729"/>
                  <a:pt x="426" y="1729"/>
                </a:cubicBezTo>
                <a:close/>
                <a:moveTo>
                  <a:pt x="401" y="1704"/>
                </a:moveTo>
                <a:lnTo>
                  <a:pt x="401" y="1704"/>
                </a:lnTo>
                <a:lnTo>
                  <a:pt x="401" y="1704"/>
                </a:lnTo>
                <a:close/>
                <a:moveTo>
                  <a:pt x="401" y="1704"/>
                </a:moveTo>
                <a:cubicBezTo>
                  <a:pt x="401" y="1704"/>
                  <a:pt x="401" y="1704"/>
                  <a:pt x="401" y="1704"/>
                </a:cubicBezTo>
                <a:cubicBezTo>
                  <a:pt x="401" y="1704"/>
                  <a:pt x="401" y="1704"/>
                  <a:pt x="401" y="1704"/>
                </a:cubicBezTo>
                <a:close/>
                <a:moveTo>
                  <a:pt x="401" y="1704"/>
                </a:moveTo>
                <a:cubicBezTo>
                  <a:pt x="401" y="1704"/>
                  <a:pt x="401" y="1704"/>
                  <a:pt x="401" y="1704"/>
                </a:cubicBezTo>
                <a:cubicBezTo>
                  <a:pt x="401" y="1704"/>
                  <a:pt x="401" y="1704"/>
                  <a:pt x="401" y="1704"/>
                </a:cubicBezTo>
                <a:close/>
                <a:moveTo>
                  <a:pt x="401" y="1704"/>
                </a:moveTo>
                <a:cubicBezTo>
                  <a:pt x="401" y="1704"/>
                  <a:pt x="401" y="1704"/>
                  <a:pt x="401" y="1704"/>
                </a:cubicBezTo>
                <a:cubicBezTo>
                  <a:pt x="401" y="1704"/>
                  <a:pt x="401" y="1704"/>
                  <a:pt x="401" y="1704"/>
                </a:cubicBezTo>
                <a:close/>
                <a:moveTo>
                  <a:pt x="376" y="1679"/>
                </a:moveTo>
                <a:lnTo>
                  <a:pt x="376" y="1679"/>
                </a:lnTo>
                <a:lnTo>
                  <a:pt x="376" y="1679"/>
                </a:lnTo>
                <a:close/>
                <a:moveTo>
                  <a:pt x="376" y="1679"/>
                </a:moveTo>
                <a:cubicBezTo>
                  <a:pt x="376" y="1679"/>
                  <a:pt x="376" y="1679"/>
                  <a:pt x="376" y="1679"/>
                </a:cubicBezTo>
                <a:cubicBezTo>
                  <a:pt x="376" y="1679"/>
                  <a:pt x="376" y="1679"/>
                  <a:pt x="376" y="1679"/>
                </a:cubicBezTo>
                <a:close/>
                <a:moveTo>
                  <a:pt x="0" y="201"/>
                </a:moveTo>
                <a:cubicBezTo>
                  <a:pt x="0" y="201"/>
                  <a:pt x="0" y="201"/>
                  <a:pt x="0" y="201"/>
                </a:cubicBezTo>
                <a:cubicBezTo>
                  <a:pt x="0" y="201"/>
                  <a:pt x="0" y="201"/>
                  <a:pt x="0" y="201"/>
                </a:cubicBezTo>
                <a:close/>
                <a:moveTo>
                  <a:pt x="0" y="201"/>
                </a:moveTo>
                <a:lnTo>
                  <a:pt x="0" y="201"/>
                </a:lnTo>
                <a:lnTo>
                  <a:pt x="0" y="201"/>
                </a:lnTo>
                <a:close/>
                <a:moveTo>
                  <a:pt x="0" y="201"/>
                </a:moveTo>
                <a:lnTo>
                  <a:pt x="0" y="201"/>
                </a:lnTo>
                <a:lnTo>
                  <a:pt x="0" y="201"/>
                </a:lnTo>
                <a:close/>
                <a:moveTo>
                  <a:pt x="0" y="176"/>
                </a:moveTo>
                <a:cubicBezTo>
                  <a:pt x="0" y="176"/>
                  <a:pt x="25" y="176"/>
                  <a:pt x="25" y="176"/>
                </a:cubicBezTo>
                <a:cubicBezTo>
                  <a:pt x="25" y="176"/>
                  <a:pt x="0" y="176"/>
                  <a:pt x="0" y="176"/>
                </a:cubicBezTo>
                <a:close/>
                <a:moveTo>
                  <a:pt x="25" y="176"/>
                </a:moveTo>
                <a:cubicBezTo>
                  <a:pt x="25" y="176"/>
                  <a:pt x="25" y="176"/>
                  <a:pt x="25" y="176"/>
                </a:cubicBezTo>
                <a:cubicBezTo>
                  <a:pt x="25" y="176"/>
                  <a:pt x="25" y="176"/>
                  <a:pt x="25" y="176"/>
                </a:cubicBezTo>
                <a:close/>
                <a:moveTo>
                  <a:pt x="25" y="176"/>
                </a:moveTo>
                <a:cubicBezTo>
                  <a:pt x="25" y="176"/>
                  <a:pt x="25" y="176"/>
                  <a:pt x="25" y="176"/>
                </a:cubicBezTo>
                <a:cubicBezTo>
                  <a:pt x="25" y="176"/>
                  <a:pt x="25" y="176"/>
                  <a:pt x="25" y="176"/>
                </a:cubicBezTo>
                <a:close/>
                <a:moveTo>
                  <a:pt x="25" y="176"/>
                </a:moveTo>
                <a:cubicBezTo>
                  <a:pt x="75" y="125"/>
                  <a:pt x="100" y="50"/>
                  <a:pt x="151" y="25"/>
                </a:cubicBezTo>
                <a:cubicBezTo>
                  <a:pt x="100" y="50"/>
                  <a:pt x="75" y="125"/>
                  <a:pt x="25" y="176"/>
                </a:cubicBezTo>
                <a:close/>
                <a:moveTo>
                  <a:pt x="151" y="25"/>
                </a:moveTo>
                <a:cubicBezTo>
                  <a:pt x="151" y="25"/>
                  <a:pt x="151" y="25"/>
                  <a:pt x="151" y="25"/>
                </a:cubicBezTo>
                <a:cubicBezTo>
                  <a:pt x="151" y="25"/>
                  <a:pt x="151" y="25"/>
                  <a:pt x="151" y="25"/>
                </a:cubicBezTo>
                <a:close/>
                <a:moveTo>
                  <a:pt x="151" y="25"/>
                </a:moveTo>
                <a:cubicBezTo>
                  <a:pt x="151" y="0"/>
                  <a:pt x="151" y="0"/>
                  <a:pt x="176" y="0"/>
                </a:cubicBezTo>
                <a:cubicBezTo>
                  <a:pt x="151" y="0"/>
                  <a:pt x="151" y="0"/>
                  <a:pt x="151" y="25"/>
                </a:cubicBezTo>
                <a:close/>
                <a:moveTo>
                  <a:pt x="176" y="0"/>
                </a:moveTo>
                <a:lnTo>
                  <a:pt x="176" y="0"/>
                </a:lnTo>
                <a:lnTo>
                  <a:pt x="176" y="0"/>
                </a:lnTo>
                <a:close/>
                <a:moveTo>
                  <a:pt x="176" y="0"/>
                </a:moveTo>
                <a:cubicBezTo>
                  <a:pt x="176" y="0"/>
                  <a:pt x="176" y="0"/>
                  <a:pt x="176" y="0"/>
                </a:cubicBezTo>
                <a:cubicBezTo>
                  <a:pt x="176" y="0"/>
                  <a:pt x="176" y="0"/>
                  <a:pt x="176" y="0"/>
                </a:cubicBezTo>
                <a:close/>
                <a:moveTo>
                  <a:pt x="176" y="0"/>
                </a:moveTo>
                <a:cubicBezTo>
                  <a:pt x="176" y="0"/>
                  <a:pt x="176" y="0"/>
                  <a:pt x="176" y="0"/>
                </a:cubicBezTo>
                <a:cubicBezTo>
                  <a:pt x="176" y="0"/>
                  <a:pt x="176" y="0"/>
                  <a:pt x="176" y="0"/>
                </a:cubicBezTo>
                <a:close/>
                <a:moveTo>
                  <a:pt x="176" y="0"/>
                </a:moveTo>
                <a:lnTo>
                  <a:pt x="176" y="0"/>
                </a:lnTo>
                <a:lnTo>
                  <a:pt x="176" y="0"/>
                </a:lnTo>
                <a:close/>
              </a:path>
            </a:pathLst>
          </a:custGeom>
          <a:solidFill>
            <a:srgbClr val="FABD9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6" name="Google Shape;116;p2"/>
          <p:cNvGrpSpPr/>
          <p:nvPr/>
        </p:nvGrpSpPr>
        <p:grpSpPr>
          <a:xfrm rot="-3469350">
            <a:off x="9309777" y="5708133"/>
            <a:ext cx="979028" cy="659663"/>
            <a:chOff x="897994" y="4240309"/>
            <a:chExt cx="967900" cy="652165"/>
          </a:xfrm>
        </p:grpSpPr>
        <p:sp>
          <p:nvSpPr>
            <p:cNvPr id="117" name="Google Shape;117;p2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11253337" y="6201948"/>
            <a:ext cx="1607505" cy="782861"/>
            <a:chOff x="1698430" y="4498823"/>
            <a:chExt cx="1589281" cy="773986"/>
          </a:xfrm>
        </p:grpSpPr>
        <p:sp>
          <p:nvSpPr>
            <p:cNvPr id="123" name="Google Shape;123;p2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3" name="Google Shape;133;p2"/>
          <p:cNvSpPr/>
          <p:nvPr/>
        </p:nvSpPr>
        <p:spPr>
          <a:xfrm>
            <a:off x="7265306" y="-101611"/>
            <a:ext cx="540811" cy="596873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solidFill>
            <a:schemeClr val="accent1"/>
          </a:solidFill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" name="Google Shape;134;p2"/>
          <p:cNvSpPr txBox="1">
            <a:spLocks noGrp="1"/>
          </p:cNvSpPr>
          <p:nvPr>
            <p:ph type="ctrTitle"/>
          </p:nvPr>
        </p:nvSpPr>
        <p:spPr>
          <a:xfrm>
            <a:off x="3076767" y="1726292"/>
            <a:ext cx="6038400" cy="29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2"/>
          <p:cNvSpPr txBox="1">
            <a:spLocks noGrp="1"/>
          </p:cNvSpPr>
          <p:nvPr>
            <p:ph type="subTitle" idx="1"/>
          </p:nvPr>
        </p:nvSpPr>
        <p:spPr>
          <a:xfrm>
            <a:off x="3076833" y="4497308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4015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421D6DA9-9A96-4937-9B43-CD228020D044}"/>
              </a:ext>
            </a:extLst>
          </p:cNvPr>
          <p:cNvGrpSpPr/>
          <p:nvPr userDrawn="1"/>
        </p:nvGrpSpPr>
        <p:grpSpPr>
          <a:xfrm>
            <a:off x="-28833" y="0"/>
            <a:ext cx="12220833" cy="6863167"/>
            <a:chOff x="1040581" y="-106768"/>
            <a:chExt cx="12220833" cy="686316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744E2B-C2B0-400D-9F2D-04FA540A52FC}"/>
                </a:ext>
              </a:extLst>
            </p:cNvPr>
            <p:cNvSpPr/>
            <p:nvPr/>
          </p:nvSpPr>
          <p:spPr>
            <a:xfrm>
              <a:off x="1051164" y="-96170"/>
              <a:ext cx="12210250" cy="6846846"/>
            </a:xfrm>
            <a:custGeom>
              <a:avLst/>
              <a:gdLst>
                <a:gd name="connsiteX0" fmla="*/ 0 w 12210250"/>
                <a:gd name="connsiteY0" fmla="*/ 0 h 6846846"/>
                <a:gd name="connsiteX1" fmla="*/ 12210250 w 12210250"/>
                <a:gd name="connsiteY1" fmla="*/ 0 h 6846846"/>
                <a:gd name="connsiteX2" fmla="*/ 12210250 w 12210250"/>
                <a:gd name="connsiteY2" fmla="*/ 6846847 h 6846846"/>
                <a:gd name="connsiteX3" fmla="*/ 0 w 12210250"/>
                <a:gd name="connsiteY3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10250" h="6846846">
                  <a:moveTo>
                    <a:pt x="0" y="0"/>
                  </a:moveTo>
                  <a:lnTo>
                    <a:pt x="12210250" y="0"/>
                  </a:lnTo>
                  <a:lnTo>
                    <a:pt x="12210250" y="6846847"/>
                  </a:lnTo>
                  <a:lnTo>
                    <a:pt x="0" y="6846847"/>
                  </a:lnTo>
                  <a:close/>
                </a:path>
              </a:pathLst>
            </a:custGeom>
            <a:solidFill>
              <a:srgbClr val="F8F4EB"/>
            </a:solidFill>
            <a:ln w="118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BEDD59D-C38D-49B7-905E-180F9D9DF797}"/>
                </a:ext>
              </a:extLst>
            </p:cNvPr>
            <p:cNvSpPr/>
            <p:nvPr/>
          </p:nvSpPr>
          <p:spPr>
            <a:xfrm>
              <a:off x="126325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4D44BFF-B059-4401-B009-7D3FBF837F58}"/>
                </a:ext>
              </a:extLst>
            </p:cNvPr>
            <p:cNvSpPr/>
            <p:nvPr/>
          </p:nvSpPr>
          <p:spPr>
            <a:xfrm>
              <a:off x="158117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7B94E94-7121-498A-BC2F-29A3DA82AA34}"/>
                </a:ext>
              </a:extLst>
            </p:cNvPr>
            <p:cNvSpPr/>
            <p:nvPr/>
          </p:nvSpPr>
          <p:spPr>
            <a:xfrm>
              <a:off x="189908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B9E499C-B49E-4C05-BDBA-740E07924CB8}"/>
                </a:ext>
              </a:extLst>
            </p:cNvPr>
            <p:cNvSpPr/>
            <p:nvPr/>
          </p:nvSpPr>
          <p:spPr>
            <a:xfrm>
              <a:off x="221700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308B9D3-5143-4CFB-AAF1-0759010B81F8}"/>
                </a:ext>
              </a:extLst>
            </p:cNvPr>
            <p:cNvSpPr/>
            <p:nvPr/>
          </p:nvSpPr>
          <p:spPr>
            <a:xfrm>
              <a:off x="253513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5C427F5-6BA2-43EA-BD2D-BAAAC247060E}"/>
                </a:ext>
              </a:extLst>
            </p:cNvPr>
            <p:cNvSpPr/>
            <p:nvPr/>
          </p:nvSpPr>
          <p:spPr>
            <a:xfrm>
              <a:off x="285305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4017D9E-966A-4366-9262-054C83094BE3}"/>
                </a:ext>
              </a:extLst>
            </p:cNvPr>
            <p:cNvSpPr/>
            <p:nvPr/>
          </p:nvSpPr>
          <p:spPr>
            <a:xfrm>
              <a:off x="317097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AAD4B0-03E1-4DA1-8C7D-D591940493C1}"/>
                </a:ext>
              </a:extLst>
            </p:cNvPr>
            <p:cNvSpPr/>
            <p:nvPr/>
          </p:nvSpPr>
          <p:spPr>
            <a:xfrm>
              <a:off x="348889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EBBD94D-C25B-4643-95BD-D46CC40F39AD}"/>
                </a:ext>
              </a:extLst>
            </p:cNvPr>
            <p:cNvSpPr/>
            <p:nvPr/>
          </p:nvSpPr>
          <p:spPr>
            <a:xfrm>
              <a:off x="380702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6E307F-78C2-4DC6-95B9-62325D46CE0F}"/>
                </a:ext>
              </a:extLst>
            </p:cNvPr>
            <p:cNvSpPr/>
            <p:nvPr/>
          </p:nvSpPr>
          <p:spPr>
            <a:xfrm>
              <a:off x="412494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6475B9A-204B-458E-81CC-858218BB8532}"/>
                </a:ext>
              </a:extLst>
            </p:cNvPr>
            <p:cNvSpPr/>
            <p:nvPr/>
          </p:nvSpPr>
          <p:spPr>
            <a:xfrm>
              <a:off x="444286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52EBED3-2B4C-43DD-B87B-A5461C74E85D}"/>
                </a:ext>
              </a:extLst>
            </p:cNvPr>
            <p:cNvSpPr/>
            <p:nvPr/>
          </p:nvSpPr>
          <p:spPr>
            <a:xfrm>
              <a:off x="476099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DFE152F-6BA6-48BD-81B2-CFF672F9CB82}"/>
                </a:ext>
              </a:extLst>
            </p:cNvPr>
            <p:cNvSpPr/>
            <p:nvPr/>
          </p:nvSpPr>
          <p:spPr>
            <a:xfrm>
              <a:off x="507891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9C5601-BCD2-4D13-8F99-ADCD1FC277FF}"/>
                </a:ext>
              </a:extLst>
            </p:cNvPr>
            <p:cNvSpPr/>
            <p:nvPr/>
          </p:nvSpPr>
          <p:spPr>
            <a:xfrm>
              <a:off x="539683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7DCF48-F289-437E-ACE7-AD0239D349A4}"/>
                </a:ext>
              </a:extLst>
            </p:cNvPr>
            <p:cNvSpPr/>
            <p:nvPr/>
          </p:nvSpPr>
          <p:spPr>
            <a:xfrm>
              <a:off x="571475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78B306-565C-48B2-9782-6C9F9D1564BB}"/>
                </a:ext>
              </a:extLst>
            </p:cNvPr>
            <p:cNvSpPr/>
            <p:nvPr/>
          </p:nvSpPr>
          <p:spPr>
            <a:xfrm>
              <a:off x="603288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B4F3832-C4C4-489E-B11E-BCA24DB0F867}"/>
                </a:ext>
              </a:extLst>
            </p:cNvPr>
            <p:cNvSpPr/>
            <p:nvPr/>
          </p:nvSpPr>
          <p:spPr>
            <a:xfrm>
              <a:off x="635080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3AB2454-ABED-4A28-A8FD-29DC4F09405E}"/>
                </a:ext>
              </a:extLst>
            </p:cNvPr>
            <p:cNvSpPr/>
            <p:nvPr/>
          </p:nvSpPr>
          <p:spPr>
            <a:xfrm>
              <a:off x="666872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37ACD04-473F-47B7-93BD-384CC5FB851A}"/>
                </a:ext>
              </a:extLst>
            </p:cNvPr>
            <p:cNvSpPr/>
            <p:nvPr/>
          </p:nvSpPr>
          <p:spPr>
            <a:xfrm>
              <a:off x="69866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A60C7E6-D508-49CB-B3EC-4BDB26BBCEB7}"/>
                </a:ext>
              </a:extLst>
            </p:cNvPr>
            <p:cNvSpPr/>
            <p:nvPr/>
          </p:nvSpPr>
          <p:spPr>
            <a:xfrm>
              <a:off x="730477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3BB146C-43BE-4B47-A30D-D3A138B339A4}"/>
                </a:ext>
              </a:extLst>
            </p:cNvPr>
            <p:cNvSpPr/>
            <p:nvPr/>
          </p:nvSpPr>
          <p:spPr>
            <a:xfrm>
              <a:off x="762269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C8A8263-31D1-42EA-85F2-33AE28CFBE26}"/>
                </a:ext>
              </a:extLst>
            </p:cNvPr>
            <p:cNvSpPr/>
            <p:nvPr/>
          </p:nvSpPr>
          <p:spPr>
            <a:xfrm>
              <a:off x="794060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CC04E98-7D46-4664-AAB6-AED08AF6669D}"/>
                </a:ext>
              </a:extLst>
            </p:cNvPr>
            <p:cNvSpPr/>
            <p:nvPr/>
          </p:nvSpPr>
          <p:spPr>
            <a:xfrm>
              <a:off x="82587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94619B0-2B7E-425F-B0E8-7B3715F2ADC8}"/>
                </a:ext>
              </a:extLst>
            </p:cNvPr>
            <p:cNvSpPr/>
            <p:nvPr/>
          </p:nvSpPr>
          <p:spPr>
            <a:xfrm>
              <a:off x="857665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C15617F-BBA4-41BB-96A9-631F37DFC0D8}"/>
                </a:ext>
              </a:extLst>
            </p:cNvPr>
            <p:cNvSpPr/>
            <p:nvPr/>
          </p:nvSpPr>
          <p:spPr>
            <a:xfrm>
              <a:off x="889457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874B615-FD7E-48AA-9B6D-D97A15A9F028}"/>
                </a:ext>
              </a:extLst>
            </p:cNvPr>
            <p:cNvSpPr/>
            <p:nvPr/>
          </p:nvSpPr>
          <p:spPr>
            <a:xfrm>
              <a:off x="921249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626B0BA-0D82-4C3E-8ADD-F53D5E1B7F0D}"/>
                </a:ext>
              </a:extLst>
            </p:cNvPr>
            <p:cNvSpPr/>
            <p:nvPr/>
          </p:nvSpPr>
          <p:spPr>
            <a:xfrm>
              <a:off x="953062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D664FF1-6F38-4551-A67C-CA2E623F55FD}"/>
                </a:ext>
              </a:extLst>
            </p:cNvPr>
            <p:cNvSpPr/>
            <p:nvPr/>
          </p:nvSpPr>
          <p:spPr>
            <a:xfrm>
              <a:off x="984854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B6C9073-DC2B-444F-BBAD-5A29EB600959}"/>
                </a:ext>
              </a:extLst>
            </p:cNvPr>
            <p:cNvSpPr/>
            <p:nvPr/>
          </p:nvSpPr>
          <p:spPr>
            <a:xfrm>
              <a:off x="1016646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2FB746E-A42C-48CD-87A2-0E5207186C39}"/>
                </a:ext>
              </a:extLst>
            </p:cNvPr>
            <p:cNvSpPr/>
            <p:nvPr/>
          </p:nvSpPr>
          <p:spPr>
            <a:xfrm>
              <a:off x="104843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EA48E4-3954-46DE-BB85-10DDBB6605E5}"/>
                </a:ext>
              </a:extLst>
            </p:cNvPr>
            <p:cNvSpPr/>
            <p:nvPr/>
          </p:nvSpPr>
          <p:spPr>
            <a:xfrm>
              <a:off x="1080251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DFD9F1-01FA-402E-935C-9F4577A4B3B2}"/>
                </a:ext>
              </a:extLst>
            </p:cNvPr>
            <p:cNvSpPr/>
            <p:nvPr/>
          </p:nvSpPr>
          <p:spPr>
            <a:xfrm>
              <a:off x="1112043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99293DF-916D-49A9-9A1D-31516CBE86DB}"/>
                </a:ext>
              </a:extLst>
            </p:cNvPr>
            <p:cNvSpPr/>
            <p:nvPr/>
          </p:nvSpPr>
          <p:spPr>
            <a:xfrm>
              <a:off x="1143835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C8C60FD-3758-45D3-A7BC-80F2795A823F}"/>
                </a:ext>
              </a:extLst>
            </p:cNvPr>
            <p:cNvSpPr/>
            <p:nvPr/>
          </p:nvSpPr>
          <p:spPr>
            <a:xfrm>
              <a:off x="117564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5B1CEA9-9416-4486-8750-562C8A74EB9B}"/>
                </a:ext>
              </a:extLst>
            </p:cNvPr>
            <p:cNvSpPr/>
            <p:nvPr/>
          </p:nvSpPr>
          <p:spPr>
            <a:xfrm>
              <a:off x="1207440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5CCCD6C-CE44-4BF6-8703-267AEED0296D}"/>
                </a:ext>
              </a:extLst>
            </p:cNvPr>
            <p:cNvSpPr/>
            <p:nvPr/>
          </p:nvSpPr>
          <p:spPr>
            <a:xfrm>
              <a:off x="1239232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4CEE692-9951-4C07-B14E-72E18807F4A6}"/>
                </a:ext>
              </a:extLst>
            </p:cNvPr>
            <p:cNvSpPr/>
            <p:nvPr/>
          </p:nvSpPr>
          <p:spPr>
            <a:xfrm>
              <a:off x="1271024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15AD932-E209-4095-98C0-9C06782B90B9}"/>
                </a:ext>
              </a:extLst>
            </p:cNvPr>
            <p:cNvSpPr/>
            <p:nvPr/>
          </p:nvSpPr>
          <p:spPr>
            <a:xfrm>
              <a:off x="13024986" y="-90447"/>
              <a:ext cx="6561" cy="6846846"/>
            </a:xfrm>
            <a:custGeom>
              <a:avLst/>
              <a:gdLst>
                <a:gd name="connsiteX0" fmla="*/ 6562 w 6561"/>
                <a:gd name="connsiteY0" fmla="*/ 0 h 6846846"/>
                <a:gd name="connsiteX1" fmla="*/ 0 w 6561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61" h="6846846">
                  <a:moveTo>
                    <a:pt x="6562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E26AC0C-D94D-4FE3-A71C-B14B9FC6F3C7}"/>
                </a:ext>
              </a:extLst>
            </p:cNvPr>
            <p:cNvSpPr/>
            <p:nvPr/>
          </p:nvSpPr>
          <p:spPr>
            <a:xfrm>
              <a:off x="1040581" y="64857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F120D62-5FC9-4358-9AD9-70CB24F5EDEA}"/>
                </a:ext>
              </a:extLst>
            </p:cNvPr>
            <p:cNvSpPr/>
            <p:nvPr/>
          </p:nvSpPr>
          <p:spPr>
            <a:xfrm>
              <a:off x="1040581" y="61686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8E687A8-81D4-417A-AD8B-11D5ACF54934}"/>
                </a:ext>
              </a:extLst>
            </p:cNvPr>
            <p:cNvSpPr/>
            <p:nvPr/>
          </p:nvSpPr>
          <p:spPr>
            <a:xfrm>
              <a:off x="1040581" y="58517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9C633B3-CD39-4380-BC68-5999829C2B20}"/>
                </a:ext>
              </a:extLst>
            </p:cNvPr>
            <p:cNvSpPr/>
            <p:nvPr/>
          </p:nvSpPr>
          <p:spPr>
            <a:xfrm>
              <a:off x="1040581" y="553481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6FEC554-09B6-4949-942C-14EDEFF19B6E}"/>
                </a:ext>
              </a:extLst>
            </p:cNvPr>
            <p:cNvSpPr/>
            <p:nvPr/>
          </p:nvSpPr>
          <p:spPr>
            <a:xfrm>
              <a:off x="1040581" y="5217709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7644923-1815-417F-89C5-3C69494A4FAC}"/>
                </a:ext>
              </a:extLst>
            </p:cNvPr>
            <p:cNvSpPr/>
            <p:nvPr/>
          </p:nvSpPr>
          <p:spPr>
            <a:xfrm>
              <a:off x="1040581" y="49008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A0FFE50-6F63-4018-A3E0-CCFCCEC2A606}"/>
                </a:ext>
              </a:extLst>
            </p:cNvPr>
            <p:cNvSpPr/>
            <p:nvPr/>
          </p:nvSpPr>
          <p:spPr>
            <a:xfrm>
              <a:off x="1040581" y="45837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AFCCA53-496B-4164-9ABB-8F7D34574DD2}"/>
                </a:ext>
              </a:extLst>
            </p:cNvPr>
            <p:cNvSpPr/>
            <p:nvPr/>
          </p:nvSpPr>
          <p:spPr>
            <a:xfrm>
              <a:off x="1040581" y="4266811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C66D529-402B-4FE0-BFE3-EDD345C9A443}"/>
                </a:ext>
              </a:extLst>
            </p:cNvPr>
            <p:cNvSpPr/>
            <p:nvPr/>
          </p:nvSpPr>
          <p:spPr>
            <a:xfrm>
              <a:off x="1040581" y="394970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7ADE358-E98E-42F4-9BEC-586107326794}"/>
                </a:ext>
              </a:extLst>
            </p:cNvPr>
            <p:cNvSpPr/>
            <p:nvPr/>
          </p:nvSpPr>
          <p:spPr>
            <a:xfrm>
              <a:off x="1040581" y="36328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415BE36-2A61-4D30-9A4E-3A7D2A111752}"/>
                </a:ext>
              </a:extLst>
            </p:cNvPr>
            <p:cNvSpPr/>
            <p:nvPr/>
          </p:nvSpPr>
          <p:spPr>
            <a:xfrm>
              <a:off x="1040581" y="331591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B48E0DF-C872-4ED1-961F-77F63CE0A861}"/>
                </a:ext>
              </a:extLst>
            </p:cNvPr>
            <p:cNvSpPr/>
            <p:nvPr/>
          </p:nvSpPr>
          <p:spPr>
            <a:xfrm>
              <a:off x="1040581" y="29988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424F176-6283-4300-AE7D-7A8A61FAE52D}"/>
                </a:ext>
              </a:extLst>
            </p:cNvPr>
            <p:cNvSpPr/>
            <p:nvPr/>
          </p:nvSpPr>
          <p:spPr>
            <a:xfrm>
              <a:off x="1040581" y="26819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229C267-4736-4BD5-87A2-ACE0A03ABDB0}"/>
                </a:ext>
              </a:extLst>
            </p:cNvPr>
            <p:cNvSpPr/>
            <p:nvPr/>
          </p:nvSpPr>
          <p:spPr>
            <a:xfrm>
              <a:off x="1040581" y="23648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7AA7147-CF2F-483B-9BB1-2106AB730EE8}"/>
                </a:ext>
              </a:extLst>
            </p:cNvPr>
            <p:cNvSpPr/>
            <p:nvPr/>
          </p:nvSpPr>
          <p:spPr>
            <a:xfrm>
              <a:off x="1040581" y="20479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61C88EA-663F-44D0-93B4-02763EE44236}"/>
                </a:ext>
              </a:extLst>
            </p:cNvPr>
            <p:cNvSpPr/>
            <p:nvPr/>
          </p:nvSpPr>
          <p:spPr>
            <a:xfrm>
              <a:off x="1040581" y="17310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C44349A-8F52-4388-9A1A-B2273074F7AC}"/>
                </a:ext>
              </a:extLst>
            </p:cNvPr>
            <p:cNvSpPr/>
            <p:nvPr/>
          </p:nvSpPr>
          <p:spPr>
            <a:xfrm>
              <a:off x="1040581" y="1413905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EA1A55B-CCD5-4EC6-AAA9-01B896386BCE}"/>
                </a:ext>
              </a:extLst>
            </p:cNvPr>
            <p:cNvSpPr/>
            <p:nvPr/>
          </p:nvSpPr>
          <p:spPr>
            <a:xfrm>
              <a:off x="1040581" y="10970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6FB6639-578A-4959-ABDA-9251BAE9E4F0}"/>
                </a:ext>
              </a:extLst>
            </p:cNvPr>
            <p:cNvSpPr/>
            <p:nvPr/>
          </p:nvSpPr>
          <p:spPr>
            <a:xfrm>
              <a:off x="1040581" y="7799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C2E24F-F835-45DF-9E93-9B43E75857B4}"/>
                </a:ext>
              </a:extLst>
            </p:cNvPr>
            <p:cNvSpPr/>
            <p:nvPr/>
          </p:nvSpPr>
          <p:spPr>
            <a:xfrm>
              <a:off x="1040581" y="4630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9118437-0AD6-4AAE-B66F-DA9BF07F3BDD}"/>
                </a:ext>
              </a:extLst>
            </p:cNvPr>
            <p:cNvSpPr/>
            <p:nvPr/>
          </p:nvSpPr>
          <p:spPr>
            <a:xfrm>
              <a:off x="1069578" y="142720"/>
              <a:ext cx="12181252" cy="6571"/>
            </a:xfrm>
            <a:custGeom>
              <a:avLst/>
              <a:gdLst>
                <a:gd name="connsiteX0" fmla="*/ 0 w 12181252"/>
                <a:gd name="connsiteY0" fmla="*/ 0 h 6571"/>
                <a:gd name="connsiteX1" fmla="*/ 12181253 w 12181252"/>
                <a:gd name="connsiteY1" fmla="*/ 6571 h 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252" h="6571">
                  <a:moveTo>
                    <a:pt x="0" y="0"/>
                  </a:moveTo>
                  <a:lnTo>
                    <a:pt x="12181253" y="6571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1A49D6-EFAD-436F-A3E9-B04D4B2C2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86D9D-D5D7-4D2A-9736-F04D40C06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3D158-3563-4E1C-BF84-476C6D08E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53504-F16D-4925-8823-5B229C665810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D4896-096F-4ED8-B1F8-458BA05F5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4670E-E7BC-46A7-9F30-7C15F49EA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A31E115-E4E7-4965-B87B-AF703ADA4E21}"/>
              </a:ext>
            </a:extLst>
          </p:cNvPr>
          <p:cNvSpPr txBox="1"/>
          <p:nvPr userDrawn="1"/>
        </p:nvSpPr>
        <p:spPr>
          <a:xfrm>
            <a:off x="1216025" y="7038579"/>
            <a:ext cx="1006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| By PowerPointHub.com | PowerPointhubth@gmail.com | Facebook : PowerPoint Hub | Not allow for commercial use. | 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2021 , Thailand </a:t>
            </a:r>
          </a:p>
        </p:txBody>
      </p:sp>
    </p:spTree>
    <p:extLst>
      <p:ext uri="{BB962C8B-B14F-4D97-AF65-F5344CB8AC3E}">
        <p14:creationId xmlns:p14="http://schemas.microsoft.com/office/powerpoint/2010/main" val="2422349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5" r:id="rId2"/>
    <p:sldLayoutId id="2147483660" r:id="rId3"/>
    <p:sldLayoutId id="2147483665" r:id="rId4"/>
    <p:sldLayoutId id="2147483664" r:id="rId5"/>
    <p:sldLayoutId id="2147483662" r:id="rId6"/>
    <p:sldLayoutId id="214748366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326D6385-F4CB-4632-82F2-F5B5F87C0702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A9D3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A9D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5688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326D6385-F4CB-4632-82F2-F5B5F87C0702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A9D3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A9D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0550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3452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15.jpeg"/><Relationship Id="rId4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14.svg"/><Relationship Id="rId5" Type="http://schemas.openxmlformats.org/officeDocument/2006/relationships/image" Target="../media/image8.png"/><Relationship Id="rId4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16.png"/><Relationship Id="rId4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1.mp3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tags" Target="../tags/tag15.xml"/><Relationship Id="rId6" Type="http://schemas.openxmlformats.org/officeDocument/2006/relationships/image" Target="../media/image16.sv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14.svg"/><Relationship Id="rId5" Type="http://schemas.openxmlformats.org/officeDocument/2006/relationships/image" Target="../media/image8.png"/><Relationship Id="rId4" Type="http://schemas.openxmlformats.org/officeDocument/2006/relationships/image" Target="../media/image1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20.jpeg"/><Relationship Id="rId4" Type="http://schemas.openxmlformats.org/officeDocument/2006/relationships/image" Target="../media/image1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21.jpeg"/><Relationship Id="rId4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22.jpeg"/><Relationship Id="rId4" Type="http://schemas.openxmlformats.org/officeDocument/2006/relationships/image" Target="../media/image1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23.jpeg"/><Relationship Id="rId4" Type="http://schemas.openxmlformats.org/officeDocument/2006/relationships/image" Target="../media/image1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2" Type="http://schemas.openxmlformats.org/officeDocument/2006/relationships/audio" Target="NULL" TargetMode="External"/><Relationship Id="rId1" Type="http://schemas.openxmlformats.org/officeDocument/2006/relationships/tags" Target="../tags/tag23.xml"/><Relationship Id="rId6" Type="http://schemas.openxmlformats.org/officeDocument/2006/relationships/image" Target="../media/image16.sv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25.png"/><Relationship Id="rId2" Type="http://schemas.openxmlformats.org/officeDocument/2006/relationships/audio" Target="NULL" TargetMode="External"/><Relationship Id="rId1" Type="http://schemas.openxmlformats.org/officeDocument/2006/relationships/tags" Target="../tags/tag24.xml"/><Relationship Id="rId6" Type="http://schemas.openxmlformats.org/officeDocument/2006/relationships/image" Target="../media/image16.sv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26.png"/><Relationship Id="rId2" Type="http://schemas.openxmlformats.org/officeDocument/2006/relationships/audio" Target="NULL" TargetMode="External"/><Relationship Id="rId1" Type="http://schemas.openxmlformats.org/officeDocument/2006/relationships/tags" Target="../tags/tag25.xml"/><Relationship Id="rId6" Type="http://schemas.openxmlformats.org/officeDocument/2006/relationships/image" Target="../media/image16.sv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27.png"/><Relationship Id="rId2" Type="http://schemas.openxmlformats.org/officeDocument/2006/relationships/audio" Target="NULL" TargetMode="External"/><Relationship Id="rId1" Type="http://schemas.openxmlformats.org/officeDocument/2006/relationships/tags" Target="../tags/tag26.xml"/><Relationship Id="rId6" Type="http://schemas.openxmlformats.org/officeDocument/2006/relationships/image" Target="../media/image16.sv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mp3"/><Relationship Id="rId7" Type="http://schemas.openxmlformats.org/officeDocument/2006/relationships/image" Target="../media/image18.png"/><Relationship Id="rId2" Type="http://schemas.openxmlformats.org/officeDocument/2006/relationships/audio" Target="NULL" TargetMode="External"/><Relationship Id="rId1" Type="http://schemas.openxmlformats.org/officeDocument/2006/relationships/tags" Target="../tags/tag27.xml"/><Relationship Id="rId6" Type="http://schemas.openxmlformats.org/officeDocument/2006/relationships/image" Target="../media/image16.sv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image" Target="../media/image14.svg"/><Relationship Id="rId5" Type="http://schemas.openxmlformats.org/officeDocument/2006/relationships/image" Target="../media/image8.png"/><Relationship Id="rId4" Type="http://schemas.openxmlformats.org/officeDocument/2006/relationships/image" Target="../media/image12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9.xml"/><Relationship Id="rId5" Type="http://schemas.openxmlformats.org/officeDocument/2006/relationships/image" Target="../media/image29.jpeg"/><Relationship Id="rId4" Type="http://schemas.openxmlformats.org/officeDocument/2006/relationships/image" Target="../media/image16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image" Target="../media/image14.svg"/><Relationship Id="rId5" Type="http://schemas.openxmlformats.org/officeDocument/2006/relationships/image" Target="../media/image8.png"/><Relationship Id="rId4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0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1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26" Type="http://schemas.openxmlformats.org/officeDocument/2006/relationships/image" Target="../media/image51.png"/><Relationship Id="rId39" Type="http://schemas.openxmlformats.org/officeDocument/2006/relationships/image" Target="../media/image55.png"/><Relationship Id="rId21" Type="http://schemas.openxmlformats.org/officeDocument/2006/relationships/image" Target="../media/image46.png"/><Relationship Id="rId34" Type="http://schemas.openxmlformats.org/officeDocument/2006/relationships/slide" Target="slide36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5" Type="http://schemas.openxmlformats.org/officeDocument/2006/relationships/image" Target="../media/image50.png"/><Relationship Id="rId33" Type="http://schemas.openxmlformats.org/officeDocument/2006/relationships/slide" Target="slide35.xml"/><Relationship Id="rId38" Type="http://schemas.openxmlformats.org/officeDocument/2006/relationships/slide" Target="slide41.xml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29" Type="http://schemas.openxmlformats.org/officeDocument/2006/relationships/image" Target="../media/image54.png"/><Relationship Id="rId1" Type="http://schemas.openxmlformats.org/officeDocument/2006/relationships/tags" Target="../tags/tag32.xml"/><Relationship Id="rId6" Type="http://schemas.openxmlformats.org/officeDocument/2006/relationships/audio" Target="../media/audio1.wav"/><Relationship Id="rId11" Type="http://schemas.openxmlformats.org/officeDocument/2006/relationships/image" Target="../media/image36.png"/><Relationship Id="rId24" Type="http://schemas.openxmlformats.org/officeDocument/2006/relationships/image" Target="../media/image49.png"/><Relationship Id="rId32" Type="http://schemas.openxmlformats.org/officeDocument/2006/relationships/slide" Target="slide34.xml"/><Relationship Id="rId37" Type="http://schemas.openxmlformats.org/officeDocument/2006/relationships/slide" Target="slide38.xml"/><Relationship Id="rId5" Type="http://schemas.openxmlformats.org/officeDocument/2006/relationships/audio" Target="../media/audio3.wav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28" Type="http://schemas.openxmlformats.org/officeDocument/2006/relationships/image" Target="../media/image53.png"/><Relationship Id="rId36" Type="http://schemas.openxmlformats.org/officeDocument/2006/relationships/slide" Target="slide39.xml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31" Type="http://schemas.openxmlformats.org/officeDocument/2006/relationships/slide" Target="slide33.xml"/><Relationship Id="rId4" Type="http://schemas.openxmlformats.org/officeDocument/2006/relationships/audio" Target="../media/audio2.wav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47.png"/><Relationship Id="rId27" Type="http://schemas.openxmlformats.org/officeDocument/2006/relationships/image" Target="../media/image52.png"/><Relationship Id="rId30" Type="http://schemas.openxmlformats.org/officeDocument/2006/relationships/slide" Target="slide32.xml"/><Relationship Id="rId35" Type="http://schemas.openxmlformats.org/officeDocument/2006/relationships/slide" Target="slide37.xml"/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6" Type="http://schemas.openxmlformats.org/officeDocument/2006/relationships/image" Target="../media/image14.jpeg"/><Relationship Id="rId5" Type="http://schemas.openxmlformats.org/officeDocument/2006/relationships/slide" Target="slide31.xml"/><Relationship Id="rId4" Type="http://schemas.openxmlformats.org/officeDocument/2006/relationships/image" Target="../media/image16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6" Type="http://schemas.openxmlformats.org/officeDocument/2006/relationships/image" Target="../media/image56.jpeg"/><Relationship Id="rId5" Type="http://schemas.openxmlformats.org/officeDocument/2006/relationships/slide" Target="slide31.xml"/><Relationship Id="rId4" Type="http://schemas.openxmlformats.org/officeDocument/2006/relationships/image" Target="../media/image16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6" Type="http://schemas.openxmlformats.org/officeDocument/2006/relationships/slide" Target="slide31.xml"/><Relationship Id="rId5" Type="http://schemas.openxmlformats.org/officeDocument/2006/relationships/image" Target="../media/image57.jpeg"/><Relationship Id="rId4" Type="http://schemas.openxmlformats.org/officeDocument/2006/relationships/image" Target="../media/image16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5" Type="http://schemas.openxmlformats.org/officeDocument/2006/relationships/slide" Target="slide31.xml"/><Relationship Id="rId4" Type="http://schemas.openxmlformats.org/officeDocument/2006/relationships/image" Target="../media/image16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6" Type="http://schemas.openxmlformats.org/officeDocument/2006/relationships/slide" Target="slide31.xml"/><Relationship Id="rId5" Type="http://schemas.openxmlformats.org/officeDocument/2006/relationships/image" Target="../media/image14.jpeg"/><Relationship Id="rId4" Type="http://schemas.openxmlformats.org/officeDocument/2006/relationships/image" Target="../media/image16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5" Type="http://schemas.openxmlformats.org/officeDocument/2006/relationships/slide" Target="slide31.xml"/><Relationship Id="rId4" Type="http://schemas.openxmlformats.org/officeDocument/2006/relationships/image" Target="../media/image16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6" Type="http://schemas.openxmlformats.org/officeDocument/2006/relationships/slide" Target="slide31.xml"/><Relationship Id="rId5" Type="http://schemas.openxmlformats.org/officeDocument/2006/relationships/image" Target="../media/image58.png"/><Relationship Id="rId4" Type="http://schemas.openxmlformats.org/officeDocument/2006/relationships/image" Target="../media/image16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5" Type="http://schemas.openxmlformats.org/officeDocument/2006/relationships/slide" Target="slide31.xml"/><Relationship Id="rId4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4.svg"/><Relationship Id="rId5" Type="http://schemas.openxmlformats.org/officeDocument/2006/relationships/image" Target="../media/image8.png"/><Relationship Id="rId4" Type="http://schemas.openxmlformats.org/officeDocument/2006/relationships/image" Target="../media/image12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5" Type="http://schemas.openxmlformats.org/officeDocument/2006/relationships/slide" Target="slide31.xml"/><Relationship Id="rId4" Type="http://schemas.openxmlformats.org/officeDocument/2006/relationships/image" Target="../media/image16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6" Type="http://schemas.openxmlformats.org/officeDocument/2006/relationships/image" Target="../media/image59.png"/><Relationship Id="rId5" Type="http://schemas.openxmlformats.org/officeDocument/2006/relationships/slide" Target="slide31.xml"/><Relationship Id="rId4" Type="http://schemas.openxmlformats.org/officeDocument/2006/relationships/image" Target="../media/image16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0.jpeg"/><Relationship Id="rId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1.jpeg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2.jpeg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13.jpeg"/><Relationship Id="rId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14.jpeg"/><Relationship Id="rId4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85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7823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3229042" y="444568"/>
            <a:ext cx="54168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600" b="1" dirty="0">
              <a:latin typeface="Comic Sans MS" panose="030F0702030302020204" pitchFamily="66" charset="0"/>
              <a:cs typeface="2005_iannnnnMTV" panose="02000000000000000000" pitchFamily="2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806562" y="5294441"/>
            <a:ext cx="110193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play the violin</a:t>
            </a:r>
          </a:p>
        </p:txBody>
      </p:sp>
      <p:pic>
        <p:nvPicPr>
          <p:cNvPr id="6146" name="Picture 2" descr="Cartoon little girl playing a violin 15220256 Vector Art at Vecteez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047" y="1155445"/>
            <a:ext cx="3286657" cy="394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Halka 3">
            <a:extLst>
              <a:ext uri="{FF2B5EF4-FFF2-40B4-BE49-F238E27FC236}">
                <a16:creationId xmlns:a16="http://schemas.microsoft.com/office/drawing/2014/main" id="{8FA1DCA3-52A1-42E7-A69F-ACD0863EB54A}"/>
              </a:ext>
            </a:extLst>
          </p:cNvPr>
          <p:cNvSpPr/>
          <p:nvPr/>
        </p:nvSpPr>
        <p:spPr>
          <a:xfrm>
            <a:off x="-9672353" y="-8897049"/>
            <a:ext cx="29226799" cy="2404651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56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69 -0.06667 L 0.07969 -0.06644 L 0.29375 -0.06111 C 0.29935 -0.06088 0.30482 -0.05787 0.31042 -0.05556 C 0.32252 -0.05116 0.32148 -0.05116 0.33151 -0.04445 L 0.22656 -0.02223 L 0.05456 0.11111 L -0.0168 0.00555 L -0.0168 -0.15556 L 0.12591 -0.11667 L 0.12591 0.01666 L 0.20976 -0.15556 L 0.28112 0.06111 L 0.19297 0.13889 L 0.06289 0.01666 L -0.05026 2.96296E-6 L 1.66667E-6 2.96296E-6 " pathEditMode="relative" rAng="0" ptsTypes="AAAAAAAAAAAAAAAAA">
                                      <p:cBhvr>
                                        <p:cTn id="6" dur="7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4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 animBg="1"/>
      <p:bldP spid="7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80448" y="79587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02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516558" y="754292"/>
            <a:ext cx="6565900" cy="506512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4783687" y="1824429"/>
            <a:ext cx="593303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atin typeface="Comic Sans MS" panose="030F0702030302020204" pitchFamily="66" charset="0"/>
                <a:cs typeface="Arial" panose="020B0604020202020204" pitchFamily="34" charset="0"/>
              </a:rPr>
              <a:t>Look, listen </a:t>
            </a:r>
          </a:p>
          <a:p>
            <a:pPr algn="ctr"/>
            <a:r>
              <a:rPr lang="en-US" sz="8000" dirty="0">
                <a:latin typeface="Comic Sans MS" panose="030F0702030302020204" pitchFamily="66" charset="0"/>
                <a:cs typeface="Arial" panose="020B0604020202020204" pitchFamily="34" charset="0"/>
              </a:rPr>
              <a:t>and repeat.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3342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169853"/>
            <a:ext cx="12192000" cy="6820174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0" y="1"/>
            <a:ext cx="1978926" cy="1432070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452496" y="71285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861" y="271857"/>
            <a:ext cx="467663" cy="33804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431917" cy="247337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755382" y="334413"/>
            <a:ext cx="11811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What are they talking about?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1D4809CD-1A89-2A8D-CFED-BB6B8F05A9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669" y="1244017"/>
            <a:ext cx="11811499" cy="4928577"/>
          </a:xfrm>
          <a:prstGeom prst="rect">
            <a:avLst/>
          </a:prstGeom>
        </p:spPr>
      </p:pic>
      <p:sp>
        <p:nvSpPr>
          <p:cNvPr id="66" name="Speech Bubble: Rectangle with Corners Rounded 65">
            <a:extLst>
              <a:ext uri="{FF2B5EF4-FFF2-40B4-BE49-F238E27FC236}">
                <a16:creationId xmlns:a16="http://schemas.microsoft.com/office/drawing/2014/main" id="{77AFAE42-EA9C-B4F2-2095-394196EA2495}"/>
              </a:ext>
            </a:extLst>
          </p:cNvPr>
          <p:cNvSpPr/>
          <p:nvPr/>
        </p:nvSpPr>
        <p:spPr>
          <a:xfrm>
            <a:off x="1470654" y="1463129"/>
            <a:ext cx="5137536" cy="863225"/>
          </a:xfrm>
          <a:prstGeom prst="wedgeRoundRectCallout">
            <a:avLst>
              <a:gd name="adj1" fmla="val -41830"/>
              <a:gd name="adj2" fmla="val 10956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Hi, Tom. I can’t see Minh. What’s he doing?</a:t>
            </a:r>
          </a:p>
        </p:txBody>
      </p:sp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6FC6B3A2-2230-46DC-55CF-8E9B43DA729B}"/>
              </a:ext>
            </a:extLst>
          </p:cNvPr>
          <p:cNvSpPr/>
          <p:nvPr/>
        </p:nvSpPr>
        <p:spPr>
          <a:xfrm>
            <a:off x="7359125" y="1294601"/>
            <a:ext cx="3802528" cy="1027690"/>
          </a:xfrm>
          <a:prstGeom prst="wedgeRoundRectCallout">
            <a:avLst>
              <a:gd name="adj1" fmla="val -27708"/>
              <a:gd name="adj2" fmla="val 8296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Why does he like solving</a:t>
            </a:r>
            <a:r>
              <a:rPr lang="vi-VN" sz="24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vi-VN" sz="2400" b="0" i="0" u="none" strike="noStrike" baseline="0" dirty="0" err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maths</a:t>
            </a:r>
            <a:r>
              <a:rPr lang="vi-VN" sz="24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vi-VN" sz="2400" b="0" i="0" u="none" strike="noStrike" baseline="0" dirty="0" err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problems</a:t>
            </a:r>
            <a:r>
              <a:rPr lang="vi-VN" sz="24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?</a:t>
            </a:r>
            <a:endParaRPr lang="vi-VN" sz="2400" b="0" i="0" u="none" strike="noStrike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Speech Bubble: Rectangle with Corners Rounded 74">
            <a:extLst>
              <a:ext uri="{FF2B5EF4-FFF2-40B4-BE49-F238E27FC236}">
                <a16:creationId xmlns:a16="http://schemas.microsoft.com/office/drawing/2014/main" id="{ABCBD575-6CEB-D0D2-978C-85B9A0EE0443}"/>
              </a:ext>
            </a:extLst>
          </p:cNvPr>
          <p:cNvSpPr/>
          <p:nvPr/>
        </p:nvSpPr>
        <p:spPr>
          <a:xfrm>
            <a:off x="1866508" y="4939235"/>
            <a:ext cx="4599406" cy="1120030"/>
          </a:xfrm>
          <a:prstGeom prst="wedgeRoundRectCallout">
            <a:avLst>
              <a:gd name="adj1" fmla="val 21657"/>
              <a:gd name="adj2" fmla="val -9479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4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He’s solving maths problems in the library. He likes maths.</a:t>
            </a:r>
          </a:p>
        </p:txBody>
      </p:sp>
      <p:sp>
        <p:nvSpPr>
          <p:cNvPr id="76" name="Speech Bubble: Rectangle with Corners Rounded 75">
            <a:extLst>
              <a:ext uri="{FF2B5EF4-FFF2-40B4-BE49-F238E27FC236}">
                <a16:creationId xmlns:a16="http://schemas.microsoft.com/office/drawing/2014/main" id="{AD39BC99-DB1B-4203-3B08-9EAF7C53C61E}"/>
              </a:ext>
            </a:extLst>
          </p:cNvPr>
          <p:cNvSpPr/>
          <p:nvPr/>
        </p:nvSpPr>
        <p:spPr>
          <a:xfrm>
            <a:off x="7598005" y="5223097"/>
            <a:ext cx="4373164" cy="633842"/>
          </a:xfrm>
          <a:prstGeom prst="wedgeRoundRectCallout">
            <a:avLst>
              <a:gd name="adj1" fmla="val 10745"/>
              <a:gd name="adj2" fmla="val -9985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4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Because he thinks it’s useful.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602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7" name="Rounded Rectangular Callout 66"/>
          <p:cNvSpPr/>
          <p:nvPr/>
        </p:nvSpPr>
        <p:spPr>
          <a:xfrm>
            <a:off x="1460555" y="5880305"/>
            <a:ext cx="7366203" cy="703655"/>
          </a:xfrm>
          <a:prstGeom prst="wedgeRoundRectCallout">
            <a:avLst>
              <a:gd name="adj1" fmla="val -49772"/>
              <a:gd name="adj2" fmla="val -7162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Reason why he likes </a:t>
            </a:r>
            <a:r>
              <a:rPr lang="en-US" sz="4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maths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99401B61-1E4E-63CC-7EC1-CF9600A40F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3819" y="1236629"/>
            <a:ext cx="6573523" cy="4397254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8255149" y="1159855"/>
            <a:ext cx="3392931" cy="25545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We use “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Why</a:t>
            </a:r>
            <a:r>
              <a:rPr lang="en-US" sz="40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” to ask about 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reasons</a:t>
            </a:r>
            <a:r>
              <a:rPr lang="en-US" sz="40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.</a:t>
            </a:r>
          </a:p>
        </p:txBody>
      </p:sp>
      <p:sp>
        <p:nvSpPr>
          <p:cNvPr id="70" name="Speech Bubble: Rectangle with Corners Rounded 69">
            <a:extLst>
              <a:ext uri="{FF2B5EF4-FFF2-40B4-BE49-F238E27FC236}">
                <a16:creationId xmlns:a16="http://schemas.microsoft.com/office/drawing/2014/main" id="{2CC07294-F432-907B-E19A-93C83C46AB71}"/>
              </a:ext>
            </a:extLst>
          </p:cNvPr>
          <p:cNvSpPr/>
          <p:nvPr/>
        </p:nvSpPr>
        <p:spPr>
          <a:xfrm>
            <a:off x="2010975" y="1320073"/>
            <a:ext cx="3795936" cy="986842"/>
          </a:xfrm>
          <a:prstGeom prst="wedgeRoundRectCallout">
            <a:avLst>
              <a:gd name="adj1" fmla="val -28861"/>
              <a:gd name="adj2" fmla="val 7557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Why does he like solving</a:t>
            </a:r>
            <a:r>
              <a:rPr lang="vi-VN" sz="24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vi-VN" sz="2400" b="0" i="0" u="none" strike="noStrike" baseline="0" dirty="0" err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maths</a:t>
            </a:r>
            <a:r>
              <a:rPr lang="vi-VN" sz="24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vi-VN" sz="2400" b="0" i="0" u="none" strike="noStrike" baseline="0" dirty="0" err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problems</a:t>
            </a:r>
            <a:r>
              <a:rPr lang="vi-VN" sz="24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?</a:t>
            </a:r>
            <a:endParaRPr lang="vi-VN" sz="2400" b="0" i="0" u="none" strike="noStrike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Speech Bubble: Rectangle with Corners Rounded 71">
            <a:extLst>
              <a:ext uri="{FF2B5EF4-FFF2-40B4-BE49-F238E27FC236}">
                <a16:creationId xmlns:a16="http://schemas.microsoft.com/office/drawing/2014/main" id="{CC6E6328-4A88-FAC5-A2EF-2AD51BAC9313}"/>
              </a:ext>
            </a:extLst>
          </p:cNvPr>
          <p:cNvSpPr/>
          <p:nvPr/>
        </p:nvSpPr>
        <p:spPr>
          <a:xfrm>
            <a:off x="2563664" y="4977352"/>
            <a:ext cx="4374464" cy="622593"/>
          </a:xfrm>
          <a:prstGeom prst="wedgeRoundRectCallout">
            <a:avLst>
              <a:gd name="adj1" fmla="val 9713"/>
              <a:gd name="adj2" fmla="val -11671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4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Because he thinks it’s useful.</a:t>
            </a:r>
          </a:p>
        </p:txBody>
      </p:sp>
      <p:sp>
        <p:nvSpPr>
          <p:cNvPr id="66" name="Oval 65"/>
          <p:cNvSpPr/>
          <p:nvPr/>
        </p:nvSpPr>
        <p:spPr>
          <a:xfrm>
            <a:off x="2133639" y="1374035"/>
            <a:ext cx="783825" cy="51041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2612298" y="5051594"/>
            <a:ext cx="1306074" cy="48633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573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9" grpId="0" animBg="1"/>
      <p:bldP spid="66" grpId="0" animBg="1"/>
      <p:bldP spid="7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6110" y="169853"/>
            <a:ext cx="12040953" cy="6820174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0" y="1"/>
            <a:ext cx="1883392" cy="1719618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141383" y="424696"/>
            <a:ext cx="467663" cy="384306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755382" y="334413"/>
            <a:ext cx="11811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Listen and repeat. 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B708FC6B-C643-1899-C46B-A12AC6FFE9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669" y="1244017"/>
            <a:ext cx="11811499" cy="4928577"/>
          </a:xfrm>
          <a:prstGeom prst="rect">
            <a:avLst/>
          </a:prstGeom>
        </p:spPr>
      </p:pic>
      <p:sp>
        <p:nvSpPr>
          <p:cNvPr id="75" name="Speech Bubble: Rectangle with Corners Rounded 74">
            <a:extLst>
              <a:ext uri="{FF2B5EF4-FFF2-40B4-BE49-F238E27FC236}">
                <a16:creationId xmlns:a16="http://schemas.microsoft.com/office/drawing/2014/main" id="{ED89764D-9BA1-7A91-658D-EF19BE512D2B}"/>
              </a:ext>
            </a:extLst>
          </p:cNvPr>
          <p:cNvSpPr/>
          <p:nvPr/>
        </p:nvSpPr>
        <p:spPr>
          <a:xfrm>
            <a:off x="1470654" y="1463129"/>
            <a:ext cx="5137536" cy="863225"/>
          </a:xfrm>
          <a:prstGeom prst="wedgeRoundRectCallout">
            <a:avLst>
              <a:gd name="adj1" fmla="val -41830"/>
              <a:gd name="adj2" fmla="val 10956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Hi, Tom. I can’t see Minh. What’s he doing?</a:t>
            </a:r>
          </a:p>
        </p:txBody>
      </p:sp>
      <p:sp>
        <p:nvSpPr>
          <p:cNvPr id="76" name="Speech Bubble: Rectangle with Corners Rounded 75">
            <a:extLst>
              <a:ext uri="{FF2B5EF4-FFF2-40B4-BE49-F238E27FC236}">
                <a16:creationId xmlns:a16="http://schemas.microsoft.com/office/drawing/2014/main" id="{BFC8C75D-6023-DE9C-4364-C9F85890708C}"/>
              </a:ext>
            </a:extLst>
          </p:cNvPr>
          <p:cNvSpPr/>
          <p:nvPr/>
        </p:nvSpPr>
        <p:spPr>
          <a:xfrm>
            <a:off x="7359124" y="1294601"/>
            <a:ext cx="4522859" cy="1027690"/>
          </a:xfrm>
          <a:prstGeom prst="wedgeRoundRectCallout">
            <a:avLst>
              <a:gd name="adj1" fmla="val -27708"/>
              <a:gd name="adj2" fmla="val 8296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Why does he like solving</a:t>
            </a:r>
            <a:r>
              <a:rPr lang="vi-VN" sz="28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vi-VN" sz="2800" b="0" i="0" u="none" strike="noStrike" baseline="0" dirty="0" err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maths</a:t>
            </a:r>
            <a:r>
              <a:rPr lang="vi-VN" sz="28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vi-VN" sz="2800" b="0" i="0" u="none" strike="noStrike" baseline="0" dirty="0" err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problems</a:t>
            </a:r>
            <a:r>
              <a:rPr lang="vi-VN" sz="28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?</a:t>
            </a:r>
            <a:endParaRPr lang="vi-VN" sz="2800" b="0" i="0" u="none" strike="noStrike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Speech Bubble: Rectangle with Corners Rounded 76">
            <a:extLst>
              <a:ext uri="{FF2B5EF4-FFF2-40B4-BE49-F238E27FC236}">
                <a16:creationId xmlns:a16="http://schemas.microsoft.com/office/drawing/2014/main" id="{B2636A7A-CB63-6B72-4884-211D4499C8E3}"/>
              </a:ext>
            </a:extLst>
          </p:cNvPr>
          <p:cNvSpPr/>
          <p:nvPr/>
        </p:nvSpPr>
        <p:spPr>
          <a:xfrm>
            <a:off x="1470655" y="4939235"/>
            <a:ext cx="5231986" cy="917704"/>
          </a:xfrm>
          <a:prstGeom prst="wedgeRoundRectCallout">
            <a:avLst>
              <a:gd name="adj1" fmla="val 25266"/>
              <a:gd name="adj2" fmla="val -9226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8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He’s solving maths problems in the library. He likes maths.</a:t>
            </a:r>
          </a:p>
        </p:txBody>
      </p:sp>
      <p:sp>
        <p:nvSpPr>
          <p:cNvPr id="78" name="Speech Bubble: Rectangle with Corners Rounded 77">
            <a:extLst>
              <a:ext uri="{FF2B5EF4-FFF2-40B4-BE49-F238E27FC236}">
                <a16:creationId xmlns:a16="http://schemas.microsoft.com/office/drawing/2014/main" id="{D8E9B1D6-C89C-A70E-4F1D-95BF72902E48}"/>
              </a:ext>
            </a:extLst>
          </p:cNvPr>
          <p:cNvSpPr/>
          <p:nvPr/>
        </p:nvSpPr>
        <p:spPr>
          <a:xfrm>
            <a:off x="7776839" y="5141042"/>
            <a:ext cx="4105144" cy="715897"/>
          </a:xfrm>
          <a:prstGeom prst="wedgeRoundRectCallout">
            <a:avLst>
              <a:gd name="adj1" fmla="val 10745"/>
              <a:gd name="adj2" fmla="val -9985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8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Because he thinks </a:t>
            </a:r>
            <a:br>
              <a:rPr lang="en-GB" sz="28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en-GB" sz="28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it’s useful.</a:t>
            </a:r>
          </a:p>
        </p:txBody>
      </p:sp>
      <p:pic>
        <p:nvPicPr>
          <p:cNvPr id="44" name="Track 70 (1)">
            <a:hlinkClick r:id="" action="ppaction://media"/>
            <a:extLst>
              <a:ext uri="{FF2B5EF4-FFF2-40B4-BE49-F238E27FC236}">
                <a16:creationId xmlns:a16="http://schemas.microsoft.com/office/drawing/2014/main" id="{4D0C4440-4E29-4BD2-924F-468EE853B8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9787" y="50420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91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7485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6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75">
            <a:extLst>
              <a:ext uri="{FF2B5EF4-FFF2-40B4-BE49-F238E27FC236}">
                <a16:creationId xmlns:a16="http://schemas.microsoft.com/office/drawing/2014/main" id="{BFC8C75D-6023-DE9C-4364-C9F85890708C}"/>
              </a:ext>
            </a:extLst>
          </p:cNvPr>
          <p:cNvSpPr/>
          <p:nvPr/>
        </p:nvSpPr>
        <p:spPr>
          <a:xfrm>
            <a:off x="1108451" y="1444726"/>
            <a:ext cx="7708003" cy="1598725"/>
          </a:xfrm>
          <a:prstGeom prst="wedgeRoundRectCallout">
            <a:avLst>
              <a:gd name="adj1" fmla="val -40633"/>
              <a:gd name="adj2" fmla="val 8026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Why does he like </a:t>
            </a:r>
          </a:p>
          <a:p>
            <a:pPr algn="ctr"/>
            <a:r>
              <a:rPr lang="en-GB" sz="48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solving</a:t>
            </a:r>
            <a:r>
              <a:rPr lang="vi-VN" sz="48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maths problems?</a:t>
            </a:r>
            <a:endParaRPr lang="vi-VN" sz="4800" b="0" i="0" u="none" strike="noStrike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peech Bubble: Rectangle with Corners Rounded 77">
            <a:extLst>
              <a:ext uri="{FF2B5EF4-FFF2-40B4-BE49-F238E27FC236}">
                <a16:creationId xmlns:a16="http://schemas.microsoft.com/office/drawing/2014/main" id="{D8E9B1D6-C89C-A70E-4F1D-95BF72902E48}"/>
              </a:ext>
            </a:extLst>
          </p:cNvPr>
          <p:cNvSpPr/>
          <p:nvPr/>
        </p:nvSpPr>
        <p:spPr>
          <a:xfrm>
            <a:off x="2493742" y="4158571"/>
            <a:ext cx="8670126" cy="1123113"/>
          </a:xfrm>
          <a:prstGeom prst="wedgeRoundRectCallout">
            <a:avLst>
              <a:gd name="adj1" fmla="val 51003"/>
              <a:gd name="adj2" fmla="val 8854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8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Because he thinks it’s useful.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5870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80448" y="79587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03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656852" y="896439"/>
            <a:ext cx="6565900" cy="506512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4813598" y="2162481"/>
            <a:ext cx="6413936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atin typeface="Comic Sans MS" panose="030F0702030302020204" pitchFamily="66" charset="0"/>
                <a:cs typeface="Arial" panose="020B0604020202020204" pitchFamily="34" charset="0"/>
              </a:rPr>
              <a:t>Listen, point </a:t>
            </a:r>
          </a:p>
          <a:p>
            <a:pPr algn="ctr"/>
            <a:r>
              <a:rPr lang="en-US" sz="8000" dirty="0">
                <a:latin typeface="Comic Sans MS" panose="030F0702030302020204" pitchFamily="66" charset="0"/>
                <a:cs typeface="Arial" panose="020B0604020202020204" pitchFamily="34" charset="0"/>
              </a:rPr>
              <a:t>and say.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801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725DCD-A62F-6331-42FF-FF04B5785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740" y="971550"/>
            <a:ext cx="9246870" cy="56807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9CD887-3266-A302-B53A-9E00EA73C1F1}"/>
              </a:ext>
            </a:extLst>
          </p:cNvPr>
          <p:cNvSpPr/>
          <p:nvPr/>
        </p:nvSpPr>
        <p:spPr>
          <a:xfrm>
            <a:off x="2983230" y="205740"/>
            <a:ext cx="5257800" cy="6743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Look and guess.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5702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5255" y="-86488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3229042" y="444568"/>
            <a:ext cx="54168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fun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pic>
        <p:nvPicPr>
          <p:cNvPr id="4098" name="Picture 2" descr="Free vector youth day event with jumping peop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805" y="1658130"/>
            <a:ext cx="6523345" cy="357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3336257" y="5387220"/>
            <a:ext cx="6209894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/>
                </a:solidFill>
                <a:latin typeface="Comic Sans MS" panose="030F0702030302020204" pitchFamily="66" charset="0"/>
              </a:rPr>
              <a:t>We had a lot of fun.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4680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3229042" y="444568"/>
            <a:ext cx="54168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useful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026" name="Picture 2" descr="Free vector toolbox for diy house repai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9" b="20620"/>
          <a:stretch/>
        </p:blipFill>
        <p:spPr bwMode="auto">
          <a:xfrm>
            <a:off x="3230722" y="2067327"/>
            <a:ext cx="5578332" cy="360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2A07F490-733A-9DB1-C2C9-5060FB56E278}"/>
              </a:ext>
            </a:extLst>
          </p:cNvPr>
          <p:cNvSpPr txBox="1"/>
          <p:nvPr/>
        </p:nvSpPr>
        <p:spPr>
          <a:xfrm>
            <a:off x="3066384" y="5551827"/>
            <a:ext cx="6336923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/>
                </a:solidFill>
                <a:latin typeface="Comic Sans MS" panose="030F0702030302020204" pitchFamily="66" charset="0"/>
              </a:rPr>
              <a:t>This tools are useful.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586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10E3AE9-B983-40FB-B13D-514ED5FFE4B8}"/>
              </a:ext>
            </a:extLst>
          </p:cNvPr>
          <p:cNvSpPr/>
          <p:nvPr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030651F-DBCE-45B1-9D0D-3BECCFEAE5CE}"/>
              </a:ext>
            </a:extLst>
          </p:cNvPr>
          <p:cNvSpPr/>
          <p:nvPr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29F73D4-DB24-4EC5-8199-C2E0AFCBFEAA}"/>
              </a:ext>
            </a:extLst>
          </p:cNvPr>
          <p:cNvSpPr/>
          <p:nvPr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BCEE8B3-E908-4E4A-8509-FBC746980ADE}"/>
              </a:ext>
            </a:extLst>
          </p:cNvPr>
          <p:cNvSpPr/>
          <p:nvPr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B6F1050-7A3D-42D2-9601-1C29AD3B3848}"/>
              </a:ext>
            </a:extLst>
          </p:cNvPr>
          <p:cNvSpPr/>
          <p:nvPr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4E7AAA0-F6D8-435E-B6C7-D94615F5D3A8}"/>
              </a:ext>
            </a:extLst>
          </p:cNvPr>
          <p:cNvSpPr/>
          <p:nvPr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7A17799-E9D0-4ACA-87BF-0E26E65D3EB7}"/>
              </a:ext>
            </a:extLst>
          </p:cNvPr>
          <p:cNvSpPr/>
          <p:nvPr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5AB9EF9-8297-483E-95E8-36A7464FBC20}"/>
              </a:ext>
            </a:extLst>
          </p:cNvPr>
          <p:cNvSpPr/>
          <p:nvPr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009B93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2361348-A28D-4202-901A-B8ADD24EB391}"/>
              </a:ext>
            </a:extLst>
          </p:cNvPr>
          <p:cNvSpPr/>
          <p:nvPr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AF75760-0346-47EE-A017-235C80BE4F3C}"/>
              </a:ext>
            </a:extLst>
          </p:cNvPr>
          <p:cNvGrpSpPr/>
          <p:nvPr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07D987-B770-49F9-8AE2-F549F1F5003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C7D5FCC-3190-47E7-8978-BB424F216837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3827BA1-E984-4D96-A580-48E10B30B36C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ADFAE1B-F85D-48A5-950B-4BA5AC2D0E6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30482FC-21D8-4CC0-9972-2ABB0907627F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C1EA2F3-FC87-4FB0-9F08-3A84C02FCDBA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A2446F5-B319-4C68-AFDA-A69E12230730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76F2DBD-FC07-425F-A8A9-1B719E33B486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42C7321-6F1B-497D-BE89-459BC426CAC8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4FC3D29-5B9F-4740-A456-5DB571FB3864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F8D1C43-F89F-4A7C-AE63-CC7D90FBCA50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FE1D8F-CE0F-4912-BD4C-05836E1268D4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684CBE4-1ABC-45D3-BD5F-36183A23E7C7}"/>
              </a:ext>
            </a:extLst>
          </p:cNvPr>
          <p:cNvSpPr/>
          <p:nvPr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DFC961D-6229-4FF7-9440-3F6377F660D1}"/>
              </a:ext>
            </a:extLst>
          </p:cNvPr>
          <p:cNvGrpSpPr/>
          <p:nvPr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4E5D8A5-F0B8-4402-97F8-95DDCCE567C3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24305BA-5163-4491-BA8E-2FED7D85EA23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284B7EA-5EE5-450C-8D72-AF868FAED61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D4A87B2-9D0C-4A08-8D21-79C29EB0D519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752EFBC-06C1-4A6C-99C5-675252732AEF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14FBD81-0FCC-4E97-8842-433C443ED991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9B93F6C-96E9-4C09-B311-1FBFBADE1349}"/>
              </a:ext>
            </a:extLst>
          </p:cNvPr>
          <p:cNvGrpSpPr/>
          <p:nvPr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FF6FB1E-3107-4BBB-9E19-4CF2E02EF849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43B8517-2773-4044-A73B-1D68CA820F78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6146CA5-FA8A-45AA-9AA7-E137D2BBBCED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C94EBF1-D6C6-4BD4-988F-93B19104B7FD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99E0617-20AE-40C5-AB4A-8A8A8E7E7D7A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1" name="Graphic 4">
              <a:extLst>
                <a:ext uri="{FF2B5EF4-FFF2-40B4-BE49-F238E27FC236}">
                  <a16:creationId xmlns:a16="http://schemas.microsoft.com/office/drawing/2014/main" id="{20309E31-A729-48C4-BBB7-DB5538B0F43C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FE58899-C4D0-4AF7-874E-5319EF97123E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45C2F40C-1345-401D-9E7E-8D26C7F9E64E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874ADA2-598D-4EDF-82A9-3E91A2126D62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35A40C7-E5B8-4555-8587-6A6E53936746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F852E9D-F504-48AF-8ABD-563CDEDAD2E2}"/>
              </a:ext>
            </a:extLst>
          </p:cNvPr>
          <p:cNvGrpSpPr/>
          <p:nvPr/>
        </p:nvGrpSpPr>
        <p:grpSpPr>
          <a:xfrm>
            <a:off x="3596823" y="6051194"/>
            <a:ext cx="685796" cy="737337"/>
            <a:chOff x="4008815" y="6065411"/>
            <a:chExt cx="685796" cy="737337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045A65A-A4FD-4D56-990B-A7B83DA9925C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EC4719A-C2F4-48A9-AB43-CC58700745A1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D34516D-77B5-400E-B04A-3448AAD26DE4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7CA82D5-F89C-42AD-9D83-A2CE8CCA95F8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089544E-09E8-4A0F-A992-82BE0E73F762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4597007-13B8-4534-AA57-B334143114E9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C31BDB8C-00C5-4C2E-9572-25C8B2A0C84F}"/>
              </a:ext>
            </a:extLst>
          </p:cNvPr>
          <p:cNvSpPr/>
          <p:nvPr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3F75988D-335F-4F8F-90B0-8426935423C9}"/>
              </a:ext>
            </a:extLst>
          </p:cNvPr>
          <p:cNvSpPr/>
          <p:nvPr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99C0CF8-6561-4425-926A-C647A282E9BE}"/>
              </a:ext>
            </a:extLst>
          </p:cNvPr>
          <p:cNvGrpSpPr/>
          <p:nvPr/>
        </p:nvGrpSpPr>
        <p:grpSpPr>
          <a:xfrm>
            <a:off x="7259464" y="5981960"/>
            <a:ext cx="1184806" cy="1533236"/>
            <a:chOff x="-76820" y="5720973"/>
            <a:chExt cx="1395418" cy="1861480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7D73FF3-921B-4355-A1BA-FAA4F7503295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6CDC319-7C02-4D1A-9B1A-4BE35EC9C895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884B3E4-0D4A-4898-B3FD-B63D40C8591F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10280-9C3C-4EFF-93A2-29BA18E10ACB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310AAB0-C2AF-4C37-A500-95947E620ED2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AD61B4D-6EC7-4D46-B634-514A3EC5EA65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B29786D-5D19-4D9C-A994-58EF8B82E6B5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B273660-ED38-4CFC-87E3-3F3EF125E730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B84D681-394E-4B9A-84EE-439D9A0F0F11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81E38E6-DCB6-4067-B6C3-3B42482E2065}"/>
              </a:ext>
            </a:extLst>
          </p:cNvPr>
          <p:cNvGrpSpPr/>
          <p:nvPr/>
        </p:nvGrpSpPr>
        <p:grpSpPr>
          <a:xfrm rot="20062601">
            <a:off x="10970995" y="1115534"/>
            <a:ext cx="706049" cy="1493867"/>
            <a:chOff x="10011690" y="1604642"/>
            <a:chExt cx="1531578" cy="2595772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79A35C0-9ACA-48A6-942A-FF332E35BAC4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813ABCB-6042-49AB-8864-DFE77B5CFE4C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EA06D35-7A8E-4BEB-91AD-4CA10D19F70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8B48B98C-B3BD-41EF-B4F7-F1D393D42D5E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AAF2AAF-6C4C-41E2-A9AA-724E82CA18B1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A6806DE-CA18-435D-9F1A-A05829110B34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5D69441-12E1-49FE-A4BE-94B4CF11BA87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D6E518C-AFF4-4758-9B08-F5508F2F4A6E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7EA096E-E178-4C76-9FDD-2E61A89F0C18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46F932A-A87A-4CD4-80AB-786FC33FC301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DE06E35-E18A-4593-81A0-E362B7D28AE8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3EDAD3-4634-4AC3-A26A-ABFC1EFF4E28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9DB3A14-542D-45A5-8BFF-C085254D5A27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06CDF91-ABD3-43E8-BFC2-3B501E37B0A2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D391FCE-F40F-4ED7-A863-54D19CE42BA5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BA7F945-1F8C-4C4E-8694-45986E75454C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A1CDD7F3-1B93-4400-87E9-DD85290A49A4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5ABF950-982D-44EC-A6E8-D00684AB7FEC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D25FE42-B3FD-4490-A0E3-A0D88C43FAD3}"/>
              </a:ext>
            </a:extLst>
          </p:cNvPr>
          <p:cNvGrpSpPr/>
          <p:nvPr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CFF0712-4B20-4F46-A5C1-B2E416BB06C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931E5C2-A8CA-4F08-9DE6-7A780346B901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D1070AC-A161-46F3-A1A7-88A7829A1CBE}"/>
              </a:ext>
            </a:extLst>
          </p:cNvPr>
          <p:cNvGrpSpPr/>
          <p:nvPr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D0B988C-CAED-409B-A81B-9311BBE9AA0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0248F49-A9D3-4AAD-9C5B-329462929031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87F47D7-54FB-4EFA-B4A5-FD412D8A0EED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873B6544-824D-4AEB-8FFE-CD3BA622FB72}"/>
              </a:ext>
            </a:extLst>
          </p:cNvPr>
          <p:cNvSpPr/>
          <p:nvPr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612374" y="4052771"/>
            <a:ext cx="2485264" cy="31719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9544B0-4E9E-6CC7-FF4E-A0609D93A32E}"/>
              </a:ext>
            </a:extLst>
          </p:cNvPr>
          <p:cNvSpPr txBox="1"/>
          <p:nvPr/>
        </p:nvSpPr>
        <p:spPr>
          <a:xfrm>
            <a:off x="263369" y="1893440"/>
            <a:ext cx="103874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Our favourite </a:t>
            </a:r>
          </a:p>
          <a:p>
            <a:pPr algn="ctr"/>
            <a:r>
              <a:rPr lang="en-US" sz="66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school activities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115B3C-D5BA-E14E-79CC-DA4830012085}"/>
              </a:ext>
            </a:extLst>
          </p:cNvPr>
          <p:cNvGrpSpPr/>
          <p:nvPr/>
        </p:nvGrpSpPr>
        <p:grpSpPr>
          <a:xfrm>
            <a:off x="252102" y="5146658"/>
            <a:ext cx="2688156" cy="1437720"/>
            <a:chOff x="2921495" y="4445840"/>
            <a:chExt cx="2688156" cy="143772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DC196D7-8BE7-60C2-8DF4-119B9BD6827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ECB8DE4-CB4D-363C-D4EC-3E30EF85509D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49F12CF-FD3B-E560-F717-4614744B26B2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7C92B342-FF98-3A5A-0B88-C2F7E6ADB993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273C9C4-63DA-B8F3-95D3-FDDD36D2BB21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955557A-67FB-9D00-5735-5A011259E4D4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E66A5F08-D93F-4C76-36B7-74D3C6997117}"/>
              </a:ext>
            </a:extLst>
          </p:cNvPr>
          <p:cNvSpPr/>
          <p:nvPr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5883A9EC-BDF5-0B7B-34B0-D7EE8199CE77}"/>
              </a:ext>
            </a:extLst>
          </p:cNvPr>
          <p:cNvGrpSpPr/>
          <p:nvPr/>
        </p:nvGrpSpPr>
        <p:grpSpPr>
          <a:xfrm>
            <a:off x="317277" y="5557063"/>
            <a:ext cx="678158" cy="1196950"/>
            <a:chOff x="1951270" y="5756012"/>
            <a:chExt cx="678158" cy="1196950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976F5FD-FD26-827B-2AF7-B63E4ABEE6C1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3E5B205-37DC-35EE-7CBF-6DCEB2C2FD9B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2EDA217-8DFD-5CD8-8E84-4346B96303BE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8C5CF16-B8DE-8EF6-6CED-D5BABEBBF7A5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16F92F74-54BB-4632-B179-FC07DD290F0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E723033B-20FC-85F8-E42E-2688A3279E6F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E112AA8B-B40A-7E72-30D1-4FEE412DE51C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563DE7F9-FCFC-56CD-2858-4DBF1746AE5C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E3F3E224-BA89-1F5D-ED16-FCB3A440D0CD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F0A4FC4-B33E-2B93-8B67-D080678A7896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9FF06607-BBF7-DD9D-020C-D31A28D71B88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025C8746-C938-FB1B-E01F-BFFFA433302D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813AF4D-F4C0-E1CE-5060-E9DFBF03EFDE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560010D-F229-5204-1BA5-C527B471B0C0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FD61CD09-29CF-1B2B-9823-B7CEA0E949C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B2CA4CA0-5EF6-AE8A-D0F0-AFA76C57D78A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9700C944-0960-C64C-7CCC-CAB79C6C33B9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D223EB48-6313-2FA9-9FCD-36B691FA4C1F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BB0FE5CF-9B1A-4F7D-05B9-21EB9228454B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41D1D4FC-29B2-7DEE-E130-E7862D2B8319}"/>
              </a:ext>
            </a:extLst>
          </p:cNvPr>
          <p:cNvGrpSpPr/>
          <p:nvPr/>
        </p:nvGrpSpPr>
        <p:grpSpPr>
          <a:xfrm rot="19203411">
            <a:off x="374000" y="293983"/>
            <a:ext cx="1127415" cy="880576"/>
            <a:chOff x="937505" y="123244"/>
            <a:chExt cx="1127415" cy="880576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A4F04C0C-584D-08F2-9141-BB28D9449196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C8B480AF-1A10-2E0A-FD50-3EBA451BC4A2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649B31F-0932-6DBD-573D-92ECC919DEE5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560814CE-F38F-5169-7011-D0520F3EA550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0816021-C8FA-764F-026C-5F166A3D7878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B16527DC-CDAB-F36A-23F0-2ED529F84752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C97595C8-6288-90E9-DE11-D622C7068248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D108E2D3-3586-D73A-478F-F1531F6AD7E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6FBE1ED4-5DB4-F6EB-B2BE-10FC39E0905B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B3F4D505-6C3B-8BA0-591D-A233C67064FA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EAFA7510-A781-DDB2-C02F-B91F0A8B87CB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CB13E41-A301-86D7-7877-93079D088302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E9D4601A-7994-C4A6-CD88-CB4729401CB1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1456132A-070C-2B72-8B6C-12E234167B09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331C9A09-A296-6216-346A-FF28CD192B9C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AFAC897F-4463-08A7-F1D5-F76DBC1A11A2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7B10E461-9887-A621-DB1A-E64EC39331AE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C1E3C7BE-E830-4D52-071E-5B5EF97B4DFD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31A98B60-9E4A-4633-2087-11C645A57724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55963EE5-03B8-3325-17EC-00C7520DA6CD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804833B3-DD03-82E9-29F6-6B30AD462BD6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AD42C901-FB0F-2395-90D2-2BB4B8C24597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50EDD0C5-B385-6C45-FEC6-7087E0CD0DCC}"/>
              </a:ext>
            </a:extLst>
          </p:cNvPr>
          <p:cNvSpPr/>
          <p:nvPr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63D19D72-F21A-C264-0D24-18070916BE78}"/>
              </a:ext>
            </a:extLst>
          </p:cNvPr>
          <p:cNvGrpSpPr/>
          <p:nvPr/>
        </p:nvGrpSpPr>
        <p:grpSpPr>
          <a:xfrm>
            <a:off x="-26119" y="3043607"/>
            <a:ext cx="1022222" cy="1409798"/>
            <a:chOff x="-223896" y="1190389"/>
            <a:chExt cx="1277548" cy="1438063"/>
          </a:xfrm>
        </p:grpSpPr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F0B16B1E-A9D3-304C-113A-BBB419101318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93D5B023-4621-284B-AAE0-CC5B52A06930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A76DD17A-7BA6-391F-6147-F1F6CE78651D}"/>
                </a:ext>
              </a:extLst>
            </p:cNvPr>
            <p:cNvSpPr/>
            <p:nvPr/>
          </p:nvSpPr>
          <p:spPr>
            <a:xfrm>
              <a:off x="-187868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22AF599-3AB9-E389-7C5C-5057D726AA05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8570A2F4-351D-9507-B19B-EC0252198894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F5CB5354-E60B-41CB-B23C-84CFC9D424A3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B3578424-76BD-FABB-12E2-6FDA3DA7D595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EC579564-B541-1AC8-3D3C-E32C56E5CF2F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AA7FB948-88B9-772D-039A-B9E640011759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F95A5EFB-4658-25BF-8817-F3FB6E8701D3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847624FA-9BAA-A87D-E00B-7709CA4B6986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0F974BFC-235A-F82F-8265-388687267F3B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E020AA39-52B6-88AA-8162-1F0A89B580C4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399EF816-7936-B25A-8B44-8C8D595D5DF0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C60420F3-DB85-8A7C-B3DD-16A98794ED7E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B3D32720-34AB-0393-71AC-4F61EB8D41B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614FA022-52E3-A1DE-57BB-D43ECB0B8B52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7F3606F3-9A33-BF55-7290-040A7FBA4063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508D2783-9E9D-7335-7933-1E428BC6D457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2DB54962-D6D5-10D2-B441-EB97A5B5311B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D17FD8EF-1C67-E60B-451E-1A2EE69F03A4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0EEE6879-5733-AE2B-FF4B-118360348D9D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5A2AAB90-7199-FBDB-99F0-78599DC0EA0B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F1D88519-A014-D392-AE86-62A8703109D1}"/>
              </a:ext>
            </a:extLst>
          </p:cNvPr>
          <p:cNvGrpSpPr/>
          <p:nvPr/>
        </p:nvGrpSpPr>
        <p:grpSpPr>
          <a:xfrm>
            <a:off x="3593571" y="-408022"/>
            <a:ext cx="1457703" cy="1332067"/>
            <a:chOff x="3028553" y="-226049"/>
            <a:chExt cx="1423136" cy="1356162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6299B831-1759-057F-D9D3-550962495902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2926FDF2-2610-09EE-5DE8-889CE0EFC7F1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B5548212-5223-0721-A35F-E3EFE832764A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287E8AAB-DD55-0572-363E-1F8DC27CE5D7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D0A3CA34-E9BB-AB26-EC60-6BA1012B75E4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2CB8266D-380C-D0A3-F922-6FC46B87F24D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7" name="TextBox 176">
            <a:extLst>
              <a:ext uri="{FF2B5EF4-FFF2-40B4-BE49-F238E27FC236}">
                <a16:creationId xmlns:a16="http://schemas.microsoft.com/office/drawing/2014/main" id="{A135A2D5-8BC3-6956-6E39-260B23265DE5}"/>
              </a:ext>
            </a:extLst>
          </p:cNvPr>
          <p:cNvSpPr txBox="1"/>
          <p:nvPr/>
        </p:nvSpPr>
        <p:spPr>
          <a:xfrm>
            <a:off x="2387349" y="3765178"/>
            <a:ext cx="7367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2005_iannnnnMTV" panose="02000000000000000000" pitchFamily="2" charset="0"/>
                <a:cs typeface="2005_iannnnnMTV" panose="02000000000000000000" pitchFamily="2" charset="0"/>
              </a:rPr>
              <a:t>Lesson 2 - Period 3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D693B73A-3A2A-C061-F83B-9D357995DF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9688" y="-31710"/>
            <a:ext cx="2145730" cy="19688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7282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3229042" y="444568"/>
            <a:ext cx="54168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interesting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074" name="Picture 2" descr="Free vector idea concept gather idea after brainstorming creative and innovative process with light bulb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36" b="8801"/>
          <a:stretch/>
        </p:blipFill>
        <p:spPr bwMode="auto">
          <a:xfrm>
            <a:off x="3285639" y="1819853"/>
            <a:ext cx="4942065" cy="342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/>
          <p:cNvSpPr txBox="1"/>
          <p:nvPr/>
        </p:nvSpPr>
        <p:spPr>
          <a:xfrm>
            <a:off x="3114448" y="5594547"/>
            <a:ext cx="7121374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/>
                </a:solidFill>
                <a:latin typeface="Comic Sans MS" panose="030F0702030302020204" pitchFamily="66" charset="0"/>
              </a:rPr>
              <a:t>This book is interesting.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3757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8375" y="13380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2055313" y="572911"/>
            <a:ext cx="8841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good for group work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80181" y="5074085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050" name="Picture 2" descr="Vector teamwork vector illustr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51" y="1637266"/>
            <a:ext cx="59626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28DF1D74-AC5D-10C3-ACF7-831AE04E2F71}"/>
              </a:ext>
            </a:extLst>
          </p:cNvPr>
          <p:cNvSpPr txBox="1"/>
          <p:nvPr/>
        </p:nvSpPr>
        <p:spPr>
          <a:xfrm>
            <a:off x="1308001" y="5424961"/>
            <a:ext cx="10167046" cy="7694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  <a:latin typeface="Comic Sans MS" panose="030F0702030302020204" pitchFamily="66" charset="0"/>
              </a:rPr>
              <a:t>Doing projects is good for group work.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94479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35254" y="137536"/>
            <a:ext cx="11374775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1909269" cy="177252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1287458" y="124118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85969" y="232647"/>
            <a:ext cx="762702" cy="695725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457349" cy="429387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1311361" y="489076"/>
            <a:ext cx="10599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Why does she like playing games?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2477455" y="5614914"/>
            <a:ext cx="84359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Because she thinks it’s fun.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42542EAE-630A-9003-9F0E-257D6F6D3E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1833" y="1495463"/>
            <a:ext cx="6275253" cy="3960000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D61B1C79-D294-2C75-23EA-E76E2B3A31EF}"/>
              </a:ext>
            </a:extLst>
          </p:cNvPr>
          <p:cNvSpPr txBox="1"/>
          <p:nvPr/>
        </p:nvSpPr>
        <p:spPr>
          <a:xfrm>
            <a:off x="4297495" y="4628529"/>
            <a:ext cx="3973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0" i="0" u="none" strike="noStrike" baseline="0" dirty="0" err="1"/>
              <a:t>play</a:t>
            </a:r>
            <a:r>
              <a:rPr lang="vi-VN" sz="4000" b="0" i="0" u="none" strike="noStrike" baseline="0" dirty="0"/>
              <a:t> </a:t>
            </a:r>
            <a:r>
              <a:rPr lang="vi-VN" sz="4000" b="0" i="0" u="none" strike="noStrike" baseline="0" dirty="0" err="1"/>
              <a:t>games</a:t>
            </a:r>
            <a:r>
              <a:rPr lang="vi-VN" sz="4000" b="0" i="0" u="none" strike="noStrike" baseline="0" dirty="0"/>
              <a:t> / </a:t>
            </a:r>
            <a:r>
              <a:rPr lang="vi-VN" sz="4000" b="0" i="0" u="none" strike="noStrike" baseline="0" dirty="0" err="1"/>
              <a:t>fun</a:t>
            </a:r>
            <a:endParaRPr lang="vi-VN" sz="4000" b="0" i="0" u="none" strike="noStrike" baseline="0" dirty="0"/>
          </a:p>
        </p:txBody>
      </p:sp>
      <p:pic>
        <p:nvPicPr>
          <p:cNvPr id="66" name="Track 7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00" end="33737.78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23766" y="24197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720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970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  <p:bldLst>
      <p:bldP spid="69" grpId="0"/>
      <p:bldP spid="7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35254" y="0"/>
            <a:ext cx="11518013" cy="6990027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8398" y="0"/>
            <a:ext cx="1621165" cy="1760561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65624" y="509433"/>
            <a:ext cx="645584" cy="565900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310016" y="128253"/>
            <a:ext cx="801825" cy="339580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1371776" y="196232"/>
            <a:ext cx="10316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Why does he like doing projects?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1447270" y="5236573"/>
            <a:ext cx="101657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Because he thinks </a:t>
            </a:r>
          </a:p>
          <a:p>
            <a:pPr algn="ctr"/>
            <a:r>
              <a:rPr lang="en-US" sz="48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it’s good for group work.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A677E8B3-2D05-5CBE-CD6A-131E850586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5833" y="1092780"/>
            <a:ext cx="6060331" cy="3960000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8040C031-4DD8-A4B1-06E3-B7C96775D503}"/>
              </a:ext>
            </a:extLst>
          </p:cNvPr>
          <p:cNvSpPr txBox="1"/>
          <p:nvPr/>
        </p:nvSpPr>
        <p:spPr>
          <a:xfrm>
            <a:off x="3284661" y="3729341"/>
            <a:ext cx="56226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0" i="0" u="none" strike="noStrike" baseline="0" dirty="0"/>
              <a:t>do </a:t>
            </a:r>
            <a:r>
              <a:rPr lang="vi-VN" sz="4000" b="0" i="0" u="none" strike="noStrike" baseline="0" dirty="0" err="1"/>
              <a:t>projects</a:t>
            </a:r>
            <a:r>
              <a:rPr lang="vi-VN" sz="4000" b="0" i="0" u="none" strike="noStrike" baseline="0" dirty="0"/>
              <a:t> / </a:t>
            </a:r>
            <a:r>
              <a:rPr lang="vi-VN" sz="4000" b="0" i="0" u="none" strike="noStrike" baseline="0" dirty="0" err="1"/>
              <a:t>good</a:t>
            </a:r>
            <a:r>
              <a:rPr lang="vi-VN" sz="4000" b="0" i="0" u="none" strike="noStrike" baseline="0" dirty="0"/>
              <a:t> </a:t>
            </a:r>
            <a:r>
              <a:rPr lang="vi-VN" sz="4000" b="0" i="0" u="none" strike="noStrike" baseline="0" dirty="0" err="1"/>
              <a:t>for</a:t>
            </a:r>
            <a:r>
              <a:rPr lang="vi-VN" sz="4000" dirty="0"/>
              <a:t> </a:t>
            </a:r>
            <a:r>
              <a:rPr lang="vi-VN" sz="4000" b="0" i="0" u="none" strike="noStrike" baseline="0" dirty="0" err="1"/>
              <a:t>group</a:t>
            </a:r>
            <a:r>
              <a:rPr lang="vi-VN" sz="4000" b="0" i="0" u="none" strike="noStrike" baseline="0" dirty="0"/>
              <a:t> </a:t>
            </a:r>
            <a:r>
              <a:rPr lang="vi-VN" sz="4000" b="0" i="0" u="none" strike="noStrike" baseline="0" dirty="0" err="1"/>
              <a:t>work</a:t>
            </a:r>
            <a:endParaRPr lang="vi-VN" sz="4000" b="0" i="0" u="none" strike="noStrike" baseline="0" dirty="0"/>
          </a:p>
        </p:txBody>
      </p:sp>
      <p:pic>
        <p:nvPicPr>
          <p:cNvPr id="66" name="Track 7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3000" end="23407.78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24474" y="31257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339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300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  <p:bldLst>
      <p:bldP spid="70" grpId="0"/>
      <p:bldP spid="7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35255" y="137536"/>
            <a:ext cx="114508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1"/>
            <a:ext cx="1744395" cy="1674508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670725" y="460613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121724" y="158063"/>
            <a:ext cx="645584" cy="655056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645185" y="69085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1031620" y="5547115"/>
            <a:ext cx="10813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Because she thinks it’s interesting.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1431561" y="563404"/>
            <a:ext cx="10331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Why does she like reading books?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A8125077-EB5E-4025-6972-036E65DEA6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3448" y="1449580"/>
            <a:ext cx="5045373" cy="3960000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56CF8883-337D-AAE9-A0BB-045D935D6D82}"/>
              </a:ext>
            </a:extLst>
          </p:cNvPr>
          <p:cNvSpPr txBox="1"/>
          <p:nvPr/>
        </p:nvSpPr>
        <p:spPr>
          <a:xfrm>
            <a:off x="4535055" y="4079600"/>
            <a:ext cx="31865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560" algn="ctr"/>
            <a:r>
              <a:rPr lang="vi-VN" sz="4000" b="0" i="0" u="none" strike="noStrike" baseline="0" dirty="0" err="1"/>
              <a:t>read</a:t>
            </a:r>
            <a:r>
              <a:rPr lang="vi-VN" sz="4000" b="0" i="0" u="none" strike="noStrike" baseline="0" dirty="0"/>
              <a:t> </a:t>
            </a:r>
            <a:r>
              <a:rPr lang="vi-VN" sz="4000" b="0" i="0" u="none" strike="noStrike" baseline="0" dirty="0" err="1"/>
              <a:t>books</a:t>
            </a:r>
            <a:r>
              <a:rPr lang="vi-VN" sz="4000" b="0" i="0" u="none" strike="noStrike" baseline="0" dirty="0"/>
              <a:t> / </a:t>
            </a:r>
            <a:r>
              <a:rPr lang="vi-VN" sz="4000" b="0" i="0" u="none" strike="noStrike" baseline="0" dirty="0" err="1"/>
              <a:t>interesting</a:t>
            </a:r>
            <a:endParaRPr lang="vi-VN" sz="4000" b="0" i="0" u="none" strike="noStrike" baseline="0" dirty="0"/>
          </a:p>
        </p:txBody>
      </p:sp>
      <p:pic>
        <p:nvPicPr>
          <p:cNvPr id="66" name="Track 7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4000" end="12617.78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19638" y="74379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422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090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  <p:bldLst>
      <p:bldP spid="71" grpId="0"/>
      <p:bldP spid="13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84610" y="120313"/>
            <a:ext cx="11556745" cy="6737687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76068" y="-16591"/>
            <a:ext cx="1862666" cy="1645131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AC33751-ABD1-4E21-8345-AC109DB6D281}"/>
              </a:ext>
            </a:extLst>
          </p:cNvPr>
          <p:cNvSpPr/>
          <p:nvPr/>
        </p:nvSpPr>
        <p:spPr>
          <a:xfrm>
            <a:off x="1176370" y="120313"/>
            <a:ext cx="252984" cy="306186"/>
          </a:xfrm>
          <a:custGeom>
            <a:avLst/>
            <a:gdLst>
              <a:gd name="connsiteX0" fmla="*/ 177238 w 252984"/>
              <a:gd name="connsiteY0" fmla="*/ 73802 h 306186"/>
              <a:gd name="connsiteX1" fmla="*/ 66473 w 252984"/>
              <a:gd name="connsiteY1" fmla="*/ 211041 h 306186"/>
              <a:gd name="connsiteX2" fmla="*/ 53978 w 252984"/>
              <a:gd name="connsiteY2" fmla="*/ 250221 h 306186"/>
              <a:gd name="connsiteX3" fmla="*/ 119420 w 252984"/>
              <a:gd name="connsiteY3" fmla="*/ 229043 h 306186"/>
              <a:gd name="connsiteX4" fmla="*/ 165590 w 252984"/>
              <a:gd name="connsiteY4" fmla="*/ 175884 h 306186"/>
              <a:gd name="connsiteX5" fmla="*/ 232303 w 252984"/>
              <a:gd name="connsiteY5" fmla="*/ 83121 h 306186"/>
              <a:gd name="connsiteX6" fmla="*/ 248611 w 252984"/>
              <a:gd name="connsiteY6" fmla="*/ 18102 h 306186"/>
              <a:gd name="connsiteX7" fmla="*/ 212395 w 252984"/>
              <a:gd name="connsiteY7" fmla="*/ 100 h 306186"/>
              <a:gd name="connsiteX8" fmla="*/ 172367 w 252984"/>
              <a:gd name="connsiteY8" fmla="*/ 13443 h 306186"/>
              <a:gd name="connsiteX9" fmla="*/ 27081 w 252984"/>
              <a:gd name="connsiteY9" fmla="*/ 179272 h 306186"/>
              <a:gd name="connsiteX10" fmla="*/ 5902 w 252984"/>
              <a:gd name="connsiteY10" fmla="*/ 276060 h 306186"/>
              <a:gd name="connsiteX11" fmla="*/ 74521 w 252984"/>
              <a:gd name="connsiteY11" fmla="*/ 304863 h 306186"/>
              <a:gd name="connsiteX12" fmla="*/ 144200 w 252984"/>
              <a:gd name="connsiteY12" fmla="*/ 268647 h 306186"/>
              <a:gd name="connsiteX13" fmla="*/ 246070 w 252984"/>
              <a:gd name="connsiteY13" fmla="*/ 160000 h 306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2984" h="306186">
                <a:moveTo>
                  <a:pt x="177238" y="73802"/>
                </a:moveTo>
                <a:lnTo>
                  <a:pt x="66473" y="211041"/>
                </a:lnTo>
                <a:cubicBezTo>
                  <a:pt x="57367" y="222477"/>
                  <a:pt x="47836" y="237091"/>
                  <a:pt x="53978" y="250221"/>
                </a:cubicBezTo>
                <a:cubicBezTo>
                  <a:pt x="77774" y="252445"/>
                  <a:pt x="101440" y="244787"/>
                  <a:pt x="119420" y="229043"/>
                </a:cubicBezTo>
                <a:cubicBezTo>
                  <a:pt x="137168" y="213517"/>
                  <a:pt x="152692" y="195631"/>
                  <a:pt x="165590" y="175884"/>
                </a:cubicBezTo>
                <a:lnTo>
                  <a:pt x="232303" y="83121"/>
                </a:lnTo>
                <a:cubicBezTo>
                  <a:pt x="246070" y="63848"/>
                  <a:pt x="260471" y="38645"/>
                  <a:pt x="248611" y="18102"/>
                </a:cubicBezTo>
                <a:cubicBezTo>
                  <a:pt x="240690" y="5995"/>
                  <a:pt x="226839" y="-888"/>
                  <a:pt x="212395" y="100"/>
                </a:cubicBezTo>
                <a:cubicBezTo>
                  <a:pt x="198163" y="1240"/>
                  <a:pt x="184439" y="5819"/>
                  <a:pt x="172367" y="13443"/>
                </a:cubicBezTo>
                <a:cubicBezTo>
                  <a:pt x="108831" y="50082"/>
                  <a:pt x="66473" y="115948"/>
                  <a:pt x="27081" y="179272"/>
                </a:cubicBezTo>
                <a:cubicBezTo>
                  <a:pt x="8867" y="208711"/>
                  <a:pt x="-9770" y="245562"/>
                  <a:pt x="5902" y="276060"/>
                </a:cubicBezTo>
                <a:cubicBezTo>
                  <a:pt x="20681" y="298852"/>
                  <a:pt x="47902" y="310278"/>
                  <a:pt x="74521" y="304863"/>
                </a:cubicBezTo>
                <a:cubicBezTo>
                  <a:pt x="100480" y="298998"/>
                  <a:pt x="124482" y="286522"/>
                  <a:pt x="144200" y="268647"/>
                </a:cubicBezTo>
                <a:cubicBezTo>
                  <a:pt x="183169" y="237487"/>
                  <a:pt x="217478" y="200898"/>
                  <a:pt x="246070" y="160000"/>
                </a:cubicBezTo>
              </a:path>
            </a:pathLst>
          </a:custGeom>
          <a:noFill/>
          <a:ln w="21168" cap="rnd">
            <a:solidFill>
              <a:srgbClr val="FFE21A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-61127" y="314225"/>
            <a:ext cx="623191" cy="586107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222696" y="98681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1895849" y="5879556"/>
            <a:ext cx="9021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Because he thinks it’s useful.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1895849" y="273406"/>
            <a:ext cx="87078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Why does he like </a:t>
            </a:r>
          </a:p>
          <a:p>
            <a:pPr algn="ctr"/>
            <a:r>
              <a:rPr lang="en-US" sz="48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solving maths problems?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167FA483-716D-1B21-C802-62E0C93365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5135" y="1890639"/>
            <a:ext cx="5647082" cy="3960000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5DD5B38C-6BF8-6E53-52C0-72D3F8C13491}"/>
              </a:ext>
            </a:extLst>
          </p:cNvPr>
          <p:cNvSpPr txBox="1"/>
          <p:nvPr/>
        </p:nvSpPr>
        <p:spPr>
          <a:xfrm>
            <a:off x="3483126" y="4579942"/>
            <a:ext cx="54630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900" b="0" i="0" u="none" strike="noStrike" baseline="0" dirty="0" err="1"/>
              <a:t>solve</a:t>
            </a:r>
            <a:r>
              <a:rPr lang="vi-VN" sz="3900" b="0" i="0" u="none" strike="noStrike" baseline="0" dirty="0"/>
              <a:t> </a:t>
            </a:r>
            <a:r>
              <a:rPr lang="vi-VN" sz="3900" b="0" i="0" u="none" strike="noStrike" baseline="0" dirty="0" err="1"/>
              <a:t>maths</a:t>
            </a:r>
            <a:r>
              <a:rPr lang="vi-VN" sz="3900" b="0" i="0" u="none" strike="noStrike" baseline="0" dirty="0"/>
              <a:t> </a:t>
            </a:r>
            <a:r>
              <a:rPr lang="vi-VN" sz="3900" b="0" i="0" u="none" strike="noStrike" baseline="0" dirty="0" err="1"/>
              <a:t>problems</a:t>
            </a:r>
            <a:r>
              <a:rPr lang="vi-VN" sz="3900" b="0" i="0" u="none" strike="noStrike" baseline="0" dirty="0"/>
              <a:t> / </a:t>
            </a:r>
            <a:r>
              <a:rPr lang="vi-VN" sz="3900" b="0" i="0" u="none" strike="noStrike" baseline="0" dirty="0" err="1"/>
              <a:t>useful</a:t>
            </a:r>
            <a:endParaRPr lang="vi-VN" sz="3900" b="0" i="0" u="none" strike="noStrike" baseline="0" dirty="0"/>
          </a:p>
        </p:txBody>
      </p:sp>
      <p:pic>
        <p:nvPicPr>
          <p:cNvPr id="66" name="Track 7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3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08081" y="40963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989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707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  <p:bldLst>
      <p:bldP spid="71" grpId="0"/>
      <p:bldP spid="13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31921" y="146994"/>
            <a:ext cx="12168279" cy="698345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283562" y="299627"/>
            <a:ext cx="11811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Listen and repeat.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694338" y="300846"/>
            <a:ext cx="11811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Work in pairs. Ask and answer.</a:t>
            </a:r>
          </a:p>
        </p:txBody>
      </p:sp>
      <p:pic>
        <p:nvPicPr>
          <p:cNvPr id="66" name="Track 7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3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09581" y="111498"/>
            <a:ext cx="790619" cy="79061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4888E7C-680A-D5C8-1388-7FFCC8C511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465447"/>
            <a:ext cx="12192000" cy="5210015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DF57877B-04DB-E3EB-9F5A-846E61D1DFD5}"/>
              </a:ext>
            </a:extLst>
          </p:cNvPr>
          <p:cNvSpPr txBox="1"/>
          <p:nvPr/>
        </p:nvSpPr>
        <p:spPr>
          <a:xfrm>
            <a:off x="82720" y="2753421"/>
            <a:ext cx="4926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7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Why does he / she like __?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534E960-AD41-9591-7440-BE73CA7C2F35}"/>
              </a:ext>
            </a:extLst>
          </p:cNvPr>
          <p:cNvSpPr txBox="1"/>
          <p:nvPr/>
        </p:nvSpPr>
        <p:spPr>
          <a:xfrm>
            <a:off x="283562" y="4306358"/>
            <a:ext cx="35067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Because he / she thinks it’s _______.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EA3B482-2CD0-74D0-6D4E-B61DFBE6C077}"/>
              </a:ext>
            </a:extLst>
          </p:cNvPr>
          <p:cNvSpPr txBox="1"/>
          <p:nvPr/>
        </p:nvSpPr>
        <p:spPr>
          <a:xfrm>
            <a:off x="5011795" y="3069096"/>
            <a:ext cx="286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u="none" strike="noStrike" baseline="0" dirty="0" err="1"/>
              <a:t>play</a:t>
            </a:r>
            <a:r>
              <a:rPr lang="vi-VN" sz="2800" b="0" i="0" u="none" strike="noStrike" baseline="0" dirty="0"/>
              <a:t> </a:t>
            </a:r>
            <a:r>
              <a:rPr lang="vi-VN" sz="2800" b="0" i="0" u="none" strike="noStrike" baseline="0" dirty="0" err="1"/>
              <a:t>games</a:t>
            </a:r>
            <a:r>
              <a:rPr lang="vi-VN" sz="2800" b="0" i="0" u="none" strike="noStrike" baseline="0" dirty="0"/>
              <a:t> / </a:t>
            </a:r>
            <a:r>
              <a:rPr lang="vi-VN" sz="2800" b="0" i="0" u="none" strike="noStrike" baseline="0" dirty="0" err="1"/>
              <a:t>fun</a:t>
            </a:r>
            <a:endParaRPr lang="vi-VN" sz="2800" b="0" i="0" u="none" strike="noStrike" baseline="0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52C54D6-A6FB-330B-40CB-161C45B3F0AD}"/>
              </a:ext>
            </a:extLst>
          </p:cNvPr>
          <p:cNvSpPr txBox="1"/>
          <p:nvPr/>
        </p:nvSpPr>
        <p:spPr>
          <a:xfrm>
            <a:off x="8430849" y="2966090"/>
            <a:ext cx="3599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0" u="none" strike="noStrike" baseline="0" dirty="0"/>
              <a:t>do </a:t>
            </a:r>
            <a:r>
              <a:rPr lang="vi-VN" sz="2800" b="0" i="0" u="none" strike="noStrike" baseline="0" dirty="0" err="1"/>
              <a:t>projects</a:t>
            </a:r>
            <a:r>
              <a:rPr lang="vi-VN" sz="2800" b="0" i="0" u="none" strike="noStrike" baseline="0" dirty="0"/>
              <a:t> / </a:t>
            </a:r>
            <a:r>
              <a:rPr lang="vi-VN" sz="2800" b="0" i="0" u="none" strike="noStrike" baseline="0" dirty="0" err="1"/>
              <a:t>good</a:t>
            </a:r>
            <a:r>
              <a:rPr lang="vi-VN" sz="2800" b="0" i="0" u="none" strike="noStrike" baseline="0" dirty="0"/>
              <a:t> </a:t>
            </a:r>
            <a:r>
              <a:rPr lang="vi-VN" sz="2800" b="0" i="0" u="none" strike="noStrike" baseline="0" dirty="0" err="1"/>
              <a:t>for</a:t>
            </a:r>
            <a:r>
              <a:rPr lang="vi-VN" sz="2800" dirty="0"/>
              <a:t> </a:t>
            </a:r>
            <a:r>
              <a:rPr lang="vi-VN" sz="2800" b="0" i="0" u="none" strike="noStrike" baseline="0" dirty="0" err="1"/>
              <a:t>group</a:t>
            </a:r>
            <a:r>
              <a:rPr lang="vi-VN" sz="2800" b="0" i="0" u="none" strike="noStrike" baseline="0" dirty="0"/>
              <a:t> </a:t>
            </a:r>
            <a:r>
              <a:rPr lang="vi-VN" sz="2800" b="0" i="0" u="none" strike="noStrike" baseline="0" dirty="0" err="1"/>
              <a:t>work</a:t>
            </a:r>
            <a:endParaRPr lang="vi-VN" sz="2800" b="0" i="0" u="none" strike="noStrike" baseline="0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2B4168B-DA7A-E683-F875-BABB2F20876D}"/>
              </a:ext>
            </a:extLst>
          </p:cNvPr>
          <p:cNvSpPr txBox="1"/>
          <p:nvPr/>
        </p:nvSpPr>
        <p:spPr>
          <a:xfrm>
            <a:off x="5299548" y="5721355"/>
            <a:ext cx="22882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0" u="none" strike="noStrike" baseline="0" dirty="0" err="1"/>
              <a:t>read</a:t>
            </a:r>
            <a:r>
              <a:rPr lang="vi-VN" sz="2800" b="0" i="0" u="none" strike="noStrike" baseline="0" dirty="0"/>
              <a:t> </a:t>
            </a:r>
            <a:r>
              <a:rPr lang="vi-VN" sz="2800" b="0" i="0" u="none" strike="noStrike" baseline="0" dirty="0" err="1"/>
              <a:t>books</a:t>
            </a:r>
            <a:r>
              <a:rPr lang="vi-VN" sz="2800" b="0" i="0" u="none" strike="noStrike" baseline="0" dirty="0"/>
              <a:t> / </a:t>
            </a:r>
            <a:r>
              <a:rPr lang="vi-VN" sz="2800" b="0" i="0" u="none" strike="noStrike" baseline="0" dirty="0" err="1"/>
              <a:t>interesting</a:t>
            </a:r>
            <a:endParaRPr lang="vi-VN" sz="2800" b="0" i="0" u="none" strike="noStrike" baseline="0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34F41D6-4609-3F21-83C7-16F2484F4AC2}"/>
              </a:ext>
            </a:extLst>
          </p:cNvPr>
          <p:cNvSpPr txBox="1"/>
          <p:nvPr/>
        </p:nvSpPr>
        <p:spPr>
          <a:xfrm>
            <a:off x="8381715" y="5776214"/>
            <a:ext cx="38102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0" u="none" strike="noStrike" baseline="0" dirty="0"/>
              <a:t>solve maths problems/ useful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512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2707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  <p:bldLst>
      <p:bldP spid="71" grpId="0"/>
      <p:bldP spid="71" grpId="1"/>
      <p:bldP spid="72" grpId="0"/>
      <p:bldP spid="7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80448" y="79587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04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656852" y="896439"/>
            <a:ext cx="6565900" cy="506512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5554000" y="2767280"/>
            <a:ext cx="488787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atin typeface="Comic Sans MS" panose="030F0702030302020204" pitchFamily="66" charset="0"/>
                <a:cs typeface="Arial" panose="020B0604020202020204" pitchFamily="34" charset="0"/>
              </a:rPr>
              <a:t>Let’s talk.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1695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16594" y="-147666"/>
            <a:ext cx="11298446" cy="7316598"/>
          </a:xfrm>
          <a:prstGeom prst="rect">
            <a:avLst/>
          </a:prstGeom>
        </p:spPr>
      </p:pic>
      <p:pic>
        <p:nvPicPr>
          <p:cNvPr id="1026" name="Picture 2" descr="https://media.istockphoto.com/vectors/boy-and-girl-working-together-vector-id496602642?k=6&amp;m=496602642&amp;s=612x612&amp;w=0&amp;h=saHsx01aAkfxcGrIqWPN_VGw51a7fFojcsegxzcG42k=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513" y="3684253"/>
            <a:ext cx="4106379" cy="336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684037" y="792510"/>
            <a:ext cx="4246777" cy="2236304"/>
          </a:xfrm>
          <a:prstGeom prst="wedgeRoundRectCallout">
            <a:avLst>
              <a:gd name="adj1" fmla="val 44456"/>
              <a:gd name="adj2" fmla="val 7528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Why does he / she like _______?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5842470" y="1212442"/>
            <a:ext cx="5495827" cy="1762816"/>
          </a:xfrm>
          <a:prstGeom prst="wedgeRoundRectCallout">
            <a:avLst>
              <a:gd name="adj1" fmla="val -39120"/>
              <a:gd name="adj2" fmla="val 8968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Because he / she thinks ______.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33535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20488" y="2186106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5855321" y="-133196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05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509686" y="2443243"/>
            <a:ext cx="9739871" cy="177623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2951579" y="2732579"/>
            <a:ext cx="909896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6600" dirty="0">
                <a:latin typeface="Sitka Text Semibold" pitchFamily="2" charset="0"/>
                <a:cs typeface="Arial" panose="020B0604020202020204" pitchFamily="34" charset="0"/>
              </a:rPr>
              <a:t>Fun corner &amp; Wrap-up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7521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A367CDBC-FA93-48D4-A3CB-7195DDE9B1B2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62E034-A6C1-48F6-9947-2BEBA29620D9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650542B-97E3-4429-83A0-B79E374A4037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C4B75E5-4040-4F18-B9E1-4C95E4261CFB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E6374B3-E272-4296-8774-E644C096EE7C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B42BBA4-0FC1-4E6C-87D6-08428028DC3E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3A18B4C-20C1-405E-BDEB-FA383F36AA46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F2E6E77-D3FF-4C08-9481-596C0479D28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A5A9E20-9A03-475F-9724-B868847B7FC5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8B0D57A-6B07-4260-B0FA-1E17A34030EB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0424CE0-A33E-40CB-8C4C-D02006C4EEC3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FF10188-6062-4AD8-B714-1E1190EF6FB9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052F759-1AFD-4F6D-BD5D-900D6895DE24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085F2C2-0C37-4455-887F-41D7FB3DE9E3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19338AA-B6B6-4A9E-A8F7-0312604151F6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9DFD6F3-D79C-45B5-A13E-9C53564C3590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4A4CEFD-685F-4F01-9703-E628C82818B6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A5A7F87-3501-4C28-A3FF-F8D745601F3D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F151C8C-E1EF-4109-9497-B1308B92FE92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9A627AA-CFB3-4C7D-8EE9-31021CB241F0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FFEAB84-D5A2-47FE-AC76-232E78117A0D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B7EAFD8-7C67-4A37-8CC8-ABD985300712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F663C86-348B-4C0E-A587-5A597467D9B8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565E6EB-418C-4803-A83C-12F2370D093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13522B0-B790-45D5-BDE6-41F162019CBE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7B84EF3-07BF-4627-AC7C-8C84FC42F82D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F89F005-9440-48C6-AC61-66818FC86FA5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D7499FC-61D4-468A-BA2D-1D8C09748752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2C88CBE-8ADA-46EE-A0C2-FF5386F5BE34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DFAED97-C90A-49D6-91E0-2BC8848CD94D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F8C3857-3CBA-4FA0-8911-613F3E0AE2A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311A030-6A26-4035-8E2E-4FB249078608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7140254-2E84-4341-BACE-6CBD3D37BC2F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D775B5B-904B-415D-BB56-0947EB60B0AD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3447D79-D0AC-4372-9723-541DE810EF61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F832C65-B2BE-463F-8B38-62D708CA3A9B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31DBD24-5BFA-45D6-B460-2C95BFA5B170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D07557C-20DF-4AEE-ADA8-1D3BE41D241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A5650F0-66D4-470E-B3DB-7B5301D2605D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A9A79FB-79C0-4E2F-9C03-9AE37A0C02F2}"/>
              </a:ext>
            </a:extLst>
          </p:cNvPr>
          <p:cNvGrpSpPr/>
          <p:nvPr/>
        </p:nvGrpSpPr>
        <p:grpSpPr>
          <a:xfrm>
            <a:off x="11827832" y="1933041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479CE01-3583-413A-9610-442E763FCEEF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ADC2DEE-1725-4EB8-8481-E1BCE369AA88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792918D5-95BC-4EEA-BFD1-F77913812772}"/>
              </a:ext>
            </a:extLst>
          </p:cNvPr>
          <p:cNvSpPr/>
          <p:nvPr/>
        </p:nvSpPr>
        <p:spPr>
          <a:xfrm>
            <a:off x="1831762" y="591737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3F80F893-CDBA-4110-9BEE-069489800895}"/>
              </a:ext>
            </a:extLst>
          </p:cNvPr>
          <p:cNvSpPr/>
          <p:nvPr/>
        </p:nvSpPr>
        <p:spPr>
          <a:xfrm>
            <a:off x="9040379" y="6474674"/>
            <a:ext cx="3243320" cy="490608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2D74868-C0A2-458C-99CF-B37CFA63B019}"/>
              </a:ext>
            </a:extLst>
          </p:cNvPr>
          <p:cNvGrpSpPr/>
          <p:nvPr/>
        </p:nvGrpSpPr>
        <p:grpSpPr>
          <a:xfrm>
            <a:off x="748700" y="4605418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BE297FE-AC16-40AA-95B3-4AD147D16353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BF778E9-B3E3-4DAB-A7D0-A337F76C2DCD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0EE36F0-BE52-46A5-9A46-0832057F2133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846CEB0-5670-4260-8DB5-D2751774972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FB0B735-50CD-469F-B599-75AFEF5D2F35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38FB02D-751A-41DD-B9DD-EF2CCD77A89A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8B47A980-044E-4F84-9A2B-3538AD8798FC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5EAD9F0-E193-4B56-94F6-8DBD0A610CB9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11A6670-74C9-4B15-B142-6A88724E57F8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CD0EAB3-E8AE-4A06-B7A4-FBDD48DF7FD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C18F439-EC96-4438-BD09-81EC3C9F79DD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E016FFC-A9FD-48A9-85C6-73189F865D90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F2C9BEA-CB39-43EC-9A99-E98E5B97284E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5F3F57E-A712-4CDF-A524-53AEEA293A9B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9B75A64-D4FD-4FB0-919F-6689B97C2339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DBA6EB3-EEE3-44CC-97BA-6644421B11A9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1FB7DC2-EBD1-4713-AA6A-8EB5F2AF770C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7033152-4D77-4B2F-8D4A-5F70D9D0AAE4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205BD9EB-E862-42AD-A7C8-2DFD0D932DBC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5ECAC742-C5AA-486A-B14A-B21A0D1C0A0F}"/>
              </a:ext>
            </a:extLst>
          </p:cNvPr>
          <p:cNvSpPr txBox="1"/>
          <p:nvPr/>
        </p:nvSpPr>
        <p:spPr>
          <a:xfrm>
            <a:off x="-926895" y="1621612"/>
            <a:ext cx="9431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Warm-up &amp; Review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F402E2D-360E-42FA-9122-A831850CCC59}"/>
              </a:ext>
            </a:extLst>
          </p:cNvPr>
          <p:cNvSpPr txBox="1"/>
          <p:nvPr/>
        </p:nvSpPr>
        <p:spPr>
          <a:xfrm>
            <a:off x="2540671" y="3452255"/>
            <a:ext cx="7827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Listen, point and say.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0229BBD-3F36-4052-906B-3D4655AB3388}"/>
              </a:ext>
            </a:extLst>
          </p:cNvPr>
          <p:cNvSpPr txBox="1"/>
          <p:nvPr/>
        </p:nvSpPr>
        <p:spPr>
          <a:xfrm>
            <a:off x="2785774" y="2584167"/>
            <a:ext cx="8340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Look, listen and repeat. 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0F1DDC7-7192-4DCA-B999-543CCAF5B30C}"/>
              </a:ext>
            </a:extLst>
          </p:cNvPr>
          <p:cNvSpPr txBox="1"/>
          <p:nvPr/>
        </p:nvSpPr>
        <p:spPr>
          <a:xfrm>
            <a:off x="3958951" y="4432576"/>
            <a:ext cx="73728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Let’s talk.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F092AFB-4A70-4BDA-AE2F-53F55AEC2C93}"/>
              </a:ext>
            </a:extLst>
          </p:cNvPr>
          <p:cNvSpPr txBox="1"/>
          <p:nvPr/>
        </p:nvSpPr>
        <p:spPr>
          <a:xfrm>
            <a:off x="2095640" y="324105"/>
            <a:ext cx="79387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Table of contents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A73EB0D-EEBB-453E-9AFB-CB68E4CD0C0A}"/>
              </a:ext>
            </a:extLst>
          </p:cNvPr>
          <p:cNvGrpSpPr/>
          <p:nvPr/>
        </p:nvGrpSpPr>
        <p:grpSpPr>
          <a:xfrm>
            <a:off x="10243001" y="660990"/>
            <a:ext cx="1864191" cy="1403213"/>
            <a:chOff x="5337376" y="3832625"/>
            <a:chExt cx="1864191" cy="1403213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B6A5BB8-F907-4BBB-AADC-504A93B310B1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8D97978-0947-40A4-AE6E-7FB1C852730B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06968256-2BD2-4CCF-887C-993B9CF0FF8E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61E70FA-47C8-4543-9E39-91E9CF9B03CC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18EE7EA-0A24-430F-86B1-FF161650B266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61A84EE-4DF9-45C5-A1DD-3E5FEEA2B150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DB0D00A-3490-4233-8ED9-5F57538FC984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C366B2D1-F613-4206-B1C4-D955B1D9775C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248752E1-50A7-4C2C-8831-302D6463FDEB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B25B6721-4F91-482B-85CB-EBE656EF0EE7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EBFC927-3CF2-4714-9EB3-871F5CDC3D79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D5CF856-B8D8-4B7F-A110-380030DA8AA0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DDB70DA-31B6-4E04-AE1D-44091E0CAAD9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CA86904-08C9-4D9B-AE96-C363F77A7567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22690971-5282-4863-B396-27AEB2290772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6E8522C8-FF57-4A5D-84C9-91FEEC14DC0C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0EEBDC7-820F-494C-99C4-2BCC89C0BA7A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FD65F29-36F1-44D5-96E9-65F67D7E481C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0FA2FE52-910A-4DAA-8EB2-693440398CE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F3671A1B-141B-4FFE-B59E-B6E846082548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B10674C4-83EB-49A7-A16A-0511D6B63885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50EECF9C-4782-4385-8E09-0E687A12A2AC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26C82B19-B755-4083-A83F-327B36DAF3E6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A27659F-DD3F-4809-A7A2-8CB32B4EDAC8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2E055AA-63DF-498F-BEBA-8453083D0715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B05CAE51-C085-4AD4-9A2E-102AB363456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677C0D7-1C2F-48B7-921E-FA8BA2A3DB91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F863915D-79FA-458D-BF9F-B8F52F95B678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D5A559EE-5BFF-4DE0-AD6D-B6EEB14CCDFB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4F133201-CC67-40CE-B92A-DC1471D067C0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2692D1B-16B9-4EA5-8916-ED3C462827F2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093A2C6-4966-4E91-9964-67941AE7363D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31541E98-D952-4A11-B71A-A9109933DF30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46267E4B-0B00-4F13-8E40-4D6F0B9AFC43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64CD4ED-15C5-48DF-BCFB-F1E3D306FE2F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4F26D21A-CEFB-445F-B1E4-ED1202CBA3BF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24188675-5BA5-43EF-B4FD-F3965AFC7201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7198281-96DF-4E13-A764-4E45D08BC0FB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D037D20E-601C-448E-9EA2-E891BFB57C4E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7BA8F7CA-4EA1-4A33-B1DC-5071A4F3EBCC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5868C3D5-8D34-4BB0-A00A-32566DF80C3B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5BAFD229-54DB-410E-9061-0DB28E2DF89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9" name="TextBox 128">
            <a:extLst>
              <a:ext uri="{FF2B5EF4-FFF2-40B4-BE49-F238E27FC236}">
                <a16:creationId xmlns:a16="http://schemas.microsoft.com/office/drawing/2014/main" id="{A135A2D5-8BC3-6956-6E39-260B23265DE5}"/>
              </a:ext>
            </a:extLst>
          </p:cNvPr>
          <p:cNvSpPr txBox="1"/>
          <p:nvPr/>
        </p:nvSpPr>
        <p:spPr>
          <a:xfrm>
            <a:off x="4526731" y="5406595"/>
            <a:ext cx="79957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Fun</a:t>
            </a:r>
            <a:r>
              <a:rPr lang="en-US" sz="5400" dirty="0">
                <a:solidFill>
                  <a:srgbClr val="009B93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 </a:t>
            </a:r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corner &amp; Wrap-up</a:t>
            </a:r>
          </a:p>
        </p:txBody>
      </p:sp>
      <p:pic>
        <p:nvPicPr>
          <p:cNvPr id="131" name="Graphic 130">
            <a:extLst>
              <a:ext uri="{FF2B5EF4-FFF2-40B4-BE49-F238E27FC236}">
                <a16:creationId xmlns:a16="http://schemas.microsoft.com/office/drawing/2014/main" id="{EA274A9B-425E-39A2-85D6-343DD67A9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353651" y="1554514"/>
            <a:ext cx="974627" cy="944170"/>
          </a:xfrm>
          <a:prstGeom prst="rect">
            <a:avLst/>
          </a:prstGeom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CE108CEC-059E-F3BC-B0B3-1E6AD8F6F16B}"/>
              </a:ext>
            </a:extLst>
          </p:cNvPr>
          <p:cNvSpPr txBox="1"/>
          <p:nvPr/>
        </p:nvSpPr>
        <p:spPr>
          <a:xfrm>
            <a:off x="1483879" y="1461851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01</a:t>
            </a:r>
          </a:p>
        </p:txBody>
      </p:sp>
      <p:pic>
        <p:nvPicPr>
          <p:cNvPr id="133" name="Graphic 132">
            <a:extLst>
              <a:ext uri="{FF2B5EF4-FFF2-40B4-BE49-F238E27FC236}">
                <a16:creationId xmlns:a16="http://schemas.microsoft.com/office/drawing/2014/main" id="{0EF438BB-32FE-A8B9-793F-8B14A6CDC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680392" y="2601267"/>
            <a:ext cx="974627" cy="944170"/>
          </a:xfrm>
          <a:prstGeom prst="rect">
            <a:avLst/>
          </a:prstGeom>
        </p:spPr>
      </p:pic>
      <p:sp>
        <p:nvSpPr>
          <p:cNvPr id="134" name="TextBox 133">
            <a:extLst>
              <a:ext uri="{FF2B5EF4-FFF2-40B4-BE49-F238E27FC236}">
                <a16:creationId xmlns:a16="http://schemas.microsoft.com/office/drawing/2014/main" id="{E2E73391-EC4D-EF69-E008-20D76F5B783A}"/>
              </a:ext>
            </a:extLst>
          </p:cNvPr>
          <p:cNvSpPr txBox="1"/>
          <p:nvPr/>
        </p:nvSpPr>
        <p:spPr>
          <a:xfrm>
            <a:off x="1831762" y="2530104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02</a:t>
            </a:r>
          </a:p>
        </p:txBody>
      </p:sp>
      <p:pic>
        <p:nvPicPr>
          <p:cNvPr id="135" name="Graphic 134">
            <a:extLst>
              <a:ext uri="{FF2B5EF4-FFF2-40B4-BE49-F238E27FC236}">
                <a16:creationId xmlns:a16="http://schemas.microsoft.com/office/drawing/2014/main" id="{7F702000-C642-03C2-4E79-209868068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409613" y="3575765"/>
            <a:ext cx="974627" cy="944170"/>
          </a:xfrm>
          <a:prstGeom prst="rect">
            <a:avLst/>
          </a:prstGeom>
        </p:spPr>
      </p:pic>
      <p:sp>
        <p:nvSpPr>
          <p:cNvPr id="136" name="TextBox 135">
            <a:extLst>
              <a:ext uri="{FF2B5EF4-FFF2-40B4-BE49-F238E27FC236}">
                <a16:creationId xmlns:a16="http://schemas.microsoft.com/office/drawing/2014/main" id="{8157C555-4FB0-BC22-53AE-C705B594A80B}"/>
              </a:ext>
            </a:extLst>
          </p:cNvPr>
          <p:cNvSpPr txBox="1"/>
          <p:nvPr/>
        </p:nvSpPr>
        <p:spPr>
          <a:xfrm>
            <a:off x="2487340" y="3453434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03</a:t>
            </a:r>
          </a:p>
        </p:txBody>
      </p:sp>
      <p:pic>
        <p:nvPicPr>
          <p:cNvPr id="137" name="Graphic 136">
            <a:extLst>
              <a:ext uri="{FF2B5EF4-FFF2-40B4-BE49-F238E27FC236}">
                <a16:creationId xmlns:a16="http://schemas.microsoft.com/office/drawing/2014/main" id="{895D786B-2CF2-4715-CBBF-DB75B227C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910369" y="4541272"/>
            <a:ext cx="974627" cy="944170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46B814EC-0607-478D-6A56-16D832676E45}"/>
              </a:ext>
            </a:extLst>
          </p:cNvPr>
          <p:cNvSpPr txBox="1"/>
          <p:nvPr/>
        </p:nvSpPr>
        <p:spPr>
          <a:xfrm>
            <a:off x="2981782" y="4422257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04</a:t>
            </a:r>
          </a:p>
        </p:txBody>
      </p:sp>
      <p:pic>
        <p:nvPicPr>
          <p:cNvPr id="139" name="Graphic 138">
            <a:extLst>
              <a:ext uri="{FF2B5EF4-FFF2-40B4-BE49-F238E27FC236}">
                <a16:creationId xmlns:a16="http://schemas.microsoft.com/office/drawing/2014/main" id="{CAFFF328-A20E-2911-3FEF-8CCB697A0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471821" y="5530504"/>
            <a:ext cx="974627" cy="944170"/>
          </a:xfrm>
          <a:prstGeom prst="rect">
            <a:avLst/>
          </a:prstGeom>
        </p:spPr>
      </p:pic>
      <p:sp>
        <p:nvSpPr>
          <p:cNvPr id="140" name="TextBox 139">
            <a:extLst>
              <a:ext uri="{FF2B5EF4-FFF2-40B4-BE49-F238E27FC236}">
                <a16:creationId xmlns:a16="http://schemas.microsoft.com/office/drawing/2014/main" id="{BFD98983-24F0-42D3-AE04-20F232E72E89}"/>
              </a:ext>
            </a:extLst>
          </p:cNvPr>
          <p:cNvSpPr txBox="1"/>
          <p:nvPr/>
        </p:nvSpPr>
        <p:spPr>
          <a:xfrm>
            <a:off x="3552104" y="5453267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49397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Angry Birds&amp;#39; Series In Development At Netflix – The Feature Presentation">
            <a:extLst>
              <a:ext uri="{FF2B5EF4-FFF2-40B4-BE49-F238E27FC236}">
                <a16:creationId xmlns:a16="http://schemas.microsoft.com/office/drawing/2014/main" id="{3F99226B-EA8B-C94B-8D7A-A927753D2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9" descr="angry birds title.png">
            <a:extLst>
              <a:ext uri="{FF2B5EF4-FFF2-40B4-BE49-F238E27FC236}">
                <a16:creationId xmlns:a16="http://schemas.microsoft.com/office/drawing/2014/main" id="{4F21D28B-BA13-B64A-B104-7E82763E90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932" y="-397292"/>
            <a:ext cx="10260013" cy="281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80175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群組 85">
            <a:extLst>
              <a:ext uri="{FF2B5EF4-FFF2-40B4-BE49-F238E27FC236}">
                <a16:creationId xmlns:a16="http://schemas.microsoft.com/office/drawing/2014/main" id="{257E06B3-E351-F442-8A18-6F7043D75E3C}"/>
              </a:ext>
            </a:extLst>
          </p:cNvPr>
          <p:cNvGrpSpPr>
            <a:grpSpLocks/>
          </p:cNvGrpSpPr>
          <p:nvPr/>
        </p:nvGrpSpPr>
        <p:grpSpPr bwMode="auto">
          <a:xfrm>
            <a:off x="55019" y="0"/>
            <a:ext cx="12136981" cy="6858000"/>
            <a:chOff x="-428625" y="0"/>
            <a:chExt cx="9644063" cy="6858000"/>
          </a:xfrm>
        </p:grpSpPr>
        <p:pic>
          <p:nvPicPr>
            <p:cNvPr id="20553" name="Sky" descr="N:\NET\Agry Birds\Angry Textures\INGAME_SKIES_1.png">
              <a:extLst>
                <a:ext uri="{FF2B5EF4-FFF2-40B4-BE49-F238E27FC236}">
                  <a16:creationId xmlns:a16="http://schemas.microsoft.com/office/drawing/2014/main" id="{57FE9DC4-FF65-FE48-98A6-740560358B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27" r="4964" b="72510"/>
            <a:stretch>
              <a:fillRect/>
            </a:stretch>
          </p:blipFill>
          <p:spPr bwMode="auto">
            <a:xfrm>
              <a:off x="-428625" y="0"/>
              <a:ext cx="9572625" cy="5643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4" name="Grass">
              <a:extLst>
                <a:ext uri="{FF2B5EF4-FFF2-40B4-BE49-F238E27FC236}">
                  <a16:creationId xmlns:a16="http://schemas.microsoft.com/office/drawing/2014/main" id="{B4722CCD-A7F3-B64C-931C-B8C95F7E05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 bwMode="auto">
            <a:xfrm>
              <a:off x="0" y="4929188"/>
              <a:ext cx="9144000" cy="719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5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C55F0F59-1CEA-0340-A1A0-B8C3AC7D1F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4643438"/>
              <a:ext cx="428625" cy="92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6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26AAE27C-72AE-A241-AB18-C9A5592615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3500" y="4643438"/>
              <a:ext cx="428625" cy="92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7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A7F5E65B-808F-6C42-8913-41C358C6AF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5375" y="4643438"/>
              <a:ext cx="428625" cy="92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8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DA670581-C24F-8941-B5F3-2651C47F24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2313" y="4643438"/>
              <a:ext cx="428625" cy="92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9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6CC5AF4B-64E9-DB4E-B71A-BF3E16EAA2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3571875"/>
              <a:ext cx="428625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0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E1F0381F-91A4-2F4A-A683-924C7F9B8C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3500" y="3571875"/>
              <a:ext cx="428625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1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0D32F4B5-60C1-C64D-9CB5-7A13E61ED2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5375" y="3571875"/>
              <a:ext cx="428625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2" name="Dirt" descr="N:\NET\Agry Birds\Angry Textures\INGAME_THEME_GROUND_1.png">
              <a:extLst>
                <a:ext uri="{FF2B5EF4-FFF2-40B4-BE49-F238E27FC236}">
                  <a16:creationId xmlns:a16="http://schemas.microsoft.com/office/drawing/2014/main" id="{DCDA63A7-7C8F-1E42-8C45-CD02DCD379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8625" y="5643563"/>
              <a:ext cx="9572626" cy="1214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3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ACDD9AE9-CBE1-1B44-9674-5C56FD5D1C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2313" y="3571875"/>
              <a:ext cx="428625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4" name="Catapult" descr="N:\NET\Agry Birds\Nick's Angry Birds\Images\Catapult\catapult.png">
              <a:extLst>
                <a:ext uri="{FF2B5EF4-FFF2-40B4-BE49-F238E27FC236}">
                  <a16:creationId xmlns:a16="http://schemas.microsoft.com/office/drawing/2014/main" id="{26647EA6-D609-EE4F-922D-56236CB89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4313" y="2857500"/>
              <a:ext cx="1065213" cy="2928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5" name="Wooden Plank" descr="N:\NET\Agry Birds\Nick's Angry Birds\Images\Building Blocks\block-wood-horizontal-thin.png">
              <a:extLst>
                <a:ext uri="{FF2B5EF4-FFF2-40B4-BE49-F238E27FC236}">
                  <a16:creationId xmlns:a16="http://schemas.microsoft.com/office/drawing/2014/main" id="{4A8918E9-1B82-994C-9D76-CB89F72953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7563" y="5530850"/>
              <a:ext cx="5857875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6" name="Ice PLank" descr="N:\NET\Agry Birds\Nick's Angry Birds\Images\Building Blocks\block-ice-horizontal-thin.png">
              <a:extLst>
                <a:ext uri="{FF2B5EF4-FFF2-40B4-BE49-F238E27FC236}">
                  <a16:creationId xmlns:a16="http://schemas.microsoft.com/office/drawing/2014/main" id="{1E367CBA-1E53-5F43-8D1F-838C1E79A5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4452938"/>
              <a:ext cx="571500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7" name="Concrete Plank" descr="N:\NET\Agry Birds\Nick's Angry Birds\Images\Building Blocks\block-concrete-horizontal-thin.png">
              <a:extLst>
                <a:ext uri="{FF2B5EF4-FFF2-40B4-BE49-F238E27FC236}">
                  <a16:creationId xmlns:a16="http://schemas.microsoft.com/office/drawing/2014/main" id="{235BD056-F6EB-664D-A0DD-0F59636A34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3357563"/>
              <a:ext cx="571500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484" name="Gold Egg" descr="N:\NET\Agry Birds\Nick's Angry Birds\Images\Misc\golden-egg-tilt-left.png">
            <a:extLst>
              <a:ext uri="{FF2B5EF4-FFF2-40B4-BE49-F238E27FC236}">
                <a16:creationId xmlns:a16="http://schemas.microsoft.com/office/drawing/2014/main" id="{52126563-0BD2-9148-8C18-C92B54954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539" y="2668220"/>
            <a:ext cx="5715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Ice Ball 1" descr="N:\NET\Agry Birds\Nick's Angry Birds\Images\Building Blocks\boulder-ice.png">
            <a:extLst>
              <a:ext uri="{FF2B5EF4-FFF2-40B4-BE49-F238E27FC236}">
                <a16:creationId xmlns:a16="http://schemas.microsoft.com/office/drawing/2014/main" id="{639630E1-8DAF-9047-B986-FE7EDE5AC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076" y="4755781"/>
            <a:ext cx="695325" cy="70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23" descr="N:\NET\Agry Birds\Nick's Angry Birds\Images\Misc\food-melon.png">
            <a:extLst>
              <a:ext uri="{FF2B5EF4-FFF2-40B4-BE49-F238E27FC236}">
                <a16:creationId xmlns:a16="http://schemas.microsoft.com/office/drawing/2014/main" id="{DDB74A32-46E4-9646-B543-9C41B1A98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527" y="2739658"/>
            <a:ext cx="6762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23" descr="N:\NET\Agry Birds\Nick's Angry Birds\Images\Misc\food-melon.png">
            <a:extLst>
              <a:ext uri="{FF2B5EF4-FFF2-40B4-BE49-F238E27FC236}">
                <a16:creationId xmlns:a16="http://schemas.microsoft.com/office/drawing/2014/main" id="{A929AEA7-28DB-474C-A1E7-F6FB24D2B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527" y="4900246"/>
            <a:ext cx="6762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23" descr="N:\NET\Agry Birds\Nick's Angry Birds\Images\Misc\food-melon.png">
            <a:extLst>
              <a:ext uri="{FF2B5EF4-FFF2-40B4-BE49-F238E27FC236}">
                <a16:creationId xmlns:a16="http://schemas.microsoft.com/office/drawing/2014/main" id="{A4F677F2-0195-BA41-BD05-3D91317DA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189" y="6308358"/>
            <a:ext cx="6762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Gold Egg (points)" descr="N:\NET\Agry Birds\Nick's Angry Birds\Images\Misc\golden-egg-tilt-left.png">
            <a:extLst>
              <a:ext uri="{FF2B5EF4-FFF2-40B4-BE49-F238E27FC236}">
                <a16:creationId xmlns:a16="http://schemas.microsoft.com/office/drawing/2014/main" id="{49EDC42F-D7EF-B74D-86BC-7EFCE14E7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427" y="5960695"/>
            <a:ext cx="5715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Ice Ball (points)" descr="N:\NET\Agry Birds\Nick's Angry Birds\Images\Building Blocks\boulder-ice.png">
            <a:extLst>
              <a:ext uri="{FF2B5EF4-FFF2-40B4-BE49-F238E27FC236}">
                <a16:creationId xmlns:a16="http://schemas.microsoft.com/office/drawing/2014/main" id="{D62E14A4-8326-564D-96D6-E50CD014F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628" y="5746383"/>
            <a:ext cx="428625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7" descr="N:\NET\Agry Birds\Nick's Angry Birds\Images\Misc\Egg.png">
            <a:extLst>
              <a:ext uri="{FF2B5EF4-FFF2-40B4-BE49-F238E27FC236}">
                <a16:creationId xmlns:a16="http://schemas.microsoft.com/office/drawing/2014/main" id="{81B9643B-5E29-CC4B-8B1D-89818510B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440" y="6336931"/>
            <a:ext cx="466725" cy="55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7" descr="N:\NET\Agry Birds\Nick's Angry Birds\Images\Misc\Egg.png">
            <a:extLst>
              <a:ext uri="{FF2B5EF4-FFF2-40B4-BE49-F238E27FC236}">
                <a16:creationId xmlns:a16="http://schemas.microsoft.com/office/drawing/2014/main" id="{C03D6A1B-8417-CB4D-B2DF-41C680DE2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640" y="3892181"/>
            <a:ext cx="466725" cy="55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7" descr="N:\NET\Agry Birds\Nick's Angry Birds\Images\Misc\Egg.png">
            <a:extLst>
              <a:ext uri="{FF2B5EF4-FFF2-40B4-BE49-F238E27FC236}">
                <a16:creationId xmlns:a16="http://schemas.microsoft.com/office/drawing/2014/main" id="{25C28CF1-2B28-D74F-8062-C672D82AE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440" y="3889007"/>
            <a:ext cx="466725" cy="55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6" descr="N:\NET\Agry Birds\Nick's Angry Birds\Images\Misc\3-eggs.png">
            <a:extLst>
              <a:ext uri="{FF2B5EF4-FFF2-40B4-BE49-F238E27FC236}">
                <a16:creationId xmlns:a16="http://schemas.microsoft.com/office/drawing/2014/main" id="{AB23ED63-0369-4E4E-B42F-BE4DF06CA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302" y="2668220"/>
            <a:ext cx="10001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5" name="Picture 6" descr="N:\NET\Agry Birds\Nick's Angry Birds\Images\Misc\3-eggs.png">
            <a:extLst>
              <a:ext uri="{FF2B5EF4-FFF2-40B4-BE49-F238E27FC236}">
                <a16:creationId xmlns:a16="http://schemas.microsoft.com/office/drawing/2014/main" id="{08D8777B-5670-E042-88B4-C2558857E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615" y="3676282"/>
            <a:ext cx="10001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Concrete Block 1">
            <a:extLst>
              <a:ext uri="{FF2B5EF4-FFF2-40B4-BE49-F238E27FC236}">
                <a16:creationId xmlns:a16="http://schemas.microsoft.com/office/drawing/2014/main" id="{21430685-E55A-C042-B0A7-5B3C5A2352EB}"/>
              </a:ext>
            </a:extLst>
          </p:cNvPr>
          <p:cNvGrpSpPr>
            <a:grpSpLocks/>
          </p:cNvGrpSpPr>
          <p:nvPr/>
        </p:nvGrpSpPr>
        <p:grpSpPr bwMode="auto">
          <a:xfrm>
            <a:off x="5309915" y="2596783"/>
            <a:ext cx="1857375" cy="1394876"/>
            <a:chOff x="3428992" y="2214554"/>
            <a:chExt cx="1857388" cy="1394349"/>
          </a:xfrm>
        </p:grpSpPr>
        <p:pic>
          <p:nvPicPr>
            <p:cNvPr id="20551" name="Picture 11" descr="N:\NET\Agry Birds\Nick's Angry Birds\Images\Building Blocks\block-concrete-horizontal-fat.png">
              <a:extLst>
                <a:ext uri="{FF2B5EF4-FFF2-40B4-BE49-F238E27FC236}">
                  <a16:creationId xmlns:a16="http://schemas.microsoft.com/office/drawing/2014/main" id="{468B3011-E97B-5345-AB56-405DDC073E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2214554"/>
              <a:ext cx="1857388" cy="785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52" name="文字方塊 36">
              <a:extLst>
                <a:ext uri="{FF2B5EF4-FFF2-40B4-BE49-F238E27FC236}">
                  <a16:creationId xmlns:a16="http://schemas.microsoft.com/office/drawing/2014/main" id="{BC1365DB-A4FC-5748-91AD-6242791E6F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31" y="2285964"/>
              <a:ext cx="1643075" cy="1322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91437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zh-CN" sz="4000">
                  <a:solidFill>
                    <a:prstClr val="white"/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1</a:t>
              </a:r>
              <a:endParaRPr kumimoji="0" lang="zh-TW" altLang="en-US" sz="400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  <a:p>
              <a:pPr algn="ctr" defTabSz="91437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zh-TW" altLang="en-US" sz="400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4" name="Concrete Block 2">
            <a:extLst>
              <a:ext uri="{FF2B5EF4-FFF2-40B4-BE49-F238E27FC236}">
                <a16:creationId xmlns:a16="http://schemas.microsoft.com/office/drawing/2014/main" id="{86A59072-CC86-314B-ABE0-C5BD75CB2DD0}"/>
              </a:ext>
            </a:extLst>
          </p:cNvPr>
          <p:cNvGrpSpPr>
            <a:grpSpLocks/>
          </p:cNvGrpSpPr>
          <p:nvPr/>
        </p:nvGrpSpPr>
        <p:grpSpPr bwMode="auto">
          <a:xfrm>
            <a:off x="7238727" y="2603131"/>
            <a:ext cx="1857375" cy="785813"/>
            <a:chOff x="3428992" y="2214554"/>
            <a:chExt cx="1857388" cy="785818"/>
          </a:xfrm>
        </p:grpSpPr>
        <p:pic>
          <p:nvPicPr>
            <p:cNvPr id="20549" name="Picture 11" descr="N:\NET\Agry Birds\Nick's Angry Birds\Images\Building Blocks\block-concrete-horizontal-fat.png">
              <a:extLst>
                <a:ext uri="{FF2B5EF4-FFF2-40B4-BE49-F238E27FC236}">
                  <a16:creationId xmlns:a16="http://schemas.microsoft.com/office/drawing/2014/main" id="{BDEE0B44-3D80-804E-8DBB-5AA6B0B8FE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2214554"/>
              <a:ext cx="1857388" cy="785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50" name="文字方塊 40">
              <a:extLst>
                <a:ext uri="{FF2B5EF4-FFF2-40B4-BE49-F238E27FC236}">
                  <a16:creationId xmlns:a16="http://schemas.microsoft.com/office/drawing/2014/main" id="{5A18A54D-D59C-2141-B480-E7A9F4ED14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31" y="2285992"/>
              <a:ext cx="1643075" cy="707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91437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zh-CN" sz="4000">
                  <a:solidFill>
                    <a:prstClr val="white"/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2</a:t>
              </a:r>
              <a:endParaRPr kumimoji="0" lang="zh-TW" altLang="en-US" sz="400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5" name="Concrete Block 3">
            <a:extLst>
              <a:ext uri="{FF2B5EF4-FFF2-40B4-BE49-F238E27FC236}">
                <a16:creationId xmlns:a16="http://schemas.microsoft.com/office/drawing/2014/main" id="{A0F4D481-D637-3546-B697-F01F85D191A5}"/>
              </a:ext>
            </a:extLst>
          </p:cNvPr>
          <p:cNvGrpSpPr>
            <a:grpSpLocks/>
          </p:cNvGrpSpPr>
          <p:nvPr/>
        </p:nvGrpSpPr>
        <p:grpSpPr bwMode="auto">
          <a:xfrm>
            <a:off x="9105627" y="2603131"/>
            <a:ext cx="1857375" cy="785813"/>
            <a:chOff x="3428992" y="2214554"/>
            <a:chExt cx="1857388" cy="785818"/>
          </a:xfrm>
        </p:grpSpPr>
        <p:pic>
          <p:nvPicPr>
            <p:cNvPr id="20547" name="Picture 11" descr="N:\NET\Agry Birds\Nick's Angry Birds\Images\Building Blocks\block-concrete-horizontal-fat.png">
              <a:extLst>
                <a:ext uri="{FF2B5EF4-FFF2-40B4-BE49-F238E27FC236}">
                  <a16:creationId xmlns:a16="http://schemas.microsoft.com/office/drawing/2014/main" id="{E8492EC6-D9E7-2D45-908C-48F042C286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2214554"/>
              <a:ext cx="1857388" cy="785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8" name="文字方塊 43">
              <a:extLst>
                <a:ext uri="{FF2B5EF4-FFF2-40B4-BE49-F238E27FC236}">
                  <a16:creationId xmlns:a16="http://schemas.microsoft.com/office/drawing/2014/main" id="{DB67622F-E2D3-624C-BE5A-1E976CDA84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31" y="2285992"/>
              <a:ext cx="1643075" cy="707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91437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zh-CN" sz="4000">
                  <a:solidFill>
                    <a:prstClr val="white"/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3</a:t>
              </a:r>
              <a:endParaRPr kumimoji="0" lang="zh-TW" altLang="en-US" sz="400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20499" name="Picture 6" descr="N:\NET\Agry Birds\Nick's Angry Birds\Images\Misc\3-eggs.png">
            <a:extLst>
              <a:ext uri="{FF2B5EF4-FFF2-40B4-BE49-F238E27FC236}">
                <a16:creationId xmlns:a16="http://schemas.microsoft.com/office/drawing/2014/main" id="{F9EE33BC-2CAE-5B4E-BBC0-4695DF6AF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128" y="5746382"/>
            <a:ext cx="77311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Wood Block 4">
            <a:extLst>
              <a:ext uri="{FF2B5EF4-FFF2-40B4-BE49-F238E27FC236}">
                <a16:creationId xmlns:a16="http://schemas.microsoft.com/office/drawing/2014/main" id="{40BA5D56-88BE-274F-822F-063499790302}"/>
              </a:ext>
            </a:extLst>
          </p:cNvPr>
          <p:cNvGrpSpPr>
            <a:grpSpLocks/>
          </p:cNvGrpSpPr>
          <p:nvPr/>
        </p:nvGrpSpPr>
        <p:grpSpPr bwMode="auto">
          <a:xfrm>
            <a:off x="5309915" y="3603258"/>
            <a:ext cx="1879600" cy="928688"/>
            <a:chOff x="3428992" y="3929066"/>
            <a:chExt cx="1880039" cy="928694"/>
          </a:xfrm>
        </p:grpSpPr>
        <p:pic>
          <p:nvPicPr>
            <p:cNvPr id="20545" name="Picture 12" descr="N:\NET\Agry Birds\Nick's Angry Birds\Images\Building Blocks\block-wooden-horizontal-fat.png">
              <a:extLst>
                <a:ext uri="{FF2B5EF4-FFF2-40B4-BE49-F238E27FC236}">
                  <a16:creationId xmlns:a16="http://schemas.microsoft.com/office/drawing/2014/main" id="{E2A9FECA-84FF-8D47-8C0E-E306553910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3929066"/>
              <a:ext cx="1880039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6" name="文字方塊 60">
              <a:extLst>
                <a:ext uri="{FF2B5EF4-FFF2-40B4-BE49-F238E27FC236}">
                  <a16:creationId xmlns:a16="http://schemas.microsoft.com/office/drawing/2014/main" id="{F686C1ED-656A-6847-91A0-D08C639FD8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46" y="4000504"/>
              <a:ext cx="1643446" cy="707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91437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zh-CN" sz="4000">
                  <a:solidFill>
                    <a:prstClr val="white"/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4</a:t>
              </a:r>
              <a:endParaRPr kumimoji="0" lang="zh-TW" altLang="en-US" sz="400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7" name="Wood Block 5">
            <a:extLst>
              <a:ext uri="{FF2B5EF4-FFF2-40B4-BE49-F238E27FC236}">
                <a16:creationId xmlns:a16="http://schemas.microsoft.com/office/drawing/2014/main" id="{2715D148-32A4-F74B-8D17-C8980F23A78F}"/>
              </a:ext>
            </a:extLst>
          </p:cNvPr>
          <p:cNvGrpSpPr>
            <a:grpSpLocks/>
          </p:cNvGrpSpPr>
          <p:nvPr/>
        </p:nvGrpSpPr>
        <p:grpSpPr bwMode="auto">
          <a:xfrm>
            <a:off x="7238727" y="3603258"/>
            <a:ext cx="1879600" cy="928688"/>
            <a:chOff x="3428992" y="3929066"/>
            <a:chExt cx="1880039" cy="928694"/>
          </a:xfrm>
        </p:grpSpPr>
        <p:pic>
          <p:nvPicPr>
            <p:cNvPr id="20543" name="Picture 12" descr="N:\NET\Agry Birds\Nick's Angry Birds\Images\Building Blocks\block-wooden-horizontal-fat.png">
              <a:extLst>
                <a:ext uri="{FF2B5EF4-FFF2-40B4-BE49-F238E27FC236}">
                  <a16:creationId xmlns:a16="http://schemas.microsoft.com/office/drawing/2014/main" id="{BFB4FEDE-BE47-1141-B323-85B31A1B09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3929066"/>
              <a:ext cx="1880039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4" name="文字方塊 63">
              <a:extLst>
                <a:ext uri="{FF2B5EF4-FFF2-40B4-BE49-F238E27FC236}">
                  <a16:creationId xmlns:a16="http://schemas.microsoft.com/office/drawing/2014/main" id="{25D3D068-3484-3440-AC0E-F1A516E11D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46" y="4000504"/>
              <a:ext cx="1643446" cy="707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91437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zh-CN" sz="4000">
                  <a:solidFill>
                    <a:prstClr val="white"/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5</a:t>
              </a:r>
              <a:endParaRPr kumimoji="0" lang="zh-TW" altLang="en-US" sz="400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8" name="Wood Block 6">
            <a:extLst>
              <a:ext uri="{FF2B5EF4-FFF2-40B4-BE49-F238E27FC236}">
                <a16:creationId xmlns:a16="http://schemas.microsoft.com/office/drawing/2014/main" id="{12B02A7D-9E4E-A844-8147-BF6518A91A19}"/>
              </a:ext>
            </a:extLst>
          </p:cNvPr>
          <p:cNvGrpSpPr>
            <a:grpSpLocks/>
          </p:cNvGrpSpPr>
          <p:nvPr/>
        </p:nvGrpSpPr>
        <p:grpSpPr bwMode="auto">
          <a:xfrm>
            <a:off x="9083401" y="3603258"/>
            <a:ext cx="1879600" cy="928688"/>
            <a:chOff x="3428992" y="3929066"/>
            <a:chExt cx="1880039" cy="928694"/>
          </a:xfrm>
        </p:grpSpPr>
        <p:pic>
          <p:nvPicPr>
            <p:cNvPr id="20541" name="Picture 12" descr="N:\NET\Agry Birds\Nick's Angry Birds\Images\Building Blocks\block-wooden-horizontal-fat.png">
              <a:extLst>
                <a:ext uri="{FF2B5EF4-FFF2-40B4-BE49-F238E27FC236}">
                  <a16:creationId xmlns:a16="http://schemas.microsoft.com/office/drawing/2014/main" id="{E4E996E2-7711-BF48-97B6-CC3ECF98C9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3929066"/>
              <a:ext cx="1880039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2" name="文字方塊 66">
              <a:extLst>
                <a:ext uri="{FF2B5EF4-FFF2-40B4-BE49-F238E27FC236}">
                  <a16:creationId xmlns:a16="http://schemas.microsoft.com/office/drawing/2014/main" id="{6D41A0B5-FA95-F84E-B660-7170D71CC6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46" y="4000504"/>
              <a:ext cx="1643446" cy="707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91437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zh-CN" sz="4000">
                  <a:solidFill>
                    <a:prstClr val="white"/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6</a:t>
              </a:r>
              <a:endParaRPr kumimoji="0" lang="zh-TW" altLang="en-US" sz="400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9" name="Wood Block 1">
            <a:extLst>
              <a:ext uri="{FF2B5EF4-FFF2-40B4-BE49-F238E27FC236}">
                <a16:creationId xmlns:a16="http://schemas.microsoft.com/office/drawing/2014/main" id="{A701A5F6-F17E-5840-9551-8BFEDFB29574}"/>
              </a:ext>
            </a:extLst>
          </p:cNvPr>
          <p:cNvGrpSpPr>
            <a:grpSpLocks/>
          </p:cNvGrpSpPr>
          <p:nvPr/>
        </p:nvGrpSpPr>
        <p:grpSpPr bwMode="auto">
          <a:xfrm>
            <a:off x="5309915" y="4674823"/>
            <a:ext cx="1879600" cy="928687"/>
            <a:chOff x="3428992" y="3929066"/>
            <a:chExt cx="1880039" cy="928694"/>
          </a:xfrm>
        </p:grpSpPr>
        <p:pic>
          <p:nvPicPr>
            <p:cNvPr id="20539" name="Picture 12" descr="N:\NET\Agry Birds\Nick's Angry Birds\Images\Building Blocks\block-wooden-horizontal-fat.png">
              <a:extLst>
                <a:ext uri="{FF2B5EF4-FFF2-40B4-BE49-F238E27FC236}">
                  <a16:creationId xmlns:a16="http://schemas.microsoft.com/office/drawing/2014/main" id="{AAC6913E-77BA-9E44-92A2-27FB91F310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3929066"/>
              <a:ext cx="1880039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0" name="文字方塊 20">
              <a:extLst>
                <a:ext uri="{FF2B5EF4-FFF2-40B4-BE49-F238E27FC236}">
                  <a16:creationId xmlns:a16="http://schemas.microsoft.com/office/drawing/2014/main" id="{A9BF4E5B-DF62-3146-9E1F-963553F62A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46" y="4000504"/>
              <a:ext cx="1643446" cy="707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91437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zh-CN" sz="4000">
                  <a:solidFill>
                    <a:prstClr val="white"/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7</a:t>
              </a:r>
              <a:endParaRPr kumimoji="0" lang="zh-TW" altLang="en-US" sz="400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11" name="Wood Block 3">
            <a:extLst>
              <a:ext uri="{FF2B5EF4-FFF2-40B4-BE49-F238E27FC236}">
                <a16:creationId xmlns:a16="http://schemas.microsoft.com/office/drawing/2014/main" id="{056F48F9-48C2-EC46-AEAA-7C0CBCC11F65}"/>
              </a:ext>
            </a:extLst>
          </p:cNvPr>
          <p:cNvGrpSpPr>
            <a:grpSpLocks/>
          </p:cNvGrpSpPr>
          <p:nvPr/>
        </p:nvGrpSpPr>
        <p:grpSpPr bwMode="auto">
          <a:xfrm>
            <a:off x="9154839" y="4684348"/>
            <a:ext cx="1879600" cy="928687"/>
            <a:chOff x="3428992" y="3929066"/>
            <a:chExt cx="1880039" cy="928694"/>
          </a:xfrm>
        </p:grpSpPr>
        <p:pic>
          <p:nvPicPr>
            <p:cNvPr id="20535" name="Picture 12" descr="N:\NET\Agry Birds\Nick's Angry Birds\Images\Building Blocks\block-wooden-horizontal-fat.png">
              <a:extLst>
                <a:ext uri="{FF2B5EF4-FFF2-40B4-BE49-F238E27FC236}">
                  <a16:creationId xmlns:a16="http://schemas.microsoft.com/office/drawing/2014/main" id="{65C78204-DE62-6E4C-B5BC-B8D3F9402A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3929066"/>
              <a:ext cx="1880039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36" name="文字方塊 27">
              <a:extLst>
                <a:ext uri="{FF2B5EF4-FFF2-40B4-BE49-F238E27FC236}">
                  <a16:creationId xmlns:a16="http://schemas.microsoft.com/office/drawing/2014/main" id="{FBB2EECD-AF94-0049-BD3B-C734B67B24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46" y="4000504"/>
              <a:ext cx="1643446" cy="707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91437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zh-TW" sz="4000" dirty="0">
                  <a:solidFill>
                    <a:prstClr val="white"/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8</a:t>
              </a:r>
              <a:endParaRPr kumimoji="0" lang="zh-TW" altLang="en-US" sz="4000" dirty="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20506" name="文字方塊 84">
            <a:extLst>
              <a:ext uri="{FF2B5EF4-FFF2-40B4-BE49-F238E27FC236}">
                <a16:creationId xmlns:a16="http://schemas.microsoft.com/office/drawing/2014/main" id="{E17D8C18-A0A0-CD41-9B2B-746221A5A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0565" y="5603508"/>
            <a:ext cx="19288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914377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TW" sz="400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rPr>
              <a:t>1 point</a:t>
            </a:r>
            <a:endParaRPr kumimoji="0" lang="zh-TW" altLang="en-US" sz="4000">
              <a:solidFill>
                <a:prstClr val="white"/>
              </a:solidFill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20507" name="文字方塊 85">
            <a:extLst>
              <a:ext uri="{FF2B5EF4-FFF2-40B4-BE49-F238E27FC236}">
                <a16:creationId xmlns:a16="http://schemas.microsoft.com/office/drawing/2014/main" id="{61C8720E-EFCF-6145-ACEC-5AFB275A9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0564" y="6181356"/>
            <a:ext cx="2143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914377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TW" sz="400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rPr>
              <a:t>2 points</a:t>
            </a:r>
            <a:endParaRPr kumimoji="0" lang="zh-TW" altLang="en-US" sz="4000">
              <a:solidFill>
                <a:prstClr val="white"/>
              </a:solidFill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20508" name="文字方塊 86">
            <a:extLst>
              <a:ext uri="{FF2B5EF4-FFF2-40B4-BE49-F238E27FC236}">
                <a16:creationId xmlns:a16="http://schemas.microsoft.com/office/drawing/2014/main" id="{C9FE0638-6D29-6F40-833A-AA9CE33C2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9502" y="5674944"/>
            <a:ext cx="2143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914377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TW" sz="400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rPr>
              <a:t>3 points</a:t>
            </a:r>
            <a:endParaRPr kumimoji="0" lang="zh-TW" altLang="en-US" sz="4000">
              <a:solidFill>
                <a:prstClr val="white"/>
              </a:solidFill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20509" name="文字方塊 87">
            <a:extLst>
              <a:ext uri="{FF2B5EF4-FFF2-40B4-BE49-F238E27FC236}">
                <a16:creationId xmlns:a16="http://schemas.microsoft.com/office/drawing/2014/main" id="{B234F9F4-22C1-8A44-A2A2-A553A2945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9502" y="6181356"/>
            <a:ext cx="2143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914377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TW" sz="400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rPr>
              <a:t>4 points</a:t>
            </a:r>
            <a:endParaRPr kumimoji="0" lang="zh-TW" altLang="en-US" sz="4000">
              <a:solidFill>
                <a:prstClr val="white"/>
              </a:solidFill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20510" name="文字方塊 88">
            <a:extLst>
              <a:ext uri="{FF2B5EF4-FFF2-40B4-BE49-F238E27FC236}">
                <a16:creationId xmlns:a16="http://schemas.microsoft.com/office/drawing/2014/main" id="{49A8367A-C3B9-4343-A5CC-108AB263D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1088" y="5859778"/>
            <a:ext cx="23574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914377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TW" sz="2800" dirty="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rPr>
              <a:t>Take 5 points</a:t>
            </a:r>
            <a:endParaRPr kumimoji="0" lang="zh-TW" altLang="en-US" sz="2800" dirty="0">
              <a:solidFill>
                <a:prstClr val="white"/>
              </a:solidFill>
              <a:latin typeface="Comic Sans MS" panose="030F0902030302020204" pitchFamily="66" charset="0"/>
              <a:cs typeface="Arial"/>
              <a:sym typeface="Arial"/>
            </a:endParaRPr>
          </a:p>
        </p:txBody>
      </p:sp>
      <p:pic>
        <p:nvPicPr>
          <p:cNvPr id="90" name="Red Bird 1" descr="N:\NET\Agry Birds\Nick's Angry Birds\Images\Birds\Red-bird-2.png">
            <a:extLst>
              <a:ext uri="{FF2B5EF4-FFF2-40B4-BE49-F238E27FC236}">
                <a16:creationId xmlns:a16="http://schemas.microsoft.com/office/drawing/2014/main" id="{B8341361-2AD8-3844-9CD2-246E7FDE1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48563" y="6136907"/>
            <a:ext cx="463551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Red Bird 1 Explosion" descr="N:\NET\Agry Birds\Nick's Angry Birds\Images\Explosions\explosion-with-dust-cloud.png">
            <a:extLst>
              <a:ext uri="{FF2B5EF4-FFF2-40B4-BE49-F238E27FC236}">
                <a16:creationId xmlns:a16="http://schemas.microsoft.com/office/drawing/2014/main" id="{0F73D946-E983-E747-A2C6-956AFC742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1149">
            <a:off x="5081315" y="2669807"/>
            <a:ext cx="2705100" cy="2611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Yellow Bird (CB3)" descr="N:\NET\Agry Birds\Nick's Angry Birds\Images\Birds\Yellow-bird-grimace.png">
            <a:extLst>
              <a:ext uri="{FF2B5EF4-FFF2-40B4-BE49-F238E27FC236}">
                <a16:creationId xmlns:a16="http://schemas.microsoft.com/office/drawing/2014/main" id="{BD0593DB-1A8B-394E-850F-637143A3C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05814" y="3531819"/>
            <a:ext cx="642939" cy="59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3" name="YB CB3 Exp" descr="N:\NET\Agry Birds\Nick's Angry Birds\Images\Explosions\dust-cloud-white-2.png">
            <a:extLst>
              <a:ext uri="{FF2B5EF4-FFF2-40B4-BE49-F238E27FC236}">
                <a16:creationId xmlns:a16="http://schemas.microsoft.com/office/drawing/2014/main" id="{ACED66C0-B4C2-5B4C-9FE4-1FB1AF021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339" y="1531571"/>
            <a:ext cx="2500312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WB WE WB1" descr="N:\NET\Agry Birds\Nick's Angry Birds\Images\Misc\Egg.png">
            <a:extLst>
              <a:ext uri="{FF2B5EF4-FFF2-40B4-BE49-F238E27FC236}">
                <a16:creationId xmlns:a16="http://schemas.microsoft.com/office/drawing/2014/main" id="{2C5ABE24-C6C7-EA42-8BE9-457CE5A4C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502" y="317133"/>
            <a:ext cx="18097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White Bird WB1" descr="N:\NET\Agry Birds\Nick's Angry Birds\Images\Birds\White-bird-2.png">
            <a:extLst>
              <a:ext uri="{FF2B5EF4-FFF2-40B4-BE49-F238E27FC236}">
                <a16:creationId xmlns:a16="http://schemas.microsoft.com/office/drawing/2014/main" id="{E06E6885-FF5E-6D40-BD50-DC3C70AE0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4000" y="31382"/>
            <a:ext cx="666751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4" name="White Bird Explosion WB1" descr="N:\NET\Agry Birds\Nick's Angry Birds\Images\Explosions\explosion.png">
            <a:extLst>
              <a:ext uri="{FF2B5EF4-FFF2-40B4-BE49-F238E27FC236}">
                <a16:creationId xmlns:a16="http://schemas.microsoft.com/office/drawing/2014/main" id="{254346A4-59EB-4E4C-86B3-CE6B9CBFB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775" y="3425824"/>
            <a:ext cx="2571751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Red Bird 2" descr="N:\NET\Agry Birds\Nick's Angry Birds\Images\Birds\Red-bird-2.png">
            <a:extLst>
              <a:ext uri="{FF2B5EF4-FFF2-40B4-BE49-F238E27FC236}">
                <a16:creationId xmlns:a16="http://schemas.microsoft.com/office/drawing/2014/main" id="{BB14394D-0AF6-474D-873F-21715D3E9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96163" y="6289307"/>
            <a:ext cx="463551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Red Bird 2 Explosion" descr="N:\NET\Agry Birds\Nick's Angry Birds\Images\Explosions\explosion-with-dust-cloud.png">
            <a:extLst>
              <a:ext uri="{FF2B5EF4-FFF2-40B4-BE49-F238E27FC236}">
                <a16:creationId xmlns:a16="http://schemas.microsoft.com/office/drawing/2014/main" id="{F00D8B74-194A-F344-B8F1-9241A8D3D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1149">
            <a:off x="5162277" y="1641107"/>
            <a:ext cx="2705100" cy="2611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Yellow Bird 2(WB5)" descr="N:\NET\Agry Birds\Nick's Angry Birds\Images\Birds\Yellow-bird-grimace.png">
            <a:extLst>
              <a:ext uri="{FF2B5EF4-FFF2-40B4-BE49-F238E27FC236}">
                <a16:creationId xmlns:a16="http://schemas.microsoft.com/office/drawing/2014/main" id="{7F72897F-C3D2-DE46-82BE-C4D86D060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53414" y="3684219"/>
            <a:ext cx="642939" cy="59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YB2 WB5 Exp" descr="N:\NET\Agry Birds\Nick's Angry Birds\Images\Explosions\dust-cloud-white-2.png">
            <a:extLst>
              <a:ext uri="{FF2B5EF4-FFF2-40B4-BE49-F238E27FC236}">
                <a16:creationId xmlns:a16="http://schemas.microsoft.com/office/drawing/2014/main" id="{E4C79BB6-4954-EE43-A09B-7985B1A4D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577" y="2746007"/>
            <a:ext cx="2500313" cy="247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WB2 WE CB2" descr="N:\NET\Agry Birds\Nick's Angry Birds\Images\Misc\Egg.png">
            <a:extLst>
              <a:ext uri="{FF2B5EF4-FFF2-40B4-BE49-F238E27FC236}">
                <a16:creationId xmlns:a16="http://schemas.microsoft.com/office/drawing/2014/main" id="{FE7B505D-3513-3146-B05E-F1B9B1559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966" y="469533"/>
            <a:ext cx="18097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White Bird CB2" descr="N:\NET\Agry Birds\Nick's Angry Birds\Images\Birds\White-bird-2.png">
            <a:extLst>
              <a:ext uri="{FF2B5EF4-FFF2-40B4-BE49-F238E27FC236}">
                <a16:creationId xmlns:a16="http://schemas.microsoft.com/office/drawing/2014/main" id="{0743C50E-AF81-7F45-8D75-5BECC35A7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1600" y="183782"/>
            <a:ext cx="666751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White Bird Explosion WB2" descr="N:\NET\Agry Birds\Nick's Angry Birds\Images\Explosions\explosion.png">
            <a:extLst>
              <a:ext uri="{FF2B5EF4-FFF2-40B4-BE49-F238E27FC236}">
                <a16:creationId xmlns:a16="http://schemas.microsoft.com/office/drawing/2014/main" id="{B2EAA28D-7539-E94C-A41B-9C7CD5660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214" y="1603007"/>
            <a:ext cx="2571751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WB WE WB1" descr="N:\NET\Agry Birds\Nick's Angry Birds\Images\Misc\Egg.png">
            <a:extLst>
              <a:ext uri="{FF2B5EF4-FFF2-40B4-BE49-F238E27FC236}">
                <a16:creationId xmlns:a16="http://schemas.microsoft.com/office/drawing/2014/main" id="{373C63D8-2DD7-0C41-8B99-5554DF3A3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902" y="1531569"/>
            <a:ext cx="18097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White Bird WB1" descr="N:\NET\Agry Birds\Nick's Angry Birds\Images\Birds\White-bird-2.png">
            <a:extLst>
              <a:ext uri="{FF2B5EF4-FFF2-40B4-BE49-F238E27FC236}">
                <a16:creationId xmlns:a16="http://schemas.microsoft.com/office/drawing/2014/main" id="{BB62579B-2912-EC42-8E99-69D4B8261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0938" y="-968744"/>
            <a:ext cx="666751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White Bird Explosion WB1" descr="N:\NET\Agry Birds\Nick's Angry Birds\Images\Explosions\explosion.png">
            <a:extLst>
              <a:ext uri="{FF2B5EF4-FFF2-40B4-BE49-F238E27FC236}">
                <a16:creationId xmlns:a16="http://schemas.microsoft.com/office/drawing/2014/main" id="{9B4D4467-E8D6-3646-9BD8-AEFDB5F3F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590" y="2603133"/>
            <a:ext cx="2571751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Black Bird 1" descr="N:\NET\Agry Birds\Nick's Angry Birds\Images\Birds\Black-bird-2.png">
            <a:extLst>
              <a:ext uri="{FF2B5EF4-FFF2-40B4-BE49-F238E27FC236}">
                <a16:creationId xmlns:a16="http://schemas.microsoft.com/office/drawing/2014/main" id="{A8FE150B-23DB-6247-B41E-43FCC532D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3938" y="4603382"/>
            <a:ext cx="642939" cy="83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Yellow Bird 2(WB5)" descr="N:\NET\Agry Birds\Nick's Angry Birds\Images\Birds\Yellow-bird-grimace.png">
            <a:extLst>
              <a:ext uri="{FF2B5EF4-FFF2-40B4-BE49-F238E27FC236}">
                <a16:creationId xmlns:a16="http://schemas.microsoft.com/office/drawing/2014/main" id="{017A3637-6CCF-8142-AE76-EB5218CAF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6100" y="4755782"/>
            <a:ext cx="642937" cy="59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YB2 WB5 Exp" descr="N:\NET\Agry Birds\Nick's Angry Birds\Images\Explosions\dust-cloud-white-2.png">
            <a:extLst>
              <a:ext uri="{FF2B5EF4-FFF2-40B4-BE49-F238E27FC236}">
                <a16:creationId xmlns:a16="http://schemas.microsoft.com/office/drawing/2014/main" id="{7073DE4B-8327-F64E-AFCA-1074A4CAE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650" y="3179223"/>
            <a:ext cx="250031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Content Placeholder 2">
            <a:hlinkClick r:id="rId30" action="ppaction://hlinksldjump"/>
            <a:extLst>
              <a:ext uri="{FF2B5EF4-FFF2-40B4-BE49-F238E27FC236}">
                <a16:creationId xmlns:a16="http://schemas.microsoft.com/office/drawing/2014/main" id="{DD931528-88E9-DD4F-951E-6B8B878565C0}"/>
              </a:ext>
            </a:extLst>
          </p:cNvPr>
          <p:cNvSpPr txBox="1">
            <a:spLocks/>
          </p:cNvSpPr>
          <p:nvPr/>
        </p:nvSpPr>
        <p:spPr>
          <a:xfrm>
            <a:off x="55019" y="-13268"/>
            <a:ext cx="878075" cy="950263"/>
          </a:xfrm>
          <a:custGeom>
            <a:avLst/>
            <a:gdLst>
              <a:gd name="connsiteX0" fmla="*/ 0 w 878075"/>
              <a:gd name="connsiteY0" fmla="*/ 0 h 950263"/>
              <a:gd name="connsiteX1" fmla="*/ 456599 w 878075"/>
              <a:gd name="connsiteY1" fmla="*/ 0 h 950263"/>
              <a:gd name="connsiteX2" fmla="*/ 878075 w 878075"/>
              <a:gd name="connsiteY2" fmla="*/ 0 h 950263"/>
              <a:gd name="connsiteX3" fmla="*/ 878075 w 878075"/>
              <a:gd name="connsiteY3" fmla="*/ 484634 h 950263"/>
              <a:gd name="connsiteX4" fmla="*/ 878075 w 878075"/>
              <a:gd name="connsiteY4" fmla="*/ 950263 h 950263"/>
              <a:gd name="connsiteX5" fmla="*/ 439038 w 878075"/>
              <a:gd name="connsiteY5" fmla="*/ 950263 h 950263"/>
              <a:gd name="connsiteX6" fmla="*/ 0 w 878075"/>
              <a:gd name="connsiteY6" fmla="*/ 950263 h 950263"/>
              <a:gd name="connsiteX7" fmla="*/ 0 w 878075"/>
              <a:gd name="connsiteY7" fmla="*/ 456126 h 950263"/>
              <a:gd name="connsiteX8" fmla="*/ 0 w 878075"/>
              <a:gd name="connsiteY8" fmla="*/ 0 h 9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8075" h="950263" fill="none" extrusionOk="0">
                <a:moveTo>
                  <a:pt x="0" y="0"/>
                </a:moveTo>
                <a:cubicBezTo>
                  <a:pt x="185903" y="17776"/>
                  <a:pt x="305949" y="-16505"/>
                  <a:pt x="456599" y="0"/>
                </a:cubicBezTo>
                <a:cubicBezTo>
                  <a:pt x="607249" y="16505"/>
                  <a:pt x="789950" y="12077"/>
                  <a:pt x="878075" y="0"/>
                </a:cubicBezTo>
                <a:cubicBezTo>
                  <a:pt x="882665" y="176904"/>
                  <a:pt x="860174" y="312001"/>
                  <a:pt x="878075" y="484634"/>
                </a:cubicBezTo>
                <a:cubicBezTo>
                  <a:pt x="895976" y="657267"/>
                  <a:pt x="861820" y="795283"/>
                  <a:pt x="878075" y="950263"/>
                </a:cubicBezTo>
                <a:cubicBezTo>
                  <a:pt x="725502" y="931047"/>
                  <a:pt x="558643" y="942520"/>
                  <a:pt x="439038" y="950263"/>
                </a:cubicBezTo>
                <a:cubicBezTo>
                  <a:pt x="319433" y="958006"/>
                  <a:pt x="174686" y="934240"/>
                  <a:pt x="0" y="950263"/>
                </a:cubicBezTo>
                <a:cubicBezTo>
                  <a:pt x="-24347" y="761940"/>
                  <a:pt x="4530" y="676670"/>
                  <a:pt x="0" y="456126"/>
                </a:cubicBezTo>
                <a:cubicBezTo>
                  <a:pt x="-4530" y="235582"/>
                  <a:pt x="16956" y="148157"/>
                  <a:pt x="0" y="0"/>
                </a:cubicBezTo>
                <a:close/>
              </a:path>
              <a:path w="878075" h="950263" stroke="0" extrusionOk="0">
                <a:moveTo>
                  <a:pt x="0" y="0"/>
                </a:moveTo>
                <a:cubicBezTo>
                  <a:pt x="171999" y="7153"/>
                  <a:pt x="269398" y="10478"/>
                  <a:pt x="456599" y="0"/>
                </a:cubicBezTo>
                <a:cubicBezTo>
                  <a:pt x="643800" y="-10478"/>
                  <a:pt x="720674" y="-9389"/>
                  <a:pt x="878075" y="0"/>
                </a:cubicBezTo>
                <a:cubicBezTo>
                  <a:pt x="880074" y="182091"/>
                  <a:pt x="874553" y="368082"/>
                  <a:pt x="878075" y="475132"/>
                </a:cubicBezTo>
                <a:cubicBezTo>
                  <a:pt x="881597" y="582182"/>
                  <a:pt x="880462" y="721833"/>
                  <a:pt x="878075" y="950263"/>
                </a:cubicBezTo>
                <a:cubicBezTo>
                  <a:pt x="720284" y="970203"/>
                  <a:pt x="568022" y="936625"/>
                  <a:pt x="430257" y="950263"/>
                </a:cubicBezTo>
                <a:cubicBezTo>
                  <a:pt x="292492" y="963901"/>
                  <a:pt x="151700" y="967086"/>
                  <a:pt x="0" y="950263"/>
                </a:cubicBezTo>
                <a:cubicBezTo>
                  <a:pt x="12655" y="713698"/>
                  <a:pt x="-10927" y="585865"/>
                  <a:pt x="0" y="475132"/>
                </a:cubicBezTo>
                <a:cubicBezTo>
                  <a:pt x="10927" y="364399"/>
                  <a:pt x="18082" y="170225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121920" tIns="60960" rIns="121920" bIns="6096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spcBef>
                <a:spcPts val="1333"/>
              </a:spcBef>
              <a:defRPr/>
            </a:pPr>
            <a:r>
              <a:rPr lang="vi-VN" sz="4267" b="0" spc="67" dirty="0">
                <a:solidFill>
                  <a:prstClr val="black"/>
                </a:solidFill>
                <a:latin typeface="Quicksand" pitchFamily="2" charset="77"/>
                <a:sym typeface="Arial"/>
              </a:rPr>
              <a:t>1</a:t>
            </a:r>
          </a:p>
        </p:txBody>
      </p:sp>
      <p:sp>
        <p:nvSpPr>
          <p:cNvPr id="92" name="Content Placeholder 2">
            <a:hlinkClick r:id="rId31" action="ppaction://hlinksldjump"/>
            <a:extLst>
              <a:ext uri="{FF2B5EF4-FFF2-40B4-BE49-F238E27FC236}">
                <a16:creationId xmlns:a16="http://schemas.microsoft.com/office/drawing/2014/main" id="{73E9C0D8-3BA6-6746-B503-8084941E80DF}"/>
              </a:ext>
            </a:extLst>
          </p:cNvPr>
          <p:cNvSpPr txBox="1">
            <a:spLocks/>
          </p:cNvSpPr>
          <p:nvPr/>
        </p:nvSpPr>
        <p:spPr>
          <a:xfrm>
            <a:off x="1622241" y="-13268"/>
            <a:ext cx="878075" cy="950263"/>
          </a:xfrm>
          <a:custGeom>
            <a:avLst/>
            <a:gdLst>
              <a:gd name="connsiteX0" fmla="*/ 0 w 878075"/>
              <a:gd name="connsiteY0" fmla="*/ 0 h 950263"/>
              <a:gd name="connsiteX1" fmla="*/ 456599 w 878075"/>
              <a:gd name="connsiteY1" fmla="*/ 0 h 950263"/>
              <a:gd name="connsiteX2" fmla="*/ 878075 w 878075"/>
              <a:gd name="connsiteY2" fmla="*/ 0 h 950263"/>
              <a:gd name="connsiteX3" fmla="*/ 878075 w 878075"/>
              <a:gd name="connsiteY3" fmla="*/ 484634 h 950263"/>
              <a:gd name="connsiteX4" fmla="*/ 878075 w 878075"/>
              <a:gd name="connsiteY4" fmla="*/ 950263 h 950263"/>
              <a:gd name="connsiteX5" fmla="*/ 439038 w 878075"/>
              <a:gd name="connsiteY5" fmla="*/ 950263 h 950263"/>
              <a:gd name="connsiteX6" fmla="*/ 0 w 878075"/>
              <a:gd name="connsiteY6" fmla="*/ 950263 h 950263"/>
              <a:gd name="connsiteX7" fmla="*/ 0 w 878075"/>
              <a:gd name="connsiteY7" fmla="*/ 456126 h 950263"/>
              <a:gd name="connsiteX8" fmla="*/ 0 w 878075"/>
              <a:gd name="connsiteY8" fmla="*/ 0 h 9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8075" h="950263" fill="none" extrusionOk="0">
                <a:moveTo>
                  <a:pt x="0" y="0"/>
                </a:moveTo>
                <a:cubicBezTo>
                  <a:pt x="185903" y="17776"/>
                  <a:pt x="305949" y="-16505"/>
                  <a:pt x="456599" y="0"/>
                </a:cubicBezTo>
                <a:cubicBezTo>
                  <a:pt x="607249" y="16505"/>
                  <a:pt x="789950" y="12077"/>
                  <a:pt x="878075" y="0"/>
                </a:cubicBezTo>
                <a:cubicBezTo>
                  <a:pt x="882665" y="176904"/>
                  <a:pt x="860174" y="312001"/>
                  <a:pt x="878075" y="484634"/>
                </a:cubicBezTo>
                <a:cubicBezTo>
                  <a:pt x="895976" y="657267"/>
                  <a:pt x="861820" y="795283"/>
                  <a:pt x="878075" y="950263"/>
                </a:cubicBezTo>
                <a:cubicBezTo>
                  <a:pt x="725502" y="931047"/>
                  <a:pt x="558643" y="942520"/>
                  <a:pt x="439038" y="950263"/>
                </a:cubicBezTo>
                <a:cubicBezTo>
                  <a:pt x="319433" y="958006"/>
                  <a:pt x="174686" y="934240"/>
                  <a:pt x="0" y="950263"/>
                </a:cubicBezTo>
                <a:cubicBezTo>
                  <a:pt x="-24347" y="761940"/>
                  <a:pt x="4530" y="676670"/>
                  <a:pt x="0" y="456126"/>
                </a:cubicBezTo>
                <a:cubicBezTo>
                  <a:pt x="-4530" y="235582"/>
                  <a:pt x="16956" y="148157"/>
                  <a:pt x="0" y="0"/>
                </a:cubicBezTo>
                <a:close/>
              </a:path>
              <a:path w="878075" h="950263" stroke="0" extrusionOk="0">
                <a:moveTo>
                  <a:pt x="0" y="0"/>
                </a:moveTo>
                <a:cubicBezTo>
                  <a:pt x="171999" y="7153"/>
                  <a:pt x="269398" y="10478"/>
                  <a:pt x="456599" y="0"/>
                </a:cubicBezTo>
                <a:cubicBezTo>
                  <a:pt x="643800" y="-10478"/>
                  <a:pt x="720674" y="-9389"/>
                  <a:pt x="878075" y="0"/>
                </a:cubicBezTo>
                <a:cubicBezTo>
                  <a:pt x="880074" y="182091"/>
                  <a:pt x="874553" y="368082"/>
                  <a:pt x="878075" y="475132"/>
                </a:cubicBezTo>
                <a:cubicBezTo>
                  <a:pt x="881597" y="582182"/>
                  <a:pt x="880462" y="721833"/>
                  <a:pt x="878075" y="950263"/>
                </a:cubicBezTo>
                <a:cubicBezTo>
                  <a:pt x="720284" y="970203"/>
                  <a:pt x="568022" y="936625"/>
                  <a:pt x="430257" y="950263"/>
                </a:cubicBezTo>
                <a:cubicBezTo>
                  <a:pt x="292492" y="963901"/>
                  <a:pt x="151700" y="967086"/>
                  <a:pt x="0" y="950263"/>
                </a:cubicBezTo>
                <a:cubicBezTo>
                  <a:pt x="12655" y="713698"/>
                  <a:pt x="-10927" y="585865"/>
                  <a:pt x="0" y="475132"/>
                </a:cubicBezTo>
                <a:cubicBezTo>
                  <a:pt x="10927" y="364399"/>
                  <a:pt x="18082" y="170225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121920" tIns="60960" rIns="121920" bIns="6096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spcBef>
                <a:spcPts val="1333"/>
              </a:spcBef>
              <a:defRPr/>
            </a:pPr>
            <a:r>
              <a:rPr lang="vi-VN" sz="4267" b="0" spc="67" dirty="0">
                <a:solidFill>
                  <a:prstClr val="black"/>
                </a:solidFill>
                <a:latin typeface="Quicksand" pitchFamily="2" charset="77"/>
                <a:sym typeface="Arial"/>
              </a:rPr>
              <a:t>2</a:t>
            </a:r>
          </a:p>
        </p:txBody>
      </p:sp>
      <p:sp>
        <p:nvSpPr>
          <p:cNvPr id="93" name="Content Placeholder 2">
            <a:hlinkClick r:id="rId32" action="ppaction://hlinksldjump"/>
            <a:extLst>
              <a:ext uri="{FF2B5EF4-FFF2-40B4-BE49-F238E27FC236}">
                <a16:creationId xmlns:a16="http://schemas.microsoft.com/office/drawing/2014/main" id="{07D8D88C-CC84-434B-B9FC-E01DC4024A1F}"/>
              </a:ext>
            </a:extLst>
          </p:cNvPr>
          <p:cNvSpPr txBox="1">
            <a:spLocks/>
          </p:cNvSpPr>
          <p:nvPr/>
        </p:nvSpPr>
        <p:spPr>
          <a:xfrm>
            <a:off x="3189464" y="1"/>
            <a:ext cx="878075" cy="950263"/>
          </a:xfrm>
          <a:custGeom>
            <a:avLst/>
            <a:gdLst>
              <a:gd name="connsiteX0" fmla="*/ 0 w 878075"/>
              <a:gd name="connsiteY0" fmla="*/ 0 h 950263"/>
              <a:gd name="connsiteX1" fmla="*/ 456599 w 878075"/>
              <a:gd name="connsiteY1" fmla="*/ 0 h 950263"/>
              <a:gd name="connsiteX2" fmla="*/ 878075 w 878075"/>
              <a:gd name="connsiteY2" fmla="*/ 0 h 950263"/>
              <a:gd name="connsiteX3" fmla="*/ 878075 w 878075"/>
              <a:gd name="connsiteY3" fmla="*/ 484634 h 950263"/>
              <a:gd name="connsiteX4" fmla="*/ 878075 w 878075"/>
              <a:gd name="connsiteY4" fmla="*/ 950263 h 950263"/>
              <a:gd name="connsiteX5" fmla="*/ 439038 w 878075"/>
              <a:gd name="connsiteY5" fmla="*/ 950263 h 950263"/>
              <a:gd name="connsiteX6" fmla="*/ 0 w 878075"/>
              <a:gd name="connsiteY6" fmla="*/ 950263 h 950263"/>
              <a:gd name="connsiteX7" fmla="*/ 0 w 878075"/>
              <a:gd name="connsiteY7" fmla="*/ 456126 h 950263"/>
              <a:gd name="connsiteX8" fmla="*/ 0 w 878075"/>
              <a:gd name="connsiteY8" fmla="*/ 0 h 9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8075" h="950263" fill="none" extrusionOk="0">
                <a:moveTo>
                  <a:pt x="0" y="0"/>
                </a:moveTo>
                <a:cubicBezTo>
                  <a:pt x="185903" y="17776"/>
                  <a:pt x="305949" y="-16505"/>
                  <a:pt x="456599" y="0"/>
                </a:cubicBezTo>
                <a:cubicBezTo>
                  <a:pt x="607249" y="16505"/>
                  <a:pt x="789950" y="12077"/>
                  <a:pt x="878075" y="0"/>
                </a:cubicBezTo>
                <a:cubicBezTo>
                  <a:pt x="882665" y="176904"/>
                  <a:pt x="860174" y="312001"/>
                  <a:pt x="878075" y="484634"/>
                </a:cubicBezTo>
                <a:cubicBezTo>
                  <a:pt x="895976" y="657267"/>
                  <a:pt x="861820" y="795283"/>
                  <a:pt x="878075" y="950263"/>
                </a:cubicBezTo>
                <a:cubicBezTo>
                  <a:pt x="725502" y="931047"/>
                  <a:pt x="558643" y="942520"/>
                  <a:pt x="439038" y="950263"/>
                </a:cubicBezTo>
                <a:cubicBezTo>
                  <a:pt x="319433" y="958006"/>
                  <a:pt x="174686" y="934240"/>
                  <a:pt x="0" y="950263"/>
                </a:cubicBezTo>
                <a:cubicBezTo>
                  <a:pt x="-24347" y="761940"/>
                  <a:pt x="4530" y="676670"/>
                  <a:pt x="0" y="456126"/>
                </a:cubicBezTo>
                <a:cubicBezTo>
                  <a:pt x="-4530" y="235582"/>
                  <a:pt x="16956" y="148157"/>
                  <a:pt x="0" y="0"/>
                </a:cubicBezTo>
                <a:close/>
              </a:path>
              <a:path w="878075" h="950263" stroke="0" extrusionOk="0">
                <a:moveTo>
                  <a:pt x="0" y="0"/>
                </a:moveTo>
                <a:cubicBezTo>
                  <a:pt x="171999" y="7153"/>
                  <a:pt x="269398" y="10478"/>
                  <a:pt x="456599" y="0"/>
                </a:cubicBezTo>
                <a:cubicBezTo>
                  <a:pt x="643800" y="-10478"/>
                  <a:pt x="720674" y="-9389"/>
                  <a:pt x="878075" y="0"/>
                </a:cubicBezTo>
                <a:cubicBezTo>
                  <a:pt x="880074" y="182091"/>
                  <a:pt x="874553" y="368082"/>
                  <a:pt x="878075" y="475132"/>
                </a:cubicBezTo>
                <a:cubicBezTo>
                  <a:pt x="881597" y="582182"/>
                  <a:pt x="880462" y="721833"/>
                  <a:pt x="878075" y="950263"/>
                </a:cubicBezTo>
                <a:cubicBezTo>
                  <a:pt x="720284" y="970203"/>
                  <a:pt x="568022" y="936625"/>
                  <a:pt x="430257" y="950263"/>
                </a:cubicBezTo>
                <a:cubicBezTo>
                  <a:pt x="292492" y="963901"/>
                  <a:pt x="151700" y="967086"/>
                  <a:pt x="0" y="950263"/>
                </a:cubicBezTo>
                <a:cubicBezTo>
                  <a:pt x="12655" y="713698"/>
                  <a:pt x="-10927" y="585865"/>
                  <a:pt x="0" y="475132"/>
                </a:cubicBezTo>
                <a:cubicBezTo>
                  <a:pt x="10927" y="364399"/>
                  <a:pt x="18082" y="170225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121920" tIns="60960" rIns="121920" bIns="6096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spcBef>
                <a:spcPts val="1333"/>
              </a:spcBef>
              <a:defRPr/>
            </a:pPr>
            <a:r>
              <a:rPr lang="vi-VN" sz="4267" b="0" spc="67" dirty="0">
                <a:solidFill>
                  <a:prstClr val="black"/>
                </a:solidFill>
                <a:latin typeface="Quicksand" pitchFamily="2" charset="77"/>
                <a:sym typeface="Arial"/>
              </a:rPr>
              <a:t>3</a:t>
            </a:r>
          </a:p>
        </p:txBody>
      </p:sp>
      <p:sp>
        <p:nvSpPr>
          <p:cNvPr id="94" name="Content Placeholder 2">
            <a:hlinkClick r:id="rId33" action="ppaction://hlinksldjump"/>
            <a:extLst>
              <a:ext uri="{FF2B5EF4-FFF2-40B4-BE49-F238E27FC236}">
                <a16:creationId xmlns:a16="http://schemas.microsoft.com/office/drawing/2014/main" id="{54FE67F2-4BF0-0445-9DFC-6963C0826175}"/>
              </a:ext>
            </a:extLst>
          </p:cNvPr>
          <p:cNvSpPr txBox="1">
            <a:spLocks/>
          </p:cNvSpPr>
          <p:nvPr/>
        </p:nvSpPr>
        <p:spPr>
          <a:xfrm>
            <a:off x="4739109" y="40270"/>
            <a:ext cx="878075" cy="950263"/>
          </a:xfrm>
          <a:custGeom>
            <a:avLst/>
            <a:gdLst>
              <a:gd name="connsiteX0" fmla="*/ 0 w 878075"/>
              <a:gd name="connsiteY0" fmla="*/ 0 h 950263"/>
              <a:gd name="connsiteX1" fmla="*/ 456599 w 878075"/>
              <a:gd name="connsiteY1" fmla="*/ 0 h 950263"/>
              <a:gd name="connsiteX2" fmla="*/ 878075 w 878075"/>
              <a:gd name="connsiteY2" fmla="*/ 0 h 950263"/>
              <a:gd name="connsiteX3" fmla="*/ 878075 w 878075"/>
              <a:gd name="connsiteY3" fmla="*/ 484634 h 950263"/>
              <a:gd name="connsiteX4" fmla="*/ 878075 w 878075"/>
              <a:gd name="connsiteY4" fmla="*/ 950263 h 950263"/>
              <a:gd name="connsiteX5" fmla="*/ 439038 w 878075"/>
              <a:gd name="connsiteY5" fmla="*/ 950263 h 950263"/>
              <a:gd name="connsiteX6" fmla="*/ 0 w 878075"/>
              <a:gd name="connsiteY6" fmla="*/ 950263 h 950263"/>
              <a:gd name="connsiteX7" fmla="*/ 0 w 878075"/>
              <a:gd name="connsiteY7" fmla="*/ 456126 h 950263"/>
              <a:gd name="connsiteX8" fmla="*/ 0 w 878075"/>
              <a:gd name="connsiteY8" fmla="*/ 0 h 9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8075" h="950263" fill="none" extrusionOk="0">
                <a:moveTo>
                  <a:pt x="0" y="0"/>
                </a:moveTo>
                <a:cubicBezTo>
                  <a:pt x="185903" y="17776"/>
                  <a:pt x="305949" y="-16505"/>
                  <a:pt x="456599" y="0"/>
                </a:cubicBezTo>
                <a:cubicBezTo>
                  <a:pt x="607249" y="16505"/>
                  <a:pt x="789950" y="12077"/>
                  <a:pt x="878075" y="0"/>
                </a:cubicBezTo>
                <a:cubicBezTo>
                  <a:pt x="882665" y="176904"/>
                  <a:pt x="860174" y="312001"/>
                  <a:pt x="878075" y="484634"/>
                </a:cubicBezTo>
                <a:cubicBezTo>
                  <a:pt x="895976" y="657267"/>
                  <a:pt x="861820" y="795283"/>
                  <a:pt x="878075" y="950263"/>
                </a:cubicBezTo>
                <a:cubicBezTo>
                  <a:pt x="725502" y="931047"/>
                  <a:pt x="558643" y="942520"/>
                  <a:pt x="439038" y="950263"/>
                </a:cubicBezTo>
                <a:cubicBezTo>
                  <a:pt x="319433" y="958006"/>
                  <a:pt x="174686" y="934240"/>
                  <a:pt x="0" y="950263"/>
                </a:cubicBezTo>
                <a:cubicBezTo>
                  <a:pt x="-24347" y="761940"/>
                  <a:pt x="4530" y="676670"/>
                  <a:pt x="0" y="456126"/>
                </a:cubicBezTo>
                <a:cubicBezTo>
                  <a:pt x="-4530" y="235582"/>
                  <a:pt x="16956" y="148157"/>
                  <a:pt x="0" y="0"/>
                </a:cubicBezTo>
                <a:close/>
              </a:path>
              <a:path w="878075" h="950263" stroke="0" extrusionOk="0">
                <a:moveTo>
                  <a:pt x="0" y="0"/>
                </a:moveTo>
                <a:cubicBezTo>
                  <a:pt x="171999" y="7153"/>
                  <a:pt x="269398" y="10478"/>
                  <a:pt x="456599" y="0"/>
                </a:cubicBezTo>
                <a:cubicBezTo>
                  <a:pt x="643800" y="-10478"/>
                  <a:pt x="720674" y="-9389"/>
                  <a:pt x="878075" y="0"/>
                </a:cubicBezTo>
                <a:cubicBezTo>
                  <a:pt x="880074" y="182091"/>
                  <a:pt x="874553" y="368082"/>
                  <a:pt x="878075" y="475132"/>
                </a:cubicBezTo>
                <a:cubicBezTo>
                  <a:pt x="881597" y="582182"/>
                  <a:pt x="880462" y="721833"/>
                  <a:pt x="878075" y="950263"/>
                </a:cubicBezTo>
                <a:cubicBezTo>
                  <a:pt x="720284" y="970203"/>
                  <a:pt x="568022" y="936625"/>
                  <a:pt x="430257" y="950263"/>
                </a:cubicBezTo>
                <a:cubicBezTo>
                  <a:pt x="292492" y="963901"/>
                  <a:pt x="151700" y="967086"/>
                  <a:pt x="0" y="950263"/>
                </a:cubicBezTo>
                <a:cubicBezTo>
                  <a:pt x="12655" y="713698"/>
                  <a:pt x="-10927" y="585865"/>
                  <a:pt x="0" y="475132"/>
                </a:cubicBezTo>
                <a:cubicBezTo>
                  <a:pt x="10927" y="364399"/>
                  <a:pt x="18082" y="170225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121920" tIns="60960" rIns="121920" bIns="6096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spcBef>
                <a:spcPts val="1333"/>
              </a:spcBef>
              <a:defRPr/>
            </a:pPr>
            <a:r>
              <a:rPr lang="vi-VN" sz="4267" b="0" spc="67" dirty="0">
                <a:solidFill>
                  <a:prstClr val="black"/>
                </a:solidFill>
                <a:latin typeface="Quicksand" pitchFamily="2" charset="77"/>
                <a:sym typeface="Arial"/>
              </a:rPr>
              <a:t>4</a:t>
            </a:r>
          </a:p>
        </p:txBody>
      </p:sp>
      <p:sp>
        <p:nvSpPr>
          <p:cNvPr id="95" name="Content Placeholder 2">
            <a:hlinkClick r:id="rId34" action="ppaction://hlinksldjump"/>
            <a:extLst>
              <a:ext uri="{FF2B5EF4-FFF2-40B4-BE49-F238E27FC236}">
                <a16:creationId xmlns:a16="http://schemas.microsoft.com/office/drawing/2014/main" id="{72149177-6D3B-D744-BD55-3AEBEA1856E8}"/>
              </a:ext>
            </a:extLst>
          </p:cNvPr>
          <p:cNvSpPr txBox="1">
            <a:spLocks/>
          </p:cNvSpPr>
          <p:nvPr/>
        </p:nvSpPr>
        <p:spPr>
          <a:xfrm>
            <a:off x="75499" y="1217892"/>
            <a:ext cx="878075" cy="934005"/>
          </a:xfrm>
          <a:custGeom>
            <a:avLst/>
            <a:gdLst>
              <a:gd name="connsiteX0" fmla="*/ 0 w 878075"/>
              <a:gd name="connsiteY0" fmla="*/ 0 h 934005"/>
              <a:gd name="connsiteX1" fmla="*/ 456599 w 878075"/>
              <a:gd name="connsiteY1" fmla="*/ 0 h 934005"/>
              <a:gd name="connsiteX2" fmla="*/ 878075 w 878075"/>
              <a:gd name="connsiteY2" fmla="*/ 0 h 934005"/>
              <a:gd name="connsiteX3" fmla="*/ 878075 w 878075"/>
              <a:gd name="connsiteY3" fmla="*/ 476343 h 934005"/>
              <a:gd name="connsiteX4" fmla="*/ 878075 w 878075"/>
              <a:gd name="connsiteY4" fmla="*/ 934005 h 934005"/>
              <a:gd name="connsiteX5" fmla="*/ 439038 w 878075"/>
              <a:gd name="connsiteY5" fmla="*/ 934005 h 934005"/>
              <a:gd name="connsiteX6" fmla="*/ 0 w 878075"/>
              <a:gd name="connsiteY6" fmla="*/ 934005 h 934005"/>
              <a:gd name="connsiteX7" fmla="*/ 0 w 878075"/>
              <a:gd name="connsiteY7" fmla="*/ 448322 h 934005"/>
              <a:gd name="connsiteX8" fmla="*/ 0 w 878075"/>
              <a:gd name="connsiteY8" fmla="*/ 0 h 93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8075" h="934005" fill="none" extrusionOk="0">
                <a:moveTo>
                  <a:pt x="0" y="0"/>
                </a:moveTo>
                <a:cubicBezTo>
                  <a:pt x="185903" y="17776"/>
                  <a:pt x="305949" y="-16505"/>
                  <a:pt x="456599" y="0"/>
                </a:cubicBezTo>
                <a:cubicBezTo>
                  <a:pt x="607249" y="16505"/>
                  <a:pt x="789950" y="12077"/>
                  <a:pt x="878075" y="0"/>
                </a:cubicBezTo>
                <a:cubicBezTo>
                  <a:pt x="892303" y="106877"/>
                  <a:pt x="876709" y="317765"/>
                  <a:pt x="878075" y="476343"/>
                </a:cubicBezTo>
                <a:cubicBezTo>
                  <a:pt x="879441" y="634921"/>
                  <a:pt x="893611" y="732697"/>
                  <a:pt x="878075" y="934005"/>
                </a:cubicBezTo>
                <a:cubicBezTo>
                  <a:pt x="725502" y="914789"/>
                  <a:pt x="558643" y="926262"/>
                  <a:pt x="439038" y="934005"/>
                </a:cubicBezTo>
                <a:cubicBezTo>
                  <a:pt x="319433" y="941748"/>
                  <a:pt x="174686" y="917982"/>
                  <a:pt x="0" y="934005"/>
                </a:cubicBezTo>
                <a:cubicBezTo>
                  <a:pt x="8075" y="741731"/>
                  <a:pt x="-21510" y="567508"/>
                  <a:pt x="0" y="448322"/>
                </a:cubicBezTo>
                <a:cubicBezTo>
                  <a:pt x="21510" y="329136"/>
                  <a:pt x="-7451" y="127796"/>
                  <a:pt x="0" y="0"/>
                </a:cubicBezTo>
                <a:close/>
              </a:path>
              <a:path w="878075" h="934005" stroke="0" extrusionOk="0">
                <a:moveTo>
                  <a:pt x="0" y="0"/>
                </a:moveTo>
                <a:cubicBezTo>
                  <a:pt x="171999" y="7153"/>
                  <a:pt x="269398" y="10478"/>
                  <a:pt x="456599" y="0"/>
                </a:cubicBezTo>
                <a:cubicBezTo>
                  <a:pt x="643800" y="-10478"/>
                  <a:pt x="720674" y="-9389"/>
                  <a:pt x="878075" y="0"/>
                </a:cubicBezTo>
                <a:cubicBezTo>
                  <a:pt x="894229" y="174645"/>
                  <a:pt x="868598" y="325941"/>
                  <a:pt x="878075" y="467003"/>
                </a:cubicBezTo>
                <a:cubicBezTo>
                  <a:pt x="887552" y="608065"/>
                  <a:pt x="884558" y="814390"/>
                  <a:pt x="878075" y="934005"/>
                </a:cubicBezTo>
                <a:cubicBezTo>
                  <a:pt x="720284" y="953945"/>
                  <a:pt x="568022" y="920367"/>
                  <a:pt x="430257" y="934005"/>
                </a:cubicBezTo>
                <a:cubicBezTo>
                  <a:pt x="292492" y="947643"/>
                  <a:pt x="151700" y="950828"/>
                  <a:pt x="0" y="934005"/>
                </a:cubicBezTo>
                <a:cubicBezTo>
                  <a:pt x="-22554" y="709749"/>
                  <a:pt x="-14503" y="615532"/>
                  <a:pt x="0" y="467003"/>
                </a:cubicBezTo>
                <a:cubicBezTo>
                  <a:pt x="14503" y="318474"/>
                  <a:pt x="15360" y="204371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121920" tIns="60960" rIns="121920" bIns="6096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spcBef>
                <a:spcPts val="1333"/>
              </a:spcBef>
              <a:defRPr/>
            </a:pPr>
            <a:r>
              <a:rPr lang="vi-VN" sz="4267" b="0" spc="67" dirty="0">
                <a:solidFill>
                  <a:prstClr val="black"/>
                </a:solidFill>
                <a:latin typeface="Quicksand" pitchFamily="2" charset="77"/>
                <a:sym typeface="Arial"/>
              </a:rPr>
              <a:t>5</a:t>
            </a:r>
          </a:p>
        </p:txBody>
      </p:sp>
      <p:sp>
        <p:nvSpPr>
          <p:cNvPr id="96" name="Content Placeholder 2">
            <a:hlinkClick r:id="rId35" action="ppaction://hlinksldjump"/>
            <a:extLst>
              <a:ext uri="{FF2B5EF4-FFF2-40B4-BE49-F238E27FC236}">
                <a16:creationId xmlns:a16="http://schemas.microsoft.com/office/drawing/2014/main" id="{142C704C-A0FF-3946-8DDF-783D7C2D6122}"/>
              </a:ext>
            </a:extLst>
          </p:cNvPr>
          <p:cNvSpPr txBox="1">
            <a:spLocks/>
          </p:cNvSpPr>
          <p:nvPr/>
        </p:nvSpPr>
        <p:spPr>
          <a:xfrm>
            <a:off x="1645581" y="1253937"/>
            <a:ext cx="878075" cy="889347"/>
          </a:xfrm>
          <a:custGeom>
            <a:avLst/>
            <a:gdLst>
              <a:gd name="connsiteX0" fmla="*/ 0 w 878075"/>
              <a:gd name="connsiteY0" fmla="*/ 0 h 889347"/>
              <a:gd name="connsiteX1" fmla="*/ 456599 w 878075"/>
              <a:gd name="connsiteY1" fmla="*/ 0 h 889347"/>
              <a:gd name="connsiteX2" fmla="*/ 878075 w 878075"/>
              <a:gd name="connsiteY2" fmla="*/ 0 h 889347"/>
              <a:gd name="connsiteX3" fmla="*/ 878075 w 878075"/>
              <a:gd name="connsiteY3" fmla="*/ 453567 h 889347"/>
              <a:gd name="connsiteX4" fmla="*/ 878075 w 878075"/>
              <a:gd name="connsiteY4" fmla="*/ 889347 h 889347"/>
              <a:gd name="connsiteX5" fmla="*/ 439038 w 878075"/>
              <a:gd name="connsiteY5" fmla="*/ 889347 h 889347"/>
              <a:gd name="connsiteX6" fmla="*/ 0 w 878075"/>
              <a:gd name="connsiteY6" fmla="*/ 889347 h 889347"/>
              <a:gd name="connsiteX7" fmla="*/ 0 w 878075"/>
              <a:gd name="connsiteY7" fmla="*/ 426887 h 889347"/>
              <a:gd name="connsiteX8" fmla="*/ 0 w 878075"/>
              <a:gd name="connsiteY8" fmla="*/ 0 h 889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8075" h="889347" fill="none" extrusionOk="0">
                <a:moveTo>
                  <a:pt x="0" y="0"/>
                </a:moveTo>
                <a:cubicBezTo>
                  <a:pt x="185903" y="17776"/>
                  <a:pt x="305949" y="-16505"/>
                  <a:pt x="456599" y="0"/>
                </a:cubicBezTo>
                <a:cubicBezTo>
                  <a:pt x="607249" y="16505"/>
                  <a:pt x="789950" y="12077"/>
                  <a:pt x="878075" y="0"/>
                </a:cubicBezTo>
                <a:cubicBezTo>
                  <a:pt x="894641" y="138762"/>
                  <a:pt x="873692" y="256116"/>
                  <a:pt x="878075" y="453567"/>
                </a:cubicBezTo>
                <a:cubicBezTo>
                  <a:pt x="882458" y="651018"/>
                  <a:pt x="867554" y="768766"/>
                  <a:pt x="878075" y="889347"/>
                </a:cubicBezTo>
                <a:cubicBezTo>
                  <a:pt x="725502" y="870131"/>
                  <a:pt x="558643" y="881604"/>
                  <a:pt x="439038" y="889347"/>
                </a:cubicBezTo>
                <a:cubicBezTo>
                  <a:pt x="319433" y="897090"/>
                  <a:pt x="174686" y="873324"/>
                  <a:pt x="0" y="889347"/>
                </a:cubicBezTo>
                <a:cubicBezTo>
                  <a:pt x="14613" y="667885"/>
                  <a:pt x="20929" y="640823"/>
                  <a:pt x="0" y="426887"/>
                </a:cubicBezTo>
                <a:cubicBezTo>
                  <a:pt x="-20929" y="212951"/>
                  <a:pt x="4414" y="88180"/>
                  <a:pt x="0" y="0"/>
                </a:cubicBezTo>
                <a:close/>
              </a:path>
              <a:path w="878075" h="889347" stroke="0" extrusionOk="0">
                <a:moveTo>
                  <a:pt x="0" y="0"/>
                </a:moveTo>
                <a:cubicBezTo>
                  <a:pt x="171999" y="7153"/>
                  <a:pt x="269398" y="10478"/>
                  <a:pt x="456599" y="0"/>
                </a:cubicBezTo>
                <a:cubicBezTo>
                  <a:pt x="643800" y="-10478"/>
                  <a:pt x="720674" y="-9389"/>
                  <a:pt x="878075" y="0"/>
                </a:cubicBezTo>
                <a:cubicBezTo>
                  <a:pt x="888258" y="163664"/>
                  <a:pt x="880867" y="306135"/>
                  <a:pt x="878075" y="444674"/>
                </a:cubicBezTo>
                <a:cubicBezTo>
                  <a:pt x="875283" y="583213"/>
                  <a:pt x="899712" y="727312"/>
                  <a:pt x="878075" y="889347"/>
                </a:cubicBezTo>
                <a:cubicBezTo>
                  <a:pt x="720284" y="909287"/>
                  <a:pt x="568022" y="875709"/>
                  <a:pt x="430257" y="889347"/>
                </a:cubicBezTo>
                <a:cubicBezTo>
                  <a:pt x="292492" y="902985"/>
                  <a:pt x="151700" y="906170"/>
                  <a:pt x="0" y="889347"/>
                </a:cubicBezTo>
                <a:cubicBezTo>
                  <a:pt x="-20365" y="706115"/>
                  <a:pt x="4375" y="577136"/>
                  <a:pt x="0" y="444674"/>
                </a:cubicBezTo>
                <a:cubicBezTo>
                  <a:pt x="-4375" y="312212"/>
                  <a:pt x="5461" y="211806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121920" tIns="60960" rIns="121920" bIns="6096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spcBef>
                <a:spcPts val="1333"/>
              </a:spcBef>
              <a:defRPr/>
            </a:pPr>
            <a:r>
              <a:rPr lang="vi-VN" sz="4267" b="0" spc="67" dirty="0">
                <a:solidFill>
                  <a:prstClr val="black"/>
                </a:solidFill>
                <a:latin typeface="Quicksand" pitchFamily="2" charset="77"/>
                <a:sym typeface="Arial"/>
              </a:rPr>
              <a:t>6</a:t>
            </a:r>
          </a:p>
        </p:txBody>
      </p:sp>
      <p:sp>
        <p:nvSpPr>
          <p:cNvPr id="97" name="Content Placeholder 2">
            <a:hlinkClick r:id="rId36" action="ppaction://hlinksldjump"/>
            <a:extLst>
              <a:ext uri="{FF2B5EF4-FFF2-40B4-BE49-F238E27FC236}">
                <a16:creationId xmlns:a16="http://schemas.microsoft.com/office/drawing/2014/main" id="{802D85B3-A7D8-6646-9F03-FE1376D1DC12}"/>
              </a:ext>
            </a:extLst>
          </p:cNvPr>
          <p:cNvSpPr txBox="1">
            <a:spLocks/>
          </p:cNvSpPr>
          <p:nvPr/>
        </p:nvSpPr>
        <p:spPr>
          <a:xfrm>
            <a:off x="3185355" y="1277134"/>
            <a:ext cx="878075" cy="873087"/>
          </a:xfrm>
          <a:custGeom>
            <a:avLst/>
            <a:gdLst>
              <a:gd name="connsiteX0" fmla="*/ 0 w 878075"/>
              <a:gd name="connsiteY0" fmla="*/ 0 h 873087"/>
              <a:gd name="connsiteX1" fmla="*/ 456599 w 878075"/>
              <a:gd name="connsiteY1" fmla="*/ 0 h 873087"/>
              <a:gd name="connsiteX2" fmla="*/ 878075 w 878075"/>
              <a:gd name="connsiteY2" fmla="*/ 0 h 873087"/>
              <a:gd name="connsiteX3" fmla="*/ 878075 w 878075"/>
              <a:gd name="connsiteY3" fmla="*/ 445274 h 873087"/>
              <a:gd name="connsiteX4" fmla="*/ 878075 w 878075"/>
              <a:gd name="connsiteY4" fmla="*/ 873087 h 873087"/>
              <a:gd name="connsiteX5" fmla="*/ 439038 w 878075"/>
              <a:gd name="connsiteY5" fmla="*/ 873087 h 873087"/>
              <a:gd name="connsiteX6" fmla="*/ 0 w 878075"/>
              <a:gd name="connsiteY6" fmla="*/ 873087 h 873087"/>
              <a:gd name="connsiteX7" fmla="*/ 0 w 878075"/>
              <a:gd name="connsiteY7" fmla="*/ 419082 h 873087"/>
              <a:gd name="connsiteX8" fmla="*/ 0 w 878075"/>
              <a:gd name="connsiteY8" fmla="*/ 0 h 87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8075" h="873087" fill="none" extrusionOk="0">
                <a:moveTo>
                  <a:pt x="0" y="0"/>
                </a:moveTo>
                <a:cubicBezTo>
                  <a:pt x="185903" y="17776"/>
                  <a:pt x="305949" y="-16505"/>
                  <a:pt x="456599" y="0"/>
                </a:cubicBezTo>
                <a:cubicBezTo>
                  <a:pt x="607249" y="16505"/>
                  <a:pt x="789950" y="12077"/>
                  <a:pt x="878075" y="0"/>
                </a:cubicBezTo>
                <a:cubicBezTo>
                  <a:pt x="895247" y="183469"/>
                  <a:pt x="879633" y="349966"/>
                  <a:pt x="878075" y="445274"/>
                </a:cubicBezTo>
                <a:cubicBezTo>
                  <a:pt x="876517" y="540582"/>
                  <a:pt x="889819" y="671383"/>
                  <a:pt x="878075" y="873087"/>
                </a:cubicBezTo>
                <a:cubicBezTo>
                  <a:pt x="725502" y="853871"/>
                  <a:pt x="558643" y="865344"/>
                  <a:pt x="439038" y="873087"/>
                </a:cubicBezTo>
                <a:cubicBezTo>
                  <a:pt x="319433" y="880830"/>
                  <a:pt x="174686" y="857064"/>
                  <a:pt x="0" y="873087"/>
                </a:cubicBezTo>
                <a:cubicBezTo>
                  <a:pt x="-13873" y="689961"/>
                  <a:pt x="15101" y="568964"/>
                  <a:pt x="0" y="419082"/>
                </a:cubicBezTo>
                <a:cubicBezTo>
                  <a:pt x="-15101" y="269201"/>
                  <a:pt x="8957" y="165595"/>
                  <a:pt x="0" y="0"/>
                </a:cubicBezTo>
                <a:close/>
              </a:path>
              <a:path w="878075" h="873087" stroke="0" extrusionOk="0">
                <a:moveTo>
                  <a:pt x="0" y="0"/>
                </a:moveTo>
                <a:cubicBezTo>
                  <a:pt x="171999" y="7153"/>
                  <a:pt x="269398" y="10478"/>
                  <a:pt x="456599" y="0"/>
                </a:cubicBezTo>
                <a:cubicBezTo>
                  <a:pt x="643800" y="-10478"/>
                  <a:pt x="720674" y="-9389"/>
                  <a:pt x="878075" y="0"/>
                </a:cubicBezTo>
                <a:cubicBezTo>
                  <a:pt x="883658" y="115803"/>
                  <a:pt x="862679" y="347216"/>
                  <a:pt x="878075" y="436544"/>
                </a:cubicBezTo>
                <a:cubicBezTo>
                  <a:pt x="893471" y="525872"/>
                  <a:pt x="895296" y="701509"/>
                  <a:pt x="878075" y="873087"/>
                </a:cubicBezTo>
                <a:cubicBezTo>
                  <a:pt x="720284" y="893027"/>
                  <a:pt x="568022" y="859449"/>
                  <a:pt x="430257" y="873087"/>
                </a:cubicBezTo>
                <a:cubicBezTo>
                  <a:pt x="292492" y="886725"/>
                  <a:pt x="151700" y="889910"/>
                  <a:pt x="0" y="873087"/>
                </a:cubicBezTo>
                <a:cubicBezTo>
                  <a:pt x="-16240" y="657269"/>
                  <a:pt x="-8824" y="653761"/>
                  <a:pt x="0" y="436544"/>
                </a:cubicBezTo>
                <a:cubicBezTo>
                  <a:pt x="8824" y="219327"/>
                  <a:pt x="5644" y="140478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121920" tIns="60960" rIns="121920" bIns="6096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spcBef>
                <a:spcPts val="1333"/>
              </a:spcBef>
              <a:defRPr/>
            </a:pPr>
            <a:r>
              <a:rPr lang="vi-VN" sz="4267" b="0" spc="67" dirty="0">
                <a:solidFill>
                  <a:prstClr val="black"/>
                </a:solidFill>
                <a:latin typeface="Quicksand" pitchFamily="2" charset="77"/>
                <a:sym typeface="Arial"/>
              </a:rPr>
              <a:t>7</a:t>
            </a:r>
          </a:p>
        </p:txBody>
      </p:sp>
      <p:sp>
        <p:nvSpPr>
          <p:cNvPr id="98" name="Content Placeholder 2">
            <a:hlinkClick r:id="rId37" action="ppaction://hlinksldjump"/>
            <a:extLst>
              <a:ext uri="{FF2B5EF4-FFF2-40B4-BE49-F238E27FC236}">
                <a16:creationId xmlns:a16="http://schemas.microsoft.com/office/drawing/2014/main" id="{150A3C0D-A811-0343-B6C2-2ACD1159429E}"/>
              </a:ext>
            </a:extLst>
          </p:cNvPr>
          <p:cNvSpPr txBox="1">
            <a:spLocks/>
          </p:cNvSpPr>
          <p:nvPr/>
        </p:nvSpPr>
        <p:spPr>
          <a:xfrm>
            <a:off x="4787075" y="1286005"/>
            <a:ext cx="878075" cy="867651"/>
          </a:xfrm>
          <a:custGeom>
            <a:avLst/>
            <a:gdLst>
              <a:gd name="connsiteX0" fmla="*/ 0 w 878075"/>
              <a:gd name="connsiteY0" fmla="*/ 0 h 867651"/>
              <a:gd name="connsiteX1" fmla="*/ 456599 w 878075"/>
              <a:gd name="connsiteY1" fmla="*/ 0 h 867651"/>
              <a:gd name="connsiteX2" fmla="*/ 878075 w 878075"/>
              <a:gd name="connsiteY2" fmla="*/ 0 h 867651"/>
              <a:gd name="connsiteX3" fmla="*/ 878075 w 878075"/>
              <a:gd name="connsiteY3" fmla="*/ 442502 h 867651"/>
              <a:gd name="connsiteX4" fmla="*/ 878075 w 878075"/>
              <a:gd name="connsiteY4" fmla="*/ 867651 h 867651"/>
              <a:gd name="connsiteX5" fmla="*/ 439038 w 878075"/>
              <a:gd name="connsiteY5" fmla="*/ 867651 h 867651"/>
              <a:gd name="connsiteX6" fmla="*/ 0 w 878075"/>
              <a:gd name="connsiteY6" fmla="*/ 867651 h 867651"/>
              <a:gd name="connsiteX7" fmla="*/ 0 w 878075"/>
              <a:gd name="connsiteY7" fmla="*/ 416472 h 867651"/>
              <a:gd name="connsiteX8" fmla="*/ 0 w 878075"/>
              <a:gd name="connsiteY8" fmla="*/ 0 h 86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8075" h="867651" fill="none" extrusionOk="0">
                <a:moveTo>
                  <a:pt x="0" y="0"/>
                </a:moveTo>
                <a:cubicBezTo>
                  <a:pt x="185903" y="17776"/>
                  <a:pt x="305949" y="-16505"/>
                  <a:pt x="456599" y="0"/>
                </a:cubicBezTo>
                <a:cubicBezTo>
                  <a:pt x="607249" y="16505"/>
                  <a:pt x="789950" y="12077"/>
                  <a:pt x="878075" y="0"/>
                </a:cubicBezTo>
                <a:cubicBezTo>
                  <a:pt x="888354" y="196061"/>
                  <a:pt x="869445" y="337535"/>
                  <a:pt x="878075" y="442502"/>
                </a:cubicBezTo>
                <a:cubicBezTo>
                  <a:pt x="886705" y="547469"/>
                  <a:pt x="884109" y="707688"/>
                  <a:pt x="878075" y="867651"/>
                </a:cubicBezTo>
                <a:cubicBezTo>
                  <a:pt x="725502" y="848435"/>
                  <a:pt x="558643" y="859908"/>
                  <a:pt x="439038" y="867651"/>
                </a:cubicBezTo>
                <a:cubicBezTo>
                  <a:pt x="319433" y="875394"/>
                  <a:pt x="174686" y="851628"/>
                  <a:pt x="0" y="867651"/>
                </a:cubicBezTo>
                <a:cubicBezTo>
                  <a:pt x="7246" y="665745"/>
                  <a:pt x="-4244" y="538452"/>
                  <a:pt x="0" y="416472"/>
                </a:cubicBezTo>
                <a:cubicBezTo>
                  <a:pt x="4244" y="294492"/>
                  <a:pt x="-2757" y="169605"/>
                  <a:pt x="0" y="0"/>
                </a:cubicBezTo>
                <a:close/>
              </a:path>
              <a:path w="878075" h="867651" stroke="0" extrusionOk="0">
                <a:moveTo>
                  <a:pt x="0" y="0"/>
                </a:moveTo>
                <a:cubicBezTo>
                  <a:pt x="171999" y="7153"/>
                  <a:pt x="269398" y="10478"/>
                  <a:pt x="456599" y="0"/>
                </a:cubicBezTo>
                <a:cubicBezTo>
                  <a:pt x="643800" y="-10478"/>
                  <a:pt x="720674" y="-9389"/>
                  <a:pt x="878075" y="0"/>
                </a:cubicBezTo>
                <a:cubicBezTo>
                  <a:pt x="856762" y="134556"/>
                  <a:pt x="883532" y="339793"/>
                  <a:pt x="878075" y="433826"/>
                </a:cubicBezTo>
                <a:cubicBezTo>
                  <a:pt x="872618" y="527859"/>
                  <a:pt x="859638" y="681485"/>
                  <a:pt x="878075" y="867651"/>
                </a:cubicBezTo>
                <a:cubicBezTo>
                  <a:pt x="720284" y="887591"/>
                  <a:pt x="568022" y="854013"/>
                  <a:pt x="430257" y="867651"/>
                </a:cubicBezTo>
                <a:cubicBezTo>
                  <a:pt x="292492" y="881289"/>
                  <a:pt x="151700" y="884474"/>
                  <a:pt x="0" y="867651"/>
                </a:cubicBezTo>
                <a:cubicBezTo>
                  <a:pt x="17549" y="708701"/>
                  <a:pt x="15262" y="530255"/>
                  <a:pt x="0" y="433826"/>
                </a:cubicBezTo>
                <a:cubicBezTo>
                  <a:pt x="-15262" y="337397"/>
                  <a:pt x="6138" y="203090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121920" tIns="60960" rIns="121920" bIns="6096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spcBef>
                <a:spcPts val="1333"/>
              </a:spcBef>
              <a:defRPr/>
            </a:pPr>
            <a:r>
              <a:rPr lang="vi-VN" sz="4267" b="0" spc="67" dirty="0">
                <a:solidFill>
                  <a:prstClr val="black"/>
                </a:solidFill>
                <a:latin typeface="Quicksand" pitchFamily="2" charset="77"/>
                <a:sym typeface="Arial"/>
              </a:rPr>
              <a:t>8</a:t>
            </a:r>
          </a:p>
        </p:txBody>
      </p:sp>
      <p:pic>
        <p:nvPicPr>
          <p:cNvPr id="99" name="Picture 2" descr="Game Angry Birds - Những chú chim điên - Game24H">
            <a:hlinkClick r:id="rId38" action="ppaction://hlinksldjump"/>
            <a:extLst>
              <a:ext uri="{FF2B5EF4-FFF2-40B4-BE49-F238E27FC236}">
                <a16:creationId xmlns:a16="http://schemas.microsoft.com/office/drawing/2014/main" id="{B117631A-F4A5-0547-A5C6-F4AC4C78F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5103">
            <a:off x="10980641" y="169507"/>
            <a:ext cx="894180" cy="84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922749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.26562 -0.2037 C 0.32083 -0.24977 0.40399 -0.27523 0.49063 -0.27523 C 0.58958 -0.27523 0.66875 -0.24977 0.72431 -0.2037 L 0.98976 -3.7037E-7 " pathEditMode="relative" rAng="0" ptsTypes="FffFF">
                                      <p:cBhvr>
                                        <p:cTn id="6" dur="3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79" y="-1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-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4 0.04185 L 1.03959 0.325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38" y="141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16667E-6 1.56069E-6 L 0.02865 0.38081 " pathEditMode="relative" rAng="0" ptsTypes="AA">
                                      <p:cBhvr>
                                        <p:cTn id="18" dur="8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" y="1902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1.03958 0.32509 L 1.26423 0.05618 " pathEditMode="relative" rAng="0" ptsTypes="AA">
                                      <p:cBhvr>
                                        <p:cTn id="20" dur="6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3" y="-1345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9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107 -0.26852 L 0.66666 -0.4419 C 0.69461 -0.4794 0.74218 -0.51412 0.79479 -0.53681 C 0.85451 -0.56273 0.90538 -0.57037 0.94479 -0.56158 L 1.13055 -0.52709 " pathEditMode="fixed" rAng="-1074444" ptsTypes="FffFF">
                                      <p:cBhvr>
                                        <p:cTn id="3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81" y="-199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Rot by="24300000">
                                      <p:cBhvr>
                                        <p:cTn id="38" dur="7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1.13056 -0.52708 L 1.54792 -0.18078 " pathEditMode="relative" rAng="0" ptsTypes="AA">
                                      <p:cBhvr>
                                        <p:cTn id="40" dur="4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68" y="1731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2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2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900"/>
                                        <p:tgtEl>
                                          <p:spTgt spid="2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0.79115 0.0046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49" y="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746 -0.00996 L 0.04427 0.68472 " pathEditMode="relative" rAng="0" ptsTypes="AA">
                                      <p:cBhvr>
                                        <p:cTn id="60" dur="8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34722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0.79115 0.00462 L 1.40539 -0.05434 " pathEditMode="relative" rAng="0" ptsTypes="AA">
                                      <p:cBhvr>
                                        <p:cTn id="62" dur="6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2" y="-296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900"/>
                                        <p:tgtEl>
                                          <p:spTgt spid="2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4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271 -0.48485 L 0.54601 -0.68208 C 0.58906 -0.72716 0.65226 -0.75005 0.71858 -0.75005 C 0.79358 -0.75005 0.85417 -0.72716 0.89705 -0.68208 L 1.1 -0.48485 " pathEditMode="relative" rAng="0" ptsTypes="FffFF">
                                      <p:cBhvr>
                                        <p:cTn id="7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65" y="-132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4" presetClass="exit" presetSubtype="16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0" dur="2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9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4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541 -0.21989 L 0.64236 -0.38405 C 0.66458 -0.41965 0.70312 -0.45087 0.74653 -0.4696 C 0.79583 -0.4911 0.83871 -0.49503 0.87205 -0.48301 L 1.03107 -0.43399 " pathEditMode="fixed" rAng="-1074444" ptsTypes="FffFF">
                                      <p:cBhvr>
                                        <p:cTn id="96" dur="14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8" y="-178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8" presetClass="emp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Rot by="24300000">
                                      <p:cBhvr>
                                        <p:cTn id="98" dur="4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49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1.03107 -0.43399 L 1.37934 0.01873 " pathEditMode="relative" rAng="0" ptsTypes="AA">
                                      <p:cBhvr>
                                        <p:cTn id="100" dur="4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13" y="22636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6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9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14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 nodeType="clickPar">
                      <p:stCondLst>
                        <p:cond delay="0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7 L 1.00729 0.00277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38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38889E-6 1.38778E-17 L 0.02882 0.40092 " pathEditMode="relative" rAng="0" ptsTypes="AA">
                                      <p:cBhvr>
                                        <p:cTn id="120" dur="8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" y="20046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63" presetClass="path" presetSubtype="0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1.00729 0.00278 L 1.43594 0.12925 " pathEditMode="relative" rAng="0" ptsTypes="AA">
                                      <p:cBhvr>
                                        <p:cTn id="122" dur="6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24" y="6312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2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9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 nodeType="clickPar">
                      <p:stCondLst>
                        <p:cond delay="0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4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219 -0.31885 L 0.54983 -0.70104 C 0.59358 -0.78844 0.65816 -0.83284 0.72587 -0.83284 C 0.80244 -0.83284 0.86424 -0.78844 0.90799 -0.70104 L 1.11528 -0.31885 " pathEditMode="relative" rAng="0" ptsTypes="FffFF">
                                      <p:cBhvr>
                                        <p:cTn id="139" dur="18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46" y="-257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4" presetClass="exit" presetSubtype="16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1" dur="1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3" presetClass="entr" presetSubtype="16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4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4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9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8" dur="3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 nodeType="clickPar">
                      <p:stCondLst>
                        <p:cond delay="0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4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194 -0.17477 L 0.53142 -0.4963 C 0.55156 -0.56644 0.59461 -0.61945 0.64704 -0.64213 C 0.70642 -0.66806 0.76197 -0.65787 0.80885 -0.61598 L 1.03107 -0.43403 " pathEditMode="fixed" rAng="-1074444" ptsTypes="FffFF">
                                      <p:cBhvr>
                                        <p:cTn id="157" dur="14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33" y="-29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24300000">
                                      <p:cBhvr>
                                        <p:cTn id="159" dur="4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49" presetClass="path" presetSubtype="0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1.03107 -0.43399 L 1.37934 0.01873 " pathEditMode="relative" rAng="0" ptsTypes="AA">
                                      <p:cBhvr>
                                        <p:cTn id="161" dur="4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13" y="22636"/>
                                    </p:animMotion>
                                  </p:childTnLst>
                                </p:cTn>
                              </p:par>
                              <p:par>
                                <p:cTn id="162" presetID="23" presetClass="entr" presetSubtype="16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6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9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2" dur="14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8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0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" decel="100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4448B5D-A2AA-6651-13DE-2C63C09219D6}"/>
              </a:ext>
            </a:extLst>
          </p:cNvPr>
          <p:cNvSpPr/>
          <p:nvPr/>
        </p:nvSpPr>
        <p:spPr>
          <a:xfrm>
            <a:off x="1965960" y="523300"/>
            <a:ext cx="9390160" cy="9397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79958" y="-192617"/>
            <a:ext cx="11804609" cy="71594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D76C05B-C50A-4E03-9275-7B86E2FACC4F}"/>
              </a:ext>
            </a:extLst>
          </p:cNvPr>
          <p:cNvSpPr txBox="1"/>
          <p:nvPr/>
        </p:nvSpPr>
        <p:spPr>
          <a:xfrm>
            <a:off x="575348" y="576791"/>
            <a:ext cx="109918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200" dirty="0">
                <a:latin typeface="Comic Sans MS" panose="030F0702030302020204" pitchFamily="66" charset="0"/>
                <a:cs typeface="Arial"/>
                <a:sym typeface="Arial"/>
              </a:rPr>
              <a:t>she / Because / it’s / thinks / fun /. </a:t>
            </a:r>
          </a:p>
        </p:txBody>
      </p:sp>
      <p:sp>
        <p:nvSpPr>
          <p:cNvPr id="16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76681A66-F9D2-446B-ABB2-F9EDC20D98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9442938D-6047-4678-A031-B32EDC65B5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128;p49">
            <a:extLst>
              <a:ext uri="{FF2B5EF4-FFF2-40B4-BE49-F238E27FC236}">
                <a16:creationId xmlns:a16="http://schemas.microsoft.com/office/drawing/2014/main" id="{10BC2016-20F7-4336-A1CD-E7F3C90D2F9F}"/>
              </a:ext>
            </a:extLst>
          </p:cNvPr>
          <p:cNvSpPr txBox="1">
            <a:spLocks/>
          </p:cNvSpPr>
          <p:nvPr/>
        </p:nvSpPr>
        <p:spPr>
          <a:xfrm>
            <a:off x="730366" y="5249447"/>
            <a:ext cx="10005191" cy="1107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4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endParaRPr lang="en-US" sz="5333" b="0" kern="0" dirty="0">
              <a:solidFill>
                <a:srgbClr val="250E0B"/>
              </a:solidFill>
              <a:latin typeface="Comic Sans MS" panose="030F0702030302020204" pitchFamily="66" charset="0"/>
              <a:ea typeface="Frijole"/>
              <a:cs typeface="Frijole"/>
              <a:sym typeface="Arial"/>
            </a:endParaRPr>
          </a:p>
        </p:txBody>
      </p:sp>
      <p:grpSp>
        <p:nvGrpSpPr>
          <p:cNvPr id="26" name="Picture 2">
            <a:extLst>
              <a:ext uri="{FF2B5EF4-FFF2-40B4-BE49-F238E27FC236}">
                <a16:creationId xmlns:a16="http://schemas.microsoft.com/office/drawing/2014/main" id="{E6887711-598A-495C-90A2-3746316FFD01}"/>
              </a:ext>
            </a:extLst>
          </p:cNvPr>
          <p:cNvGrpSpPr/>
          <p:nvPr/>
        </p:nvGrpSpPr>
        <p:grpSpPr>
          <a:xfrm>
            <a:off x="10255269" y="4949705"/>
            <a:ext cx="1304470" cy="1176622"/>
            <a:chOff x="7812073" y="3067624"/>
            <a:chExt cx="1640088" cy="1361472"/>
          </a:xfrm>
        </p:grpSpPr>
        <p:sp>
          <p:nvSpPr>
            <p:cNvPr id="27" name="Freeform: Shape 15">
              <a:extLst>
                <a:ext uri="{FF2B5EF4-FFF2-40B4-BE49-F238E27FC236}">
                  <a16:creationId xmlns:a16="http://schemas.microsoft.com/office/drawing/2014/main" id="{7CC446A6-A9E0-4FB2-B467-CE27859F6D85}"/>
                </a:ext>
              </a:extLst>
            </p:cNvPr>
            <p:cNvSpPr/>
            <p:nvPr/>
          </p:nvSpPr>
          <p:spPr>
            <a:xfrm>
              <a:off x="8059046" y="3472893"/>
              <a:ext cx="1051171" cy="835880"/>
            </a:xfrm>
            <a:custGeom>
              <a:avLst/>
              <a:gdLst>
                <a:gd name="connsiteX0" fmla="*/ 503197 w 1051171"/>
                <a:gd name="connsiteY0" fmla="*/ -547 h 835880"/>
                <a:gd name="connsiteX1" fmla="*/ 497497 w 1051171"/>
                <a:gd name="connsiteY1" fmla="*/ -484 h 835880"/>
                <a:gd name="connsiteX2" fmla="*/ 493192 w 1051171"/>
                <a:gd name="connsiteY2" fmla="*/ -402 h 835880"/>
                <a:gd name="connsiteX3" fmla="*/ 480020 w 1051171"/>
                <a:gd name="connsiteY3" fmla="*/ -249 h 835880"/>
                <a:gd name="connsiteX4" fmla="*/ 479450 w 1051171"/>
                <a:gd name="connsiteY4" fmla="*/ -249 h 835880"/>
                <a:gd name="connsiteX5" fmla="*/ 477867 w 1051171"/>
                <a:gd name="connsiteY5" fmla="*/ -319 h 835880"/>
                <a:gd name="connsiteX6" fmla="*/ 476157 w 1051171"/>
                <a:gd name="connsiteY6" fmla="*/ -319 h 835880"/>
                <a:gd name="connsiteX7" fmla="*/ 473687 w 1051171"/>
                <a:gd name="connsiteY7" fmla="*/ -249 h 835880"/>
                <a:gd name="connsiteX8" fmla="*/ 451081 w 1051171"/>
                <a:gd name="connsiteY8" fmla="*/ 1384 h 835880"/>
                <a:gd name="connsiteX9" fmla="*/ 435250 w 1051171"/>
                <a:gd name="connsiteY9" fmla="*/ 3164 h 835880"/>
                <a:gd name="connsiteX10" fmla="*/ 395166 w 1051171"/>
                <a:gd name="connsiteY10" fmla="*/ 9154 h 835880"/>
                <a:gd name="connsiteX11" fmla="*/ 375978 w 1051171"/>
                <a:gd name="connsiteY11" fmla="*/ 12922 h 835880"/>
                <a:gd name="connsiteX12" fmla="*/ 370596 w 1051171"/>
                <a:gd name="connsiteY12" fmla="*/ 14055 h 835880"/>
                <a:gd name="connsiteX13" fmla="*/ 355208 w 1051171"/>
                <a:gd name="connsiteY13" fmla="*/ 18000 h 835880"/>
                <a:gd name="connsiteX14" fmla="*/ 349192 w 1051171"/>
                <a:gd name="connsiteY14" fmla="*/ 19546 h 835880"/>
                <a:gd name="connsiteX15" fmla="*/ 336970 w 1051171"/>
                <a:gd name="connsiteY15" fmla="*/ 23130 h 835880"/>
                <a:gd name="connsiteX16" fmla="*/ 323419 w 1051171"/>
                <a:gd name="connsiteY16" fmla="*/ 27676 h 835880"/>
                <a:gd name="connsiteX17" fmla="*/ 314680 w 1051171"/>
                <a:gd name="connsiteY17" fmla="*/ 30672 h 835880"/>
                <a:gd name="connsiteX18" fmla="*/ 302459 w 1051171"/>
                <a:gd name="connsiteY18" fmla="*/ 35453 h 835880"/>
                <a:gd name="connsiteX19" fmla="*/ 298912 w 1051171"/>
                <a:gd name="connsiteY19" fmla="*/ 36941 h 835880"/>
                <a:gd name="connsiteX20" fmla="*/ 267123 w 1051171"/>
                <a:gd name="connsiteY20" fmla="*/ 51354 h 835880"/>
                <a:gd name="connsiteX21" fmla="*/ 218807 w 1051171"/>
                <a:gd name="connsiteY21" fmla="*/ 82490 h 835880"/>
                <a:gd name="connsiteX22" fmla="*/ 188412 w 1051171"/>
                <a:gd name="connsiteY22" fmla="*/ 107503 h 835880"/>
                <a:gd name="connsiteX23" fmla="*/ 159472 w 1051171"/>
                <a:gd name="connsiteY23" fmla="*/ 134030 h 835880"/>
                <a:gd name="connsiteX24" fmla="*/ 144528 w 1051171"/>
                <a:gd name="connsiteY24" fmla="*/ 148841 h 835880"/>
                <a:gd name="connsiteX25" fmla="*/ 135599 w 1051171"/>
                <a:gd name="connsiteY25" fmla="*/ 158251 h 835880"/>
                <a:gd name="connsiteX26" fmla="*/ 131673 w 1051171"/>
                <a:gd name="connsiteY26" fmla="*/ 162671 h 835880"/>
                <a:gd name="connsiteX27" fmla="*/ 105520 w 1051171"/>
                <a:gd name="connsiteY27" fmla="*/ 194099 h 835880"/>
                <a:gd name="connsiteX28" fmla="*/ 102797 w 1051171"/>
                <a:gd name="connsiteY28" fmla="*/ 197867 h 835880"/>
                <a:gd name="connsiteX29" fmla="*/ 93805 w 1051171"/>
                <a:gd name="connsiteY29" fmla="*/ 210716 h 835880"/>
                <a:gd name="connsiteX30" fmla="*/ 82913 w 1051171"/>
                <a:gd name="connsiteY30" fmla="*/ 228168 h 835880"/>
                <a:gd name="connsiteX31" fmla="*/ 68348 w 1051171"/>
                <a:gd name="connsiteY31" fmla="*/ 254396 h 835880"/>
                <a:gd name="connsiteX32" fmla="*/ 63662 w 1051171"/>
                <a:gd name="connsiteY32" fmla="*/ 263028 h 835880"/>
                <a:gd name="connsiteX33" fmla="*/ 60180 w 1051171"/>
                <a:gd name="connsiteY33" fmla="*/ 269442 h 835880"/>
                <a:gd name="connsiteX34" fmla="*/ 47705 w 1051171"/>
                <a:gd name="connsiteY34" fmla="*/ 294247 h 835880"/>
                <a:gd name="connsiteX35" fmla="*/ 31874 w 1051171"/>
                <a:gd name="connsiteY35" fmla="*/ 335800 h 835880"/>
                <a:gd name="connsiteX36" fmla="*/ 9520 w 1051171"/>
                <a:gd name="connsiteY36" fmla="*/ 410193 h 835880"/>
                <a:gd name="connsiteX37" fmla="*/ -549 w 1051171"/>
                <a:gd name="connsiteY37" fmla="*/ 493174 h 835880"/>
                <a:gd name="connsiteX38" fmla="*/ 655 w 1051171"/>
                <a:gd name="connsiteY38" fmla="*/ 535430 h 835880"/>
                <a:gd name="connsiteX39" fmla="*/ 7177 w 1051171"/>
                <a:gd name="connsiteY39" fmla="*/ 563926 h 835880"/>
                <a:gd name="connsiteX40" fmla="*/ 18892 w 1051171"/>
                <a:gd name="connsiteY40" fmla="*/ 593302 h 835880"/>
                <a:gd name="connsiteX41" fmla="*/ 26111 w 1051171"/>
                <a:gd name="connsiteY41" fmla="*/ 607904 h 835880"/>
                <a:gd name="connsiteX42" fmla="*/ 27631 w 1051171"/>
                <a:gd name="connsiteY42" fmla="*/ 610900 h 835880"/>
                <a:gd name="connsiteX43" fmla="*/ 31177 w 1051171"/>
                <a:gd name="connsiteY43" fmla="*/ 617182 h 835880"/>
                <a:gd name="connsiteX44" fmla="*/ 42322 w 1051171"/>
                <a:gd name="connsiteY44" fmla="*/ 633861 h 835880"/>
                <a:gd name="connsiteX45" fmla="*/ 48465 w 1051171"/>
                <a:gd name="connsiteY45" fmla="*/ 641549 h 835880"/>
                <a:gd name="connsiteX46" fmla="*/ 50745 w 1051171"/>
                <a:gd name="connsiteY46" fmla="*/ 644189 h 835880"/>
                <a:gd name="connsiteX47" fmla="*/ 56507 w 1051171"/>
                <a:gd name="connsiteY47" fmla="*/ 650750 h 835880"/>
                <a:gd name="connsiteX48" fmla="*/ 70945 w 1051171"/>
                <a:gd name="connsiteY48" fmla="*/ 665352 h 835880"/>
                <a:gd name="connsiteX49" fmla="*/ 98048 w 1051171"/>
                <a:gd name="connsiteY49" fmla="*/ 690365 h 835880"/>
                <a:gd name="connsiteX50" fmla="*/ 162638 w 1051171"/>
                <a:gd name="connsiteY50" fmla="*/ 735896 h 835880"/>
                <a:gd name="connsiteX51" fmla="*/ 228496 w 1051171"/>
                <a:gd name="connsiteY51" fmla="*/ 769255 h 835880"/>
                <a:gd name="connsiteX52" fmla="*/ 266997 w 1051171"/>
                <a:gd name="connsiteY52" fmla="*/ 783230 h 835880"/>
                <a:gd name="connsiteX53" fmla="*/ 295683 w 1051171"/>
                <a:gd name="connsiteY53" fmla="*/ 791361 h 835880"/>
                <a:gd name="connsiteX54" fmla="*/ 301509 w 1051171"/>
                <a:gd name="connsiteY54" fmla="*/ 792932 h 835880"/>
                <a:gd name="connsiteX55" fmla="*/ 310944 w 1051171"/>
                <a:gd name="connsiteY55" fmla="*/ 795446 h 835880"/>
                <a:gd name="connsiteX56" fmla="*/ 337477 w 1051171"/>
                <a:gd name="connsiteY56" fmla="*/ 802418 h 835880"/>
                <a:gd name="connsiteX57" fmla="*/ 349572 w 1051171"/>
                <a:gd name="connsiteY57" fmla="*/ 805185 h 835880"/>
                <a:gd name="connsiteX58" fmla="*/ 355208 w 1051171"/>
                <a:gd name="connsiteY58" fmla="*/ 806464 h 835880"/>
                <a:gd name="connsiteX59" fmla="*/ 358501 w 1051171"/>
                <a:gd name="connsiteY59" fmla="*/ 807180 h 835880"/>
                <a:gd name="connsiteX60" fmla="*/ 373255 w 1051171"/>
                <a:gd name="connsiteY60" fmla="*/ 810466 h 835880"/>
                <a:gd name="connsiteX61" fmla="*/ 444748 w 1051171"/>
                <a:gd name="connsiteY61" fmla="*/ 824360 h 835880"/>
                <a:gd name="connsiteX62" fmla="*/ 481223 w 1051171"/>
                <a:gd name="connsiteY62" fmla="*/ 829489 h 835880"/>
                <a:gd name="connsiteX63" fmla="*/ 522827 w 1051171"/>
                <a:gd name="connsiteY63" fmla="*/ 832991 h 835880"/>
                <a:gd name="connsiteX64" fmla="*/ 545244 w 1051171"/>
                <a:gd name="connsiteY64" fmla="*/ 833700 h 835880"/>
                <a:gd name="connsiteX65" fmla="*/ 560632 w 1051171"/>
                <a:gd name="connsiteY65" fmla="*/ 834188 h 835880"/>
                <a:gd name="connsiteX66" fmla="*/ 571080 w 1051171"/>
                <a:gd name="connsiteY66" fmla="*/ 834688 h 835880"/>
                <a:gd name="connsiteX67" fmla="*/ 578743 w 1051171"/>
                <a:gd name="connsiteY67" fmla="*/ 835042 h 835880"/>
                <a:gd name="connsiteX68" fmla="*/ 596157 w 1051171"/>
                <a:gd name="connsiteY68" fmla="*/ 835334 h 835880"/>
                <a:gd name="connsiteX69" fmla="*/ 598627 w 1051171"/>
                <a:gd name="connsiteY69" fmla="*/ 835334 h 835880"/>
                <a:gd name="connsiteX70" fmla="*/ 632885 w 1051171"/>
                <a:gd name="connsiteY70" fmla="*/ 834625 h 835880"/>
                <a:gd name="connsiteX71" fmla="*/ 639534 w 1051171"/>
                <a:gd name="connsiteY71" fmla="*/ 834409 h 835880"/>
                <a:gd name="connsiteX72" fmla="*/ 670816 w 1051171"/>
                <a:gd name="connsiteY72" fmla="*/ 833079 h 835880"/>
                <a:gd name="connsiteX73" fmla="*/ 685698 w 1051171"/>
                <a:gd name="connsiteY73" fmla="*/ 831351 h 835880"/>
                <a:gd name="connsiteX74" fmla="*/ 689497 w 1051171"/>
                <a:gd name="connsiteY74" fmla="*/ 830939 h 835880"/>
                <a:gd name="connsiteX75" fmla="*/ 706531 w 1051171"/>
                <a:gd name="connsiteY75" fmla="*/ 828419 h 835880"/>
                <a:gd name="connsiteX76" fmla="*/ 750921 w 1051171"/>
                <a:gd name="connsiteY76" fmla="*/ 820592 h 835880"/>
                <a:gd name="connsiteX77" fmla="*/ 762573 w 1051171"/>
                <a:gd name="connsiteY77" fmla="*/ 817736 h 835880"/>
                <a:gd name="connsiteX78" fmla="*/ 773908 w 1051171"/>
                <a:gd name="connsiteY78" fmla="*/ 813316 h 835880"/>
                <a:gd name="connsiteX79" fmla="*/ 775554 w 1051171"/>
                <a:gd name="connsiteY79" fmla="*/ 812606 h 835880"/>
                <a:gd name="connsiteX80" fmla="*/ 798605 w 1051171"/>
                <a:gd name="connsiteY80" fmla="*/ 801854 h 835880"/>
                <a:gd name="connsiteX81" fmla="*/ 830520 w 1051171"/>
                <a:gd name="connsiteY81" fmla="*/ 784947 h 835880"/>
                <a:gd name="connsiteX82" fmla="*/ 848441 w 1051171"/>
                <a:gd name="connsiteY82" fmla="*/ 774194 h 835880"/>
                <a:gd name="connsiteX83" fmla="*/ 859586 w 1051171"/>
                <a:gd name="connsiteY83" fmla="*/ 765981 h 835880"/>
                <a:gd name="connsiteX84" fmla="*/ 863258 w 1051171"/>
                <a:gd name="connsiteY84" fmla="*/ 763138 h 835880"/>
                <a:gd name="connsiteX85" fmla="*/ 876493 w 1051171"/>
                <a:gd name="connsiteY85" fmla="*/ 752094 h 835880"/>
                <a:gd name="connsiteX86" fmla="*/ 882446 w 1051171"/>
                <a:gd name="connsiteY86" fmla="*/ 746965 h 835880"/>
                <a:gd name="connsiteX87" fmla="*/ 892261 w 1051171"/>
                <a:gd name="connsiteY87" fmla="*/ 738200 h 835880"/>
                <a:gd name="connsiteX88" fmla="*/ 896884 w 1051171"/>
                <a:gd name="connsiteY88" fmla="*/ 733933 h 835880"/>
                <a:gd name="connsiteX89" fmla="*/ 922974 w 1051171"/>
                <a:gd name="connsiteY89" fmla="*/ 707672 h 835880"/>
                <a:gd name="connsiteX90" fmla="*/ 923480 w 1051171"/>
                <a:gd name="connsiteY90" fmla="*/ 707051 h 835880"/>
                <a:gd name="connsiteX91" fmla="*/ 948303 w 1051171"/>
                <a:gd name="connsiteY91" fmla="*/ 674484 h 835880"/>
                <a:gd name="connsiteX92" fmla="*/ 965718 w 1051171"/>
                <a:gd name="connsiteY92" fmla="*/ 642619 h 835880"/>
                <a:gd name="connsiteX93" fmla="*/ 968124 w 1051171"/>
                <a:gd name="connsiteY93" fmla="*/ 637990 h 835880"/>
                <a:gd name="connsiteX94" fmla="*/ 983258 w 1051171"/>
                <a:gd name="connsiteY94" fmla="*/ 608696 h 835880"/>
                <a:gd name="connsiteX95" fmla="*/ 1002002 w 1051171"/>
                <a:gd name="connsiteY95" fmla="*/ 570499 h 835880"/>
                <a:gd name="connsiteX96" fmla="*/ 1017960 w 1051171"/>
                <a:gd name="connsiteY96" fmla="*/ 530003 h 835880"/>
                <a:gd name="connsiteX97" fmla="*/ 1021569 w 1051171"/>
                <a:gd name="connsiteY97" fmla="*/ 517978 h 835880"/>
                <a:gd name="connsiteX98" fmla="*/ 1023406 w 1051171"/>
                <a:gd name="connsiteY98" fmla="*/ 512259 h 835880"/>
                <a:gd name="connsiteX99" fmla="*/ 1029169 w 1051171"/>
                <a:gd name="connsiteY99" fmla="*/ 494655 h 835880"/>
                <a:gd name="connsiteX100" fmla="*/ 1029485 w 1051171"/>
                <a:gd name="connsiteY100" fmla="*/ 493737 h 835880"/>
                <a:gd name="connsiteX101" fmla="*/ 1035754 w 1051171"/>
                <a:gd name="connsiteY101" fmla="*/ 475842 h 835880"/>
                <a:gd name="connsiteX102" fmla="*/ 1041959 w 1051171"/>
                <a:gd name="connsiteY102" fmla="*/ 458529 h 835880"/>
                <a:gd name="connsiteX103" fmla="*/ 1047089 w 1051171"/>
                <a:gd name="connsiteY103" fmla="*/ 440703 h 835880"/>
                <a:gd name="connsiteX104" fmla="*/ 1049432 w 1051171"/>
                <a:gd name="connsiteY104" fmla="*/ 424258 h 835880"/>
                <a:gd name="connsiteX105" fmla="*/ 1049432 w 1051171"/>
                <a:gd name="connsiteY105" fmla="*/ 423966 h 835880"/>
                <a:gd name="connsiteX106" fmla="*/ 1050002 w 1051171"/>
                <a:gd name="connsiteY106" fmla="*/ 411264 h 835880"/>
                <a:gd name="connsiteX107" fmla="*/ 1049432 w 1051171"/>
                <a:gd name="connsiteY107" fmla="*/ 396522 h 835880"/>
                <a:gd name="connsiteX108" fmla="*/ 1046646 w 1051171"/>
                <a:gd name="connsiteY108" fmla="*/ 357615 h 835880"/>
                <a:gd name="connsiteX109" fmla="*/ 1044493 w 1051171"/>
                <a:gd name="connsiteY109" fmla="*/ 338795 h 835880"/>
                <a:gd name="connsiteX110" fmla="*/ 1041959 w 1051171"/>
                <a:gd name="connsiteY110" fmla="*/ 322533 h 835880"/>
                <a:gd name="connsiteX111" fmla="*/ 1037717 w 1051171"/>
                <a:gd name="connsiteY111" fmla="*/ 309356 h 835880"/>
                <a:gd name="connsiteX112" fmla="*/ 1037084 w 1051171"/>
                <a:gd name="connsiteY112" fmla="*/ 307405 h 835880"/>
                <a:gd name="connsiteX113" fmla="*/ 1027332 w 1051171"/>
                <a:gd name="connsiteY113" fmla="*/ 286749 h 835880"/>
                <a:gd name="connsiteX114" fmla="*/ 1017833 w 1051171"/>
                <a:gd name="connsiteY114" fmla="*/ 273299 h 835880"/>
                <a:gd name="connsiteX115" fmla="*/ 1017010 w 1051171"/>
                <a:gd name="connsiteY115" fmla="*/ 272292 h 835880"/>
                <a:gd name="connsiteX116" fmla="*/ 1011184 w 1051171"/>
                <a:gd name="connsiteY116" fmla="*/ 265858 h 835880"/>
                <a:gd name="connsiteX117" fmla="*/ 1004978 w 1051171"/>
                <a:gd name="connsiteY117" fmla="*/ 261312 h 835880"/>
                <a:gd name="connsiteX118" fmla="*/ 1000546 w 1051171"/>
                <a:gd name="connsiteY118" fmla="*/ 259386 h 835880"/>
                <a:gd name="connsiteX119" fmla="*/ 993327 w 1051171"/>
                <a:gd name="connsiteY119" fmla="*/ 247842 h 835880"/>
                <a:gd name="connsiteX120" fmla="*/ 992567 w 1051171"/>
                <a:gd name="connsiteY120" fmla="*/ 246690 h 835880"/>
                <a:gd name="connsiteX121" fmla="*/ 982245 w 1051171"/>
                <a:gd name="connsiteY121" fmla="*/ 230954 h 835880"/>
                <a:gd name="connsiteX122" fmla="*/ 979458 w 1051171"/>
                <a:gd name="connsiteY122" fmla="*/ 226952 h 835880"/>
                <a:gd name="connsiteX123" fmla="*/ 976672 w 1051171"/>
                <a:gd name="connsiteY123" fmla="*/ 223032 h 835880"/>
                <a:gd name="connsiteX124" fmla="*/ 972746 w 1051171"/>
                <a:gd name="connsiteY124" fmla="*/ 218194 h 835880"/>
                <a:gd name="connsiteX125" fmla="*/ 970846 w 1051171"/>
                <a:gd name="connsiteY125" fmla="*/ 215908 h 835880"/>
                <a:gd name="connsiteX126" fmla="*/ 949950 w 1051171"/>
                <a:gd name="connsiteY126" fmla="*/ 191459 h 835880"/>
                <a:gd name="connsiteX127" fmla="*/ 878963 w 1051171"/>
                <a:gd name="connsiteY127" fmla="*/ 133295 h 835880"/>
                <a:gd name="connsiteX128" fmla="*/ 868261 w 1051171"/>
                <a:gd name="connsiteY128" fmla="*/ 126380 h 835880"/>
                <a:gd name="connsiteX129" fmla="*/ 857559 w 1051171"/>
                <a:gd name="connsiteY129" fmla="*/ 119491 h 835880"/>
                <a:gd name="connsiteX130" fmla="*/ 847997 w 1051171"/>
                <a:gd name="connsiteY130" fmla="*/ 113627 h 835880"/>
                <a:gd name="connsiteX131" fmla="*/ 844641 w 1051171"/>
                <a:gd name="connsiteY131" fmla="*/ 111651 h 835880"/>
                <a:gd name="connsiteX132" fmla="*/ 777074 w 1051171"/>
                <a:gd name="connsiteY132" fmla="*/ 73289 h 835880"/>
                <a:gd name="connsiteX133" fmla="*/ 773528 w 1051171"/>
                <a:gd name="connsiteY133" fmla="*/ 71358 h 835880"/>
                <a:gd name="connsiteX134" fmla="*/ 744146 w 1051171"/>
                <a:gd name="connsiteY134" fmla="*/ 56255 h 835880"/>
                <a:gd name="connsiteX135" fmla="*/ 703048 w 1051171"/>
                <a:gd name="connsiteY135" fmla="*/ 39873 h 835880"/>
                <a:gd name="connsiteX136" fmla="*/ 665054 w 1051171"/>
                <a:gd name="connsiteY136" fmla="*/ 27974 h 835880"/>
                <a:gd name="connsiteX137" fmla="*/ 656252 w 1051171"/>
                <a:gd name="connsiteY137" fmla="*/ 25536 h 835880"/>
                <a:gd name="connsiteX138" fmla="*/ 648019 w 1051171"/>
                <a:gd name="connsiteY138" fmla="*/ 23256 h 835880"/>
                <a:gd name="connsiteX139" fmla="*/ 643397 w 1051171"/>
                <a:gd name="connsiteY139" fmla="*/ 21914 h 835880"/>
                <a:gd name="connsiteX140" fmla="*/ 630922 w 1051171"/>
                <a:gd name="connsiteY140" fmla="*/ 18419 h 835880"/>
                <a:gd name="connsiteX141" fmla="*/ 610784 w 1051171"/>
                <a:gd name="connsiteY141" fmla="*/ 13194 h 835880"/>
                <a:gd name="connsiteX142" fmla="*/ 607175 w 1051171"/>
                <a:gd name="connsiteY142" fmla="*/ 12339 h 835880"/>
                <a:gd name="connsiteX143" fmla="*/ 594827 w 1051171"/>
                <a:gd name="connsiteY143" fmla="*/ 9452 h 835880"/>
                <a:gd name="connsiteX144" fmla="*/ 583745 w 1051171"/>
                <a:gd name="connsiteY144" fmla="*/ 7375 h 835880"/>
                <a:gd name="connsiteX145" fmla="*/ 574563 w 1051171"/>
                <a:gd name="connsiteY145" fmla="*/ 5589 h 835880"/>
                <a:gd name="connsiteX146" fmla="*/ 569941 w 1051171"/>
                <a:gd name="connsiteY146" fmla="*/ 4937 h 835880"/>
                <a:gd name="connsiteX147" fmla="*/ 567598 w 1051171"/>
                <a:gd name="connsiteY147" fmla="*/ 4734 h 835880"/>
                <a:gd name="connsiteX148" fmla="*/ 560505 w 1051171"/>
                <a:gd name="connsiteY148" fmla="*/ 3879 h 835880"/>
                <a:gd name="connsiteX149" fmla="*/ 553286 w 1051171"/>
                <a:gd name="connsiteY149" fmla="*/ 3030 h 835880"/>
                <a:gd name="connsiteX150" fmla="*/ 533909 w 1051171"/>
                <a:gd name="connsiteY150" fmla="*/ 1087 h 835880"/>
                <a:gd name="connsiteX151" fmla="*/ 521307 w 1051171"/>
                <a:gd name="connsiteY151" fmla="*/ 378 h 835880"/>
                <a:gd name="connsiteX152" fmla="*/ 508832 w 1051171"/>
                <a:gd name="connsiteY152" fmla="*/ -319 h 835880"/>
                <a:gd name="connsiteX153" fmla="*/ 503197 w 1051171"/>
                <a:gd name="connsiteY153" fmla="*/ -547 h 83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1051171" h="835880">
                  <a:moveTo>
                    <a:pt x="503197" y="-547"/>
                  </a:moveTo>
                  <a:cubicBezTo>
                    <a:pt x="501296" y="-547"/>
                    <a:pt x="499397" y="-484"/>
                    <a:pt x="497497" y="-484"/>
                  </a:cubicBezTo>
                  <a:cubicBezTo>
                    <a:pt x="496104" y="-402"/>
                    <a:pt x="494648" y="-402"/>
                    <a:pt x="493192" y="-402"/>
                  </a:cubicBezTo>
                  <a:lnTo>
                    <a:pt x="480020" y="-249"/>
                  </a:lnTo>
                  <a:lnTo>
                    <a:pt x="479450" y="-249"/>
                  </a:lnTo>
                  <a:lnTo>
                    <a:pt x="477867" y="-319"/>
                  </a:lnTo>
                  <a:lnTo>
                    <a:pt x="476157" y="-319"/>
                  </a:lnTo>
                  <a:cubicBezTo>
                    <a:pt x="475270" y="-319"/>
                    <a:pt x="474447" y="-319"/>
                    <a:pt x="473687" y="-249"/>
                  </a:cubicBezTo>
                  <a:cubicBezTo>
                    <a:pt x="466089" y="314"/>
                    <a:pt x="458616" y="878"/>
                    <a:pt x="451081" y="1384"/>
                  </a:cubicBezTo>
                  <a:cubicBezTo>
                    <a:pt x="445762" y="1821"/>
                    <a:pt x="440632" y="2448"/>
                    <a:pt x="435250" y="3164"/>
                  </a:cubicBezTo>
                  <a:cubicBezTo>
                    <a:pt x="421192" y="5089"/>
                    <a:pt x="407071" y="7305"/>
                    <a:pt x="395166" y="9154"/>
                  </a:cubicBezTo>
                  <a:cubicBezTo>
                    <a:pt x="388706" y="10135"/>
                    <a:pt x="382247" y="11579"/>
                    <a:pt x="375978" y="12922"/>
                  </a:cubicBezTo>
                  <a:lnTo>
                    <a:pt x="370596" y="14055"/>
                  </a:lnTo>
                  <a:cubicBezTo>
                    <a:pt x="364833" y="15335"/>
                    <a:pt x="359324" y="16842"/>
                    <a:pt x="355208" y="18000"/>
                  </a:cubicBezTo>
                  <a:cubicBezTo>
                    <a:pt x="353245" y="18564"/>
                    <a:pt x="351218" y="19064"/>
                    <a:pt x="349192" y="19546"/>
                  </a:cubicBezTo>
                  <a:cubicBezTo>
                    <a:pt x="345139" y="20641"/>
                    <a:pt x="340896" y="21680"/>
                    <a:pt x="336970" y="23130"/>
                  </a:cubicBezTo>
                  <a:lnTo>
                    <a:pt x="323419" y="27676"/>
                  </a:lnTo>
                  <a:lnTo>
                    <a:pt x="314680" y="30672"/>
                  </a:lnTo>
                  <a:cubicBezTo>
                    <a:pt x="310501" y="32103"/>
                    <a:pt x="306448" y="33813"/>
                    <a:pt x="302459" y="35453"/>
                  </a:cubicBezTo>
                  <a:lnTo>
                    <a:pt x="298912" y="36941"/>
                  </a:lnTo>
                  <a:cubicBezTo>
                    <a:pt x="286501" y="42007"/>
                    <a:pt x="276433" y="46642"/>
                    <a:pt x="267123" y="51354"/>
                  </a:cubicBezTo>
                  <a:cubicBezTo>
                    <a:pt x="251863" y="59187"/>
                    <a:pt x="236475" y="69078"/>
                    <a:pt x="218807" y="82490"/>
                  </a:cubicBezTo>
                  <a:cubicBezTo>
                    <a:pt x="209372" y="89608"/>
                    <a:pt x="199430" y="97802"/>
                    <a:pt x="188412" y="107503"/>
                  </a:cubicBezTo>
                  <a:cubicBezTo>
                    <a:pt x="180369" y="114652"/>
                    <a:pt x="169857" y="124056"/>
                    <a:pt x="159472" y="134030"/>
                  </a:cubicBezTo>
                  <a:cubicBezTo>
                    <a:pt x="154596" y="138785"/>
                    <a:pt x="149530" y="143788"/>
                    <a:pt x="144528" y="148841"/>
                  </a:cubicBezTo>
                  <a:cubicBezTo>
                    <a:pt x="141425" y="151925"/>
                    <a:pt x="138449" y="155104"/>
                    <a:pt x="135599" y="158251"/>
                  </a:cubicBezTo>
                  <a:cubicBezTo>
                    <a:pt x="134206" y="159739"/>
                    <a:pt x="132939" y="161164"/>
                    <a:pt x="131673" y="162671"/>
                  </a:cubicBezTo>
                  <a:cubicBezTo>
                    <a:pt x="121288" y="173715"/>
                    <a:pt x="112739" y="183980"/>
                    <a:pt x="105520" y="194099"/>
                  </a:cubicBezTo>
                  <a:lnTo>
                    <a:pt x="102797" y="197867"/>
                  </a:lnTo>
                  <a:cubicBezTo>
                    <a:pt x="99758" y="202021"/>
                    <a:pt x="96655" y="206352"/>
                    <a:pt x="93805" y="210716"/>
                  </a:cubicBezTo>
                  <a:cubicBezTo>
                    <a:pt x="90449" y="215908"/>
                    <a:pt x="86586" y="221987"/>
                    <a:pt x="82913" y="228168"/>
                  </a:cubicBezTo>
                  <a:cubicBezTo>
                    <a:pt x="77657" y="236716"/>
                    <a:pt x="72908" y="245702"/>
                    <a:pt x="68348" y="254396"/>
                  </a:cubicBezTo>
                  <a:cubicBezTo>
                    <a:pt x="66702" y="257309"/>
                    <a:pt x="65182" y="260184"/>
                    <a:pt x="63662" y="263028"/>
                  </a:cubicBezTo>
                  <a:cubicBezTo>
                    <a:pt x="62459" y="265168"/>
                    <a:pt x="61319" y="267302"/>
                    <a:pt x="60180" y="269442"/>
                  </a:cubicBezTo>
                  <a:cubicBezTo>
                    <a:pt x="55683" y="277421"/>
                    <a:pt x="51188" y="285622"/>
                    <a:pt x="47705" y="294247"/>
                  </a:cubicBezTo>
                  <a:cubicBezTo>
                    <a:pt x="41246" y="310407"/>
                    <a:pt x="36180" y="323667"/>
                    <a:pt x="31874" y="335800"/>
                  </a:cubicBezTo>
                  <a:cubicBezTo>
                    <a:pt x="21489" y="364587"/>
                    <a:pt x="14333" y="388239"/>
                    <a:pt x="9520" y="410193"/>
                  </a:cubicBezTo>
                  <a:cubicBezTo>
                    <a:pt x="3568" y="436916"/>
                    <a:pt x="1351" y="464715"/>
                    <a:pt x="-549" y="493174"/>
                  </a:cubicBezTo>
                  <a:cubicBezTo>
                    <a:pt x="-1688" y="509619"/>
                    <a:pt x="-1245" y="523025"/>
                    <a:pt x="655" y="535430"/>
                  </a:cubicBezTo>
                  <a:cubicBezTo>
                    <a:pt x="2301" y="546030"/>
                    <a:pt x="4391" y="555377"/>
                    <a:pt x="7177" y="563926"/>
                  </a:cubicBezTo>
                  <a:cubicBezTo>
                    <a:pt x="10280" y="573412"/>
                    <a:pt x="14016" y="582967"/>
                    <a:pt x="18892" y="593302"/>
                  </a:cubicBezTo>
                  <a:cubicBezTo>
                    <a:pt x="21299" y="598577"/>
                    <a:pt x="23705" y="603339"/>
                    <a:pt x="26111" y="607904"/>
                  </a:cubicBezTo>
                  <a:cubicBezTo>
                    <a:pt x="26681" y="608911"/>
                    <a:pt x="27187" y="609912"/>
                    <a:pt x="27631" y="610900"/>
                  </a:cubicBezTo>
                  <a:cubicBezTo>
                    <a:pt x="28771" y="613040"/>
                    <a:pt x="29911" y="615174"/>
                    <a:pt x="31177" y="617182"/>
                  </a:cubicBezTo>
                  <a:cubicBezTo>
                    <a:pt x="34280" y="622152"/>
                    <a:pt x="38080" y="628016"/>
                    <a:pt x="42322" y="633861"/>
                  </a:cubicBezTo>
                  <a:cubicBezTo>
                    <a:pt x="44222" y="636565"/>
                    <a:pt x="46438" y="639054"/>
                    <a:pt x="48465" y="641549"/>
                  </a:cubicBezTo>
                  <a:cubicBezTo>
                    <a:pt x="49288" y="642410"/>
                    <a:pt x="49921" y="643328"/>
                    <a:pt x="50745" y="644189"/>
                  </a:cubicBezTo>
                  <a:cubicBezTo>
                    <a:pt x="52391" y="646330"/>
                    <a:pt x="54354" y="648527"/>
                    <a:pt x="56507" y="650750"/>
                  </a:cubicBezTo>
                  <a:cubicBezTo>
                    <a:pt x="61700" y="656234"/>
                    <a:pt x="66449" y="660996"/>
                    <a:pt x="70945" y="665352"/>
                  </a:cubicBezTo>
                  <a:cubicBezTo>
                    <a:pt x="80253" y="674408"/>
                    <a:pt x="89119" y="682621"/>
                    <a:pt x="98048" y="690365"/>
                  </a:cubicBezTo>
                  <a:cubicBezTo>
                    <a:pt x="115905" y="706064"/>
                    <a:pt x="137056" y="720875"/>
                    <a:pt x="162638" y="735896"/>
                  </a:cubicBezTo>
                  <a:cubicBezTo>
                    <a:pt x="186448" y="749808"/>
                    <a:pt x="208042" y="760706"/>
                    <a:pt x="228496" y="769255"/>
                  </a:cubicBezTo>
                  <a:cubicBezTo>
                    <a:pt x="240210" y="774118"/>
                    <a:pt x="252749" y="778665"/>
                    <a:pt x="266997" y="783230"/>
                  </a:cubicBezTo>
                  <a:cubicBezTo>
                    <a:pt x="276495" y="786308"/>
                    <a:pt x="286184" y="788866"/>
                    <a:pt x="295683" y="791361"/>
                  </a:cubicBezTo>
                  <a:lnTo>
                    <a:pt x="301509" y="792932"/>
                  </a:lnTo>
                  <a:lnTo>
                    <a:pt x="310944" y="795446"/>
                  </a:lnTo>
                  <a:cubicBezTo>
                    <a:pt x="319810" y="797770"/>
                    <a:pt x="328612" y="800138"/>
                    <a:pt x="337477" y="802418"/>
                  </a:cubicBezTo>
                  <a:cubicBezTo>
                    <a:pt x="341466" y="803412"/>
                    <a:pt x="345582" y="804324"/>
                    <a:pt x="349572" y="805185"/>
                  </a:cubicBezTo>
                  <a:cubicBezTo>
                    <a:pt x="351408" y="805609"/>
                    <a:pt x="353308" y="806053"/>
                    <a:pt x="355208" y="806464"/>
                  </a:cubicBezTo>
                  <a:lnTo>
                    <a:pt x="358501" y="807180"/>
                  </a:lnTo>
                  <a:cubicBezTo>
                    <a:pt x="363377" y="808332"/>
                    <a:pt x="368315" y="809459"/>
                    <a:pt x="373255" y="810466"/>
                  </a:cubicBezTo>
                  <a:cubicBezTo>
                    <a:pt x="394216" y="814886"/>
                    <a:pt x="419102" y="819940"/>
                    <a:pt x="444748" y="824360"/>
                  </a:cubicBezTo>
                  <a:cubicBezTo>
                    <a:pt x="456907" y="826437"/>
                    <a:pt x="469065" y="828128"/>
                    <a:pt x="481223" y="829489"/>
                  </a:cubicBezTo>
                  <a:cubicBezTo>
                    <a:pt x="495281" y="831002"/>
                    <a:pt x="509086" y="832345"/>
                    <a:pt x="522827" y="832991"/>
                  </a:cubicBezTo>
                  <a:cubicBezTo>
                    <a:pt x="530363" y="833352"/>
                    <a:pt x="537962" y="833554"/>
                    <a:pt x="545244" y="833700"/>
                  </a:cubicBezTo>
                  <a:cubicBezTo>
                    <a:pt x="550373" y="833827"/>
                    <a:pt x="555566" y="833991"/>
                    <a:pt x="560632" y="834188"/>
                  </a:cubicBezTo>
                  <a:cubicBezTo>
                    <a:pt x="564178" y="834352"/>
                    <a:pt x="567598" y="834479"/>
                    <a:pt x="571080" y="834688"/>
                  </a:cubicBezTo>
                  <a:cubicBezTo>
                    <a:pt x="573677" y="834852"/>
                    <a:pt x="576210" y="834985"/>
                    <a:pt x="578743" y="835042"/>
                  </a:cubicBezTo>
                  <a:cubicBezTo>
                    <a:pt x="584568" y="835334"/>
                    <a:pt x="590458" y="835334"/>
                    <a:pt x="596157" y="835334"/>
                  </a:cubicBezTo>
                  <a:lnTo>
                    <a:pt x="598627" y="835334"/>
                  </a:lnTo>
                  <a:cubicBezTo>
                    <a:pt x="610151" y="835334"/>
                    <a:pt x="621866" y="834985"/>
                    <a:pt x="632885" y="834625"/>
                  </a:cubicBezTo>
                  <a:lnTo>
                    <a:pt x="639534" y="834409"/>
                  </a:lnTo>
                  <a:cubicBezTo>
                    <a:pt x="649792" y="834061"/>
                    <a:pt x="660368" y="833770"/>
                    <a:pt x="670816" y="833079"/>
                  </a:cubicBezTo>
                  <a:cubicBezTo>
                    <a:pt x="675819" y="832699"/>
                    <a:pt x="680885" y="831984"/>
                    <a:pt x="685698" y="831351"/>
                  </a:cubicBezTo>
                  <a:lnTo>
                    <a:pt x="689497" y="830939"/>
                  </a:lnTo>
                  <a:cubicBezTo>
                    <a:pt x="696082" y="830078"/>
                    <a:pt x="701465" y="829280"/>
                    <a:pt x="706531" y="828419"/>
                  </a:cubicBezTo>
                  <a:cubicBezTo>
                    <a:pt x="722362" y="825804"/>
                    <a:pt x="736610" y="823435"/>
                    <a:pt x="750921" y="820592"/>
                  </a:cubicBezTo>
                  <a:cubicBezTo>
                    <a:pt x="755671" y="819667"/>
                    <a:pt x="759343" y="818806"/>
                    <a:pt x="762573" y="817736"/>
                  </a:cubicBezTo>
                  <a:cubicBezTo>
                    <a:pt x="766499" y="816583"/>
                    <a:pt x="770299" y="814886"/>
                    <a:pt x="773908" y="813316"/>
                  </a:cubicBezTo>
                  <a:lnTo>
                    <a:pt x="775554" y="812606"/>
                  </a:lnTo>
                  <a:cubicBezTo>
                    <a:pt x="783533" y="809130"/>
                    <a:pt x="791702" y="805185"/>
                    <a:pt x="798605" y="801854"/>
                  </a:cubicBezTo>
                  <a:cubicBezTo>
                    <a:pt x="809560" y="796497"/>
                    <a:pt x="820324" y="790791"/>
                    <a:pt x="830520" y="784947"/>
                  </a:cubicBezTo>
                  <a:cubicBezTo>
                    <a:pt x="837549" y="780963"/>
                    <a:pt x="843185" y="777557"/>
                    <a:pt x="848441" y="774194"/>
                  </a:cubicBezTo>
                  <a:cubicBezTo>
                    <a:pt x="852240" y="771680"/>
                    <a:pt x="856039" y="768767"/>
                    <a:pt x="859586" y="765981"/>
                  </a:cubicBezTo>
                  <a:cubicBezTo>
                    <a:pt x="860789" y="764980"/>
                    <a:pt x="862056" y="764056"/>
                    <a:pt x="863258" y="763138"/>
                  </a:cubicBezTo>
                  <a:cubicBezTo>
                    <a:pt x="867818" y="759655"/>
                    <a:pt x="872251" y="755805"/>
                    <a:pt x="876493" y="752094"/>
                  </a:cubicBezTo>
                  <a:cubicBezTo>
                    <a:pt x="878520" y="750378"/>
                    <a:pt x="880482" y="748655"/>
                    <a:pt x="882446" y="746965"/>
                  </a:cubicBezTo>
                  <a:cubicBezTo>
                    <a:pt x="885802" y="744109"/>
                    <a:pt x="889032" y="741120"/>
                    <a:pt x="892261" y="738200"/>
                  </a:cubicBezTo>
                  <a:cubicBezTo>
                    <a:pt x="893781" y="736757"/>
                    <a:pt x="895238" y="735332"/>
                    <a:pt x="896884" y="733933"/>
                  </a:cubicBezTo>
                  <a:cubicBezTo>
                    <a:pt x="906066" y="725656"/>
                    <a:pt x="914614" y="716518"/>
                    <a:pt x="922974" y="707672"/>
                  </a:cubicBezTo>
                  <a:lnTo>
                    <a:pt x="923480" y="707051"/>
                  </a:lnTo>
                  <a:cubicBezTo>
                    <a:pt x="933296" y="696780"/>
                    <a:pt x="941591" y="685800"/>
                    <a:pt x="948303" y="674484"/>
                  </a:cubicBezTo>
                  <a:cubicBezTo>
                    <a:pt x="954509" y="664073"/>
                    <a:pt x="960208" y="653156"/>
                    <a:pt x="965718" y="642619"/>
                  </a:cubicBezTo>
                  <a:lnTo>
                    <a:pt x="968124" y="637990"/>
                  </a:lnTo>
                  <a:cubicBezTo>
                    <a:pt x="973063" y="628434"/>
                    <a:pt x="978256" y="618524"/>
                    <a:pt x="983258" y="608696"/>
                  </a:cubicBezTo>
                  <a:cubicBezTo>
                    <a:pt x="989464" y="596354"/>
                    <a:pt x="995923" y="583600"/>
                    <a:pt x="1002002" y="570499"/>
                  </a:cubicBezTo>
                  <a:cubicBezTo>
                    <a:pt x="1007765" y="558100"/>
                    <a:pt x="1012957" y="544840"/>
                    <a:pt x="1017960" y="530003"/>
                  </a:cubicBezTo>
                  <a:cubicBezTo>
                    <a:pt x="1019163" y="526020"/>
                    <a:pt x="1020493" y="521891"/>
                    <a:pt x="1021569" y="517978"/>
                  </a:cubicBezTo>
                  <a:cubicBezTo>
                    <a:pt x="1022139" y="516027"/>
                    <a:pt x="1022773" y="514121"/>
                    <a:pt x="1023406" y="512259"/>
                  </a:cubicBezTo>
                  <a:cubicBezTo>
                    <a:pt x="1025179" y="506345"/>
                    <a:pt x="1027142" y="500437"/>
                    <a:pt x="1029169" y="494655"/>
                  </a:cubicBezTo>
                  <a:lnTo>
                    <a:pt x="1029485" y="493737"/>
                  </a:lnTo>
                  <a:cubicBezTo>
                    <a:pt x="1031512" y="487747"/>
                    <a:pt x="1033664" y="481832"/>
                    <a:pt x="1035754" y="475842"/>
                  </a:cubicBezTo>
                  <a:cubicBezTo>
                    <a:pt x="1037844" y="470079"/>
                    <a:pt x="1039997" y="464298"/>
                    <a:pt x="1041959" y="458529"/>
                  </a:cubicBezTo>
                  <a:cubicBezTo>
                    <a:pt x="1043986" y="452538"/>
                    <a:pt x="1045633" y="446402"/>
                    <a:pt x="1047089" y="440703"/>
                  </a:cubicBezTo>
                  <a:cubicBezTo>
                    <a:pt x="1048482" y="435358"/>
                    <a:pt x="1048926" y="429729"/>
                    <a:pt x="1049432" y="424258"/>
                  </a:cubicBezTo>
                  <a:lnTo>
                    <a:pt x="1049432" y="423966"/>
                  </a:lnTo>
                  <a:cubicBezTo>
                    <a:pt x="1049749" y="419812"/>
                    <a:pt x="1049938" y="415684"/>
                    <a:pt x="1050002" y="411264"/>
                  </a:cubicBezTo>
                  <a:cubicBezTo>
                    <a:pt x="1050002" y="406198"/>
                    <a:pt x="1049686" y="401233"/>
                    <a:pt x="1049432" y="396522"/>
                  </a:cubicBezTo>
                  <a:cubicBezTo>
                    <a:pt x="1048672" y="384110"/>
                    <a:pt x="1047849" y="370869"/>
                    <a:pt x="1046646" y="357615"/>
                  </a:cubicBezTo>
                  <a:cubicBezTo>
                    <a:pt x="1046076" y="351029"/>
                    <a:pt x="1045252" y="344406"/>
                    <a:pt x="1044493" y="338795"/>
                  </a:cubicBezTo>
                  <a:cubicBezTo>
                    <a:pt x="1043796" y="333077"/>
                    <a:pt x="1042846" y="327372"/>
                    <a:pt x="1041959" y="322533"/>
                  </a:cubicBezTo>
                  <a:cubicBezTo>
                    <a:pt x="1041136" y="317961"/>
                    <a:pt x="1039490" y="313567"/>
                    <a:pt x="1037717" y="309356"/>
                  </a:cubicBezTo>
                  <a:lnTo>
                    <a:pt x="1037084" y="307405"/>
                  </a:lnTo>
                  <a:cubicBezTo>
                    <a:pt x="1034488" y="300870"/>
                    <a:pt x="1031385" y="294082"/>
                    <a:pt x="1027332" y="286749"/>
                  </a:cubicBezTo>
                  <a:cubicBezTo>
                    <a:pt x="1024672" y="281911"/>
                    <a:pt x="1021126" y="277421"/>
                    <a:pt x="1017833" y="273299"/>
                  </a:cubicBezTo>
                  <a:lnTo>
                    <a:pt x="1017010" y="272292"/>
                  </a:lnTo>
                  <a:cubicBezTo>
                    <a:pt x="1015237" y="270076"/>
                    <a:pt x="1013401" y="267809"/>
                    <a:pt x="1011184" y="265858"/>
                  </a:cubicBezTo>
                  <a:cubicBezTo>
                    <a:pt x="1009411" y="264167"/>
                    <a:pt x="1007194" y="262591"/>
                    <a:pt x="1004978" y="261312"/>
                  </a:cubicBezTo>
                  <a:cubicBezTo>
                    <a:pt x="1003649" y="260457"/>
                    <a:pt x="1002002" y="259887"/>
                    <a:pt x="1000546" y="259386"/>
                  </a:cubicBezTo>
                  <a:cubicBezTo>
                    <a:pt x="998140" y="255340"/>
                    <a:pt x="995606" y="251256"/>
                    <a:pt x="993327" y="247842"/>
                  </a:cubicBezTo>
                  <a:lnTo>
                    <a:pt x="992567" y="246690"/>
                  </a:lnTo>
                  <a:cubicBezTo>
                    <a:pt x="989211" y="241491"/>
                    <a:pt x="985727" y="236147"/>
                    <a:pt x="982245" y="230954"/>
                  </a:cubicBezTo>
                  <a:lnTo>
                    <a:pt x="979458" y="226952"/>
                  </a:lnTo>
                  <a:lnTo>
                    <a:pt x="976672" y="223032"/>
                  </a:lnTo>
                  <a:cubicBezTo>
                    <a:pt x="975406" y="221335"/>
                    <a:pt x="974139" y="219745"/>
                    <a:pt x="972746" y="218194"/>
                  </a:cubicBezTo>
                  <a:cubicBezTo>
                    <a:pt x="972050" y="217421"/>
                    <a:pt x="971479" y="216617"/>
                    <a:pt x="970846" y="215908"/>
                  </a:cubicBezTo>
                  <a:cubicBezTo>
                    <a:pt x="963311" y="206644"/>
                    <a:pt x="956789" y="198962"/>
                    <a:pt x="949950" y="191459"/>
                  </a:cubicBezTo>
                  <a:cubicBezTo>
                    <a:pt x="931079" y="171093"/>
                    <a:pt x="907776" y="152045"/>
                    <a:pt x="878963" y="133295"/>
                  </a:cubicBezTo>
                  <a:lnTo>
                    <a:pt x="868261" y="126380"/>
                  </a:lnTo>
                  <a:lnTo>
                    <a:pt x="857559" y="119491"/>
                  </a:lnTo>
                  <a:cubicBezTo>
                    <a:pt x="854393" y="117413"/>
                    <a:pt x="851163" y="115488"/>
                    <a:pt x="847997" y="113627"/>
                  </a:cubicBezTo>
                  <a:lnTo>
                    <a:pt x="844641" y="111651"/>
                  </a:lnTo>
                  <a:cubicBezTo>
                    <a:pt x="822098" y="98308"/>
                    <a:pt x="798858" y="85333"/>
                    <a:pt x="777074" y="73289"/>
                  </a:cubicBezTo>
                  <a:lnTo>
                    <a:pt x="773528" y="71358"/>
                  </a:lnTo>
                  <a:cubicBezTo>
                    <a:pt x="764156" y="66165"/>
                    <a:pt x="754214" y="60675"/>
                    <a:pt x="744146" y="56255"/>
                  </a:cubicBezTo>
                  <a:cubicBezTo>
                    <a:pt x="732241" y="51062"/>
                    <a:pt x="717993" y="45002"/>
                    <a:pt x="703048" y="39873"/>
                  </a:cubicBezTo>
                  <a:cubicBezTo>
                    <a:pt x="689307" y="35010"/>
                    <a:pt x="675502" y="30963"/>
                    <a:pt x="665054" y="27974"/>
                  </a:cubicBezTo>
                  <a:cubicBezTo>
                    <a:pt x="662077" y="27113"/>
                    <a:pt x="659164" y="26315"/>
                    <a:pt x="656252" y="25536"/>
                  </a:cubicBezTo>
                  <a:cubicBezTo>
                    <a:pt x="653465" y="24827"/>
                    <a:pt x="650806" y="24048"/>
                    <a:pt x="648019" y="23256"/>
                  </a:cubicBezTo>
                  <a:lnTo>
                    <a:pt x="643397" y="21914"/>
                  </a:lnTo>
                  <a:cubicBezTo>
                    <a:pt x="639344" y="20762"/>
                    <a:pt x="635101" y="19482"/>
                    <a:pt x="630922" y="18419"/>
                  </a:cubicBezTo>
                  <a:cubicBezTo>
                    <a:pt x="624209" y="16715"/>
                    <a:pt x="617497" y="14917"/>
                    <a:pt x="610784" y="13194"/>
                  </a:cubicBezTo>
                  <a:lnTo>
                    <a:pt x="607175" y="12339"/>
                  </a:lnTo>
                  <a:cubicBezTo>
                    <a:pt x="603122" y="11288"/>
                    <a:pt x="599006" y="10205"/>
                    <a:pt x="594827" y="9452"/>
                  </a:cubicBezTo>
                  <a:lnTo>
                    <a:pt x="583745" y="7375"/>
                  </a:lnTo>
                  <a:lnTo>
                    <a:pt x="574563" y="5589"/>
                  </a:lnTo>
                  <a:cubicBezTo>
                    <a:pt x="572980" y="5298"/>
                    <a:pt x="571460" y="5171"/>
                    <a:pt x="569941" y="4937"/>
                  </a:cubicBezTo>
                  <a:cubicBezTo>
                    <a:pt x="569117" y="4880"/>
                    <a:pt x="568421" y="4798"/>
                    <a:pt x="567598" y="4734"/>
                  </a:cubicBezTo>
                  <a:lnTo>
                    <a:pt x="560505" y="3879"/>
                  </a:lnTo>
                  <a:lnTo>
                    <a:pt x="553286" y="3030"/>
                  </a:lnTo>
                  <a:cubicBezTo>
                    <a:pt x="547081" y="2239"/>
                    <a:pt x="540431" y="1530"/>
                    <a:pt x="533909" y="1087"/>
                  </a:cubicBezTo>
                  <a:lnTo>
                    <a:pt x="521307" y="378"/>
                  </a:lnTo>
                  <a:lnTo>
                    <a:pt x="508832" y="-319"/>
                  </a:lnTo>
                  <a:cubicBezTo>
                    <a:pt x="507059" y="-484"/>
                    <a:pt x="505286" y="-547"/>
                    <a:pt x="503197" y="-547"/>
                  </a:cubicBezTo>
                  <a:close/>
                </a:path>
              </a:pathLst>
            </a:custGeom>
            <a:solidFill>
              <a:srgbClr val="BE948B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8" name="Freeform: Shape 16">
              <a:extLst>
                <a:ext uri="{FF2B5EF4-FFF2-40B4-BE49-F238E27FC236}">
                  <a16:creationId xmlns:a16="http://schemas.microsoft.com/office/drawing/2014/main" id="{929D406A-7D7A-4A7E-AE89-6F2FFA64D701}"/>
                </a:ext>
              </a:extLst>
            </p:cNvPr>
            <p:cNvSpPr/>
            <p:nvPr/>
          </p:nvSpPr>
          <p:spPr>
            <a:xfrm>
              <a:off x="8179355" y="4182125"/>
              <a:ext cx="645896" cy="139313"/>
            </a:xfrm>
            <a:custGeom>
              <a:avLst/>
              <a:gdLst>
                <a:gd name="connsiteX0" fmla="*/ 13706 w 645896"/>
                <a:gd name="connsiteY0" fmla="*/ -547 h 139313"/>
                <a:gd name="connsiteX1" fmla="*/ 535 w 645896"/>
                <a:gd name="connsiteY1" fmla="*/ 7159 h 139313"/>
                <a:gd name="connsiteX2" fmla="*/ 6551 w 645896"/>
                <a:gd name="connsiteY2" fmla="*/ 27220 h 139313"/>
                <a:gd name="connsiteX3" fmla="*/ 42076 w 645896"/>
                <a:gd name="connsiteY3" fmla="*/ 46275 h 139313"/>
                <a:gd name="connsiteX4" fmla="*/ 75068 w 645896"/>
                <a:gd name="connsiteY4" fmla="*/ 64341 h 139313"/>
                <a:gd name="connsiteX5" fmla="*/ 146625 w 645896"/>
                <a:gd name="connsiteY5" fmla="*/ 93958 h 139313"/>
                <a:gd name="connsiteX6" fmla="*/ 182529 w 645896"/>
                <a:gd name="connsiteY6" fmla="*/ 104793 h 139313"/>
                <a:gd name="connsiteX7" fmla="*/ 221537 w 645896"/>
                <a:gd name="connsiteY7" fmla="*/ 114526 h 139313"/>
                <a:gd name="connsiteX8" fmla="*/ 238508 w 645896"/>
                <a:gd name="connsiteY8" fmla="*/ 117774 h 139313"/>
                <a:gd name="connsiteX9" fmla="*/ 255796 w 645896"/>
                <a:gd name="connsiteY9" fmla="*/ 120814 h 139313"/>
                <a:gd name="connsiteX10" fmla="*/ 293916 w 645896"/>
                <a:gd name="connsiteY10" fmla="*/ 126830 h 139313"/>
                <a:gd name="connsiteX11" fmla="*/ 351035 w 645896"/>
                <a:gd name="connsiteY11" fmla="*/ 134555 h 139313"/>
                <a:gd name="connsiteX12" fmla="*/ 346222 w 645896"/>
                <a:gd name="connsiteY12" fmla="*/ 134137 h 139313"/>
                <a:gd name="connsiteX13" fmla="*/ 346222 w 645896"/>
                <a:gd name="connsiteY13" fmla="*/ 134137 h 139313"/>
                <a:gd name="connsiteX14" fmla="*/ 361104 w 645896"/>
                <a:gd name="connsiteY14" fmla="*/ 135562 h 139313"/>
                <a:gd name="connsiteX15" fmla="*/ 395932 w 645896"/>
                <a:gd name="connsiteY15" fmla="*/ 137829 h 139313"/>
                <a:gd name="connsiteX16" fmla="*/ 432597 w 645896"/>
                <a:gd name="connsiteY16" fmla="*/ 138747 h 139313"/>
                <a:gd name="connsiteX17" fmla="*/ 434876 w 645896"/>
                <a:gd name="connsiteY17" fmla="*/ 138766 h 139313"/>
                <a:gd name="connsiteX18" fmla="*/ 450011 w 645896"/>
                <a:gd name="connsiteY18" fmla="*/ 138475 h 139313"/>
                <a:gd name="connsiteX19" fmla="*/ 468375 w 645896"/>
                <a:gd name="connsiteY19" fmla="*/ 138120 h 139313"/>
                <a:gd name="connsiteX20" fmla="*/ 494528 w 645896"/>
                <a:gd name="connsiteY20" fmla="*/ 138348 h 139313"/>
                <a:gd name="connsiteX21" fmla="*/ 506116 w 645896"/>
                <a:gd name="connsiteY21" fmla="*/ 138247 h 139313"/>
                <a:gd name="connsiteX22" fmla="*/ 538982 w 645896"/>
                <a:gd name="connsiteY22" fmla="*/ 137266 h 139313"/>
                <a:gd name="connsiteX23" fmla="*/ 571657 w 645896"/>
                <a:gd name="connsiteY23" fmla="*/ 135917 h 139313"/>
                <a:gd name="connsiteX24" fmla="*/ 606169 w 645896"/>
                <a:gd name="connsiteY24" fmla="*/ 130813 h 139313"/>
                <a:gd name="connsiteX25" fmla="*/ 620923 w 645896"/>
                <a:gd name="connsiteY25" fmla="*/ 127210 h 139313"/>
                <a:gd name="connsiteX26" fmla="*/ 628079 w 645896"/>
                <a:gd name="connsiteY26" fmla="*/ 124873 h 139313"/>
                <a:gd name="connsiteX27" fmla="*/ 630612 w 645896"/>
                <a:gd name="connsiteY27" fmla="*/ 123872 h 139313"/>
                <a:gd name="connsiteX28" fmla="*/ 637704 w 645896"/>
                <a:gd name="connsiteY28" fmla="*/ 121371 h 139313"/>
                <a:gd name="connsiteX29" fmla="*/ 642961 w 645896"/>
                <a:gd name="connsiteY29" fmla="*/ 115710 h 139313"/>
                <a:gd name="connsiteX30" fmla="*/ 644037 w 645896"/>
                <a:gd name="connsiteY30" fmla="*/ 104046 h 139313"/>
                <a:gd name="connsiteX31" fmla="*/ 629535 w 645896"/>
                <a:gd name="connsiteY31" fmla="*/ 93394 h 139313"/>
                <a:gd name="connsiteX32" fmla="*/ 625103 w 645896"/>
                <a:gd name="connsiteY32" fmla="*/ 94104 h 139313"/>
                <a:gd name="connsiteX33" fmla="*/ 623077 w 645896"/>
                <a:gd name="connsiteY33" fmla="*/ 94876 h 139313"/>
                <a:gd name="connsiteX34" fmla="*/ 618327 w 645896"/>
                <a:gd name="connsiteY34" fmla="*/ 96231 h 139313"/>
                <a:gd name="connsiteX35" fmla="*/ 613641 w 645896"/>
                <a:gd name="connsiteY35" fmla="*/ 96877 h 139313"/>
                <a:gd name="connsiteX36" fmla="*/ 604586 w 645896"/>
                <a:gd name="connsiteY36" fmla="*/ 98498 h 139313"/>
                <a:gd name="connsiteX37" fmla="*/ 590465 w 645896"/>
                <a:gd name="connsiteY37" fmla="*/ 100626 h 139313"/>
                <a:gd name="connsiteX38" fmla="*/ 573557 w 645896"/>
                <a:gd name="connsiteY38" fmla="*/ 102399 h 139313"/>
                <a:gd name="connsiteX39" fmla="*/ 556650 w 645896"/>
                <a:gd name="connsiteY39" fmla="*/ 103102 h 139313"/>
                <a:gd name="connsiteX40" fmla="*/ 539615 w 645896"/>
                <a:gd name="connsiteY40" fmla="*/ 103672 h 139313"/>
                <a:gd name="connsiteX41" fmla="*/ 504217 w 645896"/>
                <a:gd name="connsiteY41" fmla="*/ 104666 h 139313"/>
                <a:gd name="connsiteX42" fmla="*/ 495034 w 645896"/>
                <a:gd name="connsiteY42" fmla="*/ 104755 h 139313"/>
                <a:gd name="connsiteX43" fmla="*/ 466919 w 645896"/>
                <a:gd name="connsiteY43" fmla="*/ 104318 h 139313"/>
                <a:gd name="connsiteX44" fmla="*/ 462802 w 645896"/>
                <a:gd name="connsiteY44" fmla="*/ 104274 h 139313"/>
                <a:gd name="connsiteX45" fmla="*/ 452988 w 645896"/>
                <a:gd name="connsiteY45" fmla="*/ 104375 h 139313"/>
                <a:gd name="connsiteX46" fmla="*/ 443995 w 645896"/>
                <a:gd name="connsiteY46" fmla="*/ 104540 h 139313"/>
                <a:gd name="connsiteX47" fmla="*/ 441969 w 645896"/>
                <a:gd name="connsiteY47" fmla="*/ 104521 h 139313"/>
                <a:gd name="connsiteX48" fmla="*/ 418349 w 645896"/>
                <a:gd name="connsiteY48" fmla="*/ 103875 h 139313"/>
                <a:gd name="connsiteX49" fmla="*/ 394665 w 645896"/>
                <a:gd name="connsiteY49" fmla="*/ 102481 h 139313"/>
                <a:gd name="connsiteX50" fmla="*/ 373325 w 645896"/>
                <a:gd name="connsiteY50" fmla="*/ 100981 h 139313"/>
                <a:gd name="connsiteX51" fmla="*/ 302655 w 645896"/>
                <a:gd name="connsiteY51" fmla="*/ 91830 h 139313"/>
                <a:gd name="connsiteX52" fmla="*/ 264977 w 645896"/>
                <a:gd name="connsiteY52" fmla="*/ 86442 h 139313"/>
                <a:gd name="connsiteX53" fmla="*/ 246740 w 645896"/>
                <a:gd name="connsiteY53" fmla="*/ 83630 h 139313"/>
                <a:gd name="connsiteX54" fmla="*/ 230276 w 645896"/>
                <a:gd name="connsiteY54" fmla="*/ 80799 h 139313"/>
                <a:gd name="connsiteX55" fmla="*/ 200640 w 645896"/>
                <a:gd name="connsiteY55" fmla="*/ 74195 h 139313"/>
                <a:gd name="connsiteX56" fmla="*/ 173980 w 645896"/>
                <a:gd name="connsiteY56" fmla="*/ 67387 h 139313"/>
                <a:gd name="connsiteX57" fmla="*/ 123258 w 645896"/>
                <a:gd name="connsiteY57" fmla="*/ 50739 h 139313"/>
                <a:gd name="connsiteX58" fmla="*/ 74562 w 645896"/>
                <a:gd name="connsiteY58" fmla="*/ 29842 h 139313"/>
                <a:gd name="connsiteX59" fmla="*/ 20546 w 645896"/>
                <a:gd name="connsiteY59" fmla="*/ 1220 h 139313"/>
                <a:gd name="connsiteX60" fmla="*/ 13706 w 645896"/>
                <a:gd name="connsiteY60" fmla="*/ -547 h 13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645896" h="139313">
                  <a:moveTo>
                    <a:pt x="13706" y="-547"/>
                  </a:moveTo>
                  <a:cubicBezTo>
                    <a:pt x="8387" y="-547"/>
                    <a:pt x="3195" y="2264"/>
                    <a:pt x="535" y="7159"/>
                  </a:cubicBezTo>
                  <a:cubicBezTo>
                    <a:pt x="-3264" y="14246"/>
                    <a:pt x="-478" y="23326"/>
                    <a:pt x="6551" y="27220"/>
                  </a:cubicBezTo>
                  <a:cubicBezTo>
                    <a:pt x="18393" y="33661"/>
                    <a:pt x="30298" y="39759"/>
                    <a:pt x="42076" y="46275"/>
                  </a:cubicBezTo>
                  <a:cubicBezTo>
                    <a:pt x="52968" y="52367"/>
                    <a:pt x="63669" y="59028"/>
                    <a:pt x="75068" y="64341"/>
                  </a:cubicBezTo>
                  <a:cubicBezTo>
                    <a:pt x="98434" y="75398"/>
                    <a:pt x="122308" y="85333"/>
                    <a:pt x="146625" y="93958"/>
                  </a:cubicBezTo>
                  <a:cubicBezTo>
                    <a:pt x="158403" y="98150"/>
                    <a:pt x="170434" y="101487"/>
                    <a:pt x="182529" y="104793"/>
                  </a:cubicBezTo>
                  <a:cubicBezTo>
                    <a:pt x="195447" y="108288"/>
                    <a:pt x="208492" y="111537"/>
                    <a:pt x="221537" y="114526"/>
                  </a:cubicBezTo>
                  <a:cubicBezTo>
                    <a:pt x="227236" y="115792"/>
                    <a:pt x="232809" y="116710"/>
                    <a:pt x="238508" y="117774"/>
                  </a:cubicBezTo>
                  <a:cubicBezTo>
                    <a:pt x="244270" y="118838"/>
                    <a:pt x="250033" y="119896"/>
                    <a:pt x="255796" y="120814"/>
                  </a:cubicBezTo>
                  <a:cubicBezTo>
                    <a:pt x="268461" y="122878"/>
                    <a:pt x="281189" y="124873"/>
                    <a:pt x="293916" y="126830"/>
                  </a:cubicBezTo>
                  <a:cubicBezTo>
                    <a:pt x="312851" y="129749"/>
                    <a:pt x="331848" y="132725"/>
                    <a:pt x="351035" y="134555"/>
                  </a:cubicBezTo>
                  <a:cubicBezTo>
                    <a:pt x="349452" y="134435"/>
                    <a:pt x="347805" y="134289"/>
                    <a:pt x="346222" y="134137"/>
                  </a:cubicBezTo>
                  <a:lnTo>
                    <a:pt x="346222" y="134137"/>
                  </a:lnTo>
                  <a:cubicBezTo>
                    <a:pt x="351162" y="134644"/>
                    <a:pt x="356101" y="135144"/>
                    <a:pt x="361104" y="135562"/>
                  </a:cubicBezTo>
                  <a:cubicBezTo>
                    <a:pt x="372692" y="136683"/>
                    <a:pt x="384280" y="137386"/>
                    <a:pt x="395932" y="137829"/>
                  </a:cubicBezTo>
                  <a:cubicBezTo>
                    <a:pt x="408090" y="138184"/>
                    <a:pt x="420312" y="138690"/>
                    <a:pt x="432597" y="138747"/>
                  </a:cubicBezTo>
                  <a:cubicBezTo>
                    <a:pt x="433357" y="138747"/>
                    <a:pt x="434180" y="138766"/>
                    <a:pt x="434876" y="138766"/>
                  </a:cubicBezTo>
                  <a:cubicBezTo>
                    <a:pt x="439943" y="138766"/>
                    <a:pt x="444945" y="138576"/>
                    <a:pt x="450011" y="138475"/>
                  </a:cubicBezTo>
                  <a:cubicBezTo>
                    <a:pt x="456091" y="138247"/>
                    <a:pt x="462233" y="138120"/>
                    <a:pt x="468375" y="138120"/>
                  </a:cubicBezTo>
                  <a:cubicBezTo>
                    <a:pt x="476987" y="138203"/>
                    <a:pt x="485789" y="138348"/>
                    <a:pt x="494528" y="138348"/>
                  </a:cubicBezTo>
                  <a:cubicBezTo>
                    <a:pt x="498391" y="138348"/>
                    <a:pt x="502253" y="138310"/>
                    <a:pt x="506116" y="138247"/>
                  </a:cubicBezTo>
                  <a:cubicBezTo>
                    <a:pt x="517008" y="137956"/>
                    <a:pt x="527963" y="137684"/>
                    <a:pt x="538982" y="137266"/>
                  </a:cubicBezTo>
                  <a:cubicBezTo>
                    <a:pt x="549873" y="136911"/>
                    <a:pt x="560892" y="136683"/>
                    <a:pt x="571657" y="135917"/>
                  </a:cubicBezTo>
                  <a:cubicBezTo>
                    <a:pt x="583245" y="135081"/>
                    <a:pt x="594834" y="133226"/>
                    <a:pt x="606169" y="130813"/>
                  </a:cubicBezTo>
                  <a:cubicBezTo>
                    <a:pt x="611108" y="129749"/>
                    <a:pt x="616048" y="128603"/>
                    <a:pt x="620923" y="127210"/>
                  </a:cubicBezTo>
                  <a:cubicBezTo>
                    <a:pt x="623393" y="126475"/>
                    <a:pt x="625736" y="125855"/>
                    <a:pt x="628079" y="124873"/>
                  </a:cubicBezTo>
                  <a:cubicBezTo>
                    <a:pt x="628965" y="124519"/>
                    <a:pt x="629725" y="124145"/>
                    <a:pt x="630612" y="123872"/>
                  </a:cubicBezTo>
                  <a:cubicBezTo>
                    <a:pt x="633399" y="123499"/>
                    <a:pt x="635045" y="122663"/>
                    <a:pt x="637704" y="121371"/>
                  </a:cubicBezTo>
                  <a:cubicBezTo>
                    <a:pt x="639920" y="119896"/>
                    <a:pt x="641630" y="118065"/>
                    <a:pt x="642961" y="115710"/>
                  </a:cubicBezTo>
                  <a:cubicBezTo>
                    <a:pt x="644860" y="112189"/>
                    <a:pt x="645240" y="107940"/>
                    <a:pt x="644037" y="104046"/>
                  </a:cubicBezTo>
                  <a:cubicBezTo>
                    <a:pt x="642074" y="97694"/>
                    <a:pt x="635994" y="93394"/>
                    <a:pt x="629535" y="93394"/>
                  </a:cubicBezTo>
                  <a:cubicBezTo>
                    <a:pt x="628079" y="93394"/>
                    <a:pt x="626559" y="93629"/>
                    <a:pt x="625103" y="94104"/>
                  </a:cubicBezTo>
                  <a:cubicBezTo>
                    <a:pt x="624406" y="94313"/>
                    <a:pt x="623773" y="94604"/>
                    <a:pt x="623077" y="94876"/>
                  </a:cubicBezTo>
                  <a:cubicBezTo>
                    <a:pt x="621620" y="95440"/>
                    <a:pt x="619974" y="95877"/>
                    <a:pt x="618327" y="96231"/>
                  </a:cubicBezTo>
                  <a:cubicBezTo>
                    <a:pt x="616808" y="96440"/>
                    <a:pt x="615225" y="96649"/>
                    <a:pt x="613641" y="96877"/>
                  </a:cubicBezTo>
                  <a:cubicBezTo>
                    <a:pt x="610665" y="97378"/>
                    <a:pt x="607625" y="97998"/>
                    <a:pt x="604586" y="98498"/>
                  </a:cubicBezTo>
                  <a:cubicBezTo>
                    <a:pt x="599900" y="99214"/>
                    <a:pt x="595214" y="99980"/>
                    <a:pt x="590465" y="100626"/>
                  </a:cubicBezTo>
                  <a:cubicBezTo>
                    <a:pt x="584765" y="101399"/>
                    <a:pt x="579256" y="101817"/>
                    <a:pt x="573557" y="102399"/>
                  </a:cubicBezTo>
                  <a:cubicBezTo>
                    <a:pt x="567984" y="102900"/>
                    <a:pt x="562348" y="102956"/>
                    <a:pt x="556650" y="103102"/>
                  </a:cubicBezTo>
                  <a:cubicBezTo>
                    <a:pt x="550950" y="103311"/>
                    <a:pt x="545251" y="103520"/>
                    <a:pt x="539615" y="103672"/>
                  </a:cubicBezTo>
                  <a:cubicBezTo>
                    <a:pt x="527837" y="104046"/>
                    <a:pt x="515995" y="104463"/>
                    <a:pt x="504217" y="104666"/>
                  </a:cubicBezTo>
                  <a:cubicBezTo>
                    <a:pt x="501114" y="104710"/>
                    <a:pt x="498075" y="104755"/>
                    <a:pt x="495034" y="104755"/>
                  </a:cubicBezTo>
                  <a:cubicBezTo>
                    <a:pt x="485599" y="104755"/>
                    <a:pt x="476291" y="104521"/>
                    <a:pt x="466919" y="104318"/>
                  </a:cubicBezTo>
                  <a:cubicBezTo>
                    <a:pt x="465526" y="104293"/>
                    <a:pt x="464195" y="104274"/>
                    <a:pt x="462802" y="104274"/>
                  </a:cubicBezTo>
                  <a:cubicBezTo>
                    <a:pt x="459510" y="104274"/>
                    <a:pt x="456217" y="104337"/>
                    <a:pt x="452988" y="104375"/>
                  </a:cubicBezTo>
                  <a:cubicBezTo>
                    <a:pt x="450011" y="104438"/>
                    <a:pt x="446971" y="104540"/>
                    <a:pt x="443995" y="104540"/>
                  </a:cubicBezTo>
                  <a:cubicBezTo>
                    <a:pt x="443362" y="104540"/>
                    <a:pt x="442602" y="104540"/>
                    <a:pt x="441969" y="104521"/>
                  </a:cubicBezTo>
                  <a:cubicBezTo>
                    <a:pt x="434116" y="104521"/>
                    <a:pt x="426201" y="104166"/>
                    <a:pt x="418349" y="103875"/>
                  </a:cubicBezTo>
                  <a:cubicBezTo>
                    <a:pt x="410497" y="103602"/>
                    <a:pt x="402518" y="102956"/>
                    <a:pt x="394665" y="102481"/>
                  </a:cubicBezTo>
                  <a:cubicBezTo>
                    <a:pt x="387573" y="102045"/>
                    <a:pt x="380418" y="101626"/>
                    <a:pt x="373325" y="100981"/>
                  </a:cubicBezTo>
                  <a:cubicBezTo>
                    <a:pt x="349705" y="98353"/>
                    <a:pt x="326086" y="95250"/>
                    <a:pt x="302655" y="91830"/>
                  </a:cubicBezTo>
                  <a:cubicBezTo>
                    <a:pt x="290054" y="90000"/>
                    <a:pt x="277452" y="88214"/>
                    <a:pt x="264977" y="86442"/>
                  </a:cubicBezTo>
                  <a:cubicBezTo>
                    <a:pt x="258835" y="85606"/>
                    <a:pt x="252882" y="84612"/>
                    <a:pt x="246740" y="83630"/>
                  </a:cubicBezTo>
                  <a:cubicBezTo>
                    <a:pt x="241294" y="82686"/>
                    <a:pt x="235722" y="81838"/>
                    <a:pt x="230276" y="80799"/>
                  </a:cubicBezTo>
                  <a:cubicBezTo>
                    <a:pt x="220397" y="78735"/>
                    <a:pt x="210455" y="76531"/>
                    <a:pt x="200640" y="74195"/>
                  </a:cubicBezTo>
                  <a:cubicBezTo>
                    <a:pt x="191648" y="72073"/>
                    <a:pt x="182783" y="69737"/>
                    <a:pt x="173980" y="67387"/>
                  </a:cubicBezTo>
                  <a:cubicBezTo>
                    <a:pt x="156756" y="62923"/>
                    <a:pt x="139912" y="56907"/>
                    <a:pt x="123258" y="50739"/>
                  </a:cubicBezTo>
                  <a:cubicBezTo>
                    <a:pt x="106857" y="44362"/>
                    <a:pt x="90139" y="38195"/>
                    <a:pt x="74562" y="29842"/>
                  </a:cubicBezTo>
                  <a:cubicBezTo>
                    <a:pt x="56640" y="20198"/>
                    <a:pt x="38403" y="10934"/>
                    <a:pt x="20546" y="1220"/>
                  </a:cubicBezTo>
                  <a:cubicBezTo>
                    <a:pt x="18393" y="17"/>
                    <a:pt x="16050" y="-547"/>
                    <a:pt x="13706" y="-547"/>
                  </a:cubicBezTo>
                  <a:close/>
                </a:path>
              </a:pathLst>
            </a:custGeom>
            <a:solidFill>
              <a:srgbClr val="BF8377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9" name="Freeform: Shape 17">
              <a:hlinkClick r:id="rId5" action="ppaction://hlinksldjump"/>
              <a:extLst>
                <a:ext uri="{FF2B5EF4-FFF2-40B4-BE49-F238E27FC236}">
                  <a16:creationId xmlns:a16="http://schemas.microsoft.com/office/drawing/2014/main" id="{0B447819-8C32-4C5B-A3B4-5F7D953C1058}"/>
                </a:ext>
              </a:extLst>
            </p:cNvPr>
            <p:cNvSpPr/>
            <p:nvPr/>
          </p:nvSpPr>
          <p:spPr>
            <a:xfrm>
              <a:off x="7824727" y="3073956"/>
              <a:ext cx="1614774" cy="1336142"/>
            </a:xfrm>
            <a:custGeom>
              <a:avLst/>
              <a:gdLst>
                <a:gd name="connsiteX0" fmla="*/ 958074 w 1614774"/>
                <a:gd name="connsiteY0" fmla="*/ -547 h 1336142"/>
                <a:gd name="connsiteX1" fmla="*/ 950158 w 1614774"/>
                <a:gd name="connsiteY1" fmla="*/ -53 h 1336142"/>
                <a:gd name="connsiteX2" fmla="*/ 913873 w 1614774"/>
                <a:gd name="connsiteY2" fmla="*/ 8857 h 1336142"/>
                <a:gd name="connsiteX3" fmla="*/ 911151 w 1614774"/>
                <a:gd name="connsiteY3" fmla="*/ 9712 h 1336142"/>
                <a:gd name="connsiteX4" fmla="*/ 886771 w 1614774"/>
                <a:gd name="connsiteY4" fmla="*/ 18032 h 1336142"/>
                <a:gd name="connsiteX5" fmla="*/ 864608 w 1614774"/>
                <a:gd name="connsiteY5" fmla="*/ 28082 h 1336142"/>
                <a:gd name="connsiteX6" fmla="*/ 858718 w 1614774"/>
                <a:gd name="connsiteY6" fmla="*/ 30881 h 1336142"/>
                <a:gd name="connsiteX7" fmla="*/ 853715 w 1614774"/>
                <a:gd name="connsiteY7" fmla="*/ 33148 h 1336142"/>
                <a:gd name="connsiteX8" fmla="*/ 852069 w 1614774"/>
                <a:gd name="connsiteY8" fmla="*/ 33933 h 1336142"/>
                <a:gd name="connsiteX9" fmla="*/ 840227 w 1614774"/>
                <a:gd name="connsiteY9" fmla="*/ 39791 h 1336142"/>
                <a:gd name="connsiteX10" fmla="*/ 829905 w 1614774"/>
                <a:gd name="connsiteY10" fmla="*/ 46344 h 1336142"/>
                <a:gd name="connsiteX11" fmla="*/ 814961 w 1614774"/>
                <a:gd name="connsiteY11" fmla="*/ 57724 h 1336142"/>
                <a:gd name="connsiteX12" fmla="*/ 813504 w 1614774"/>
                <a:gd name="connsiteY12" fmla="*/ 59016 h 1336142"/>
                <a:gd name="connsiteX13" fmla="*/ 803689 w 1614774"/>
                <a:gd name="connsiteY13" fmla="*/ 66754 h 1336142"/>
                <a:gd name="connsiteX14" fmla="*/ 776966 w 1614774"/>
                <a:gd name="connsiteY14" fmla="*/ 89652 h 1336142"/>
                <a:gd name="connsiteX15" fmla="*/ 749610 w 1614774"/>
                <a:gd name="connsiteY15" fmla="*/ 119300 h 1336142"/>
                <a:gd name="connsiteX16" fmla="*/ 739162 w 1614774"/>
                <a:gd name="connsiteY16" fmla="*/ 132941 h 1336142"/>
                <a:gd name="connsiteX17" fmla="*/ 724533 w 1614774"/>
                <a:gd name="connsiteY17" fmla="*/ 115982 h 1336142"/>
                <a:gd name="connsiteX18" fmla="*/ 692365 w 1614774"/>
                <a:gd name="connsiteY18" fmla="*/ 100449 h 1336142"/>
                <a:gd name="connsiteX19" fmla="*/ 691162 w 1614774"/>
                <a:gd name="connsiteY19" fmla="*/ 100303 h 1336142"/>
                <a:gd name="connsiteX20" fmla="*/ 678307 w 1614774"/>
                <a:gd name="connsiteY20" fmla="*/ 99391 h 1336142"/>
                <a:gd name="connsiteX21" fmla="*/ 676218 w 1614774"/>
                <a:gd name="connsiteY21" fmla="*/ 99449 h 1336142"/>
                <a:gd name="connsiteX22" fmla="*/ 662919 w 1614774"/>
                <a:gd name="connsiteY22" fmla="*/ 101298 h 1336142"/>
                <a:gd name="connsiteX23" fmla="*/ 660576 w 1614774"/>
                <a:gd name="connsiteY23" fmla="*/ 101734 h 1336142"/>
                <a:gd name="connsiteX24" fmla="*/ 634740 w 1614774"/>
                <a:gd name="connsiteY24" fmla="*/ 111676 h 1336142"/>
                <a:gd name="connsiteX25" fmla="*/ 616249 w 1614774"/>
                <a:gd name="connsiteY25" fmla="*/ 122207 h 1336142"/>
                <a:gd name="connsiteX26" fmla="*/ 601431 w 1614774"/>
                <a:gd name="connsiteY26" fmla="*/ 132795 h 1336142"/>
                <a:gd name="connsiteX27" fmla="*/ 598772 w 1614774"/>
                <a:gd name="connsiteY27" fmla="*/ 134790 h 1336142"/>
                <a:gd name="connsiteX28" fmla="*/ 594845 w 1614774"/>
                <a:gd name="connsiteY28" fmla="*/ 137652 h 1336142"/>
                <a:gd name="connsiteX29" fmla="*/ 576228 w 1614774"/>
                <a:gd name="connsiteY29" fmla="*/ 152286 h 1336142"/>
                <a:gd name="connsiteX30" fmla="*/ 558497 w 1614774"/>
                <a:gd name="connsiteY30" fmla="*/ 169789 h 1336142"/>
                <a:gd name="connsiteX31" fmla="*/ 541780 w 1614774"/>
                <a:gd name="connsiteY31" fmla="*/ 186310 h 1336142"/>
                <a:gd name="connsiteX32" fmla="*/ 525885 w 1614774"/>
                <a:gd name="connsiteY32" fmla="*/ 202218 h 1336142"/>
                <a:gd name="connsiteX33" fmla="*/ 494730 w 1614774"/>
                <a:gd name="connsiteY33" fmla="*/ 236881 h 1336142"/>
                <a:gd name="connsiteX34" fmla="*/ 464081 w 1614774"/>
                <a:gd name="connsiteY34" fmla="*/ 279397 h 1336142"/>
                <a:gd name="connsiteX35" fmla="*/ 444830 w 1614774"/>
                <a:gd name="connsiteY35" fmla="*/ 311040 h 1336142"/>
                <a:gd name="connsiteX36" fmla="*/ 431152 w 1614774"/>
                <a:gd name="connsiteY36" fmla="*/ 333774 h 1336142"/>
                <a:gd name="connsiteX37" fmla="*/ 430075 w 1614774"/>
                <a:gd name="connsiteY37" fmla="*/ 335616 h 1336142"/>
                <a:gd name="connsiteX38" fmla="*/ 423490 w 1614774"/>
                <a:gd name="connsiteY38" fmla="*/ 346768 h 1336142"/>
                <a:gd name="connsiteX39" fmla="*/ 420640 w 1614774"/>
                <a:gd name="connsiteY39" fmla="*/ 352701 h 1336142"/>
                <a:gd name="connsiteX40" fmla="*/ 416841 w 1614774"/>
                <a:gd name="connsiteY40" fmla="*/ 360205 h 1336142"/>
                <a:gd name="connsiteX41" fmla="*/ 414371 w 1614774"/>
                <a:gd name="connsiteY41" fmla="*/ 364764 h 1336142"/>
                <a:gd name="connsiteX42" fmla="*/ 409432 w 1614774"/>
                <a:gd name="connsiteY42" fmla="*/ 374092 h 1336142"/>
                <a:gd name="connsiteX43" fmla="*/ 403480 w 1614774"/>
                <a:gd name="connsiteY43" fmla="*/ 388435 h 1336142"/>
                <a:gd name="connsiteX44" fmla="*/ 401706 w 1614774"/>
                <a:gd name="connsiteY44" fmla="*/ 392728 h 1336142"/>
                <a:gd name="connsiteX45" fmla="*/ 392334 w 1614774"/>
                <a:gd name="connsiteY45" fmla="*/ 387017 h 1336142"/>
                <a:gd name="connsiteX46" fmla="*/ 384355 w 1614774"/>
                <a:gd name="connsiteY46" fmla="*/ 382141 h 1336142"/>
                <a:gd name="connsiteX47" fmla="*/ 372767 w 1614774"/>
                <a:gd name="connsiteY47" fmla="*/ 375295 h 1336142"/>
                <a:gd name="connsiteX48" fmla="*/ 358393 w 1614774"/>
                <a:gd name="connsiteY48" fmla="*/ 369520 h 1336142"/>
                <a:gd name="connsiteX49" fmla="*/ 357569 w 1614774"/>
                <a:gd name="connsiteY49" fmla="*/ 369235 h 1336142"/>
                <a:gd name="connsiteX50" fmla="*/ 356936 w 1614774"/>
                <a:gd name="connsiteY50" fmla="*/ 368944 h 1336142"/>
                <a:gd name="connsiteX51" fmla="*/ 347121 w 1614774"/>
                <a:gd name="connsiteY51" fmla="*/ 365847 h 1336142"/>
                <a:gd name="connsiteX52" fmla="*/ 318245 w 1614774"/>
                <a:gd name="connsiteY52" fmla="*/ 362029 h 1336142"/>
                <a:gd name="connsiteX53" fmla="*/ 317359 w 1614774"/>
                <a:gd name="connsiteY53" fmla="*/ 362029 h 1336142"/>
                <a:gd name="connsiteX54" fmla="*/ 295132 w 1614774"/>
                <a:gd name="connsiteY54" fmla="*/ 361383 h 1336142"/>
                <a:gd name="connsiteX55" fmla="*/ 289369 w 1614774"/>
                <a:gd name="connsiteY55" fmla="*/ 361383 h 1336142"/>
                <a:gd name="connsiteX56" fmla="*/ 270689 w 1614774"/>
                <a:gd name="connsiteY56" fmla="*/ 362174 h 1336142"/>
                <a:gd name="connsiteX57" fmla="*/ 243903 w 1614774"/>
                <a:gd name="connsiteY57" fmla="*/ 367735 h 1336142"/>
                <a:gd name="connsiteX58" fmla="*/ 218636 w 1614774"/>
                <a:gd name="connsiteY58" fmla="*/ 378132 h 1336142"/>
                <a:gd name="connsiteX59" fmla="*/ 201982 w 1614774"/>
                <a:gd name="connsiteY59" fmla="*/ 390284 h 1336142"/>
                <a:gd name="connsiteX60" fmla="*/ 194256 w 1614774"/>
                <a:gd name="connsiteY60" fmla="*/ 399599 h 1336142"/>
                <a:gd name="connsiteX61" fmla="*/ 193813 w 1614774"/>
                <a:gd name="connsiteY61" fmla="*/ 400163 h 1336142"/>
                <a:gd name="connsiteX62" fmla="*/ 189443 w 1614774"/>
                <a:gd name="connsiteY62" fmla="*/ 407135 h 1336142"/>
                <a:gd name="connsiteX63" fmla="*/ 182604 w 1614774"/>
                <a:gd name="connsiteY63" fmla="*/ 426075 h 1336142"/>
                <a:gd name="connsiteX64" fmla="*/ 181148 w 1614774"/>
                <a:gd name="connsiteY64" fmla="*/ 438651 h 1336142"/>
                <a:gd name="connsiteX65" fmla="*/ 182794 w 1614774"/>
                <a:gd name="connsiteY65" fmla="*/ 454951 h 1336142"/>
                <a:gd name="connsiteX66" fmla="*/ 185137 w 1614774"/>
                <a:gd name="connsiteY66" fmla="*/ 462506 h 1336142"/>
                <a:gd name="connsiteX67" fmla="*/ 189697 w 1614774"/>
                <a:gd name="connsiteY67" fmla="*/ 472327 h 1336142"/>
                <a:gd name="connsiteX68" fmla="*/ 156451 w 1614774"/>
                <a:gd name="connsiteY68" fmla="*/ 487379 h 1336142"/>
                <a:gd name="connsiteX69" fmla="*/ 116874 w 1614774"/>
                <a:gd name="connsiteY69" fmla="*/ 516046 h 1336142"/>
                <a:gd name="connsiteX70" fmla="*/ 90784 w 1614774"/>
                <a:gd name="connsiteY70" fmla="*/ 547063 h 1336142"/>
                <a:gd name="connsiteX71" fmla="*/ 76220 w 1614774"/>
                <a:gd name="connsiteY71" fmla="*/ 568732 h 1336142"/>
                <a:gd name="connsiteX72" fmla="*/ 68684 w 1614774"/>
                <a:gd name="connsiteY72" fmla="*/ 586799 h 1336142"/>
                <a:gd name="connsiteX73" fmla="*/ 66974 w 1614774"/>
                <a:gd name="connsiteY73" fmla="*/ 602465 h 1336142"/>
                <a:gd name="connsiteX74" fmla="*/ 66784 w 1614774"/>
                <a:gd name="connsiteY74" fmla="*/ 605441 h 1336142"/>
                <a:gd name="connsiteX75" fmla="*/ 66784 w 1614774"/>
                <a:gd name="connsiteY75" fmla="*/ 616029 h 1336142"/>
                <a:gd name="connsiteX76" fmla="*/ 70077 w 1614774"/>
                <a:gd name="connsiteY76" fmla="*/ 632278 h 1336142"/>
                <a:gd name="connsiteX77" fmla="*/ 78689 w 1614774"/>
                <a:gd name="connsiteY77" fmla="*/ 648597 h 1336142"/>
                <a:gd name="connsiteX78" fmla="*/ 79639 w 1614774"/>
                <a:gd name="connsiteY78" fmla="*/ 649724 h 1336142"/>
                <a:gd name="connsiteX79" fmla="*/ 85338 w 1614774"/>
                <a:gd name="connsiteY79" fmla="*/ 656094 h 1336142"/>
                <a:gd name="connsiteX80" fmla="*/ 93571 w 1614774"/>
                <a:gd name="connsiteY80" fmla="*/ 661806 h 1336142"/>
                <a:gd name="connsiteX81" fmla="*/ 93887 w 1614774"/>
                <a:gd name="connsiteY81" fmla="*/ 662091 h 1336142"/>
                <a:gd name="connsiteX82" fmla="*/ 99017 w 1614774"/>
                <a:gd name="connsiteY82" fmla="*/ 664688 h 1336142"/>
                <a:gd name="connsiteX83" fmla="*/ 120926 w 1614774"/>
                <a:gd name="connsiteY83" fmla="*/ 671767 h 1336142"/>
                <a:gd name="connsiteX84" fmla="*/ 118330 w 1614774"/>
                <a:gd name="connsiteY84" fmla="*/ 673382 h 1336142"/>
                <a:gd name="connsiteX85" fmla="*/ 106679 w 1614774"/>
                <a:gd name="connsiteY85" fmla="*/ 682418 h 1336142"/>
                <a:gd name="connsiteX86" fmla="*/ 105032 w 1614774"/>
                <a:gd name="connsiteY86" fmla="*/ 683824 h 1336142"/>
                <a:gd name="connsiteX87" fmla="*/ 97180 w 1614774"/>
                <a:gd name="connsiteY87" fmla="*/ 691258 h 1336142"/>
                <a:gd name="connsiteX88" fmla="*/ 77613 w 1614774"/>
                <a:gd name="connsiteY88" fmla="*/ 714492 h 1336142"/>
                <a:gd name="connsiteX89" fmla="*/ 69254 w 1614774"/>
                <a:gd name="connsiteY89" fmla="*/ 724504 h 1336142"/>
                <a:gd name="connsiteX90" fmla="*/ 53676 w 1614774"/>
                <a:gd name="connsiteY90" fmla="*/ 745983 h 1336142"/>
                <a:gd name="connsiteX91" fmla="*/ 52473 w 1614774"/>
                <a:gd name="connsiteY91" fmla="*/ 747813 h 1336142"/>
                <a:gd name="connsiteX92" fmla="*/ 51016 w 1614774"/>
                <a:gd name="connsiteY92" fmla="*/ 749935 h 1336142"/>
                <a:gd name="connsiteX93" fmla="*/ 41075 w 1614774"/>
                <a:gd name="connsiteY93" fmla="*/ 765544 h 1336142"/>
                <a:gd name="connsiteX94" fmla="*/ 20748 w 1614774"/>
                <a:gd name="connsiteY94" fmla="*/ 809827 h 1336142"/>
                <a:gd name="connsiteX95" fmla="*/ 16568 w 1614774"/>
                <a:gd name="connsiteY95" fmla="*/ 823758 h 1336142"/>
                <a:gd name="connsiteX96" fmla="*/ 15112 w 1614774"/>
                <a:gd name="connsiteY96" fmla="*/ 828463 h 1336142"/>
                <a:gd name="connsiteX97" fmla="*/ 14289 w 1614774"/>
                <a:gd name="connsiteY97" fmla="*/ 831642 h 1336142"/>
                <a:gd name="connsiteX98" fmla="*/ 9666 w 1614774"/>
                <a:gd name="connsiteY98" fmla="*/ 848809 h 1336142"/>
                <a:gd name="connsiteX99" fmla="*/ 6373 w 1614774"/>
                <a:gd name="connsiteY99" fmla="*/ 866394 h 1336142"/>
                <a:gd name="connsiteX100" fmla="*/ 5550 w 1614774"/>
                <a:gd name="connsiteY100" fmla="*/ 870834 h 1336142"/>
                <a:gd name="connsiteX101" fmla="*/ 1560 w 1614774"/>
                <a:gd name="connsiteY101" fmla="*/ 900000 h 1336142"/>
                <a:gd name="connsiteX102" fmla="*/ 864 w 1614774"/>
                <a:gd name="connsiteY102" fmla="*/ 906358 h 1336142"/>
                <a:gd name="connsiteX103" fmla="*/ -530 w 1614774"/>
                <a:gd name="connsiteY103" fmla="*/ 923026 h 1336142"/>
                <a:gd name="connsiteX104" fmla="*/ -1163 w 1614774"/>
                <a:gd name="connsiteY104" fmla="*/ 945841 h 1336142"/>
                <a:gd name="connsiteX105" fmla="*/ -1163 w 1614774"/>
                <a:gd name="connsiteY105" fmla="*/ 947608 h 1336142"/>
                <a:gd name="connsiteX106" fmla="*/ -973 w 1614774"/>
                <a:gd name="connsiteY106" fmla="*/ 959456 h 1336142"/>
                <a:gd name="connsiteX107" fmla="*/ 2257 w 1614774"/>
                <a:gd name="connsiteY107" fmla="*/ 980593 h 1336142"/>
                <a:gd name="connsiteX108" fmla="*/ 9919 w 1614774"/>
                <a:gd name="connsiteY108" fmla="*/ 998806 h 1336142"/>
                <a:gd name="connsiteX109" fmla="*/ 46204 w 1614774"/>
                <a:gd name="connsiteY109" fmla="*/ 1020823 h 1336142"/>
                <a:gd name="connsiteX110" fmla="*/ 59692 w 1614774"/>
                <a:gd name="connsiteY110" fmla="*/ 1021887 h 1336142"/>
                <a:gd name="connsiteX111" fmla="*/ 60135 w 1614774"/>
                <a:gd name="connsiteY111" fmla="*/ 1021887 h 1336142"/>
                <a:gd name="connsiteX112" fmla="*/ 77486 w 1614774"/>
                <a:gd name="connsiteY112" fmla="*/ 1019418 h 1336142"/>
                <a:gd name="connsiteX113" fmla="*/ 78183 w 1614774"/>
                <a:gd name="connsiteY113" fmla="*/ 1019272 h 1336142"/>
                <a:gd name="connsiteX114" fmla="*/ 79829 w 1614774"/>
                <a:gd name="connsiteY114" fmla="*/ 1018854 h 1336142"/>
                <a:gd name="connsiteX115" fmla="*/ 79829 w 1614774"/>
                <a:gd name="connsiteY115" fmla="*/ 1018854 h 1336142"/>
                <a:gd name="connsiteX116" fmla="*/ 78563 w 1614774"/>
                <a:gd name="connsiteY116" fmla="*/ 1027764 h 1336142"/>
                <a:gd name="connsiteX117" fmla="*/ 78373 w 1614774"/>
                <a:gd name="connsiteY117" fmla="*/ 1029385 h 1336142"/>
                <a:gd name="connsiteX118" fmla="*/ 77042 w 1614774"/>
                <a:gd name="connsiteY118" fmla="*/ 1046254 h 1336142"/>
                <a:gd name="connsiteX119" fmla="*/ 76790 w 1614774"/>
                <a:gd name="connsiteY119" fmla="*/ 1068557 h 1336142"/>
                <a:gd name="connsiteX120" fmla="*/ 80272 w 1614774"/>
                <a:gd name="connsiteY120" fmla="*/ 1095540 h 1336142"/>
                <a:gd name="connsiteX121" fmla="*/ 89645 w 1614774"/>
                <a:gd name="connsiteY121" fmla="*/ 1120977 h 1336142"/>
                <a:gd name="connsiteX122" fmla="*/ 91228 w 1614774"/>
                <a:gd name="connsiteY122" fmla="*/ 1124067 h 1336142"/>
                <a:gd name="connsiteX123" fmla="*/ 99523 w 1614774"/>
                <a:gd name="connsiteY123" fmla="*/ 1139120 h 1336142"/>
                <a:gd name="connsiteX124" fmla="*/ 112061 w 1614774"/>
                <a:gd name="connsiteY124" fmla="*/ 1154317 h 1336142"/>
                <a:gd name="connsiteX125" fmla="*/ 115481 w 1614774"/>
                <a:gd name="connsiteY125" fmla="*/ 1158256 h 1336142"/>
                <a:gd name="connsiteX126" fmla="*/ 122319 w 1614774"/>
                <a:gd name="connsiteY126" fmla="*/ 1166172 h 1336142"/>
                <a:gd name="connsiteX127" fmla="*/ 136441 w 1614774"/>
                <a:gd name="connsiteY127" fmla="*/ 1177317 h 1336142"/>
                <a:gd name="connsiteX128" fmla="*/ 160568 w 1614774"/>
                <a:gd name="connsiteY128" fmla="*/ 1188696 h 1336142"/>
                <a:gd name="connsiteX129" fmla="*/ 188810 w 1614774"/>
                <a:gd name="connsiteY129" fmla="*/ 1193990 h 1336142"/>
                <a:gd name="connsiteX130" fmla="*/ 204958 w 1614774"/>
                <a:gd name="connsiteY130" fmla="*/ 1194838 h 1336142"/>
                <a:gd name="connsiteX131" fmla="*/ 212557 w 1614774"/>
                <a:gd name="connsiteY131" fmla="*/ 1194636 h 1336142"/>
                <a:gd name="connsiteX132" fmla="*/ 240800 w 1614774"/>
                <a:gd name="connsiteY132" fmla="*/ 1189317 h 1336142"/>
                <a:gd name="connsiteX133" fmla="*/ 260873 w 1614774"/>
                <a:gd name="connsiteY133" fmla="*/ 1181933 h 1336142"/>
                <a:gd name="connsiteX134" fmla="*/ 286076 w 1614774"/>
                <a:gd name="connsiteY134" fmla="*/ 1169636 h 1336142"/>
                <a:gd name="connsiteX135" fmla="*/ 293992 w 1614774"/>
                <a:gd name="connsiteY135" fmla="*/ 1165025 h 1336142"/>
                <a:gd name="connsiteX136" fmla="*/ 298488 w 1614774"/>
                <a:gd name="connsiteY136" fmla="*/ 1165399 h 1336142"/>
                <a:gd name="connsiteX137" fmla="*/ 299375 w 1614774"/>
                <a:gd name="connsiteY137" fmla="*/ 1165399 h 1336142"/>
                <a:gd name="connsiteX138" fmla="*/ 301274 w 1614774"/>
                <a:gd name="connsiteY138" fmla="*/ 1165253 h 1336142"/>
                <a:gd name="connsiteX139" fmla="*/ 301654 w 1614774"/>
                <a:gd name="connsiteY139" fmla="*/ 1165462 h 1336142"/>
                <a:gd name="connsiteX140" fmla="*/ 302034 w 1614774"/>
                <a:gd name="connsiteY140" fmla="*/ 1165691 h 1336142"/>
                <a:gd name="connsiteX141" fmla="*/ 313433 w 1614774"/>
                <a:gd name="connsiteY141" fmla="*/ 1168496 h 1336142"/>
                <a:gd name="connsiteX142" fmla="*/ 321348 w 1614774"/>
                <a:gd name="connsiteY142" fmla="*/ 1167514 h 1336142"/>
                <a:gd name="connsiteX143" fmla="*/ 337369 w 1614774"/>
                <a:gd name="connsiteY143" fmla="*/ 1156502 h 1336142"/>
                <a:gd name="connsiteX144" fmla="*/ 348957 w 1614774"/>
                <a:gd name="connsiteY144" fmla="*/ 1139911 h 1336142"/>
                <a:gd name="connsiteX145" fmla="*/ 365168 w 1614774"/>
                <a:gd name="connsiteY145" fmla="*/ 1104659 h 1336142"/>
                <a:gd name="connsiteX146" fmla="*/ 374730 w 1614774"/>
                <a:gd name="connsiteY146" fmla="*/ 1072167 h 1336142"/>
                <a:gd name="connsiteX147" fmla="*/ 376693 w 1614774"/>
                <a:gd name="connsiteY147" fmla="*/ 1066379 h 1336142"/>
                <a:gd name="connsiteX148" fmla="*/ 380746 w 1614774"/>
                <a:gd name="connsiteY148" fmla="*/ 1052612 h 1336142"/>
                <a:gd name="connsiteX149" fmla="*/ 383089 w 1614774"/>
                <a:gd name="connsiteY149" fmla="*/ 1044703 h 1336142"/>
                <a:gd name="connsiteX150" fmla="*/ 386635 w 1614774"/>
                <a:gd name="connsiteY150" fmla="*/ 1032912 h 1336142"/>
                <a:gd name="connsiteX151" fmla="*/ 390055 w 1614774"/>
                <a:gd name="connsiteY151" fmla="*/ 1021387 h 1336142"/>
                <a:gd name="connsiteX152" fmla="*/ 400883 w 1614774"/>
                <a:gd name="connsiteY152" fmla="*/ 976135 h 1336142"/>
                <a:gd name="connsiteX153" fmla="*/ 401073 w 1614774"/>
                <a:gd name="connsiteY153" fmla="*/ 975344 h 1336142"/>
                <a:gd name="connsiteX154" fmla="*/ 402593 w 1614774"/>
                <a:gd name="connsiteY154" fmla="*/ 961451 h 1336142"/>
                <a:gd name="connsiteX155" fmla="*/ 402403 w 1614774"/>
                <a:gd name="connsiteY155" fmla="*/ 951135 h 1336142"/>
                <a:gd name="connsiteX156" fmla="*/ 401643 w 1614774"/>
                <a:gd name="connsiteY156" fmla="*/ 940173 h 1336142"/>
                <a:gd name="connsiteX157" fmla="*/ 401327 w 1614774"/>
                <a:gd name="connsiteY157" fmla="*/ 937204 h 1336142"/>
                <a:gd name="connsiteX158" fmla="*/ 398920 w 1614774"/>
                <a:gd name="connsiteY158" fmla="*/ 914679 h 1336142"/>
                <a:gd name="connsiteX159" fmla="*/ 398984 w 1614774"/>
                <a:gd name="connsiteY159" fmla="*/ 898323 h 1336142"/>
                <a:gd name="connsiteX160" fmla="*/ 398730 w 1614774"/>
                <a:gd name="connsiteY160" fmla="*/ 884765 h 1336142"/>
                <a:gd name="connsiteX161" fmla="*/ 398540 w 1614774"/>
                <a:gd name="connsiteY161" fmla="*/ 881858 h 1336142"/>
                <a:gd name="connsiteX162" fmla="*/ 398351 w 1614774"/>
                <a:gd name="connsiteY162" fmla="*/ 875013 h 1336142"/>
                <a:gd name="connsiteX163" fmla="*/ 398540 w 1614774"/>
                <a:gd name="connsiteY163" fmla="*/ 874652 h 1336142"/>
                <a:gd name="connsiteX164" fmla="*/ 398730 w 1614774"/>
                <a:gd name="connsiteY164" fmla="*/ 874304 h 1336142"/>
                <a:gd name="connsiteX165" fmla="*/ 403986 w 1614774"/>
                <a:gd name="connsiteY165" fmla="*/ 868927 h 1336142"/>
                <a:gd name="connsiteX166" fmla="*/ 410572 w 1614774"/>
                <a:gd name="connsiteY166" fmla="*/ 861791 h 1336142"/>
                <a:gd name="connsiteX167" fmla="*/ 425010 w 1614774"/>
                <a:gd name="connsiteY167" fmla="*/ 841318 h 1336142"/>
                <a:gd name="connsiteX168" fmla="*/ 433368 w 1614774"/>
                <a:gd name="connsiteY168" fmla="*/ 824164 h 1336142"/>
                <a:gd name="connsiteX169" fmla="*/ 433876 w 1614774"/>
                <a:gd name="connsiteY169" fmla="*/ 823023 h 1336142"/>
                <a:gd name="connsiteX170" fmla="*/ 434825 w 1614774"/>
                <a:gd name="connsiteY170" fmla="*/ 820782 h 1336142"/>
                <a:gd name="connsiteX171" fmla="*/ 442361 w 1614774"/>
                <a:gd name="connsiteY171" fmla="*/ 801411 h 1336142"/>
                <a:gd name="connsiteX172" fmla="*/ 446033 w 1614774"/>
                <a:gd name="connsiteY172" fmla="*/ 777683 h 1336142"/>
                <a:gd name="connsiteX173" fmla="*/ 446350 w 1614774"/>
                <a:gd name="connsiteY173" fmla="*/ 774302 h 1336142"/>
                <a:gd name="connsiteX174" fmla="*/ 445970 w 1614774"/>
                <a:gd name="connsiteY174" fmla="*/ 753753 h 1336142"/>
                <a:gd name="connsiteX175" fmla="*/ 443627 w 1614774"/>
                <a:gd name="connsiteY175" fmla="*/ 737510 h 1336142"/>
                <a:gd name="connsiteX176" fmla="*/ 442361 w 1614774"/>
                <a:gd name="connsiteY176" fmla="*/ 732343 h 1336142"/>
                <a:gd name="connsiteX177" fmla="*/ 445781 w 1614774"/>
                <a:gd name="connsiteY177" fmla="*/ 719140 h 1336142"/>
                <a:gd name="connsiteX178" fmla="*/ 447237 w 1614774"/>
                <a:gd name="connsiteY178" fmla="*/ 713580 h 1336142"/>
                <a:gd name="connsiteX179" fmla="*/ 447933 w 1614774"/>
                <a:gd name="connsiteY179" fmla="*/ 710610 h 1336142"/>
                <a:gd name="connsiteX180" fmla="*/ 449707 w 1614774"/>
                <a:gd name="connsiteY180" fmla="*/ 703904 h 1336142"/>
                <a:gd name="connsiteX181" fmla="*/ 452176 w 1614774"/>
                <a:gd name="connsiteY181" fmla="*/ 685882 h 1336142"/>
                <a:gd name="connsiteX182" fmla="*/ 453000 w 1614774"/>
                <a:gd name="connsiteY182" fmla="*/ 661179 h 1336142"/>
                <a:gd name="connsiteX183" fmla="*/ 449010 w 1614774"/>
                <a:gd name="connsiteY183" fmla="*/ 630872 h 1336142"/>
                <a:gd name="connsiteX184" fmla="*/ 446477 w 1614774"/>
                <a:gd name="connsiteY184" fmla="*/ 620284 h 1336142"/>
                <a:gd name="connsiteX185" fmla="*/ 446477 w 1614774"/>
                <a:gd name="connsiteY185" fmla="*/ 620284 h 1336142"/>
                <a:gd name="connsiteX186" fmla="*/ 464714 w 1614774"/>
                <a:gd name="connsiteY186" fmla="*/ 629751 h 1336142"/>
                <a:gd name="connsiteX187" fmla="*/ 487067 w 1614774"/>
                <a:gd name="connsiteY187" fmla="*/ 638845 h 1336142"/>
                <a:gd name="connsiteX188" fmla="*/ 508091 w 1614774"/>
                <a:gd name="connsiteY188" fmla="*/ 643575 h 1336142"/>
                <a:gd name="connsiteX189" fmla="*/ 509294 w 1614774"/>
                <a:gd name="connsiteY189" fmla="*/ 643797 h 1336142"/>
                <a:gd name="connsiteX190" fmla="*/ 537537 w 1614774"/>
                <a:gd name="connsiteY190" fmla="*/ 645982 h 1336142"/>
                <a:gd name="connsiteX191" fmla="*/ 539247 w 1614774"/>
                <a:gd name="connsiteY191" fmla="*/ 646051 h 1336142"/>
                <a:gd name="connsiteX192" fmla="*/ 543997 w 1614774"/>
                <a:gd name="connsiteY192" fmla="*/ 646127 h 1336142"/>
                <a:gd name="connsiteX193" fmla="*/ 562677 w 1614774"/>
                <a:gd name="connsiteY193" fmla="*/ 645215 h 1336142"/>
                <a:gd name="connsiteX194" fmla="*/ 563437 w 1614774"/>
                <a:gd name="connsiteY194" fmla="*/ 645127 h 1336142"/>
                <a:gd name="connsiteX195" fmla="*/ 578381 w 1614774"/>
                <a:gd name="connsiteY195" fmla="*/ 643449 h 1336142"/>
                <a:gd name="connsiteX196" fmla="*/ 579901 w 1614774"/>
                <a:gd name="connsiteY196" fmla="*/ 643246 h 1336142"/>
                <a:gd name="connsiteX197" fmla="*/ 598202 w 1614774"/>
                <a:gd name="connsiteY197" fmla="*/ 639010 h 1336142"/>
                <a:gd name="connsiteX198" fmla="*/ 606561 w 1614774"/>
                <a:gd name="connsiteY198" fmla="*/ 635748 h 1336142"/>
                <a:gd name="connsiteX199" fmla="*/ 627775 w 1614774"/>
                <a:gd name="connsiteY199" fmla="*/ 627054 h 1336142"/>
                <a:gd name="connsiteX200" fmla="*/ 660260 w 1614774"/>
                <a:gd name="connsiteY200" fmla="*/ 609969 h 1336142"/>
                <a:gd name="connsiteX201" fmla="*/ 687806 w 1614774"/>
                <a:gd name="connsiteY201" fmla="*/ 589414 h 1336142"/>
                <a:gd name="connsiteX202" fmla="*/ 687806 w 1614774"/>
                <a:gd name="connsiteY202" fmla="*/ 589414 h 1336142"/>
                <a:gd name="connsiteX203" fmla="*/ 688692 w 1614774"/>
                <a:gd name="connsiteY203" fmla="*/ 588793 h 1336142"/>
                <a:gd name="connsiteX204" fmla="*/ 689895 w 1614774"/>
                <a:gd name="connsiteY204" fmla="*/ 587736 h 1336142"/>
                <a:gd name="connsiteX205" fmla="*/ 689895 w 1614774"/>
                <a:gd name="connsiteY205" fmla="*/ 587736 h 1336142"/>
                <a:gd name="connsiteX206" fmla="*/ 689135 w 1614774"/>
                <a:gd name="connsiteY206" fmla="*/ 588287 h 1336142"/>
                <a:gd name="connsiteX207" fmla="*/ 689135 w 1614774"/>
                <a:gd name="connsiteY207" fmla="*/ 588287 h 1336142"/>
                <a:gd name="connsiteX208" fmla="*/ 717885 w 1614774"/>
                <a:gd name="connsiteY208" fmla="*/ 562508 h 1336142"/>
                <a:gd name="connsiteX209" fmla="*/ 718138 w 1614774"/>
                <a:gd name="connsiteY209" fmla="*/ 562944 h 1336142"/>
                <a:gd name="connsiteX210" fmla="*/ 718264 w 1614774"/>
                <a:gd name="connsiteY210" fmla="*/ 563362 h 1336142"/>
                <a:gd name="connsiteX211" fmla="*/ 735679 w 1614774"/>
                <a:gd name="connsiteY211" fmla="*/ 589344 h 1336142"/>
                <a:gd name="connsiteX212" fmla="*/ 749420 w 1614774"/>
                <a:gd name="connsiteY212" fmla="*/ 599672 h 1336142"/>
                <a:gd name="connsiteX213" fmla="*/ 759109 w 1614774"/>
                <a:gd name="connsiteY213" fmla="*/ 603611 h 1336142"/>
                <a:gd name="connsiteX214" fmla="*/ 765632 w 1614774"/>
                <a:gd name="connsiteY214" fmla="*/ 605112 h 1336142"/>
                <a:gd name="connsiteX215" fmla="*/ 776333 w 1614774"/>
                <a:gd name="connsiteY215" fmla="*/ 606372 h 1336142"/>
                <a:gd name="connsiteX216" fmla="*/ 778423 w 1614774"/>
                <a:gd name="connsiteY216" fmla="*/ 606581 h 1336142"/>
                <a:gd name="connsiteX217" fmla="*/ 798940 w 1614774"/>
                <a:gd name="connsiteY217" fmla="*/ 607721 h 1336142"/>
                <a:gd name="connsiteX218" fmla="*/ 804259 w 1614774"/>
                <a:gd name="connsiteY218" fmla="*/ 607556 h 1336142"/>
                <a:gd name="connsiteX219" fmla="*/ 815024 w 1614774"/>
                <a:gd name="connsiteY219" fmla="*/ 605961 h 1336142"/>
                <a:gd name="connsiteX220" fmla="*/ 815531 w 1614774"/>
                <a:gd name="connsiteY220" fmla="*/ 605878 h 1336142"/>
                <a:gd name="connsiteX221" fmla="*/ 820850 w 1614774"/>
                <a:gd name="connsiteY221" fmla="*/ 604675 h 1336142"/>
                <a:gd name="connsiteX222" fmla="*/ 830412 w 1614774"/>
                <a:gd name="connsiteY222" fmla="*/ 601642 h 1336142"/>
                <a:gd name="connsiteX223" fmla="*/ 847636 w 1614774"/>
                <a:gd name="connsiteY223" fmla="*/ 593087 h 1336142"/>
                <a:gd name="connsiteX224" fmla="*/ 855995 w 1614774"/>
                <a:gd name="connsiteY224" fmla="*/ 587793 h 1336142"/>
                <a:gd name="connsiteX225" fmla="*/ 859415 w 1614774"/>
                <a:gd name="connsiteY225" fmla="*/ 594233 h 1336142"/>
                <a:gd name="connsiteX226" fmla="*/ 860998 w 1614774"/>
                <a:gd name="connsiteY226" fmla="*/ 596968 h 1336142"/>
                <a:gd name="connsiteX227" fmla="*/ 862517 w 1614774"/>
                <a:gd name="connsiteY227" fmla="*/ 599793 h 1336142"/>
                <a:gd name="connsiteX228" fmla="*/ 866824 w 1614774"/>
                <a:gd name="connsiteY228" fmla="*/ 607354 h 1336142"/>
                <a:gd name="connsiteX229" fmla="*/ 879805 w 1614774"/>
                <a:gd name="connsiteY229" fmla="*/ 626636 h 1336142"/>
                <a:gd name="connsiteX230" fmla="*/ 897979 w 1614774"/>
                <a:gd name="connsiteY230" fmla="*/ 646209 h 1336142"/>
                <a:gd name="connsiteX231" fmla="*/ 906971 w 1614774"/>
                <a:gd name="connsiteY231" fmla="*/ 652776 h 1336142"/>
                <a:gd name="connsiteX232" fmla="*/ 920839 w 1614774"/>
                <a:gd name="connsiteY232" fmla="*/ 659185 h 1336142"/>
                <a:gd name="connsiteX233" fmla="*/ 921789 w 1614774"/>
                <a:gd name="connsiteY233" fmla="*/ 659539 h 1336142"/>
                <a:gd name="connsiteX234" fmla="*/ 933441 w 1614774"/>
                <a:gd name="connsiteY234" fmla="*/ 662655 h 1336142"/>
                <a:gd name="connsiteX235" fmla="*/ 952755 w 1614774"/>
                <a:gd name="connsiteY235" fmla="*/ 664624 h 1336142"/>
                <a:gd name="connsiteX236" fmla="*/ 953388 w 1614774"/>
                <a:gd name="connsiteY236" fmla="*/ 664624 h 1336142"/>
                <a:gd name="connsiteX237" fmla="*/ 963267 w 1614774"/>
                <a:gd name="connsiteY237" fmla="*/ 663212 h 1336142"/>
                <a:gd name="connsiteX238" fmla="*/ 965419 w 1614774"/>
                <a:gd name="connsiteY238" fmla="*/ 675940 h 1336142"/>
                <a:gd name="connsiteX239" fmla="*/ 971182 w 1614774"/>
                <a:gd name="connsiteY239" fmla="*/ 690467 h 1336142"/>
                <a:gd name="connsiteX240" fmla="*/ 972005 w 1614774"/>
                <a:gd name="connsiteY240" fmla="*/ 692113 h 1336142"/>
                <a:gd name="connsiteX241" fmla="*/ 976628 w 1614774"/>
                <a:gd name="connsiteY241" fmla="*/ 699668 h 1336142"/>
                <a:gd name="connsiteX242" fmla="*/ 986380 w 1614774"/>
                <a:gd name="connsiteY242" fmla="*/ 711022 h 1336142"/>
                <a:gd name="connsiteX243" fmla="*/ 1006834 w 1614774"/>
                <a:gd name="connsiteY243" fmla="*/ 726080 h 1336142"/>
                <a:gd name="connsiteX244" fmla="*/ 1014432 w 1614774"/>
                <a:gd name="connsiteY244" fmla="*/ 729810 h 1336142"/>
                <a:gd name="connsiteX245" fmla="*/ 1028997 w 1614774"/>
                <a:gd name="connsiteY245" fmla="*/ 734965 h 1336142"/>
                <a:gd name="connsiteX246" fmla="*/ 1034253 w 1614774"/>
                <a:gd name="connsiteY246" fmla="*/ 735877 h 1336142"/>
                <a:gd name="connsiteX247" fmla="*/ 1035899 w 1614774"/>
                <a:gd name="connsiteY247" fmla="*/ 736105 h 1336142"/>
                <a:gd name="connsiteX248" fmla="*/ 1050591 w 1614774"/>
                <a:gd name="connsiteY248" fmla="*/ 737510 h 1336142"/>
                <a:gd name="connsiteX249" fmla="*/ 1052681 w 1614774"/>
                <a:gd name="connsiteY249" fmla="*/ 737637 h 1336142"/>
                <a:gd name="connsiteX250" fmla="*/ 1058126 w 1614774"/>
                <a:gd name="connsiteY250" fmla="*/ 737871 h 1336142"/>
                <a:gd name="connsiteX251" fmla="*/ 1065599 w 1614774"/>
                <a:gd name="connsiteY251" fmla="*/ 737365 h 1336142"/>
                <a:gd name="connsiteX252" fmla="*/ 1085609 w 1614774"/>
                <a:gd name="connsiteY252" fmla="*/ 732286 h 1336142"/>
                <a:gd name="connsiteX253" fmla="*/ 1094348 w 1614774"/>
                <a:gd name="connsiteY253" fmla="*/ 728613 h 1336142"/>
                <a:gd name="connsiteX254" fmla="*/ 1094601 w 1614774"/>
                <a:gd name="connsiteY254" fmla="*/ 729956 h 1336142"/>
                <a:gd name="connsiteX255" fmla="*/ 1094918 w 1614774"/>
                <a:gd name="connsiteY255" fmla="*/ 731286 h 1336142"/>
                <a:gd name="connsiteX256" fmla="*/ 1100364 w 1614774"/>
                <a:gd name="connsiteY256" fmla="*/ 745192 h 1336142"/>
                <a:gd name="connsiteX257" fmla="*/ 1100491 w 1614774"/>
                <a:gd name="connsiteY257" fmla="*/ 745629 h 1336142"/>
                <a:gd name="connsiteX258" fmla="*/ 1109419 w 1614774"/>
                <a:gd name="connsiteY258" fmla="*/ 757546 h 1336142"/>
                <a:gd name="connsiteX259" fmla="*/ 1110749 w 1614774"/>
                <a:gd name="connsiteY259" fmla="*/ 759123 h 1336142"/>
                <a:gd name="connsiteX260" fmla="*/ 1116765 w 1614774"/>
                <a:gd name="connsiteY260" fmla="*/ 765126 h 1336142"/>
                <a:gd name="connsiteX261" fmla="*/ 1117208 w 1614774"/>
                <a:gd name="connsiteY261" fmla="*/ 765398 h 1336142"/>
                <a:gd name="connsiteX262" fmla="*/ 1126770 w 1614774"/>
                <a:gd name="connsiteY262" fmla="*/ 773035 h 1336142"/>
                <a:gd name="connsiteX263" fmla="*/ 1124427 w 1614774"/>
                <a:gd name="connsiteY263" fmla="*/ 775277 h 1336142"/>
                <a:gd name="connsiteX264" fmla="*/ 1112332 w 1614774"/>
                <a:gd name="connsiteY264" fmla="*/ 793236 h 1336142"/>
                <a:gd name="connsiteX265" fmla="*/ 1103657 w 1614774"/>
                <a:gd name="connsiteY265" fmla="*/ 813227 h 1336142"/>
                <a:gd name="connsiteX266" fmla="*/ 1101757 w 1614774"/>
                <a:gd name="connsiteY266" fmla="*/ 825436 h 1336142"/>
                <a:gd name="connsiteX267" fmla="*/ 1101440 w 1614774"/>
                <a:gd name="connsiteY267" fmla="*/ 828609 h 1336142"/>
                <a:gd name="connsiteX268" fmla="*/ 1103720 w 1614774"/>
                <a:gd name="connsiteY268" fmla="*/ 846549 h 1336142"/>
                <a:gd name="connsiteX269" fmla="*/ 1107583 w 1614774"/>
                <a:gd name="connsiteY269" fmla="*/ 855598 h 1336142"/>
                <a:gd name="connsiteX270" fmla="*/ 1110432 w 1614774"/>
                <a:gd name="connsiteY270" fmla="*/ 860461 h 1336142"/>
                <a:gd name="connsiteX271" fmla="*/ 1117334 w 1614774"/>
                <a:gd name="connsiteY271" fmla="*/ 868807 h 1336142"/>
                <a:gd name="connsiteX272" fmla="*/ 1119741 w 1614774"/>
                <a:gd name="connsiteY272" fmla="*/ 871270 h 1336142"/>
                <a:gd name="connsiteX273" fmla="*/ 1114675 w 1614774"/>
                <a:gd name="connsiteY273" fmla="*/ 876773 h 1336142"/>
                <a:gd name="connsiteX274" fmla="*/ 1109672 w 1614774"/>
                <a:gd name="connsiteY274" fmla="*/ 882276 h 1336142"/>
                <a:gd name="connsiteX275" fmla="*/ 1099984 w 1614774"/>
                <a:gd name="connsiteY275" fmla="*/ 887861 h 1336142"/>
                <a:gd name="connsiteX276" fmla="*/ 1082886 w 1614774"/>
                <a:gd name="connsiteY276" fmla="*/ 898031 h 1336142"/>
                <a:gd name="connsiteX277" fmla="*/ 1058759 w 1614774"/>
                <a:gd name="connsiteY277" fmla="*/ 924298 h 1336142"/>
                <a:gd name="connsiteX278" fmla="*/ 1052427 w 1614774"/>
                <a:gd name="connsiteY278" fmla="*/ 940053 h 1336142"/>
                <a:gd name="connsiteX279" fmla="*/ 1051730 w 1614774"/>
                <a:gd name="connsiteY279" fmla="*/ 953668 h 1336142"/>
                <a:gd name="connsiteX280" fmla="*/ 1052300 w 1614774"/>
                <a:gd name="connsiteY280" fmla="*/ 958981 h 1336142"/>
                <a:gd name="connsiteX281" fmla="*/ 1052364 w 1614774"/>
                <a:gd name="connsiteY281" fmla="*/ 959253 h 1336142"/>
                <a:gd name="connsiteX282" fmla="*/ 1052681 w 1614774"/>
                <a:gd name="connsiteY282" fmla="*/ 961292 h 1336142"/>
                <a:gd name="connsiteX283" fmla="*/ 1054897 w 1614774"/>
                <a:gd name="connsiteY283" fmla="*/ 971690 h 1336142"/>
                <a:gd name="connsiteX284" fmla="*/ 1058950 w 1614774"/>
                <a:gd name="connsiteY284" fmla="*/ 980720 h 1336142"/>
                <a:gd name="connsiteX285" fmla="*/ 1060152 w 1614774"/>
                <a:gd name="connsiteY285" fmla="*/ 983335 h 1336142"/>
                <a:gd name="connsiteX286" fmla="*/ 1063129 w 1614774"/>
                <a:gd name="connsiteY286" fmla="*/ 988775 h 1336142"/>
                <a:gd name="connsiteX287" fmla="*/ 1067942 w 1614774"/>
                <a:gd name="connsiteY287" fmla="*/ 1010451 h 1336142"/>
                <a:gd name="connsiteX288" fmla="*/ 1049957 w 1614774"/>
                <a:gd name="connsiteY288" fmla="*/ 1022122 h 1336142"/>
                <a:gd name="connsiteX289" fmla="*/ 1013546 w 1614774"/>
                <a:gd name="connsiteY289" fmla="*/ 1054993 h 1336142"/>
                <a:gd name="connsiteX290" fmla="*/ 999361 w 1614774"/>
                <a:gd name="connsiteY290" fmla="*/ 1071818 h 1336142"/>
                <a:gd name="connsiteX291" fmla="*/ 993472 w 1614774"/>
                <a:gd name="connsiteY291" fmla="*/ 1079873 h 1336142"/>
                <a:gd name="connsiteX292" fmla="*/ 982517 w 1614774"/>
                <a:gd name="connsiteY292" fmla="*/ 1094837 h 1336142"/>
                <a:gd name="connsiteX293" fmla="*/ 961303 w 1614774"/>
                <a:gd name="connsiteY293" fmla="*/ 1134946 h 1336142"/>
                <a:gd name="connsiteX294" fmla="*/ 952691 w 1614774"/>
                <a:gd name="connsiteY294" fmla="*/ 1161163 h 1336142"/>
                <a:gd name="connsiteX295" fmla="*/ 950855 w 1614774"/>
                <a:gd name="connsiteY295" fmla="*/ 1178735 h 1336142"/>
                <a:gd name="connsiteX296" fmla="*/ 952818 w 1614774"/>
                <a:gd name="connsiteY296" fmla="*/ 1195966 h 1336142"/>
                <a:gd name="connsiteX297" fmla="*/ 954464 w 1614774"/>
                <a:gd name="connsiteY297" fmla="*/ 1201399 h 1336142"/>
                <a:gd name="connsiteX298" fmla="*/ 966623 w 1614774"/>
                <a:gd name="connsiteY298" fmla="*/ 1220688 h 1336142"/>
                <a:gd name="connsiteX299" fmla="*/ 981377 w 1614774"/>
                <a:gd name="connsiteY299" fmla="*/ 1231769 h 1336142"/>
                <a:gd name="connsiteX300" fmla="*/ 986823 w 1614774"/>
                <a:gd name="connsiteY300" fmla="*/ 1234448 h 1336142"/>
                <a:gd name="connsiteX301" fmla="*/ 985113 w 1614774"/>
                <a:gd name="connsiteY301" fmla="*/ 1237773 h 1336142"/>
                <a:gd name="connsiteX302" fmla="*/ 984417 w 1614774"/>
                <a:gd name="connsiteY302" fmla="*/ 1239324 h 1336142"/>
                <a:gd name="connsiteX303" fmla="*/ 981567 w 1614774"/>
                <a:gd name="connsiteY303" fmla="*/ 1248031 h 1336142"/>
                <a:gd name="connsiteX304" fmla="*/ 980681 w 1614774"/>
                <a:gd name="connsiteY304" fmla="*/ 1259322 h 1336142"/>
                <a:gd name="connsiteX305" fmla="*/ 982770 w 1614774"/>
                <a:gd name="connsiteY305" fmla="*/ 1272031 h 1336142"/>
                <a:gd name="connsiteX306" fmla="*/ 983024 w 1614774"/>
                <a:gd name="connsiteY306" fmla="*/ 1272873 h 1336142"/>
                <a:gd name="connsiteX307" fmla="*/ 984670 w 1614774"/>
                <a:gd name="connsiteY307" fmla="*/ 1278167 h 1336142"/>
                <a:gd name="connsiteX308" fmla="*/ 992079 w 1614774"/>
                <a:gd name="connsiteY308" fmla="*/ 1293080 h 1336142"/>
                <a:gd name="connsiteX309" fmla="*/ 1004047 w 1614774"/>
                <a:gd name="connsiteY309" fmla="*/ 1306365 h 1336142"/>
                <a:gd name="connsiteX310" fmla="*/ 1017282 w 1614774"/>
                <a:gd name="connsiteY310" fmla="*/ 1316434 h 1336142"/>
                <a:gd name="connsiteX311" fmla="*/ 1034886 w 1614774"/>
                <a:gd name="connsiteY311" fmla="*/ 1324837 h 1336142"/>
                <a:gd name="connsiteX312" fmla="*/ 1055150 w 1614774"/>
                <a:gd name="connsiteY312" fmla="*/ 1330923 h 1336142"/>
                <a:gd name="connsiteX313" fmla="*/ 1065472 w 1614774"/>
                <a:gd name="connsiteY313" fmla="*/ 1332474 h 1336142"/>
                <a:gd name="connsiteX314" fmla="*/ 1068512 w 1614774"/>
                <a:gd name="connsiteY314" fmla="*/ 1332892 h 1336142"/>
                <a:gd name="connsiteX315" fmla="*/ 1091118 w 1614774"/>
                <a:gd name="connsiteY315" fmla="*/ 1335007 h 1336142"/>
                <a:gd name="connsiteX316" fmla="*/ 1110875 w 1614774"/>
                <a:gd name="connsiteY316" fmla="*/ 1335596 h 1336142"/>
                <a:gd name="connsiteX317" fmla="*/ 1121704 w 1614774"/>
                <a:gd name="connsiteY317" fmla="*/ 1335450 h 1336142"/>
                <a:gd name="connsiteX318" fmla="*/ 1123414 w 1614774"/>
                <a:gd name="connsiteY318" fmla="*/ 1335368 h 1336142"/>
                <a:gd name="connsiteX319" fmla="*/ 1135508 w 1614774"/>
                <a:gd name="connsiteY319" fmla="*/ 1334741 h 1336142"/>
                <a:gd name="connsiteX320" fmla="*/ 1155899 w 1614774"/>
                <a:gd name="connsiteY320" fmla="*/ 1331068 h 1336142"/>
                <a:gd name="connsiteX321" fmla="*/ 1184015 w 1614774"/>
                <a:gd name="connsiteY321" fmla="*/ 1319398 h 1336142"/>
                <a:gd name="connsiteX322" fmla="*/ 1188955 w 1614774"/>
                <a:gd name="connsiteY322" fmla="*/ 1316953 h 1336142"/>
                <a:gd name="connsiteX323" fmla="*/ 1199529 w 1614774"/>
                <a:gd name="connsiteY323" fmla="*/ 1311786 h 1336142"/>
                <a:gd name="connsiteX324" fmla="*/ 1216058 w 1614774"/>
                <a:gd name="connsiteY324" fmla="*/ 1298811 h 1336142"/>
                <a:gd name="connsiteX325" fmla="*/ 1229102 w 1614774"/>
                <a:gd name="connsiteY325" fmla="*/ 1283550 h 1336142"/>
                <a:gd name="connsiteX326" fmla="*/ 1246770 w 1614774"/>
                <a:gd name="connsiteY326" fmla="*/ 1294631 h 1336142"/>
                <a:gd name="connsiteX327" fmla="*/ 1249365 w 1614774"/>
                <a:gd name="connsiteY327" fmla="*/ 1296189 h 1336142"/>
                <a:gd name="connsiteX328" fmla="*/ 1259181 w 1614774"/>
                <a:gd name="connsiteY328" fmla="*/ 1301604 h 1336142"/>
                <a:gd name="connsiteX329" fmla="*/ 1279065 w 1614774"/>
                <a:gd name="connsiteY329" fmla="*/ 1308043 h 1336142"/>
                <a:gd name="connsiteX330" fmla="*/ 1305534 w 1614774"/>
                <a:gd name="connsiteY330" fmla="*/ 1311571 h 1336142"/>
                <a:gd name="connsiteX331" fmla="*/ 1307244 w 1614774"/>
                <a:gd name="connsiteY331" fmla="*/ 1311716 h 1336142"/>
                <a:gd name="connsiteX332" fmla="*/ 1333967 w 1614774"/>
                <a:gd name="connsiteY332" fmla="*/ 1312843 h 1336142"/>
                <a:gd name="connsiteX333" fmla="*/ 1350051 w 1614774"/>
                <a:gd name="connsiteY333" fmla="*/ 1312628 h 1336142"/>
                <a:gd name="connsiteX334" fmla="*/ 1351698 w 1614774"/>
                <a:gd name="connsiteY334" fmla="*/ 1312552 h 1336142"/>
                <a:gd name="connsiteX335" fmla="*/ 1362083 w 1614774"/>
                <a:gd name="connsiteY335" fmla="*/ 1312008 h 1336142"/>
                <a:gd name="connsiteX336" fmla="*/ 1379687 w 1614774"/>
                <a:gd name="connsiteY336" fmla="*/ 1309398 h 1336142"/>
                <a:gd name="connsiteX337" fmla="*/ 1399444 w 1614774"/>
                <a:gd name="connsiteY337" fmla="*/ 1304308 h 1336142"/>
                <a:gd name="connsiteX338" fmla="*/ 1407170 w 1614774"/>
                <a:gd name="connsiteY338" fmla="*/ 1302129 h 1336142"/>
                <a:gd name="connsiteX339" fmla="*/ 1422114 w 1614774"/>
                <a:gd name="connsiteY339" fmla="*/ 1297310 h 1336142"/>
                <a:gd name="connsiteX340" fmla="*/ 1445924 w 1614774"/>
                <a:gd name="connsiteY340" fmla="*/ 1286165 h 1336142"/>
                <a:gd name="connsiteX341" fmla="*/ 1447381 w 1614774"/>
                <a:gd name="connsiteY341" fmla="*/ 1285500 h 1336142"/>
                <a:gd name="connsiteX342" fmla="*/ 1480816 w 1614774"/>
                <a:gd name="connsiteY342" fmla="*/ 1268643 h 1336142"/>
                <a:gd name="connsiteX343" fmla="*/ 1508995 w 1614774"/>
                <a:gd name="connsiteY343" fmla="*/ 1248588 h 1336142"/>
                <a:gd name="connsiteX344" fmla="*/ 1508995 w 1614774"/>
                <a:gd name="connsiteY344" fmla="*/ 1248588 h 1336142"/>
                <a:gd name="connsiteX345" fmla="*/ 1508172 w 1614774"/>
                <a:gd name="connsiteY345" fmla="*/ 1249146 h 1336142"/>
                <a:gd name="connsiteX346" fmla="*/ 1528056 w 1614774"/>
                <a:gd name="connsiteY346" fmla="*/ 1232421 h 1336142"/>
                <a:gd name="connsiteX347" fmla="*/ 1540911 w 1614774"/>
                <a:gd name="connsiteY347" fmla="*/ 1219503 h 1336142"/>
                <a:gd name="connsiteX348" fmla="*/ 1555855 w 1614774"/>
                <a:gd name="connsiteY348" fmla="*/ 1199164 h 1336142"/>
                <a:gd name="connsiteX349" fmla="*/ 1566431 w 1614774"/>
                <a:gd name="connsiteY349" fmla="*/ 1173992 h 1336142"/>
                <a:gd name="connsiteX350" fmla="*/ 1571243 w 1614774"/>
                <a:gd name="connsiteY350" fmla="*/ 1153969 h 1336142"/>
                <a:gd name="connsiteX351" fmla="*/ 1574029 w 1614774"/>
                <a:gd name="connsiteY351" fmla="*/ 1131274 h 1336142"/>
                <a:gd name="connsiteX352" fmla="*/ 1574536 w 1614774"/>
                <a:gd name="connsiteY352" fmla="*/ 1125441 h 1336142"/>
                <a:gd name="connsiteX353" fmla="*/ 1576119 w 1614774"/>
                <a:gd name="connsiteY353" fmla="*/ 1101834 h 1336142"/>
                <a:gd name="connsiteX354" fmla="*/ 1576309 w 1614774"/>
                <a:gd name="connsiteY354" fmla="*/ 1079658 h 1336142"/>
                <a:gd name="connsiteX355" fmla="*/ 1574093 w 1614774"/>
                <a:gd name="connsiteY355" fmla="*/ 1057057 h 1336142"/>
                <a:gd name="connsiteX356" fmla="*/ 1568077 w 1614774"/>
                <a:gd name="connsiteY356" fmla="*/ 1028885 h 1336142"/>
                <a:gd name="connsiteX357" fmla="*/ 1554589 w 1614774"/>
                <a:gd name="connsiteY357" fmla="*/ 1002478 h 1336142"/>
                <a:gd name="connsiteX358" fmla="*/ 1543000 w 1614774"/>
                <a:gd name="connsiteY358" fmla="*/ 988718 h 1336142"/>
                <a:gd name="connsiteX359" fmla="*/ 1538314 w 1614774"/>
                <a:gd name="connsiteY359" fmla="*/ 983481 h 1336142"/>
                <a:gd name="connsiteX360" fmla="*/ 1556805 w 1614774"/>
                <a:gd name="connsiteY360" fmla="*/ 972956 h 1336142"/>
                <a:gd name="connsiteX361" fmla="*/ 1578209 w 1614774"/>
                <a:gd name="connsiteY361" fmla="*/ 954814 h 1336142"/>
                <a:gd name="connsiteX362" fmla="*/ 1580932 w 1614774"/>
                <a:gd name="connsiteY362" fmla="*/ 951964 h 1336142"/>
                <a:gd name="connsiteX363" fmla="*/ 1590747 w 1614774"/>
                <a:gd name="connsiteY363" fmla="*/ 941440 h 1336142"/>
                <a:gd name="connsiteX364" fmla="*/ 1603792 w 1614774"/>
                <a:gd name="connsiteY364" fmla="*/ 920119 h 1336142"/>
                <a:gd name="connsiteX365" fmla="*/ 1609048 w 1614774"/>
                <a:gd name="connsiteY365" fmla="*/ 903889 h 1336142"/>
                <a:gd name="connsiteX366" fmla="*/ 1611011 w 1614774"/>
                <a:gd name="connsiteY366" fmla="*/ 892243 h 1336142"/>
                <a:gd name="connsiteX367" fmla="*/ 1613480 w 1614774"/>
                <a:gd name="connsiteY367" fmla="*/ 863570 h 1336142"/>
                <a:gd name="connsiteX368" fmla="*/ 1613037 w 1614774"/>
                <a:gd name="connsiteY368" fmla="*/ 845345 h 1336142"/>
                <a:gd name="connsiteX369" fmla="*/ 1608605 w 1614774"/>
                <a:gd name="connsiteY369" fmla="*/ 820054 h 1336142"/>
                <a:gd name="connsiteX370" fmla="*/ 1603539 w 1614774"/>
                <a:gd name="connsiteY370" fmla="*/ 807560 h 1336142"/>
                <a:gd name="connsiteX371" fmla="*/ 1602589 w 1614774"/>
                <a:gd name="connsiteY371" fmla="*/ 805527 h 1336142"/>
                <a:gd name="connsiteX372" fmla="*/ 1598536 w 1614774"/>
                <a:gd name="connsiteY372" fmla="*/ 797744 h 1336142"/>
                <a:gd name="connsiteX373" fmla="*/ 1583845 w 1614774"/>
                <a:gd name="connsiteY373" fmla="*/ 777481 h 1336142"/>
                <a:gd name="connsiteX374" fmla="*/ 1570167 w 1614774"/>
                <a:gd name="connsiteY374" fmla="*/ 765475 h 1336142"/>
                <a:gd name="connsiteX375" fmla="*/ 1549586 w 1614774"/>
                <a:gd name="connsiteY375" fmla="*/ 751138 h 1336142"/>
                <a:gd name="connsiteX376" fmla="*/ 1539771 w 1614774"/>
                <a:gd name="connsiteY376" fmla="*/ 745553 h 1336142"/>
                <a:gd name="connsiteX377" fmla="*/ 1545027 w 1614774"/>
                <a:gd name="connsiteY377" fmla="*/ 736871 h 1336142"/>
                <a:gd name="connsiteX378" fmla="*/ 1550663 w 1614774"/>
                <a:gd name="connsiteY378" fmla="*/ 722958 h 1336142"/>
                <a:gd name="connsiteX379" fmla="*/ 1552119 w 1614774"/>
                <a:gd name="connsiteY379" fmla="*/ 719140 h 1336142"/>
                <a:gd name="connsiteX380" fmla="*/ 1552879 w 1614774"/>
                <a:gd name="connsiteY380" fmla="*/ 717107 h 1336142"/>
                <a:gd name="connsiteX381" fmla="*/ 1553639 w 1614774"/>
                <a:gd name="connsiteY381" fmla="*/ 715056 h 1336142"/>
                <a:gd name="connsiteX382" fmla="*/ 1560035 w 1614774"/>
                <a:gd name="connsiteY382" fmla="*/ 696470 h 1336142"/>
                <a:gd name="connsiteX383" fmla="*/ 1560352 w 1614774"/>
                <a:gd name="connsiteY383" fmla="*/ 695147 h 1336142"/>
                <a:gd name="connsiteX384" fmla="*/ 1562505 w 1614774"/>
                <a:gd name="connsiteY384" fmla="*/ 687212 h 1336142"/>
                <a:gd name="connsiteX385" fmla="*/ 1564278 w 1614774"/>
                <a:gd name="connsiteY385" fmla="*/ 672324 h 1336142"/>
                <a:gd name="connsiteX386" fmla="*/ 1564467 w 1614774"/>
                <a:gd name="connsiteY386" fmla="*/ 668651 h 1336142"/>
                <a:gd name="connsiteX387" fmla="*/ 1563898 w 1614774"/>
                <a:gd name="connsiteY387" fmla="*/ 645924 h 1336142"/>
                <a:gd name="connsiteX388" fmla="*/ 1557882 w 1614774"/>
                <a:gd name="connsiteY388" fmla="*/ 618372 h 1336142"/>
                <a:gd name="connsiteX389" fmla="*/ 1544710 w 1614774"/>
                <a:gd name="connsiteY389" fmla="*/ 593796 h 1336142"/>
                <a:gd name="connsiteX390" fmla="*/ 1534578 w 1614774"/>
                <a:gd name="connsiteY390" fmla="*/ 581296 h 1336142"/>
                <a:gd name="connsiteX391" fmla="*/ 1530906 w 1614774"/>
                <a:gd name="connsiteY391" fmla="*/ 578326 h 1336142"/>
                <a:gd name="connsiteX392" fmla="*/ 1530716 w 1614774"/>
                <a:gd name="connsiteY392" fmla="*/ 578180 h 1336142"/>
                <a:gd name="connsiteX393" fmla="*/ 1520204 w 1614774"/>
                <a:gd name="connsiteY393" fmla="*/ 571202 h 1336142"/>
                <a:gd name="connsiteX394" fmla="*/ 1482969 w 1614774"/>
                <a:gd name="connsiteY394" fmla="*/ 555865 h 1336142"/>
                <a:gd name="connsiteX395" fmla="*/ 1490061 w 1614774"/>
                <a:gd name="connsiteY395" fmla="*/ 532010 h 1336142"/>
                <a:gd name="connsiteX396" fmla="*/ 1491708 w 1614774"/>
                <a:gd name="connsiteY396" fmla="*/ 520219 h 1336142"/>
                <a:gd name="connsiteX397" fmla="*/ 1493291 w 1614774"/>
                <a:gd name="connsiteY397" fmla="*/ 508637 h 1336142"/>
                <a:gd name="connsiteX398" fmla="*/ 1496014 w 1614774"/>
                <a:gd name="connsiteY398" fmla="*/ 494788 h 1336142"/>
                <a:gd name="connsiteX399" fmla="*/ 1497407 w 1614774"/>
                <a:gd name="connsiteY399" fmla="*/ 488291 h 1336142"/>
                <a:gd name="connsiteX400" fmla="*/ 1497977 w 1614774"/>
                <a:gd name="connsiteY400" fmla="*/ 485315 h 1336142"/>
                <a:gd name="connsiteX401" fmla="*/ 1502283 w 1614774"/>
                <a:gd name="connsiteY401" fmla="*/ 465412 h 1336142"/>
                <a:gd name="connsiteX402" fmla="*/ 1505703 w 1614774"/>
                <a:gd name="connsiteY402" fmla="*/ 436245 h 1336142"/>
                <a:gd name="connsiteX403" fmla="*/ 1505513 w 1614774"/>
                <a:gd name="connsiteY403" fmla="*/ 425860 h 1336142"/>
                <a:gd name="connsiteX404" fmla="*/ 1500700 w 1614774"/>
                <a:gd name="connsiteY404" fmla="*/ 405457 h 1336142"/>
                <a:gd name="connsiteX405" fmla="*/ 1486958 w 1614774"/>
                <a:gd name="connsiteY405" fmla="*/ 382369 h 1336142"/>
                <a:gd name="connsiteX406" fmla="*/ 1475307 w 1614774"/>
                <a:gd name="connsiteY406" fmla="*/ 370147 h 1336142"/>
                <a:gd name="connsiteX407" fmla="*/ 1461059 w 1614774"/>
                <a:gd name="connsiteY407" fmla="*/ 360819 h 1336142"/>
                <a:gd name="connsiteX408" fmla="*/ 1443645 w 1614774"/>
                <a:gd name="connsiteY408" fmla="*/ 352771 h 1336142"/>
                <a:gd name="connsiteX409" fmla="*/ 1441492 w 1614774"/>
                <a:gd name="connsiteY409" fmla="*/ 351916 h 1336142"/>
                <a:gd name="connsiteX410" fmla="*/ 1437882 w 1614774"/>
                <a:gd name="connsiteY410" fmla="*/ 350441 h 1336142"/>
                <a:gd name="connsiteX411" fmla="*/ 1417175 w 1614774"/>
                <a:gd name="connsiteY411" fmla="*/ 342531 h 1336142"/>
                <a:gd name="connsiteX412" fmla="*/ 1395201 w 1614774"/>
                <a:gd name="connsiteY412" fmla="*/ 336743 h 1336142"/>
                <a:gd name="connsiteX413" fmla="*/ 1373545 w 1614774"/>
                <a:gd name="connsiteY413" fmla="*/ 332298 h 1336142"/>
                <a:gd name="connsiteX414" fmla="*/ 1352711 w 1614774"/>
                <a:gd name="connsiteY414" fmla="*/ 329955 h 1336142"/>
                <a:gd name="connsiteX415" fmla="*/ 1344542 w 1614774"/>
                <a:gd name="connsiteY415" fmla="*/ 329265 h 1336142"/>
                <a:gd name="connsiteX416" fmla="*/ 1321936 w 1614774"/>
                <a:gd name="connsiteY416" fmla="*/ 328062 h 1336142"/>
                <a:gd name="connsiteX417" fmla="*/ 1321049 w 1614774"/>
                <a:gd name="connsiteY417" fmla="*/ 328062 h 1336142"/>
                <a:gd name="connsiteX418" fmla="*/ 1297745 w 1614774"/>
                <a:gd name="connsiteY418" fmla="*/ 329829 h 1336142"/>
                <a:gd name="connsiteX419" fmla="*/ 1292616 w 1614774"/>
                <a:gd name="connsiteY419" fmla="*/ 330449 h 1336142"/>
                <a:gd name="connsiteX420" fmla="*/ 1295529 w 1614774"/>
                <a:gd name="connsiteY420" fmla="*/ 326010 h 1336142"/>
                <a:gd name="connsiteX421" fmla="*/ 1303065 w 1614774"/>
                <a:gd name="connsiteY421" fmla="*/ 314859 h 1336142"/>
                <a:gd name="connsiteX422" fmla="*/ 1308067 w 1614774"/>
                <a:gd name="connsiteY422" fmla="*/ 307868 h 1336142"/>
                <a:gd name="connsiteX423" fmla="*/ 1318896 w 1614774"/>
                <a:gd name="connsiteY423" fmla="*/ 286894 h 1336142"/>
                <a:gd name="connsiteX424" fmla="*/ 1318896 w 1614774"/>
                <a:gd name="connsiteY424" fmla="*/ 286894 h 1336142"/>
                <a:gd name="connsiteX425" fmla="*/ 1318896 w 1614774"/>
                <a:gd name="connsiteY425" fmla="*/ 286894 h 1336142"/>
                <a:gd name="connsiteX426" fmla="*/ 1318896 w 1614774"/>
                <a:gd name="connsiteY426" fmla="*/ 286894 h 1336142"/>
                <a:gd name="connsiteX427" fmla="*/ 1319719 w 1614774"/>
                <a:gd name="connsiteY427" fmla="*/ 284489 h 1336142"/>
                <a:gd name="connsiteX428" fmla="*/ 1320352 w 1614774"/>
                <a:gd name="connsiteY428" fmla="*/ 283222 h 1336142"/>
                <a:gd name="connsiteX429" fmla="*/ 1324848 w 1614774"/>
                <a:gd name="connsiteY429" fmla="*/ 272488 h 1336142"/>
                <a:gd name="connsiteX430" fmla="*/ 1331624 w 1614774"/>
                <a:gd name="connsiteY430" fmla="*/ 256233 h 1336142"/>
                <a:gd name="connsiteX431" fmla="*/ 1333904 w 1614774"/>
                <a:gd name="connsiteY431" fmla="*/ 245145 h 1336142"/>
                <a:gd name="connsiteX432" fmla="*/ 1335170 w 1614774"/>
                <a:gd name="connsiteY432" fmla="*/ 226566 h 1336142"/>
                <a:gd name="connsiteX433" fmla="*/ 1332447 w 1614774"/>
                <a:gd name="connsiteY433" fmla="*/ 196835 h 1336142"/>
                <a:gd name="connsiteX434" fmla="*/ 1335613 w 1614774"/>
                <a:gd name="connsiteY434" fmla="*/ 169162 h 1336142"/>
                <a:gd name="connsiteX435" fmla="*/ 1333714 w 1614774"/>
                <a:gd name="connsiteY435" fmla="*/ 148550 h 1336142"/>
                <a:gd name="connsiteX436" fmla="*/ 1330357 w 1614774"/>
                <a:gd name="connsiteY436" fmla="*/ 130680 h 1336142"/>
                <a:gd name="connsiteX437" fmla="*/ 1324975 w 1614774"/>
                <a:gd name="connsiteY437" fmla="*/ 117679 h 1336142"/>
                <a:gd name="connsiteX438" fmla="*/ 1323519 w 1614774"/>
                <a:gd name="connsiteY438" fmla="*/ 114653 h 1336142"/>
                <a:gd name="connsiteX439" fmla="*/ 1313450 w 1614774"/>
                <a:gd name="connsiteY439" fmla="*/ 98119 h 1336142"/>
                <a:gd name="connsiteX440" fmla="*/ 1303254 w 1614774"/>
                <a:gd name="connsiteY440" fmla="*/ 86043 h 1336142"/>
                <a:gd name="connsiteX441" fmla="*/ 1289703 w 1614774"/>
                <a:gd name="connsiteY441" fmla="*/ 76721 h 1336142"/>
                <a:gd name="connsiteX442" fmla="*/ 1283561 w 1614774"/>
                <a:gd name="connsiteY442" fmla="*/ 73049 h 1336142"/>
                <a:gd name="connsiteX443" fmla="*/ 1271592 w 1614774"/>
                <a:gd name="connsiteY443" fmla="*/ 66406 h 1336142"/>
                <a:gd name="connsiteX444" fmla="*/ 1243540 w 1614774"/>
                <a:gd name="connsiteY444" fmla="*/ 56312 h 1336142"/>
                <a:gd name="connsiteX445" fmla="*/ 1234991 w 1614774"/>
                <a:gd name="connsiteY445" fmla="*/ 54615 h 1336142"/>
                <a:gd name="connsiteX446" fmla="*/ 1233218 w 1614774"/>
                <a:gd name="connsiteY446" fmla="*/ 54488 h 1336142"/>
                <a:gd name="connsiteX447" fmla="*/ 1220996 w 1614774"/>
                <a:gd name="connsiteY447" fmla="*/ 53551 h 1336142"/>
                <a:gd name="connsiteX448" fmla="*/ 1217514 w 1614774"/>
                <a:gd name="connsiteY448" fmla="*/ 53633 h 1336142"/>
                <a:gd name="connsiteX449" fmla="*/ 1187245 w 1614774"/>
                <a:gd name="connsiteY449" fmla="*/ 59073 h 1336142"/>
                <a:gd name="connsiteX450" fmla="*/ 1164954 w 1614774"/>
                <a:gd name="connsiteY450" fmla="*/ 66627 h 1336142"/>
                <a:gd name="connsiteX451" fmla="*/ 1121577 w 1614774"/>
                <a:gd name="connsiteY451" fmla="*/ 78488 h 1336142"/>
                <a:gd name="connsiteX452" fmla="*/ 1078137 w 1614774"/>
                <a:gd name="connsiteY452" fmla="*/ 99100 h 1336142"/>
                <a:gd name="connsiteX453" fmla="*/ 1056164 w 1614774"/>
                <a:gd name="connsiteY453" fmla="*/ 114292 h 1336142"/>
                <a:gd name="connsiteX454" fmla="*/ 1053947 w 1614774"/>
                <a:gd name="connsiteY454" fmla="*/ 69604 h 1336142"/>
                <a:gd name="connsiteX455" fmla="*/ 1051288 w 1614774"/>
                <a:gd name="connsiteY455" fmla="*/ 60897 h 1336142"/>
                <a:gd name="connsiteX456" fmla="*/ 1043752 w 1614774"/>
                <a:gd name="connsiteY456" fmla="*/ 45369 h 1336142"/>
                <a:gd name="connsiteX457" fmla="*/ 1028744 w 1614774"/>
                <a:gd name="connsiteY457" fmla="*/ 25796 h 1336142"/>
                <a:gd name="connsiteX458" fmla="*/ 1023044 w 1614774"/>
                <a:gd name="connsiteY458" fmla="*/ 20996 h 1336142"/>
                <a:gd name="connsiteX459" fmla="*/ 1010570 w 1614774"/>
                <a:gd name="connsiteY459" fmla="*/ 12320 h 1336142"/>
                <a:gd name="connsiteX460" fmla="*/ 985303 w 1614774"/>
                <a:gd name="connsiteY460" fmla="*/ 2771 h 1336142"/>
                <a:gd name="connsiteX461" fmla="*/ 975172 w 1614774"/>
                <a:gd name="connsiteY461" fmla="*/ 1030 h 1336142"/>
                <a:gd name="connsiteX462" fmla="*/ 972196 w 1614774"/>
                <a:gd name="connsiteY462" fmla="*/ 593 h 1336142"/>
                <a:gd name="connsiteX463" fmla="*/ 958074 w 1614774"/>
                <a:gd name="connsiteY463" fmla="*/ -547 h 133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</a:cxnLst>
              <a:rect l="l" t="t" r="r" b="b"/>
              <a:pathLst>
                <a:path w="1614774" h="1336142">
                  <a:moveTo>
                    <a:pt x="958074" y="-547"/>
                  </a:moveTo>
                  <a:cubicBezTo>
                    <a:pt x="955224" y="-547"/>
                    <a:pt x="952755" y="-382"/>
                    <a:pt x="950158" y="-53"/>
                  </a:cubicBezTo>
                  <a:cubicBezTo>
                    <a:pt x="937683" y="1587"/>
                    <a:pt x="925588" y="5329"/>
                    <a:pt x="913873" y="8857"/>
                  </a:cubicBezTo>
                  <a:lnTo>
                    <a:pt x="911151" y="9712"/>
                  </a:lnTo>
                  <a:cubicBezTo>
                    <a:pt x="902728" y="12245"/>
                    <a:pt x="894813" y="14644"/>
                    <a:pt x="886771" y="18032"/>
                  </a:cubicBezTo>
                  <a:cubicBezTo>
                    <a:pt x="879235" y="21141"/>
                    <a:pt x="871763" y="24675"/>
                    <a:pt x="864608" y="28082"/>
                  </a:cubicBezTo>
                  <a:lnTo>
                    <a:pt x="858718" y="30881"/>
                  </a:lnTo>
                  <a:cubicBezTo>
                    <a:pt x="857135" y="31584"/>
                    <a:pt x="855425" y="32382"/>
                    <a:pt x="853715" y="33148"/>
                  </a:cubicBezTo>
                  <a:lnTo>
                    <a:pt x="852069" y="33933"/>
                  </a:lnTo>
                  <a:cubicBezTo>
                    <a:pt x="848143" y="35694"/>
                    <a:pt x="843964" y="37530"/>
                    <a:pt x="840227" y="39791"/>
                  </a:cubicBezTo>
                  <a:cubicBezTo>
                    <a:pt x="836872" y="41760"/>
                    <a:pt x="833579" y="43881"/>
                    <a:pt x="829905" y="46344"/>
                  </a:cubicBezTo>
                  <a:cubicBezTo>
                    <a:pt x="824713" y="49815"/>
                    <a:pt x="819773" y="53842"/>
                    <a:pt x="814961" y="57724"/>
                  </a:cubicBezTo>
                  <a:lnTo>
                    <a:pt x="813504" y="59016"/>
                  </a:lnTo>
                  <a:cubicBezTo>
                    <a:pt x="810275" y="61606"/>
                    <a:pt x="806982" y="64164"/>
                    <a:pt x="803689" y="66754"/>
                  </a:cubicBezTo>
                  <a:cubicBezTo>
                    <a:pt x="794634" y="73897"/>
                    <a:pt x="785262" y="81249"/>
                    <a:pt x="776966" y="89652"/>
                  </a:cubicBezTo>
                  <a:cubicBezTo>
                    <a:pt x="768861" y="97979"/>
                    <a:pt x="760059" y="107389"/>
                    <a:pt x="749610" y="119300"/>
                  </a:cubicBezTo>
                  <a:cubicBezTo>
                    <a:pt x="746191" y="123176"/>
                    <a:pt x="742834" y="127501"/>
                    <a:pt x="739162" y="132941"/>
                  </a:cubicBezTo>
                  <a:cubicBezTo>
                    <a:pt x="734855" y="126209"/>
                    <a:pt x="729980" y="120586"/>
                    <a:pt x="724533" y="115982"/>
                  </a:cubicBezTo>
                  <a:cubicBezTo>
                    <a:pt x="714212" y="107155"/>
                    <a:pt x="702560" y="101506"/>
                    <a:pt x="692365" y="100449"/>
                  </a:cubicBezTo>
                  <a:lnTo>
                    <a:pt x="691162" y="100303"/>
                  </a:lnTo>
                  <a:cubicBezTo>
                    <a:pt x="686856" y="99885"/>
                    <a:pt x="682613" y="99391"/>
                    <a:pt x="678307" y="99391"/>
                  </a:cubicBezTo>
                  <a:cubicBezTo>
                    <a:pt x="677611" y="99391"/>
                    <a:pt x="676978" y="99391"/>
                    <a:pt x="676218" y="99449"/>
                  </a:cubicBezTo>
                  <a:cubicBezTo>
                    <a:pt x="671785" y="99619"/>
                    <a:pt x="667225" y="100449"/>
                    <a:pt x="662919" y="101298"/>
                  </a:cubicBezTo>
                  <a:lnTo>
                    <a:pt x="660576" y="101734"/>
                  </a:lnTo>
                  <a:cubicBezTo>
                    <a:pt x="651268" y="103501"/>
                    <a:pt x="641896" y="108003"/>
                    <a:pt x="634740" y="111676"/>
                  </a:cubicBezTo>
                  <a:cubicBezTo>
                    <a:pt x="627584" y="115501"/>
                    <a:pt x="621631" y="118819"/>
                    <a:pt x="616249" y="122207"/>
                  </a:cubicBezTo>
                  <a:cubicBezTo>
                    <a:pt x="611057" y="125462"/>
                    <a:pt x="606181" y="129179"/>
                    <a:pt x="601431" y="132795"/>
                  </a:cubicBezTo>
                  <a:lnTo>
                    <a:pt x="598772" y="134790"/>
                  </a:lnTo>
                  <a:lnTo>
                    <a:pt x="594845" y="137652"/>
                  </a:lnTo>
                  <a:cubicBezTo>
                    <a:pt x="588640" y="142325"/>
                    <a:pt x="582244" y="147075"/>
                    <a:pt x="576228" y="152286"/>
                  </a:cubicBezTo>
                  <a:cubicBezTo>
                    <a:pt x="569833" y="157726"/>
                    <a:pt x="564070" y="163868"/>
                    <a:pt x="558497" y="169789"/>
                  </a:cubicBezTo>
                  <a:cubicBezTo>
                    <a:pt x="553115" y="175457"/>
                    <a:pt x="547352" y="181042"/>
                    <a:pt x="541780" y="186310"/>
                  </a:cubicBezTo>
                  <a:cubicBezTo>
                    <a:pt x="536587" y="191484"/>
                    <a:pt x="531015" y="196778"/>
                    <a:pt x="525885" y="202218"/>
                  </a:cubicBezTo>
                  <a:cubicBezTo>
                    <a:pt x="516513" y="212039"/>
                    <a:pt x="506635" y="223038"/>
                    <a:pt x="494730" y="236881"/>
                  </a:cubicBezTo>
                  <a:cubicBezTo>
                    <a:pt x="484788" y="248469"/>
                    <a:pt x="475289" y="261609"/>
                    <a:pt x="464081" y="279397"/>
                  </a:cubicBezTo>
                  <a:cubicBezTo>
                    <a:pt x="457369" y="289782"/>
                    <a:pt x="451036" y="300592"/>
                    <a:pt x="444830" y="311040"/>
                  </a:cubicBezTo>
                  <a:cubicBezTo>
                    <a:pt x="440335" y="318513"/>
                    <a:pt x="435775" y="326213"/>
                    <a:pt x="431152" y="333774"/>
                  </a:cubicBezTo>
                  <a:lnTo>
                    <a:pt x="430075" y="335616"/>
                  </a:lnTo>
                  <a:cubicBezTo>
                    <a:pt x="427796" y="339213"/>
                    <a:pt x="425516" y="342968"/>
                    <a:pt x="423490" y="346768"/>
                  </a:cubicBezTo>
                  <a:cubicBezTo>
                    <a:pt x="422540" y="348762"/>
                    <a:pt x="421527" y="350713"/>
                    <a:pt x="420640" y="352701"/>
                  </a:cubicBezTo>
                  <a:cubicBezTo>
                    <a:pt x="419311" y="355234"/>
                    <a:pt x="418171" y="357729"/>
                    <a:pt x="416841" y="360205"/>
                  </a:cubicBezTo>
                  <a:cubicBezTo>
                    <a:pt x="415954" y="361738"/>
                    <a:pt x="415194" y="363232"/>
                    <a:pt x="414371" y="364764"/>
                  </a:cubicBezTo>
                  <a:cubicBezTo>
                    <a:pt x="412725" y="367817"/>
                    <a:pt x="410952" y="370932"/>
                    <a:pt x="409432" y="374092"/>
                  </a:cubicBezTo>
                  <a:cubicBezTo>
                    <a:pt x="407089" y="379044"/>
                    <a:pt x="405063" y="384135"/>
                    <a:pt x="403480" y="388435"/>
                  </a:cubicBezTo>
                  <a:cubicBezTo>
                    <a:pt x="402846" y="389866"/>
                    <a:pt x="402277" y="391342"/>
                    <a:pt x="401706" y="392728"/>
                  </a:cubicBezTo>
                  <a:cubicBezTo>
                    <a:pt x="398413" y="390614"/>
                    <a:pt x="395374" y="388720"/>
                    <a:pt x="392334" y="387017"/>
                  </a:cubicBezTo>
                  <a:cubicBezTo>
                    <a:pt x="389675" y="385465"/>
                    <a:pt x="386889" y="383762"/>
                    <a:pt x="384355" y="382141"/>
                  </a:cubicBezTo>
                  <a:cubicBezTo>
                    <a:pt x="380683" y="379753"/>
                    <a:pt x="376884" y="377347"/>
                    <a:pt x="372767" y="375295"/>
                  </a:cubicBezTo>
                  <a:cubicBezTo>
                    <a:pt x="368208" y="372965"/>
                    <a:pt x="363269" y="371217"/>
                    <a:pt x="358393" y="369520"/>
                  </a:cubicBezTo>
                  <a:lnTo>
                    <a:pt x="357569" y="369235"/>
                  </a:lnTo>
                  <a:lnTo>
                    <a:pt x="356936" y="368944"/>
                  </a:lnTo>
                  <a:cubicBezTo>
                    <a:pt x="353707" y="367817"/>
                    <a:pt x="350414" y="366702"/>
                    <a:pt x="347121" y="365847"/>
                  </a:cubicBezTo>
                  <a:cubicBezTo>
                    <a:pt x="337622" y="363504"/>
                    <a:pt x="327744" y="362814"/>
                    <a:pt x="318245" y="362029"/>
                  </a:cubicBezTo>
                  <a:lnTo>
                    <a:pt x="317359" y="362029"/>
                  </a:lnTo>
                  <a:cubicBezTo>
                    <a:pt x="310013" y="361465"/>
                    <a:pt x="302414" y="361383"/>
                    <a:pt x="295132" y="361383"/>
                  </a:cubicBezTo>
                  <a:lnTo>
                    <a:pt x="289369" y="361383"/>
                  </a:lnTo>
                  <a:cubicBezTo>
                    <a:pt x="283417" y="361383"/>
                    <a:pt x="277021" y="361465"/>
                    <a:pt x="270689" y="362174"/>
                  </a:cubicBezTo>
                  <a:cubicBezTo>
                    <a:pt x="261570" y="363169"/>
                    <a:pt x="252831" y="365347"/>
                    <a:pt x="243903" y="367735"/>
                  </a:cubicBezTo>
                  <a:cubicBezTo>
                    <a:pt x="235291" y="370020"/>
                    <a:pt x="226615" y="373605"/>
                    <a:pt x="218636" y="378132"/>
                  </a:cubicBezTo>
                  <a:cubicBezTo>
                    <a:pt x="213380" y="381166"/>
                    <a:pt x="208251" y="384902"/>
                    <a:pt x="201982" y="390284"/>
                  </a:cubicBezTo>
                  <a:cubicBezTo>
                    <a:pt x="198816" y="392900"/>
                    <a:pt x="196536" y="396344"/>
                    <a:pt x="194256" y="399599"/>
                  </a:cubicBezTo>
                  <a:lnTo>
                    <a:pt x="193813" y="400163"/>
                  </a:lnTo>
                  <a:cubicBezTo>
                    <a:pt x="192103" y="402633"/>
                    <a:pt x="190710" y="404893"/>
                    <a:pt x="189443" y="407135"/>
                  </a:cubicBezTo>
                  <a:cubicBezTo>
                    <a:pt x="186340" y="412866"/>
                    <a:pt x="183997" y="419217"/>
                    <a:pt x="182604" y="426075"/>
                  </a:cubicBezTo>
                  <a:cubicBezTo>
                    <a:pt x="181718" y="430185"/>
                    <a:pt x="181465" y="434687"/>
                    <a:pt x="181148" y="438651"/>
                  </a:cubicBezTo>
                  <a:cubicBezTo>
                    <a:pt x="180705" y="444009"/>
                    <a:pt x="181591" y="449030"/>
                    <a:pt x="182794" y="454951"/>
                  </a:cubicBezTo>
                  <a:cubicBezTo>
                    <a:pt x="183301" y="457440"/>
                    <a:pt x="184061" y="459909"/>
                    <a:pt x="185137" y="462506"/>
                  </a:cubicBezTo>
                  <a:cubicBezTo>
                    <a:pt x="186594" y="465912"/>
                    <a:pt x="187987" y="469231"/>
                    <a:pt x="189697" y="472327"/>
                  </a:cubicBezTo>
                  <a:cubicBezTo>
                    <a:pt x="178109" y="476646"/>
                    <a:pt x="166837" y="481642"/>
                    <a:pt x="156451" y="487379"/>
                  </a:cubicBezTo>
                  <a:cubicBezTo>
                    <a:pt x="141507" y="495498"/>
                    <a:pt x="128209" y="505167"/>
                    <a:pt x="116874" y="516046"/>
                  </a:cubicBezTo>
                  <a:cubicBezTo>
                    <a:pt x="106742" y="525868"/>
                    <a:pt x="98003" y="537222"/>
                    <a:pt x="90784" y="547063"/>
                  </a:cubicBezTo>
                  <a:cubicBezTo>
                    <a:pt x="84578" y="555535"/>
                    <a:pt x="80083" y="562216"/>
                    <a:pt x="76220" y="568732"/>
                  </a:cubicBezTo>
                  <a:cubicBezTo>
                    <a:pt x="72673" y="574799"/>
                    <a:pt x="70140" y="580852"/>
                    <a:pt x="68684" y="586799"/>
                  </a:cubicBezTo>
                  <a:cubicBezTo>
                    <a:pt x="67607" y="591884"/>
                    <a:pt x="67228" y="597260"/>
                    <a:pt x="66974" y="602465"/>
                  </a:cubicBezTo>
                  <a:lnTo>
                    <a:pt x="66784" y="605441"/>
                  </a:lnTo>
                  <a:cubicBezTo>
                    <a:pt x="66595" y="608759"/>
                    <a:pt x="66595" y="612230"/>
                    <a:pt x="66784" y="616029"/>
                  </a:cubicBezTo>
                  <a:cubicBezTo>
                    <a:pt x="67228" y="621690"/>
                    <a:pt x="68304" y="627402"/>
                    <a:pt x="70077" y="632278"/>
                  </a:cubicBezTo>
                  <a:cubicBezTo>
                    <a:pt x="72483" y="639066"/>
                    <a:pt x="75270" y="644430"/>
                    <a:pt x="78689" y="648597"/>
                  </a:cubicBezTo>
                  <a:lnTo>
                    <a:pt x="79639" y="649724"/>
                  </a:lnTo>
                  <a:cubicBezTo>
                    <a:pt x="81476" y="651985"/>
                    <a:pt x="83185" y="654100"/>
                    <a:pt x="85338" y="656094"/>
                  </a:cubicBezTo>
                  <a:cubicBezTo>
                    <a:pt x="87871" y="658273"/>
                    <a:pt x="90784" y="660103"/>
                    <a:pt x="93571" y="661806"/>
                  </a:cubicBezTo>
                  <a:lnTo>
                    <a:pt x="93887" y="662091"/>
                  </a:lnTo>
                  <a:cubicBezTo>
                    <a:pt x="95597" y="663149"/>
                    <a:pt x="97370" y="664003"/>
                    <a:pt x="99017" y="664688"/>
                  </a:cubicBezTo>
                  <a:cubicBezTo>
                    <a:pt x="105729" y="667594"/>
                    <a:pt x="113138" y="670007"/>
                    <a:pt x="120926" y="671767"/>
                  </a:cubicBezTo>
                  <a:lnTo>
                    <a:pt x="118330" y="673382"/>
                  </a:lnTo>
                  <a:cubicBezTo>
                    <a:pt x="114277" y="676067"/>
                    <a:pt x="110414" y="679322"/>
                    <a:pt x="106679" y="682418"/>
                  </a:cubicBezTo>
                  <a:lnTo>
                    <a:pt x="105032" y="683824"/>
                  </a:lnTo>
                  <a:cubicBezTo>
                    <a:pt x="101929" y="686300"/>
                    <a:pt x="99459" y="688770"/>
                    <a:pt x="97180" y="691258"/>
                  </a:cubicBezTo>
                  <a:cubicBezTo>
                    <a:pt x="90468" y="698813"/>
                    <a:pt x="83945" y="706792"/>
                    <a:pt x="77613" y="714492"/>
                  </a:cubicBezTo>
                  <a:cubicBezTo>
                    <a:pt x="74890" y="717874"/>
                    <a:pt x="72104" y="721192"/>
                    <a:pt x="69254" y="724504"/>
                  </a:cubicBezTo>
                  <a:cubicBezTo>
                    <a:pt x="63555" y="731374"/>
                    <a:pt x="58552" y="738783"/>
                    <a:pt x="53676" y="745983"/>
                  </a:cubicBezTo>
                  <a:lnTo>
                    <a:pt x="52473" y="747813"/>
                  </a:lnTo>
                  <a:lnTo>
                    <a:pt x="51016" y="749935"/>
                  </a:lnTo>
                  <a:cubicBezTo>
                    <a:pt x="47661" y="754956"/>
                    <a:pt x="44051" y="760181"/>
                    <a:pt x="41075" y="765544"/>
                  </a:cubicBezTo>
                  <a:cubicBezTo>
                    <a:pt x="32526" y="780362"/>
                    <a:pt x="25940" y="794857"/>
                    <a:pt x="20748" y="809827"/>
                  </a:cubicBezTo>
                  <a:cubicBezTo>
                    <a:pt x="19228" y="814329"/>
                    <a:pt x="17834" y="819142"/>
                    <a:pt x="16568" y="823758"/>
                  </a:cubicBezTo>
                  <a:cubicBezTo>
                    <a:pt x="16062" y="825291"/>
                    <a:pt x="15618" y="826912"/>
                    <a:pt x="15112" y="828463"/>
                  </a:cubicBezTo>
                  <a:lnTo>
                    <a:pt x="14289" y="831642"/>
                  </a:lnTo>
                  <a:cubicBezTo>
                    <a:pt x="12579" y="837310"/>
                    <a:pt x="10805" y="843015"/>
                    <a:pt x="9666" y="848809"/>
                  </a:cubicBezTo>
                  <a:cubicBezTo>
                    <a:pt x="8336" y="854660"/>
                    <a:pt x="7386" y="860600"/>
                    <a:pt x="6373" y="866394"/>
                  </a:cubicBezTo>
                  <a:lnTo>
                    <a:pt x="5550" y="870834"/>
                  </a:lnTo>
                  <a:cubicBezTo>
                    <a:pt x="4157" y="879325"/>
                    <a:pt x="2574" y="889419"/>
                    <a:pt x="1560" y="900000"/>
                  </a:cubicBezTo>
                  <a:lnTo>
                    <a:pt x="864" y="906358"/>
                  </a:lnTo>
                  <a:cubicBezTo>
                    <a:pt x="420" y="911887"/>
                    <a:pt x="-150" y="917529"/>
                    <a:pt x="-530" y="923026"/>
                  </a:cubicBezTo>
                  <a:cubicBezTo>
                    <a:pt x="-1036" y="930725"/>
                    <a:pt x="-1163" y="938496"/>
                    <a:pt x="-1163" y="945841"/>
                  </a:cubicBezTo>
                  <a:lnTo>
                    <a:pt x="-1163" y="947608"/>
                  </a:lnTo>
                  <a:cubicBezTo>
                    <a:pt x="-1163" y="951496"/>
                    <a:pt x="-1226" y="955517"/>
                    <a:pt x="-973" y="959456"/>
                  </a:cubicBezTo>
                  <a:cubicBezTo>
                    <a:pt x="-530" y="966187"/>
                    <a:pt x="610" y="973102"/>
                    <a:pt x="2257" y="980593"/>
                  </a:cubicBezTo>
                  <a:cubicBezTo>
                    <a:pt x="3523" y="986033"/>
                    <a:pt x="6056" y="991948"/>
                    <a:pt x="9919" y="998806"/>
                  </a:cubicBezTo>
                  <a:cubicBezTo>
                    <a:pt x="16884" y="1011027"/>
                    <a:pt x="30056" y="1019088"/>
                    <a:pt x="46204" y="1020823"/>
                  </a:cubicBezTo>
                  <a:cubicBezTo>
                    <a:pt x="50637" y="1021330"/>
                    <a:pt x="55196" y="1021887"/>
                    <a:pt x="59692" y="1021887"/>
                  </a:cubicBezTo>
                  <a:lnTo>
                    <a:pt x="60135" y="1021887"/>
                  </a:lnTo>
                  <a:cubicBezTo>
                    <a:pt x="65898" y="1021887"/>
                    <a:pt x="71787" y="1020621"/>
                    <a:pt x="77486" y="1019418"/>
                  </a:cubicBezTo>
                  <a:lnTo>
                    <a:pt x="78183" y="1019272"/>
                  </a:lnTo>
                  <a:cubicBezTo>
                    <a:pt x="78689" y="1019145"/>
                    <a:pt x="79323" y="1018999"/>
                    <a:pt x="79829" y="1018854"/>
                  </a:cubicBezTo>
                  <a:lnTo>
                    <a:pt x="79829" y="1018854"/>
                  </a:lnTo>
                  <a:cubicBezTo>
                    <a:pt x="79196" y="1021824"/>
                    <a:pt x="78879" y="1024787"/>
                    <a:pt x="78563" y="1027764"/>
                  </a:cubicBezTo>
                  <a:lnTo>
                    <a:pt x="78373" y="1029385"/>
                  </a:lnTo>
                  <a:cubicBezTo>
                    <a:pt x="77740" y="1035090"/>
                    <a:pt x="77169" y="1040695"/>
                    <a:pt x="77042" y="1046254"/>
                  </a:cubicBezTo>
                  <a:cubicBezTo>
                    <a:pt x="76790" y="1053049"/>
                    <a:pt x="76599" y="1060876"/>
                    <a:pt x="76790" y="1068557"/>
                  </a:cubicBezTo>
                  <a:cubicBezTo>
                    <a:pt x="77169" y="1078107"/>
                    <a:pt x="78689" y="1087574"/>
                    <a:pt x="80272" y="1095540"/>
                  </a:cubicBezTo>
                  <a:cubicBezTo>
                    <a:pt x="82045" y="1104804"/>
                    <a:pt x="86162" y="1113422"/>
                    <a:pt x="89645" y="1120977"/>
                  </a:cubicBezTo>
                  <a:cubicBezTo>
                    <a:pt x="90214" y="1121953"/>
                    <a:pt x="90721" y="1123029"/>
                    <a:pt x="91228" y="1124067"/>
                  </a:cubicBezTo>
                  <a:cubicBezTo>
                    <a:pt x="93634" y="1129235"/>
                    <a:pt x="96103" y="1134528"/>
                    <a:pt x="99523" y="1139120"/>
                  </a:cubicBezTo>
                  <a:cubicBezTo>
                    <a:pt x="103386" y="1144350"/>
                    <a:pt x="107819" y="1149441"/>
                    <a:pt x="112061" y="1154317"/>
                  </a:cubicBezTo>
                  <a:cubicBezTo>
                    <a:pt x="113201" y="1155578"/>
                    <a:pt x="114277" y="1156907"/>
                    <a:pt x="115481" y="1158256"/>
                  </a:cubicBezTo>
                  <a:cubicBezTo>
                    <a:pt x="117570" y="1160795"/>
                    <a:pt x="119850" y="1163550"/>
                    <a:pt x="122319" y="1166172"/>
                  </a:cubicBezTo>
                  <a:cubicBezTo>
                    <a:pt x="126626" y="1170680"/>
                    <a:pt x="132135" y="1174499"/>
                    <a:pt x="136441" y="1177317"/>
                  </a:cubicBezTo>
                  <a:cubicBezTo>
                    <a:pt x="143850" y="1182281"/>
                    <a:pt x="152398" y="1185663"/>
                    <a:pt x="160568" y="1188696"/>
                  </a:cubicBezTo>
                  <a:cubicBezTo>
                    <a:pt x="169749" y="1192078"/>
                    <a:pt x="179185" y="1193135"/>
                    <a:pt x="188810" y="1193990"/>
                  </a:cubicBezTo>
                  <a:cubicBezTo>
                    <a:pt x="194636" y="1194566"/>
                    <a:pt x="199892" y="1194838"/>
                    <a:pt x="204958" y="1194838"/>
                  </a:cubicBezTo>
                  <a:cubicBezTo>
                    <a:pt x="207554" y="1194838"/>
                    <a:pt x="210087" y="1194756"/>
                    <a:pt x="212557" y="1194636"/>
                  </a:cubicBezTo>
                  <a:cubicBezTo>
                    <a:pt x="222055" y="1194072"/>
                    <a:pt x="231744" y="1191729"/>
                    <a:pt x="240800" y="1189317"/>
                  </a:cubicBezTo>
                  <a:cubicBezTo>
                    <a:pt x="247892" y="1187430"/>
                    <a:pt x="255111" y="1184396"/>
                    <a:pt x="260873" y="1181933"/>
                  </a:cubicBezTo>
                  <a:cubicBezTo>
                    <a:pt x="270562" y="1177817"/>
                    <a:pt x="278731" y="1173809"/>
                    <a:pt x="286076" y="1169636"/>
                  </a:cubicBezTo>
                  <a:cubicBezTo>
                    <a:pt x="288799" y="1168078"/>
                    <a:pt x="291459" y="1166602"/>
                    <a:pt x="293992" y="1165025"/>
                  </a:cubicBezTo>
                  <a:cubicBezTo>
                    <a:pt x="295449" y="1165253"/>
                    <a:pt x="296968" y="1165399"/>
                    <a:pt x="298488" y="1165399"/>
                  </a:cubicBezTo>
                  <a:lnTo>
                    <a:pt x="299375" y="1165399"/>
                  </a:lnTo>
                  <a:cubicBezTo>
                    <a:pt x="300008" y="1165317"/>
                    <a:pt x="300641" y="1165317"/>
                    <a:pt x="301274" y="1165253"/>
                  </a:cubicBezTo>
                  <a:lnTo>
                    <a:pt x="301654" y="1165462"/>
                  </a:lnTo>
                  <a:lnTo>
                    <a:pt x="302034" y="1165691"/>
                  </a:lnTo>
                  <a:cubicBezTo>
                    <a:pt x="305517" y="1167584"/>
                    <a:pt x="309253" y="1168496"/>
                    <a:pt x="313433" y="1168496"/>
                  </a:cubicBezTo>
                  <a:cubicBezTo>
                    <a:pt x="315839" y="1168496"/>
                    <a:pt x="318372" y="1168147"/>
                    <a:pt x="321348" y="1167514"/>
                  </a:cubicBezTo>
                  <a:cubicBezTo>
                    <a:pt x="328757" y="1165817"/>
                    <a:pt x="334076" y="1160612"/>
                    <a:pt x="337369" y="1156502"/>
                  </a:cubicBezTo>
                  <a:cubicBezTo>
                    <a:pt x="341295" y="1151557"/>
                    <a:pt x="345158" y="1146117"/>
                    <a:pt x="348957" y="1139911"/>
                  </a:cubicBezTo>
                  <a:cubicBezTo>
                    <a:pt x="356240" y="1127886"/>
                    <a:pt x="361495" y="1114752"/>
                    <a:pt x="365168" y="1104659"/>
                  </a:cubicBezTo>
                  <a:cubicBezTo>
                    <a:pt x="368715" y="1095065"/>
                    <a:pt x="371881" y="1084458"/>
                    <a:pt x="374730" y="1072167"/>
                  </a:cubicBezTo>
                  <a:cubicBezTo>
                    <a:pt x="375364" y="1070255"/>
                    <a:pt x="376060" y="1068285"/>
                    <a:pt x="376693" y="1066379"/>
                  </a:cubicBezTo>
                  <a:cubicBezTo>
                    <a:pt x="378086" y="1061788"/>
                    <a:pt x="379479" y="1057115"/>
                    <a:pt x="380746" y="1052612"/>
                  </a:cubicBezTo>
                  <a:cubicBezTo>
                    <a:pt x="381506" y="1050016"/>
                    <a:pt x="382329" y="1047318"/>
                    <a:pt x="383089" y="1044703"/>
                  </a:cubicBezTo>
                  <a:cubicBezTo>
                    <a:pt x="384229" y="1040758"/>
                    <a:pt x="385432" y="1036876"/>
                    <a:pt x="386635" y="1032912"/>
                  </a:cubicBezTo>
                  <a:cubicBezTo>
                    <a:pt x="387775" y="1029024"/>
                    <a:pt x="388978" y="1025206"/>
                    <a:pt x="390055" y="1021387"/>
                  </a:cubicBezTo>
                  <a:cubicBezTo>
                    <a:pt x="393981" y="1008336"/>
                    <a:pt x="398730" y="992093"/>
                    <a:pt x="400883" y="976135"/>
                  </a:cubicBezTo>
                  <a:lnTo>
                    <a:pt x="401073" y="975344"/>
                  </a:lnTo>
                  <a:cubicBezTo>
                    <a:pt x="401643" y="970772"/>
                    <a:pt x="402213" y="966105"/>
                    <a:pt x="402593" y="961451"/>
                  </a:cubicBezTo>
                  <a:cubicBezTo>
                    <a:pt x="402846" y="957968"/>
                    <a:pt x="402656" y="954668"/>
                    <a:pt x="402403" y="951135"/>
                  </a:cubicBezTo>
                  <a:cubicBezTo>
                    <a:pt x="402213" y="947380"/>
                    <a:pt x="401896" y="943726"/>
                    <a:pt x="401643" y="940173"/>
                  </a:cubicBezTo>
                  <a:lnTo>
                    <a:pt x="401327" y="937204"/>
                  </a:lnTo>
                  <a:cubicBezTo>
                    <a:pt x="400694" y="930434"/>
                    <a:pt x="399870" y="923317"/>
                    <a:pt x="398920" y="914679"/>
                  </a:cubicBezTo>
                  <a:cubicBezTo>
                    <a:pt x="399174" y="909240"/>
                    <a:pt x="399174" y="903743"/>
                    <a:pt x="398984" y="898323"/>
                  </a:cubicBezTo>
                  <a:cubicBezTo>
                    <a:pt x="398984" y="893864"/>
                    <a:pt x="398857" y="889267"/>
                    <a:pt x="398730" y="884765"/>
                  </a:cubicBezTo>
                  <a:lnTo>
                    <a:pt x="398540" y="881858"/>
                  </a:lnTo>
                  <a:cubicBezTo>
                    <a:pt x="398477" y="879597"/>
                    <a:pt x="398351" y="877331"/>
                    <a:pt x="398351" y="875013"/>
                  </a:cubicBezTo>
                  <a:lnTo>
                    <a:pt x="398540" y="874652"/>
                  </a:lnTo>
                  <a:lnTo>
                    <a:pt x="398730" y="874304"/>
                  </a:lnTo>
                  <a:cubicBezTo>
                    <a:pt x="400377" y="872480"/>
                    <a:pt x="402150" y="870631"/>
                    <a:pt x="403986" y="868927"/>
                  </a:cubicBezTo>
                  <a:cubicBezTo>
                    <a:pt x="406139" y="866667"/>
                    <a:pt x="408482" y="864337"/>
                    <a:pt x="410572" y="861791"/>
                  </a:cubicBezTo>
                  <a:cubicBezTo>
                    <a:pt x="415954" y="854876"/>
                    <a:pt x="420894" y="847961"/>
                    <a:pt x="425010" y="841318"/>
                  </a:cubicBezTo>
                  <a:cubicBezTo>
                    <a:pt x="428430" y="835878"/>
                    <a:pt x="430962" y="829939"/>
                    <a:pt x="433368" y="824164"/>
                  </a:cubicBezTo>
                  <a:lnTo>
                    <a:pt x="433876" y="823023"/>
                  </a:lnTo>
                  <a:lnTo>
                    <a:pt x="434825" y="820782"/>
                  </a:lnTo>
                  <a:cubicBezTo>
                    <a:pt x="437485" y="814494"/>
                    <a:pt x="440271" y="808060"/>
                    <a:pt x="442361" y="801411"/>
                  </a:cubicBezTo>
                  <a:cubicBezTo>
                    <a:pt x="444767" y="793926"/>
                    <a:pt x="445400" y="785681"/>
                    <a:pt x="446033" y="777683"/>
                  </a:cubicBezTo>
                  <a:lnTo>
                    <a:pt x="446350" y="774302"/>
                  </a:lnTo>
                  <a:cubicBezTo>
                    <a:pt x="446920" y="767805"/>
                    <a:pt x="446667" y="761365"/>
                    <a:pt x="445970" y="753753"/>
                  </a:cubicBezTo>
                  <a:cubicBezTo>
                    <a:pt x="445590" y="748808"/>
                    <a:pt x="444894" y="743311"/>
                    <a:pt x="443627" y="737510"/>
                  </a:cubicBezTo>
                  <a:cubicBezTo>
                    <a:pt x="443311" y="735750"/>
                    <a:pt x="442930" y="734047"/>
                    <a:pt x="442361" y="732343"/>
                  </a:cubicBezTo>
                  <a:cubicBezTo>
                    <a:pt x="443627" y="728050"/>
                    <a:pt x="444767" y="723522"/>
                    <a:pt x="445781" y="719140"/>
                  </a:cubicBezTo>
                  <a:cubicBezTo>
                    <a:pt x="446287" y="717297"/>
                    <a:pt x="446730" y="715404"/>
                    <a:pt x="447237" y="713580"/>
                  </a:cubicBezTo>
                  <a:lnTo>
                    <a:pt x="447933" y="710610"/>
                  </a:lnTo>
                  <a:cubicBezTo>
                    <a:pt x="448566" y="708343"/>
                    <a:pt x="449136" y="706146"/>
                    <a:pt x="449707" y="703904"/>
                  </a:cubicBezTo>
                  <a:cubicBezTo>
                    <a:pt x="450973" y="698237"/>
                    <a:pt x="451542" y="692588"/>
                    <a:pt x="452176" y="685882"/>
                  </a:cubicBezTo>
                  <a:cubicBezTo>
                    <a:pt x="453000" y="676288"/>
                    <a:pt x="453316" y="668386"/>
                    <a:pt x="453000" y="661179"/>
                  </a:cubicBezTo>
                  <a:cubicBezTo>
                    <a:pt x="452619" y="652130"/>
                    <a:pt x="451416" y="642537"/>
                    <a:pt x="449010" y="630872"/>
                  </a:cubicBezTo>
                  <a:cubicBezTo>
                    <a:pt x="448250" y="627275"/>
                    <a:pt x="447300" y="623660"/>
                    <a:pt x="446477" y="620284"/>
                  </a:cubicBezTo>
                  <a:lnTo>
                    <a:pt x="446477" y="620284"/>
                  </a:lnTo>
                  <a:cubicBezTo>
                    <a:pt x="451923" y="623166"/>
                    <a:pt x="458192" y="626553"/>
                    <a:pt x="464714" y="629751"/>
                  </a:cubicBezTo>
                  <a:cubicBezTo>
                    <a:pt x="472313" y="633481"/>
                    <a:pt x="479595" y="636458"/>
                    <a:pt x="487067" y="638845"/>
                  </a:cubicBezTo>
                  <a:cubicBezTo>
                    <a:pt x="493843" y="641042"/>
                    <a:pt x="501063" y="642391"/>
                    <a:pt x="508091" y="643575"/>
                  </a:cubicBezTo>
                  <a:lnTo>
                    <a:pt x="509294" y="643797"/>
                  </a:lnTo>
                  <a:cubicBezTo>
                    <a:pt x="518540" y="645424"/>
                    <a:pt x="528166" y="645690"/>
                    <a:pt x="537537" y="645982"/>
                  </a:cubicBezTo>
                  <a:lnTo>
                    <a:pt x="539247" y="646051"/>
                  </a:lnTo>
                  <a:cubicBezTo>
                    <a:pt x="540830" y="646127"/>
                    <a:pt x="542350" y="646127"/>
                    <a:pt x="543997" y="646127"/>
                  </a:cubicBezTo>
                  <a:cubicBezTo>
                    <a:pt x="549759" y="646127"/>
                    <a:pt x="555964" y="645861"/>
                    <a:pt x="562677" y="645215"/>
                  </a:cubicBezTo>
                  <a:lnTo>
                    <a:pt x="563437" y="645127"/>
                  </a:lnTo>
                  <a:cubicBezTo>
                    <a:pt x="568313" y="644721"/>
                    <a:pt x="573442" y="644215"/>
                    <a:pt x="578381" y="643449"/>
                  </a:cubicBezTo>
                  <a:lnTo>
                    <a:pt x="579901" y="643246"/>
                  </a:lnTo>
                  <a:cubicBezTo>
                    <a:pt x="586043" y="642309"/>
                    <a:pt x="592376" y="641334"/>
                    <a:pt x="598202" y="639010"/>
                  </a:cubicBezTo>
                  <a:cubicBezTo>
                    <a:pt x="600988" y="637933"/>
                    <a:pt x="603774" y="636806"/>
                    <a:pt x="606561" y="635748"/>
                  </a:cubicBezTo>
                  <a:cubicBezTo>
                    <a:pt x="613463" y="632988"/>
                    <a:pt x="620809" y="630106"/>
                    <a:pt x="627775" y="627054"/>
                  </a:cubicBezTo>
                  <a:cubicBezTo>
                    <a:pt x="640313" y="621633"/>
                    <a:pt x="650888" y="615966"/>
                    <a:pt x="660260" y="609969"/>
                  </a:cubicBezTo>
                  <a:cubicBezTo>
                    <a:pt x="668872" y="604333"/>
                    <a:pt x="677611" y="597779"/>
                    <a:pt x="687806" y="589414"/>
                  </a:cubicBezTo>
                  <a:lnTo>
                    <a:pt x="687806" y="589414"/>
                  </a:lnTo>
                  <a:lnTo>
                    <a:pt x="688692" y="588793"/>
                  </a:lnTo>
                  <a:lnTo>
                    <a:pt x="689895" y="587736"/>
                  </a:lnTo>
                  <a:lnTo>
                    <a:pt x="689895" y="587736"/>
                  </a:lnTo>
                  <a:lnTo>
                    <a:pt x="689135" y="588287"/>
                  </a:lnTo>
                  <a:lnTo>
                    <a:pt x="689135" y="588287"/>
                  </a:lnTo>
                  <a:cubicBezTo>
                    <a:pt x="701040" y="578478"/>
                    <a:pt x="709906" y="570499"/>
                    <a:pt x="717885" y="562508"/>
                  </a:cubicBezTo>
                  <a:lnTo>
                    <a:pt x="718138" y="562944"/>
                  </a:lnTo>
                  <a:lnTo>
                    <a:pt x="718264" y="563362"/>
                  </a:lnTo>
                  <a:cubicBezTo>
                    <a:pt x="723648" y="574862"/>
                    <a:pt x="729093" y="582917"/>
                    <a:pt x="735679" y="589344"/>
                  </a:cubicBezTo>
                  <a:cubicBezTo>
                    <a:pt x="740048" y="593669"/>
                    <a:pt x="745367" y="597114"/>
                    <a:pt x="749420" y="599672"/>
                  </a:cubicBezTo>
                  <a:cubicBezTo>
                    <a:pt x="752333" y="601433"/>
                    <a:pt x="757589" y="603117"/>
                    <a:pt x="759109" y="603611"/>
                  </a:cubicBezTo>
                  <a:cubicBezTo>
                    <a:pt x="761452" y="604314"/>
                    <a:pt x="763732" y="604751"/>
                    <a:pt x="765632" y="605112"/>
                  </a:cubicBezTo>
                  <a:cubicBezTo>
                    <a:pt x="769051" y="605733"/>
                    <a:pt x="772850" y="606081"/>
                    <a:pt x="776333" y="606372"/>
                  </a:cubicBezTo>
                  <a:lnTo>
                    <a:pt x="778423" y="606581"/>
                  </a:lnTo>
                  <a:cubicBezTo>
                    <a:pt x="784058" y="607082"/>
                    <a:pt x="791404" y="607721"/>
                    <a:pt x="798940" y="607721"/>
                  </a:cubicBezTo>
                  <a:cubicBezTo>
                    <a:pt x="800713" y="607721"/>
                    <a:pt x="802486" y="607638"/>
                    <a:pt x="804259" y="607556"/>
                  </a:cubicBezTo>
                  <a:cubicBezTo>
                    <a:pt x="807616" y="607499"/>
                    <a:pt x="811921" y="606581"/>
                    <a:pt x="815024" y="605961"/>
                  </a:cubicBezTo>
                  <a:lnTo>
                    <a:pt x="815531" y="605878"/>
                  </a:lnTo>
                  <a:cubicBezTo>
                    <a:pt x="817367" y="605441"/>
                    <a:pt x="819077" y="605112"/>
                    <a:pt x="820850" y="604675"/>
                  </a:cubicBezTo>
                  <a:cubicBezTo>
                    <a:pt x="824459" y="603757"/>
                    <a:pt x="827435" y="602908"/>
                    <a:pt x="830412" y="601642"/>
                  </a:cubicBezTo>
                  <a:cubicBezTo>
                    <a:pt x="836174" y="599311"/>
                    <a:pt x="842000" y="596405"/>
                    <a:pt x="847636" y="593087"/>
                  </a:cubicBezTo>
                  <a:cubicBezTo>
                    <a:pt x="850549" y="591383"/>
                    <a:pt x="853399" y="589642"/>
                    <a:pt x="855995" y="587793"/>
                  </a:cubicBezTo>
                  <a:cubicBezTo>
                    <a:pt x="857135" y="589997"/>
                    <a:pt x="858338" y="592112"/>
                    <a:pt x="859415" y="594233"/>
                  </a:cubicBezTo>
                  <a:cubicBezTo>
                    <a:pt x="859984" y="595145"/>
                    <a:pt x="860491" y="596057"/>
                    <a:pt x="860998" y="596968"/>
                  </a:cubicBezTo>
                  <a:cubicBezTo>
                    <a:pt x="861504" y="597906"/>
                    <a:pt x="862011" y="598818"/>
                    <a:pt x="862517" y="599793"/>
                  </a:cubicBezTo>
                  <a:cubicBezTo>
                    <a:pt x="863847" y="602288"/>
                    <a:pt x="865304" y="604878"/>
                    <a:pt x="866824" y="607354"/>
                  </a:cubicBezTo>
                  <a:cubicBezTo>
                    <a:pt x="870686" y="613635"/>
                    <a:pt x="875055" y="620430"/>
                    <a:pt x="879805" y="626636"/>
                  </a:cubicBezTo>
                  <a:cubicBezTo>
                    <a:pt x="885884" y="634539"/>
                    <a:pt x="891330" y="640960"/>
                    <a:pt x="897979" y="646209"/>
                  </a:cubicBezTo>
                  <a:cubicBezTo>
                    <a:pt x="900702" y="648325"/>
                    <a:pt x="903678" y="650509"/>
                    <a:pt x="906971" y="652776"/>
                  </a:cubicBezTo>
                  <a:cubicBezTo>
                    <a:pt x="911340" y="655721"/>
                    <a:pt x="915900" y="657424"/>
                    <a:pt x="920839" y="659185"/>
                  </a:cubicBezTo>
                  <a:lnTo>
                    <a:pt x="921789" y="659539"/>
                  </a:lnTo>
                  <a:cubicBezTo>
                    <a:pt x="925588" y="660894"/>
                    <a:pt x="929388" y="661952"/>
                    <a:pt x="933441" y="662655"/>
                  </a:cubicBezTo>
                  <a:cubicBezTo>
                    <a:pt x="940407" y="663921"/>
                    <a:pt x="946929" y="664624"/>
                    <a:pt x="952755" y="664624"/>
                  </a:cubicBezTo>
                  <a:lnTo>
                    <a:pt x="953388" y="664624"/>
                  </a:lnTo>
                  <a:cubicBezTo>
                    <a:pt x="955667" y="664567"/>
                    <a:pt x="959024" y="664130"/>
                    <a:pt x="963267" y="663212"/>
                  </a:cubicBezTo>
                  <a:cubicBezTo>
                    <a:pt x="963710" y="667531"/>
                    <a:pt x="964596" y="672058"/>
                    <a:pt x="965419" y="675940"/>
                  </a:cubicBezTo>
                  <a:cubicBezTo>
                    <a:pt x="966496" y="681032"/>
                    <a:pt x="968903" y="685819"/>
                    <a:pt x="971182" y="690467"/>
                  </a:cubicBezTo>
                  <a:lnTo>
                    <a:pt x="972005" y="692113"/>
                  </a:lnTo>
                  <a:cubicBezTo>
                    <a:pt x="973145" y="694583"/>
                    <a:pt x="974728" y="697059"/>
                    <a:pt x="976628" y="699668"/>
                  </a:cubicBezTo>
                  <a:cubicBezTo>
                    <a:pt x="979604" y="703556"/>
                    <a:pt x="982770" y="707641"/>
                    <a:pt x="986380" y="711022"/>
                  </a:cubicBezTo>
                  <a:cubicBezTo>
                    <a:pt x="993219" y="717170"/>
                    <a:pt x="1000121" y="722256"/>
                    <a:pt x="1006834" y="726080"/>
                  </a:cubicBezTo>
                  <a:cubicBezTo>
                    <a:pt x="1009556" y="727550"/>
                    <a:pt x="1012026" y="728841"/>
                    <a:pt x="1014432" y="729810"/>
                  </a:cubicBezTo>
                  <a:cubicBezTo>
                    <a:pt x="1019815" y="732217"/>
                    <a:pt x="1024438" y="733819"/>
                    <a:pt x="1028997" y="734965"/>
                  </a:cubicBezTo>
                  <a:cubicBezTo>
                    <a:pt x="1030644" y="735396"/>
                    <a:pt x="1032417" y="735604"/>
                    <a:pt x="1034253" y="735877"/>
                  </a:cubicBezTo>
                  <a:lnTo>
                    <a:pt x="1035899" y="736105"/>
                  </a:lnTo>
                  <a:cubicBezTo>
                    <a:pt x="1040712" y="736871"/>
                    <a:pt x="1045778" y="737162"/>
                    <a:pt x="1050591" y="737510"/>
                  </a:cubicBezTo>
                  <a:lnTo>
                    <a:pt x="1052681" y="737637"/>
                  </a:lnTo>
                  <a:cubicBezTo>
                    <a:pt x="1054581" y="737802"/>
                    <a:pt x="1056480" y="737871"/>
                    <a:pt x="1058126" y="737871"/>
                  </a:cubicBezTo>
                  <a:cubicBezTo>
                    <a:pt x="1060850" y="737871"/>
                    <a:pt x="1063319" y="737726"/>
                    <a:pt x="1065599" y="737365"/>
                  </a:cubicBezTo>
                  <a:cubicBezTo>
                    <a:pt x="1073198" y="736371"/>
                    <a:pt x="1079784" y="734674"/>
                    <a:pt x="1085609" y="732286"/>
                  </a:cubicBezTo>
                  <a:cubicBezTo>
                    <a:pt x="1088522" y="731083"/>
                    <a:pt x="1091435" y="729874"/>
                    <a:pt x="1094348" y="728613"/>
                  </a:cubicBezTo>
                  <a:lnTo>
                    <a:pt x="1094601" y="729956"/>
                  </a:lnTo>
                  <a:lnTo>
                    <a:pt x="1094918" y="731286"/>
                  </a:lnTo>
                  <a:cubicBezTo>
                    <a:pt x="1095867" y="736105"/>
                    <a:pt x="1098147" y="740962"/>
                    <a:pt x="1100364" y="745192"/>
                  </a:cubicBezTo>
                  <a:lnTo>
                    <a:pt x="1100491" y="745629"/>
                  </a:lnTo>
                  <a:cubicBezTo>
                    <a:pt x="1102707" y="750011"/>
                    <a:pt x="1106062" y="753899"/>
                    <a:pt x="1109419" y="757546"/>
                  </a:cubicBezTo>
                  <a:lnTo>
                    <a:pt x="1110749" y="759123"/>
                  </a:lnTo>
                  <a:cubicBezTo>
                    <a:pt x="1112585" y="761244"/>
                    <a:pt x="1114675" y="763214"/>
                    <a:pt x="1116765" y="765126"/>
                  </a:cubicBezTo>
                  <a:lnTo>
                    <a:pt x="1117208" y="765398"/>
                  </a:lnTo>
                  <a:cubicBezTo>
                    <a:pt x="1119741" y="767887"/>
                    <a:pt x="1122907" y="770357"/>
                    <a:pt x="1126770" y="773035"/>
                  </a:cubicBezTo>
                  <a:cubicBezTo>
                    <a:pt x="1126010" y="773745"/>
                    <a:pt x="1125187" y="774511"/>
                    <a:pt x="1124427" y="775277"/>
                  </a:cubicBezTo>
                  <a:cubicBezTo>
                    <a:pt x="1119171" y="780799"/>
                    <a:pt x="1115118" y="787733"/>
                    <a:pt x="1112332" y="793236"/>
                  </a:cubicBezTo>
                  <a:cubicBezTo>
                    <a:pt x="1109166" y="799378"/>
                    <a:pt x="1106316" y="805939"/>
                    <a:pt x="1103657" y="813227"/>
                  </a:cubicBezTo>
                  <a:cubicBezTo>
                    <a:pt x="1102263" y="817090"/>
                    <a:pt x="1102074" y="821346"/>
                    <a:pt x="1101757" y="825436"/>
                  </a:cubicBezTo>
                  <a:cubicBezTo>
                    <a:pt x="1101693" y="826494"/>
                    <a:pt x="1101630" y="827551"/>
                    <a:pt x="1101440" y="828609"/>
                  </a:cubicBezTo>
                  <a:cubicBezTo>
                    <a:pt x="1100934" y="834751"/>
                    <a:pt x="1102517" y="841248"/>
                    <a:pt x="1103720" y="846549"/>
                  </a:cubicBezTo>
                  <a:cubicBezTo>
                    <a:pt x="1104670" y="849658"/>
                    <a:pt x="1106000" y="852691"/>
                    <a:pt x="1107583" y="855598"/>
                  </a:cubicBezTo>
                  <a:cubicBezTo>
                    <a:pt x="1108406" y="857136"/>
                    <a:pt x="1109292" y="858815"/>
                    <a:pt x="1110432" y="860461"/>
                  </a:cubicBezTo>
                  <a:cubicBezTo>
                    <a:pt x="1112648" y="863424"/>
                    <a:pt x="1115055" y="866186"/>
                    <a:pt x="1117334" y="868807"/>
                  </a:cubicBezTo>
                  <a:cubicBezTo>
                    <a:pt x="1118031" y="869573"/>
                    <a:pt x="1118854" y="870422"/>
                    <a:pt x="1119741" y="871270"/>
                  </a:cubicBezTo>
                  <a:cubicBezTo>
                    <a:pt x="1118031" y="873037"/>
                    <a:pt x="1116448" y="874867"/>
                    <a:pt x="1114675" y="876773"/>
                  </a:cubicBezTo>
                  <a:cubicBezTo>
                    <a:pt x="1113029" y="878603"/>
                    <a:pt x="1111319" y="880427"/>
                    <a:pt x="1109672" y="882276"/>
                  </a:cubicBezTo>
                  <a:cubicBezTo>
                    <a:pt x="1106316" y="884328"/>
                    <a:pt x="1103150" y="886158"/>
                    <a:pt x="1099984" y="887861"/>
                  </a:cubicBezTo>
                  <a:cubicBezTo>
                    <a:pt x="1093778" y="891243"/>
                    <a:pt x="1088142" y="894358"/>
                    <a:pt x="1082886" y="898031"/>
                  </a:cubicBezTo>
                  <a:cubicBezTo>
                    <a:pt x="1072817" y="904946"/>
                    <a:pt x="1064459" y="914059"/>
                    <a:pt x="1058759" y="924298"/>
                  </a:cubicBezTo>
                  <a:cubicBezTo>
                    <a:pt x="1055657" y="929814"/>
                    <a:pt x="1053504" y="935089"/>
                    <a:pt x="1052427" y="940053"/>
                  </a:cubicBezTo>
                  <a:cubicBezTo>
                    <a:pt x="1051730" y="943789"/>
                    <a:pt x="1051414" y="948228"/>
                    <a:pt x="1051730" y="953668"/>
                  </a:cubicBezTo>
                  <a:cubicBezTo>
                    <a:pt x="1051794" y="955435"/>
                    <a:pt x="1051984" y="957214"/>
                    <a:pt x="1052300" y="958981"/>
                  </a:cubicBezTo>
                  <a:lnTo>
                    <a:pt x="1052364" y="959253"/>
                  </a:lnTo>
                  <a:lnTo>
                    <a:pt x="1052681" y="961292"/>
                  </a:lnTo>
                  <a:cubicBezTo>
                    <a:pt x="1053250" y="964896"/>
                    <a:pt x="1053820" y="968309"/>
                    <a:pt x="1054897" y="971690"/>
                  </a:cubicBezTo>
                  <a:cubicBezTo>
                    <a:pt x="1055910" y="974786"/>
                    <a:pt x="1057430" y="977814"/>
                    <a:pt x="1058950" y="980720"/>
                  </a:cubicBezTo>
                  <a:cubicBezTo>
                    <a:pt x="1059330" y="981575"/>
                    <a:pt x="1059709" y="982423"/>
                    <a:pt x="1060152" y="983335"/>
                  </a:cubicBezTo>
                  <a:cubicBezTo>
                    <a:pt x="1061229" y="985305"/>
                    <a:pt x="1062052" y="987071"/>
                    <a:pt x="1063129" y="988775"/>
                  </a:cubicBezTo>
                  <a:cubicBezTo>
                    <a:pt x="1063382" y="996038"/>
                    <a:pt x="1065028" y="1003390"/>
                    <a:pt x="1067942" y="1010451"/>
                  </a:cubicBezTo>
                  <a:cubicBezTo>
                    <a:pt x="1060469" y="1014687"/>
                    <a:pt x="1054897" y="1018290"/>
                    <a:pt x="1049957" y="1022122"/>
                  </a:cubicBezTo>
                  <a:cubicBezTo>
                    <a:pt x="1038179" y="1031209"/>
                    <a:pt x="1026337" y="1041961"/>
                    <a:pt x="1013546" y="1054993"/>
                  </a:cubicBezTo>
                  <a:cubicBezTo>
                    <a:pt x="1008544" y="1060167"/>
                    <a:pt x="1003921" y="1065695"/>
                    <a:pt x="999361" y="1071818"/>
                  </a:cubicBezTo>
                  <a:cubicBezTo>
                    <a:pt x="997462" y="1074491"/>
                    <a:pt x="995435" y="1077195"/>
                    <a:pt x="993472" y="1079873"/>
                  </a:cubicBezTo>
                  <a:cubicBezTo>
                    <a:pt x="989799" y="1084749"/>
                    <a:pt x="986063" y="1089752"/>
                    <a:pt x="982517" y="1094837"/>
                  </a:cubicBezTo>
                  <a:cubicBezTo>
                    <a:pt x="973145" y="1108477"/>
                    <a:pt x="966306" y="1123447"/>
                    <a:pt x="961303" y="1134946"/>
                  </a:cubicBezTo>
                  <a:cubicBezTo>
                    <a:pt x="957504" y="1143787"/>
                    <a:pt x="954021" y="1152386"/>
                    <a:pt x="952691" y="1161163"/>
                  </a:cubicBezTo>
                  <a:cubicBezTo>
                    <a:pt x="951805" y="1166444"/>
                    <a:pt x="951235" y="1172169"/>
                    <a:pt x="950855" y="1178735"/>
                  </a:cubicBezTo>
                  <a:cubicBezTo>
                    <a:pt x="950475" y="1184523"/>
                    <a:pt x="951805" y="1190957"/>
                    <a:pt x="952818" y="1195966"/>
                  </a:cubicBezTo>
                  <a:cubicBezTo>
                    <a:pt x="953324" y="1197954"/>
                    <a:pt x="953831" y="1199715"/>
                    <a:pt x="954464" y="1201399"/>
                  </a:cubicBezTo>
                  <a:cubicBezTo>
                    <a:pt x="956934" y="1208478"/>
                    <a:pt x="960607" y="1214254"/>
                    <a:pt x="966623" y="1220688"/>
                  </a:cubicBezTo>
                  <a:cubicBezTo>
                    <a:pt x="970232" y="1224481"/>
                    <a:pt x="974918" y="1228040"/>
                    <a:pt x="981377" y="1231769"/>
                  </a:cubicBezTo>
                  <a:cubicBezTo>
                    <a:pt x="983024" y="1232707"/>
                    <a:pt x="984797" y="1233536"/>
                    <a:pt x="986823" y="1234448"/>
                  </a:cubicBezTo>
                  <a:cubicBezTo>
                    <a:pt x="986127" y="1235594"/>
                    <a:pt x="985557" y="1236708"/>
                    <a:pt x="985113" y="1237773"/>
                  </a:cubicBezTo>
                  <a:lnTo>
                    <a:pt x="984417" y="1239324"/>
                  </a:lnTo>
                  <a:cubicBezTo>
                    <a:pt x="983214" y="1242294"/>
                    <a:pt x="982137" y="1244909"/>
                    <a:pt x="981567" y="1248031"/>
                  </a:cubicBezTo>
                  <a:cubicBezTo>
                    <a:pt x="980997" y="1251704"/>
                    <a:pt x="980617" y="1255934"/>
                    <a:pt x="980681" y="1259322"/>
                  </a:cubicBezTo>
                  <a:cubicBezTo>
                    <a:pt x="980744" y="1263558"/>
                    <a:pt x="981758" y="1267871"/>
                    <a:pt x="982770" y="1272031"/>
                  </a:cubicBezTo>
                  <a:lnTo>
                    <a:pt x="983024" y="1272873"/>
                  </a:lnTo>
                  <a:cubicBezTo>
                    <a:pt x="983467" y="1274849"/>
                    <a:pt x="984163" y="1276761"/>
                    <a:pt x="984670" y="1278167"/>
                  </a:cubicBezTo>
                  <a:cubicBezTo>
                    <a:pt x="986380" y="1282638"/>
                    <a:pt x="988660" y="1288280"/>
                    <a:pt x="992079" y="1293080"/>
                  </a:cubicBezTo>
                  <a:cubicBezTo>
                    <a:pt x="995245" y="1297519"/>
                    <a:pt x="999108" y="1301901"/>
                    <a:pt x="1004047" y="1306365"/>
                  </a:cubicBezTo>
                  <a:cubicBezTo>
                    <a:pt x="1008227" y="1310083"/>
                    <a:pt x="1012976" y="1313483"/>
                    <a:pt x="1017282" y="1316434"/>
                  </a:cubicBezTo>
                  <a:cubicBezTo>
                    <a:pt x="1022665" y="1320252"/>
                    <a:pt x="1028490" y="1322538"/>
                    <a:pt x="1034886" y="1324837"/>
                  </a:cubicBezTo>
                  <a:cubicBezTo>
                    <a:pt x="1042612" y="1327687"/>
                    <a:pt x="1049071" y="1329656"/>
                    <a:pt x="1055150" y="1330923"/>
                  </a:cubicBezTo>
                  <a:cubicBezTo>
                    <a:pt x="1058569" y="1331689"/>
                    <a:pt x="1061989" y="1332126"/>
                    <a:pt x="1065472" y="1332474"/>
                  </a:cubicBezTo>
                  <a:cubicBezTo>
                    <a:pt x="1066485" y="1332619"/>
                    <a:pt x="1067498" y="1332765"/>
                    <a:pt x="1068512" y="1332892"/>
                  </a:cubicBezTo>
                  <a:cubicBezTo>
                    <a:pt x="1076870" y="1333975"/>
                    <a:pt x="1084279" y="1334659"/>
                    <a:pt x="1091118" y="1335007"/>
                  </a:cubicBezTo>
                  <a:cubicBezTo>
                    <a:pt x="1097577" y="1335368"/>
                    <a:pt x="1104163" y="1335596"/>
                    <a:pt x="1110875" y="1335596"/>
                  </a:cubicBezTo>
                  <a:cubicBezTo>
                    <a:pt x="1114485" y="1335596"/>
                    <a:pt x="1118031" y="1335514"/>
                    <a:pt x="1121704" y="1335450"/>
                  </a:cubicBezTo>
                  <a:lnTo>
                    <a:pt x="1123414" y="1335368"/>
                  </a:lnTo>
                  <a:cubicBezTo>
                    <a:pt x="1127340" y="1335304"/>
                    <a:pt x="1131519" y="1335178"/>
                    <a:pt x="1135508" y="1334741"/>
                  </a:cubicBezTo>
                  <a:cubicBezTo>
                    <a:pt x="1141968" y="1334095"/>
                    <a:pt x="1148617" y="1332892"/>
                    <a:pt x="1155899" y="1331068"/>
                  </a:cubicBezTo>
                  <a:cubicBezTo>
                    <a:pt x="1165778" y="1328599"/>
                    <a:pt x="1174959" y="1323925"/>
                    <a:pt x="1184015" y="1319398"/>
                  </a:cubicBezTo>
                  <a:cubicBezTo>
                    <a:pt x="1185662" y="1318657"/>
                    <a:pt x="1187245" y="1317802"/>
                    <a:pt x="1188955" y="1316953"/>
                  </a:cubicBezTo>
                  <a:cubicBezTo>
                    <a:pt x="1192057" y="1315516"/>
                    <a:pt x="1195857" y="1313692"/>
                    <a:pt x="1199529" y="1311786"/>
                  </a:cubicBezTo>
                  <a:cubicBezTo>
                    <a:pt x="1205988" y="1308398"/>
                    <a:pt x="1211245" y="1303516"/>
                    <a:pt x="1216058" y="1298811"/>
                  </a:cubicBezTo>
                  <a:cubicBezTo>
                    <a:pt x="1220807" y="1294283"/>
                    <a:pt x="1225176" y="1289116"/>
                    <a:pt x="1229102" y="1283550"/>
                  </a:cubicBezTo>
                  <a:cubicBezTo>
                    <a:pt x="1234738" y="1287640"/>
                    <a:pt x="1240501" y="1291022"/>
                    <a:pt x="1246770" y="1294631"/>
                  </a:cubicBezTo>
                  <a:lnTo>
                    <a:pt x="1249365" y="1296189"/>
                  </a:lnTo>
                  <a:cubicBezTo>
                    <a:pt x="1252279" y="1297873"/>
                    <a:pt x="1255635" y="1299849"/>
                    <a:pt x="1259181" y="1301604"/>
                  </a:cubicBezTo>
                  <a:cubicBezTo>
                    <a:pt x="1265767" y="1304991"/>
                    <a:pt x="1273619" y="1306923"/>
                    <a:pt x="1279065" y="1308043"/>
                  </a:cubicBezTo>
                  <a:cubicBezTo>
                    <a:pt x="1287740" y="1309950"/>
                    <a:pt x="1296859" y="1310805"/>
                    <a:pt x="1305534" y="1311571"/>
                  </a:cubicBezTo>
                  <a:lnTo>
                    <a:pt x="1307244" y="1311716"/>
                  </a:lnTo>
                  <a:cubicBezTo>
                    <a:pt x="1315286" y="1312482"/>
                    <a:pt x="1323771" y="1312843"/>
                    <a:pt x="1333967" y="1312843"/>
                  </a:cubicBezTo>
                  <a:cubicBezTo>
                    <a:pt x="1338653" y="1312843"/>
                    <a:pt x="1343655" y="1312774"/>
                    <a:pt x="1350051" y="1312628"/>
                  </a:cubicBezTo>
                  <a:lnTo>
                    <a:pt x="1351698" y="1312552"/>
                  </a:lnTo>
                  <a:cubicBezTo>
                    <a:pt x="1355117" y="1312482"/>
                    <a:pt x="1358600" y="1312426"/>
                    <a:pt x="1362083" y="1312008"/>
                  </a:cubicBezTo>
                  <a:cubicBezTo>
                    <a:pt x="1367656" y="1311450"/>
                    <a:pt x="1373165" y="1310513"/>
                    <a:pt x="1379687" y="1309398"/>
                  </a:cubicBezTo>
                  <a:cubicBezTo>
                    <a:pt x="1386653" y="1308189"/>
                    <a:pt x="1393428" y="1306131"/>
                    <a:pt x="1399444" y="1304308"/>
                  </a:cubicBezTo>
                  <a:cubicBezTo>
                    <a:pt x="1402041" y="1303516"/>
                    <a:pt x="1404573" y="1302813"/>
                    <a:pt x="1407170" y="1302129"/>
                  </a:cubicBezTo>
                  <a:cubicBezTo>
                    <a:pt x="1412046" y="1300761"/>
                    <a:pt x="1417238" y="1299431"/>
                    <a:pt x="1422114" y="1297310"/>
                  </a:cubicBezTo>
                  <a:cubicBezTo>
                    <a:pt x="1430220" y="1293846"/>
                    <a:pt x="1438262" y="1289958"/>
                    <a:pt x="1445924" y="1286165"/>
                  </a:cubicBezTo>
                  <a:lnTo>
                    <a:pt x="1447381" y="1285500"/>
                  </a:lnTo>
                  <a:cubicBezTo>
                    <a:pt x="1458210" y="1280516"/>
                    <a:pt x="1469861" y="1275083"/>
                    <a:pt x="1480816" y="1268643"/>
                  </a:cubicBezTo>
                  <a:cubicBezTo>
                    <a:pt x="1489618" y="1263413"/>
                    <a:pt x="1498673" y="1257061"/>
                    <a:pt x="1508995" y="1248588"/>
                  </a:cubicBezTo>
                  <a:lnTo>
                    <a:pt x="1508995" y="1248588"/>
                  </a:lnTo>
                  <a:lnTo>
                    <a:pt x="1508172" y="1249146"/>
                  </a:lnTo>
                  <a:cubicBezTo>
                    <a:pt x="1514568" y="1244067"/>
                    <a:pt x="1521471" y="1238330"/>
                    <a:pt x="1528056" y="1232421"/>
                  </a:cubicBezTo>
                  <a:cubicBezTo>
                    <a:pt x="1532552" y="1228306"/>
                    <a:pt x="1537238" y="1224215"/>
                    <a:pt x="1540911" y="1219503"/>
                  </a:cubicBezTo>
                  <a:cubicBezTo>
                    <a:pt x="1547180" y="1211778"/>
                    <a:pt x="1551929" y="1205369"/>
                    <a:pt x="1555855" y="1199164"/>
                  </a:cubicBezTo>
                  <a:cubicBezTo>
                    <a:pt x="1560098" y="1192369"/>
                    <a:pt x="1563518" y="1184396"/>
                    <a:pt x="1566431" y="1173992"/>
                  </a:cubicBezTo>
                  <a:cubicBezTo>
                    <a:pt x="1568457" y="1167166"/>
                    <a:pt x="1570040" y="1160023"/>
                    <a:pt x="1571243" y="1153969"/>
                  </a:cubicBezTo>
                  <a:cubicBezTo>
                    <a:pt x="1572890" y="1146465"/>
                    <a:pt x="1573396" y="1138708"/>
                    <a:pt x="1574029" y="1131274"/>
                  </a:cubicBezTo>
                  <a:cubicBezTo>
                    <a:pt x="1574156" y="1129304"/>
                    <a:pt x="1574410" y="1127386"/>
                    <a:pt x="1574536" y="1125441"/>
                  </a:cubicBezTo>
                  <a:cubicBezTo>
                    <a:pt x="1575296" y="1117659"/>
                    <a:pt x="1575739" y="1109832"/>
                    <a:pt x="1576119" y="1101834"/>
                  </a:cubicBezTo>
                  <a:cubicBezTo>
                    <a:pt x="1576436" y="1093222"/>
                    <a:pt x="1576626" y="1086155"/>
                    <a:pt x="1576309" y="1079658"/>
                  </a:cubicBezTo>
                  <a:cubicBezTo>
                    <a:pt x="1575993" y="1072465"/>
                    <a:pt x="1575233" y="1064840"/>
                    <a:pt x="1574093" y="1057057"/>
                  </a:cubicBezTo>
                  <a:cubicBezTo>
                    <a:pt x="1572890" y="1048091"/>
                    <a:pt x="1571496" y="1037997"/>
                    <a:pt x="1568077" y="1028885"/>
                  </a:cubicBezTo>
                  <a:cubicBezTo>
                    <a:pt x="1564657" y="1019912"/>
                    <a:pt x="1560731" y="1010508"/>
                    <a:pt x="1554589" y="1002478"/>
                  </a:cubicBezTo>
                  <a:cubicBezTo>
                    <a:pt x="1551043" y="997659"/>
                    <a:pt x="1546990" y="993075"/>
                    <a:pt x="1543000" y="988718"/>
                  </a:cubicBezTo>
                  <a:cubicBezTo>
                    <a:pt x="1541480" y="987015"/>
                    <a:pt x="1539771" y="985248"/>
                    <a:pt x="1538314" y="983481"/>
                  </a:cubicBezTo>
                  <a:cubicBezTo>
                    <a:pt x="1544077" y="980948"/>
                    <a:pt x="1550283" y="977339"/>
                    <a:pt x="1556805" y="972956"/>
                  </a:cubicBezTo>
                  <a:cubicBezTo>
                    <a:pt x="1564278" y="967935"/>
                    <a:pt x="1571180" y="961932"/>
                    <a:pt x="1578209" y="954814"/>
                  </a:cubicBezTo>
                  <a:cubicBezTo>
                    <a:pt x="1579096" y="953896"/>
                    <a:pt x="1580046" y="952902"/>
                    <a:pt x="1580932" y="951964"/>
                  </a:cubicBezTo>
                  <a:cubicBezTo>
                    <a:pt x="1584288" y="948589"/>
                    <a:pt x="1587708" y="945138"/>
                    <a:pt x="1590747" y="941440"/>
                  </a:cubicBezTo>
                  <a:cubicBezTo>
                    <a:pt x="1596383" y="934531"/>
                    <a:pt x="1600626" y="927616"/>
                    <a:pt x="1603792" y="920119"/>
                  </a:cubicBezTo>
                  <a:cubicBezTo>
                    <a:pt x="1605691" y="915534"/>
                    <a:pt x="1607845" y="909968"/>
                    <a:pt x="1609048" y="903889"/>
                  </a:cubicBezTo>
                  <a:cubicBezTo>
                    <a:pt x="1609744" y="900216"/>
                    <a:pt x="1610377" y="896391"/>
                    <a:pt x="1611011" y="892243"/>
                  </a:cubicBezTo>
                  <a:cubicBezTo>
                    <a:pt x="1612468" y="882422"/>
                    <a:pt x="1613291" y="872809"/>
                    <a:pt x="1613480" y="863570"/>
                  </a:cubicBezTo>
                  <a:cubicBezTo>
                    <a:pt x="1613734" y="856636"/>
                    <a:pt x="1613607" y="850867"/>
                    <a:pt x="1613037" y="845345"/>
                  </a:cubicBezTo>
                  <a:cubicBezTo>
                    <a:pt x="1612468" y="837937"/>
                    <a:pt x="1611011" y="829875"/>
                    <a:pt x="1608605" y="820054"/>
                  </a:cubicBezTo>
                  <a:cubicBezTo>
                    <a:pt x="1607591" y="815760"/>
                    <a:pt x="1605565" y="811587"/>
                    <a:pt x="1603539" y="807560"/>
                  </a:cubicBezTo>
                  <a:lnTo>
                    <a:pt x="1602589" y="805527"/>
                  </a:lnTo>
                  <a:cubicBezTo>
                    <a:pt x="1601449" y="802969"/>
                    <a:pt x="1600119" y="800436"/>
                    <a:pt x="1598536" y="797744"/>
                  </a:cubicBezTo>
                  <a:cubicBezTo>
                    <a:pt x="1594483" y="790975"/>
                    <a:pt x="1589924" y="784535"/>
                    <a:pt x="1583845" y="777481"/>
                  </a:cubicBezTo>
                  <a:cubicBezTo>
                    <a:pt x="1580109" y="772979"/>
                    <a:pt x="1575423" y="769362"/>
                    <a:pt x="1570167" y="765475"/>
                  </a:cubicBezTo>
                  <a:cubicBezTo>
                    <a:pt x="1562251" y="759541"/>
                    <a:pt x="1555792" y="755013"/>
                    <a:pt x="1549586" y="751138"/>
                  </a:cubicBezTo>
                  <a:cubicBezTo>
                    <a:pt x="1546104" y="749010"/>
                    <a:pt x="1542557" y="747041"/>
                    <a:pt x="1539771" y="745553"/>
                  </a:cubicBezTo>
                  <a:cubicBezTo>
                    <a:pt x="1541988" y="742520"/>
                    <a:pt x="1543634" y="739632"/>
                    <a:pt x="1545027" y="736871"/>
                  </a:cubicBezTo>
                  <a:cubicBezTo>
                    <a:pt x="1547307" y="732343"/>
                    <a:pt x="1548953" y="727632"/>
                    <a:pt x="1550663" y="722958"/>
                  </a:cubicBezTo>
                  <a:cubicBezTo>
                    <a:pt x="1551169" y="721698"/>
                    <a:pt x="1551613" y="720426"/>
                    <a:pt x="1552119" y="719140"/>
                  </a:cubicBezTo>
                  <a:lnTo>
                    <a:pt x="1552879" y="717107"/>
                  </a:lnTo>
                  <a:lnTo>
                    <a:pt x="1553639" y="715056"/>
                  </a:lnTo>
                  <a:cubicBezTo>
                    <a:pt x="1555539" y="709964"/>
                    <a:pt x="1558009" y="703322"/>
                    <a:pt x="1560035" y="696470"/>
                  </a:cubicBezTo>
                  <a:lnTo>
                    <a:pt x="1560352" y="695147"/>
                  </a:lnTo>
                  <a:cubicBezTo>
                    <a:pt x="1561175" y="692588"/>
                    <a:pt x="1561935" y="689916"/>
                    <a:pt x="1562505" y="687212"/>
                  </a:cubicBezTo>
                  <a:cubicBezTo>
                    <a:pt x="1563518" y="682361"/>
                    <a:pt x="1563898" y="677270"/>
                    <a:pt x="1564278" y="672324"/>
                  </a:cubicBezTo>
                  <a:cubicBezTo>
                    <a:pt x="1564278" y="671121"/>
                    <a:pt x="1564341" y="669937"/>
                    <a:pt x="1564467" y="668651"/>
                  </a:cubicBezTo>
                  <a:cubicBezTo>
                    <a:pt x="1565038" y="660749"/>
                    <a:pt x="1564848" y="653067"/>
                    <a:pt x="1563898" y="645924"/>
                  </a:cubicBezTo>
                  <a:cubicBezTo>
                    <a:pt x="1562695" y="638009"/>
                    <a:pt x="1561048" y="627757"/>
                    <a:pt x="1557882" y="618372"/>
                  </a:cubicBezTo>
                  <a:cubicBezTo>
                    <a:pt x="1554779" y="609114"/>
                    <a:pt x="1549776" y="601078"/>
                    <a:pt x="1544710" y="593796"/>
                  </a:cubicBezTo>
                  <a:cubicBezTo>
                    <a:pt x="1541544" y="589078"/>
                    <a:pt x="1538061" y="584905"/>
                    <a:pt x="1534578" y="581296"/>
                  </a:cubicBezTo>
                  <a:cubicBezTo>
                    <a:pt x="1533502" y="580175"/>
                    <a:pt x="1532235" y="579263"/>
                    <a:pt x="1530906" y="578326"/>
                  </a:cubicBezTo>
                  <a:lnTo>
                    <a:pt x="1530716" y="578180"/>
                  </a:lnTo>
                  <a:cubicBezTo>
                    <a:pt x="1527549" y="575793"/>
                    <a:pt x="1524130" y="573323"/>
                    <a:pt x="1520204" y="571202"/>
                  </a:cubicBezTo>
                  <a:cubicBezTo>
                    <a:pt x="1507856" y="564622"/>
                    <a:pt x="1495254" y="559480"/>
                    <a:pt x="1482969" y="555865"/>
                  </a:cubicBezTo>
                  <a:cubicBezTo>
                    <a:pt x="1485756" y="548950"/>
                    <a:pt x="1488732" y="540768"/>
                    <a:pt x="1490061" y="532010"/>
                  </a:cubicBezTo>
                  <a:cubicBezTo>
                    <a:pt x="1490758" y="528065"/>
                    <a:pt x="1491265" y="524012"/>
                    <a:pt x="1491708" y="520219"/>
                  </a:cubicBezTo>
                  <a:cubicBezTo>
                    <a:pt x="1492215" y="516331"/>
                    <a:pt x="1492721" y="512456"/>
                    <a:pt x="1493291" y="508637"/>
                  </a:cubicBezTo>
                  <a:cubicBezTo>
                    <a:pt x="1494051" y="503964"/>
                    <a:pt x="1495064" y="499316"/>
                    <a:pt x="1496014" y="494788"/>
                  </a:cubicBezTo>
                  <a:cubicBezTo>
                    <a:pt x="1496520" y="492604"/>
                    <a:pt x="1496964" y="490488"/>
                    <a:pt x="1497407" y="488291"/>
                  </a:cubicBezTo>
                  <a:lnTo>
                    <a:pt x="1497977" y="485315"/>
                  </a:lnTo>
                  <a:cubicBezTo>
                    <a:pt x="1499244" y="478761"/>
                    <a:pt x="1500700" y="472061"/>
                    <a:pt x="1502283" y="465412"/>
                  </a:cubicBezTo>
                  <a:cubicBezTo>
                    <a:pt x="1504689" y="455863"/>
                    <a:pt x="1505323" y="445794"/>
                    <a:pt x="1505703" y="436245"/>
                  </a:cubicBezTo>
                  <a:cubicBezTo>
                    <a:pt x="1506019" y="432572"/>
                    <a:pt x="1505892" y="429102"/>
                    <a:pt x="1505513" y="425860"/>
                  </a:cubicBezTo>
                  <a:cubicBezTo>
                    <a:pt x="1504753" y="419654"/>
                    <a:pt x="1503613" y="412391"/>
                    <a:pt x="1500700" y="405457"/>
                  </a:cubicBezTo>
                  <a:cubicBezTo>
                    <a:pt x="1496964" y="397066"/>
                    <a:pt x="1492468" y="389493"/>
                    <a:pt x="1486958" y="382369"/>
                  </a:cubicBezTo>
                  <a:cubicBezTo>
                    <a:pt x="1483919" y="378493"/>
                    <a:pt x="1480120" y="373965"/>
                    <a:pt x="1475307" y="370147"/>
                  </a:cubicBezTo>
                  <a:cubicBezTo>
                    <a:pt x="1470938" y="366759"/>
                    <a:pt x="1466378" y="363796"/>
                    <a:pt x="1461059" y="360819"/>
                  </a:cubicBezTo>
                  <a:cubicBezTo>
                    <a:pt x="1455486" y="357647"/>
                    <a:pt x="1449534" y="355177"/>
                    <a:pt x="1443645" y="352771"/>
                  </a:cubicBezTo>
                  <a:lnTo>
                    <a:pt x="1441492" y="351916"/>
                  </a:lnTo>
                  <a:lnTo>
                    <a:pt x="1437882" y="350441"/>
                  </a:lnTo>
                  <a:cubicBezTo>
                    <a:pt x="1431170" y="347623"/>
                    <a:pt x="1424267" y="344716"/>
                    <a:pt x="1417175" y="342531"/>
                  </a:cubicBezTo>
                  <a:cubicBezTo>
                    <a:pt x="1410019" y="340290"/>
                    <a:pt x="1402484" y="338504"/>
                    <a:pt x="1395201" y="336743"/>
                  </a:cubicBezTo>
                  <a:cubicBezTo>
                    <a:pt x="1387413" y="334907"/>
                    <a:pt x="1380320" y="333501"/>
                    <a:pt x="1373545" y="332298"/>
                  </a:cubicBezTo>
                  <a:cubicBezTo>
                    <a:pt x="1366579" y="331089"/>
                    <a:pt x="1359486" y="330538"/>
                    <a:pt x="1352711" y="329955"/>
                  </a:cubicBezTo>
                  <a:cubicBezTo>
                    <a:pt x="1349924" y="329765"/>
                    <a:pt x="1347202" y="329537"/>
                    <a:pt x="1344542" y="329265"/>
                  </a:cubicBezTo>
                  <a:cubicBezTo>
                    <a:pt x="1336057" y="328416"/>
                    <a:pt x="1328648" y="328062"/>
                    <a:pt x="1321936" y="328062"/>
                  </a:cubicBezTo>
                  <a:lnTo>
                    <a:pt x="1321049" y="328062"/>
                  </a:lnTo>
                  <a:cubicBezTo>
                    <a:pt x="1314210" y="328062"/>
                    <a:pt x="1306738" y="328625"/>
                    <a:pt x="1297745" y="329829"/>
                  </a:cubicBezTo>
                  <a:cubicBezTo>
                    <a:pt x="1295973" y="329955"/>
                    <a:pt x="1294326" y="330246"/>
                    <a:pt x="1292616" y="330449"/>
                  </a:cubicBezTo>
                  <a:cubicBezTo>
                    <a:pt x="1293566" y="328974"/>
                    <a:pt x="1294516" y="327486"/>
                    <a:pt x="1295529" y="326010"/>
                  </a:cubicBezTo>
                  <a:cubicBezTo>
                    <a:pt x="1297935" y="322274"/>
                    <a:pt x="1300532" y="318513"/>
                    <a:pt x="1303065" y="314859"/>
                  </a:cubicBezTo>
                  <a:cubicBezTo>
                    <a:pt x="1304774" y="312516"/>
                    <a:pt x="1306357" y="310185"/>
                    <a:pt x="1308067" y="307868"/>
                  </a:cubicBezTo>
                  <a:cubicBezTo>
                    <a:pt x="1312627" y="301073"/>
                    <a:pt x="1315919" y="293867"/>
                    <a:pt x="1318896" y="286894"/>
                  </a:cubicBezTo>
                  <a:lnTo>
                    <a:pt x="1318896" y="286894"/>
                  </a:lnTo>
                  <a:cubicBezTo>
                    <a:pt x="1318896" y="286894"/>
                    <a:pt x="1318896" y="286894"/>
                    <a:pt x="1318896" y="286894"/>
                  </a:cubicBezTo>
                  <a:lnTo>
                    <a:pt x="1318896" y="286894"/>
                  </a:lnTo>
                  <a:lnTo>
                    <a:pt x="1319719" y="284489"/>
                  </a:lnTo>
                  <a:lnTo>
                    <a:pt x="1320352" y="283222"/>
                  </a:lnTo>
                  <a:cubicBezTo>
                    <a:pt x="1321809" y="279606"/>
                    <a:pt x="1323329" y="276016"/>
                    <a:pt x="1324848" y="272488"/>
                  </a:cubicBezTo>
                  <a:cubicBezTo>
                    <a:pt x="1327255" y="267176"/>
                    <a:pt x="1329534" y="261736"/>
                    <a:pt x="1331624" y="256233"/>
                  </a:cubicBezTo>
                  <a:cubicBezTo>
                    <a:pt x="1332891" y="252636"/>
                    <a:pt x="1333460" y="248761"/>
                    <a:pt x="1333904" y="245145"/>
                  </a:cubicBezTo>
                  <a:cubicBezTo>
                    <a:pt x="1334664" y="238648"/>
                    <a:pt x="1335107" y="232569"/>
                    <a:pt x="1335170" y="226566"/>
                  </a:cubicBezTo>
                  <a:cubicBezTo>
                    <a:pt x="1335297" y="216123"/>
                    <a:pt x="1334410" y="206099"/>
                    <a:pt x="1332447" y="196835"/>
                  </a:cubicBezTo>
                  <a:cubicBezTo>
                    <a:pt x="1334157" y="188596"/>
                    <a:pt x="1335740" y="178756"/>
                    <a:pt x="1335613" y="169162"/>
                  </a:cubicBezTo>
                  <a:cubicBezTo>
                    <a:pt x="1335424" y="161962"/>
                    <a:pt x="1334600" y="154338"/>
                    <a:pt x="1333714" y="148550"/>
                  </a:cubicBezTo>
                  <a:cubicBezTo>
                    <a:pt x="1332827" y="142471"/>
                    <a:pt x="1331941" y="136468"/>
                    <a:pt x="1330357" y="130680"/>
                  </a:cubicBezTo>
                  <a:cubicBezTo>
                    <a:pt x="1329155" y="126209"/>
                    <a:pt x="1327064" y="121852"/>
                    <a:pt x="1324975" y="117679"/>
                  </a:cubicBezTo>
                  <a:cubicBezTo>
                    <a:pt x="1324595" y="116704"/>
                    <a:pt x="1324025" y="115621"/>
                    <a:pt x="1323519" y="114653"/>
                  </a:cubicBezTo>
                  <a:cubicBezTo>
                    <a:pt x="1320795" y="108706"/>
                    <a:pt x="1316869" y="103007"/>
                    <a:pt x="1313450" y="98119"/>
                  </a:cubicBezTo>
                  <a:cubicBezTo>
                    <a:pt x="1310664" y="94243"/>
                    <a:pt x="1307371" y="89772"/>
                    <a:pt x="1303254" y="86043"/>
                  </a:cubicBezTo>
                  <a:cubicBezTo>
                    <a:pt x="1299265" y="82306"/>
                    <a:pt x="1293883" y="79127"/>
                    <a:pt x="1289703" y="76721"/>
                  </a:cubicBezTo>
                  <a:cubicBezTo>
                    <a:pt x="1287677" y="75518"/>
                    <a:pt x="1285588" y="74334"/>
                    <a:pt x="1283561" y="73049"/>
                  </a:cubicBezTo>
                  <a:cubicBezTo>
                    <a:pt x="1279698" y="70807"/>
                    <a:pt x="1275772" y="68394"/>
                    <a:pt x="1271592" y="66406"/>
                  </a:cubicBezTo>
                  <a:cubicBezTo>
                    <a:pt x="1263170" y="62461"/>
                    <a:pt x="1253672" y="59016"/>
                    <a:pt x="1243540" y="56312"/>
                  </a:cubicBezTo>
                  <a:cubicBezTo>
                    <a:pt x="1240437" y="55545"/>
                    <a:pt x="1237651" y="54963"/>
                    <a:pt x="1234991" y="54615"/>
                  </a:cubicBezTo>
                  <a:lnTo>
                    <a:pt x="1233218" y="54488"/>
                  </a:lnTo>
                  <a:cubicBezTo>
                    <a:pt x="1229292" y="53982"/>
                    <a:pt x="1225176" y="53551"/>
                    <a:pt x="1220996" y="53551"/>
                  </a:cubicBezTo>
                  <a:cubicBezTo>
                    <a:pt x="1219920" y="53551"/>
                    <a:pt x="1218653" y="53551"/>
                    <a:pt x="1217514" y="53633"/>
                  </a:cubicBezTo>
                  <a:cubicBezTo>
                    <a:pt x="1208522" y="54342"/>
                    <a:pt x="1198643" y="56103"/>
                    <a:pt x="1187245" y="59073"/>
                  </a:cubicBezTo>
                  <a:cubicBezTo>
                    <a:pt x="1179709" y="61042"/>
                    <a:pt x="1172110" y="63873"/>
                    <a:pt x="1164954" y="66627"/>
                  </a:cubicBezTo>
                  <a:cubicBezTo>
                    <a:pt x="1151023" y="68603"/>
                    <a:pt x="1136839" y="72485"/>
                    <a:pt x="1121577" y="78488"/>
                  </a:cubicBezTo>
                  <a:cubicBezTo>
                    <a:pt x="1105113" y="84922"/>
                    <a:pt x="1090929" y="91621"/>
                    <a:pt x="1078137" y="99100"/>
                  </a:cubicBezTo>
                  <a:cubicBezTo>
                    <a:pt x="1071045" y="103210"/>
                    <a:pt x="1063826" y="108156"/>
                    <a:pt x="1056164" y="114292"/>
                  </a:cubicBezTo>
                  <a:cubicBezTo>
                    <a:pt x="1057240" y="98188"/>
                    <a:pt x="1056543" y="83155"/>
                    <a:pt x="1053947" y="69604"/>
                  </a:cubicBezTo>
                  <a:cubicBezTo>
                    <a:pt x="1053314" y="66336"/>
                    <a:pt x="1052237" y="63373"/>
                    <a:pt x="1051288" y="60897"/>
                  </a:cubicBezTo>
                  <a:cubicBezTo>
                    <a:pt x="1049388" y="55964"/>
                    <a:pt x="1046728" y="50727"/>
                    <a:pt x="1043752" y="45369"/>
                  </a:cubicBezTo>
                  <a:cubicBezTo>
                    <a:pt x="1039635" y="38081"/>
                    <a:pt x="1034633" y="31527"/>
                    <a:pt x="1028744" y="25796"/>
                  </a:cubicBezTo>
                  <a:cubicBezTo>
                    <a:pt x="1026907" y="24036"/>
                    <a:pt x="1024881" y="22345"/>
                    <a:pt x="1023044" y="20996"/>
                  </a:cubicBezTo>
                  <a:cubicBezTo>
                    <a:pt x="1019245" y="17969"/>
                    <a:pt x="1015003" y="14771"/>
                    <a:pt x="1010570" y="12320"/>
                  </a:cubicBezTo>
                  <a:cubicBezTo>
                    <a:pt x="1002401" y="7799"/>
                    <a:pt x="993155" y="4968"/>
                    <a:pt x="985303" y="2771"/>
                  </a:cubicBezTo>
                  <a:cubicBezTo>
                    <a:pt x="982010" y="1942"/>
                    <a:pt x="978528" y="1441"/>
                    <a:pt x="975172" y="1030"/>
                  </a:cubicBezTo>
                  <a:cubicBezTo>
                    <a:pt x="974158" y="884"/>
                    <a:pt x="973145" y="739"/>
                    <a:pt x="972196" y="593"/>
                  </a:cubicBezTo>
                  <a:cubicBezTo>
                    <a:pt x="966686" y="-180"/>
                    <a:pt x="962190" y="-547"/>
                    <a:pt x="958074" y="-547"/>
                  </a:cubicBezTo>
                  <a:close/>
                </a:path>
              </a:pathLst>
            </a:custGeom>
            <a:solidFill>
              <a:srgbClr val="7A5F5C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0" name="Freeform: Shape 18">
              <a:extLst>
                <a:ext uri="{FF2B5EF4-FFF2-40B4-BE49-F238E27FC236}">
                  <a16:creationId xmlns:a16="http://schemas.microsoft.com/office/drawing/2014/main" id="{2C27D9FC-D713-4F7F-98C8-708F788424C6}"/>
                </a:ext>
              </a:extLst>
            </p:cNvPr>
            <p:cNvSpPr/>
            <p:nvPr/>
          </p:nvSpPr>
          <p:spPr>
            <a:xfrm>
              <a:off x="8400976" y="3789508"/>
              <a:ext cx="50683" cy="88660"/>
            </a:xfrm>
            <a:custGeom>
              <a:avLst/>
              <a:gdLst>
                <a:gd name="connsiteX0" fmla="*/ 28032 w 50683"/>
                <a:gd name="connsiteY0" fmla="*/ -547 h 88660"/>
                <a:gd name="connsiteX1" fmla="*/ 16824 w 50683"/>
                <a:gd name="connsiteY1" fmla="*/ 3227 h 88660"/>
                <a:gd name="connsiteX2" fmla="*/ 10808 w 50683"/>
                <a:gd name="connsiteY2" fmla="*/ 9718 h 88660"/>
                <a:gd name="connsiteX3" fmla="*/ 7199 w 50683"/>
                <a:gd name="connsiteY3" fmla="*/ 16202 h 88660"/>
                <a:gd name="connsiteX4" fmla="*/ 5489 w 50683"/>
                <a:gd name="connsiteY4" fmla="*/ 21160 h 88660"/>
                <a:gd name="connsiteX5" fmla="*/ 2956 w 50683"/>
                <a:gd name="connsiteY5" fmla="*/ 30387 h 88660"/>
                <a:gd name="connsiteX6" fmla="*/ 866 w 50683"/>
                <a:gd name="connsiteY6" fmla="*/ 38879 h 88660"/>
                <a:gd name="connsiteX7" fmla="*/ -1097 w 50683"/>
                <a:gd name="connsiteY7" fmla="*/ 52994 h 88660"/>
                <a:gd name="connsiteX8" fmla="*/ 233 w 50683"/>
                <a:gd name="connsiteY8" fmla="*/ 66134 h 88660"/>
                <a:gd name="connsiteX9" fmla="*/ 1753 w 50683"/>
                <a:gd name="connsiteY9" fmla="*/ 71250 h 88660"/>
                <a:gd name="connsiteX10" fmla="*/ 4349 w 50683"/>
                <a:gd name="connsiteY10" fmla="*/ 76747 h 88660"/>
                <a:gd name="connsiteX11" fmla="*/ 7895 w 50683"/>
                <a:gd name="connsiteY11" fmla="*/ 81262 h 88660"/>
                <a:gd name="connsiteX12" fmla="*/ 9035 w 50683"/>
                <a:gd name="connsiteY12" fmla="*/ 82186 h 88660"/>
                <a:gd name="connsiteX13" fmla="*/ 13468 w 50683"/>
                <a:gd name="connsiteY13" fmla="*/ 85460 h 88660"/>
                <a:gd name="connsiteX14" fmla="*/ 22840 w 50683"/>
                <a:gd name="connsiteY14" fmla="*/ 88114 h 88660"/>
                <a:gd name="connsiteX15" fmla="*/ 23790 w 50683"/>
                <a:gd name="connsiteY15" fmla="*/ 88069 h 88660"/>
                <a:gd name="connsiteX16" fmla="*/ 32718 w 50683"/>
                <a:gd name="connsiteY16" fmla="*/ 85390 h 88660"/>
                <a:gd name="connsiteX17" fmla="*/ 37974 w 50683"/>
                <a:gd name="connsiteY17" fmla="*/ 80951 h 88660"/>
                <a:gd name="connsiteX18" fmla="*/ 41900 w 50683"/>
                <a:gd name="connsiteY18" fmla="*/ 75062 h 88660"/>
                <a:gd name="connsiteX19" fmla="*/ 45573 w 50683"/>
                <a:gd name="connsiteY19" fmla="*/ 65614 h 88660"/>
                <a:gd name="connsiteX20" fmla="*/ 48043 w 50683"/>
                <a:gd name="connsiteY20" fmla="*/ 51632 h 88660"/>
                <a:gd name="connsiteX21" fmla="*/ 49056 w 50683"/>
                <a:gd name="connsiteY21" fmla="*/ 41323 h 88660"/>
                <a:gd name="connsiteX22" fmla="*/ 48360 w 50683"/>
                <a:gd name="connsiteY22" fmla="*/ 19863 h 88660"/>
                <a:gd name="connsiteX23" fmla="*/ 37721 w 50683"/>
                <a:gd name="connsiteY23" fmla="*/ 2151 h 88660"/>
                <a:gd name="connsiteX24" fmla="*/ 28032 w 50683"/>
                <a:gd name="connsiteY24" fmla="*/ -547 h 88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683" h="88660">
                  <a:moveTo>
                    <a:pt x="28032" y="-547"/>
                  </a:moveTo>
                  <a:cubicBezTo>
                    <a:pt x="24169" y="-547"/>
                    <a:pt x="20180" y="688"/>
                    <a:pt x="16824" y="3227"/>
                  </a:cubicBezTo>
                  <a:cubicBezTo>
                    <a:pt x="14418" y="5051"/>
                    <a:pt x="12518" y="7179"/>
                    <a:pt x="10808" y="9718"/>
                  </a:cubicBezTo>
                  <a:cubicBezTo>
                    <a:pt x="9288" y="12010"/>
                    <a:pt x="8212" y="13669"/>
                    <a:pt x="7199" y="16202"/>
                  </a:cubicBezTo>
                  <a:cubicBezTo>
                    <a:pt x="6502" y="17887"/>
                    <a:pt x="5995" y="19483"/>
                    <a:pt x="5489" y="21160"/>
                  </a:cubicBezTo>
                  <a:cubicBezTo>
                    <a:pt x="4539" y="24200"/>
                    <a:pt x="3652" y="27271"/>
                    <a:pt x="2956" y="30387"/>
                  </a:cubicBezTo>
                  <a:cubicBezTo>
                    <a:pt x="2386" y="33218"/>
                    <a:pt x="1563" y="36048"/>
                    <a:pt x="866" y="38879"/>
                  </a:cubicBezTo>
                  <a:cubicBezTo>
                    <a:pt x="-210" y="43546"/>
                    <a:pt x="-717" y="48194"/>
                    <a:pt x="-1097" y="52994"/>
                  </a:cubicBezTo>
                  <a:cubicBezTo>
                    <a:pt x="-1413" y="57199"/>
                    <a:pt x="-653" y="62024"/>
                    <a:pt x="233" y="66134"/>
                  </a:cubicBezTo>
                  <a:cubicBezTo>
                    <a:pt x="550" y="67970"/>
                    <a:pt x="993" y="69566"/>
                    <a:pt x="1753" y="71250"/>
                  </a:cubicBezTo>
                  <a:cubicBezTo>
                    <a:pt x="2386" y="73226"/>
                    <a:pt x="3146" y="75062"/>
                    <a:pt x="4349" y="76747"/>
                  </a:cubicBezTo>
                  <a:cubicBezTo>
                    <a:pt x="5426" y="78368"/>
                    <a:pt x="6692" y="79805"/>
                    <a:pt x="7895" y="81262"/>
                  </a:cubicBezTo>
                  <a:cubicBezTo>
                    <a:pt x="8275" y="81648"/>
                    <a:pt x="8655" y="81870"/>
                    <a:pt x="9035" y="82186"/>
                  </a:cubicBezTo>
                  <a:cubicBezTo>
                    <a:pt x="10302" y="83484"/>
                    <a:pt x="11758" y="84542"/>
                    <a:pt x="13468" y="85460"/>
                  </a:cubicBezTo>
                  <a:cubicBezTo>
                    <a:pt x="15874" y="86834"/>
                    <a:pt x="19800" y="88114"/>
                    <a:pt x="22840" y="88114"/>
                  </a:cubicBezTo>
                  <a:cubicBezTo>
                    <a:pt x="23219" y="88114"/>
                    <a:pt x="23473" y="88088"/>
                    <a:pt x="23790" y="88069"/>
                  </a:cubicBezTo>
                  <a:cubicBezTo>
                    <a:pt x="27083" y="87822"/>
                    <a:pt x="29742" y="87303"/>
                    <a:pt x="32718" y="85390"/>
                  </a:cubicBezTo>
                  <a:cubicBezTo>
                    <a:pt x="34618" y="84156"/>
                    <a:pt x="36201" y="82560"/>
                    <a:pt x="37974" y="80951"/>
                  </a:cubicBezTo>
                  <a:cubicBezTo>
                    <a:pt x="39558" y="79355"/>
                    <a:pt x="40634" y="77063"/>
                    <a:pt x="41900" y="75062"/>
                  </a:cubicBezTo>
                  <a:cubicBezTo>
                    <a:pt x="43674" y="72244"/>
                    <a:pt x="44434" y="68743"/>
                    <a:pt x="45573" y="65614"/>
                  </a:cubicBezTo>
                  <a:cubicBezTo>
                    <a:pt x="46966" y="61175"/>
                    <a:pt x="47600" y="56363"/>
                    <a:pt x="48043" y="51632"/>
                  </a:cubicBezTo>
                  <a:cubicBezTo>
                    <a:pt x="48549" y="48194"/>
                    <a:pt x="48803" y="44762"/>
                    <a:pt x="49056" y="41323"/>
                  </a:cubicBezTo>
                  <a:cubicBezTo>
                    <a:pt x="49753" y="34142"/>
                    <a:pt x="49753" y="26885"/>
                    <a:pt x="48360" y="19863"/>
                  </a:cubicBezTo>
                  <a:cubicBezTo>
                    <a:pt x="46966" y="12922"/>
                    <a:pt x="43737" y="5652"/>
                    <a:pt x="37721" y="2151"/>
                  </a:cubicBezTo>
                  <a:cubicBezTo>
                    <a:pt x="34681" y="378"/>
                    <a:pt x="31388" y="-547"/>
                    <a:pt x="28032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1" name="Freeform: Shape 19">
              <a:extLst>
                <a:ext uri="{FF2B5EF4-FFF2-40B4-BE49-F238E27FC236}">
                  <a16:creationId xmlns:a16="http://schemas.microsoft.com/office/drawing/2014/main" id="{3E6CBD80-35B9-4090-92AB-4635D6F1EA60}"/>
                </a:ext>
              </a:extLst>
            </p:cNvPr>
            <p:cNvSpPr/>
            <p:nvPr/>
          </p:nvSpPr>
          <p:spPr>
            <a:xfrm>
              <a:off x="8761933" y="3833880"/>
              <a:ext cx="56986" cy="75989"/>
            </a:xfrm>
            <a:custGeom>
              <a:avLst/>
              <a:gdLst>
                <a:gd name="connsiteX0" fmla="*/ 43475 w 56986"/>
                <a:gd name="connsiteY0" fmla="*/ 24460 h 75989"/>
                <a:gd name="connsiteX1" fmla="*/ 42779 w 56986"/>
                <a:gd name="connsiteY1" fmla="*/ 25074 h 75989"/>
                <a:gd name="connsiteX2" fmla="*/ 43475 w 56986"/>
                <a:gd name="connsiteY2" fmla="*/ 24460 h 75989"/>
                <a:gd name="connsiteX3" fmla="*/ 33723 w 56986"/>
                <a:gd name="connsiteY3" fmla="*/ -547 h 75989"/>
                <a:gd name="connsiteX4" fmla="*/ 28910 w 56986"/>
                <a:gd name="connsiteY4" fmla="*/ 207 h 75989"/>
                <a:gd name="connsiteX5" fmla="*/ 19095 w 56986"/>
                <a:gd name="connsiteY5" fmla="*/ 4639 h 75989"/>
                <a:gd name="connsiteX6" fmla="*/ 6240 w 56986"/>
                <a:gd name="connsiteY6" fmla="*/ 21287 h 75989"/>
                <a:gd name="connsiteX7" fmla="*/ -1169 w 56986"/>
                <a:gd name="connsiteY7" fmla="*/ 45996 h 75989"/>
                <a:gd name="connsiteX8" fmla="*/ 161 w 56986"/>
                <a:gd name="connsiteY8" fmla="*/ 56438 h 75989"/>
                <a:gd name="connsiteX9" fmla="*/ 4784 w 56986"/>
                <a:gd name="connsiteY9" fmla="*/ 65798 h 75989"/>
                <a:gd name="connsiteX10" fmla="*/ 11243 w 56986"/>
                <a:gd name="connsiteY10" fmla="*/ 71598 h 75989"/>
                <a:gd name="connsiteX11" fmla="*/ 18525 w 56986"/>
                <a:gd name="connsiteY11" fmla="*/ 74632 h 75989"/>
                <a:gd name="connsiteX12" fmla="*/ 25047 w 56986"/>
                <a:gd name="connsiteY12" fmla="*/ 75442 h 75989"/>
                <a:gd name="connsiteX13" fmla="*/ 31507 w 56986"/>
                <a:gd name="connsiteY13" fmla="*/ 74688 h 75989"/>
                <a:gd name="connsiteX14" fmla="*/ 42208 w 56986"/>
                <a:gd name="connsiteY14" fmla="*/ 68768 h 75989"/>
                <a:gd name="connsiteX15" fmla="*/ 51010 w 56986"/>
                <a:gd name="connsiteY15" fmla="*/ 55983 h 75989"/>
                <a:gd name="connsiteX16" fmla="*/ 55760 w 56986"/>
                <a:gd name="connsiteY16" fmla="*/ 33540 h 75989"/>
                <a:gd name="connsiteX17" fmla="*/ 52974 w 56986"/>
                <a:gd name="connsiteY17" fmla="*/ 14163 h 75989"/>
                <a:gd name="connsiteX18" fmla="*/ 49934 w 56986"/>
                <a:gd name="connsiteY18" fmla="*/ 8160 h 75989"/>
                <a:gd name="connsiteX19" fmla="*/ 43475 w 56986"/>
                <a:gd name="connsiteY19" fmla="*/ 2283 h 75989"/>
                <a:gd name="connsiteX20" fmla="*/ 33723 w 56986"/>
                <a:gd name="connsiteY20" fmla="*/ -547 h 75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6986" h="75989">
                  <a:moveTo>
                    <a:pt x="43475" y="24460"/>
                  </a:moveTo>
                  <a:cubicBezTo>
                    <a:pt x="43348" y="24650"/>
                    <a:pt x="43031" y="24852"/>
                    <a:pt x="42779" y="25074"/>
                  </a:cubicBezTo>
                  <a:cubicBezTo>
                    <a:pt x="43031" y="24852"/>
                    <a:pt x="43285" y="24650"/>
                    <a:pt x="43475" y="24460"/>
                  </a:cubicBezTo>
                  <a:close/>
                  <a:moveTo>
                    <a:pt x="33723" y="-547"/>
                  </a:moveTo>
                  <a:cubicBezTo>
                    <a:pt x="32013" y="-547"/>
                    <a:pt x="30430" y="-275"/>
                    <a:pt x="28910" y="207"/>
                  </a:cubicBezTo>
                  <a:cubicBezTo>
                    <a:pt x="25174" y="422"/>
                    <a:pt x="21565" y="1828"/>
                    <a:pt x="19095" y="4639"/>
                  </a:cubicBezTo>
                  <a:cubicBezTo>
                    <a:pt x="14473" y="9901"/>
                    <a:pt x="9976" y="15493"/>
                    <a:pt x="6240" y="21287"/>
                  </a:cubicBezTo>
                  <a:cubicBezTo>
                    <a:pt x="1364" y="28696"/>
                    <a:pt x="-1232" y="37245"/>
                    <a:pt x="-1169" y="45996"/>
                  </a:cubicBezTo>
                  <a:cubicBezTo>
                    <a:pt x="-1169" y="49448"/>
                    <a:pt x="-789" y="53063"/>
                    <a:pt x="161" y="56438"/>
                  </a:cubicBezTo>
                  <a:cubicBezTo>
                    <a:pt x="985" y="59820"/>
                    <a:pt x="2504" y="63100"/>
                    <a:pt x="4784" y="65798"/>
                  </a:cubicBezTo>
                  <a:cubicBezTo>
                    <a:pt x="7000" y="68489"/>
                    <a:pt x="8203" y="69718"/>
                    <a:pt x="11243" y="71598"/>
                  </a:cubicBezTo>
                  <a:cubicBezTo>
                    <a:pt x="13523" y="73004"/>
                    <a:pt x="15993" y="73758"/>
                    <a:pt x="18525" y="74632"/>
                  </a:cubicBezTo>
                  <a:cubicBezTo>
                    <a:pt x="20235" y="75240"/>
                    <a:pt x="23401" y="75442"/>
                    <a:pt x="25047" y="75442"/>
                  </a:cubicBezTo>
                  <a:cubicBezTo>
                    <a:pt x="27138" y="75442"/>
                    <a:pt x="29543" y="75240"/>
                    <a:pt x="31507" y="74688"/>
                  </a:cubicBezTo>
                  <a:cubicBezTo>
                    <a:pt x="35560" y="73479"/>
                    <a:pt x="39105" y="71598"/>
                    <a:pt x="42208" y="68768"/>
                  </a:cubicBezTo>
                  <a:cubicBezTo>
                    <a:pt x="46198" y="65266"/>
                    <a:pt x="48857" y="60694"/>
                    <a:pt x="51010" y="55983"/>
                  </a:cubicBezTo>
                  <a:cubicBezTo>
                    <a:pt x="54303" y="49029"/>
                    <a:pt x="55443" y="41146"/>
                    <a:pt x="55760" y="33540"/>
                  </a:cubicBezTo>
                  <a:cubicBezTo>
                    <a:pt x="56077" y="27088"/>
                    <a:pt x="55063" y="20280"/>
                    <a:pt x="52974" y="14163"/>
                  </a:cubicBezTo>
                  <a:cubicBezTo>
                    <a:pt x="52277" y="12042"/>
                    <a:pt x="51137" y="10022"/>
                    <a:pt x="49934" y="8160"/>
                  </a:cubicBezTo>
                  <a:cubicBezTo>
                    <a:pt x="48224" y="5450"/>
                    <a:pt x="46072" y="4044"/>
                    <a:pt x="43475" y="2283"/>
                  </a:cubicBezTo>
                  <a:cubicBezTo>
                    <a:pt x="40879" y="542"/>
                    <a:pt x="37143" y="-547"/>
                    <a:pt x="3372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2" name="Freeform: Shape 20">
              <a:extLst>
                <a:ext uri="{FF2B5EF4-FFF2-40B4-BE49-F238E27FC236}">
                  <a16:creationId xmlns:a16="http://schemas.microsoft.com/office/drawing/2014/main" id="{18D9145F-427E-47A2-9B33-DFF5DD04DB11}"/>
                </a:ext>
              </a:extLst>
            </p:cNvPr>
            <p:cNvSpPr/>
            <p:nvPr/>
          </p:nvSpPr>
          <p:spPr>
            <a:xfrm>
              <a:off x="8521284" y="3814838"/>
              <a:ext cx="189968" cy="126648"/>
            </a:xfrm>
            <a:custGeom>
              <a:avLst/>
              <a:gdLst>
                <a:gd name="connsiteX0" fmla="*/ 22785 w 189968"/>
                <a:gd name="connsiteY0" fmla="*/ -547 h 126648"/>
                <a:gd name="connsiteX1" fmla="*/ 15439 w 189968"/>
                <a:gd name="connsiteY1" fmla="*/ 479 h 126648"/>
                <a:gd name="connsiteX2" fmla="*/ 8727 w 189968"/>
                <a:gd name="connsiteY2" fmla="*/ 4133 h 126648"/>
                <a:gd name="connsiteX3" fmla="*/ 4420 w 189968"/>
                <a:gd name="connsiteY3" fmla="*/ 9338 h 126648"/>
                <a:gd name="connsiteX4" fmla="*/ 1508 w 189968"/>
                <a:gd name="connsiteY4" fmla="*/ 15816 h 126648"/>
                <a:gd name="connsiteX5" fmla="*/ 51 w 189968"/>
                <a:gd name="connsiteY5" fmla="*/ 23117 h 126648"/>
                <a:gd name="connsiteX6" fmla="*/ -139 w 189968"/>
                <a:gd name="connsiteY6" fmla="*/ 24080 h 126648"/>
                <a:gd name="connsiteX7" fmla="*/ -1152 w 189968"/>
                <a:gd name="connsiteY7" fmla="*/ 36042 h 126648"/>
                <a:gd name="connsiteX8" fmla="*/ 3344 w 189968"/>
                <a:gd name="connsiteY8" fmla="*/ 59719 h 126648"/>
                <a:gd name="connsiteX9" fmla="*/ 7904 w 189968"/>
                <a:gd name="connsiteY9" fmla="*/ 71174 h 126648"/>
                <a:gd name="connsiteX10" fmla="*/ 15059 w 189968"/>
                <a:gd name="connsiteY10" fmla="*/ 83136 h 126648"/>
                <a:gd name="connsiteX11" fmla="*/ 15439 w 189968"/>
                <a:gd name="connsiteY11" fmla="*/ 83757 h 126648"/>
                <a:gd name="connsiteX12" fmla="*/ 14742 w 189968"/>
                <a:gd name="connsiteY12" fmla="*/ 82636 h 126648"/>
                <a:gd name="connsiteX13" fmla="*/ 14742 w 189968"/>
                <a:gd name="connsiteY13" fmla="*/ 82636 h 126648"/>
                <a:gd name="connsiteX14" fmla="*/ 23228 w 189968"/>
                <a:gd name="connsiteY14" fmla="*/ 93794 h 126648"/>
                <a:gd name="connsiteX15" fmla="*/ 34563 w 189968"/>
                <a:gd name="connsiteY15" fmla="*/ 104660 h 126648"/>
                <a:gd name="connsiteX16" fmla="*/ 45328 w 189968"/>
                <a:gd name="connsiteY16" fmla="*/ 112253 h 126648"/>
                <a:gd name="connsiteX17" fmla="*/ 57296 w 189968"/>
                <a:gd name="connsiteY17" fmla="*/ 118135 h 126648"/>
                <a:gd name="connsiteX18" fmla="*/ 84653 w 189968"/>
                <a:gd name="connsiteY18" fmla="*/ 125050 h 126648"/>
                <a:gd name="connsiteX19" fmla="*/ 98964 w 189968"/>
                <a:gd name="connsiteY19" fmla="*/ 126102 h 126648"/>
                <a:gd name="connsiteX20" fmla="*/ 111692 w 189968"/>
                <a:gd name="connsiteY20" fmla="*/ 124962 h 126648"/>
                <a:gd name="connsiteX21" fmla="*/ 121761 w 189968"/>
                <a:gd name="connsiteY21" fmla="*/ 122290 h 126648"/>
                <a:gd name="connsiteX22" fmla="*/ 134489 w 189968"/>
                <a:gd name="connsiteY22" fmla="*/ 117458 h 126648"/>
                <a:gd name="connsiteX23" fmla="*/ 142595 w 189968"/>
                <a:gd name="connsiteY23" fmla="*/ 113741 h 126648"/>
                <a:gd name="connsiteX24" fmla="*/ 145064 w 189968"/>
                <a:gd name="connsiteY24" fmla="*/ 112474 h 126648"/>
                <a:gd name="connsiteX25" fmla="*/ 155386 w 189968"/>
                <a:gd name="connsiteY25" fmla="*/ 106281 h 126648"/>
                <a:gd name="connsiteX26" fmla="*/ 166405 w 189968"/>
                <a:gd name="connsiteY26" fmla="*/ 97815 h 126648"/>
                <a:gd name="connsiteX27" fmla="*/ 170583 w 189968"/>
                <a:gd name="connsiteY27" fmla="*/ 93946 h 126648"/>
                <a:gd name="connsiteX28" fmla="*/ 175143 w 189968"/>
                <a:gd name="connsiteY28" fmla="*/ 88151 h 126648"/>
                <a:gd name="connsiteX29" fmla="*/ 176156 w 189968"/>
                <a:gd name="connsiteY29" fmla="*/ 86885 h 126648"/>
                <a:gd name="connsiteX30" fmla="*/ 179893 w 189968"/>
                <a:gd name="connsiteY30" fmla="*/ 81585 h 126648"/>
                <a:gd name="connsiteX31" fmla="*/ 181602 w 189968"/>
                <a:gd name="connsiteY31" fmla="*/ 79134 h 126648"/>
                <a:gd name="connsiteX32" fmla="*/ 184642 w 189968"/>
                <a:gd name="connsiteY32" fmla="*/ 72966 h 126648"/>
                <a:gd name="connsiteX33" fmla="*/ 185971 w 189968"/>
                <a:gd name="connsiteY33" fmla="*/ 68635 h 126648"/>
                <a:gd name="connsiteX34" fmla="*/ 186414 w 189968"/>
                <a:gd name="connsiteY34" fmla="*/ 67235 h 126648"/>
                <a:gd name="connsiteX35" fmla="*/ 187871 w 189968"/>
                <a:gd name="connsiteY35" fmla="*/ 61435 h 126648"/>
                <a:gd name="connsiteX36" fmla="*/ 188757 w 189968"/>
                <a:gd name="connsiteY36" fmla="*/ 55254 h 126648"/>
                <a:gd name="connsiteX37" fmla="*/ 188505 w 189968"/>
                <a:gd name="connsiteY37" fmla="*/ 49365 h 126648"/>
                <a:gd name="connsiteX38" fmla="*/ 188505 w 189968"/>
                <a:gd name="connsiteY38" fmla="*/ 48992 h 126648"/>
                <a:gd name="connsiteX39" fmla="*/ 185085 w 189968"/>
                <a:gd name="connsiteY39" fmla="*/ 37403 h 126648"/>
                <a:gd name="connsiteX40" fmla="*/ 176156 w 189968"/>
                <a:gd name="connsiteY40" fmla="*/ 27271 h 126648"/>
                <a:gd name="connsiteX41" fmla="*/ 165454 w 189968"/>
                <a:gd name="connsiteY41" fmla="*/ 21541 h 126648"/>
                <a:gd name="connsiteX42" fmla="*/ 158045 w 189968"/>
                <a:gd name="connsiteY42" fmla="*/ 20496 h 126648"/>
                <a:gd name="connsiteX43" fmla="*/ 140188 w 189968"/>
                <a:gd name="connsiteY43" fmla="*/ 25353 h 126648"/>
                <a:gd name="connsiteX44" fmla="*/ 133919 w 189968"/>
                <a:gd name="connsiteY44" fmla="*/ 28912 h 126648"/>
                <a:gd name="connsiteX45" fmla="*/ 132019 w 189968"/>
                <a:gd name="connsiteY45" fmla="*/ 30032 h 126648"/>
                <a:gd name="connsiteX46" fmla="*/ 130373 w 189968"/>
                <a:gd name="connsiteY46" fmla="*/ 30900 h 126648"/>
                <a:gd name="connsiteX47" fmla="*/ 128853 w 189968"/>
                <a:gd name="connsiteY47" fmla="*/ 31451 h 126648"/>
                <a:gd name="connsiteX48" fmla="*/ 113591 w 189968"/>
                <a:gd name="connsiteY48" fmla="*/ 35301 h 126648"/>
                <a:gd name="connsiteX49" fmla="*/ 107070 w 189968"/>
                <a:gd name="connsiteY49" fmla="*/ 35605 h 126648"/>
                <a:gd name="connsiteX50" fmla="*/ 94024 w 189968"/>
                <a:gd name="connsiteY50" fmla="*/ 34642 h 126648"/>
                <a:gd name="connsiteX51" fmla="*/ 87438 w 189968"/>
                <a:gd name="connsiteY51" fmla="*/ 32629 h 126648"/>
                <a:gd name="connsiteX52" fmla="*/ 75914 w 189968"/>
                <a:gd name="connsiteY52" fmla="*/ 25410 h 126648"/>
                <a:gd name="connsiteX53" fmla="*/ 75091 w 189968"/>
                <a:gd name="connsiteY53" fmla="*/ 24891 h 126648"/>
                <a:gd name="connsiteX54" fmla="*/ 67555 w 189968"/>
                <a:gd name="connsiteY54" fmla="*/ 19027 h 126648"/>
                <a:gd name="connsiteX55" fmla="*/ 62299 w 189968"/>
                <a:gd name="connsiteY55" fmla="*/ 14765 h 126648"/>
                <a:gd name="connsiteX56" fmla="*/ 50774 w 189968"/>
                <a:gd name="connsiteY56" fmla="*/ 7350 h 126648"/>
                <a:gd name="connsiteX57" fmla="*/ 41276 w 189968"/>
                <a:gd name="connsiteY57" fmla="*/ 2645 h 126648"/>
                <a:gd name="connsiteX58" fmla="*/ 32726 w 189968"/>
                <a:gd name="connsiteY58" fmla="*/ 346 h 126648"/>
                <a:gd name="connsiteX59" fmla="*/ 32093 w 189968"/>
                <a:gd name="connsiteY59" fmla="*/ 194 h 126648"/>
                <a:gd name="connsiteX60" fmla="*/ 31397 w 189968"/>
                <a:gd name="connsiteY60" fmla="*/ 105 h 126648"/>
                <a:gd name="connsiteX61" fmla="*/ 31397 w 189968"/>
                <a:gd name="connsiteY61" fmla="*/ 105 h 126648"/>
                <a:gd name="connsiteX62" fmla="*/ 32664 w 189968"/>
                <a:gd name="connsiteY62" fmla="*/ 346 h 126648"/>
                <a:gd name="connsiteX63" fmla="*/ 23925 w 189968"/>
                <a:gd name="connsiteY63" fmla="*/ -547 h 126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89968" h="126648">
                  <a:moveTo>
                    <a:pt x="22785" y="-547"/>
                  </a:moveTo>
                  <a:cubicBezTo>
                    <a:pt x="20505" y="-414"/>
                    <a:pt x="17909" y="-243"/>
                    <a:pt x="15439" y="479"/>
                  </a:cubicBezTo>
                  <a:cubicBezTo>
                    <a:pt x="12843" y="1309"/>
                    <a:pt x="11006" y="2334"/>
                    <a:pt x="8727" y="4133"/>
                  </a:cubicBezTo>
                  <a:cubicBezTo>
                    <a:pt x="7144" y="5399"/>
                    <a:pt x="5751" y="7103"/>
                    <a:pt x="4420" y="9338"/>
                  </a:cubicBezTo>
                  <a:cubicBezTo>
                    <a:pt x="3281" y="11440"/>
                    <a:pt x="2141" y="13669"/>
                    <a:pt x="1508" y="15816"/>
                  </a:cubicBezTo>
                  <a:cubicBezTo>
                    <a:pt x="685" y="18197"/>
                    <a:pt x="368" y="20730"/>
                    <a:pt x="51" y="23117"/>
                  </a:cubicBezTo>
                  <a:lnTo>
                    <a:pt x="-139" y="24080"/>
                  </a:lnTo>
                  <a:cubicBezTo>
                    <a:pt x="-708" y="27493"/>
                    <a:pt x="-1279" y="31584"/>
                    <a:pt x="-1152" y="36042"/>
                  </a:cubicBezTo>
                  <a:cubicBezTo>
                    <a:pt x="-835" y="44033"/>
                    <a:pt x="685" y="52190"/>
                    <a:pt x="3344" y="59719"/>
                  </a:cubicBezTo>
                  <a:cubicBezTo>
                    <a:pt x="4864" y="64044"/>
                    <a:pt x="6320" y="67831"/>
                    <a:pt x="7904" y="71174"/>
                  </a:cubicBezTo>
                  <a:cubicBezTo>
                    <a:pt x="9866" y="75480"/>
                    <a:pt x="12463" y="79355"/>
                    <a:pt x="15059" y="83136"/>
                  </a:cubicBezTo>
                  <a:lnTo>
                    <a:pt x="15439" y="83757"/>
                  </a:lnTo>
                  <a:lnTo>
                    <a:pt x="14742" y="82636"/>
                  </a:lnTo>
                  <a:lnTo>
                    <a:pt x="14742" y="82636"/>
                  </a:lnTo>
                  <a:cubicBezTo>
                    <a:pt x="17718" y="87012"/>
                    <a:pt x="20505" y="90659"/>
                    <a:pt x="23228" y="93794"/>
                  </a:cubicBezTo>
                  <a:cubicBezTo>
                    <a:pt x="26268" y="97422"/>
                    <a:pt x="29940" y="101013"/>
                    <a:pt x="34563" y="104660"/>
                  </a:cubicBezTo>
                  <a:cubicBezTo>
                    <a:pt x="37350" y="106959"/>
                    <a:pt x="41149" y="109872"/>
                    <a:pt x="45328" y="112253"/>
                  </a:cubicBezTo>
                  <a:cubicBezTo>
                    <a:pt x="49697" y="114640"/>
                    <a:pt x="53560" y="116565"/>
                    <a:pt x="57296" y="118135"/>
                  </a:cubicBezTo>
                  <a:cubicBezTo>
                    <a:pt x="65022" y="121333"/>
                    <a:pt x="73381" y="123499"/>
                    <a:pt x="84653" y="125050"/>
                  </a:cubicBezTo>
                  <a:cubicBezTo>
                    <a:pt x="89845" y="125791"/>
                    <a:pt x="94531" y="126102"/>
                    <a:pt x="98964" y="126102"/>
                  </a:cubicBezTo>
                  <a:cubicBezTo>
                    <a:pt x="103396" y="126102"/>
                    <a:pt x="107639" y="125728"/>
                    <a:pt x="111692" y="124962"/>
                  </a:cubicBezTo>
                  <a:cubicBezTo>
                    <a:pt x="114732" y="124373"/>
                    <a:pt x="118088" y="123562"/>
                    <a:pt x="121761" y="122290"/>
                  </a:cubicBezTo>
                  <a:cubicBezTo>
                    <a:pt x="126067" y="120871"/>
                    <a:pt x="130309" y="119231"/>
                    <a:pt x="134489" y="117458"/>
                  </a:cubicBezTo>
                  <a:cubicBezTo>
                    <a:pt x="137275" y="116343"/>
                    <a:pt x="139871" y="115014"/>
                    <a:pt x="142595" y="113741"/>
                  </a:cubicBezTo>
                  <a:lnTo>
                    <a:pt x="145064" y="112474"/>
                  </a:lnTo>
                  <a:cubicBezTo>
                    <a:pt x="148673" y="110746"/>
                    <a:pt x="152220" y="108687"/>
                    <a:pt x="155386" y="106281"/>
                  </a:cubicBezTo>
                  <a:cubicBezTo>
                    <a:pt x="159059" y="103678"/>
                    <a:pt x="162858" y="100854"/>
                    <a:pt x="166405" y="97815"/>
                  </a:cubicBezTo>
                  <a:cubicBezTo>
                    <a:pt x="167988" y="96460"/>
                    <a:pt x="169317" y="95193"/>
                    <a:pt x="170583" y="93946"/>
                  </a:cubicBezTo>
                  <a:cubicBezTo>
                    <a:pt x="172166" y="92173"/>
                    <a:pt x="173750" y="90070"/>
                    <a:pt x="175143" y="88151"/>
                  </a:cubicBezTo>
                  <a:lnTo>
                    <a:pt x="176156" y="86885"/>
                  </a:lnTo>
                  <a:cubicBezTo>
                    <a:pt x="177423" y="85087"/>
                    <a:pt x="178752" y="83313"/>
                    <a:pt x="179893" y="81585"/>
                  </a:cubicBezTo>
                  <a:cubicBezTo>
                    <a:pt x="180526" y="80774"/>
                    <a:pt x="181032" y="79945"/>
                    <a:pt x="181602" y="79134"/>
                  </a:cubicBezTo>
                  <a:cubicBezTo>
                    <a:pt x="182995" y="76994"/>
                    <a:pt x="183945" y="74828"/>
                    <a:pt x="184642" y="72966"/>
                  </a:cubicBezTo>
                  <a:cubicBezTo>
                    <a:pt x="185085" y="71548"/>
                    <a:pt x="185528" y="70060"/>
                    <a:pt x="185971" y="68635"/>
                  </a:cubicBezTo>
                  <a:lnTo>
                    <a:pt x="186414" y="67235"/>
                  </a:lnTo>
                  <a:cubicBezTo>
                    <a:pt x="186922" y="65526"/>
                    <a:pt x="187428" y="63493"/>
                    <a:pt x="187871" y="61435"/>
                  </a:cubicBezTo>
                  <a:cubicBezTo>
                    <a:pt x="188251" y="59345"/>
                    <a:pt x="188631" y="57350"/>
                    <a:pt x="188757" y="55254"/>
                  </a:cubicBezTo>
                  <a:cubicBezTo>
                    <a:pt x="188884" y="53323"/>
                    <a:pt x="188694" y="51309"/>
                    <a:pt x="188505" y="49365"/>
                  </a:cubicBezTo>
                  <a:lnTo>
                    <a:pt x="188505" y="48992"/>
                  </a:lnTo>
                  <a:cubicBezTo>
                    <a:pt x="187934" y="44622"/>
                    <a:pt x="186922" y="40810"/>
                    <a:pt x="185085" y="37403"/>
                  </a:cubicBezTo>
                  <a:cubicBezTo>
                    <a:pt x="183059" y="33376"/>
                    <a:pt x="179386" y="30121"/>
                    <a:pt x="176156" y="27271"/>
                  </a:cubicBezTo>
                  <a:cubicBezTo>
                    <a:pt x="173116" y="24675"/>
                    <a:pt x="169381" y="22718"/>
                    <a:pt x="165454" y="21541"/>
                  </a:cubicBezTo>
                  <a:cubicBezTo>
                    <a:pt x="163112" y="20888"/>
                    <a:pt x="160515" y="20496"/>
                    <a:pt x="158045" y="20496"/>
                  </a:cubicBezTo>
                  <a:cubicBezTo>
                    <a:pt x="152346" y="20496"/>
                    <a:pt x="146204" y="22129"/>
                    <a:pt x="140188" y="25353"/>
                  </a:cubicBezTo>
                  <a:cubicBezTo>
                    <a:pt x="138098" y="26442"/>
                    <a:pt x="135945" y="27715"/>
                    <a:pt x="133919" y="28912"/>
                  </a:cubicBezTo>
                  <a:lnTo>
                    <a:pt x="132019" y="30032"/>
                  </a:lnTo>
                  <a:cubicBezTo>
                    <a:pt x="131513" y="30311"/>
                    <a:pt x="131006" y="30621"/>
                    <a:pt x="130373" y="30900"/>
                  </a:cubicBezTo>
                  <a:cubicBezTo>
                    <a:pt x="129866" y="31083"/>
                    <a:pt x="129296" y="31274"/>
                    <a:pt x="128853" y="31451"/>
                  </a:cubicBezTo>
                  <a:cubicBezTo>
                    <a:pt x="124484" y="32939"/>
                    <a:pt x="119101" y="34497"/>
                    <a:pt x="113591" y="35301"/>
                  </a:cubicBezTo>
                  <a:cubicBezTo>
                    <a:pt x="111375" y="35548"/>
                    <a:pt x="109159" y="35605"/>
                    <a:pt x="107070" y="35605"/>
                  </a:cubicBezTo>
                  <a:cubicBezTo>
                    <a:pt x="102763" y="35605"/>
                    <a:pt x="98331" y="35238"/>
                    <a:pt x="94024" y="34642"/>
                  </a:cubicBezTo>
                  <a:cubicBezTo>
                    <a:pt x="91618" y="34123"/>
                    <a:pt x="89529" y="33445"/>
                    <a:pt x="87438" y="32629"/>
                  </a:cubicBezTo>
                  <a:cubicBezTo>
                    <a:pt x="83512" y="30469"/>
                    <a:pt x="79650" y="27886"/>
                    <a:pt x="75914" y="25410"/>
                  </a:cubicBezTo>
                  <a:lnTo>
                    <a:pt x="75091" y="24891"/>
                  </a:lnTo>
                  <a:cubicBezTo>
                    <a:pt x="72431" y="23181"/>
                    <a:pt x="69961" y="21085"/>
                    <a:pt x="67555" y="19027"/>
                  </a:cubicBezTo>
                  <a:cubicBezTo>
                    <a:pt x="65782" y="17602"/>
                    <a:pt x="64072" y="16120"/>
                    <a:pt x="62299" y="14765"/>
                  </a:cubicBezTo>
                  <a:cubicBezTo>
                    <a:pt x="58309" y="11814"/>
                    <a:pt x="54510" y="9338"/>
                    <a:pt x="50774" y="7350"/>
                  </a:cubicBezTo>
                  <a:cubicBezTo>
                    <a:pt x="48114" y="5836"/>
                    <a:pt x="44821" y="4133"/>
                    <a:pt x="41276" y="2645"/>
                  </a:cubicBezTo>
                  <a:cubicBezTo>
                    <a:pt x="38489" y="1442"/>
                    <a:pt x="35513" y="853"/>
                    <a:pt x="32726" y="346"/>
                  </a:cubicBezTo>
                  <a:lnTo>
                    <a:pt x="32093" y="194"/>
                  </a:lnTo>
                  <a:lnTo>
                    <a:pt x="31397" y="105"/>
                  </a:lnTo>
                  <a:lnTo>
                    <a:pt x="31397" y="105"/>
                  </a:lnTo>
                  <a:lnTo>
                    <a:pt x="32664" y="346"/>
                  </a:lnTo>
                  <a:cubicBezTo>
                    <a:pt x="30130" y="-110"/>
                    <a:pt x="27154" y="-547"/>
                    <a:pt x="23925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3" name="Freeform: Shape 21">
              <a:extLst>
                <a:ext uri="{FF2B5EF4-FFF2-40B4-BE49-F238E27FC236}">
                  <a16:creationId xmlns:a16="http://schemas.microsoft.com/office/drawing/2014/main" id="{D01A5F73-2C20-4D61-A5CD-BF55A6930892}"/>
                </a:ext>
              </a:extLst>
            </p:cNvPr>
            <p:cNvSpPr/>
            <p:nvPr/>
          </p:nvSpPr>
          <p:spPr>
            <a:xfrm>
              <a:off x="8546631" y="3878188"/>
              <a:ext cx="101331" cy="56991"/>
            </a:xfrm>
            <a:custGeom>
              <a:avLst/>
              <a:gdLst>
                <a:gd name="connsiteX0" fmla="*/ 17258 w 101331"/>
                <a:gd name="connsiteY0" fmla="*/ -547 h 56991"/>
                <a:gd name="connsiteX1" fmla="*/ 8202 w 101331"/>
                <a:gd name="connsiteY1" fmla="*/ 1752 h 56991"/>
                <a:gd name="connsiteX2" fmla="*/ 1363 w 101331"/>
                <a:gd name="connsiteY2" fmla="*/ 8394 h 56991"/>
                <a:gd name="connsiteX3" fmla="*/ -537 w 101331"/>
                <a:gd name="connsiteY3" fmla="*/ 12808 h 56991"/>
                <a:gd name="connsiteX4" fmla="*/ -1170 w 101331"/>
                <a:gd name="connsiteY4" fmla="*/ 16911 h 56991"/>
                <a:gd name="connsiteX5" fmla="*/ -726 w 101331"/>
                <a:gd name="connsiteY5" fmla="*/ 21249 h 56991"/>
                <a:gd name="connsiteX6" fmla="*/ 1110 w 101331"/>
                <a:gd name="connsiteY6" fmla="*/ 26366 h 56991"/>
                <a:gd name="connsiteX7" fmla="*/ 1996 w 101331"/>
                <a:gd name="connsiteY7" fmla="*/ 28316 h 56991"/>
                <a:gd name="connsiteX8" fmla="*/ 5543 w 101331"/>
                <a:gd name="connsiteY8" fmla="*/ 33268 h 56991"/>
                <a:gd name="connsiteX9" fmla="*/ 10419 w 101331"/>
                <a:gd name="connsiteY9" fmla="*/ 38303 h 56991"/>
                <a:gd name="connsiteX10" fmla="*/ 39041 w 101331"/>
                <a:gd name="connsiteY10" fmla="*/ 53753 h 56991"/>
                <a:gd name="connsiteX11" fmla="*/ 58735 w 101331"/>
                <a:gd name="connsiteY11" fmla="*/ 56445 h 56991"/>
                <a:gd name="connsiteX12" fmla="*/ 72730 w 101331"/>
                <a:gd name="connsiteY12" fmla="*/ 54589 h 56991"/>
                <a:gd name="connsiteX13" fmla="*/ 83558 w 101331"/>
                <a:gd name="connsiteY13" fmla="*/ 50385 h 56991"/>
                <a:gd name="connsiteX14" fmla="*/ 93183 w 101331"/>
                <a:gd name="connsiteY14" fmla="*/ 43970 h 56991"/>
                <a:gd name="connsiteX15" fmla="*/ 98946 w 101331"/>
                <a:gd name="connsiteY15" fmla="*/ 35649 h 56991"/>
                <a:gd name="connsiteX16" fmla="*/ 100149 w 101331"/>
                <a:gd name="connsiteY16" fmla="*/ 30127 h 56991"/>
                <a:gd name="connsiteX17" fmla="*/ 98250 w 101331"/>
                <a:gd name="connsiteY17" fmla="*/ 22585 h 56991"/>
                <a:gd name="connsiteX18" fmla="*/ 92804 w 101331"/>
                <a:gd name="connsiteY18" fmla="*/ 16911 h 56991"/>
                <a:gd name="connsiteX19" fmla="*/ 87168 w 101331"/>
                <a:gd name="connsiteY19" fmla="*/ 14264 h 56991"/>
                <a:gd name="connsiteX20" fmla="*/ 83875 w 101331"/>
                <a:gd name="connsiteY20" fmla="*/ 13422 h 56991"/>
                <a:gd name="connsiteX21" fmla="*/ 78999 w 101331"/>
                <a:gd name="connsiteY21" fmla="*/ 12726 h 56991"/>
                <a:gd name="connsiteX22" fmla="*/ 77733 w 101331"/>
                <a:gd name="connsiteY22" fmla="*/ 12681 h 56991"/>
                <a:gd name="connsiteX23" fmla="*/ 61394 w 101331"/>
                <a:gd name="connsiteY23" fmla="*/ 15810 h 56991"/>
                <a:gd name="connsiteX24" fmla="*/ 49616 w 101331"/>
                <a:gd name="connsiteY24" fmla="*/ 18393 h 56991"/>
                <a:gd name="connsiteX25" fmla="*/ 47970 w 101331"/>
                <a:gd name="connsiteY25" fmla="*/ 16215 h 56991"/>
                <a:gd name="connsiteX26" fmla="*/ 44930 w 101331"/>
                <a:gd name="connsiteY26" fmla="*/ 12168 h 56991"/>
                <a:gd name="connsiteX27" fmla="*/ 39358 w 101331"/>
                <a:gd name="connsiteY27" fmla="*/ 7546 h 56991"/>
                <a:gd name="connsiteX28" fmla="*/ 24856 w 101331"/>
                <a:gd name="connsiteY28" fmla="*/ 561 h 56991"/>
                <a:gd name="connsiteX29" fmla="*/ 17258 w 101331"/>
                <a:gd name="connsiteY29" fmla="*/ -547 h 5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1331" h="56991">
                  <a:moveTo>
                    <a:pt x="17258" y="-547"/>
                  </a:moveTo>
                  <a:cubicBezTo>
                    <a:pt x="14091" y="-547"/>
                    <a:pt x="10989" y="131"/>
                    <a:pt x="8202" y="1752"/>
                  </a:cubicBezTo>
                  <a:cubicBezTo>
                    <a:pt x="5353" y="3354"/>
                    <a:pt x="2819" y="5595"/>
                    <a:pt x="1363" y="8394"/>
                  </a:cubicBezTo>
                  <a:cubicBezTo>
                    <a:pt x="540" y="9933"/>
                    <a:pt x="-157" y="11187"/>
                    <a:pt x="-537" y="12808"/>
                  </a:cubicBezTo>
                  <a:cubicBezTo>
                    <a:pt x="-980" y="14119"/>
                    <a:pt x="-1170" y="15518"/>
                    <a:pt x="-1170" y="16911"/>
                  </a:cubicBezTo>
                  <a:cubicBezTo>
                    <a:pt x="-1043" y="18393"/>
                    <a:pt x="-853" y="19767"/>
                    <a:pt x="-726" y="21249"/>
                  </a:cubicBezTo>
                  <a:cubicBezTo>
                    <a:pt x="-600" y="22934"/>
                    <a:pt x="476" y="24972"/>
                    <a:pt x="1110" y="26366"/>
                  </a:cubicBezTo>
                  <a:cubicBezTo>
                    <a:pt x="1363" y="27062"/>
                    <a:pt x="1680" y="27620"/>
                    <a:pt x="1996" y="28316"/>
                  </a:cubicBezTo>
                  <a:cubicBezTo>
                    <a:pt x="2946" y="30064"/>
                    <a:pt x="4339" y="31666"/>
                    <a:pt x="5543" y="33268"/>
                  </a:cubicBezTo>
                  <a:cubicBezTo>
                    <a:pt x="6999" y="35155"/>
                    <a:pt x="8519" y="36782"/>
                    <a:pt x="10419" y="38303"/>
                  </a:cubicBezTo>
                  <a:cubicBezTo>
                    <a:pt x="18587" y="45167"/>
                    <a:pt x="28276" y="51024"/>
                    <a:pt x="39041" y="53753"/>
                  </a:cubicBezTo>
                  <a:cubicBezTo>
                    <a:pt x="45437" y="55356"/>
                    <a:pt x="52086" y="56445"/>
                    <a:pt x="58735" y="56445"/>
                  </a:cubicBezTo>
                  <a:cubicBezTo>
                    <a:pt x="63485" y="56445"/>
                    <a:pt x="68171" y="55888"/>
                    <a:pt x="72730" y="54589"/>
                  </a:cubicBezTo>
                  <a:cubicBezTo>
                    <a:pt x="76466" y="53545"/>
                    <a:pt x="80139" y="52069"/>
                    <a:pt x="83558" y="50385"/>
                  </a:cubicBezTo>
                  <a:cubicBezTo>
                    <a:pt x="87041" y="48726"/>
                    <a:pt x="90334" y="46541"/>
                    <a:pt x="93183" y="43970"/>
                  </a:cubicBezTo>
                  <a:cubicBezTo>
                    <a:pt x="95717" y="41589"/>
                    <a:pt x="97679" y="38878"/>
                    <a:pt x="98946" y="35649"/>
                  </a:cubicBezTo>
                  <a:cubicBezTo>
                    <a:pt x="99706" y="33901"/>
                    <a:pt x="100086" y="32014"/>
                    <a:pt x="100149" y="30127"/>
                  </a:cubicBezTo>
                  <a:cubicBezTo>
                    <a:pt x="100276" y="28088"/>
                    <a:pt x="99452" y="24333"/>
                    <a:pt x="98250" y="22585"/>
                  </a:cubicBezTo>
                  <a:cubicBezTo>
                    <a:pt x="96730" y="20261"/>
                    <a:pt x="95273" y="18456"/>
                    <a:pt x="92804" y="16911"/>
                  </a:cubicBezTo>
                  <a:cubicBezTo>
                    <a:pt x="91094" y="15810"/>
                    <a:pt x="89067" y="15024"/>
                    <a:pt x="87168" y="14264"/>
                  </a:cubicBezTo>
                  <a:cubicBezTo>
                    <a:pt x="86091" y="13834"/>
                    <a:pt x="85014" y="13650"/>
                    <a:pt x="83875" y="13422"/>
                  </a:cubicBezTo>
                  <a:cubicBezTo>
                    <a:pt x="82292" y="13137"/>
                    <a:pt x="80645" y="12865"/>
                    <a:pt x="78999" y="12726"/>
                  </a:cubicBezTo>
                  <a:cubicBezTo>
                    <a:pt x="78556" y="12700"/>
                    <a:pt x="78176" y="12681"/>
                    <a:pt x="77733" y="12681"/>
                  </a:cubicBezTo>
                  <a:cubicBezTo>
                    <a:pt x="72097" y="12681"/>
                    <a:pt x="66651" y="14372"/>
                    <a:pt x="61394" y="15810"/>
                  </a:cubicBezTo>
                  <a:cubicBezTo>
                    <a:pt x="57532" y="16854"/>
                    <a:pt x="53542" y="17760"/>
                    <a:pt x="49616" y="18393"/>
                  </a:cubicBezTo>
                  <a:cubicBezTo>
                    <a:pt x="49110" y="17678"/>
                    <a:pt x="48603" y="16911"/>
                    <a:pt x="47970" y="16215"/>
                  </a:cubicBezTo>
                  <a:cubicBezTo>
                    <a:pt x="47020" y="14822"/>
                    <a:pt x="46007" y="13486"/>
                    <a:pt x="44930" y="12168"/>
                  </a:cubicBezTo>
                  <a:cubicBezTo>
                    <a:pt x="43474" y="10357"/>
                    <a:pt x="41321" y="8882"/>
                    <a:pt x="39358" y="7546"/>
                  </a:cubicBezTo>
                  <a:cubicBezTo>
                    <a:pt x="34862" y="4690"/>
                    <a:pt x="30049" y="2036"/>
                    <a:pt x="24856" y="561"/>
                  </a:cubicBezTo>
                  <a:cubicBezTo>
                    <a:pt x="22387" y="-135"/>
                    <a:pt x="19854" y="-547"/>
                    <a:pt x="17258" y="-547"/>
                  </a:cubicBezTo>
                  <a:close/>
                </a:path>
              </a:pathLst>
            </a:custGeom>
            <a:solidFill>
              <a:srgbClr val="FB67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4" name="Freeform: Shape 22">
              <a:extLst>
                <a:ext uri="{FF2B5EF4-FFF2-40B4-BE49-F238E27FC236}">
                  <a16:creationId xmlns:a16="http://schemas.microsoft.com/office/drawing/2014/main" id="{6B87388A-5AAE-42E0-B504-15A85670CB57}"/>
                </a:ext>
              </a:extLst>
            </p:cNvPr>
            <p:cNvSpPr/>
            <p:nvPr/>
          </p:nvSpPr>
          <p:spPr>
            <a:xfrm>
              <a:off x="7812073" y="3067624"/>
              <a:ext cx="1640088" cy="1361472"/>
            </a:xfrm>
            <a:custGeom>
              <a:avLst/>
              <a:gdLst>
                <a:gd name="connsiteX0" fmla="*/ 1044374 w 1640088"/>
                <a:gd name="connsiteY0" fmla="*/ 169707 h 1361472"/>
                <a:gd name="connsiteX1" fmla="*/ 1044374 w 1640088"/>
                <a:gd name="connsiteY1" fmla="*/ 169707 h 1361472"/>
                <a:gd name="connsiteX2" fmla="*/ 1042031 w 1640088"/>
                <a:gd name="connsiteY2" fmla="*/ 177097 h 1361472"/>
                <a:gd name="connsiteX3" fmla="*/ 1032912 w 1640088"/>
                <a:gd name="connsiteY3" fmla="*/ 194232 h 1361472"/>
                <a:gd name="connsiteX4" fmla="*/ 1025693 w 1640088"/>
                <a:gd name="connsiteY4" fmla="*/ 202623 h 1361472"/>
                <a:gd name="connsiteX5" fmla="*/ 1024174 w 1640088"/>
                <a:gd name="connsiteY5" fmla="*/ 203661 h 1361472"/>
                <a:gd name="connsiteX6" fmla="*/ 1025440 w 1640088"/>
                <a:gd name="connsiteY6" fmla="*/ 199659 h 1361472"/>
                <a:gd name="connsiteX7" fmla="*/ 1031836 w 1640088"/>
                <a:gd name="connsiteY7" fmla="*/ 187248 h 1361472"/>
                <a:gd name="connsiteX8" fmla="*/ 1039688 w 1640088"/>
                <a:gd name="connsiteY8" fmla="*/ 175691 h 1361472"/>
                <a:gd name="connsiteX9" fmla="*/ 1044374 w 1640088"/>
                <a:gd name="connsiteY9" fmla="*/ 169707 h 1361472"/>
                <a:gd name="connsiteX10" fmla="*/ 1024047 w 1640088"/>
                <a:gd name="connsiteY10" fmla="*/ 204244 h 1361472"/>
                <a:gd name="connsiteX11" fmla="*/ 1024743 w 1640088"/>
                <a:gd name="connsiteY11" fmla="*/ 204301 h 1361472"/>
                <a:gd name="connsiteX12" fmla="*/ 1024047 w 1640088"/>
                <a:gd name="connsiteY12" fmla="*/ 204244 h 1361472"/>
                <a:gd name="connsiteX13" fmla="*/ 741874 w 1640088"/>
                <a:gd name="connsiteY13" fmla="*/ 240446 h 1361472"/>
                <a:gd name="connsiteX14" fmla="*/ 741051 w 1640088"/>
                <a:gd name="connsiteY14" fmla="*/ 240820 h 1361472"/>
                <a:gd name="connsiteX15" fmla="*/ 741051 w 1640088"/>
                <a:gd name="connsiteY15" fmla="*/ 240820 h 1361472"/>
                <a:gd name="connsiteX16" fmla="*/ 741874 w 1640088"/>
                <a:gd name="connsiteY16" fmla="*/ 240446 h 1361472"/>
                <a:gd name="connsiteX17" fmla="*/ 737821 w 1640088"/>
                <a:gd name="connsiteY17" fmla="*/ 239762 h 1361472"/>
                <a:gd name="connsiteX18" fmla="*/ 738581 w 1640088"/>
                <a:gd name="connsiteY18" fmla="*/ 241358 h 1361472"/>
                <a:gd name="connsiteX19" fmla="*/ 737821 w 1640088"/>
                <a:gd name="connsiteY19" fmla="*/ 239762 h 1361472"/>
                <a:gd name="connsiteX20" fmla="*/ 755425 w 1640088"/>
                <a:gd name="connsiteY20" fmla="*/ 180276 h 1361472"/>
                <a:gd name="connsiteX21" fmla="*/ 755299 w 1640088"/>
                <a:gd name="connsiteY21" fmla="*/ 182948 h 1361472"/>
                <a:gd name="connsiteX22" fmla="*/ 754286 w 1640088"/>
                <a:gd name="connsiteY22" fmla="*/ 198583 h 1361472"/>
                <a:gd name="connsiteX23" fmla="*/ 752829 w 1640088"/>
                <a:gd name="connsiteY23" fmla="*/ 208315 h 1361472"/>
                <a:gd name="connsiteX24" fmla="*/ 751499 w 1640088"/>
                <a:gd name="connsiteY24" fmla="*/ 216086 h 1361472"/>
                <a:gd name="connsiteX25" fmla="*/ 747636 w 1640088"/>
                <a:gd name="connsiteY25" fmla="*/ 229675 h 1361472"/>
                <a:gd name="connsiteX26" fmla="*/ 742887 w 1640088"/>
                <a:gd name="connsiteY26" fmla="*/ 238832 h 1361472"/>
                <a:gd name="connsiteX27" fmla="*/ 741304 w 1640088"/>
                <a:gd name="connsiteY27" fmla="*/ 240446 h 1361472"/>
                <a:gd name="connsiteX28" fmla="*/ 739911 w 1640088"/>
                <a:gd name="connsiteY28" fmla="*/ 241358 h 1361472"/>
                <a:gd name="connsiteX29" fmla="*/ 738897 w 1640088"/>
                <a:gd name="connsiteY29" fmla="*/ 241706 h 1361472"/>
                <a:gd name="connsiteX30" fmla="*/ 738581 w 1640088"/>
                <a:gd name="connsiteY30" fmla="*/ 240795 h 1361472"/>
                <a:gd name="connsiteX31" fmla="*/ 738454 w 1640088"/>
                <a:gd name="connsiteY31" fmla="*/ 231936 h 1361472"/>
                <a:gd name="connsiteX32" fmla="*/ 741684 w 1640088"/>
                <a:gd name="connsiteY32" fmla="*/ 215155 h 1361472"/>
                <a:gd name="connsiteX33" fmla="*/ 747826 w 1640088"/>
                <a:gd name="connsiteY33" fmla="*/ 195556 h 1361472"/>
                <a:gd name="connsiteX34" fmla="*/ 752449 w 1640088"/>
                <a:gd name="connsiteY34" fmla="*/ 185405 h 1361472"/>
                <a:gd name="connsiteX35" fmla="*/ 755425 w 1640088"/>
                <a:gd name="connsiteY35" fmla="*/ 180276 h 1361472"/>
                <a:gd name="connsiteX36" fmla="*/ 737441 w 1640088"/>
                <a:gd name="connsiteY36" fmla="*/ 241029 h 1361472"/>
                <a:gd name="connsiteX37" fmla="*/ 738581 w 1640088"/>
                <a:gd name="connsiteY37" fmla="*/ 241795 h 1361472"/>
                <a:gd name="connsiteX38" fmla="*/ 738518 w 1640088"/>
                <a:gd name="connsiteY38" fmla="*/ 241878 h 1361472"/>
                <a:gd name="connsiteX39" fmla="*/ 737441 w 1640088"/>
                <a:gd name="connsiteY39" fmla="*/ 241029 h 1361472"/>
                <a:gd name="connsiteX40" fmla="*/ 1252964 w 1640088"/>
                <a:gd name="connsiteY40" fmla="*/ 397092 h 1361472"/>
                <a:gd name="connsiteX41" fmla="*/ 1250938 w 1640088"/>
                <a:gd name="connsiteY41" fmla="*/ 398067 h 1361472"/>
                <a:gd name="connsiteX42" fmla="*/ 1250938 w 1640088"/>
                <a:gd name="connsiteY42" fmla="*/ 398067 h 1361472"/>
                <a:gd name="connsiteX43" fmla="*/ 1252964 w 1640088"/>
                <a:gd name="connsiteY43" fmla="*/ 397092 h 1361472"/>
                <a:gd name="connsiteX44" fmla="*/ 1263160 w 1640088"/>
                <a:gd name="connsiteY44" fmla="*/ 387872 h 1361472"/>
                <a:gd name="connsiteX45" fmla="*/ 1263160 w 1640088"/>
                <a:gd name="connsiteY45" fmla="*/ 387872 h 1361472"/>
                <a:gd name="connsiteX46" fmla="*/ 1257207 w 1640088"/>
                <a:gd name="connsiteY46" fmla="*/ 393925 h 1361472"/>
                <a:gd name="connsiteX47" fmla="*/ 1250812 w 1640088"/>
                <a:gd name="connsiteY47" fmla="*/ 398111 h 1361472"/>
                <a:gd name="connsiteX48" fmla="*/ 1250812 w 1640088"/>
                <a:gd name="connsiteY48" fmla="*/ 398111 h 1361472"/>
                <a:gd name="connsiteX49" fmla="*/ 1249862 w 1640088"/>
                <a:gd name="connsiteY49" fmla="*/ 398504 h 1361472"/>
                <a:gd name="connsiteX50" fmla="*/ 1250558 w 1640088"/>
                <a:gd name="connsiteY50" fmla="*/ 397300 h 1361472"/>
                <a:gd name="connsiteX51" fmla="*/ 1252901 w 1640088"/>
                <a:gd name="connsiteY51" fmla="*/ 394685 h 1361472"/>
                <a:gd name="connsiteX52" fmla="*/ 1263160 w 1640088"/>
                <a:gd name="connsiteY52" fmla="*/ 387872 h 1361472"/>
                <a:gd name="connsiteX53" fmla="*/ 1250938 w 1640088"/>
                <a:gd name="connsiteY53" fmla="*/ 398434 h 1361472"/>
                <a:gd name="connsiteX54" fmla="*/ 1249862 w 1640088"/>
                <a:gd name="connsiteY54" fmla="*/ 398649 h 1361472"/>
                <a:gd name="connsiteX55" fmla="*/ 1250938 w 1640088"/>
                <a:gd name="connsiteY55" fmla="*/ 398434 h 1361472"/>
                <a:gd name="connsiteX56" fmla="*/ 1249545 w 1640088"/>
                <a:gd name="connsiteY56" fmla="*/ 398935 h 1361472"/>
                <a:gd name="connsiteX57" fmla="*/ 1249925 w 1640088"/>
                <a:gd name="connsiteY57" fmla="*/ 398998 h 1361472"/>
                <a:gd name="connsiteX58" fmla="*/ 1249481 w 1640088"/>
                <a:gd name="connsiteY58" fmla="*/ 398935 h 1361472"/>
                <a:gd name="connsiteX59" fmla="*/ 430572 w 1640088"/>
                <a:gd name="connsiteY59" fmla="*/ 445566 h 1361472"/>
                <a:gd name="connsiteX60" fmla="*/ 430572 w 1640088"/>
                <a:gd name="connsiteY60" fmla="*/ 445566 h 1361472"/>
                <a:gd name="connsiteX61" fmla="*/ 430065 w 1640088"/>
                <a:gd name="connsiteY61" fmla="*/ 446294 h 1361472"/>
                <a:gd name="connsiteX62" fmla="*/ 430572 w 1640088"/>
                <a:gd name="connsiteY62" fmla="*/ 445566 h 1361472"/>
                <a:gd name="connsiteX63" fmla="*/ 752956 w 1640088"/>
                <a:gd name="connsiteY63" fmla="*/ 511867 h 1361472"/>
                <a:gd name="connsiteX64" fmla="*/ 753526 w 1640088"/>
                <a:gd name="connsiteY64" fmla="*/ 512304 h 1361472"/>
                <a:gd name="connsiteX65" fmla="*/ 752956 w 1640088"/>
                <a:gd name="connsiteY65" fmla="*/ 511867 h 1361472"/>
                <a:gd name="connsiteX66" fmla="*/ 751689 w 1640088"/>
                <a:gd name="connsiteY66" fmla="*/ 522309 h 1361472"/>
                <a:gd name="connsiteX67" fmla="*/ 751689 w 1640088"/>
                <a:gd name="connsiteY67" fmla="*/ 522309 h 1361472"/>
                <a:gd name="connsiteX68" fmla="*/ 749663 w 1640088"/>
                <a:gd name="connsiteY68" fmla="*/ 529376 h 1361472"/>
                <a:gd name="connsiteX69" fmla="*/ 751309 w 1640088"/>
                <a:gd name="connsiteY69" fmla="*/ 523227 h 1361472"/>
                <a:gd name="connsiteX70" fmla="*/ 751689 w 1640088"/>
                <a:gd name="connsiteY70" fmla="*/ 522309 h 1361472"/>
                <a:gd name="connsiteX71" fmla="*/ 900311 w 1640088"/>
                <a:gd name="connsiteY71" fmla="*/ 541617 h 1361472"/>
                <a:gd name="connsiteX72" fmla="*/ 900311 w 1640088"/>
                <a:gd name="connsiteY72" fmla="*/ 541617 h 1361472"/>
                <a:gd name="connsiteX73" fmla="*/ 896322 w 1640088"/>
                <a:gd name="connsiteY73" fmla="*/ 555225 h 1361472"/>
                <a:gd name="connsiteX74" fmla="*/ 895815 w 1640088"/>
                <a:gd name="connsiteY74" fmla="*/ 556264 h 1361472"/>
                <a:gd name="connsiteX75" fmla="*/ 898602 w 1640088"/>
                <a:gd name="connsiteY75" fmla="*/ 545144 h 1361472"/>
                <a:gd name="connsiteX76" fmla="*/ 900311 w 1640088"/>
                <a:gd name="connsiteY76" fmla="*/ 541617 h 1361472"/>
                <a:gd name="connsiteX77" fmla="*/ 1023224 w 1640088"/>
                <a:gd name="connsiteY77" fmla="*/ 600534 h 1361472"/>
                <a:gd name="connsiteX78" fmla="*/ 1023477 w 1640088"/>
                <a:gd name="connsiteY78" fmla="*/ 600591 h 1361472"/>
                <a:gd name="connsiteX79" fmla="*/ 1023224 w 1640088"/>
                <a:gd name="connsiteY79" fmla="*/ 600534 h 1361472"/>
                <a:gd name="connsiteX80" fmla="*/ 1024110 w 1640088"/>
                <a:gd name="connsiteY80" fmla="*/ 600591 h 1361472"/>
                <a:gd name="connsiteX81" fmla="*/ 1024174 w 1640088"/>
                <a:gd name="connsiteY81" fmla="*/ 600654 h 1361472"/>
                <a:gd name="connsiteX82" fmla="*/ 1024110 w 1640088"/>
                <a:gd name="connsiteY82" fmla="*/ 600654 h 1361472"/>
                <a:gd name="connsiteX83" fmla="*/ 1024110 w 1640088"/>
                <a:gd name="connsiteY83" fmla="*/ 600591 h 1361472"/>
                <a:gd name="connsiteX84" fmla="*/ 1026136 w 1640088"/>
                <a:gd name="connsiteY84" fmla="*/ 600306 h 1361472"/>
                <a:gd name="connsiteX85" fmla="*/ 1025187 w 1640088"/>
                <a:gd name="connsiteY85" fmla="*/ 600736 h 1361472"/>
                <a:gd name="connsiteX86" fmla="*/ 1025187 w 1640088"/>
                <a:gd name="connsiteY86" fmla="*/ 600654 h 1361472"/>
                <a:gd name="connsiteX87" fmla="*/ 1026136 w 1640088"/>
                <a:gd name="connsiteY87" fmla="*/ 600306 h 1361472"/>
                <a:gd name="connsiteX88" fmla="*/ 1023541 w 1640088"/>
                <a:gd name="connsiteY88" fmla="*/ 601091 h 1361472"/>
                <a:gd name="connsiteX89" fmla="*/ 1023541 w 1640088"/>
                <a:gd name="connsiteY89" fmla="*/ 601091 h 1361472"/>
                <a:gd name="connsiteX90" fmla="*/ 1023350 w 1640088"/>
                <a:gd name="connsiteY90" fmla="*/ 601148 h 1361472"/>
                <a:gd name="connsiteX91" fmla="*/ 1023541 w 1640088"/>
                <a:gd name="connsiteY91" fmla="*/ 601091 h 1361472"/>
                <a:gd name="connsiteX92" fmla="*/ 1446737 w 1640088"/>
                <a:gd name="connsiteY92" fmla="*/ 584892 h 1361472"/>
                <a:gd name="connsiteX93" fmla="*/ 1433249 w 1640088"/>
                <a:gd name="connsiteY93" fmla="*/ 595601 h 1361472"/>
                <a:gd name="connsiteX94" fmla="*/ 1423940 w 1640088"/>
                <a:gd name="connsiteY94" fmla="*/ 602003 h 1361472"/>
                <a:gd name="connsiteX95" fmla="*/ 1405893 w 1640088"/>
                <a:gd name="connsiteY95" fmla="*/ 612356 h 1361472"/>
                <a:gd name="connsiteX96" fmla="*/ 1395634 w 1640088"/>
                <a:gd name="connsiteY96" fmla="*/ 615820 h 1361472"/>
                <a:gd name="connsiteX97" fmla="*/ 1391518 w 1640088"/>
                <a:gd name="connsiteY97" fmla="*/ 616105 h 1361472"/>
                <a:gd name="connsiteX98" fmla="*/ 1390378 w 1640088"/>
                <a:gd name="connsiteY98" fmla="*/ 615757 h 1361472"/>
                <a:gd name="connsiteX99" fmla="*/ 1386959 w 1640088"/>
                <a:gd name="connsiteY99" fmla="*/ 613826 h 1361472"/>
                <a:gd name="connsiteX100" fmla="*/ 1386896 w 1640088"/>
                <a:gd name="connsiteY100" fmla="*/ 609893 h 1361472"/>
                <a:gd name="connsiteX101" fmla="*/ 1387275 w 1640088"/>
                <a:gd name="connsiteY101" fmla="*/ 608570 h 1361472"/>
                <a:gd name="connsiteX102" fmla="*/ 1389365 w 1640088"/>
                <a:gd name="connsiteY102" fmla="*/ 604631 h 1361472"/>
                <a:gd name="connsiteX103" fmla="*/ 1390189 w 1640088"/>
                <a:gd name="connsiteY103" fmla="*/ 603776 h 1361472"/>
                <a:gd name="connsiteX104" fmla="*/ 1405766 w 1640088"/>
                <a:gd name="connsiteY104" fmla="*/ 594670 h 1361472"/>
                <a:gd name="connsiteX105" fmla="*/ 1417671 w 1640088"/>
                <a:gd name="connsiteY105" fmla="*/ 590440 h 1361472"/>
                <a:gd name="connsiteX106" fmla="*/ 1431475 w 1640088"/>
                <a:gd name="connsiteY106" fmla="*/ 587210 h 1361472"/>
                <a:gd name="connsiteX107" fmla="*/ 1445850 w 1640088"/>
                <a:gd name="connsiteY107" fmla="*/ 584950 h 1361472"/>
                <a:gd name="connsiteX108" fmla="*/ 1446737 w 1640088"/>
                <a:gd name="connsiteY108" fmla="*/ 584892 h 1361472"/>
                <a:gd name="connsiteX109" fmla="*/ 1023541 w 1640088"/>
                <a:gd name="connsiteY109" fmla="*/ 601667 h 1361472"/>
                <a:gd name="connsiteX110" fmla="*/ 1023477 w 1640088"/>
                <a:gd name="connsiteY110" fmla="*/ 602351 h 1361472"/>
                <a:gd name="connsiteX111" fmla="*/ 1021577 w 1640088"/>
                <a:gd name="connsiteY111" fmla="*/ 609893 h 1361472"/>
                <a:gd name="connsiteX112" fmla="*/ 1006886 w 1640088"/>
                <a:gd name="connsiteY112" fmla="*/ 637028 h 1361472"/>
                <a:gd name="connsiteX113" fmla="*/ 1004986 w 1640088"/>
                <a:gd name="connsiteY113" fmla="*/ 639497 h 1361472"/>
                <a:gd name="connsiteX114" fmla="*/ 1010116 w 1640088"/>
                <a:gd name="connsiteY114" fmla="*/ 620601 h 1361472"/>
                <a:gd name="connsiteX115" fmla="*/ 1016891 w 1640088"/>
                <a:gd name="connsiteY115" fmla="*/ 608626 h 1361472"/>
                <a:gd name="connsiteX116" fmla="*/ 1023160 w 1640088"/>
                <a:gd name="connsiteY116" fmla="*/ 601857 h 1361472"/>
                <a:gd name="connsiteX117" fmla="*/ 1023541 w 1640088"/>
                <a:gd name="connsiteY117" fmla="*/ 601667 h 1361472"/>
                <a:gd name="connsiteX118" fmla="*/ 1146833 w 1640088"/>
                <a:gd name="connsiteY118" fmla="*/ 677403 h 1361472"/>
                <a:gd name="connsiteX119" fmla="*/ 1147846 w 1640088"/>
                <a:gd name="connsiteY119" fmla="*/ 677840 h 1361472"/>
                <a:gd name="connsiteX120" fmla="*/ 1146833 w 1640088"/>
                <a:gd name="connsiteY120" fmla="*/ 677403 h 1361472"/>
                <a:gd name="connsiteX121" fmla="*/ 1137588 w 1640088"/>
                <a:gd name="connsiteY121" fmla="*/ 684179 h 1361472"/>
                <a:gd name="connsiteX122" fmla="*/ 1137588 w 1640088"/>
                <a:gd name="connsiteY122" fmla="*/ 684179 h 1361472"/>
                <a:gd name="connsiteX123" fmla="*/ 1135308 w 1640088"/>
                <a:gd name="connsiteY123" fmla="*/ 687820 h 1361472"/>
                <a:gd name="connsiteX124" fmla="*/ 1137398 w 1640088"/>
                <a:gd name="connsiteY124" fmla="*/ 684445 h 1361472"/>
                <a:gd name="connsiteX125" fmla="*/ 1137588 w 1640088"/>
                <a:gd name="connsiteY125" fmla="*/ 684179 h 1361472"/>
                <a:gd name="connsiteX126" fmla="*/ 408978 w 1640088"/>
                <a:gd name="connsiteY126" fmla="*/ 707856 h 1361472"/>
                <a:gd name="connsiteX127" fmla="*/ 408978 w 1640088"/>
                <a:gd name="connsiteY127" fmla="*/ 707913 h 1361472"/>
                <a:gd name="connsiteX128" fmla="*/ 407585 w 1640088"/>
                <a:gd name="connsiteY128" fmla="*/ 708122 h 1361472"/>
                <a:gd name="connsiteX129" fmla="*/ 408978 w 1640088"/>
                <a:gd name="connsiteY129" fmla="*/ 707856 h 1361472"/>
                <a:gd name="connsiteX130" fmla="*/ 409865 w 1640088"/>
                <a:gd name="connsiteY130" fmla="*/ 707792 h 1361472"/>
                <a:gd name="connsiteX131" fmla="*/ 411384 w 1640088"/>
                <a:gd name="connsiteY131" fmla="*/ 708204 h 1361472"/>
                <a:gd name="connsiteX132" fmla="*/ 414804 w 1640088"/>
                <a:gd name="connsiteY132" fmla="*/ 709964 h 1361472"/>
                <a:gd name="connsiteX133" fmla="*/ 425062 w 1640088"/>
                <a:gd name="connsiteY133" fmla="*/ 720033 h 1361472"/>
                <a:gd name="connsiteX134" fmla="*/ 434751 w 1640088"/>
                <a:gd name="connsiteY134" fmla="*/ 733496 h 1361472"/>
                <a:gd name="connsiteX135" fmla="*/ 443110 w 1640088"/>
                <a:gd name="connsiteY135" fmla="*/ 748022 h 1361472"/>
                <a:gd name="connsiteX136" fmla="*/ 444060 w 1640088"/>
                <a:gd name="connsiteY136" fmla="*/ 750631 h 1361472"/>
                <a:gd name="connsiteX137" fmla="*/ 440640 w 1640088"/>
                <a:gd name="connsiteY137" fmla="*/ 751663 h 1361472"/>
                <a:gd name="connsiteX138" fmla="*/ 436081 w 1640088"/>
                <a:gd name="connsiteY138" fmla="*/ 751854 h 1361472"/>
                <a:gd name="connsiteX139" fmla="*/ 433611 w 1640088"/>
                <a:gd name="connsiteY139" fmla="*/ 751828 h 1361472"/>
                <a:gd name="connsiteX140" fmla="*/ 423289 w 1640088"/>
                <a:gd name="connsiteY140" fmla="*/ 749346 h 1361472"/>
                <a:gd name="connsiteX141" fmla="*/ 417780 w 1640088"/>
                <a:gd name="connsiteY141" fmla="*/ 746465 h 1361472"/>
                <a:gd name="connsiteX142" fmla="*/ 410941 w 1640088"/>
                <a:gd name="connsiteY142" fmla="*/ 740132 h 1361472"/>
                <a:gd name="connsiteX143" fmla="*/ 405938 w 1640088"/>
                <a:gd name="connsiteY143" fmla="*/ 732445 h 1361472"/>
                <a:gd name="connsiteX144" fmla="*/ 403279 w 1640088"/>
                <a:gd name="connsiteY144" fmla="*/ 724111 h 1361472"/>
                <a:gd name="connsiteX145" fmla="*/ 403152 w 1640088"/>
                <a:gd name="connsiteY145" fmla="*/ 720881 h 1361472"/>
                <a:gd name="connsiteX146" fmla="*/ 405115 w 1640088"/>
                <a:gd name="connsiteY146" fmla="*/ 712706 h 1361472"/>
                <a:gd name="connsiteX147" fmla="*/ 406002 w 1640088"/>
                <a:gd name="connsiteY147" fmla="*/ 711167 h 1361472"/>
                <a:gd name="connsiteX148" fmla="*/ 408408 w 1640088"/>
                <a:gd name="connsiteY148" fmla="*/ 708476 h 1361472"/>
                <a:gd name="connsiteX149" fmla="*/ 409105 w 1640088"/>
                <a:gd name="connsiteY149" fmla="*/ 708058 h 1361472"/>
                <a:gd name="connsiteX150" fmla="*/ 409865 w 1640088"/>
                <a:gd name="connsiteY150" fmla="*/ 707792 h 1361472"/>
                <a:gd name="connsiteX151" fmla="*/ 1514747 w 1640088"/>
                <a:gd name="connsiteY151" fmla="*/ 761067 h 1361472"/>
                <a:gd name="connsiteX152" fmla="*/ 1518420 w 1640088"/>
                <a:gd name="connsiteY152" fmla="*/ 761194 h 1361472"/>
                <a:gd name="connsiteX153" fmla="*/ 1519940 w 1640088"/>
                <a:gd name="connsiteY153" fmla="*/ 761403 h 1361472"/>
                <a:gd name="connsiteX154" fmla="*/ 1498852 w 1640088"/>
                <a:gd name="connsiteY154" fmla="*/ 773808 h 1361472"/>
                <a:gd name="connsiteX155" fmla="*/ 1470104 w 1640088"/>
                <a:gd name="connsiteY155" fmla="*/ 782407 h 1361472"/>
                <a:gd name="connsiteX156" fmla="*/ 1459148 w 1640088"/>
                <a:gd name="connsiteY156" fmla="*/ 783148 h 1361472"/>
                <a:gd name="connsiteX157" fmla="*/ 1454779 w 1640088"/>
                <a:gd name="connsiteY157" fmla="*/ 783047 h 1361472"/>
                <a:gd name="connsiteX158" fmla="*/ 1450790 w 1640088"/>
                <a:gd name="connsiteY158" fmla="*/ 782319 h 1361472"/>
                <a:gd name="connsiteX159" fmla="*/ 1450853 w 1640088"/>
                <a:gd name="connsiteY159" fmla="*/ 782198 h 1361472"/>
                <a:gd name="connsiteX160" fmla="*/ 1458262 w 1640088"/>
                <a:gd name="connsiteY160" fmla="*/ 774783 h 1361472"/>
                <a:gd name="connsiteX161" fmla="*/ 1464911 w 1640088"/>
                <a:gd name="connsiteY161" fmla="*/ 770350 h 1361472"/>
                <a:gd name="connsiteX162" fmla="*/ 1484731 w 1640088"/>
                <a:gd name="connsiteY162" fmla="*/ 765626 h 1361472"/>
                <a:gd name="connsiteX163" fmla="*/ 1500499 w 1640088"/>
                <a:gd name="connsiteY163" fmla="*/ 762517 h 1361472"/>
                <a:gd name="connsiteX164" fmla="*/ 1507401 w 1640088"/>
                <a:gd name="connsiteY164" fmla="*/ 761542 h 1361472"/>
                <a:gd name="connsiteX165" fmla="*/ 1514747 w 1640088"/>
                <a:gd name="connsiteY165" fmla="*/ 761067 h 1361472"/>
                <a:gd name="connsiteX166" fmla="*/ 1449966 w 1640088"/>
                <a:gd name="connsiteY166" fmla="*/ 783959 h 1361472"/>
                <a:gd name="connsiteX167" fmla="*/ 1450536 w 1640088"/>
                <a:gd name="connsiteY167" fmla="*/ 785162 h 1361472"/>
                <a:gd name="connsiteX168" fmla="*/ 1449966 w 1640088"/>
                <a:gd name="connsiteY168" fmla="*/ 783959 h 1361472"/>
                <a:gd name="connsiteX169" fmla="*/ 360282 w 1640088"/>
                <a:gd name="connsiteY169" fmla="*/ 825740 h 1361472"/>
                <a:gd name="connsiteX170" fmla="*/ 369906 w 1640088"/>
                <a:gd name="connsiteY170" fmla="*/ 828184 h 1361472"/>
                <a:gd name="connsiteX171" fmla="*/ 376619 w 1640088"/>
                <a:gd name="connsiteY171" fmla="*/ 831503 h 1361472"/>
                <a:gd name="connsiteX172" fmla="*/ 386941 w 1640088"/>
                <a:gd name="connsiteY172" fmla="*/ 841730 h 1361472"/>
                <a:gd name="connsiteX173" fmla="*/ 395870 w 1640088"/>
                <a:gd name="connsiteY173" fmla="*/ 855673 h 1361472"/>
                <a:gd name="connsiteX174" fmla="*/ 398783 w 1640088"/>
                <a:gd name="connsiteY174" fmla="*/ 862443 h 1361472"/>
                <a:gd name="connsiteX175" fmla="*/ 402329 w 1640088"/>
                <a:gd name="connsiteY175" fmla="*/ 875621 h 1361472"/>
                <a:gd name="connsiteX176" fmla="*/ 405621 w 1640088"/>
                <a:gd name="connsiteY176" fmla="*/ 891338 h 1361472"/>
                <a:gd name="connsiteX177" fmla="*/ 405621 w 1640088"/>
                <a:gd name="connsiteY177" fmla="*/ 891553 h 1361472"/>
                <a:gd name="connsiteX178" fmla="*/ 399733 w 1640088"/>
                <a:gd name="connsiteY178" fmla="*/ 894928 h 1361472"/>
                <a:gd name="connsiteX179" fmla="*/ 392831 w 1640088"/>
                <a:gd name="connsiteY179" fmla="*/ 897189 h 1361472"/>
                <a:gd name="connsiteX180" fmla="*/ 391248 w 1640088"/>
                <a:gd name="connsiteY180" fmla="*/ 897221 h 1361472"/>
                <a:gd name="connsiteX181" fmla="*/ 388967 w 1640088"/>
                <a:gd name="connsiteY181" fmla="*/ 897100 h 1361472"/>
                <a:gd name="connsiteX182" fmla="*/ 374909 w 1640088"/>
                <a:gd name="connsiteY182" fmla="*/ 893586 h 1361472"/>
                <a:gd name="connsiteX183" fmla="*/ 370414 w 1640088"/>
                <a:gd name="connsiteY183" fmla="*/ 891179 h 1361472"/>
                <a:gd name="connsiteX184" fmla="*/ 359395 w 1640088"/>
                <a:gd name="connsiteY184" fmla="*/ 880490 h 1361472"/>
                <a:gd name="connsiteX185" fmla="*/ 352176 w 1640088"/>
                <a:gd name="connsiteY185" fmla="*/ 867933 h 1361472"/>
                <a:gd name="connsiteX186" fmla="*/ 347427 w 1640088"/>
                <a:gd name="connsiteY186" fmla="*/ 854204 h 1361472"/>
                <a:gd name="connsiteX187" fmla="*/ 347427 w 1640088"/>
                <a:gd name="connsiteY187" fmla="*/ 848423 h 1361472"/>
                <a:gd name="connsiteX188" fmla="*/ 349833 w 1640088"/>
                <a:gd name="connsiteY188" fmla="*/ 835454 h 1361472"/>
                <a:gd name="connsiteX189" fmla="*/ 352240 w 1640088"/>
                <a:gd name="connsiteY189" fmla="*/ 831313 h 1361472"/>
                <a:gd name="connsiteX190" fmla="*/ 356419 w 1640088"/>
                <a:gd name="connsiteY190" fmla="*/ 826855 h 1361472"/>
                <a:gd name="connsiteX191" fmla="*/ 356925 w 1640088"/>
                <a:gd name="connsiteY191" fmla="*/ 826589 h 1361472"/>
                <a:gd name="connsiteX192" fmla="*/ 359459 w 1640088"/>
                <a:gd name="connsiteY192" fmla="*/ 825740 h 1361472"/>
                <a:gd name="connsiteX193" fmla="*/ 1510567 w 1640088"/>
                <a:gd name="connsiteY193" fmla="*/ 983443 h 1361472"/>
                <a:gd name="connsiteX194" fmla="*/ 1515064 w 1640088"/>
                <a:gd name="connsiteY194" fmla="*/ 983589 h 1361472"/>
                <a:gd name="connsiteX195" fmla="*/ 1524119 w 1640088"/>
                <a:gd name="connsiteY195" fmla="*/ 985406 h 1361472"/>
                <a:gd name="connsiteX196" fmla="*/ 1529248 w 1640088"/>
                <a:gd name="connsiteY196" fmla="*/ 987806 h 1361472"/>
                <a:gd name="connsiteX197" fmla="*/ 1513354 w 1640088"/>
                <a:gd name="connsiteY197" fmla="*/ 991599 h 1361472"/>
                <a:gd name="connsiteX198" fmla="*/ 1505945 w 1640088"/>
                <a:gd name="connsiteY198" fmla="*/ 992891 h 1361472"/>
                <a:gd name="connsiteX199" fmla="*/ 1488911 w 1640088"/>
                <a:gd name="connsiteY199" fmla="*/ 994297 h 1361472"/>
                <a:gd name="connsiteX200" fmla="*/ 1484985 w 1640088"/>
                <a:gd name="connsiteY200" fmla="*/ 994214 h 1361472"/>
                <a:gd name="connsiteX201" fmla="*/ 1482071 w 1640088"/>
                <a:gd name="connsiteY201" fmla="*/ 993714 h 1361472"/>
                <a:gd name="connsiteX202" fmla="*/ 1482958 w 1640088"/>
                <a:gd name="connsiteY202" fmla="*/ 991960 h 1361472"/>
                <a:gd name="connsiteX203" fmla="*/ 1485428 w 1640088"/>
                <a:gd name="connsiteY203" fmla="*/ 989491 h 1361472"/>
                <a:gd name="connsiteX204" fmla="*/ 1490367 w 1640088"/>
                <a:gd name="connsiteY204" fmla="*/ 986470 h 1361472"/>
                <a:gd name="connsiteX205" fmla="*/ 1498473 w 1640088"/>
                <a:gd name="connsiteY205" fmla="*/ 984203 h 1361472"/>
                <a:gd name="connsiteX206" fmla="*/ 1510567 w 1640088"/>
                <a:gd name="connsiteY206" fmla="*/ 983443 h 1361472"/>
                <a:gd name="connsiteX207" fmla="*/ 142002 w 1640088"/>
                <a:gd name="connsiteY207" fmla="*/ 990485 h 1361472"/>
                <a:gd name="connsiteX208" fmla="*/ 143206 w 1640088"/>
                <a:gd name="connsiteY208" fmla="*/ 990751 h 1361472"/>
                <a:gd name="connsiteX209" fmla="*/ 146055 w 1640088"/>
                <a:gd name="connsiteY209" fmla="*/ 993366 h 1361472"/>
                <a:gd name="connsiteX210" fmla="*/ 146055 w 1640088"/>
                <a:gd name="connsiteY210" fmla="*/ 993423 h 1361472"/>
                <a:gd name="connsiteX211" fmla="*/ 146626 w 1640088"/>
                <a:gd name="connsiteY211" fmla="*/ 995703 h 1361472"/>
                <a:gd name="connsiteX212" fmla="*/ 146942 w 1640088"/>
                <a:gd name="connsiteY212" fmla="*/ 1000344 h 1361472"/>
                <a:gd name="connsiteX213" fmla="*/ 146182 w 1640088"/>
                <a:gd name="connsiteY213" fmla="*/ 1003454 h 1361472"/>
                <a:gd name="connsiteX214" fmla="*/ 145043 w 1640088"/>
                <a:gd name="connsiteY214" fmla="*/ 1005625 h 1361472"/>
                <a:gd name="connsiteX215" fmla="*/ 141559 w 1640088"/>
                <a:gd name="connsiteY215" fmla="*/ 1009146 h 1361472"/>
                <a:gd name="connsiteX216" fmla="*/ 130035 w 1640088"/>
                <a:gd name="connsiteY216" fmla="*/ 1016188 h 1361472"/>
                <a:gd name="connsiteX217" fmla="*/ 114773 w 1640088"/>
                <a:gd name="connsiteY217" fmla="*/ 1021913 h 1361472"/>
                <a:gd name="connsiteX218" fmla="*/ 116293 w 1640088"/>
                <a:gd name="connsiteY218" fmla="*/ 1017189 h 1361472"/>
                <a:gd name="connsiteX219" fmla="*/ 125222 w 1640088"/>
                <a:gd name="connsiteY219" fmla="*/ 999515 h 1361472"/>
                <a:gd name="connsiteX220" fmla="*/ 131554 w 1640088"/>
                <a:gd name="connsiteY220" fmla="*/ 992657 h 1361472"/>
                <a:gd name="connsiteX221" fmla="*/ 133011 w 1640088"/>
                <a:gd name="connsiteY221" fmla="*/ 991815 h 1361472"/>
                <a:gd name="connsiteX222" fmla="*/ 136683 w 1640088"/>
                <a:gd name="connsiteY222" fmla="*/ 990694 h 1361472"/>
                <a:gd name="connsiteX223" fmla="*/ 142002 w 1640088"/>
                <a:gd name="connsiteY223" fmla="*/ 990485 h 1361472"/>
                <a:gd name="connsiteX224" fmla="*/ 299553 w 1640088"/>
                <a:gd name="connsiteY224" fmla="*/ 1065302 h 1361472"/>
                <a:gd name="connsiteX225" fmla="*/ 299553 w 1640088"/>
                <a:gd name="connsiteY225" fmla="*/ 1065302 h 1361472"/>
                <a:gd name="connsiteX226" fmla="*/ 298034 w 1640088"/>
                <a:gd name="connsiteY226" fmla="*/ 1066012 h 1361472"/>
                <a:gd name="connsiteX227" fmla="*/ 299553 w 1640088"/>
                <a:gd name="connsiteY227" fmla="*/ 1065302 h 1361472"/>
                <a:gd name="connsiteX228" fmla="*/ 300250 w 1640088"/>
                <a:gd name="connsiteY228" fmla="*/ 1065100 h 1361472"/>
                <a:gd name="connsiteX229" fmla="*/ 303543 w 1640088"/>
                <a:gd name="connsiteY229" fmla="*/ 1065942 h 1361472"/>
                <a:gd name="connsiteX230" fmla="*/ 306329 w 1640088"/>
                <a:gd name="connsiteY230" fmla="*/ 1067354 h 1361472"/>
                <a:gd name="connsiteX231" fmla="*/ 309939 w 1640088"/>
                <a:gd name="connsiteY231" fmla="*/ 1070881 h 1361472"/>
                <a:gd name="connsiteX232" fmla="*/ 316715 w 1640088"/>
                <a:gd name="connsiteY232" fmla="*/ 1082584 h 1361472"/>
                <a:gd name="connsiteX233" fmla="*/ 321147 w 1640088"/>
                <a:gd name="connsiteY233" fmla="*/ 1097307 h 1361472"/>
                <a:gd name="connsiteX234" fmla="*/ 321464 w 1640088"/>
                <a:gd name="connsiteY234" fmla="*/ 1104000 h 1361472"/>
                <a:gd name="connsiteX235" fmla="*/ 318487 w 1640088"/>
                <a:gd name="connsiteY235" fmla="*/ 1120281 h 1361472"/>
                <a:gd name="connsiteX236" fmla="*/ 315891 w 1640088"/>
                <a:gd name="connsiteY236" fmla="*/ 1128589 h 1361472"/>
                <a:gd name="connsiteX237" fmla="*/ 311902 w 1640088"/>
                <a:gd name="connsiteY237" fmla="*/ 1139360 h 1361472"/>
                <a:gd name="connsiteX238" fmla="*/ 307849 w 1640088"/>
                <a:gd name="connsiteY238" fmla="*/ 1148599 h 1361472"/>
                <a:gd name="connsiteX239" fmla="*/ 303860 w 1640088"/>
                <a:gd name="connsiteY239" fmla="*/ 1155229 h 1361472"/>
                <a:gd name="connsiteX240" fmla="*/ 299807 w 1640088"/>
                <a:gd name="connsiteY240" fmla="*/ 1160302 h 1361472"/>
                <a:gd name="connsiteX241" fmla="*/ 296641 w 1640088"/>
                <a:gd name="connsiteY241" fmla="*/ 1158402 h 1361472"/>
                <a:gd name="connsiteX242" fmla="*/ 289612 w 1640088"/>
                <a:gd name="connsiteY242" fmla="*/ 1151854 h 1361472"/>
                <a:gd name="connsiteX243" fmla="*/ 283153 w 1640088"/>
                <a:gd name="connsiteY243" fmla="*/ 1142406 h 1361472"/>
                <a:gd name="connsiteX244" fmla="*/ 276187 w 1640088"/>
                <a:gd name="connsiteY244" fmla="*/ 1130989 h 1361472"/>
                <a:gd name="connsiteX245" fmla="*/ 272640 w 1640088"/>
                <a:gd name="connsiteY245" fmla="*/ 1120344 h 1361472"/>
                <a:gd name="connsiteX246" fmla="*/ 272640 w 1640088"/>
                <a:gd name="connsiteY246" fmla="*/ 1114936 h 1361472"/>
                <a:gd name="connsiteX247" fmla="*/ 275870 w 1640088"/>
                <a:gd name="connsiteY247" fmla="*/ 1101536 h 1361472"/>
                <a:gd name="connsiteX248" fmla="*/ 282899 w 1640088"/>
                <a:gd name="connsiteY248" fmla="*/ 1088485 h 1361472"/>
                <a:gd name="connsiteX249" fmla="*/ 291512 w 1640088"/>
                <a:gd name="connsiteY249" fmla="*/ 1075105 h 1361472"/>
                <a:gd name="connsiteX250" fmla="*/ 300187 w 1640088"/>
                <a:gd name="connsiteY250" fmla="*/ 1065182 h 1361472"/>
                <a:gd name="connsiteX251" fmla="*/ 300250 w 1640088"/>
                <a:gd name="connsiteY251" fmla="*/ 1065100 h 1361472"/>
                <a:gd name="connsiteX252" fmla="*/ 1088004 w 1640088"/>
                <a:gd name="connsiteY252" fmla="*/ 1183751 h 1361472"/>
                <a:gd name="connsiteX253" fmla="*/ 1096300 w 1640088"/>
                <a:gd name="connsiteY253" fmla="*/ 1185802 h 1361472"/>
                <a:gd name="connsiteX254" fmla="*/ 1096807 w 1640088"/>
                <a:gd name="connsiteY254" fmla="*/ 1186094 h 1361472"/>
                <a:gd name="connsiteX255" fmla="*/ 1096933 w 1640088"/>
                <a:gd name="connsiteY255" fmla="*/ 1186239 h 1361472"/>
                <a:gd name="connsiteX256" fmla="*/ 1097123 w 1640088"/>
                <a:gd name="connsiteY256" fmla="*/ 1186378 h 1361472"/>
                <a:gd name="connsiteX257" fmla="*/ 1097123 w 1640088"/>
                <a:gd name="connsiteY257" fmla="*/ 1187297 h 1361472"/>
                <a:gd name="connsiteX258" fmla="*/ 1095920 w 1640088"/>
                <a:gd name="connsiteY258" fmla="*/ 1192014 h 1361472"/>
                <a:gd name="connsiteX259" fmla="*/ 1091234 w 1640088"/>
                <a:gd name="connsiteY259" fmla="*/ 1200411 h 1361472"/>
                <a:gd name="connsiteX260" fmla="*/ 1087498 w 1640088"/>
                <a:gd name="connsiteY260" fmla="*/ 1204698 h 1361472"/>
                <a:gd name="connsiteX261" fmla="*/ 1072300 w 1640088"/>
                <a:gd name="connsiteY261" fmla="*/ 1212671 h 1361472"/>
                <a:gd name="connsiteX262" fmla="*/ 1064068 w 1640088"/>
                <a:gd name="connsiteY262" fmla="*/ 1216046 h 1361472"/>
                <a:gd name="connsiteX263" fmla="*/ 1042221 w 1640088"/>
                <a:gd name="connsiteY263" fmla="*/ 1222385 h 1361472"/>
                <a:gd name="connsiteX264" fmla="*/ 1032722 w 1640088"/>
                <a:gd name="connsiteY264" fmla="*/ 1223031 h 1361472"/>
                <a:gd name="connsiteX265" fmla="*/ 1029429 w 1640088"/>
                <a:gd name="connsiteY265" fmla="*/ 1222942 h 1361472"/>
                <a:gd name="connsiteX266" fmla="*/ 1023477 w 1640088"/>
                <a:gd name="connsiteY266" fmla="*/ 1222030 h 1361472"/>
                <a:gd name="connsiteX267" fmla="*/ 1030443 w 1640088"/>
                <a:gd name="connsiteY267" fmla="*/ 1215052 h 1361472"/>
                <a:gd name="connsiteX268" fmla="*/ 1045134 w 1640088"/>
                <a:gd name="connsiteY268" fmla="*/ 1204344 h 1361472"/>
                <a:gd name="connsiteX269" fmla="*/ 1069830 w 1640088"/>
                <a:gd name="connsiteY269" fmla="*/ 1189114 h 1361472"/>
                <a:gd name="connsiteX270" fmla="*/ 1085471 w 1640088"/>
                <a:gd name="connsiteY270" fmla="*/ 1183921 h 1361472"/>
                <a:gd name="connsiteX271" fmla="*/ 1088004 w 1640088"/>
                <a:gd name="connsiteY271" fmla="*/ 1183751 h 1361472"/>
                <a:gd name="connsiteX272" fmla="*/ 1237576 w 1640088"/>
                <a:gd name="connsiteY272" fmla="*/ 1222796 h 1361472"/>
                <a:gd name="connsiteX273" fmla="*/ 1237576 w 1640088"/>
                <a:gd name="connsiteY273" fmla="*/ 1222796 h 1361472"/>
                <a:gd name="connsiteX274" fmla="*/ 1238843 w 1640088"/>
                <a:gd name="connsiteY274" fmla="*/ 1223708 h 1361472"/>
                <a:gd name="connsiteX275" fmla="*/ 1237576 w 1640088"/>
                <a:gd name="connsiteY275" fmla="*/ 1222796 h 1361472"/>
                <a:gd name="connsiteX276" fmla="*/ 1234473 w 1640088"/>
                <a:gd name="connsiteY276" fmla="*/ 1221593 h 1361472"/>
                <a:gd name="connsiteX277" fmla="*/ 1236374 w 1640088"/>
                <a:gd name="connsiteY277" fmla="*/ 1222100 h 1361472"/>
                <a:gd name="connsiteX278" fmla="*/ 1236943 w 1640088"/>
                <a:gd name="connsiteY278" fmla="*/ 1222385 h 1361472"/>
                <a:gd name="connsiteX279" fmla="*/ 1237513 w 1640088"/>
                <a:gd name="connsiteY279" fmla="*/ 1222885 h 1361472"/>
                <a:gd name="connsiteX280" fmla="*/ 1238400 w 1640088"/>
                <a:gd name="connsiteY280" fmla="*/ 1224436 h 1361472"/>
                <a:gd name="connsiteX281" fmla="*/ 1241693 w 1640088"/>
                <a:gd name="connsiteY281" fmla="*/ 1235145 h 1361472"/>
                <a:gd name="connsiteX282" fmla="*/ 1241946 w 1640088"/>
                <a:gd name="connsiteY282" fmla="*/ 1245707 h 1361472"/>
                <a:gd name="connsiteX283" fmla="*/ 1240490 w 1640088"/>
                <a:gd name="connsiteY283" fmla="*/ 1253749 h 1361472"/>
                <a:gd name="connsiteX284" fmla="*/ 1239793 w 1640088"/>
                <a:gd name="connsiteY284" fmla="*/ 1256833 h 1361472"/>
                <a:gd name="connsiteX285" fmla="*/ 1233777 w 1640088"/>
                <a:gd name="connsiteY285" fmla="*/ 1246746 h 1361472"/>
                <a:gd name="connsiteX286" fmla="*/ 1230295 w 1640088"/>
                <a:gd name="connsiteY286" fmla="*/ 1233504 h 1361472"/>
                <a:gd name="connsiteX287" fmla="*/ 1229978 w 1640088"/>
                <a:gd name="connsiteY287" fmla="*/ 1227868 h 1361472"/>
                <a:gd name="connsiteX288" fmla="*/ 1230928 w 1640088"/>
                <a:gd name="connsiteY288" fmla="*/ 1223506 h 1361472"/>
                <a:gd name="connsiteX289" fmla="*/ 1231244 w 1640088"/>
                <a:gd name="connsiteY289" fmla="*/ 1223005 h 1361472"/>
                <a:gd name="connsiteX290" fmla="*/ 1231751 w 1640088"/>
                <a:gd name="connsiteY290" fmla="*/ 1222448 h 1361472"/>
                <a:gd name="connsiteX291" fmla="*/ 1232321 w 1640088"/>
                <a:gd name="connsiteY291" fmla="*/ 1222100 h 1361472"/>
                <a:gd name="connsiteX292" fmla="*/ 1233904 w 1640088"/>
                <a:gd name="connsiteY292" fmla="*/ 1221593 h 1361472"/>
                <a:gd name="connsiteX293" fmla="*/ 981683 w 1640088"/>
                <a:gd name="connsiteY293" fmla="*/ 25923 h 1361472"/>
                <a:gd name="connsiteX294" fmla="*/ 992385 w 1640088"/>
                <a:gd name="connsiteY294" fmla="*/ 26385 h 1361472"/>
                <a:gd name="connsiteX295" fmla="*/ 1012838 w 1640088"/>
                <a:gd name="connsiteY295" fmla="*/ 30900 h 1361472"/>
                <a:gd name="connsiteX296" fmla="*/ 1022844 w 1640088"/>
                <a:gd name="connsiteY296" fmla="*/ 36175 h 1361472"/>
                <a:gd name="connsiteX297" fmla="*/ 1028290 w 1640088"/>
                <a:gd name="connsiteY297" fmla="*/ 41317 h 1361472"/>
                <a:gd name="connsiteX298" fmla="*/ 1034052 w 1640088"/>
                <a:gd name="connsiteY298" fmla="*/ 47592 h 1361472"/>
                <a:gd name="connsiteX299" fmla="*/ 1037978 w 1640088"/>
                <a:gd name="connsiteY299" fmla="*/ 53304 h 1361472"/>
                <a:gd name="connsiteX300" fmla="*/ 1040322 w 1640088"/>
                <a:gd name="connsiteY300" fmla="*/ 57743 h 1361472"/>
                <a:gd name="connsiteX301" fmla="*/ 1043171 w 1640088"/>
                <a:gd name="connsiteY301" fmla="*/ 63296 h 1361472"/>
                <a:gd name="connsiteX302" fmla="*/ 1052416 w 1640088"/>
                <a:gd name="connsiteY302" fmla="*/ 90577 h 1361472"/>
                <a:gd name="connsiteX303" fmla="*/ 1052987 w 1640088"/>
                <a:gd name="connsiteY303" fmla="*/ 112557 h 1361472"/>
                <a:gd name="connsiteX304" fmla="*/ 1052226 w 1640088"/>
                <a:gd name="connsiteY304" fmla="*/ 122416 h 1361472"/>
                <a:gd name="connsiteX305" fmla="*/ 1051466 w 1640088"/>
                <a:gd name="connsiteY305" fmla="*/ 132706 h 1361472"/>
                <a:gd name="connsiteX306" fmla="*/ 1040955 w 1640088"/>
                <a:gd name="connsiteY306" fmla="*/ 142161 h 1361472"/>
                <a:gd name="connsiteX307" fmla="*/ 1024300 w 1640088"/>
                <a:gd name="connsiteY307" fmla="*/ 161190 h 1361472"/>
                <a:gd name="connsiteX308" fmla="*/ 1010179 w 1640088"/>
                <a:gd name="connsiteY308" fmla="*/ 182093 h 1361472"/>
                <a:gd name="connsiteX309" fmla="*/ 1005240 w 1640088"/>
                <a:gd name="connsiteY309" fmla="*/ 193802 h 1361472"/>
                <a:gd name="connsiteX310" fmla="*/ 1003910 w 1640088"/>
                <a:gd name="connsiteY310" fmla="*/ 198665 h 1361472"/>
                <a:gd name="connsiteX311" fmla="*/ 1003340 w 1640088"/>
                <a:gd name="connsiteY311" fmla="*/ 202686 h 1361472"/>
                <a:gd name="connsiteX312" fmla="*/ 1003087 w 1640088"/>
                <a:gd name="connsiteY312" fmla="*/ 207410 h 1361472"/>
                <a:gd name="connsiteX313" fmla="*/ 1004226 w 1640088"/>
                <a:gd name="connsiteY313" fmla="*/ 211925 h 1361472"/>
                <a:gd name="connsiteX314" fmla="*/ 1008406 w 1640088"/>
                <a:gd name="connsiteY314" fmla="*/ 217846 h 1361472"/>
                <a:gd name="connsiteX315" fmla="*/ 1014929 w 1640088"/>
                <a:gd name="connsiteY315" fmla="*/ 221284 h 1361472"/>
                <a:gd name="connsiteX316" fmla="*/ 1022021 w 1640088"/>
                <a:gd name="connsiteY316" fmla="*/ 222488 h 1361472"/>
                <a:gd name="connsiteX317" fmla="*/ 1027086 w 1640088"/>
                <a:gd name="connsiteY317" fmla="*/ 221848 h 1361472"/>
                <a:gd name="connsiteX318" fmla="*/ 1036775 w 1640088"/>
                <a:gd name="connsiteY318" fmla="*/ 216997 h 1361472"/>
                <a:gd name="connsiteX319" fmla="*/ 1044184 w 1640088"/>
                <a:gd name="connsiteY319" fmla="*/ 209645 h 1361472"/>
                <a:gd name="connsiteX320" fmla="*/ 1054632 w 1640088"/>
                <a:gd name="connsiteY320" fmla="*/ 195081 h 1361472"/>
                <a:gd name="connsiteX321" fmla="*/ 1060775 w 1640088"/>
                <a:gd name="connsiteY321" fmla="*/ 183936 h 1361472"/>
                <a:gd name="connsiteX322" fmla="*/ 1069387 w 1640088"/>
                <a:gd name="connsiteY322" fmla="*/ 159841 h 1361472"/>
                <a:gd name="connsiteX323" fmla="*/ 1073440 w 1640088"/>
                <a:gd name="connsiteY323" fmla="*/ 142091 h 1361472"/>
                <a:gd name="connsiteX324" fmla="*/ 1082875 w 1640088"/>
                <a:gd name="connsiteY324" fmla="*/ 135176 h 1361472"/>
                <a:gd name="connsiteX325" fmla="*/ 1101746 w 1640088"/>
                <a:gd name="connsiteY325" fmla="*/ 121650 h 1361472"/>
                <a:gd name="connsiteX326" fmla="*/ 1144173 w 1640088"/>
                <a:gd name="connsiteY326" fmla="*/ 97973 h 1361472"/>
                <a:gd name="connsiteX327" fmla="*/ 1173809 w 1640088"/>
                <a:gd name="connsiteY327" fmla="*/ 86118 h 1361472"/>
                <a:gd name="connsiteX328" fmla="*/ 1210917 w 1640088"/>
                <a:gd name="connsiteY328" fmla="*/ 75429 h 1361472"/>
                <a:gd name="connsiteX329" fmla="*/ 1230357 w 1640088"/>
                <a:gd name="connsiteY329" fmla="*/ 73840 h 1361472"/>
                <a:gd name="connsiteX330" fmla="*/ 1237513 w 1640088"/>
                <a:gd name="connsiteY330" fmla="*/ 74087 h 1361472"/>
                <a:gd name="connsiteX331" fmla="*/ 1258537 w 1640088"/>
                <a:gd name="connsiteY331" fmla="*/ 79159 h 1361472"/>
                <a:gd name="connsiteX332" fmla="*/ 1283297 w 1640088"/>
                <a:gd name="connsiteY332" fmla="*/ 92686 h 1361472"/>
                <a:gd name="connsiteX333" fmla="*/ 1291846 w 1640088"/>
                <a:gd name="connsiteY333" fmla="*/ 99467 h 1361472"/>
                <a:gd name="connsiteX334" fmla="*/ 1302611 w 1640088"/>
                <a:gd name="connsiteY334" fmla="*/ 110233 h 1361472"/>
                <a:gd name="connsiteX335" fmla="*/ 1318949 w 1640088"/>
                <a:gd name="connsiteY335" fmla="*/ 135233 h 1361472"/>
                <a:gd name="connsiteX336" fmla="*/ 1325091 w 1640088"/>
                <a:gd name="connsiteY336" fmla="*/ 147727 h 1361472"/>
                <a:gd name="connsiteX337" fmla="*/ 1330980 w 1640088"/>
                <a:gd name="connsiteY337" fmla="*/ 162019 h 1361472"/>
                <a:gd name="connsiteX338" fmla="*/ 1334969 w 1640088"/>
                <a:gd name="connsiteY338" fmla="*/ 177040 h 1361472"/>
                <a:gd name="connsiteX339" fmla="*/ 1336425 w 1640088"/>
                <a:gd name="connsiteY339" fmla="*/ 195429 h 1361472"/>
                <a:gd name="connsiteX340" fmla="*/ 1335666 w 1640088"/>
                <a:gd name="connsiteY340" fmla="*/ 214306 h 1361472"/>
                <a:gd name="connsiteX341" fmla="*/ 1334336 w 1640088"/>
                <a:gd name="connsiteY341" fmla="*/ 228763 h 1361472"/>
                <a:gd name="connsiteX342" fmla="*/ 1332943 w 1640088"/>
                <a:gd name="connsiteY342" fmla="*/ 241878 h 1361472"/>
                <a:gd name="connsiteX343" fmla="*/ 1323698 w 1640088"/>
                <a:gd name="connsiteY343" fmla="*/ 279828 h 1361472"/>
                <a:gd name="connsiteX344" fmla="*/ 1313439 w 1640088"/>
                <a:gd name="connsiteY344" fmla="*/ 303878 h 1361472"/>
                <a:gd name="connsiteX345" fmla="*/ 1301534 w 1640088"/>
                <a:gd name="connsiteY345" fmla="*/ 328879 h 1361472"/>
                <a:gd name="connsiteX346" fmla="*/ 1289692 w 1640088"/>
                <a:gd name="connsiteY346" fmla="*/ 349681 h 1361472"/>
                <a:gd name="connsiteX347" fmla="*/ 1286337 w 1640088"/>
                <a:gd name="connsiteY347" fmla="*/ 351023 h 1361472"/>
                <a:gd name="connsiteX348" fmla="*/ 1263477 w 1640088"/>
                <a:gd name="connsiteY348" fmla="*/ 361795 h 1361472"/>
                <a:gd name="connsiteX349" fmla="*/ 1242262 w 1640088"/>
                <a:gd name="connsiteY349" fmla="*/ 375466 h 1361472"/>
                <a:gd name="connsiteX350" fmla="*/ 1235993 w 1640088"/>
                <a:gd name="connsiteY350" fmla="*/ 381248 h 1361472"/>
                <a:gd name="connsiteX351" fmla="*/ 1234221 w 1640088"/>
                <a:gd name="connsiteY351" fmla="*/ 383648 h 1361472"/>
                <a:gd name="connsiteX352" fmla="*/ 1231244 w 1640088"/>
                <a:gd name="connsiteY352" fmla="*/ 388061 h 1361472"/>
                <a:gd name="connsiteX353" fmla="*/ 1230231 w 1640088"/>
                <a:gd name="connsiteY353" fmla="*/ 390278 h 1361472"/>
                <a:gd name="connsiteX354" fmla="*/ 1228458 w 1640088"/>
                <a:gd name="connsiteY354" fmla="*/ 394774 h 1361472"/>
                <a:gd name="connsiteX355" fmla="*/ 1227445 w 1640088"/>
                <a:gd name="connsiteY355" fmla="*/ 401049 h 1361472"/>
                <a:gd name="connsiteX356" fmla="*/ 1232131 w 1640088"/>
                <a:gd name="connsiteY356" fmla="*/ 412378 h 1361472"/>
                <a:gd name="connsiteX357" fmla="*/ 1237576 w 1640088"/>
                <a:gd name="connsiteY357" fmla="*/ 415905 h 1361472"/>
                <a:gd name="connsiteX358" fmla="*/ 1246126 w 1640088"/>
                <a:gd name="connsiteY358" fmla="*/ 418014 h 1361472"/>
                <a:gd name="connsiteX359" fmla="*/ 1248405 w 1640088"/>
                <a:gd name="connsiteY359" fmla="*/ 418159 h 1361472"/>
                <a:gd name="connsiteX360" fmla="*/ 1251635 w 1640088"/>
                <a:gd name="connsiteY360" fmla="*/ 417887 h 1361472"/>
                <a:gd name="connsiteX361" fmla="*/ 1258853 w 1640088"/>
                <a:gd name="connsiteY361" fmla="*/ 415690 h 1361472"/>
                <a:gd name="connsiteX362" fmla="*/ 1264743 w 1640088"/>
                <a:gd name="connsiteY362" fmla="*/ 412752 h 1361472"/>
                <a:gd name="connsiteX363" fmla="*/ 1277344 w 1640088"/>
                <a:gd name="connsiteY363" fmla="*/ 402373 h 1361472"/>
                <a:gd name="connsiteX364" fmla="*/ 1293682 w 1640088"/>
                <a:gd name="connsiteY364" fmla="*/ 382863 h 1361472"/>
                <a:gd name="connsiteX365" fmla="*/ 1302927 w 1640088"/>
                <a:gd name="connsiteY365" fmla="*/ 370033 h 1361472"/>
                <a:gd name="connsiteX366" fmla="*/ 1303180 w 1640088"/>
                <a:gd name="connsiteY366" fmla="*/ 369976 h 1361472"/>
                <a:gd name="connsiteX367" fmla="*/ 1310526 w 1640088"/>
                <a:gd name="connsiteY367" fmla="*/ 368482 h 1361472"/>
                <a:gd name="connsiteX368" fmla="*/ 1318125 w 1640088"/>
                <a:gd name="connsiteY368" fmla="*/ 367082 h 1361472"/>
                <a:gd name="connsiteX369" fmla="*/ 1328194 w 1640088"/>
                <a:gd name="connsiteY369" fmla="*/ 365525 h 1361472"/>
                <a:gd name="connsiteX370" fmla="*/ 1339972 w 1640088"/>
                <a:gd name="connsiteY370" fmla="*/ 364112 h 1361472"/>
                <a:gd name="connsiteX371" fmla="*/ 1350167 w 1640088"/>
                <a:gd name="connsiteY371" fmla="*/ 363701 h 1361472"/>
                <a:gd name="connsiteX372" fmla="*/ 1356500 w 1640088"/>
                <a:gd name="connsiteY372" fmla="*/ 363511 h 1361472"/>
                <a:gd name="connsiteX373" fmla="*/ 1358779 w 1640088"/>
                <a:gd name="connsiteY373" fmla="*/ 363555 h 1361472"/>
                <a:gd name="connsiteX374" fmla="*/ 1402030 w 1640088"/>
                <a:gd name="connsiteY374" fmla="*/ 365746 h 1361472"/>
                <a:gd name="connsiteX375" fmla="*/ 1447433 w 1640088"/>
                <a:gd name="connsiteY375" fmla="*/ 376378 h 1361472"/>
                <a:gd name="connsiteX376" fmla="*/ 1485935 w 1640088"/>
                <a:gd name="connsiteY376" fmla="*/ 397180 h 1361472"/>
                <a:gd name="connsiteX377" fmla="*/ 1491697 w 1640088"/>
                <a:gd name="connsiteY377" fmla="*/ 401961 h 1361472"/>
                <a:gd name="connsiteX378" fmla="*/ 1497902 w 1640088"/>
                <a:gd name="connsiteY378" fmla="*/ 408648 h 1361472"/>
                <a:gd name="connsiteX379" fmla="*/ 1509428 w 1640088"/>
                <a:gd name="connsiteY379" fmla="*/ 426835 h 1361472"/>
                <a:gd name="connsiteX380" fmla="*/ 1514874 w 1640088"/>
                <a:gd name="connsiteY380" fmla="*/ 444711 h 1361472"/>
                <a:gd name="connsiteX381" fmla="*/ 1515064 w 1640088"/>
                <a:gd name="connsiteY381" fmla="*/ 454736 h 1361472"/>
                <a:gd name="connsiteX382" fmla="*/ 1512848 w 1640088"/>
                <a:gd name="connsiteY382" fmla="*/ 468477 h 1361472"/>
                <a:gd name="connsiteX383" fmla="*/ 1509998 w 1640088"/>
                <a:gd name="connsiteY383" fmla="*/ 480946 h 1361472"/>
                <a:gd name="connsiteX384" fmla="*/ 1508288 w 1640088"/>
                <a:gd name="connsiteY384" fmla="*/ 486664 h 1361472"/>
                <a:gd name="connsiteX385" fmla="*/ 1506262 w 1640088"/>
                <a:gd name="connsiteY385" fmla="*/ 493560 h 1361472"/>
                <a:gd name="connsiteX386" fmla="*/ 1502715 w 1640088"/>
                <a:gd name="connsiteY386" fmla="*/ 503647 h 1361472"/>
                <a:gd name="connsiteX387" fmla="*/ 1497460 w 1640088"/>
                <a:gd name="connsiteY387" fmla="*/ 515616 h 1361472"/>
                <a:gd name="connsiteX388" fmla="*/ 1489734 w 1640088"/>
                <a:gd name="connsiteY388" fmla="*/ 529851 h 1361472"/>
                <a:gd name="connsiteX389" fmla="*/ 1473080 w 1640088"/>
                <a:gd name="connsiteY389" fmla="*/ 555909 h 1361472"/>
                <a:gd name="connsiteX390" fmla="*/ 1471749 w 1640088"/>
                <a:gd name="connsiteY390" fmla="*/ 557695 h 1361472"/>
                <a:gd name="connsiteX391" fmla="*/ 1463391 w 1640088"/>
                <a:gd name="connsiteY391" fmla="*/ 558106 h 1361472"/>
                <a:gd name="connsiteX392" fmla="*/ 1451549 w 1640088"/>
                <a:gd name="connsiteY392" fmla="*/ 559455 h 1361472"/>
                <a:gd name="connsiteX393" fmla="*/ 1436859 w 1640088"/>
                <a:gd name="connsiteY393" fmla="*/ 561912 h 1361472"/>
                <a:gd name="connsiteX394" fmla="*/ 1424573 w 1640088"/>
                <a:gd name="connsiteY394" fmla="*/ 564091 h 1361472"/>
                <a:gd name="connsiteX395" fmla="*/ 1412985 w 1640088"/>
                <a:gd name="connsiteY395" fmla="*/ 566991 h 1361472"/>
                <a:gd name="connsiteX396" fmla="*/ 1399687 w 1640088"/>
                <a:gd name="connsiteY396" fmla="*/ 572133 h 1361472"/>
                <a:gd name="connsiteX397" fmla="*/ 1388288 w 1640088"/>
                <a:gd name="connsiteY397" fmla="*/ 577990 h 1361472"/>
                <a:gd name="connsiteX398" fmla="*/ 1380119 w 1640088"/>
                <a:gd name="connsiteY398" fmla="*/ 583189 h 1361472"/>
                <a:gd name="connsiteX399" fmla="*/ 1373724 w 1640088"/>
                <a:gd name="connsiteY399" fmla="*/ 588622 h 1361472"/>
                <a:gd name="connsiteX400" fmla="*/ 1369291 w 1640088"/>
                <a:gd name="connsiteY400" fmla="*/ 594955 h 1361472"/>
                <a:gd name="connsiteX401" fmla="*/ 1367138 w 1640088"/>
                <a:gd name="connsiteY401" fmla="*/ 600242 h 1361472"/>
                <a:gd name="connsiteX402" fmla="*/ 1365745 w 1640088"/>
                <a:gd name="connsiteY402" fmla="*/ 605542 h 1361472"/>
                <a:gd name="connsiteX403" fmla="*/ 1367264 w 1640088"/>
                <a:gd name="connsiteY403" fmla="*/ 620829 h 1361472"/>
                <a:gd name="connsiteX404" fmla="*/ 1375560 w 1640088"/>
                <a:gd name="connsiteY404" fmla="*/ 630752 h 1361472"/>
                <a:gd name="connsiteX405" fmla="*/ 1387275 w 1640088"/>
                <a:gd name="connsiteY405" fmla="*/ 635976 h 1361472"/>
                <a:gd name="connsiteX406" fmla="*/ 1389998 w 1640088"/>
                <a:gd name="connsiteY406" fmla="*/ 636242 h 1361472"/>
                <a:gd name="connsiteX407" fmla="*/ 1392278 w 1640088"/>
                <a:gd name="connsiteY407" fmla="*/ 636369 h 1361472"/>
                <a:gd name="connsiteX408" fmla="*/ 1393924 w 1640088"/>
                <a:gd name="connsiteY408" fmla="*/ 636325 h 1361472"/>
                <a:gd name="connsiteX409" fmla="*/ 1403170 w 1640088"/>
                <a:gd name="connsiteY409" fmla="*/ 634830 h 1361472"/>
                <a:gd name="connsiteX410" fmla="*/ 1417798 w 1640088"/>
                <a:gd name="connsiteY410" fmla="*/ 629055 h 1361472"/>
                <a:gd name="connsiteX411" fmla="*/ 1432552 w 1640088"/>
                <a:gd name="connsiteY411" fmla="*/ 620892 h 1361472"/>
                <a:gd name="connsiteX412" fmla="*/ 1444140 w 1640088"/>
                <a:gd name="connsiteY412" fmla="*/ 613148 h 1361472"/>
                <a:gd name="connsiteX413" fmla="*/ 1453639 w 1640088"/>
                <a:gd name="connsiteY413" fmla="*/ 606017 h 1361472"/>
                <a:gd name="connsiteX414" fmla="*/ 1462631 w 1640088"/>
                <a:gd name="connsiteY414" fmla="*/ 598837 h 1361472"/>
                <a:gd name="connsiteX415" fmla="*/ 1472510 w 1640088"/>
                <a:gd name="connsiteY415" fmla="*/ 590256 h 1361472"/>
                <a:gd name="connsiteX416" fmla="*/ 1479728 w 1640088"/>
                <a:gd name="connsiteY416" fmla="*/ 582277 h 1361472"/>
                <a:gd name="connsiteX417" fmla="*/ 1485491 w 1640088"/>
                <a:gd name="connsiteY417" fmla="*/ 582347 h 1361472"/>
                <a:gd name="connsiteX418" fmla="*/ 1503349 w 1640088"/>
                <a:gd name="connsiteY418" fmla="*/ 583480 h 1361472"/>
                <a:gd name="connsiteX419" fmla="*/ 1513608 w 1640088"/>
                <a:gd name="connsiteY419" fmla="*/ 585184 h 1361472"/>
                <a:gd name="connsiteX420" fmla="*/ 1522789 w 1640088"/>
                <a:gd name="connsiteY420" fmla="*/ 587913 h 1361472"/>
                <a:gd name="connsiteX421" fmla="*/ 1530895 w 1640088"/>
                <a:gd name="connsiteY421" fmla="*/ 591852 h 1361472"/>
                <a:gd name="connsiteX422" fmla="*/ 1534631 w 1640088"/>
                <a:gd name="connsiteY422" fmla="*/ 594131 h 1361472"/>
                <a:gd name="connsiteX423" fmla="*/ 1541280 w 1640088"/>
                <a:gd name="connsiteY423" fmla="*/ 598476 h 1361472"/>
                <a:gd name="connsiteX424" fmla="*/ 1563570 w 1640088"/>
                <a:gd name="connsiteY424" fmla="*/ 619423 h 1361472"/>
                <a:gd name="connsiteX425" fmla="*/ 1572816 w 1640088"/>
                <a:gd name="connsiteY425" fmla="*/ 633716 h 1361472"/>
                <a:gd name="connsiteX426" fmla="*/ 1575285 w 1640088"/>
                <a:gd name="connsiteY426" fmla="*/ 640821 h 1361472"/>
                <a:gd name="connsiteX427" fmla="*/ 1575095 w 1640088"/>
                <a:gd name="connsiteY427" fmla="*/ 657126 h 1361472"/>
                <a:gd name="connsiteX428" fmla="*/ 1573892 w 1640088"/>
                <a:gd name="connsiteY428" fmla="*/ 672324 h 1361472"/>
                <a:gd name="connsiteX429" fmla="*/ 1571866 w 1640088"/>
                <a:gd name="connsiteY429" fmla="*/ 685794 h 1361472"/>
                <a:gd name="connsiteX430" fmla="*/ 1568446 w 1640088"/>
                <a:gd name="connsiteY430" fmla="*/ 697705 h 1361472"/>
                <a:gd name="connsiteX431" fmla="*/ 1562430 w 1640088"/>
                <a:gd name="connsiteY431" fmla="*/ 710465 h 1361472"/>
                <a:gd name="connsiteX432" fmla="*/ 1557808 w 1640088"/>
                <a:gd name="connsiteY432" fmla="*/ 718475 h 1361472"/>
                <a:gd name="connsiteX433" fmla="*/ 1550525 w 1640088"/>
                <a:gd name="connsiteY433" fmla="*/ 729690 h 1361472"/>
                <a:gd name="connsiteX434" fmla="*/ 1543813 w 1640088"/>
                <a:gd name="connsiteY434" fmla="*/ 738429 h 1361472"/>
                <a:gd name="connsiteX435" fmla="*/ 1543750 w 1640088"/>
                <a:gd name="connsiteY435" fmla="*/ 738492 h 1361472"/>
                <a:gd name="connsiteX436" fmla="*/ 1543053 w 1640088"/>
                <a:gd name="connsiteY436" fmla="*/ 738372 h 1361472"/>
                <a:gd name="connsiteX437" fmla="*/ 1521396 w 1640088"/>
                <a:gd name="connsiteY437" fmla="*/ 735256 h 1361472"/>
                <a:gd name="connsiteX438" fmla="*/ 1512721 w 1640088"/>
                <a:gd name="connsiteY438" fmla="*/ 734908 h 1361472"/>
                <a:gd name="connsiteX439" fmla="*/ 1503412 w 1640088"/>
                <a:gd name="connsiteY439" fmla="*/ 735965 h 1361472"/>
                <a:gd name="connsiteX440" fmla="*/ 1491190 w 1640088"/>
                <a:gd name="connsiteY440" fmla="*/ 738137 h 1361472"/>
                <a:gd name="connsiteX441" fmla="*/ 1460921 w 1640088"/>
                <a:gd name="connsiteY441" fmla="*/ 745185 h 1361472"/>
                <a:gd name="connsiteX442" fmla="*/ 1452942 w 1640088"/>
                <a:gd name="connsiteY442" fmla="*/ 748573 h 1361472"/>
                <a:gd name="connsiteX443" fmla="*/ 1445850 w 1640088"/>
                <a:gd name="connsiteY443" fmla="*/ 753443 h 1361472"/>
                <a:gd name="connsiteX444" fmla="*/ 1437301 w 1640088"/>
                <a:gd name="connsiteY444" fmla="*/ 761314 h 1361472"/>
                <a:gd name="connsiteX445" fmla="*/ 1429956 w 1640088"/>
                <a:gd name="connsiteY445" fmla="*/ 771345 h 1361472"/>
                <a:gd name="connsiteX446" fmla="*/ 1429132 w 1640088"/>
                <a:gd name="connsiteY446" fmla="*/ 773371 h 1361472"/>
                <a:gd name="connsiteX447" fmla="*/ 1427549 w 1640088"/>
                <a:gd name="connsiteY447" fmla="*/ 778158 h 1361472"/>
                <a:gd name="connsiteX448" fmla="*/ 1426980 w 1640088"/>
                <a:gd name="connsiteY448" fmla="*/ 783047 h 1361472"/>
                <a:gd name="connsiteX449" fmla="*/ 1427549 w 1640088"/>
                <a:gd name="connsiteY449" fmla="*/ 787689 h 1361472"/>
                <a:gd name="connsiteX450" fmla="*/ 1429576 w 1640088"/>
                <a:gd name="connsiteY450" fmla="*/ 793179 h 1361472"/>
                <a:gd name="connsiteX451" fmla="*/ 1433058 w 1640088"/>
                <a:gd name="connsiteY451" fmla="*/ 797757 h 1361472"/>
                <a:gd name="connsiteX452" fmla="*/ 1438821 w 1640088"/>
                <a:gd name="connsiteY452" fmla="*/ 801417 h 1361472"/>
                <a:gd name="connsiteX453" fmla="*/ 1446104 w 1640088"/>
                <a:gd name="connsiteY453" fmla="*/ 803596 h 1361472"/>
                <a:gd name="connsiteX454" fmla="*/ 1454399 w 1640088"/>
                <a:gd name="connsiteY454" fmla="*/ 804444 h 1361472"/>
                <a:gd name="connsiteX455" fmla="*/ 1457439 w 1640088"/>
                <a:gd name="connsiteY455" fmla="*/ 804571 h 1361472"/>
                <a:gd name="connsiteX456" fmla="*/ 1462125 w 1640088"/>
                <a:gd name="connsiteY456" fmla="*/ 804444 h 1361472"/>
                <a:gd name="connsiteX457" fmla="*/ 1480615 w 1640088"/>
                <a:gd name="connsiteY457" fmla="*/ 801417 h 1361472"/>
                <a:gd name="connsiteX458" fmla="*/ 1495370 w 1640088"/>
                <a:gd name="connsiteY458" fmla="*/ 796991 h 1361472"/>
                <a:gd name="connsiteX459" fmla="*/ 1510694 w 1640088"/>
                <a:gd name="connsiteY459" fmla="*/ 790424 h 1361472"/>
                <a:gd name="connsiteX460" fmla="*/ 1527158 w 1640088"/>
                <a:gd name="connsiteY460" fmla="*/ 780995 h 1361472"/>
                <a:gd name="connsiteX461" fmla="*/ 1545586 w 1640088"/>
                <a:gd name="connsiteY461" fmla="*/ 766393 h 1361472"/>
                <a:gd name="connsiteX462" fmla="*/ 1554515 w 1640088"/>
                <a:gd name="connsiteY462" fmla="*/ 769154 h 1361472"/>
                <a:gd name="connsiteX463" fmla="*/ 1573575 w 1640088"/>
                <a:gd name="connsiteY463" fmla="*/ 780007 h 1361472"/>
                <a:gd name="connsiteX464" fmla="*/ 1587507 w 1640088"/>
                <a:gd name="connsiteY464" fmla="*/ 792824 h 1361472"/>
                <a:gd name="connsiteX465" fmla="*/ 1591053 w 1640088"/>
                <a:gd name="connsiteY465" fmla="*/ 797611 h 1361472"/>
                <a:gd name="connsiteX466" fmla="*/ 1595549 w 1640088"/>
                <a:gd name="connsiteY466" fmla="*/ 805876 h 1361472"/>
                <a:gd name="connsiteX467" fmla="*/ 1594789 w 1640088"/>
                <a:gd name="connsiteY467" fmla="*/ 804235 h 1361472"/>
                <a:gd name="connsiteX468" fmla="*/ 1594789 w 1640088"/>
                <a:gd name="connsiteY468" fmla="*/ 804235 h 1361472"/>
                <a:gd name="connsiteX469" fmla="*/ 1601564 w 1640088"/>
                <a:gd name="connsiteY469" fmla="*/ 819610 h 1361472"/>
                <a:gd name="connsiteX470" fmla="*/ 1609164 w 1640088"/>
                <a:gd name="connsiteY470" fmla="*/ 845960 h 1361472"/>
                <a:gd name="connsiteX471" fmla="*/ 1610366 w 1640088"/>
                <a:gd name="connsiteY471" fmla="*/ 869079 h 1361472"/>
                <a:gd name="connsiteX472" fmla="*/ 1609417 w 1640088"/>
                <a:gd name="connsiteY472" fmla="*/ 886120 h 1361472"/>
                <a:gd name="connsiteX473" fmla="*/ 1606440 w 1640088"/>
                <a:gd name="connsiteY473" fmla="*/ 903173 h 1361472"/>
                <a:gd name="connsiteX474" fmla="*/ 1601502 w 1640088"/>
                <a:gd name="connsiteY474" fmla="*/ 919023 h 1361472"/>
                <a:gd name="connsiteX475" fmla="*/ 1584911 w 1640088"/>
                <a:gd name="connsiteY475" fmla="*/ 950609 h 1361472"/>
                <a:gd name="connsiteX476" fmla="*/ 1577438 w 1640088"/>
                <a:gd name="connsiteY476" fmla="*/ 959475 h 1361472"/>
                <a:gd name="connsiteX477" fmla="*/ 1568953 w 1640088"/>
                <a:gd name="connsiteY477" fmla="*/ 967454 h 1361472"/>
                <a:gd name="connsiteX478" fmla="*/ 1555021 w 1640088"/>
                <a:gd name="connsiteY478" fmla="*/ 976870 h 1361472"/>
                <a:gd name="connsiteX479" fmla="*/ 1538937 w 1640088"/>
                <a:gd name="connsiteY479" fmla="*/ 966726 h 1361472"/>
                <a:gd name="connsiteX480" fmla="*/ 1528615 w 1640088"/>
                <a:gd name="connsiteY480" fmla="*/ 962211 h 1361472"/>
                <a:gd name="connsiteX481" fmla="*/ 1513037 w 1640088"/>
                <a:gd name="connsiteY481" fmla="*/ 959829 h 1361472"/>
                <a:gd name="connsiteX482" fmla="*/ 1508795 w 1640088"/>
                <a:gd name="connsiteY482" fmla="*/ 959684 h 1361472"/>
                <a:gd name="connsiteX483" fmla="*/ 1497017 w 1640088"/>
                <a:gd name="connsiteY483" fmla="*/ 960450 h 1361472"/>
                <a:gd name="connsiteX484" fmla="*/ 1472193 w 1640088"/>
                <a:gd name="connsiteY484" fmla="*/ 969398 h 1361472"/>
                <a:gd name="connsiteX485" fmla="*/ 1460921 w 1640088"/>
                <a:gd name="connsiteY485" fmla="*/ 982094 h 1361472"/>
                <a:gd name="connsiteX486" fmla="*/ 1458452 w 1640088"/>
                <a:gd name="connsiteY486" fmla="*/ 988851 h 1361472"/>
                <a:gd name="connsiteX487" fmla="*/ 1457692 w 1640088"/>
                <a:gd name="connsiteY487" fmla="*/ 995911 h 1361472"/>
                <a:gd name="connsiteX488" fmla="*/ 1457755 w 1640088"/>
                <a:gd name="connsiteY488" fmla="*/ 997735 h 1361472"/>
                <a:gd name="connsiteX489" fmla="*/ 1458515 w 1640088"/>
                <a:gd name="connsiteY489" fmla="*/ 1002605 h 1361472"/>
                <a:gd name="connsiteX490" fmla="*/ 1460352 w 1640088"/>
                <a:gd name="connsiteY490" fmla="*/ 1006968 h 1361472"/>
                <a:gd name="connsiteX491" fmla="*/ 1463454 w 1640088"/>
                <a:gd name="connsiteY491" fmla="*/ 1011059 h 1361472"/>
                <a:gd name="connsiteX492" fmla="*/ 1469281 w 1640088"/>
                <a:gd name="connsiteY492" fmla="*/ 1014807 h 1361472"/>
                <a:gd name="connsiteX493" fmla="*/ 1476816 w 1640088"/>
                <a:gd name="connsiteY493" fmla="*/ 1017189 h 1361472"/>
                <a:gd name="connsiteX494" fmla="*/ 1484985 w 1640088"/>
                <a:gd name="connsiteY494" fmla="*/ 1018240 h 1361472"/>
                <a:gd name="connsiteX495" fmla="*/ 1492710 w 1640088"/>
                <a:gd name="connsiteY495" fmla="*/ 1018455 h 1361472"/>
                <a:gd name="connsiteX496" fmla="*/ 1515064 w 1640088"/>
                <a:gd name="connsiteY496" fmla="*/ 1016004 h 1361472"/>
                <a:gd name="connsiteX497" fmla="*/ 1543179 w 1640088"/>
                <a:gd name="connsiteY497" fmla="*/ 1009729 h 1361472"/>
                <a:gd name="connsiteX498" fmla="*/ 1554451 w 1640088"/>
                <a:gd name="connsiteY498" fmla="*/ 1005499 h 1361472"/>
                <a:gd name="connsiteX499" fmla="*/ 1565343 w 1640088"/>
                <a:gd name="connsiteY499" fmla="*/ 1016004 h 1361472"/>
                <a:gd name="connsiteX500" fmla="*/ 1570979 w 1640088"/>
                <a:gd name="connsiteY500" fmla="*/ 1024104 h 1361472"/>
                <a:gd name="connsiteX501" fmla="*/ 1576488 w 1640088"/>
                <a:gd name="connsiteY501" fmla="*/ 1034521 h 1361472"/>
                <a:gd name="connsiteX502" fmla="*/ 1587823 w 1640088"/>
                <a:gd name="connsiteY502" fmla="*/ 1064099 h 1361472"/>
                <a:gd name="connsiteX503" fmla="*/ 1589026 w 1640088"/>
                <a:gd name="connsiteY503" fmla="*/ 1078771 h 1361472"/>
                <a:gd name="connsiteX504" fmla="*/ 1588583 w 1640088"/>
                <a:gd name="connsiteY504" fmla="*/ 1100048 h 1361472"/>
                <a:gd name="connsiteX505" fmla="*/ 1585164 w 1640088"/>
                <a:gd name="connsiteY505" fmla="*/ 1124422 h 1361472"/>
                <a:gd name="connsiteX506" fmla="*/ 1573892 w 1640088"/>
                <a:gd name="connsiteY506" fmla="*/ 1166292 h 1361472"/>
                <a:gd name="connsiteX507" fmla="*/ 1562557 w 1640088"/>
                <a:gd name="connsiteY507" fmla="*/ 1190387 h 1361472"/>
                <a:gd name="connsiteX508" fmla="*/ 1555211 w 1640088"/>
                <a:gd name="connsiteY508" fmla="*/ 1203432 h 1361472"/>
                <a:gd name="connsiteX509" fmla="*/ 1547106 w 1640088"/>
                <a:gd name="connsiteY509" fmla="*/ 1216046 h 1361472"/>
                <a:gd name="connsiteX510" fmla="*/ 1539190 w 1640088"/>
                <a:gd name="connsiteY510" fmla="*/ 1226963 h 1361472"/>
                <a:gd name="connsiteX511" fmla="*/ 1524055 w 1640088"/>
                <a:gd name="connsiteY511" fmla="*/ 1244922 h 1361472"/>
                <a:gd name="connsiteX512" fmla="*/ 1508351 w 1640088"/>
                <a:gd name="connsiteY512" fmla="*/ 1259360 h 1361472"/>
                <a:gd name="connsiteX513" fmla="*/ 1495496 w 1640088"/>
                <a:gd name="connsiteY513" fmla="*/ 1269384 h 1361472"/>
                <a:gd name="connsiteX514" fmla="*/ 1458009 w 1640088"/>
                <a:gd name="connsiteY514" fmla="*/ 1292839 h 1361472"/>
                <a:gd name="connsiteX515" fmla="*/ 1411275 w 1640088"/>
                <a:gd name="connsiteY515" fmla="*/ 1307087 h 1361472"/>
                <a:gd name="connsiteX516" fmla="*/ 1381323 w 1640088"/>
                <a:gd name="connsiteY516" fmla="*/ 1309114 h 1361472"/>
                <a:gd name="connsiteX517" fmla="*/ 1364669 w 1640088"/>
                <a:gd name="connsiteY517" fmla="*/ 1308702 h 1361472"/>
                <a:gd name="connsiteX518" fmla="*/ 1344278 w 1640088"/>
                <a:gd name="connsiteY518" fmla="*/ 1307151 h 1361472"/>
                <a:gd name="connsiteX519" fmla="*/ 1327497 w 1640088"/>
                <a:gd name="connsiteY519" fmla="*/ 1304478 h 1361472"/>
                <a:gd name="connsiteX520" fmla="*/ 1320532 w 1640088"/>
                <a:gd name="connsiteY520" fmla="*/ 1302838 h 1361472"/>
                <a:gd name="connsiteX521" fmla="*/ 1311033 w 1640088"/>
                <a:gd name="connsiteY521" fmla="*/ 1300666 h 1361472"/>
                <a:gd name="connsiteX522" fmla="*/ 1295328 w 1640088"/>
                <a:gd name="connsiteY522" fmla="*/ 1296443 h 1361472"/>
                <a:gd name="connsiteX523" fmla="*/ 1274938 w 1640088"/>
                <a:gd name="connsiteY523" fmla="*/ 1290097 h 1361472"/>
                <a:gd name="connsiteX524" fmla="*/ 1261007 w 1640088"/>
                <a:gd name="connsiteY524" fmla="*/ 1283119 h 1361472"/>
                <a:gd name="connsiteX525" fmla="*/ 1257650 w 1640088"/>
                <a:gd name="connsiteY525" fmla="*/ 1279890 h 1361472"/>
                <a:gd name="connsiteX526" fmla="*/ 1258853 w 1640088"/>
                <a:gd name="connsiteY526" fmla="*/ 1277281 h 1361472"/>
                <a:gd name="connsiteX527" fmla="*/ 1263983 w 1640088"/>
                <a:gd name="connsiteY527" fmla="*/ 1261975 h 1361472"/>
                <a:gd name="connsiteX528" fmla="*/ 1266262 w 1640088"/>
                <a:gd name="connsiteY528" fmla="*/ 1246853 h 1361472"/>
                <a:gd name="connsiteX529" fmla="*/ 1265883 w 1640088"/>
                <a:gd name="connsiteY529" fmla="*/ 1235974 h 1361472"/>
                <a:gd name="connsiteX530" fmla="*/ 1263223 w 1640088"/>
                <a:gd name="connsiteY530" fmla="*/ 1223436 h 1361472"/>
                <a:gd name="connsiteX531" fmla="*/ 1261070 w 1640088"/>
                <a:gd name="connsiteY531" fmla="*/ 1217724 h 1361472"/>
                <a:gd name="connsiteX532" fmla="*/ 1255307 w 1640088"/>
                <a:gd name="connsiteY532" fmla="*/ 1207947 h 1361472"/>
                <a:gd name="connsiteX533" fmla="*/ 1234664 w 1640088"/>
                <a:gd name="connsiteY533" fmla="*/ 1199018 h 1361472"/>
                <a:gd name="connsiteX534" fmla="*/ 1228712 w 1640088"/>
                <a:gd name="connsiteY534" fmla="*/ 1199613 h 1361472"/>
                <a:gd name="connsiteX535" fmla="*/ 1211360 w 1640088"/>
                <a:gd name="connsiteY535" fmla="*/ 1211657 h 1361472"/>
                <a:gd name="connsiteX536" fmla="*/ 1207245 w 1640088"/>
                <a:gd name="connsiteY536" fmla="*/ 1222448 h 1361472"/>
                <a:gd name="connsiteX537" fmla="*/ 1207497 w 1640088"/>
                <a:gd name="connsiteY537" fmla="*/ 1239925 h 1361472"/>
                <a:gd name="connsiteX538" fmla="*/ 1211044 w 1640088"/>
                <a:gd name="connsiteY538" fmla="*/ 1255301 h 1361472"/>
                <a:gd name="connsiteX539" fmla="*/ 1216173 w 1640088"/>
                <a:gd name="connsiteY539" fmla="*/ 1265578 h 1361472"/>
                <a:gd name="connsiteX540" fmla="*/ 1219592 w 1640088"/>
                <a:gd name="connsiteY540" fmla="*/ 1271353 h 1361472"/>
                <a:gd name="connsiteX541" fmla="*/ 1227065 w 1640088"/>
                <a:gd name="connsiteY541" fmla="*/ 1282473 h 1361472"/>
                <a:gd name="connsiteX542" fmla="*/ 1215476 w 1640088"/>
                <a:gd name="connsiteY542" fmla="*/ 1295239 h 1361472"/>
                <a:gd name="connsiteX543" fmla="*/ 1206548 w 1640088"/>
                <a:gd name="connsiteY543" fmla="*/ 1302781 h 1361472"/>
                <a:gd name="connsiteX544" fmla="*/ 1199139 w 1640088"/>
                <a:gd name="connsiteY544" fmla="*/ 1308284 h 1361472"/>
                <a:gd name="connsiteX545" fmla="*/ 1190400 w 1640088"/>
                <a:gd name="connsiteY545" fmla="*/ 1313901 h 1361472"/>
                <a:gd name="connsiteX546" fmla="*/ 1167096 w 1640088"/>
                <a:gd name="connsiteY546" fmla="*/ 1326889 h 1361472"/>
                <a:gd name="connsiteX547" fmla="*/ 1155698 w 1640088"/>
                <a:gd name="connsiteY547" fmla="*/ 1331176 h 1361472"/>
                <a:gd name="connsiteX548" fmla="*/ 1145819 w 1640088"/>
                <a:gd name="connsiteY548" fmla="*/ 1333519 h 1361472"/>
                <a:gd name="connsiteX549" fmla="*/ 1130179 w 1640088"/>
                <a:gd name="connsiteY549" fmla="*/ 1335115 h 1361472"/>
                <a:gd name="connsiteX550" fmla="*/ 1124416 w 1640088"/>
                <a:gd name="connsiteY550" fmla="*/ 1335286 h 1361472"/>
                <a:gd name="connsiteX551" fmla="*/ 1112638 w 1640088"/>
                <a:gd name="connsiteY551" fmla="*/ 1334779 h 1361472"/>
                <a:gd name="connsiteX552" fmla="*/ 1055013 w 1640088"/>
                <a:gd name="connsiteY552" fmla="*/ 1320822 h 1361472"/>
                <a:gd name="connsiteX553" fmla="*/ 1038105 w 1640088"/>
                <a:gd name="connsiteY553" fmla="*/ 1312368 h 1361472"/>
                <a:gd name="connsiteX554" fmla="*/ 1032596 w 1640088"/>
                <a:gd name="connsiteY554" fmla="*/ 1307442 h 1361472"/>
                <a:gd name="connsiteX555" fmla="*/ 1024870 w 1640088"/>
                <a:gd name="connsiteY555" fmla="*/ 1295879 h 1361472"/>
                <a:gd name="connsiteX556" fmla="*/ 1016322 w 1640088"/>
                <a:gd name="connsiteY556" fmla="*/ 1280738 h 1361472"/>
                <a:gd name="connsiteX557" fmla="*/ 1014421 w 1640088"/>
                <a:gd name="connsiteY557" fmla="*/ 1275659 h 1361472"/>
                <a:gd name="connsiteX558" fmla="*/ 1013535 w 1640088"/>
                <a:gd name="connsiteY558" fmla="*/ 1272474 h 1361472"/>
                <a:gd name="connsiteX559" fmla="*/ 1013598 w 1640088"/>
                <a:gd name="connsiteY559" fmla="*/ 1248860 h 1361472"/>
                <a:gd name="connsiteX560" fmla="*/ 1025187 w 1640088"/>
                <a:gd name="connsiteY560" fmla="*/ 1250558 h 1361472"/>
                <a:gd name="connsiteX561" fmla="*/ 1034305 w 1640088"/>
                <a:gd name="connsiteY561" fmla="*/ 1251140 h 1361472"/>
                <a:gd name="connsiteX562" fmla="*/ 1035065 w 1640088"/>
                <a:gd name="connsiteY562" fmla="*/ 1251140 h 1361472"/>
                <a:gd name="connsiteX563" fmla="*/ 1042221 w 1640088"/>
                <a:gd name="connsiteY563" fmla="*/ 1250494 h 1361472"/>
                <a:gd name="connsiteX564" fmla="*/ 1061851 w 1640088"/>
                <a:gd name="connsiteY564" fmla="*/ 1246125 h 1361472"/>
                <a:gd name="connsiteX565" fmla="*/ 1080785 w 1640088"/>
                <a:gd name="connsiteY565" fmla="*/ 1238817 h 1361472"/>
                <a:gd name="connsiteX566" fmla="*/ 1094464 w 1640088"/>
                <a:gd name="connsiteY566" fmla="*/ 1231687 h 1361472"/>
                <a:gd name="connsiteX567" fmla="*/ 1107825 w 1640088"/>
                <a:gd name="connsiteY567" fmla="*/ 1221593 h 1361472"/>
                <a:gd name="connsiteX568" fmla="*/ 1115234 w 1640088"/>
                <a:gd name="connsiteY568" fmla="*/ 1210271 h 1361472"/>
                <a:gd name="connsiteX569" fmla="*/ 1120300 w 1640088"/>
                <a:gd name="connsiteY569" fmla="*/ 1196245 h 1361472"/>
                <a:gd name="connsiteX570" fmla="*/ 1120997 w 1640088"/>
                <a:gd name="connsiteY570" fmla="*/ 1188139 h 1361472"/>
                <a:gd name="connsiteX571" fmla="*/ 1120870 w 1640088"/>
                <a:gd name="connsiteY571" fmla="*/ 1186030 h 1361472"/>
                <a:gd name="connsiteX572" fmla="*/ 1120110 w 1640088"/>
                <a:gd name="connsiteY572" fmla="*/ 1180958 h 1361472"/>
                <a:gd name="connsiteX573" fmla="*/ 1117450 w 1640088"/>
                <a:gd name="connsiteY573" fmla="*/ 1174740 h 1361472"/>
                <a:gd name="connsiteX574" fmla="*/ 1116121 w 1640088"/>
                <a:gd name="connsiteY574" fmla="*/ 1173061 h 1361472"/>
                <a:gd name="connsiteX575" fmla="*/ 1112891 w 1640088"/>
                <a:gd name="connsiteY575" fmla="*/ 1169458 h 1361472"/>
                <a:gd name="connsiteX576" fmla="*/ 1101619 w 1640088"/>
                <a:gd name="connsiteY576" fmla="*/ 1163474 h 1361472"/>
                <a:gd name="connsiteX577" fmla="*/ 1090854 w 1640088"/>
                <a:gd name="connsiteY577" fmla="*/ 1161359 h 1361472"/>
                <a:gd name="connsiteX578" fmla="*/ 1086865 w 1640088"/>
                <a:gd name="connsiteY578" fmla="*/ 1161175 h 1361472"/>
                <a:gd name="connsiteX579" fmla="*/ 1083445 w 1640088"/>
                <a:gd name="connsiteY579" fmla="*/ 1161359 h 1361472"/>
                <a:gd name="connsiteX580" fmla="*/ 1076099 w 1640088"/>
                <a:gd name="connsiteY580" fmla="*/ 1162771 h 1361472"/>
                <a:gd name="connsiteX581" fmla="*/ 1069894 w 1640088"/>
                <a:gd name="connsiteY581" fmla="*/ 1164734 h 1361472"/>
                <a:gd name="connsiteX582" fmla="*/ 1048744 w 1640088"/>
                <a:gd name="connsiteY582" fmla="*/ 1174740 h 1361472"/>
                <a:gd name="connsiteX583" fmla="*/ 1026960 w 1640088"/>
                <a:gd name="connsiteY583" fmla="*/ 1189051 h 1361472"/>
                <a:gd name="connsiteX584" fmla="*/ 1007076 w 1640088"/>
                <a:gd name="connsiteY584" fmla="*/ 1205395 h 1361472"/>
                <a:gd name="connsiteX585" fmla="*/ 999098 w 1640088"/>
                <a:gd name="connsiteY585" fmla="*/ 1214780 h 1361472"/>
                <a:gd name="connsiteX586" fmla="*/ 996501 w 1640088"/>
                <a:gd name="connsiteY586" fmla="*/ 1213355 h 1361472"/>
                <a:gd name="connsiteX587" fmla="*/ 993398 w 1640088"/>
                <a:gd name="connsiteY587" fmla="*/ 1210537 h 1361472"/>
                <a:gd name="connsiteX588" fmla="*/ 983519 w 1640088"/>
                <a:gd name="connsiteY588" fmla="*/ 1194750 h 1361472"/>
                <a:gd name="connsiteX589" fmla="*/ 982696 w 1640088"/>
                <a:gd name="connsiteY589" fmla="*/ 1192369 h 1361472"/>
                <a:gd name="connsiteX590" fmla="*/ 981683 w 1640088"/>
                <a:gd name="connsiteY590" fmla="*/ 1187233 h 1361472"/>
                <a:gd name="connsiteX591" fmla="*/ 981683 w 1640088"/>
                <a:gd name="connsiteY591" fmla="*/ 1187233 h 1361472"/>
                <a:gd name="connsiteX592" fmla="*/ 982316 w 1640088"/>
                <a:gd name="connsiteY592" fmla="*/ 1191026 h 1361472"/>
                <a:gd name="connsiteX593" fmla="*/ 982507 w 1640088"/>
                <a:gd name="connsiteY593" fmla="*/ 1168337 h 1361472"/>
                <a:gd name="connsiteX594" fmla="*/ 983203 w 1640088"/>
                <a:gd name="connsiteY594" fmla="*/ 1160859 h 1361472"/>
                <a:gd name="connsiteX595" fmla="*/ 986496 w 1640088"/>
                <a:gd name="connsiteY595" fmla="*/ 1146218 h 1361472"/>
                <a:gd name="connsiteX596" fmla="*/ 999034 w 1640088"/>
                <a:gd name="connsiteY596" fmla="*/ 1122307 h 1361472"/>
                <a:gd name="connsiteX597" fmla="*/ 1005367 w 1640088"/>
                <a:gd name="connsiteY597" fmla="*/ 1111542 h 1361472"/>
                <a:gd name="connsiteX598" fmla="*/ 1012902 w 1640088"/>
                <a:gd name="connsiteY598" fmla="*/ 1100270 h 1361472"/>
                <a:gd name="connsiteX599" fmla="*/ 1021641 w 1640088"/>
                <a:gd name="connsiteY599" fmla="*/ 1089689 h 1361472"/>
                <a:gd name="connsiteX600" fmla="*/ 1032722 w 1640088"/>
                <a:gd name="connsiteY600" fmla="*/ 1079063 h 1361472"/>
                <a:gd name="connsiteX601" fmla="*/ 1057989 w 1640088"/>
                <a:gd name="connsiteY601" fmla="*/ 1061224 h 1361472"/>
                <a:gd name="connsiteX602" fmla="*/ 1084522 w 1640088"/>
                <a:gd name="connsiteY602" fmla="*/ 1045792 h 1361472"/>
                <a:gd name="connsiteX603" fmla="*/ 1093071 w 1640088"/>
                <a:gd name="connsiteY603" fmla="*/ 1042208 h 1361472"/>
                <a:gd name="connsiteX604" fmla="*/ 1096870 w 1640088"/>
                <a:gd name="connsiteY604" fmla="*/ 1044241 h 1361472"/>
                <a:gd name="connsiteX605" fmla="*/ 1115614 w 1640088"/>
                <a:gd name="connsiteY605" fmla="*/ 1050244 h 1361472"/>
                <a:gd name="connsiteX606" fmla="*/ 1129609 w 1640088"/>
                <a:gd name="connsiteY606" fmla="*/ 1051200 h 1361472"/>
                <a:gd name="connsiteX607" fmla="*/ 1143667 w 1640088"/>
                <a:gd name="connsiteY607" fmla="*/ 1050371 h 1361472"/>
                <a:gd name="connsiteX608" fmla="*/ 1160764 w 1640088"/>
                <a:gd name="connsiteY608" fmla="*/ 1047489 h 1361472"/>
                <a:gd name="connsiteX609" fmla="*/ 1166844 w 1640088"/>
                <a:gd name="connsiteY609" fmla="*/ 1045026 h 1361472"/>
                <a:gd name="connsiteX610" fmla="*/ 1169123 w 1640088"/>
                <a:gd name="connsiteY610" fmla="*/ 1043823 h 1361472"/>
                <a:gd name="connsiteX611" fmla="*/ 1173239 w 1640088"/>
                <a:gd name="connsiteY611" fmla="*/ 1040511 h 1361472"/>
                <a:gd name="connsiteX612" fmla="*/ 1176785 w 1640088"/>
                <a:gd name="connsiteY612" fmla="*/ 1035230 h 1361472"/>
                <a:gd name="connsiteX613" fmla="*/ 1178685 w 1640088"/>
                <a:gd name="connsiteY613" fmla="*/ 1027751 h 1361472"/>
                <a:gd name="connsiteX614" fmla="*/ 1178178 w 1640088"/>
                <a:gd name="connsiteY614" fmla="*/ 1022058 h 1361472"/>
                <a:gd name="connsiteX615" fmla="*/ 1175962 w 1640088"/>
                <a:gd name="connsiteY615" fmla="*/ 1016916 h 1361472"/>
                <a:gd name="connsiteX616" fmla="*/ 1175012 w 1640088"/>
                <a:gd name="connsiteY616" fmla="*/ 1015713 h 1361472"/>
                <a:gd name="connsiteX617" fmla="*/ 1170579 w 1640088"/>
                <a:gd name="connsiteY617" fmla="*/ 1011616 h 1361472"/>
                <a:gd name="connsiteX618" fmla="*/ 1166844 w 1640088"/>
                <a:gd name="connsiteY618" fmla="*/ 1009564 h 1361472"/>
                <a:gd name="connsiteX619" fmla="*/ 1162347 w 1640088"/>
                <a:gd name="connsiteY619" fmla="*/ 1007969 h 1361472"/>
                <a:gd name="connsiteX620" fmla="*/ 1153545 w 1640088"/>
                <a:gd name="connsiteY620" fmla="*/ 1006474 h 1361472"/>
                <a:gd name="connsiteX621" fmla="*/ 1145567 w 1640088"/>
                <a:gd name="connsiteY621" fmla="*/ 1005689 h 1361472"/>
                <a:gd name="connsiteX622" fmla="*/ 1140691 w 1640088"/>
                <a:gd name="connsiteY622" fmla="*/ 1005334 h 1361472"/>
                <a:gd name="connsiteX623" fmla="*/ 1138157 w 1640088"/>
                <a:gd name="connsiteY623" fmla="*/ 1005252 h 1361472"/>
                <a:gd name="connsiteX624" fmla="*/ 1128722 w 1640088"/>
                <a:gd name="connsiteY624" fmla="*/ 1006063 h 1361472"/>
                <a:gd name="connsiteX625" fmla="*/ 1115171 w 1640088"/>
                <a:gd name="connsiteY625" fmla="*/ 1008652 h 1361472"/>
                <a:gd name="connsiteX626" fmla="*/ 1102126 w 1640088"/>
                <a:gd name="connsiteY626" fmla="*/ 1013168 h 1361472"/>
                <a:gd name="connsiteX627" fmla="*/ 1101683 w 1640088"/>
                <a:gd name="connsiteY627" fmla="*/ 1013313 h 1361472"/>
                <a:gd name="connsiteX628" fmla="*/ 1098136 w 1640088"/>
                <a:gd name="connsiteY628" fmla="*/ 1011059 h 1361472"/>
                <a:gd name="connsiteX629" fmla="*/ 1085092 w 1640088"/>
                <a:gd name="connsiteY629" fmla="*/ 998027 h 1361472"/>
                <a:gd name="connsiteX630" fmla="*/ 1080596 w 1640088"/>
                <a:gd name="connsiteY630" fmla="*/ 991130 h 1361472"/>
                <a:gd name="connsiteX631" fmla="*/ 1079329 w 1640088"/>
                <a:gd name="connsiteY631" fmla="*/ 987021 h 1361472"/>
                <a:gd name="connsiteX632" fmla="*/ 1079076 w 1640088"/>
                <a:gd name="connsiteY632" fmla="*/ 968138 h 1361472"/>
                <a:gd name="connsiteX633" fmla="*/ 1084205 w 1640088"/>
                <a:gd name="connsiteY633" fmla="*/ 948121 h 1361472"/>
                <a:gd name="connsiteX634" fmla="*/ 1093894 w 1640088"/>
                <a:gd name="connsiteY634" fmla="*/ 930865 h 1361472"/>
                <a:gd name="connsiteX635" fmla="*/ 1109725 w 1640088"/>
                <a:gd name="connsiteY635" fmla="*/ 912678 h 1361472"/>
                <a:gd name="connsiteX636" fmla="*/ 1128976 w 1640088"/>
                <a:gd name="connsiteY636" fmla="*/ 895568 h 1361472"/>
                <a:gd name="connsiteX637" fmla="*/ 1141260 w 1640088"/>
                <a:gd name="connsiteY637" fmla="*/ 887184 h 1361472"/>
                <a:gd name="connsiteX638" fmla="*/ 1152912 w 1640088"/>
                <a:gd name="connsiteY638" fmla="*/ 881136 h 1361472"/>
                <a:gd name="connsiteX639" fmla="*/ 1156141 w 1640088"/>
                <a:gd name="connsiteY639" fmla="*/ 881820 h 1361472"/>
                <a:gd name="connsiteX640" fmla="*/ 1174886 w 1640088"/>
                <a:gd name="connsiteY640" fmla="*/ 883657 h 1361472"/>
                <a:gd name="connsiteX641" fmla="*/ 1181915 w 1640088"/>
                <a:gd name="connsiteY641" fmla="*/ 883802 h 1361472"/>
                <a:gd name="connsiteX642" fmla="*/ 1186094 w 1640088"/>
                <a:gd name="connsiteY642" fmla="*/ 883720 h 1361472"/>
                <a:gd name="connsiteX643" fmla="*/ 1195656 w 1640088"/>
                <a:gd name="connsiteY643" fmla="*/ 882536 h 1361472"/>
                <a:gd name="connsiteX644" fmla="*/ 1202432 w 1640088"/>
                <a:gd name="connsiteY644" fmla="*/ 879990 h 1361472"/>
                <a:gd name="connsiteX645" fmla="*/ 1208637 w 1640088"/>
                <a:gd name="connsiteY645" fmla="*/ 875621 h 1361472"/>
                <a:gd name="connsiteX646" fmla="*/ 1212247 w 1640088"/>
                <a:gd name="connsiteY646" fmla="*/ 869136 h 1361472"/>
                <a:gd name="connsiteX647" fmla="*/ 1210790 w 1640088"/>
                <a:gd name="connsiteY647" fmla="*/ 858783 h 1361472"/>
                <a:gd name="connsiteX648" fmla="*/ 1195529 w 1640088"/>
                <a:gd name="connsiteY648" fmla="*/ 850677 h 1361472"/>
                <a:gd name="connsiteX649" fmla="*/ 1180205 w 1640088"/>
                <a:gd name="connsiteY649" fmla="*/ 849329 h 1361472"/>
                <a:gd name="connsiteX650" fmla="*/ 1179508 w 1640088"/>
                <a:gd name="connsiteY650" fmla="*/ 849329 h 1361472"/>
                <a:gd name="connsiteX651" fmla="*/ 1157345 w 1640088"/>
                <a:gd name="connsiteY651" fmla="*/ 853293 h 1361472"/>
                <a:gd name="connsiteX652" fmla="*/ 1156078 w 1640088"/>
                <a:gd name="connsiteY652" fmla="*/ 852938 h 1361472"/>
                <a:gd name="connsiteX653" fmla="*/ 1144363 w 1640088"/>
                <a:gd name="connsiteY653" fmla="*/ 846042 h 1361472"/>
                <a:gd name="connsiteX654" fmla="*/ 1134105 w 1640088"/>
                <a:gd name="connsiteY654" fmla="*/ 837487 h 1361472"/>
                <a:gd name="connsiteX655" fmla="*/ 1132395 w 1640088"/>
                <a:gd name="connsiteY655" fmla="*/ 834751 h 1361472"/>
                <a:gd name="connsiteX656" fmla="*/ 1131319 w 1640088"/>
                <a:gd name="connsiteY656" fmla="*/ 831021 h 1361472"/>
                <a:gd name="connsiteX657" fmla="*/ 1131192 w 1640088"/>
                <a:gd name="connsiteY657" fmla="*/ 821726 h 1361472"/>
                <a:gd name="connsiteX658" fmla="*/ 1134295 w 1640088"/>
                <a:gd name="connsiteY658" fmla="*/ 806084 h 1361472"/>
                <a:gd name="connsiteX659" fmla="*/ 1141577 w 1640088"/>
                <a:gd name="connsiteY659" fmla="*/ 793324 h 1361472"/>
                <a:gd name="connsiteX660" fmla="*/ 1144996 w 1640088"/>
                <a:gd name="connsiteY660" fmla="*/ 789721 h 1361472"/>
                <a:gd name="connsiteX661" fmla="*/ 1153545 w 1640088"/>
                <a:gd name="connsiteY661" fmla="*/ 784934 h 1361472"/>
                <a:gd name="connsiteX662" fmla="*/ 1154622 w 1640088"/>
                <a:gd name="connsiteY662" fmla="*/ 784523 h 1361472"/>
                <a:gd name="connsiteX663" fmla="*/ 1161587 w 1640088"/>
                <a:gd name="connsiteY663" fmla="*/ 784788 h 1361472"/>
                <a:gd name="connsiteX664" fmla="*/ 1164310 w 1640088"/>
                <a:gd name="connsiteY664" fmla="*/ 784725 h 1361472"/>
                <a:gd name="connsiteX665" fmla="*/ 1173492 w 1640088"/>
                <a:gd name="connsiteY665" fmla="*/ 783376 h 1361472"/>
                <a:gd name="connsiteX666" fmla="*/ 1186601 w 1640088"/>
                <a:gd name="connsiteY666" fmla="*/ 772047 h 1361472"/>
                <a:gd name="connsiteX667" fmla="*/ 1186411 w 1640088"/>
                <a:gd name="connsiteY667" fmla="*/ 765481 h 1361472"/>
                <a:gd name="connsiteX668" fmla="*/ 1185081 w 1640088"/>
                <a:gd name="connsiteY668" fmla="*/ 762606 h 1361472"/>
                <a:gd name="connsiteX669" fmla="*/ 1180521 w 1640088"/>
                <a:gd name="connsiteY669" fmla="*/ 758351 h 1361472"/>
                <a:gd name="connsiteX670" fmla="*/ 1170453 w 1640088"/>
                <a:gd name="connsiteY670" fmla="*/ 756058 h 1361472"/>
                <a:gd name="connsiteX671" fmla="*/ 1170073 w 1640088"/>
                <a:gd name="connsiteY671" fmla="*/ 756039 h 1361472"/>
                <a:gd name="connsiteX672" fmla="*/ 1162410 w 1640088"/>
                <a:gd name="connsiteY672" fmla="*/ 757097 h 1361472"/>
                <a:gd name="connsiteX673" fmla="*/ 1160954 w 1640088"/>
                <a:gd name="connsiteY673" fmla="*/ 757318 h 1361472"/>
                <a:gd name="connsiteX674" fmla="*/ 1153229 w 1640088"/>
                <a:gd name="connsiteY674" fmla="*/ 755969 h 1361472"/>
                <a:gd name="connsiteX675" fmla="*/ 1140943 w 1640088"/>
                <a:gd name="connsiteY675" fmla="*/ 752860 h 1361472"/>
                <a:gd name="connsiteX676" fmla="*/ 1139614 w 1640088"/>
                <a:gd name="connsiteY676" fmla="*/ 752176 h 1361472"/>
                <a:gd name="connsiteX677" fmla="*/ 1134801 w 1640088"/>
                <a:gd name="connsiteY677" fmla="*/ 747788 h 1361472"/>
                <a:gd name="connsiteX678" fmla="*/ 1129229 w 1640088"/>
                <a:gd name="connsiteY678" fmla="*/ 738492 h 1361472"/>
                <a:gd name="connsiteX679" fmla="*/ 1128342 w 1640088"/>
                <a:gd name="connsiteY679" fmla="*/ 736168 h 1361472"/>
                <a:gd name="connsiteX680" fmla="*/ 1130875 w 1640088"/>
                <a:gd name="connsiteY680" fmla="*/ 734059 h 1361472"/>
                <a:gd name="connsiteX681" fmla="*/ 1147276 w 1640088"/>
                <a:gd name="connsiteY681" fmla="*/ 716721 h 1361472"/>
                <a:gd name="connsiteX682" fmla="*/ 1149999 w 1640088"/>
                <a:gd name="connsiteY682" fmla="*/ 713130 h 1361472"/>
                <a:gd name="connsiteX683" fmla="*/ 1155191 w 1640088"/>
                <a:gd name="connsiteY683" fmla="*/ 706095 h 1361472"/>
                <a:gd name="connsiteX684" fmla="*/ 1161587 w 1640088"/>
                <a:gd name="connsiteY684" fmla="*/ 695172 h 1361472"/>
                <a:gd name="connsiteX685" fmla="*/ 1167540 w 1640088"/>
                <a:gd name="connsiteY685" fmla="*/ 677903 h 1361472"/>
                <a:gd name="connsiteX686" fmla="*/ 1167287 w 1640088"/>
                <a:gd name="connsiteY686" fmla="*/ 669215 h 1361472"/>
                <a:gd name="connsiteX687" fmla="*/ 1164564 w 1640088"/>
                <a:gd name="connsiteY687" fmla="*/ 663111 h 1361472"/>
                <a:gd name="connsiteX688" fmla="*/ 1158991 w 1640088"/>
                <a:gd name="connsiteY688" fmla="*/ 657741 h 1361472"/>
                <a:gd name="connsiteX689" fmla="*/ 1151772 w 1640088"/>
                <a:gd name="connsiteY689" fmla="*/ 654632 h 1361472"/>
                <a:gd name="connsiteX690" fmla="*/ 1147276 w 1640088"/>
                <a:gd name="connsiteY690" fmla="*/ 654036 h 1361472"/>
                <a:gd name="connsiteX691" fmla="*/ 1139424 w 1640088"/>
                <a:gd name="connsiteY691" fmla="*/ 655069 h 1361472"/>
                <a:gd name="connsiteX692" fmla="*/ 1131508 w 1640088"/>
                <a:gd name="connsiteY692" fmla="*/ 658450 h 1361472"/>
                <a:gd name="connsiteX693" fmla="*/ 1127266 w 1640088"/>
                <a:gd name="connsiteY693" fmla="*/ 661268 h 1361472"/>
                <a:gd name="connsiteX694" fmla="*/ 1119603 w 1640088"/>
                <a:gd name="connsiteY694" fmla="*/ 668246 h 1361472"/>
                <a:gd name="connsiteX695" fmla="*/ 1106115 w 1640088"/>
                <a:gd name="connsiteY695" fmla="*/ 688960 h 1361472"/>
                <a:gd name="connsiteX696" fmla="*/ 1101176 w 1640088"/>
                <a:gd name="connsiteY696" fmla="*/ 701992 h 1361472"/>
                <a:gd name="connsiteX697" fmla="*/ 1098959 w 1640088"/>
                <a:gd name="connsiteY697" fmla="*/ 713840 h 1361472"/>
                <a:gd name="connsiteX698" fmla="*/ 1098010 w 1640088"/>
                <a:gd name="connsiteY698" fmla="*/ 722439 h 1361472"/>
                <a:gd name="connsiteX699" fmla="*/ 1094907 w 1640088"/>
                <a:gd name="connsiteY699" fmla="*/ 724111 h 1361472"/>
                <a:gd name="connsiteX700" fmla="*/ 1080279 w 1640088"/>
                <a:gd name="connsiteY700" fmla="*/ 728835 h 1361472"/>
                <a:gd name="connsiteX701" fmla="*/ 1074327 w 1640088"/>
                <a:gd name="connsiteY701" fmla="*/ 729164 h 1361472"/>
                <a:gd name="connsiteX702" fmla="*/ 1070907 w 1640088"/>
                <a:gd name="connsiteY702" fmla="*/ 729063 h 1361472"/>
                <a:gd name="connsiteX703" fmla="*/ 1042411 w 1640088"/>
                <a:gd name="connsiteY703" fmla="*/ 722294 h 1361472"/>
                <a:gd name="connsiteX704" fmla="*/ 1025884 w 1640088"/>
                <a:gd name="connsiteY704" fmla="*/ 713694 h 1361472"/>
                <a:gd name="connsiteX705" fmla="*/ 1015435 w 1640088"/>
                <a:gd name="connsiteY705" fmla="*/ 703195 h 1361472"/>
                <a:gd name="connsiteX706" fmla="*/ 1010939 w 1640088"/>
                <a:gd name="connsiteY706" fmla="*/ 696711 h 1361472"/>
                <a:gd name="connsiteX707" fmla="*/ 1007773 w 1640088"/>
                <a:gd name="connsiteY707" fmla="*/ 690872 h 1361472"/>
                <a:gd name="connsiteX708" fmla="*/ 1004036 w 1640088"/>
                <a:gd name="connsiteY708" fmla="*/ 679037 h 1361472"/>
                <a:gd name="connsiteX709" fmla="*/ 1003593 w 1640088"/>
                <a:gd name="connsiteY709" fmla="*/ 675142 h 1361472"/>
                <a:gd name="connsiteX710" fmla="*/ 1014042 w 1640088"/>
                <a:gd name="connsiteY710" fmla="*/ 668601 h 1361472"/>
                <a:gd name="connsiteX711" fmla="*/ 1024743 w 1640088"/>
                <a:gd name="connsiteY711" fmla="*/ 657956 h 1361472"/>
                <a:gd name="connsiteX712" fmla="*/ 1034749 w 1640088"/>
                <a:gd name="connsiteY712" fmla="*/ 642866 h 1361472"/>
                <a:gd name="connsiteX713" fmla="*/ 1039688 w 1640088"/>
                <a:gd name="connsiteY713" fmla="*/ 632721 h 1361472"/>
                <a:gd name="connsiteX714" fmla="*/ 1044944 w 1640088"/>
                <a:gd name="connsiteY714" fmla="*/ 619278 h 1361472"/>
                <a:gd name="connsiteX715" fmla="*/ 1047603 w 1640088"/>
                <a:gd name="connsiteY715" fmla="*/ 606372 h 1361472"/>
                <a:gd name="connsiteX716" fmla="*/ 1046274 w 1640088"/>
                <a:gd name="connsiteY716" fmla="*/ 592371 h 1361472"/>
                <a:gd name="connsiteX717" fmla="*/ 1037029 w 1640088"/>
                <a:gd name="connsiteY717" fmla="*/ 580789 h 1361472"/>
                <a:gd name="connsiteX718" fmla="*/ 1031520 w 1640088"/>
                <a:gd name="connsiteY718" fmla="*/ 578554 h 1361472"/>
                <a:gd name="connsiteX719" fmla="*/ 1025567 w 1640088"/>
                <a:gd name="connsiteY719" fmla="*/ 577826 h 1361472"/>
                <a:gd name="connsiteX720" fmla="*/ 1024997 w 1640088"/>
                <a:gd name="connsiteY720" fmla="*/ 577806 h 1361472"/>
                <a:gd name="connsiteX721" fmla="*/ 1019488 w 1640088"/>
                <a:gd name="connsiteY721" fmla="*/ 578674 h 1361472"/>
                <a:gd name="connsiteX722" fmla="*/ 1013852 w 1640088"/>
                <a:gd name="connsiteY722" fmla="*/ 580852 h 1361472"/>
                <a:gd name="connsiteX723" fmla="*/ 1003087 w 1640088"/>
                <a:gd name="connsiteY723" fmla="*/ 589116 h 1361472"/>
                <a:gd name="connsiteX724" fmla="*/ 996564 w 1640088"/>
                <a:gd name="connsiteY724" fmla="*/ 597007 h 1361472"/>
                <a:gd name="connsiteX725" fmla="*/ 988395 w 1640088"/>
                <a:gd name="connsiteY725" fmla="*/ 609481 h 1361472"/>
                <a:gd name="connsiteX726" fmla="*/ 985673 w 1640088"/>
                <a:gd name="connsiteY726" fmla="*/ 616048 h 1361472"/>
                <a:gd name="connsiteX727" fmla="*/ 984659 w 1640088"/>
                <a:gd name="connsiteY727" fmla="*/ 618841 h 1361472"/>
                <a:gd name="connsiteX728" fmla="*/ 982380 w 1640088"/>
                <a:gd name="connsiteY728" fmla="*/ 624970 h 1361472"/>
                <a:gd name="connsiteX729" fmla="*/ 978960 w 1640088"/>
                <a:gd name="connsiteY729" fmla="*/ 635907 h 1361472"/>
                <a:gd name="connsiteX730" fmla="*/ 976554 w 1640088"/>
                <a:gd name="connsiteY730" fmla="*/ 650490 h 1361472"/>
                <a:gd name="connsiteX731" fmla="*/ 976047 w 1640088"/>
                <a:gd name="connsiteY731" fmla="*/ 655778 h 1361472"/>
                <a:gd name="connsiteX732" fmla="*/ 971551 w 1640088"/>
                <a:gd name="connsiteY732" fmla="*/ 656753 h 1361472"/>
                <a:gd name="connsiteX733" fmla="*/ 960090 w 1640088"/>
                <a:gd name="connsiteY733" fmla="*/ 657519 h 1361472"/>
                <a:gd name="connsiteX734" fmla="*/ 955340 w 1640088"/>
                <a:gd name="connsiteY734" fmla="*/ 657393 h 1361472"/>
                <a:gd name="connsiteX735" fmla="*/ 936722 w 1640088"/>
                <a:gd name="connsiteY735" fmla="*/ 652732 h 1361472"/>
                <a:gd name="connsiteX736" fmla="*/ 925325 w 1640088"/>
                <a:gd name="connsiteY736" fmla="*/ 646621 h 1361472"/>
                <a:gd name="connsiteX737" fmla="*/ 922285 w 1640088"/>
                <a:gd name="connsiteY737" fmla="*/ 644506 h 1361472"/>
                <a:gd name="connsiteX738" fmla="*/ 922285 w 1640088"/>
                <a:gd name="connsiteY738" fmla="*/ 644506 h 1361472"/>
                <a:gd name="connsiteX739" fmla="*/ 923741 w 1640088"/>
                <a:gd name="connsiteY739" fmla="*/ 645481 h 1361472"/>
                <a:gd name="connsiteX740" fmla="*/ 906391 w 1640088"/>
                <a:gd name="connsiteY740" fmla="*/ 629574 h 1361472"/>
                <a:gd name="connsiteX741" fmla="*/ 897145 w 1640088"/>
                <a:gd name="connsiteY741" fmla="*/ 615611 h 1361472"/>
                <a:gd name="connsiteX742" fmla="*/ 895562 w 1640088"/>
                <a:gd name="connsiteY742" fmla="*/ 610533 h 1361472"/>
                <a:gd name="connsiteX743" fmla="*/ 895436 w 1640088"/>
                <a:gd name="connsiteY743" fmla="*/ 609133 h 1361472"/>
                <a:gd name="connsiteX744" fmla="*/ 898728 w 1640088"/>
                <a:gd name="connsiteY744" fmla="*/ 606017 h 1361472"/>
                <a:gd name="connsiteX745" fmla="*/ 907150 w 1640088"/>
                <a:gd name="connsiteY745" fmla="*/ 596595 h 1361472"/>
                <a:gd name="connsiteX746" fmla="*/ 922474 w 1640088"/>
                <a:gd name="connsiteY746" fmla="*/ 573330 h 1361472"/>
                <a:gd name="connsiteX747" fmla="*/ 930137 w 1640088"/>
                <a:gd name="connsiteY747" fmla="*/ 548658 h 1361472"/>
                <a:gd name="connsiteX748" fmla="*/ 930707 w 1640088"/>
                <a:gd name="connsiteY748" fmla="*/ 533935 h 1361472"/>
                <a:gd name="connsiteX749" fmla="*/ 927731 w 1640088"/>
                <a:gd name="connsiteY749" fmla="*/ 524431 h 1361472"/>
                <a:gd name="connsiteX750" fmla="*/ 923108 w 1640088"/>
                <a:gd name="connsiteY750" fmla="*/ 517591 h 1361472"/>
                <a:gd name="connsiteX751" fmla="*/ 920955 w 1640088"/>
                <a:gd name="connsiteY751" fmla="*/ 515907 h 1361472"/>
                <a:gd name="connsiteX752" fmla="*/ 915319 w 1640088"/>
                <a:gd name="connsiteY752" fmla="*/ 512659 h 1361472"/>
                <a:gd name="connsiteX753" fmla="*/ 907593 w 1640088"/>
                <a:gd name="connsiteY753" fmla="*/ 510486 h 1361472"/>
                <a:gd name="connsiteX754" fmla="*/ 903351 w 1640088"/>
                <a:gd name="connsiteY754" fmla="*/ 510151 h 1361472"/>
                <a:gd name="connsiteX755" fmla="*/ 898602 w 1640088"/>
                <a:gd name="connsiteY755" fmla="*/ 510670 h 1361472"/>
                <a:gd name="connsiteX756" fmla="*/ 890052 w 1640088"/>
                <a:gd name="connsiteY756" fmla="*/ 514564 h 1361472"/>
                <a:gd name="connsiteX757" fmla="*/ 878274 w 1640088"/>
                <a:gd name="connsiteY757" fmla="*/ 528179 h 1361472"/>
                <a:gd name="connsiteX758" fmla="*/ 874285 w 1640088"/>
                <a:gd name="connsiteY758" fmla="*/ 536893 h 1361472"/>
                <a:gd name="connsiteX759" fmla="*/ 870169 w 1640088"/>
                <a:gd name="connsiteY759" fmla="*/ 549855 h 1361472"/>
                <a:gd name="connsiteX760" fmla="*/ 868079 w 1640088"/>
                <a:gd name="connsiteY760" fmla="*/ 562539 h 1361472"/>
                <a:gd name="connsiteX761" fmla="*/ 866623 w 1640088"/>
                <a:gd name="connsiteY761" fmla="*/ 589116 h 1361472"/>
                <a:gd name="connsiteX762" fmla="*/ 866496 w 1640088"/>
                <a:gd name="connsiteY762" fmla="*/ 593112 h 1361472"/>
                <a:gd name="connsiteX763" fmla="*/ 850222 w 1640088"/>
                <a:gd name="connsiteY763" fmla="*/ 603060 h 1361472"/>
                <a:gd name="connsiteX764" fmla="*/ 832808 w 1640088"/>
                <a:gd name="connsiteY764" fmla="*/ 608570 h 1361472"/>
                <a:gd name="connsiteX765" fmla="*/ 823562 w 1640088"/>
                <a:gd name="connsiteY765" fmla="*/ 609045 h 1361472"/>
                <a:gd name="connsiteX766" fmla="*/ 809631 w 1640088"/>
                <a:gd name="connsiteY766" fmla="*/ 608335 h 1361472"/>
                <a:gd name="connsiteX767" fmla="*/ 794623 w 1640088"/>
                <a:gd name="connsiteY767" fmla="*/ 604821 h 1361472"/>
                <a:gd name="connsiteX768" fmla="*/ 788417 w 1640088"/>
                <a:gd name="connsiteY768" fmla="*/ 602706 h 1361472"/>
                <a:gd name="connsiteX769" fmla="*/ 776132 w 1640088"/>
                <a:gd name="connsiteY769" fmla="*/ 595949 h 1361472"/>
                <a:gd name="connsiteX770" fmla="*/ 767330 w 1640088"/>
                <a:gd name="connsiteY770" fmla="*/ 588768 h 1361472"/>
                <a:gd name="connsiteX771" fmla="*/ 760364 w 1640088"/>
                <a:gd name="connsiteY771" fmla="*/ 581581 h 1361472"/>
                <a:gd name="connsiteX772" fmla="*/ 755932 w 1640088"/>
                <a:gd name="connsiteY772" fmla="*/ 575235 h 1361472"/>
                <a:gd name="connsiteX773" fmla="*/ 767774 w 1640088"/>
                <a:gd name="connsiteY773" fmla="*/ 558030 h 1361472"/>
                <a:gd name="connsiteX774" fmla="*/ 778096 w 1640088"/>
                <a:gd name="connsiteY774" fmla="*/ 534923 h 1361472"/>
                <a:gd name="connsiteX775" fmla="*/ 781072 w 1640088"/>
                <a:gd name="connsiteY775" fmla="*/ 521467 h 1361472"/>
                <a:gd name="connsiteX776" fmla="*/ 781768 w 1640088"/>
                <a:gd name="connsiteY776" fmla="*/ 510544 h 1361472"/>
                <a:gd name="connsiteX777" fmla="*/ 779425 w 1640088"/>
                <a:gd name="connsiteY777" fmla="*/ 501887 h 1361472"/>
                <a:gd name="connsiteX778" fmla="*/ 774486 w 1640088"/>
                <a:gd name="connsiteY778" fmla="*/ 494187 h 1361472"/>
                <a:gd name="connsiteX779" fmla="*/ 762455 w 1640088"/>
                <a:gd name="connsiteY779" fmla="*/ 488013 h 1361472"/>
                <a:gd name="connsiteX780" fmla="*/ 758338 w 1640088"/>
                <a:gd name="connsiteY780" fmla="*/ 487595 h 1361472"/>
                <a:gd name="connsiteX781" fmla="*/ 756122 w 1640088"/>
                <a:gd name="connsiteY781" fmla="*/ 487722 h 1361472"/>
                <a:gd name="connsiteX782" fmla="*/ 746813 w 1640088"/>
                <a:gd name="connsiteY782" fmla="*/ 490539 h 1361472"/>
                <a:gd name="connsiteX783" fmla="*/ 738897 w 1640088"/>
                <a:gd name="connsiteY783" fmla="*/ 496523 h 1361472"/>
                <a:gd name="connsiteX784" fmla="*/ 733388 w 1640088"/>
                <a:gd name="connsiteY784" fmla="*/ 503153 h 1361472"/>
                <a:gd name="connsiteX785" fmla="*/ 724966 w 1640088"/>
                <a:gd name="connsiteY785" fmla="*/ 526248 h 1361472"/>
                <a:gd name="connsiteX786" fmla="*/ 723193 w 1640088"/>
                <a:gd name="connsiteY786" fmla="*/ 541826 h 1361472"/>
                <a:gd name="connsiteX787" fmla="*/ 723130 w 1640088"/>
                <a:gd name="connsiteY787" fmla="*/ 553325 h 1361472"/>
                <a:gd name="connsiteX788" fmla="*/ 723700 w 1640088"/>
                <a:gd name="connsiteY788" fmla="*/ 559018 h 1361472"/>
                <a:gd name="connsiteX789" fmla="*/ 724080 w 1640088"/>
                <a:gd name="connsiteY789" fmla="*/ 561773 h 1361472"/>
                <a:gd name="connsiteX790" fmla="*/ 724966 w 1640088"/>
                <a:gd name="connsiteY790" fmla="*/ 567402 h 1361472"/>
                <a:gd name="connsiteX791" fmla="*/ 715911 w 1640088"/>
                <a:gd name="connsiteY791" fmla="*/ 577990 h 1361472"/>
                <a:gd name="connsiteX792" fmla="*/ 700839 w 1640088"/>
                <a:gd name="connsiteY792" fmla="*/ 592200 h 1361472"/>
                <a:gd name="connsiteX793" fmla="*/ 674307 w 1640088"/>
                <a:gd name="connsiteY793" fmla="*/ 610330 h 1361472"/>
                <a:gd name="connsiteX794" fmla="*/ 660946 w 1640088"/>
                <a:gd name="connsiteY794" fmla="*/ 617226 h 1361472"/>
                <a:gd name="connsiteX795" fmla="*/ 643088 w 1640088"/>
                <a:gd name="connsiteY795" fmla="*/ 624622 h 1361472"/>
                <a:gd name="connsiteX796" fmla="*/ 631246 w 1640088"/>
                <a:gd name="connsiteY796" fmla="*/ 628789 h 1361472"/>
                <a:gd name="connsiteX797" fmla="*/ 615478 w 1640088"/>
                <a:gd name="connsiteY797" fmla="*/ 633279 h 1361472"/>
                <a:gd name="connsiteX798" fmla="*/ 601294 w 1640088"/>
                <a:gd name="connsiteY798" fmla="*/ 636325 h 1361472"/>
                <a:gd name="connsiteX799" fmla="*/ 574191 w 1640088"/>
                <a:gd name="connsiteY799" fmla="*/ 638275 h 1361472"/>
                <a:gd name="connsiteX800" fmla="*/ 557727 w 1640088"/>
                <a:gd name="connsiteY800" fmla="*/ 637610 h 1361472"/>
                <a:gd name="connsiteX801" fmla="*/ 537083 w 1640088"/>
                <a:gd name="connsiteY801" fmla="*/ 634482 h 1361472"/>
                <a:gd name="connsiteX802" fmla="*/ 516250 w 1640088"/>
                <a:gd name="connsiteY802" fmla="*/ 628371 h 1361472"/>
                <a:gd name="connsiteX803" fmla="*/ 496492 w 1640088"/>
                <a:gd name="connsiteY803" fmla="*/ 619335 h 1361472"/>
                <a:gd name="connsiteX804" fmla="*/ 480851 w 1640088"/>
                <a:gd name="connsiteY804" fmla="*/ 609684 h 1361472"/>
                <a:gd name="connsiteX805" fmla="*/ 458687 w 1640088"/>
                <a:gd name="connsiteY805" fmla="*/ 589059 h 1361472"/>
                <a:gd name="connsiteX806" fmla="*/ 446719 w 1640088"/>
                <a:gd name="connsiteY806" fmla="*/ 570803 h 1361472"/>
                <a:gd name="connsiteX807" fmla="*/ 441336 w 1640088"/>
                <a:gd name="connsiteY807" fmla="*/ 554649 h 1361472"/>
                <a:gd name="connsiteX808" fmla="*/ 428925 w 1640088"/>
                <a:gd name="connsiteY808" fmla="*/ 545714 h 1361472"/>
                <a:gd name="connsiteX809" fmla="*/ 425189 w 1640088"/>
                <a:gd name="connsiteY809" fmla="*/ 546277 h 1361472"/>
                <a:gd name="connsiteX810" fmla="*/ 416640 w 1640088"/>
                <a:gd name="connsiteY810" fmla="*/ 562330 h 1361472"/>
                <a:gd name="connsiteX811" fmla="*/ 420756 w 1640088"/>
                <a:gd name="connsiteY811" fmla="*/ 575590 h 1361472"/>
                <a:gd name="connsiteX812" fmla="*/ 427659 w 1640088"/>
                <a:gd name="connsiteY812" fmla="*/ 589965 h 1361472"/>
                <a:gd name="connsiteX813" fmla="*/ 437727 w 1640088"/>
                <a:gd name="connsiteY813" fmla="*/ 604466 h 1361472"/>
                <a:gd name="connsiteX814" fmla="*/ 440640 w 1640088"/>
                <a:gd name="connsiteY814" fmla="*/ 608069 h 1361472"/>
                <a:gd name="connsiteX815" fmla="*/ 439817 w 1640088"/>
                <a:gd name="connsiteY815" fmla="*/ 610456 h 1361472"/>
                <a:gd name="connsiteX816" fmla="*/ 441463 w 1640088"/>
                <a:gd name="connsiteY816" fmla="*/ 620892 h 1361472"/>
                <a:gd name="connsiteX817" fmla="*/ 443743 w 1640088"/>
                <a:gd name="connsiteY817" fmla="*/ 623565 h 1361472"/>
                <a:gd name="connsiteX818" fmla="*/ 444376 w 1640088"/>
                <a:gd name="connsiteY818" fmla="*/ 624141 h 1361472"/>
                <a:gd name="connsiteX819" fmla="*/ 447669 w 1640088"/>
                <a:gd name="connsiteY819" fmla="*/ 629137 h 1361472"/>
                <a:gd name="connsiteX820" fmla="*/ 457548 w 1640088"/>
                <a:gd name="connsiteY820" fmla="*/ 659716 h 1361472"/>
                <a:gd name="connsiteX821" fmla="*/ 459954 w 1640088"/>
                <a:gd name="connsiteY821" fmla="*/ 690726 h 1361472"/>
                <a:gd name="connsiteX822" fmla="*/ 459891 w 1640088"/>
                <a:gd name="connsiteY822" fmla="*/ 721876 h 1361472"/>
                <a:gd name="connsiteX823" fmla="*/ 458941 w 1640088"/>
                <a:gd name="connsiteY823" fmla="*/ 727303 h 1361472"/>
                <a:gd name="connsiteX824" fmla="*/ 446530 w 1640088"/>
                <a:gd name="connsiteY824" fmla="*/ 708267 h 1361472"/>
                <a:gd name="connsiteX825" fmla="*/ 437727 w 1640088"/>
                <a:gd name="connsiteY825" fmla="*/ 697641 h 1361472"/>
                <a:gd name="connsiteX826" fmla="*/ 425569 w 1640088"/>
                <a:gd name="connsiteY826" fmla="*/ 687408 h 1361472"/>
                <a:gd name="connsiteX827" fmla="*/ 418286 w 1640088"/>
                <a:gd name="connsiteY827" fmla="*/ 684236 h 1361472"/>
                <a:gd name="connsiteX828" fmla="*/ 410941 w 1640088"/>
                <a:gd name="connsiteY828" fmla="*/ 682741 h 1361472"/>
                <a:gd name="connsiteX829" fmla="*/ 409865 w 1640088"/>
                <a:gd name="connsiteY829" fmla="*/ 682729 h 1361472"/>
                <a:gd name="connsiteX830" fmla="*/ 396693 w 1640088"/>
                <a:gd name="connsiteY830" fmla="*/ 686066 h 1361472"/>
                <a:gd name="connsiteX831" fmla="*/ 387384 w 1640088"/>
                <a:gd name="connsiteY831" fmla="*/ 693968 h 1361472"/>
                <a:gd name="connsiteX832" fmla="*/ 384471 w 1640088"/>
                <a:gd name="connsiteY832" fmla="*/ 698053 h 1361472"/>
                <a:gd name="connsiteX833" fmla="*/ 380609 w 1640088"/>
                <a:gd name="connsiteY833" fmla="*/ 706507 h 1361472"/>
                <a:gd name="connsiteX834" fmla="*/ 379089 w 1640088"/>
                <a:gd name="connsiteY834" fmla="*/ 712143 h 1361472"/>
                <a:gd name="connsiteX835" fmla="*/ 377885 w 1640088"/>
                <a:gd name="connsiteY835" fmla="*/ 725188 h 1361472"/>
                <a:gd name="connsiteX836" fmla="*/ 382192 w 1640088"/>
                <a:gd name="connsiteY836" fmla="*/ 740955 h 1361472"/>
                <a:gd name="connsiteX837" fmla="*/ 398276 w 1640088"/>
                <a:gd name="connsiteY837" fmla="*/ 762517 h 1361472"/>
                <a:gd name="connsiteX838" fmla="*/ 408914 w 1640088"/>
                <a:gd name="connsiteY838" fmla="*/ 769793 h 1361472"/>
                <a:gd name="connsiteX839" fmla="*/ 421010 w 1640088"/>
                <a:gd name="connsiteY839" fmla="*/ 774080 h 1361472"/>
                <a:gd name="connsiteX840" fmla="*/ 431458 w 1640088"/>
                <a:gd name="connsiteY840" fmla="*/ 775486 h 1361472"/>
                <a:gd name="connsiteX841" fmla="*/ 434751 w 1640088"/>
                <a:gd name="connsiteY841" fmla="*/ 775594 h 1361472"/>
                <a:gd name="connsiteX842" fmla="*/ 449379 w 1640088"/>
                <a:gd name="connsiteY842" fmla="*/ 773314 h 1361472"/>
                <a:gd name="connsiteX843" fmla="*/ 450329 w 1640088"/>
                <a:gd name="connsiteY843" fmla="*/ 772960 h 1361472"/>
                <a:gd name="connsiteX844" fmla="*/ 450329 w 1640088"/>
                <a:gd name="connsiteY844" fmla="*/ 773023 h 1361472"/>
                <a:gd name="connsiteX845" fmla="*/ 451215 w 1640088"/>
                <a:gd name="connsiteY845" fmla="*/ 779007 h 1361472"/>
                <a:gd name="connsiteX846" fmla="*/ 451595 w 1640088"/>
                <a:gd name="connsiteY846" fmla="*/ 797542 h 1361472"/>
                <a:gd name="connsiteX847" fmla="*/ 448809 w 1640088"/>
                <a:gd name="connsiteY847" fmla="*/ 817413 h 1361472"/>
                <a:gd name="connsiteX848" fmla="*/ 443490 w 1640088"/>
                <a:gd name="connsiteY848" fmla="*/ 839475 h 1361472"/>
                <a:gd name="connsiteX849" fmla="*/ 434117 w 1640088"/>
                <a:gd name="connsiteY849" fmla="*/ 858302 h 1361472"/>
                <a:gd name="connsiteX850" fmla="*/ 426962 w 1640088"/>
                <a:gd name="connsiteY850" fmla="*/ 869719 h 1361472"/>
                <a:gd name="connsiteX851" fmla="*/ 425822 w 1640088"/>
                <a:gd name="connsiteY851" fmla="*/ 864204 h 1361472"/>
                <a:gd name="connsiteX852" fmla="*/ 418160 w 1640088"/>
                <a:gd name="connsiteY852" fmla="*/ 841945 h 1361472"/>
                <a:gd name="connsiteX853" fmla="*/ 412777 w 1640088"/>
                <a:gd name="connsiteY853" fmla="*/ 832288 h 1361472"/>
                <a:gd name="connsiteX854" fmla="*/ 403786 w 1640088"/>
                <a:gd name="connsiteY854" fmla="*/ 820725 h 1361472"/>
                <a:gd name="connsiteX855" fmla="*/ 396693 w 1640088"/>
                <a:gd name="connsiteY855" fmla="*/ 813272 h 1361472"/>
                <a:gd name="connsiteX856" fmla="*/ 373580 w 1640088"/>
                <a:gd name="connsiteY856" fmla="*/ 800797 h 1361472"/>
                <a:gd name="connsiteX857" fmla="*/ 368134 w 1640088"/>
                <a:gd name="connsiteY857" fmla="*/ 799309 h 1361472"/>
                <a:gd name="connsiteX858" fmla="*/ 361168 w 1640088"/>
                <a:gd name="connsiteY858" fmla="*/ 798397 h 1361472"/>
                <a:gd name="connsiteX859" fmla="*/ 360028 w 1640088"/>
                <a:gd name="connsiteY859" fmla="*/ 798378 h 1361472"/>
                <a:gd name="connsiteX860" fmla="*/ 350720 w 1640088"/>
                <a:gd name="connsiteY860" fmla="*/ 799600 h 1361472"/>
                <a:gd name="connsiteX861" fmla="*/ 348693 w 1640088"/>
                <a:gd name="connsiteY861" fmla="*/ 800284 h 1361472"/>
                <a:gd name="connsiteX862" fmla="*/ 343628 w 1640088"/>
                <a:gd name="connsiteY862" fmla="*/ 802620 h 1361472"/>
                <a:gd name="connsiteX863" fmla="*/ 337611 w 1640088"/>
                <a:gd name="connsiteY863" fmla="*/ 807142 h 1361472"/>
                <a:gd name="connsiteX864" fmla="*/ 333306 w 1640088"/>
                <a:gd name="connsiteY864" fmla="*/ 811632 h 1361472"/>
                <a:gd name="connsiteX865" fmla="*/ 323427 w 1640088"/>
                <a:gd name="connsiteY865" fmla="*/ 830876 h 1361472"/>
                <a:gd name="connsiteX866" fmla="*/ 321274 w 1640088"/>
                <a:gd name="connsiteY866" fmla="*/ 847929 h 1361472"/>
                <a:gd name="connsiteX867" fmla="*/ 324757 w 1640088"/>
                <a:gd name="connsiteY867" fmla="*/ 868934 h 1361472"/>
                <a:gd name="connsiteX868" fmla="*/ 335458 w 1640088"/>
                <a:gd name="connsiteY868" fmla="*/ 890768 h 1361472"/>
                <a:gd name="connsiteX869" fmla="*/ 347300 w 1640088"/>
                <a:gd name="connsiteY869" fmla="*/ 904642 h 1361472"/>
                <a:gd name="connsiteX870" fmla="*/ 359459 w 1640088"/>
                <a:gd name="connsiteY870" fmla="*/ 913881 h 1361472"/>
                <a:gd name="connsiteX871" fmla="*/ 365474 w 1640088"/>
                <a:gd name="connsiteY871" fmla="*/ 916490 h 1361472"/>
                <a:gd name="connsiteX872" fmla="*/ 370414 w 1640088"/>
                <a:gd name="connsiteY872" fmla="*/ 918048 h 1361472"/>
                <a:gd name="connsiteX873" fmla="*/ 376302 w 1640088"/>
                <a:gd name="connsiteY873" fmla="*/ 919448 h 1361472"/>
                <a:gd name="connsiteX874" fmla="*/ 390107 w 1640088"/>
                <a:gd name="connsiteY874" fmla="*/ 920942 h 1361472"/>
                <a:gd name="connsiteX875" fmla="*/ 390994 w 1640088"/>
                <a:gd name="connsiteY875" fmla="*/ 920942 h 1361472"/>
                <a:gd name="connsiteX876" fmla="*/ 408724 w 1640088"/>
                <a:gd name="connsiteY876" fmla="*/ 916136 h 1361472"/>
                <a:gd name="connsiteX877" fmla="*/ 409295 w 1640088"/>
                <a:gd name="connsiteY877" fmla="*/ 924254 h 1361472"/>
                <a:gd name="connsiteX878" fmla="*/ 409548 w 1640088"/>
                <a:gd name="connsiteY878" fmla="*/ 941225 h 1361472"/>
                <a:gd name="connsiteX879" fmla="*/ 408662 w 1640088"/>
                <a:gd name="connsiteY879" fmla="*/ 955397 h 1361472"/>
                <a:gd name="connsiteX880" fmla="*/ 404292 w 1640088"/>
                <a:gd name="connsiteY880" fmla="*/ 992099 h 1361472"/>
                <a:gd name="connsiteX881" fmla="*/ 398276 w 1640088"/>
                <a:gd name="connsiteY881" fmla="*/ 1029246 h 1361472"/>
                <a:gd name="connsiteX882" fmla="*/ 393653 w 1640088"/>
                <a:gd name="connsiteY882" fmla="*/ 1048876 h 1361472"/>
                <a:gd name="connsiteX883" fmla="*/ 387891 w 1640088"/>
                <a:gd name="connsiteY883" fmla="*/ 1069267 h 1361472"/>
                <a:gd name="connsiteX884" fmla="*/ 376619 w 1640088"/>
                <a:gd name="connsiteY884" fmla="*/ 1104209 h 1361472"/>
                <a:gd name="connsiteX885" fmla="*/ 373516 w 1640088"/>
                <a:gd name="connsiteY885" fmla="*/ 1110984 h 1361472"/>
                <a:gd name="connsiteX886" fmla="*/ 368894 w 1640088"/>
                <a:gd name="connsiteY886" fmla="*/ 1119641 h 1361472"/>
                <a:gd name="connsiteX887" fmla="*/ 363385 w 1640088"/>
                <a:gd name="connsiteY887" fmla="*/ 1128798 h 1361472"/>
                <a:gd name="connsiteX888" fmla="*/ 357685 w 1640088"/>
                <a:gd name="connsiteY888" fmla="*/ 1137479 h 1361472"/>
                <a:gd name="connsiteX889" fmla="*/ 354646 w 1640088"/>
                <a:gd name="connsiteY889" fmla="*/ 1141551 h 1361472"/>
                <a:gd name="connsiteX890" fmla="*/ 344197 w 1640088"/>
                <a:gd name="connsiteY890" fmla="*/ 1152968 h 1361472"/>
                <a:gd name="connsiteX891" fmla="*/ 326973 w 1640088"/>
                <a:gd name="connsiteY891" fmla="*/ 1164589 h 1361472"/>
                <a:gd name="connsiteX892" fmla="*/ 326846 w 1640088"/>
                <a:gd name="connsiteY892" fmla="*/ 1164589 h 1361472"/>
                <a:gd name="connsiteX893" fmla="*/ 330836 w 1640088"/>
                <a:gd name="connsiteY893" fmla="*/ 1157629 h 1361472"/>
                <a:gd name="connsiteX894" fmla="*/ 338751 w 1640088"/>
                <a:gd name="connsiteY894" fmla="*/ 1138182 h 1361472"/>
                <a:gd name="connsiteX895" fmla="*/ 338751 w 1640088"/>
                <a:gd name="connsiteY895" fmla="*/ 1138182 h 1361472"/>
                <a:gd name="connsiteX896" fmla="*/ 338688 w 1640088"/>
                <a:gd name="connsiteY896" fmla="*/ 1138410 h 1361472"/>
                <a:gd name="connsiteX897" fmla="*/ 338688 w 1640088"/>
                <a:gd name="connsiteY897" fmla="*/ 1138410 h 1361472"/>
                <a:gd name="connsiteX898" fmla="*/ 342424 w 1640088"/>
                <a:gd name="connsiteY898" fmla="*/ 1127822 h 1361472"/>
                <a:gd name="connsiteX899" fmla="*/ 345274 w 1640088"/>
                <a:gd name="connsiteY899" fmla="*/ 1116038 h 1361472"/>
                <a:gd name="connsiteX900" fmla="*/ 346983 w 1640088"/>
                <a:gd name="connsiteY900" fmla="*/ 1102594 h 1361472"/>
                <a:gd name="connsiteX901" fmla="*/ 345400 w 1640088"/>
                <a:gd name="connsiteY901" fmla="*/ 1088631 h 1361472"/>
                <a:gd name="connsiteX902" fmla="*/ 343944 w 1640088"/>
                <a:gd name="connsiteY902" fmla="*/ 1082647 h 1361472"/>
                <a:gd name="connsiteX903" fmla="*/ 337168 w 1640088"/>
                <a:gd name="connsiteY903" fmla="*/ 1065942 h 1361472"/>
                <a:gd name="connsiteX904" fmla="*/ 330963 w 1640088"/>
                <a:gd name="connsiteY904" fmla="*/ 1055880 h 1361472"/>
                <a:gd name="connsiteX905" fmla="*/ 326150 w 1640088"/>
                <a:gd name="connsiteY905" fmla="*/ 1050371 h 1361472"/>
                <a:gd name="connsiteX906" fmla="*/ 316144 w 1640088"/>
                <a:gd name="connsiteY906" fmla="*/ 1043386 h 1361472"/>
                <a:gd name="connsiteX907" fmla="*/ 307976 w 1640088"/>
                <a:gd name="connsiteY907" fmla="*/ 1040593 h 1361472"/>
                <a:gd name="connsiteX908" fmla="*/ 300124 w 1640088"/>
                <a:gd name="connsiteY908" fmla="*/ 1039580 h 1361472"/>
                <a:gd name="connsiteX909" fmla="*/ 297400 w 1640088"/>
                <a:gd name="connsiteY909" fmla="*/ 1039865 h 1361472"/>
                <a:gd name="connsiteX910" fmla="*/ 292145 w 1640088"/>
                <a:gd name="connsiteY910" fmla="*/ 1040942 h 1361472"/>
                <a:gd name="connsiteX911" fmla="*/ 287459 w 1640088"/>
                <a:gd name="connsiteY911" fmla="*/ 1043120 h 1361472"/>
                <a:gd name="connsiteX912" fmla="*/ 282773 w 1640088"/>
                <a:gd name="connsiteY912" fmla="*/ 1046767 h 1361472"/>
                <a:gd name="connsiteX913" fmla="*/ 263459 w 1640088"/>
                <a:gd name="connsiteY913" fmla="*/ 1071172 h 1361472"/>
                <a:gd name="connsiteX914" fmla="*/ 253517 w 1640088"/>
                <a:gd name="connsiteY914" fmla="*/ 1087016 h 1361472"/>
                <a:gd name="connsiteX915" fmla="*/ 247754 w 1640088"/>
                <a:gd name="connsiteY915" fmla="*/ 1101948 h 1361472"/>
                <a:gd name="connsiteX916" fmla="*/ 246361 w 1640088"/>
                <a:gd name="connsiteY916" fmla="*/ 1107027 h 1361472"/>
                <a:gd name="connsiteX917" fmla="*/ 245221 w 1640088"/>
                <a:gd name="connsiteY917" fmla="*/ 1113302 h 1361472"/>
                <a:gd name="connsiteX918" fmla="*/ 244778 w 1640088"/>
                <a:gd name="connsiteY918" fmla="*/ 1122395 h 1361472"/>
                <a:gd name="connsiteX919" fmla="*/ 245791 w 1640088"/>
                <a:gd name="connsiteY919" fmla="*/ 1129089 h 1361472"/>
                <a:gd name="connsiteX920" fmla="*/ 246614 w 1640088"/>
                <a:gd name="connsiteY920" fmla="*/ 1132255 h 1361472"/>
                <a:gd name="connsiteX921" fmla="*/ 258076 w 1640088"/>
                <a:gd name="connsiteY921" fmla="*/ 1155932 h 1361472"/>
                <a:gd name="connsiteX922" fmla="*/ 273654 w 1640088"/>
                <a:gd name="connsiteY922" fmla="*/ 1175385 h 1361472"/>
                <a:gd name="connsiteX923" fmla="*/ 280556 w 1640088"/>
                <a:gd name="connsiteY923" fmla="*/ 1180730 h 1361472"/>
                <a:gd name="connsiteX924" fmla="*/ 272261 w 1640088"/>
                <a:gd name="connsiteY924" fmla="*/ 1188557 h 1361472"/>
                <a:gd name="connsiteX925" fmla="*/ 264092 w 1640088"/>
                <a:gd name="connsiteY925" fmla="*/ 1194136 h 1361472"/>
                <a:gd name="connsiteX926" fmla="*/ 245221 w 1640088"/>
                <a:gd name="connsiteY926" fmla="*/ 1199062 h 1361472"/>
                <a:gd name="connsiteX927" fmla="*/ 223627 w 1640088"/>
                <a:gd name="connsiteY927" fmla="*/ 1200570 h 1361472"/>
                <a:gd name="connsiteX928" fmla="*/ 208493 w 1640088"/>
                <a:gd name="connsiteY928" fmla="*/ 1199905 h 1361472"/>
                <a:gd name="connsiteX929" fmla="*/ 189876 w 1640088"/>
                <a:gd name="connsiteY929" fmla="*/ 1195953 h 1361472"/>
                <a:gd name="connsiteX930" fmla="*/ 182657 w 1640088"/>
                <a:gd name="connsiteY930" fmla="*/ 1193338 h 1361472"/>
                <a:gd name="connsiteX931" fmla="*/ 169296 w 1640088"/>
                <a:gd name="connsiteY931" fmla="*/ 1186714 h 1361472"/>
                <a:gd name="connsiteX932" fmla="*/ 165369 w 1640088"/>
                <a:gd name="connsiteY932" fmla="*/ 1183979 h 1361472"/>
                <a:gd name="connsiteX933" fmla="*/ 165369 w 1640088"/>
                <a:gd name="connsiteY933" fmla="*/ 1183979 h 1361472"/>
                <a:gd name="connsiteX934" fmla="*/ 165369 w 1640088"/>
                <a:gd name="connsiteY934" fmla="*/ 1183998 h 1361472"/>
                <a:gd name="connsiteX935" fmla="*/ 165369 w 1640088"/>
                <a:gd name="connsiteY935" fmla="*/ 1183998 h 1361472"/>
                <a:gd name="connsiteX936" fmla="*/ 155364 w 1640088"/>
                <a:gd name="connsiteY936" fmla="*/ 1176152 h 1361472"/>
                <a:gd name="connsiteX937" fmla="*/ 146562 w 1640088"/>
                <a:gd name="connsiteY937" fmla="*/ 1168401 h 1361472"/>
                <a:gd name="connsiteX938" fmla="*/ 137316 w 1640088"/>
                <a:gd name="connsiteY938" fmla="*/ 1158750 h 1361472"/>
                <a:gd name="connsiteX939" fmla="*/ 129718 w 1640088"/>
                <a:gd name="connsiteY939" fmla="*/ 1150030 h 1361472"/>
                <a:gd name="connsiteX940" fmla="*/ 114330 w 1640088"/>
                <a:gd name="connsiteY940" fmla="*/ 1127620 h 1361472"/>
                <a:gd name="connsiteX941" fmla="*/ 107808 w 1640088"/>
                <a:gd name="connsiteY941" fmla="*/ 1103709 h 1361472"/>
                <a:gd name="connsiteX942" fmla="*/ 106035 w 1640088"/>
                <a:gd name="connsiteY942" fmla="*/ 1089689 h 1361472"/>
                <a:gd name="connsiteX943" fmla="*/ 106478 w 1640088"/>
                <a:gd name="connsiteY943" fmla="*/ 1068975 h 1361472"/>
                <a:gd name="connsiteX944" fmla="*/ 109011 w 1640088"/>
                <a:gd name="connsiteY944" fmla="*/ 1047901 h 1361472"/>
                <a:gd name="connsiteX945" fmla="*/ 114393 w 1640088"/>
                <a:gd name="connsiteY945" fmla="*/ 1046495 h 1361472"/>
                <a:gd name="connsiteX946" fmla="*/ 128388 w 1640088"/>
                <a:gd name="connsiteY946" fmla="*/ 1041423 h 1361472"/>
                <a:gd name="connsiteX947" fmla="*/ 149855 w 1640088"/>
                <a:gd name="connsiteY947" fmla="*/ 1030221 h 1361472"/>
                <a:gd name="connsiteX948" fmla="*/ 158910 w 1640088"/>
                <a:gd name="connsiteY948" fmla="*/ 1022552 h 1361472"/>
                <a:gd name="connsiteX949" fmla="*/ 168599 w 1640088"/>
                <a:gd name="connsiteY949" fmla="*/ 1000490 h 1361472"/>
                <a:gd name="connsiteX950" fmla="*/ 166193 w 1640088"/>
                <a:gd name="connsiteY950" fmla="*/ 985963 h 1361472"/>
                <a:gd name="connsiteX951" fmla="*/ 159164 w 1640088"/>
                <a:gd name="connsiteY951" fmla="*/ 976458 h 1361472"/>
                <a:gd name="connsiteX952" fmla="*/ 152641 w 1640088"/>
                <a:gd name="connsiteY952" fmla="*/ 971677 h 1361472"/>
                <a:gd name="connsiteX953" fmla="*/ 146942 w 1640088"/>
                <a:gd name="connsiteY953" fmla="*/ 969765 h 1361472"/>
                <a:gd name="connsiteX954" fmla="*/ 140356 w 1640088"/>
                <a:gd name="connsiteY954" fmla="*/ 969125 h 1361472"/>
                <a:gd name="connsiteX955" fmla="*/ 138520 w 1640088"/>
                <a:gd name="connsiteY955" fmla="*/ 969069 h 1361472"/>
                <a:gd name="connsiteX956" fmla="*/ 129274 w 1640088"/>
                <a:gd name="connsiteY956" fmla="*/ 970183 h 1361472"/>
                <a:gd name="connsiteX957" fmla="*/ 119206 w 1640088"/>
                <a:gd name="connsiteY957" fmla="*/ 974350 h 1361472"/>
                <a:gd name="connsiteX958" fmla="*/ 116990 w 1640088"/>
                <a:gd name="connsiteY958" fmla="*/ 976167 h 1361472"/>
                <a:gd name="connsiteX959" fmla="*/ 113443 w 1640088"/>
                <a:gd name="connsiteY959" fmla="*/ 979276 h 1361472"/>
                <a:gd name="connsiteX960" fmla="*/ 110721 w 1640088"/>
                <a:gd name="connsiteY960" fmla="*/ 982240 h 1361472"/>
                <a:gd name="connsiteX961" fmla="*/ 102805 w 1640088"/>
                <a:gd name="connsiteY961" fmla="*/ 993012 h 1361472"/>
                <a:gd name="connsiteX962" fmla="*/ 93813 w 1640088"/>
                <a:gd name="connsiteY962" fmla="*/ 1012819 h 1361472"/>
                <a:gd name="connsiteX963" fmla="*/ 90013 w 1640088"/>
                <a:gd name="connsiteY963" fmla="*/ 1025636 h 1361472"/>
                <a:gd name="connsiteX964" fmla="*/ 89317 w 1640088"/>
                <a:gd name="connsiteY964" fmla="*/ 1025636 h 1361472"/>
                <a:gd name="connsiteX965" fmla="*/ 82034 w 1640088"/>
                <a:gd name="connsiteY965" fmla="*/ 1025142 h 1361472"/>
                <a:gd name="connsiteX966" fmla="*/ 73296 w 1640088"/>
                <a:gd name="connsiteY966" fmla="*/ 1023255 h 1361472"/>
                <a:gd name="connsiteX967" fmla="*/ 63734 w 1640088"/>
                <a:gd name="connsiteY967" fmla="*/ 1017683 h 1361472"/>
                <a:gd name="connsiteX968" fmla="*/ 52272 w 1640088"/>
                <a:gd name="connsiteY968" fmla="*/ 1006328 h 1361472"/>
                <a:gd name="connsiteX969" fmla="*/ 39417 w 1640088"/>
                <a:gd name="connsiteY969" fmla="*/ 987439 h 1361472"/>
                <a:gd name="connsiteX970" fmla="*/ 32958 w 1640088"/>
                <a:gd name="connsiteY970" fmla="*/ 970126 h 1361472"/>
                <a:gd name="connsiteX971" fmla="*/ 28019 w 1640088"/>
                <a:gd name="connsiteY971" fmla="*/ 951996 h 1361472"/>
                <a:gd name="connsiteX972" fmla="*/ 26499 w 1640088"/>
                <a:gd name="connsiteY972" fmla="*/ 918542 h 1361472"/>
                <a:gd name="connsiteX973" fmla="*/ 27069 w 1640088"/>
                <a:gd name="connsiteY973" fmla="*/ 882042 h 1361472"/>
                <a:gd name="connsiteX974" fmla="*/ 40874 w 1640088"/>
                <a:gd name="connsiteY974" fmla="*/ 824955 h 1361472"/>
                <a:gd name="connsiteX975" fmla="*/ 48156 w 1640088"/>
                <a:gd name="connsiteY975" fmla="*/ 808402 h 1361472"/>
                <a:gd name="connsiteX976" fmla="*/ 57022 w 1640088"/>
                <a:gd name="connsiteY976" fmla="*/ 791209 h 1361472"/>
                <a:gd name="connsiteX977" fmla="*/ 75512 w 1640088"/>
                <a:gd name="connsiteY977" fmla="*/ 760054 h 1361472"/>
                <a:gd name="connsiteX978" fmla="*/ 96979 w 1640088"/>
                <a:gd name="connsiteY978" fmla="*/ 733989 h 1361472"/>
                <a:gd name="connsiteX979" fmla="*/ 110467 w 1640088"/>
                <a:gd name="connsiteY979" fmla="*/ 720596 h 1361472"/>
                <a:gd name="connsiteX980" fmla="*/ 121866 w 1640088"/>
                <a:gd name="connsiteY980" fmla="*/ 710313 h 1361472"/>
                <a:gd name="connsiteX981" fmla="*/ 141559 w 1640088"/>
                <a:gd name="connsiteY981" fmla="*/ 695799 h 1361472"/>
                <a:gd name="connsiteX982" fmla="*/ 146055 w 1640088"/>
                <a:gd name="connsiteY982" fmla="*/ 692835 h 1361472"/>
                <a:gd name="connsiteX983" fmla="*/ 171385 w 1640088"/>
                <a:gd name="connsiteY983" fmla="*/ 695362 h 1361472"/>
                <a:gd name="connsiteX984" fmla="*/ 177717 w 1640088"/>
                <a:gd name="connsiteY984" fmla="*/ 695425 h 1361472"/>
                <a:gd name="connsiteX985" fmla="*/ 197538 w 1640088"/>
                <a:gd name="connsiteY985" fmla="*/ 694450 h 1361472"/>
                <a:gd name="connsiteX986" fmla="*/ 226097 w 1640088"/>
                <a:gd name="connsiteY986" fmla="*/ 683742 h 1361472"/>
                <a:gd name="connsiteX987" fmla="*/ 230277 w 1640088"/>
                <a:gd name="connsiteY987" fmla="*/ 675497 h 1361472"/>
                <a:gd name="connsiteX988" fmla="*/ 230023 w 1640088"/>
                <a:gd name="connsiteY988" fmla="*/ 669741 h 1361472"/>
                <a:gd name="connsiteX989" fmla="*/ 228377 w 1640088"/>
                <a:gd name="connsiteY989" fmla="*/ 665701 h 1361472"/>
                <a:gd name="connsiteX990" fmla="*/ 224641 w 1640088"/>
                <a:gd name="connsiteY990" fmla="*/ 661971 h 1361472"/>
                <a:gd name="connsiteX991" fmla="*/ 218372 w 1640088"/>
                <a:gd name="connsiteY991" fmla="*/ 658596 h 1361472"/>
                <a:gd name="connsiteX992" fmla="*/ 207544 w 1640088"/>
                <a:gd name="connsiteY992" fmla="*/ 656113 h 1361472"/>
                <a:gd name="connsiteX993" fmla="*/ 195195 w 1640088"/>
                <a:gd name="connsiteY993" fmla="*/ 654720 h 1361472"/>
                <a:gd name="connsiteX994" fmla="*/ 191839 w 1640088"/>
                <a:gd name="connsiteY994" fmla="*/ 654575 h 1361472"/>
                <a:gd name="connsiteX995" fmla="*/ 177465 w 1640088"/>
                <a:gd name="connsiteY995" fmla="*/ 656398 h 1361472"/>
                <a:gd name="connsiteX996" fmla="*/ 161760 w 1640088"/>
                <a:gd name="connsiteY996" fmla="*/ 661186 h 1361472"/>
                <a:gd name="connsiteX997" fmla="*/ 150868 w 1640088"/>
                <a:gd name="connsiteY997" fmla="*/ 665637 h 1361472"/>
                <a:gd name="connsiteX998" fmla="*/ 144979 w 1640088"/>
                <a:gd name="connsiteY998" fmla="*/ 668183 h 1361472"/>
                <a:gd name="connsiteX999" fmla="*/ 134087 w 1640088"/>
                <a:gd name="connsiteY999" fmla="*/ 664935 h 1361472"/>
                <a:gd name="connsiteX1000" fmla="*/ 126805 w 1640088"/>
                <a:gd name="connsiteY1000" fmla="*/ 661122 h 1361472"/>
                <a:gd name="connsiteX1001" fmla="*/ 112873 w 1640088"/>
                <a:gd name="connsiteY1001" fmla="*/ 647888 h 1361472"/>
                <a:gd name="connsiteX1002" fmla="*/ 112113 w 1640088"/>
                <a:gd name="connsiteY1002" fmla="*/ 646805 h 1361472"/>
                <a:gd name="connsiteX1003" fmla="*/ 107491 w 1640088"/>
                <a:gd name="connsiteY1003" fmla="*/ 639915 h 1361472"/>
                <a:gd name="connsiteX1004" fmla="*/ 104008 w 1640088"/>
                <a:gd name="connsiteY1004" fmla="*/ 633627 h 1361472"/>
                <a:gd name="connsiteX1005" fmla="*/ 101349 w 1640088"/>
                <a:gd name="connsiteY1005" fmla="*/ 623647 h 1361472"/>
                <a:gd name="connsiteX1006" fmla="*/ 101665 w 1640088"/>
                <a:gd name="connsiteY1006" fmla="*/ 599888 h 1361472"/>
                <a:gd name="connsiteX1007" fmla="*/ 103755 w 1640088"/>
                <a:gd name="connsiteY1007" fmla="*/ 588141 h 1361472"/>
                <a:gd name="connsiteX1008" fmla="*/ 106921 w 1640088"/>
                <a:gd name="connsiteY1008" fmla="*/ 578472 h 1361472"/>
                <a:gd name="connsiteX1009" fmla="*/ 116040 w 1640088"/>
                <a:gd name="connsiteY1009" fmla="*/ 563451 h 1361472"/>
                <a:gd name="connsiteX1010" fmla="*/ 123576 w 1640088"/>
                <a:gd name="connsiteY1010" fmla="*/ 553794 h 1361472"/>
                <a:gd name="connsiteX1011" fmla="*/ 131997 w 1640088"/>
                <a:gd name="connsiteY1011" fmla="*/ 544580 h 1361472"/>
                <a:gd name="connsiteX1012" fmla="*/ 150425 w 1640088"/>
                <a:gd name="connsiteY1012" fmla="*/ 527888 h 1361472"/>
                <a:gd name="connsiteX1013" fmla="*/ 159480 w 1640088"/>
                <a:gd name="connsiteY1013" fmla="*/ 521049 h 1361472"/>
                <a:gd name="connsiteX1014" fmla="*/ 170688 w 1640088"/>
                <a:gd name="connsiteY1014" fmla="*/ 513988 h 1361472"/>
                <a:gd name="connsiteX1015" fmla="*/ 191649 w 1640088"/>
                <a:gd name="connsiteY1015" fmla="*/ 502736 h 1361472"/>
                <a:gd name="connsiteX1016" fmla="*/ 209443 w 1640088"/>
                <a:gd name="connsiteY1016" fmla="*/ 496023 h 1361472"/>
                <a:gd name="connsiteX1017" fmla="*/ 211026 w 1640088"/>
                <a:gd name="connsiteY1017" fmla="*/ 495542 h 1361472"/>
                <a:gd name="connsiteX1018" fmla="*/ 217928 w 1640088"/>
                <a:gd name="connsiteY1018" fmla="*/ 499772 h 1361472"/>
                <a:gd name="connsiteX1019" fmla="*/ 238825 w 1640088"/>
                <a:gd name="connsiteY1019" fmla="*/ 507726 h 1361472"/>
                <a:gd name="connsiteX1020" fmla="*/ 263649 w 1640088"/>
                <a:gd name="connsiteY1020" fmla="*/ 511867 h 1361472"/>
                <a:gd name="connsiteX1021" fmla="*/ 265865 w 1640088"/>
                <a:gd name="connsiteY1021" fmla="*/ 511956 h 1361472"/>
                <a:gd name="connsiteX1022" fmla="*/ 272261 w 1640088"/>
                <a:gd name="connsiteY1022" fmla="*/ 511316 h 1361472"/>
                <a:gd name="connsiteX1023" fmla="*/ 282710 w 1640088"/>
                <a:gd name="connsiteY1023" fmla="*/ 506111 h 1361472"/>
                <a:gd name="connsiteX1024" fmla="*/ 285369 w 1640088"/>
                <a:gd name="connsiteY1024" fmla="*/ 502381 h 1361472"/>
                <a:gd name="connsiteX1025" fmla="*/ 286319 w 1640088"/>
                <a:gd name="connsiteY1025" fmla="*/ 496296 h 1361472"/>
                <a:gd name="connsiteX1026" fmla="*/ 279290 w 1640088"/>
                <a:gd name="connsiteY1026" fmla="*/ 484403 h 1361472"/>
                <a:gd name="connsiteX1027" fmla="*/ 269664 w 1640088"/>
                <a:gd name="connsiteY1027" fmla="*/ 478413 h 1361472"/>
                <a:gd name="connsiteX1028" fmla="*/ 263586 w 1640088"/>
                <a:gd name="connsiteY1028" fmla="*/ 475931 h 1361472"/>
                <a:gd name="connsiteX1029" fmla="*/ 244968 w 1640088"/>
                <a:gd name="connsiteY1029" fmla="*/ 472619 h 1361472"/>
                <a:gd name="connsiteX1030" fmla="*/ 230910 w 1640088"/>
                <a:gd name="connsiteY1030" fmla="*/ 471688 h 1361472"/>
                <a:gd name="connsiteX1031" fmla="*/ 227237 w 1640088"/>
                <a:gd name="connsiteY1031" fmla="*/ 471789 h 1361472"/>
                <a:gd name="connsiteX1032" fmla="*/ 219195 w 1640088"/>
                <a:gd name="connsiteY1032" fmla="*/ 472619 h 1361472"/>
                <a:gd name="connsiteX1033" fmla="*/ 215523 w 1640088"/>
                <a:gd name="connsiteY1033" fmla="*/ 468825 h 1361472"/>
                <a:gd name="connsiteX1034" fmla="*/ 207796 w 1640088"/>
                <a:gd name="connsiteY1034" fmla="*/ 456420 h 1361472"/>
                <a:gd name="connsiteX1035" fmla="*/ 203807 w 1640088"/>
                <a:gd name="connsiteY1035" fmla="*/ 444591 h 1361472"/>
                <a:gd name="connsiteX1036" fmla="*/ 203364 w 1640088"/>
                <a:gd name="connsiteY1036" fmla="*/ 432826 h 1361472"/>
                <a:gd name="connsiteX1037" fmla="*/ 205263 w 1640088"/>
                <a:gd name="connsiteY1037" fmla="*/ 424169 h 1361472"/>
                <a:gd name="connsiteX1038" fmla="*/ 207796 w 1640088"/>
                <a:gd name="connsiteY1038" fmla="*/ 419508 h 1361472"/>
                <a:gd name="connsiteX1039" fmla="*/ 227111 w 1640088"/>
                <a:gd name="connsiteY1039" fmla="*/ 400492 h 1361472"/>
                <a:gd name="connsiteX1040" fmla="*/ 237496 w 1640088"/>
                <a:gd name="connsiteY1040" fmla="*/ 393507 h 1361472"/>
                <a:gd name="connsiteX1041" fmla="*/ 248007 w 1640088"/>
                <a:gd name="connsiteY1041" fmla="*/ 387998 h 1361472"/>
                <a:gd name="connsiteX1042" fmla="*/ 255860 w 1640088"/>
                <a:gd name="connsiteY1042" fmla="*/ 384687 h 1361472"/>
                <a:gd name="connsiteX1043" fmla="*/ 267955 w 1640088"/>
                <a:gd name="connsiteY1043" fmla="*/ 381248 h 1361472"/>
                <a:gd name="connsiteX1044" fmla="*/ 280556 w 1640088"/>
                <a:gd name="connsiteY1044" fmla="*/ 378632 h 1361472"/>
                <a:gd name="connsiteX1045" fmla="*/ 298224 w 1640088"/>
                <a:gd name="connsiteY1045" fmla="*/ 376872 h 1361472"/>
                <a:gd name="connsiteX1046" fmla="*/ 301073 w 1640088"/>
                <a:gd name="connsiteY1046" fmla="*/ 376815 h 1361472"/>
                <a:gd name="connsiteX1047" fmla="*/ 315511 w 1640088"/>
                <a:gd name="connsiteY1047" fmla="*/ 377575 h 1361472"/>
                <a:gd name="connsiteX1048" fmla="*/ 343628 w 1640088"/>
                <a:gd name="connsiteY1048" fmla="*/ 382451 h 1361472"/>
                <a:gd name="connsiteX1049" fmla="*/ 370983 w 1640088"/>
                <a:gd name="connsiteY1049" fmla="*/ 390544 h 1361472"/>
                <a:gd name="connsiteX1050" fmla="*/ 392450 w 1640088"/>
                <a:gd name="connsiteY1050" fmla="*/ 401049 h 1361472"/>
                <a:gd name="connsiteX1051" fmla="*/ 411131 w 1640088"/>
                <a:gd name="connsiteY1051" fmla="*/ 413018 h 1361472"/>
                <a:gd name="connsiteX1052" fmla="*/ 412777 w 1640088"/>
                <a:gd name="connsiteY1052" fmla="*/ 414221 h 1361472"/>
                <a:gd name="connsiteX1053" fmla="*/ 412967 w 1640088"/>
                <a:gd name="connsiteY1053" fmla="*/ 437695 h 1361472"/>
                <a:gd name="connsiteX1054" fmla="*/ 417970 w 1640088"/>
                <a:gd name="connsiteY1054" fmla="*/ 453685 h 1361472"/>
                <a:gd name="connsiteX1055" fmla="*/ 422086 w 1640088"/>
                <a:gd name="connsiteY1055" fmla="*/ 458409 h 1361472"/>
                <a:gd name="connsiteX1056" fmla="*/ 427152 w 1640088"/>
                <a:gd name="connsiteY1056" fmla="*/ 461638 h 1361472"/>
                <a:gd name="connsiteX1057" fmla="*/ 433421 w 1640088"/>
                <a:gd name="connsiteY1057" fmla="*/ 463335 h 1361472"/>
                <a:gd name="connsiteX1058" fmla="*/ 433928 w 1640088"/>
                <a:gd name="connsiteY1058" fmla="*/ 463316 h 1361472"/>
                <a:gd name="connsiteX1059" fmla="*/ 438044 w 1640088"/>
                <a:gd name="connsiteY1059" fmla="*/ 462778 h 1361472"/>
                <a:gd name="connsiteX1060" fmla="*/ 441653 w 1640088"/>
                <a:gd name="connsiteY1060" fmla="*/ 461081 h 1361472"/>
                <a:gd name="connsiteX1061" fmla="*/ 446086 w 1640088"/>
                <a:gd name="connsiteY1061" fmla="*/ 456502 h 1361472"/>
                <a:gd name="connsiteX1062" fmla="*/ 448492 w 1640088"/>
                <a:gd name="connsiteY1062" fmla="*/ 451633 h 1361472"/>
                <a:gd name="connsiteX1063" fmla="*/ 449189 w 1640088"/>
                <a:gd name="connsiteY1063" fmla="*/ 440367 h 1361472"/>
                <a:gd name="connsiteX1064" fmla="*/ 445643 w 1640088"/>
                <a:gd name="connsiteY1064" fmla="*/ 426898 h 1361472"/>
                <a:gd name="connsiteX1065" fmla="*/ 440324 w 1640088"/>
                <a:gd name="connsiteY1065" fmla="*/ 415779 h 1361472"/>
                <a:gd name="connsiteX1066" fmla="*/ 436777 w 1640088"/>
                <a:gd name="connsiteY1066" fmla="*/ 410415 h 1361472"/>
                <a:gd name="connsiteX1067" fmla="*/ 437284 w 1640088"/>
                <a:gd name="connsiteY1067" fmla="*/ 401341 h 1361472"/>
                <a:gd name="connsiteX1068" fmla="*/ 440513 w 1640088"/>
                <a:gd name="connsiteY1068" fmla="*/ 380868 h 1361472"/>
                <a:gd name="connsiteX1069" fmla="*/ 446909 w 1640088"/>
                <a:gd name="connsiteY1069" fmla="*/ 361712 h 1361472"/>
                <a:gd name="connsiteX1070" fmla="*/ 457104 w 1640088"/>
                <a:gd name="connsiteY1070" fmla="*/ 337497 h 1361472"/>
                <a:gd name="connsiteX1071" fmla="*/ 470276 w 1640088"/>
                <a:gd name="connsiteY1071" fmla="*/ 314441 h 1361472"/>
                <a:gd name="connsiteX1072" fmla="*/ 485790 w 1640088"/>
                <a:gd name="connsiteY1072" fmla="*/ 289295 h 1361472"/>
                <a:gd name="connsiteX1073" fmla="*/ 500482 w 1640088"/>
                <a:gd name="connsiteY1073" fmla="*/ 266941 h 1361472"/>
                <a:gd name="connsiteX1074" fmla="*/ 510487 w 1640088"/>
                <a:gd name="connsiteY1074" fmla="*/ 254143 h 1361472"/>
                <a:gd name="connsiteX1075" fmla="*/ 520872 w 1640088"/>
                <a:gd name="connsiteY1075" fmla="*/ 241941 h 1361472"/>
                <a:gd name="connsiteX1076" fmla="*/ 532650 w 1640088"/>
                <a:gd name="connsiteY1076" fmla="*/ 228681 h 1361472"/>
                <a:gd name="connsiteX1077" fmla="*/ 545505 w 1640088"/>
                <a:gd name="connsiteY1077" fmla="*/ 215446 h 1361472"/>
                <a:gd name="connsiteX1078" fmla="*/ 557347 w 1640088"/>
                <a:gd name="connsiteY1078" fmla="*/ 204301 h 1361472"/>
                <a:gd name="connsiteX1079" fmla="*/ 570708 w 1640088"/>
                <a:gd name="connsiteY1079" fmla="*/ 191680 h 1361472"/>
                <a:gd name="connsiteX1080" fmla="*/ 595025 w 1640088"/>
                <a:gd name="connsiteY1080" fmla="*/ 169105 h 1361472"/>
                <a:gd name="connsiteX1081" fmla="*/ 595025 w 1640088"/>
                <a:gd name="connsiteY1081" fmla="*/ 169105 h 1361472"/>
                <a:gd name="connsiteX1082" fmla="*/ 607816 w 1640088"/>
                <a:gd name="connsiteY1082" fmla="*/ 159055 h 1361472"/>
                <a:gd name="connsiteX1083" fmla="*/ 624977 w 1640088"/>
                <a:gd name="connsiteY1083" fmla="*/ 147436 h 1361472"/>
                <a:gd name="connsiteX1084" fmla="*/ 657083 w 1640088"/>
                <a:gd name="connsiteY1084" fmla="*/ 128274 h 1361472"/>
                <a:gd name="connsiteX1085" fmla="*/ 682096 w 1640088"/>
                <a:gd name="connsiteY1085" fmla="*/ 120010 h 1361472"/>
                <a:gd name="connsiteX1086" fmla="*/ 692924 w 1640088"/>
                <a:gd name="connsiteY1086" fmla="*/ 119351 h 1361472"/>
                <a:gd name="connsiteX1087" fmla="*/ 703880 w 1640088"/>
                <a:gd name="connsiteY1087" fmla="*/ 119820 h 1361472"/>
                <a:gd name="connsiteX1088" fmla="*/ 713315 w 1640088"/>
                <a:gd name="connsiteY1088" fmla="*/ 121150 h 1361472"/>
                <a:gd name="connsiteX1089" fmla="*/ 718887 w 1640088"/>
                <a:gd name="connsiteY1089" fmla="*/ 122765 h 1361472"/>
                <a:gd name="connsiteX1090" fmla="*/ 724460 w 1640088"/>
                <a:gd name="connsiteY1090" fmla="*/ 125437 h 1361472"/>
                <a:gd name="connsiteX1091" fmla="*/ 728006 w 1640088"/>
                <a:gd name="connsiteY1091" fmla="*/ 127634 h 1361472"/>
                <a:gd name="connsiteX1092" fmla="*/ 734211 w 1640088"/>
                <a:gd name="connsiteY1092" fmla="*/ 132706 h 1361472"/>
                <a:gd name="connsiteX1093" fmla="*/ 743457 w 1640088"/>
                <a:gd name="connsiteY1093" fmla="*/ 142591 h 1361472"/>
                <a:gd name="connsiteX1094" fmla="*/ 745674 w 1640088"/>
                <a:gd name="connsiteY1094" fmla="*/ 145238 h 1361472"/>
                <a:gd name="connsiteX1095" fmla="*/ 747763 w 1640088"/>
                <a:gd name="connsiteY1095" fmla="*/ 147910 h 1361472"/>
                <a:gd name="connsiteX1096" fmla="*/ 736681 w 1640088"/>
                <a:gd name="connsiteY1096" fmla="*/ 166680 h 1361472"/>
                <a:gd name="connsiteX1097" fmla="*/ 730918 w 1640088"/>
                <a:gd name="connsiteY1097" fmla="*/ 177040 h 1361472"/>
                <a:gd name="connsiteX1098" fmla="*/ 725790 w 1640088"/>
                <a:gd name="connsiteY1098" fmla="*/ 189863 h 1361472"/>
                <a:gd name="connsiteX1099" fmla="*/ 718697 w 1640088"/>
                <a:gd name="connsiteY1099" fmla="*/ 213540 h 1361472"/>
                <a:gd name="connsiteX1100" fmla="*/ 716734 w 1640088"/>
                <a:gd name="connsiteY1100" fmla="*/ 224812 h 1361472"/>
                <a:gd name="connsiteX1101" fmla="*/ 715974 w 1640088"/>
                <a:gd name="connsiteY1101" fmla="*/ 238268 h 1361472"/>
                <a:gd name="connsiteX1102" fmla="*/ 716987 w 1640088"/>
                <a:gd name="connsiteY1102" fmla="*/ 245170 h 1361472"/>
                <a:gd name="connsiteX1103" fmla="*/ 719267 w 1640088"/>
                <a:gd name="connsiteY1103" fmla="*/ 251446 h 1361472"/>
                <a:gd name="connsiteX1104" fmla="*/ 723447 w 1640088"/>
                <a:gd name="connsiteY1104" fmla="*/ 256936 h 1361472"/>
                <a:gd name="connsiteX1105" fmla="*/ 728892 w 1640088"/>
                <a:gd name="connsiteY1105" fmla="*/ 260748 h 1361472"/>
                <a:gd name="connsiteX1106" fmla="*/ 730602 w 1640088"/>
                <a:gd name="connsiteY1106" fmla="*/ 261451 h 1361472"/>
                <a:gd name="connsiteX1107" fmla="*/ 735098 w 1640088"/>
                <a:gd name="connsiteY1107" fmla="*/ 262711 h 1361472"/>
                <a:gd name="connsiteX1108" fmla="*/ 737568 w 1640088"/>
                <a:gd name="connsiteY1108" fmla="*/ 262920 h 1361472"/>
                <a:gd name="connsiteX1109" fmla="*/ 752322 w 1640088"/>
                <a:gd name="connsiteY1109" fmla="*/ 257512 h 1361472"/>
                <a:gd name="connsiteX1110" fmla="*/ 761314 w 1640088"/>
                <a:gd name="connsiteY1110" fmla="*/ 247140 h 1361472"/>
                <a:gd name="connsiteX1111" fmla="*/ 767710 w 1640088"/>
                <a:gd name="connsiteY1111" fmla="*/ 232638 h 1361472"/>
                <a:gd name="connsiteX1112" fmla="*/ 772776 w 1640088"/>
                <a:gd name="connsiteY1112" fmla="*/ 211862 h 1361472"/>
                <a:gd name="connsiteX1113" fmla="*/ 776386 w 1640088"/>
                <a:gd name="connsiteY1113" fmla="*/ 183853 h 1361472"/>
                <a:gd name="connsiteX1114" fmla="*/ 777146 w 1640088"/>
                <a:gd name="connsiteY1114" fmla="*/ 172379 h 1361472"/>
                <a:gd name="connsiteX1115" fmla="*/ 775879 w 1640088"/>
                <a:gd name="connsiteY1115" fmla="*/ 155262 h 1361472"/>
                <a:gd name="connsiteX1116" fmla="*/ 774486 w 1640088"/>
                <a:gd name="connsiteY1116" fmla="*/ 149962 h 1361472"/>
                <a:gd name="connsiteX1117" fmla="*/ 801209 w 1640088"/>
                <a:gd name="connsiteY1117" fmla="*/ 120529 h 1361472"/>
                <a:gd name="connsiteX1118" fmla="*/ 830401 w 1640088"/>
                <a:gd name="connsiteY1118" fmla="*/ 92394 h 1361472"/>
                <a:gd name="connsiteX1119" fmla="*/ 862443 w 1640088"/>
                <a:gd name="connsiteY1119" fmla="*/ 68597 h 1361472"/>
                <a:gd name="connsiteX1120" fmla="*/ 881884 w 1640088"/>
                <a:gd name="connsiteY1120" fmla="*/ 57369 h 1361472"/>
                <a:gd name="connsiteX1121" fmla="*/ 899298 w 1640088"/>
                <a:gd name="connsiteY1121" fmla="*/ 48232 h 1361472"/>
                <a:gd name="connsiteX1122" fmla="*/ 927604 w 1640088"/>
                <a:gd name="connsiteY1122" fmla="*/ 36738 h 1361472"/>
                <a:gd name="connsiteX1123" fmla="*/ 937230 w 1640088"/>
                <a:gd name="connsiteY1123" fmla="*/ 33503 h 1361472"/>
                <a:gd name="connsiteX1124" fmla="*/ 944322 w 1640088"/>
                <a:gd name="connsiteY1124" fmla="*/ 31514 h 1361472"/>
                <a:gd name="connsiteX1125" fmla="*/ 950844 w 1640088"/>
                <a:gd name="connsiteY1125" fmla="*/ 29760 h 1361472"/>
                <a:gd name="connsiteX1126" fmla="*/ 959773 w 1640088"/>
                <a:gd name="connsiteY1126" fmla="*/ 28000 h 1361472"/>
                <a:gd name="connsiteX1127" fmla="*/ 968511 w 1640088"/>
                <a:gd name="connsiteY1127" fmla="*/ 26796 h 1361472"/>
                <a:gd name="connsiteX1128" fmla="*/ 981683 w 1640088"/>
                <a:gd name="connsiteY1128" fmla="*/ 25923 h 1361472"/>
                <a:gd name="connsiteX1129" fmla="*/ 983203 w 1640088"/>
                <a:gd name="connsiteY1129" fmla="*/ -547 h 1361472"/>
                <a:gd name="connsiteX1130" fmla="*/ 935013 w 1640088"/>
                <a:gd name="connsiteY1130" fmla="*/ 6868 h 1361472"/>
                <a:gd name="connsiteX1131" fmla="*/ 911329 w 1640088"/>
                <a:gd name="connsiteY1131" fmla="*/ 15259 h 1361472"/>
                <a:gd name="connsiteX1132" fmla="*/ 899235 w 1640088"/>
                <a:gd name="connsiteY1132" fmla="*/ 20394 h 1361472"/>
                <a:gd name="connsiteX1133" fmla="*/ 886000 w 1640088"/>
                <a:gd name="connsiteY1133" fmla="*/ 26530 h 1361472"/>
                <a:gd name="connsiteX1134" fmla="*/ 862570 w 1640088"/>
                <a:gd name="connsiteY1134" fmla="*/ 39347 h 1361472"/>
                <a:gd name="connsiteX1135" fmla="*/ 842370 w 1640088"/>
                <a:gd name="connsiteY1135" fmla="*/ 52316 h 1361472"/>
                <a:gd name="connsiteX1136" fmla="*/ 821156 w 1640088"/>
                <a:gd name="connsiteY1136" fmla="*/ 68717 h 1361472"/>
                <a:gd name="connsiteX1137" fmla="*/ 800322 w 1640088"/>
                <a:gd name="connsiteY1137" fmla="*/ 87467 h 1361472"/>
                <a:gd name="connsiteX1138" fmla="*/ 766064 w 1640088"/>
                <a:gd name="connsiteY1138" fmla="*/ 123613 h 1361472"/>
                <a:gd name="connsiteX1139" fmla="*/ 761757 w 1640088"/>
                <a:gd name="connsiteY1139" fmla="*/ 128635 h 1361472"/>
                <a:gd name="connsiteX1140" fmla="*/ 754919 w 1640088"/>
                <a:gd name="connsiteY1140" fmla="*/ 120181 h 1361472"/>
                <a:gd name="connsiteX1141" fmla="*/ 744090 w 1640088"/>
                <a:gd name="connsiteY1141" fmla="*/ 109884 h 1361472"/>
                <a:gd name="connsiteX1142" fmla="*/ 732692 w 1640088"/>
                <a:gd name="connsiteY1142" fmla="*/ 102260 h 1361472"/>
                <a:gd name="connsiteX1143" fmla="*/ 720850 w 1640088"/>
                <a:gd name="connsiteY1143" fmla="*/ 97618 h 1361472"/>
                <a:gd name="connsiteX1144" fmla="*/ 710401 w 1640088"/>
                <a:gd name="connsiteY1144" fmla="*/ 95864 h 1361472"/>
                <a:gd name="connsiteX1145" fmla="*/ 700966 w 1640088"/>
                <a:gd name="connsiteY1145" fmla="*/ 94946 h 1361472"/>
                <a:gd name="connsiteX1146" fmla="*/ 691151 w 1640088"/>
                <a:gd name="connsiteY1146" fmla="*/ 94471 h 1361472"/>
                <a:gd name="connsiteX1147" fmla="*/ 674877 w 1640088"/>
                <a:gd name="connsiteY1147" fmla="*/ 96143 h 1361472"/>
                <a:gd name="connsiteX1148" fmla="*/ 651637 w 1640088"/>
                <a:gd name="connsiteY1148" fmla="*/ 103520 h 1361472"/>
                <a:gd name="connsiteX1149" fmla="*/ 605727 w 1640088"/>
                <a:gd name="connsiteY1149" fmla="*/ 130249 h 1361472"/>
                <a:gd name="connsiteX1150" fmla="*/ 596544 w 1640088"/>
                <a:gd name="connsiteY1150" fmla="*/ 136436 h 1361472"/>
                <a:gd name="connsiteX1151" fmla="*/ 586223 w 1640088"/>
                <a:gd name="connsiteY1151" fmla="*/ 144326 h 1361472"/>
                <a:gd name="connsiteX1152" fmla="*/ 565896 w 1640088"/>
                <a:gd name="connsiteY1152" fmla="*/ 162101 h 1361472"/>
                <a:gd name="connsiteX1153" fmla="*/ 548608 w 1640088"/>
                <a:gd name="connsiteY1153" fmla="*/ 178655 h 1361472"/>
                <a:gd name="connsiteX1154" fmla="*/ 529231 w 1640088"/>
                <a:gd name="connsiteY1154" fmla="*/ 197487 h 1361472"/>
                <a:gd name="connsiteX1155" fmla="*/ 495352 w 1640088"/>
                <a:gd name="connsiteY1155" fmla="*/ 235102 h 1361472"/>
                <a:gd name="connsiteX1156" fmla="*/ 478508 w 1640088"/>
                <a:gd name="connsiteY1156" fmla="*/ 257227 h 1361472"/>
                <a:gd name="connsiteX1157" fmla="*/ 465020 w 1640088"/>
                <a:gd name="connsiteY1157" fmla="*/ 278086 h 1361472"/>
                <a:gd name="connsiteX1158" fmla="*/ 452039 w 1640088"/>
                <a:gd name="connsiteY1158" fmla="*/ 299091 h 1361472"/>
                <a:gd name="connsiteX1159" fmla="*/ 439753 w 1640088"/>
                <a:gd name="connsiteY1159" fmla="*/ 319931 h 1361472"/>
                <a:gd name="connsiteX1160" fmla="*/ 435131 w 1640088"/>
                <a:gd name="connsiteY1160" fmla="*/ 328955 h 1361472"/>
                <a:gd name="connsiteX1161" fmla="*/ 430002 w 1640088"/>
                <a:gd name="connsiteY1161" fmla="*/ 341284 h 1361472"/>
                <a:gd name="connsiteX1162" fmla="*/ 420629 w 1640088"/>
                <a:gd name="connsiteY1162" fmla="*/ 365316 h 1361472"/>
                <a:gd name="connsiteX1163" fmla="*/ 417590 w 1640088"/>
                <a:gd name="connsiteY1163" fmla="*/ 375378 h 1361472"/>
                <a:gd name="connsiteX1164" fmla="*/ 415247 w 1640088"/>
                <a:gd name="connsiteY1164" fmla="*/ 388353 h 1361472"/>
                <a:gd name="connsiteX1165" fmla="*/ 414741 w 1640088"/>
                <a:gd name="connsiteY1165" fmla="*/ 391811 h 1361472"/>
                <a:gd name="connsiteX1166" fmla="*/ 407079 w 1640088"/>
                <a:gd name="connsiteY1166" fmla="*/ 386523 h 1361472"/>
                <a:gd name="connsiteX1167" fmla="*/ 385738 w 1640088"/>
                <a:gd name="connsiteY1167" fmla="*/ 374409 h 1361472"/>
                <a:gd name="connsiteX1168" fmla="*/ 373263 w 1640088"/>
                <a:gd name="connsiteY1168" fmla="*/ 368976 h 1361472"/>
                <a:gd name="connsiteX1169" fmla="*/ 359965 w 1640088"/>
                <a:gd name="connsiteY1169" fmla="*/ 364543 h 1361472"/>
                <a:gd name="connsiteX1170" fmla="*/ 337422 w 1640088"/>
                <a:gd name="connsiteY1170" fmla="*/ 358831 h 1361472"/>
                <a:gd name="connsiteX1171" fmla="*/ 324757 w 1640088"/>
                <a:gd name="connsiteY1171" fmla="*/ 356571 h 1361472"/>
                <a:gd name="connsiteX1172" fmla="*/ 308419 w 1640088"/>
                <a:gd name="connsiteY1172" fmla="*/ 354664 h 1361472"/>
                <a:gd name="connsiteX1173" fmla="*/ 299047 w 1640088"/>
                <a:gd name="connsiteY1173" fmla="*/ 354234 h 1361472"/>
                <a:gd name="connsiteX1174" fmla="*/ 270108 w 1640088"/>
                <a:gd name="connsiteY1174" fmla="*/ 357216 h 1361472"/>
                <a:gd name="connsiteX1175" fmla="*/ 258266 w 1640088"/>
                <a:gd name="connsiteY1175" fmla="*/ 359470 h 1361472"/>
                <a:gd name="connsiteX1176" fmla="*/ 239966 w 1640088"/>
                <a:gd name="connsiteY1176" fmla="*/ 365588 h 1361472"/>
                <a:gd name="connsiteX1177" fmla="*/ 226541 w 1640088"/>
                <a:gd name="connsiteY1177" fmla="*/ 371939 h 1361472"/>
                <a:gd name="connsiteX1178" fmla="*/ 217295 w 1640088"/>
                <a:gd name="connsiteY1178" fmla="*/ 377847 h 1361472"/>
                <a:gd name="connsiteX1179" fmla="*/ 206846 w 1640088"/>
                <a:gd name="connsiteY1179" fmla="*/ 386175 h 1361472"/>
                <a:gd name="connsiteX1180" fmla="*/ 197285 w 1640088"/>
                <a:gd name="connsiteY1180" fmla="*/ 394920 h 1361472"/>
                <a:gd name="connsiteX1181" fmla="*/ 190255 w 1640088"/>
                <a:gd name="connsiteY1181" fmla="*/ 402601 h 1361472"/>
                <a:gd name="connsiteX1182" fmla="*/ 184620 w 1640088"/>
                <a:gd name="connsiteY1182" fmla="*/ 410991 h 1361472"/>
                <a:gd name="connsiteX1183" fmla="*/ 180060 w 1640088"/>
                <a:gd name="connsiteY1183" fmla="*/ 424929 h 1361472"/>
                <a:gd name="connsiteX1184" fmla="*/ 181517 w 1640088"/>
                <a:gd name="connsiteY1184" fmla="*/ 454121 h 1361472"/>
                <a:gd name="connsiteX1185" fmla="*/ 187279 w 1640088"/>
                <a:gd name="connsiteY1185" fmla="*/ 467971 h 1361472"/>
                <a:gd name="connsiteX1186" fmla="*/ 193865 w 1640088"/>
                <a:gd name="connsiteY1186" fmla="*/ 478830 h 1361472"/>
                <a:gd name="connsiteX1187" fmla="*/ 190699 w 1640088"/>
                <a:gd name="connsiteY1187" fmla="*/ 480027 h 1361472"/>
                <a:gd name="connsiteX1188" fmla="*/ 177971 w 1640088"/>
                <a:gd name="connsiteY1188" fmla="*/ 485518 h 1361472"/>
                <a:gd name="connsiteX1189" fmla="*/ 166193 w 1640088"/>
                <a:gd name="connsiteY1189" fmla="*/ 491324 h 1361472"/>
                <a:gd name="connsiteX1190" fmla="*/ 145105 w 1640088"/>
                <a:gd name="connsiteY1190" fmla="*/ 503426 h 1361472"/>
                <a:gd name="connsiteX1191" fmla="*/ 124272 w 1640088"/>
                <a:gd name="connsiteY1191" fmla="*/ 519972 h 1361472"/>
                <a:gd name="connsiteX1192" fmla="*/ 116040 w 1640088"/>
                <a:gd name="connsiteY1192" fmla="*/ 527382 h 1361472"/>
                <a:gd name="connsiteX1193" fmla="*/ 107618 w 1640088"/>
                <a:gd name="connsiteY1193" fmla="*/ 536272 h 1361472"/>
                <a:gd name="connsiteX1194" fmla="*/ 91723 w 1640088"/>
                <a:gd name="connsiteY1194" fmla="*/ 556909 h 1361472"/>
                <a:gd name="connsiteX1195" fmla="*/ 86341 w 1640088"/>
                <a:gd name="connsiteY1195" fmla="*/ 565788 h 1361472"/>
                <a:gd name="connsiteX1196" fmla="*/ 81211 w 1640088"/>
                <a:gd name="connsiteY1196" fmla="*/ 579111 h 1361472"/>
                <a:gd name="connsiteX1197" fmla="*/ 78489 w 1640088"/>
                <a:gd name="connsiteY1197" fmla="*/ 591225 h 1361472"/>
                <a:gd name="connsiteX1198" fmla="*/ 76652 w 1640088"/>
                <a:gd name="connsiteY1198" fmla="*/ 607157 h 1361472"/>
                <a:gd name="connsiteX1199" fmla="*/ 76146 w 1640088"/>
                <a:gd name="connsiteY1199" fmla="*/ 618841 h 1361472"/>
                <a:gd name="connsiteX1200" fmla="*/ 78045 w 1640088"/>
                <a:gd name="connsiteY1200" fmla="*/ 632867 h 1361472"/>
                <a:gd name="connsiteX1201" fmla="*/ 79058 w 1640088"/>
                <a:gd name="connsiteY1201" fmla="*/ 637509 h 1361472"/>
                <a:gd name="connsiteX1202" fmla="*/ 82794 w 1640088"/>
                <a:gd name="connsiteY1202" fmla="*/ 646742 h 1361472"/>
                <a:gd name="connsiteX1203" fmla="*/ 90773 w 1640088"/>
                <a:gd name="connsiteY1203" fmla="*/ 660210 h 1361472"/>
                <a:gd name="connsiteX1204" fmla="*/ 109137 w 1640088"/>
                <a:gd name="connsiteY1204" fmla="*/ 678809 h 1361472"/>
                <a:gd name="connsiteX1205" fmla="*/ 117053 w 1640088"/>
                <a:gd name="connsiteY1205" fmla="*/ 684179 h 1361472"/>
                <a:gd name="connsiteX1206" fmla="*/ 107491 w 1640088"/>
                <a:gd name="connsiteY1206" fmla="*/ 690657 h 1361472"/>
                <a:gd name="connsiteX1207" fmla="*/ 89696 w 1640088"/>
                <a:gd name="connsiteY1207" fmla="*/ 705158 h 1361472"/>
                <a:gd name="connsiteX1208" fmla="*/ 58478 w 1640088"/>
                <a:gd name="connsiteY1208" fmla="*/ 738549 h 1361472"/>
                <a:gd name="connsiteX1209" fmla="*/ 44357 w 1640088"/>
                <a:gd name="connsiteY1209" fmla="*/ 758521 h 1361472"/>
                <a:gd name="connsiteX1210" fmla="*/ 32452 w 1640088"/>
                <a:gd name="connsiteY1210" fmla="*/ 779646 h 1361472"/>
                <a:gd name="connsiteX1211" fmla="*/ 12568 w 1640088"/>
                <a:gd name="connsiteY1211" fmla="*/ 824600 h 1361472"/>
                <a:gd name="connsiteX1212" fmla="*/ 6045 w 1640088"/>
                <a:gd name="connsiteY1212" fmla="*/ 847163 h 1361472"/>
                <a:gd name="connsiteX1213" fmla="*/ 1359 w 1640088"/>
                <a:gd name="connsiteY1213" fmla="*/ 868788 h 1361472"/>
                <a:gd name="connsiteX1214" fmla="*/ -1047 w 1640088"/>
                <a:gd name="connsiteY1214" fmla="*/ 922481 h 1361472"/>
                <a:gd name="connsiteX1215" fmla="*/ -224 w 1640088"/>
                <a:gd name="connsiteY1215" fmla="*/ 946734 h 1361472"/>
                <a:gd name="connsiteX1216" fmla="*/ 4462 w 1640088"/>
                <a:gd name="connsiteY1216" fmla="*/ 970474 h 1361472"/>
                <a:gd name="connsiteX1217" fmla="*/ 14468 w 1640088"/>
                <a:gd name="connsiteY1217" fmla="*/ 996969 h 1361472"/>
                <a:gd name="connsiteX1218" fmla="*/ 17381 w 1640088"/>
                <a:gd name="connsiteY1218" fmla="*/ 1002535 h 1361472"/>
                <a:gd name="connsiteX1219" fmla="*/ 22509 w 1640088"/>
                <a:gd name="connsiteY1219" fmla="*/ 1010077 h 1361472"/>
                <a:gd name="connsiteX1220" fmla="*/ 29665 w 1640088"/>
                <a:gd name="connsiteY1220" fmla="*/ 1019152 h 1361472"/>
                <a:gd name="connsiteX1221" fmla="*/ 38657 w 1640088"/>
                <a:gd name="connsiteY1221" fmla="*/ 1029094 h 1361472"/>
                <a:gd name="connsiteX1222" fmla="*/ 52969 w 1640088"/>
                <a:gd name="connsiteY1222" fmla="*/ 1040156 h 1361472"/>
                <a:gd name="connsiteX1223" fmla="*/ 68546 w 1640088"/>
                <a:gd name="connsiteY1223" fmla="*/ 1047204 h 1361472"/>
                <a:gd name="connsiteX1224" fmla="*/ 74942 w 1640088"/>
                <a:gd name="connsiteY1224" fmla="*/ 1048338 h 1361472"/>
                <a:gd name="connsiteX1225" fmla="*/ 81148 w 1640088"/>
                <a:gd name="connsiteY1225" fmla="*/ 1048977 h 1361472"/>
                <a:gd name="connsiteX1226" fmla="*/ 85834 w 1640088"/>
                <a:gd name="connsiteY1226" fmla="*/ 1049250 h 1361472"/>
                <a:gd name="connsiteX1227" fmla="*/ 84504 w 1640088"/>
                <a:gd name="connsiteY1227" fmla="*/ 1061718 h 1361472"/>
                <a:gd name="connsiteX1228" fmla="*/ 84061 w 1640088"/>
                <a:gd name="connsiteY1228" fmla="*/ 1098073 h 1361472"/>
                <a:gd name="connsiteX1229" fmla="*/ 89634 w 1640088"/>
                <a:gd name="connsiteY1229" fmla="*/ 1125562 h 1361472"/>
                <a:gd name="connsiteX1230" fmla="*/ 98816 w 1640088"/>
                <a:gd name="connsiteY1230" fmla="*/ 1146345 h 1361472"/>
                <a:gd name="connsiteX1231" fmla="*/ 105654 w 1640088"/>
                <a:gd name="connsiteY1231" fmla="*/ 1156496 h 1361472"/>
                <a:gd name="connsiteX1232" fmla="*/ 124272 w 1640088"/>
                <a:gd name="connsiteY1232" fmla="*/ 1178678 h 1361472"/>
                <a:gd name="connsiteX1233" fmla="*/ 142700 w 1640088"/>
                <a:gd name="connsiteY1233" fmla="*/ 1195807 h 1361472"/>
                <a:gd name="connsiteX1234" fmla="*/ 153718 w 1640088"/>
                <a:gd name="connsiteY1234" fmla="*/ 1204135 h 1361472"/>
                <a:gd name="connsiteX1235" fmla="*/ 162457 w 1640088"/>
                <a:gd name="connsiteY1235" fmla="*/ 1209897 h 1361472"/>
                <a:gd name="connsiteX1236" fmla="*/ 176388 w 1640088"/>
                <a:gd name="connsiteY1236" fmla="*/ 1215812 h 1361472"/>
                <a:gd name="connsiteX1237" fmla="*/ 182340 w 1640088"/>
                <a:gd name="connsiteY1237" fmla="*/ 1218015 h 1361472"/>
                <a:gd name="connsiteX1238" fmla="*/ 196588 w 1640088"/>
                <a:gd name="connsiteY1238" fmla="*/ 1221884 h 1361472"/>
                <a:gd name="connsiteX1239" fmla="*/ 219322 w 1640088"/>
                <a:gd name="connsiteY1239" fmla="*/ 1224000 h 1361472"/>
                <a:gd name="connsiteX1240" fmla="*/ 223248 w 1640088"/>
                <a:gd name="connsiteY1240" fmla="*/ 1224107 h 1361472"/>
                <a:gd name="connsiteX1241" fmla="*/ 231923 w 1640088"/>
                <a:gd name="connsiteY1241" fmla="*/ 1223917 h 1361472"/>
                <a:gd name="connsiteX1242" fmla="*/ 259026 w 1640088"/>
                <a:gd name="connsiteY1242" fmla="*/ 1220269 h 1361472"/>
                <a:gd name="connsiteX1243" fmla="*/ 269031 w 1640088"/>
                <a:gd name="connsiteY1243" fmla="*/ 1217578 h 1361472"/>
                <a:gd name="connsiteX1244" fmla="*/ 282329 w 1640088"/>
                <a:gd name="connsiteY1244" fmla="*/ 1210682 h 1361472"/>
                <a:gd name="connsiteX1245" fmla="*/ 300693 w 1640088"/>
                <a:gd name="connsiteY1245" fmla="*/ 1194338 h 1361472"/>
                <a:gd name="connsiteX1246" fmla="*/ 303923 w 1640088"/>
                <a:gd name="connsiteY1246" fmla="*/ 1191103 h 1361472"/>
                <a:gd name="connsiteX1247" fmla="*/ 308165 w 1640088"/>
                <a:gd name="connsiteY1247" fmla="*/ 1191932 h 1361472"/>
                <a:gd name="connsiteX1248" fmla="*/ 316334 w 1640088"/>
                <a:gd name="connsiteY1248" fmla="*/ 1192989 h 1361472"/>
                <a:gd name="connsiteX1249" fmla="*/ 319121 w 1640088"/>
                <a:gd name="connsiteY1249" fmla="*/ 1193217 h 1361472"/>
                <a:gd name="connsiteX1250" fmla="*/ 320324 w 1640088"/>
                <a:gd name="connsiteY1250" fmla="*/ 1193236 h 1361472"/>
                <a:gd name="connsiteX1251" fmla="*/ 330646 w 1640088"/>
                <a:gd name="connsiteY1251" fmla="*/ 1191723 h 1361472"/>
                <a:gd name="connsiteX1252" fmla="*/ 336851 w 1640088"/>
                <a:gd name="connsiteY1252" fmla="*/ 1189342 h 1361472"/>
                <a:gd name="connsiteX1253" fmla="*/ 344197 w 1640088"/>
                <a:gd name="connsiteY1253" fmla="*/ 1185593 h 1361472"/>
                <a:gd name="connsiteX1254" fmla="*/ 357116 w 1640088"/>
                <a:gd name="connsiteY1254" fmla="*/ 1176563 h 1361472"/>
                <a:gd name="connsiteX1255" fmla="*/ 368134 w 1640088"/>
                <a:gd name="connsiteY1255" fmla="*/ 1166786 h 1361472"/>
                <a:gd name="connsiteX1256" fmla="*/ 376683 w 1640088"/>
                <a:gd name="connsiteY1256" fmla="*/ 1155850 h 1361472"/>
                <a:gd name="connsiteX1257" fmla="*/ 384345 w 1640088"/>
                <a:gd name="connsiteY1257" fmla="*/ 1144730 h 1361472"/>
                <a:gd name="connsiteX1258" fmla="*/ 390614 w 1640088"/>
                <a:gd name="connsiteY1258" fmla="*/ 1133870 h 1361472"/>
                <a:gd name="connsiteX1259" fmla="*/ 401443 w 1640088"/>
                <a:gd name="connsiteY1259" fmla="*/ 1110421 h 1361472"/>
                <a:gd name="connsiteX1260" fmla="*/ 409548 w 1640088"/>
                <a:gd name="connsiteY1260" fmla="*/ 1084984 h 1361472"/>
                <a:gd name="connsiteX1261" fmla="*/ 416324 w 1640088"/>
                <a:gd name="connsiteY1261" fmla="*/ 1061573 h 1361472"/>
                <a:gd name="connsiteX1262" fmla="*/ 419806 w 1640088"/>
                <a:gd name="connsiteY1262" fmla="*/ 1047698 h 1361472"/>
                <a:gd name="connsiteX1263" fmla="*/ 423036 w 1640088"/>
                <a:gd name="connsiteY1263" fmla="*/ 1032678 h 1361472"/>
                <a:gd name="connsiteX1264" fmla="*/ 424999 w 1640088"/>
                <a:gd name="connsiteY1264" fmla="*/ 1021203 h 1361472"/>
                <a:gd name="connsiteX1265" fmla="*/ 426836 w 1640088"/>
                <a:gd name="connsiteY1265" fmla="*/ 1009146 h 1361472"/>
                <a:gd name="connsiteX1266" fmla="*/ 430255 w 1640088"/>
                <a:gd name="connsiteY1266" fmla="*/ 982012 h 1361472"/>
                <a:gd name="connsiteX1267" fmla="*/ 433105 w 1640088"/>
                <a:gd name="connsiteY1267" fmla="*/ 955454 h 1361472"/>
                <a:gd name="connsiteX1268" fmla="*/ 434054 w 1640088"/>
                <a:gd name="connsiteY1268" fmla="*/ 942630 h 1361472"/>
                <a:gd name="connsiteX1269" fmla="*/ 434181 w 1640088"/>
                <a:gd name="connsiteY1269" fmla="*/ 929605 h 1361472"/>
                <a:gd name="connsiteX1270" fmla="*/ 433675 w 1640088"/>
                <a:gd name="connsiteY1270" fmla="*/ 916782 h 1361472"/>
                <a:gd name="connsiteX1271" fmla="*/ 432345 w 1640088"/>
                <a:gd name="connsiteY1271" fmla="*/ 903173 h 1361472"/>
                <a:gd name="connsiteX1272" fmla="*/ 431965 w 1640088"/>
                <a:gd name="connsiteY1272" fmla="*/ 899152 h 1361472"/>
                <a:gd name="connsiteX1273" fmla="*/ 449949 w 1640088"/>
                <a:gd name="connsiteY1273" fmla="*/ 874981 h 1361472"/>
                <a:gd name="connsiteX1274" fmla="*/ 456155 w 1640088"/>
                <a:gd name="connsiteY1274" fmla="*/ 864640 h 1361472"/>
                <a:gd name="connsiteX1275" fmla="*/ 461537 w 1640088"/>
                <a:gd name="connsiteY1275" fmla="*/ 853559 h 1361472"/>
                <a:gd name="connsiteX1276" fmla="*/ 468249 w 1640088"/>
                <a:gd name="connsiteY1276" fmla="*/ 833611 h 1361472"/>
                <a:gd name="connsiteX1277" fmla="*/ 471225 w 1640088"/>
                <a:gd name="connsiteY1277" fmla="*/ 819737 h 1361472"/>
                <a:gd name="connsiteX1278" fmla="*/ 473189 w 1640088"/>
                <a:gd name="connsiteY1278" fmla="*/ 807471 h 1361472"/>
                <a:gd name="connsiteX1279" fmla="*/ 474329 w 1640088"/>
                <a:gd name="connsiteY1279" fmla="*/ 778241 h 1361472"/>
                <a:gd name="connsiteX1280" fmla="*/ 471986 w 1640088"/>
                <a:gd name="connsiteY1280" fmla="*/ 763429 h 1361472"/>
                <a:gd name="connsiteX1281" fmla="*/ 470719 w 1640088"/>
                <a:gd name="connsiteY1281" fmla="*/ 757667 h 1361472"/>
                <a:gd name="connsiteX1282" fmla="*/ 472682 w 1640088"/>
                <a:gd name="connsiteY1282" fmla="*/ 754570 h 1361472"/>
                <a:gd name="connsiteX1283" fmla="*/ 478318 w 1640088"/>
                <a:gd name="connsiteY1283" fmla="*/ 742716 h 1361472"/>
                <a:gd name="connsiteX1284" fmla="*/ 483511 w 1640088"/>
                <a:gd name="connsiteY1284" fmla="*/ 719824 h 1361472"/>
                <a:gd name="connsiteX1285" fmla="*/ 485221 w 1640088"/>
                <a:gd name="connsiteY1285" fmla="*/ 693253 h 1361472"/>
                <a:gd name="connsiteX1286" fmla="*/ 485537 w 1640088"/>
                <a:gd name="connsiteY1286" fmla="*/ 669215 h 1361472"/>
                <a:gd name="connsiteX1287" fmla="*/ 483511 w 1640088"/>
                <a:gd name="connsiteY1287" fmla="*/ 649851 h 1361472"/>
                <a:gd name="connsiteX1288" fmla="*/ 482054 w 1640088"/>
                <a:gd name="connsiteY1288" fmla="*/ 642517 h 1361472"/>
                <a:gd name="connsiteX1289" fmla="*/ 482054 w 1640088"/>
                <a:gd name="connsiteY1289" fmla="*/ 642517 h 1361472"/>
                <a:gd name="connsiteX1290" fmla="*/ 509157 w 1640088"/>
                <a:gd name="connsiteY1290" fmla="*/ 655429 h 1361472"/>
                <a:gd name="connsiteX1291" fmla="*/ 525051 w 1640088"/>
                <a:gd name="connsiteY1291" fmla="*/ 660850 h 1361472"/>
                <a:gd name="connsiteX1292" fmla="*/ 541579 w 1640088"/>
                <a:gd name="connsiteY1292" fmla="*/ 664434 h 1361472"/>
                <a:gd name="connsiteX1293" fmla="*/ 579827 w 1640088"/>
                <a:gd name="connsiteY1293" fmla="*/ 667746 h 1361472"/>
                <a:gd name="connsiteX1294" fmla="*/ 580967 w 1640088"/>
                <a:gd name="connsiteY1294" fmla="*/ 667746 h 1361472"/>
                <a:gd name="connsiteX1295" fmla="*/ 616049 w 1640088"/>
                <a:gd name="connsiteY1295" fmla="*/ 663940 h 1361472"/>
                <a:gd name="connsiteX1296" fmla="*/ 642645 w 1640088"/>
                <a:gd name="connsiteY1296" fmla="*/ 656899 h 1361472"/>
                <a:gd name="connsiteX1297" fmla="*/ 656766 w 1640088"/>
                <a:gd name="connsiteY1297" fmla="*/ 651959 h 1361472"/>
                <a:gd name="connsiteX1298" fmla="*/ 660565 w 1640088"/>
                <a:gd name="connsiteY1298" fmla="*/ 650344 h 1361472"/>
                <a:gd name="connsiteX1299" fmla="*/ 670127 w 1640088"/>
                <a:gd name="connsiteY1299" fmla="*/ 646190 h 1361472"/>
                <a:gd name="connsiteX1300" fmla="*/ 682096 w 1640088"/>
                <a:gd name="connsiteY1300" fmla="*/ 640339 h 1361472"/>
                <a:gd name="connsiteX1301" fmla="*/ 699763 w 1640088"/>
                <a:gd name="connsiteY1301" fmla="*/ 630417 h 1361472"/>
                <a:gd name="connsiteX1302" fmla="*/ 725980 w 1640088"/>
                <a:gd name="connsiteY1302" fmla="*/ 610039 h 1361472"/>
                <a:gd name="connsiteX1303" fmla="*/ 739024 w 1640088"/>
                <a:gd name="connsiteY1303" fmla="*/ 596930 h 1361472"/>
                <a:gd name="connsiteX1304" fmla="*/ 747447 w 1640088"/>
                <a:gd name="connsiteY1304" fmla="*/ 606739 h 1361472"/>
                <a:gd name="connsiteX1305" fmla="*/ 767583 w 1640088"/>
                <a:gd name="connsiteY1305" fmla="*/ 623356 h 1361472"/>
                <a:gd name="connsiteX1306" fmla="*/ 791584 w 1640088"/>
                <a:gd name="connsiteY1306" fmla="*/ 634133 h 1361472"/>
                <a:gd name="connsiteX1307" fmla="*/ 811087 w 1640088"/>
                <a:gd name="connsiteY1307" fmla="*/ 637794 h 1361472"/>
                <a:gd name="connsiteX1308" fmla="*/ 826602 w 1640088"/>
                <a:gd name="connsiteY1308" fmla="*/ 638870 h 1361472"/>
                <a:gd name="connsiteX1309" fmla="*/ 827995 w 1640088"/>
                <a:gd name="connsiteY1309" fmla="*/ 638870 h 1361472"/>
                <a:gd name="connsiteX1310" fmla="*/ 837810 w 1640088"/>
                <a:gd name="connsiteY1310" fmla="*/ 638148 h 1361472"/>
                <a:gd name="connsiteX1311" fmla="*/ 853325 w 1640088"/>
                <a:gd name="connsiteY1311" fmla="*/ 634646 h 1361472"/>
                <a:gd name="connsiteX1312" fmla="*/ 869283 w 1640088"/>
                <a:gd name="connsiteY1312" fmla="*/ 627934 h 1361472"/>
                <a:gd name="connsiteX1313" fmla="*/ 870422 w 1640088"/>
                <a:gd name="connsiteY1313" fmla="*/ 627377 h 1361472"/>
                <a:gd name="connsiteX1314" fmla="*/ 876375 w 1640088"/>
                <a:gd name="connsiteY1314" fmla="*/ 638085 h 1361472"/>
                <a:gd name="connsiteX1315" fmla="*/ 892016 w 1640088"/>
                <a:gd name="connsiteY1315" fmla="*/ 657184 h 1361472"/>
                <a:gd name="connsiteX1316" fmla="*/ 901008 w 1640088"/>
                <a:gd name="connsiteY1316" fmla="*/ 664991 h 1361472"/>
                <a:gd name="connsiteX1317" fmla="*/ 918612 w 1640088"/>
                <a:gd name="connsiteY1317" fmla="*/ 676580 h 1361472"/>
                <a:gd name="connsiteX1318" fmla="*/ 935203 w 1640088"/>
                <a:gd name="connsiteY1318" fmla="*/ 682830 h 1361472"/>
                <a:gd name="connsiteX1319" fmla="*/ 950527 w 1640088"/>
                <a:gd name="connsiteY1319" fmla="*/ 685705 h 1361472"/>
                <a:gd name="connsiteX1320" fmla="*/ 961103 w 1640088"/>
                <a:gd name="connsiteY1320" fmla="*/ 686288 h 1361472"/>
                <a:gd name="connsiteX1321" fmla="*/ 967182 w 1640088"/>
                <a:gd name="connsiteY1321" fmla="*/ 686066 h 1361472"/>
                <a:gd name="connsiteX1322" fmla="*/ 975857 w 1640088"/>
                <a:gd name="connsiteY1322" fmla="*/ 684862 h 1361472"/>
                <a:gd name="connsiteX1323" fmla="*/ 980164 w 1640088"/>
                <a:gd name="connsiteY1323" fmla="*/ 700231 h 1361472"/>
                <a:gd name="connsiteX1324" fmla="*/ 988776 w 1640088"/>
                <a:gd name="connsiteY1324" fmla="*/ 716803 h 1361472"/>
                <a:gd name="connsiteX1325" fmla="*/ 998147 w 1640088"/>
                <a:gd name="connsiteY1325" fmla="*/ 728151 h 1361472"/>
                <a:gd name="connsiteX1326" fmla="*/ 1003276 w 1640088"/>
                <a:gd name="connsiteY1326" fmla="*/ 733496 h 1361472"/>
                <a:gd name="connsiteX1327" fmla="*/ 1015372 w 1640088"/>
                <a:gd name="connsiteY1327" fmla="*/ 742241 h 1361472"/>
                <a:gd name="connsiteX1328" fmla="*/ 1032849 w 1640088"/>
                <a:gd name="connsiteY1328" fmla="*/ 750258 h 1361472"/>
                <a:gd name="connsiteX1329" fmla="*/ 1066031 w 1640088"/>
                <a:gd name="connsiteY1329" fmla="*/ 758002 h 1361472"/>
                <a:gd name="connsiteX1330" fmla="*/ 1075656 w 1640088"/>
                <a:gd name="connsiteY1330" fmla="*/ 758642 h 1361472"/>
                <a:gd name="connsiteX1331" fmla="*/ 1084838 w 1640088"/>
                <a:gd name="connsiteY1331" fmla="*/ 757521 h 1361472"/>
                <a:gd name="connsiteX1332" fmla="*/ 1102442 w 1640088"/>
                <a:gd name="connsiteY1332" fmla="*/ 752176 h 1361472"/>
                <a:gd name="connsiteX1333" fmla="*/ 1103456 w 1640088"/>
                <a:gd name="connsiteY1333" fmla="*/ 751752 h 1361472"/>
                <a:gd name="connsiteX1334" fmla="*/ 1105355 w 1640088"/>
                <a:gd name="connsiteY1334" fmla="*/ 755412 h 1361472"/>
                <a:gd name="connsiteX1335" fmla="*/ 1107572 w 1640088"/>
                <a:gd name="connsiteY1335" fmla="*/ 759433 h 1361472"/>
                <a:gd name="connsiteX1336" fmla="*/ 1116121 w 1640088"/>
                <a:gd name="connsiteY1336" fmla="*/ 770262 h 1361472"/>
                <a:gd name="connsiteX1337" fmla="*/ 1119983 w 1640088"/>
                <a:gd name="connsiteY1337" fmla="*/ 773517 h 1361472"/>
                <a:gd name="connsiteX1338" fmla="*/ 1122833 w 1640088"/>
                <a:gd name="connsiteY1338" fmla="*/ 775632 h 1361472"/>
                <a:gd name="connsiteX1339" fmla="*/ 1114981 w 1640088"/>
                <a:gd name="connsiteY1339" fmla="*/ 786922 h 1361472"/>
                <a:gd name="connsiteX1340" fmla="*/ 1107128 w 1640088"/>
                <a:gd name="connsiteY1340" fmla="*/ 804033 h 1361472"/>
                <a:gd name="connsiteX1341" fmla="*/ 1104976 w 1640088"/>
                <a:gd name="connsiteY1341" fmla="*/ 815380 h 1361472"/>
                <a:gd name="connsiteX1342" fmla="*/ 1103646 w 1640088"/>
                <a:gd name="connsiteY1342" fmla="*/ 830236 h 1361472"/>
                <a:gd name="connsiteX1343" fmla="*/ 1105989 w 1640088"/>
                <a:gd name="connsiteY1343" fmla="*/ 843490 h 1361472"/>
                <a:gd name="connsiteX1344" fmla="*/ 1117577 w 1640088"/>
                <a:gd name="connsiteY1344" fmla="*/ 860543 h 1361472"/>
                <a:gd name="connsiteX1345" fmla="*/ 1125810 w 1640088"/>
                <a:gd name="connsiteY1345" fmla="*/ 867382 h 1361472"/>
                <a:gd name="connsiteX1346" fmla="*/ 1114664 w 1640088"/>
                <a:gd name="connsiteY1346" fmla="*/ 874854 h 1361472"/>
                <a:gd name="connsiteX1347" fmla="*/ 1101176 w 1640088"/>
                <a:gd name="connsiteY1347" fmla="*/ 886038 h 1361472"/>
                <a:gd name="connsiteX1348" fmla="*/ 1093071 w 1640088"/>
                <a:gd name="connsiteY1348" fmla="*/ 892959 h 1361472"/>
                <a:gd name="connsiteX1349" fmla="*/ 1084711 w 1640088"/>
                <a:gd name="connsiteY1349" fmla="*/ 901058 h 1361472"/>
                <a:gd name="connsiteX1350" fmla="*/ 1068501 w 1640088"/>
                <a:gd name="connsiteY1350" fmla="*/ 921069 h 1361472"/>
                <a:gd name="connsiteX1351" fmla="*/ 1062611 w 1640088"/>
                <a:gd name="connsiteY1351" fmla="*/ 930162 h 1361472"/>
                <a:gd name="connsiteX1352" fmla="*/ 1057229 w 1640088"/>
                <a:gd name="connsiteY1352" fmla="*/ 941928 h 1361472"/>
                <a:gd name="connsiteX1353" fmla="*/ 1051466 w 1640088"/>
                <a:gd name="connsiteY1353" fmla="*/ 962147 h 1361472"/>
                <a:gd name="connsiteX1354" fmla="*/ 1049946 w 1640088"/>
                <a:gd name="connsiteY1354" fmla="*/ 976870 h 1361472"/>
                <a:gd name="connsiteX1355" fmla="*/ 1050263 w 1640088"/>
                <a:gd name="connsiteY1355" fmla="*/ 990345 h 1361472"/>
                <a:gd name="connsiteX1356" fmla="*/ 1070654 w 1640088"/>
                <a:gd name="connsiteY1356" fmla="*/ 1026054 h 1361472"/>
                <a:gd name="connsiteX1357" fmla="*/ 1036332 w 1640088"/>
                <a:gd name="connsiteY1357" fmla="*/ 1045938 h 1361472"/>
                <a:gd name="connsiteX1358" fmla="*/ 1015435 w 1640088"/>
                <a:gd name="connsiteY1358" fmla="*/ 1060395 h 1361472"/>
                <a:gd name="connsiteX1359" fmla="*/ 996944 w 1640088"/>
                <a:gd name="connsiteY1359" fmla="*/ 1077999 h 1361472"/>
                <a:gd name="connsiteX1360" fmla="*/ 980860 w 1640088"/>
                <a:gd name="connsiteY1360" fmla="*/ 1099979 h 1361472"/>
                <a:gd name="connsiteX1361" fmla="*/ 967688 w 1640088"/>
                <a:gd name="connsiteY1361" fmla="*/ 1122016 h 1361472"/>
                <a:gd name="connsiteX1362" fmla="*/ 962306 w 1640088"/>
                <a:gd name="connsiteY1362" fmla="*/ 1132053 h 1361472"/>
                <a:gd name="connsiteX1363" fmla="*/ 957430 w 1640088"/>
                <a:gd name="connsiteY1363" fmla="*/ 1145224 h 1361472"/>
                <a:gd name="connsiteX1364" fmla="*/ 954896 w 1640088"/>
                <a:gd name="connsiteY1364" fmla="*/ 1161359 h 1361472"/>
                <a:gd name="connsiteX1365" fmla="*/ 953377 w 1640088"/>
                <a:gd name="connsiteY1365" fmla="*/ 1176563 h 1361472"/>
                <a:gd name="connsiteX1366" fmla="*/ 953694 w 1640088"/>
                <a:gd name="connsiteY1366" fmla="*/ 1192014 h 1361472"/>
                <a:gd name="connsiteX1367" fmla="*/ 956670 w 1640088"/>
                <a:gd name="connsiteY1367" fmla="*/ 1204635 h 1361472"/>
                <a:gd name="connsiteX1368" fmla="*/ 962116 w 1640088"/>
                <a:gd name="connsiteY1368" fmla="*/ 1215343 h 1361472"/>
                <a:gd name="connsiteX1369" fmla="*/ 967688 w 1640088"/>
                <a:gd name="connsiteY1369" fmla="*/ 1223708 h 1361472"/>
                <a:gd name="connsiteX1370" fmla="*/ 975161 w 1640088"/>
                <a:gd name="connsiteY1370" fmla="*/ 1232599 h 1361472"/>
                <a:gd name="connsiteX1371" fmla="*/ 981809 w 1640088"/>
                <a:gd name="connsiteY1371" fmla="*/ 1237671 h 1361472"/>
                <a:gd name="connsiteX1372" fmla="*/ 989725 w 1640088"/>
                <a:gd name="connsiteY1372" fmla="*/ 1241692 h 1361472"/>
                <a:gd name="connsiteX1373" fmla="*/ 988142 w 1640088"/>
                <a:gd name="connsiteY1373" fmla="*/ 1257251 h 1361472"/>
                <a:gd name="connsiteX1374" fmla="*/ 987699 w 1640088"/>
                <a:gd name="connsiteY1374" fmla="*/ 1270416 h 1361472"/>
                <a:gd name="connsiteX1375" fmla="*/ 989788 w 1640088"/>
                <a:gd name="connsiteY1375" fmla="*/ 1283328 h 1361472"/>
                <a:gd name="connsiteX1376" fmla="*/ 995995 w 1640088"/>
                <a:gd name="connsiteY1376" fmla="*/ 1297639 h 1361472"/>
                <a:gd name="connsiteX1377" fmla="*/ 1002897 w 1640088"/>
                <a:gd name="connsiteY1377" fmla="*/ 1309677 h 1361472"/>
                <a:gd name="connsiteX1378" fmla="*/ 1009039 w 1640088"/>
                <a:gd name="connsiteY1378" fmla="*/ 1319144 h 1361472"/>
                <a:gd name="connsiteX1379" fmla="*/ 1017714 w 1640088"/>
                <a:gd name="connsiteY1379" fmla="*/ 1329359 h 1361472"/>
                <a:gd name="connsiteX1380" fmla="*/ 1024617 w 1640088"/>
                <a:gd name="connsiteY1380" fmla="*/ 1334494 h 1361472"/>
                <a:gd name="connsiteX1381" fmla="*/ 1033546 w 1640088"/>
                <a:gd name="connsiteY1381" fmla="*/ 1339630 h 1361472"/>
                <a:gd name="connsiteX1382" fmla="*/ 1055963 w 1640088"/>
                <a:gd name="connsiteY1382" fmla="*/ 1348432 h 1361472"/>
                <a:gd name="connsiteX1383" fmla="*/ 1068880 w 1640088"/>
                <a:gd name="connsiteY1383" fmla="*/ 1352453 h 1361472"/>
                <a:gd name="connsiteX1384" fmla="*/ 1093514 w 1640088"/>
                <a:gd name="connsiteY1384" fmla="*/ 1357880 h 1361472"/>
                <a:gd name="connsiteX1385" fmla="*/ 1115234 w 1640088"/>
                <a:gd name="connsiteY1385" fmla="*/ 1360577 h 1361472"/>
                <a:gd name="connsiteX1386" fmla="*/ 1123973 w 1640088"/>
                <a:gd name="connsiteY1386" fmla="*/ 1360926 h 1361472"/>
                <a:gd name="connsiteX1387" fmla="*/ 1151392 w 1640088"/>
                <a:gd name="connsiteY1387" fmla="*/ 1358234 h 1361472"/>
                <a:gd name="connsiteX1388" fmla="*/ 1165703 w 1640088"/>
                <a:gd name="connsiteY1388" fmla="*/ 1354707 h 1361472"/>
                <a:gd name="connsiteX1389" fmla="*/ 1181788 w 1640088"/>
                <a:gd name="connsiteY1389" fmla="*/ 1347894 h 1361472"/>
                <a:gd name="connsiteX1390" fmla="*/ 1197935 w 1640088"/>
                <a:gd name="connsiteY1390" fmla="*/ 1339066 h 1361472"/>
                <a:gd name="connsiteX1391" fmla="*/ 1208574 w 1640088"/>
                <a:gd name="connsiteY1391" fmla="*/ 1332733 h 1361472"/>
                <a:gd name="connsiteX1392" fmla="*/ 1219592 w 1640088"/>
                <a:gd name="connsiteY1392" fmla="*/ 1324755 h 1361472"/>
                <a:gd name="connsiteX1393" fmla="*/ 1229597 w 1640088"/>
                <a:gd name="connsiteY1393" fmla="*/ 1316516 h 1361472"/>
                <a:gd name="connsiteX1394" fmla="*/ 1243339 w 1640088"/>
                <a:gd name="connsiteY1394" fmla="*/ 1302490 h 1361472"/>
                <a:gd name="connsiteX1395" fmla="*/ 1245872 w 1640088"/>
                <a:gd name="connsiteY1395" fmla="*/ 1304478 h 1361472"/>
                <a:gd name="connsiteX1396" fmla="*/ 1259740 w 1640088"/>
                <a:gd name="connsiteY1396" fmla="*/ 1312286 h 1361472"/>
                <a:gd name="connsiteX1397" fmla="*/ 1267655 w 1640088"/>
                <a:gd name="connsiteY1397" fmla="*/ 1315459 h 1361472"/>
                <a:gd name="connsiteX1398" fmla="*/ 1275001 w 1640088"/>
                <a:gd name="connsiteY1398" fmla="*/ 1318062 h 1361472"/>
                <a:gd name="connsiteX1399" fmla="*/ 1302927 w 1640088"/>
                <a:gd name="connsiteY1399" fmla="*/ 1326249 h 1361472"/>
                <a:gd name="connsiteX1400" fmla="*/ 1314262 w 1640088"/>
                <a:gd name="connsiteY1400" fmla="*/ 1329004 h 1361472"/>
                <a:gd name="connsiteX1401" fmla="*/ 1326041 w 1640088"/>
                <a:gd name="connsiteY1401" fmla="*/ 1331410 h 1361472"/>
                <a:gd name="connsiteX1402" fmla="*/ 1341998 w 1640088"/>
                <a:gd name="connsiteY1402" fmla="*/ 1333791 h 1361472"/>
                <a:gd name="connsiteX1403" fmla="*/ 1356816 w 1640088"/>
                <a:gd name="connsiteY1403" fmla="*/ 1335051 h 1361472"/>
                <a:gd name="connsiteX1404" fmla="*/ 1367075 w 1640088"/>
                <a:gd name="connsiteY1404" fmla="*/ 1335551 h 1361472"/>
                <a:gd name="connsiteX1405" fmla="*/ 1384426 w 1640088"/>
                <a:gd name="connsiteY1405" fmla="*/ 1335925 h 1361472"/>
                <a:gd name="connsiteX1406" fmla="*/ 1387972 w 1640088"/>
                <a:gd name="connsiteY1406" fmla="*/ 1335900 h 1361472"/>
                <a:gd name="connsiteX1407" fmla="*/ 1422611 w 1640088"/>
                <a:gd name="connsiteY1407" fmla="*/ 1331822 h 1361472"/>
                <a:gd name="connsiteX1408" fmla="*/ 1457439 w 1640088"/>
                <a:gd name="connsiteY1408" fmla="*/ 1321588 h 1361472"/>
                <a:gd name="connsiteX1409" fmla="*/ 1511644 w 1640088"/>
                <a:gd name="connsiteY1409" fmla="*/ 1289806 h 1361472"/>
                <a:gd name="connsiteX1410" fmla="*/ 1522979 w 1640088"/>
                <a:gd name="connsiteY1410" fmla="*/ 1280928 h 1361472"/>
                <a:gd name="connsiteX1411" fmla="*/ 1548309 w 1640088"/>
                <a:gd name="connsiteY1411" fmla="*/ 1256833 h 1361472"/>
                <a:gd name="connsiteX1412" fmla="*/ 1562684 w 1640088"/>
                <a:gd name="connsiteY1412" fmla="*/ 1238526 h 1361472"/>
                <a:gd name="connsiteX1413" fmla="*/ 1570409 w 1640088"/>
                <a:gd name="connsiteY1413" fmla="*/ 1227520 h 1361472"/>
                <a:gd name="connsiteX1414" fmla="*/ 1578515 w 1640088"/>
                <a:gd name="connsiteY1414" fmla="*/ 1214849 h 1361472"/>
                <a:gd name="connsiteX1415" fmla="*/ 1584594 w 1640088"/>
                <a:gd name="connsiteY1415" fmla="*/ 1203907 h 1361472"/>
                <a:gd name="connsiteX1416" fmla="*/ 1605491 w 1640088"/>
                <a:gd name="connsiteY1416" fmla="*/ 1150360 h 1361472"/>
                <a:gd name="connsiteX1417" fmla="*/ 1612393 w 1640088"/>
                <a:gd name="connsiteY1417" fmla="*/ 1107939 h 1361472"/>
                <a:gd name="connsiteX1418" fmla="*/ 1613280 w 1640088"/>
                <a:gd name="connsiteY1418" fmla="*/ 1079335 h 1361472"/>
                <a:gd name="connsiteX1419" fmla="*/ 1610177 w 1640088"/>
                <a:gd name="connsiteY1419" fmla="*/ 1055322 h 1361472"/>
                <a:gd name="connsiteX1420" fmla="*/ 1604161 w 1640088"/>
                <a:gd name="connsiteY1420" fmla="*/ 1039517 h 1361472"/>
                <a:gd name="connsiteX1421" fmla="*/ 1600298 w 1640088"/>
                <a:gd name="connsiteY1421" fmla="*/ 1031209 h 1361472"/>
                <a:gd name="connsiteX1422" fmla="*/ 1590420 w 1640088"/>
                <a:gd name="connsiteY1422" fmla="*/ 1011901 h 1361472"/>
                <a:gd name="connsiteX1423" fmla="*/ 1575665 w 1640088"/>
                <a:gd name="connsiteY1423" fmla="*/ 994006 h 1361472"/>
                <a:gd name="connsiteX1424" fmla="*/ 1576488 w 1640088"/>
                <a:gd name="connsiteY1424" fmla="*/ 993423 h 1361472"/>
                <a:gd name="connsiteX1425" fmla="*/ 1590357 w 1640088"/>
                <a:gd name="connsiteY1425" fmla="*/ 982651 h 1361472"/>
                <a:gd name="connsiteX1426" fmla="*/ 1601818 w 1640088"/>
                <a:gd name="connsiteY1426" fmla="*/ 971095 h 1361472"/>
                <a:gd name="connsiteX1427" fmla="*/ 1612076 w 1640088"/>
                <a:gd name="connsiteY1427" fmla="*/ 957069 h 1361472"/>
                <a:gd name="connsiteX1428" fmla="*/ 1621829 w 1640088"/>
                <a:gd name="connsiteY1428" fmla="*/ 939667 h 1361472"/>
                <a:gd name="connsiteX1429" fmla="*/ 1634050 w 1640088"/>
                <a:gd name="connsiteY1429" fmla="*/ 906694 h 1361472"/>
                <a:gd name="connsiteX1430" fmla="*/ 1638293 w 1640088"/>
                <a:gd name="connsiteY1430" fmla="*/ 875412 h 1361472"/>
                <a:gd name="connsiteX1431" fmla="*/ 1638862 w 1640088"/>
                <a:gd name="connsiteY1431" fmla="*/ 855819 h 1361472"/>
                <a:gd name="connsiteX1432" fmla="*/ 1636900 w 1640088"/>
                <a:gd name="connsiteY1432" fmla="*/ 839057 h 1361472"/>
                <a:gd name="connsiteX1433" fmla="*/ 1633353 w 1640088"/>
                <a:gd name="connsiteY1433" fmla="*/ 823758 h 1361472"/>
                <a:gd name="connsiteX1434" fmla="*/ 1631074 w 1640088"/>
                <a:gd name="connsiteY1434" fmla="*/ 816292 h 1361472"/>
                <a:gd name="connsiteX1435" fmla="*/ 1629111 w 1640088"/>
                <a:gd name="connsiteY1435" fmla="*/ 811074 h 1361472"/>
                <a:gd name="connsiteX1436" fmla="*/ 1624172 w 1640088"/>
                <a:gd name="connsiteY1436" fmla="*/ 799720 h 1361472"/>
                <a:gd name="connsiteX1437" fmla="*/ 1613976 w 1640088"/>
                <a:gd name="connsiteY1437" fmla="*/ 780647 h 1361472"/>
                <a:gd name="connsiteX1438" fmla="*/ 1602071 w 1640088"/>
                <a:gd name="connsiteY1438" fmla="*/ 767178 h 1361472"/>
                <a:gd name="connsiteX1439" fmla="*/ 1586683 w 1640088"/>
                <a:gd name="connsiteY1439" fmla="*/ 755412 h 1361472"/>
                <a:gd name="connsiteX1440" fmla="*/ 1565090 w 1640088"/>
                <a:gd name="connsiteY1440" fmla="*/ 744273 h 1361472"/>
                <a:gd name="connsiteX1441" fmla="*/ 1565406 w 1640088"/>
                <a:gd name="connsiteY1441" fmla="*/ 743912 h 1361472"/>
                <a:gd name="connsiteX1442" fmla="*/ 1580478 w 1640088"/>
                <a:gd name="connsiteY1442" fmla="*/ 721318 h 1361472"/>
                <a:gd name="connsiteX1443" fmla="*/ 1591623 w 1640088"/>
                <a:gd name="connsiteY1443" fmla="*/ 696641 h 1361472"/>
                <a:gd name="connsiteX1444" fmla="*/ 1596815 w 1640088"/>
                <a:gd name="connsiteY1444" fmla="*/ 667892 h 1361472"/>
                <a:gd name="connsiteX1445" fmla="*/ 1598209 w 1640088"/>
                <a:gd name="connsiteY1445" fmla="*/ 653435 h 1361472"/>
                <a:gd name="connsiteX1446" fmla="*/ 1598652 w 1640088"/>
                <a:gd name="connsiteY1446" fmla="*/ 648008 h 1361472"/>
                <a:gd name="connsiteX1447" fmla="*/ 1598842 w 1640088"/>
                <a:gd name="connsiteY1447" fmla="*/ 645070 h 1361472"/>
                <a:gd name="connsiteX1448" fmla="*/ 1598209 w 1640088"/>
                <a:gd name="connsiteY1448" fmla="*/ 634773 h 1361472"/>
                <a:gd name="connsiteX1449" fmla="*/ 1592446 w 1640088"/>
                <a:gd name="connsiteY1449" fmla="*/ 619696 h 1361472"/>
                <a:gd name="connsiteX1450" fmla="*/ 1584467 w 1640088"/>
                <a:gd name="connsiteY1450" fmla="*/ 606929 h 1361472"/>
                <a:gd name="connsiteX1451" fmla="*/ 1569459 w 1640088"/>
                <a:gd name="connsiteY1451" fmla="*/ 590383 h 1361472"/>
                <a:gd name="connsiteX1452" fmla="*/ 1551539 w 1640088"/>
                <a:gd name="connsiteY1452" fmla="*/ 575654 h 1361472"/>
                <a:gd name="connsiteX1453" fmla="*/ 1535644 w 1640088"/>
                <a:gd name="connsiteY1453" fmla="*/ 566288 h 1361472"/>
                <a:gd name="connsiteX1454" fmla="*/ 1498093 w 1640088"/>
                <a:gd name="connsiteY1454" fmla="*/ 558106 h 1361472"/>
                <a:gd name="connsiteX1455" fmla="*/ 1498536 w 1640088"/>
                <a:gd name="connsiteY1455" fmla="*/ 557467 h 1361472"/>
                <a:gd name="connsiteX1456" fmla="*/ 1512404 w 1640088"/>
                <a:gd name="connsiteY1456" fmla="*/ 535981 h 1361472"/>
                <a:gd name="connsiteX1457" fmla="*/ 1523296 w 1640088"/>
                <a:gd name="connsiteY1457" fmla="*/ 514064 h 1361472"/>
                <a:gd name="connsiteX1458" fmla="*/ 1525639 w 1640088"/>
                <a:gd name="connsiteY1458" fmla="*/ 507998 h 1361472"/>
                <a:gd name="connsiteX1459" fmla="*/ 1528741 w 1640088"/>
                <a:gd name="connsiteY1459" fmla="*/ 500101 h 1361472"/>
                <a:gd name="connsiteX1460" fmla="*/ 1532858 w 1640088"/>
                <a:gd name="connsiteY1460" fmla="*/ 487284 h 1361472"/>
                <a:gd name="connsiteX1461" fmla="*/ 1536024 w 1640088"/>
                <a:gd name="connsiteY1461" fmla="*/ 474955 h 1361472"/>
                <a:gd name="connsiteX1462" fmla="*/ 1538684 w 1640088"/>
                <a:gd name="connsiteY1462" fmla="*/ 461283 h 1361472"/>
                <a:gd name="connsiteX1463" fmla="*/ 1539634 w 1640088"/>
                <a:gd name="connsiteY1463" fmla="*/ 444946 h 1361472"/>
                <a:gd name="connsiteX1464" fmla="*/ 1538114 w 1640088"/>
                <a:gd name="connsiteY1464" fmla="*/ 435852 h 1361472"/>
                <a:gd name="connsiteX1465" fmla="*/ 1536024 w 1640088"/>
                <a:gd name="connsiteY1465" fmla="*/ 427671 h 1361472"/>
                <a:gd name="connsiteX1466" fmla="*/ 1530388 w 1640088"/>
                <a:gd name="connsiteY1466" fmla="*/ 413163 h 1361472"/>
                <a:gd name="connsiteX1467" fmla="*/ 1525132 w 1640088"/>
                <a:gd name="connsiteY1467" fmla="*/ 404070 h 1361472"/>
                <a:gd name="connsiteX1468" fmla="*/ 1508795 w 1640088"/>
                <a:gd name="connsiteY1468" fmla="*/ 383648 h 1361472"/>
                <a:gd name="connsiteX1469" fmla="*/ 1495686 w 1640088"/>
                <a:gd name="connsiteY1469" fmla="*/ 373624 h 1361472"/>
                <a:gd name="connsiteX1470" fmla="*/ 1486188 w 1640088"/>
                <a:gd name="connsiteY1470" fmla="*/ 367779 h 1361472"/>
                <a:gd name="connsiteX1471" fmla="*/ 1463074 w 1640088"/>
                <a:gd name="connsiteY1471" fmla="*/ 356102 h 1361472"/>
                <a:gd name="connsiteX1472" fmla="*/ 1447054 w 1640088"/>
                <a:gd name="connsiteY1472" fmla="*/ 350175 h 1361472"/>
                <a:gd name="connsiteX1473" fmla="*/ 1429386 w 1640088"/>
                <a:gd name="connsiteY1473" fmla="*/ 345305 h 1361472"/>
                <a:gd name="connsiteX1474" fmla="*/ 1396964 w 1640088"/>
                <a:gd name="connsiteY1474" fmla="*/ 340866 h 1361472"/>
                <a:gd name="connsiteX1475" fmla="*/ 1368658 w 1640088"/>
                <a:gd name="connsiteY1475" fmla="*/ 339524 h 1361472"/>
                <a:gd name="connsiteX1476" fmla="*/ 1359539 w 1640088"/>
                <a:gd name="connsiteY1476" fmla="*/ 339359 h 1361472"/>
                <a:gd name="connsiteX1477" fmla="*/ 1343265 w 1640088"/>
                <a:gd name="connsiteY1477" fmla="*/ 339789 h 1361472"/>
                <a:gd name="connsiteX1478" fmla="*/ 1320721 w 1640088"/>
                <a:gd name="connsiteY1478" fmla="*/ 342633 h 1361472"/>
                <a:gd name="connsiteX1479" fmla="*/ 1322178 w 1640088"/>
                <a:gd name="connsiteY1479" fmla="*/ 339960 h 1361472"/>
                <a:gd name="connsiteX1480" fmla="*/ 1334336 w 1640088"/>
                <a:gd name="connsiteY1480" fmla="*/ 317195 h 1361472"/>
                <a:gd name="connsiteX1481" fmla="*/ 1346051 w 1640088"/>
                <a:gd name="connsiteY1481" fmla="*/ 292815 h 1361472"/>
                <a:gd name="connsiteX1482" fmla="*/ 1355170 w 1640088"/>
                <a:gd name="connsiteY1482" fmla="*/ 267435 h 1361472"/>
                <a:gd name="connsiteX1483" fmla="*/ 1359666 w 1640088"/>
                <a:gd name="connsiteY1483" fmla="*/ 242625 h 1361472"/>
                <a:gd name="connsiteX1484" fmla="*/ 1362832 w 1640088"/>
                <a:gd name="connsiteY1484" fmla="*/ 213191 h 1361472"/>
                <a:gd name="connsiteX1485" fmla="*/ 1362642 w 1640088"/>
                <a:gd name="connsiteY1485" fmla="*/ 176831 h 1361472"/>
                <a:gd name="connsiteX1486" fmla="*/ 1358969 w 1640088"/>
                <a:gd name="connsiteY1486" fmla="*/ 159347 h 1361472"/>
                <a:gd name="connsiteX1487" fmla="*/ 1351371 w 1640088"/>
                <a:gd name="connsiteY1487" fmla="*/ 139748 h 1361472"/>
                <a:gd name="connsiteX1488" fmla="*/ 1343265 w 1640088"/>
                <a:gd name="connsiteY1488" fmla="*/ 123201 h 1361472"/>
                <a:gd name="connsiteX1489" fmla="*/ 1327624 w 1640088"/>
                <a:gd name="connsiteY1489" fmla="*/ 98885 h 1361472"/>
                <a:gd name="connsiteX1490" fmla="*/ 1316099 w 1640088"/>
                <a:gd name="connsiteY1490" fmla="*/ 85853 h 1361472"/>
                <a:gd name="connsiteX1491" fmla="*/ 1303307 w 1640088"/>
                <a:gd name="connsiteY1491" fmla="*/ 75208 h 1361472"/>
                <a:gd name="connsiteX1492" fmla="*/ 1273798 w 1640088"/>
                <a:gd name="connsiteY1492" fmla="*/ 58224 h 1361472"/>
                <a:gd name="connsiteX1493" fmla="*/ 1238970 w 1640088"/>
                <a:gd name="connsiteY1493" fmla="*/ 49770 h 1361472"/>
                <a:gd name="connsiteX1494" fmla="*/ 1231561 w 1640088"/>
                <a:gd name="connsiteY1494" fmla="*/ 49498 h 1361472"/>
                <a:gd name="connsiteX1495" fmla="*/ 1199329 w 1640088"/>
                <a:gd name="connsiteY1495" fmla="*/ 53576 h 1361472"/>
                <a:gd name="connsiteX1496" fmla="*/ 1172986 w 1640088"/>
                <a:gd name="connsiteY1496" fmla="*/ 61682 h 1361472"/>
                <a:gd name="connsiteX1497" fmla="*/ 1148416 w 1640088"/>
                <a:gd name="connsiteY1497" fmla="*/ 71478 h 1361472"/>
                <a:gd name="connsiteX1498" fmla="*/ 1101936 w 1640088"/>
                <a:gd name="connsiteY1498" fmla="*/ 95718 h 1361472"/>
                <a:gd name="connsiteX1499" fmla="*/ 1090158 w 1640088"/>
                <a:gd name="connsiteY1499" fmla="*/ 103400 h 1361472"/>
                <a:gd name="connsiteX1500" fmla="*/ 1079582 w 1640088"/>
                <a:gd name="connsiteY1500" fmla="*/ 111144 h 1361472"/>
                <a:gd name="connsiteX1501" fmla="*/ 1076733 w 1640088"/>
                <a:gd name="connsiteY1501" fmla="*/ 113196 h 1361472"/>
                <a:gd name="connsiteX1502" fmla="*/ 1077366 w 1640088"/>
                <a:gd name="connsiteY1502" fmla="*/ 106427 h 1361472"/>
                <a:gd name="connsiteX1503" fmla="*/ 1069514 w 1640088"/>
                <a:gd name="connsiteY1503" fmla="*/ 60143 h 1361472"/>
                <a:gd name="connsiteX1504" fmla="*/ 1064511 w 1640088"/>
                <a:gd name="connsiteY1504" fmla="*/ 48504 h 1361472"/>
                <a:gd name="connsiteX1505" fmla="*/ 1061092 w 1640088"/>
                <a:gd name="connsiteY1505" fmla="*/ 41114 h 1361472"/>
                <a:gd name="connsiteX1506" fmla="*/ 1051150 w 1640088"/>
                <a:gd name="connsiteY1506" fmla="*/ 27290 h 1361472"/>
                <a:gd name="connsiteX1507" fmla="*/ 1041398 w 1640088"/>
                <a:gd name="connsiteY1507" fmla="*/ 16931 h 1361472"/>
                <a:gd name="connsiteX1508" fmla="*/ 1035698 w 1640088"/>
                <a:gd name="connsiteY1508" fmla="*/ 12852 h 1361472"/>
                <a:gd name="connsiteX1509" fmla="*/ 1031962 w 1640088"/>
                <a:gd name="connsiteY1509" fmla="*/ 10680 h 1361472"/>
                <a:gd name="connsiteX1510" fmla="*/ 1020311 w 1640088"/>
                <a:gd name="connsiteY1510" fmla="*/ 5437 h 1361472"/>
                <a:gd name="connsiteX1511" fmla="*/ 983203 w 1640088"/>
                <a:gd name="connsiteY1511" fmla="*/ -547 h 1361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</a:cxnLst>
              <a:rect l="l" t="t" r="r" b="b"/>
              <a:pathLst>
                <a:path w="1640088" h="1361472">
                  <a:moveTo>
                    <a:pt x="1044374" y="169707"/>
                  </a:moveTo>
                  <a:lnTo>
                    <a:pt x="1044374" y="169707"/>
                  </a:lnTo>
                  <a:cubicBezTo>
                    <a:pt x="1043677" y="172170"/>
                    <a:pt x="1042854" y="174640"/>
                    <a:pt x="1042031" y="177097"/>
                  </a:cubicBezTo>
                  <a:cubicBezTo>
                    <a:pt x="1039561" y="183106"/>
                    <a:pt x="1036522" y="188805"/>
                    <a:pt x="1032912" y="194232"/>
                  </a:cubicBezTo>
                  <a:cubicBezTo>
                    <a:pt x="1030696" y="197196"/>
                    <a:pt x="1028290" y="200014"/>
                    <a:pt x="1025693" y="202623"/>
                  </a:cubicBezTo>
                  <a:cubicBezTo>
                    <a:pt x="1025187" y="202971"/>
                    <a:pt x="1024617" y="203307"/>
                    <a:pt x="1024174" y="203661"/>
                  </a:cubicBezTo>
                  <a:cubicBezTo>
                    <a:pt x="1024553" y="202331"/>
                    <a:pt x="1024934" y="200989"/>
                    <a:pt x="1025440" y="199659"/>
                  </a:cubicBezTo>
                  <a:cubicBezTo>
                    <a:pt x="1027277" y="195372"/>
                    <a:pt x="1029429" y="191269"/>
                    <a:pt x="1031836" y="187248"/>
                  </a:cubicBezTo>
                  <a:cubicBezTo>
                    <a:pt x="1034305" y="183296"/>
                    <a:pt x="1037029" y="179503"/>
                    <a:pt x="1039688" y="175691"/>
                  </a:cubicBezTo>
                  <a:cubicBezTo>
                    <a:pt x="1041334" y="173728"/>
                    <a:pt x="1042791" y="171695"/>
                    <a:pt x="1044374" y="169707"/>
                  </a:cubicBezTo>
                  <a:close/>
                  <a:moveTo>
                    <a:pt x="1024047" y="204244"/>
                  </a:moveTo>
                  <a:cubicBezTo>
                    <a:pt x="1024300" y="204244"/>
                    <a:pt x="1024553" y="204301"/>
                    <a:pt x="1024743" y="204301"/>
                  </a:cubicBezTo>
                  <a:cubicBezTo>
                    <a:pt x="1024553" y="204301"/>
                    <a:pt x="1024237" y="204301"/>
                    <a:pt x="1024047" y="204244"/>
                  </a:cubicBezTo>
                  <a:close/>
                  <a:moveTo>
                    <a:pt x="741874" y="240446"/>
                  </a:moveTo>
                  <a:cubicBezTo>
                    <a:pt x="741557" y="240617"/>
                    <a:pt x="741367" y="240718"/>
                    <a:pt x="741051" y="240820"/>
                  </a:cubicBezTo>
                  <a:lnTo>
                    <a:pt x="741051" y="240820"/>
                  </a:lnTo>
                  <a:cubicBezTo>
                    <a:pt x="741367" y="240693"/>
                    <a:pt x="741557" y="240548"/>
                    <a:pt x="741874" y="240446"/>
                  </a:cubicBezTo>
                  <a:close/>
                  <a:moveTo>
                    <a:pt x="737821" y="239762"/>
                  </a:moveTo>
                  <a:cubicBezTo>
                    <a:pt x="738074" y="240326"/>
                    <a:pt x="738391" y="240795"/>
                    <a:pt x="738581" y="241358"/>
                  </a:cubicBezTo>
                  <a:cubicBezTo>
                    <a:pt x="738328" y="240864"/>
                    <a:pt x="738011" y="240326"/>
                    <a:pt x="737821" y="239762"/>
                  </a:cubicBezTo>
                  <a:close/>
                  <a:moveTo>
                    <a:pt x="755425" y="180276"/>
                  </a:moveTo>
                  <a:cubicBezTo>
                    <a:pt x="755362" y="181118"/>
                    <a:pt x="755362" y="182036"/>
                    <a:pt x="755299" y="182948"/>
                  </a:cubicBezTo>
                  <a:cubicBezTo>
                    <a:pt x="755045" y="188178"/>
                    <a:pt x="754665" y="193384"/>
                    <a:pt x="754286" y="198583"/>
                  </a:cubicBezTo>
                  <a:cubicBezTo>
                    <a:pt x="753842" y="201831"/>
                    <a:pt x="753462" y="205086"/>
                    <a:pt x="752829" y="208315"/>
                  </a:cubicBezTo>
                  <a:cubicBezTo>
                    <a:pt x="752449" y="210931"/>
                    <a:pt x="751943" y="213540"/>
                    <a:pt x="751499" y="216086"/>
                  </a:cubicBezTo>
                  <a:cubicBezTo>
                    <a:pt x="750613" y="220727"/>
                    <a:pt x="749156" y="225223"/>
                    <a:pt x="747636" y="229675"/>
                  </a:cubicBezTo>
                  <a:cubicBezTo>
                    <a:pt x="746243" y="232904"/>
                    <a:pt x="744723" y="235957"/>
                    <a:pt x="742887" y="238832"/>
                  </a:cubicBezTo>
                  <a:cubicBezTo>
                    <a:pt x="742317" y="239395"/>
                    <a:pt x="741811" y="239952"/>
                    <a:pt x="741304" y="240446"/>
                  </a:cubicBezTo>
                  <a:cubicBezTo>
                    <a:pt x="740797" y="240795"/>
                    <a:pt x="740417" y="241086"/>
                    <a:pt x="739911" y="241358"/>
                  </a:cubicBezTo>
                  <a:cubicBezTo>
                    <a:pt x="739531" y="241504"/>
                    <a:pt x="739151" y="241586"/>
                    <a:pt x="738897" y="241706"/>
                  </a:cubicBezTo>
                  <a:cubicBezTo>
                    <a:pt x="738834" y="241358"/>
                    <a:pt x="738645" y="241086"/>
                    <a:pt x="738581" y="240795"/>
                  </a:cubicBezTo>
                  <a:cubicBezTo>
                    <a:pt x="738328" y="237774"/>
                    <a:pt x="738328" y="234880"/>
                    <a:pt x="738454" y="231936"/>
                  </a:cubicBezTo>
                  <a:cubicBezTo>
                    <a:pt x="739151" y="226211"/>
                    <a:pt x="740101" y="220645"/>
                    <a:pt x="741684" y="215155"/>
                  </a:cubicBezTo>
                  <a:cubicBezTo>
                    <a:pt x="743457" y="208613"/>
                    <a:pt x="745547" y="201977"/>
                    <a:pt x="747826" y="195556"/>
                  </a:cubicBezTo>
                  <a:cubicBezTo>
                    <a:pt x="749219" y="192117"/>
                    <a:pt x="750550" y="188659"/>
                    <a:pt x="752449" y="185405"/>
                  </a:cubicBezTo>
                  <a:cubicBezTo>
                    <a:pt x="753399" y="183733"/>
                    <a:pt x="754412" y="181966"/>
                    <a:pt x="755425" y="180276"/>
                  </a:cubicBezTo>
                  <a:close/>
                  <a:moveTo>
                    <a:pt x="737441" y="241029"/>
                  </a:moveTo>
                  <a:cubicBezTo>
                    <a:pt x="737821" y="241301"/>
                    <a:pt x="738138" y="241586"/>
                    <a:pt x="738581" y="241795"/>
                  </a:cubicBezTo>
                  <a:cubicBezTo>
                    <a:pt x="738518" y="241795"/>
                    <a:pt x="738518" y="241795"/>
                    <a:pt x="738518" y="241878"/>
                  </a:cubicBezTo>
                  <a:cubicBezTo>
                    <a:pt x="738138" y="241586"/>
                    <a:pt x="737821" y="241301"/>
                    <a:pt x="737441" y="241029"/>
                  </a:cubicBezTo>
                  <a:close/>
                  <a:moveTo>
                    <a:pt x="1252964" y="397092"/>
                  </a:moveTo>
                  <a:cubicBezTo>
                    <a:pt x="1252331" y="397459"/>
                    <a:pt x="1251635" y="397775"/>
                    <a:pt x="1250938" y="398067"/>
                  </a:cubicBezTo>
                  <a:lnTo>
                    <a:pt x="1250938" y="398067"/>
                  </a:lnTo>
                  <a:cubicBezTo>
                    <a:pt x="1251635" y="397731"/>
                    <a:pt x="1252395" y="397427"/>
                    <a:pt x="1252964" y="397092"/>
                  </a:cubicBezTo>
                  <a:close/>
                  <a:moveTo>
                    <a:pt x="1263160" y="387872"/>
                  </a:moveTo>
                  <a:lnTo>
                    <a:pt x="1263160" y="387872"/>
                  </a:lnTo>
                  <a:cubicBezTo>
                    <a:pt x="1261386" y="389987"/>
                    <a:pt x="1259360" y="392013"/>
                    <a:pt x="1257207" y="393925"/>
                  </a:cubicBezTo>
                  <a:cubicBezTo>
                    <a:pt x="1255244" y="395451"/>
                    <a:pt x="1253028" y="396864"/>
                    <a:pt x="1250812" y="398111"/>
                  </a:cubicBezTo>
                  <a:lnTo>
                    <a:pt x="1250812" y="398111"/>
                  </a:lnTo>
                  <a:cubicBezTo>
                    <a:pt x="1250495" y="398257"/>
                    <a:pt x="1250114" y="398377"/>
                    <a:pt x="1249862" y="398504"/>
                  </a:cubicBezTo>
                  <a:cubicBezTo>
                    <a:pt x="1249988" y="398086"/>
                    <a:pt x="1250305" y="397649"/>
                    <a:pt x="1250558" y="397300"/>
                  </a:cubicBezTo>
                  <a:cubicBezTo>
                    <a:pt x="1251318" y="396389"/>
                    <a:pt x="1252078" y="395470"/>
                    <a:pt x="1252901" y="394685"/>
                  </a:cubicBezTo>
                  <a:cubicBezTo>
                    <a:pt x="1256257" y="392228"/>
                    <a:pt x="1259676" y="389987"/>
                    <a:pt x="1263160" y="387872"/>
                  </a:cubicBezTo>
                  <a:close/>
                  <a:moveTo>
                    <a:pt x="1250938" y="398434"/>
                  </a:moveTo>
                  <a:cubicBezTo>
                    <a:pt x="1250558" y="398561"/>
                    <a:pt x="1250178" y="398561"/>
                    <a:pt x="1249862" y="398649"/>
                  </a:cubicBezTo>
                  <a:cubicBezTo>
                    <a:pt x="1250178" y="398561"/>
                    <a:pt x="1250558" y="398504"/>
                    <a:pt x="1250938" y="398434"/>
                  </a:cubicBezTo>
                  <a:close/>
                  <a:moveTo>
                    <a:pt x="1249545" y="398935"/>
                  </a:moveTo>
                  <a:cubicBezTo>
                    <a:pt x="1249608" y="398935"/>
                    <a:pt x="1249735" y="398998"/>
                    <a:pt x="1249925" y="398998"/>
                  </a:cubicBezTo>
                  <a:cubicBezTo>
                    <a:pt x="1249735" y="398998"/>
                    <a:pt x="1249608" y="398998"/>
                    <a:pt x="1249481" y="398935"/>
                  </a:cubicBezTo>
                  <a:close/>
                  <a:moveTo>
                    <a:pt x="430572" y="445566"/>
                  </a:moveTo>
                  <a:lnTo>
                    <a:pt x="430572" y="445566"/>
                  </a:lnTo>
                  <a:cubicBezTo>
                    <a:pt x="430382" y="445788"/>
                    <a:pt x="430255" y="446003"/>
                    <a:pt x="430065" y="446294"/>
                  </a:cubicBezTo>
                  <a:cubicBezTo>
                    <a:pt x="430191" y="446003"/>
                    <a:pt x="430382" y="445788"/>
                    <a:pt x="430572" y="445566"/>
                  </a:cubicBezTo>
                  <a:close/>
                  <a:moveTo>
                    <a:pt x="752956" y="511867"/>
                  </a:moveTo>
                  <a:cubicBezTo>
                    <a:pt x="753209" y="512038"/>
                    <a:pt x="753336" y="512158"/>
                    <a:pt x="753526" y="512304"/>
                  </a:cubicBezTo>
                  <a:cubicBezTo>
                    <a:pt x="753336" y="512158"/>
                    <a:pt x="753082" y="512038"/>
                    <a:pt x="752956" y="511867"/>
                  </a:cubicBezTo>
                  <a:close/>
                  <a:moveTo>
                    <a:pt x="751689" y="522309"/>
                  </a:moveTo>
                  <a:lnTo>
                    <a:pt x="751689" y="522309"/>
                  </a:lnTo>
                  <a:cubicBezTo>
                    <a:pt x="751056" y="524709"/>
                    <a:pt x="750359" y="527033"/>
                    <a:pt x="749663" y="529376"/>
                  </a:cubicBezTo>
                  <a:cubicBezTo>
                    <a:pt x="750106" y="527324"/>
                    <a:pt x="750613" y="525273"/>
                    <a:pt x="751309" y="523227"/>
                  </a:cubicBezTo>
                  <a:cubicBezTo>
                    <a:pt x="751435" y="522936"/>
                    <a:pt x="751562" y="522601"/>
                    <a:pt x="751689" y="522309"/>
                  </a:cubicBezTo>
                  <a:close/>
                  <a:moveTo>
                    <a:pt x="900311" y="541617"/>
                  </a:moveTo>
                  <a:lnTo>
                    <a:pt x="900311" y="541617"/>
                  </a:lnTo>
                  <a:cubicBezTo>
                    <a:pt x="899362" y="546277"/>
                    <a:pt x="897905" y="550773"/>
                    <a:pt x="896322" y="555225"/>
                  </a:cubicBezTo>
                  <a:cubicBezTo>
                    <a:pt x="896132" y="555580"/>
                    <a:pt x="896005" y="555909"/>
                    <a:pt x="895815" y="556264"/>
                  </a:cubicBezTo>
                  <a:cubicBezTo>
                    <a:pt x="896512" y="552540"/>
                    <a:pt x="897398" y="548804"/>
                    <a:pt x="898602" y="545144"/>
                  </a:cubicBezTo>
                  <a:cubicBezTo>
                    <a:pt x="899235" y="543941"/>
                    <a:pt x="899805" y="542738"/>
                    <a:pt x="900311" y="541617"/>
                  </a:cubicBezTo>
                  <a:close/>
                  <a:moveTo>
                    <a:pt x="1023224" y="600534"/>
                  </a:moveTo>
                  <a:cubicBezTo>
                    <a:pt x="1023287" y="600534"/>
                    <a:pt x="1023350" y="600534"/>
                    <a:pt x="1023477" y="600591"/>
                  </a:cubicBezTo>
                  <a:cubicBezTo>
                    <a:pt x="1023350" y="600591"/>
                    <a:pt x="1023287" y="600534"/>
                    <a:pt x="1023224" y="600534"/>
                  </a:cubicBezTo>
                  <a:close/>
                  <a:moveTo>
                    <a:pt x="1024110" y="600591"/>
                  </a:moveTo>
                  <a:cubicBezTo>
                    <a:pt x="1024110" y="600591"/>
                    <a:pt x="1024110" y="600654"/>
                    <a:pt x="1024174" y="600654"/>
                  </a:cubicBezTo>
                  <a:lnTo>
                    <a:pt x="1024110" y="600654"/>
                  </a:lnTo>
                  <a:lnTo>
                    <a:pt x="1024110" y="600591"/>
                  </a:lnTo>
                  <a:close/>
                  <a:moveTo>
                    <a:pt x="1026136" y="600306"/>
                  </a:moveTo>
                  <a:cubicBezTo>
                    <a:pt x="1025884" y="600464"/>
                    <a:pt x="1025567" y="600591"/>
                    <a:pt x="1025187" y="600736"/>
                  </a:cubicBezTo>
                  <a:lnTo>
                    <a:pt x="1025187" y="600654"/>
                  </a:lnTo>
                  <a:cubicBezTo>
                    <a:pt x="1025503" y="600534"/>
                    <a:pt x="1025884" y="600388"/>
                    <a:pt x="1026136" y="600306"/>
                  </a:cubicBezTo>
                  <a:close/>
                  <a:moveTo>
                    <a:pt x="1023541" y="601091"/>
                  </a:moveTo>
                  <a:lnTo>
                    <a:pt x="1023541" y="601091"/>
                  </a:lnTo>
                  <a:cubicBezTo>
                    <a:pt x="1023477" y="601148"/>
                    <a:pt x="1023350" y="601148"/>
                    <a:pt x="1023350" y="601148"/>
                  </a:cubicBezTo>
                  <a:cubicBezTo>
                    <a:pt x="1023350" y="601148"/>
                    <a:pt x="1023477" y="601091"/>
                    <a:pt x="1023541" y="601091"/>
                  </a:cubicBezTo>
                  <a:close/>
                  <a:moveTo>
                    <a:pt x="1446737" y="584892"/>
                  </a:moveTo>
                  <a:cubicBezTo>
                    <a:pt x="1442304" y="588477"/>
                    <a:pt x="1437808" y="591998"/>
                    <a:pt x="1433249" y="595601"/>
                  </a:cubicBezTo>
                  <a:cubicBezTo>
                    <a:pt x="1430273" y="597918"/>
                    <a:pt x="1426980" y="599825"/>
                    <a:pt x="1423940" y="602003"/>
                  </a:cubicBezTo>
                  <a:cubicBezTo>
                    <a:pt x="1418177" y="605897"/>
                    <a:pt x="1412035" y="609336"/>
                    <a:pt x="1405893" y="612356"/>
                  </a:cubicBezTo>
                  <a:cubicBezTo>
                    <a:pt x="1402536" y="613768"/>
                    <a:pt x="1399243" y="614972"/>
                    <a:pt x="1395634" y="615820"/>
                  </a:cubicBezTo>
                  <a:cubicBezTo>
                    <a:pt x="1394241" y="615959"/>
                    <a:pt x="1392911" y="616105"/>
                    <a:pt x="1391518" y="616105"/>
                  </a:cubicBezTo>
                  <a:cubicBezTo>
                    <a:pt x="1391138" y="615959"/>
                    <a:pt x="1390758" y="615820"/>
                    <a:pt x="1390378" y="615757"/>
                  </a:cubicBezTo>
                  <a:cubicBezTo>
                    <a:pt x="1389239" y="615193"/>
                    <a:pt x="1388098" y="614554"/>
                    <a:pt x="1386959" y="613826"/>
                  </a:cubicBezTo>
                  <a:cubicBezTo>
                    <a:pt x="1386896" y="612502"/>
                    <a:pt x="1386896" y="611242"/>
                    <a:pt x="1386896" y="609893"/>
                  </a:cubicBezTo>
                  <a:cubicBezTo>
                    <a:pt x="1387085" y="609481"/>
                    <a:pt x="1387148" y="609045"/>
                    <a:pt x="1387275" y="608570"/>
                  </a:cubicBezTo>
                  <a:cubicBezTo>
                    <a:pt x="1387845" y="607221"/>
                    <a:pt x="1388605" y="605897"/>
                    <a:pt x="1389365" y="604631"/>
                  </a:cubicBezTo>
                  <a:cubicBezTo>
                    <a:pt x="1389618" y="604257"/>
                    <a:pt x="1389808" y="603966"/>
                    <a:pt x="1390189" y="603776"/>
                  </a:cubicBezTo>
                  <a:cubicBezTo>
                    <a:pt x="1395064" y="600173"/>
                    <a:pt x="1400384" y="597342"/>
                    <a:pt x="1405766" y="594670"/>
                  </a:cubicBezTo>
                  <a:cubicBezTo>
                    <a:pt x="1409756" y="593112"/>
                    <a:pt x="1413682" y="591643"/>
                    <a:pt x="1417671" y="590440"/>
                  </a:cubicBezTo>
                  <a:cubicBezTo>
                    <a:pt x="1422167" y="589059"/>
                    <a:pt x="1426853" y="588141"/>
                    <a:pt x="1431475" y="587210"/>
                  </a:cubicBezTo>
                  <a:cubicBezTo>
                    <a:pt x="1436288" y="586444"/>
                    <a:pt x="1441037" y="585659"/>
                    <a:pt x="1445850" y="584950"/>
                  </a:cubicBezTo>
                  <a:cubicBezTo>
                    <a:pt x="1446104" y="584950"/>
                    <a:pt x="1446420" y="584892"/>
                    <a:pt x="1446737" y="584892"/>
                  </a:cubicBezTo>
                  <a:close/>
                  <a:moveTo>
                    <a:pt x="1023541" y="601667"/>
                  </a:moveTo>
                  <a:cubicBezTo>
                    <a:pt x="1023541" y="601940"/>
                    <a:pt x="1023477" y="602148"/>
                    <a:pt x="1023477" y="602351"/>
                  </a:cubicBezTo>
                  <a:cubicBezTo>
                    <a:pt x="1022970" y="604966"/>
                    <a:pt x="1022274" y="607430"/>
                    <a:pt x="1021577" y="609893"/>
                  </a:cubicBezTo>
                  <a:cubicBezTo>
                    <a:pt x="1017524" y="619423"/>
                    <a:pt x="1012712" y="628574"/>
                    <a:pt x="1006886" y="637028"/>
                  </a:cubicBezTo>
                  <a:cubicBezTo>
                    <a:pt x="1006253" y="637882"/>
                    <a:pt x="1005619" y="638705"/>
                    <a:pt x="1004986" y="639497"/>
                  </a:cubicBezTo>
                  <a:cubicBezTo>
                    <a:pt x="1006190" y="633089"/>
                    <a:pt x="1007899" y="626737"/>
                    <a:pt x="1010116" y="620601"/>
                  </a:cubicBezTo>
                  <a:cubicBezTo>
                    <a:pt x="1012079" y="616371"/>
                    <a:pt x="1014358" y="612502"/>
                    <a:pt x="1016891" y="608626"/>
                  </a:cubicBezTo>
                  <a:cubicBezTo>
                    <a:pt x="1018791" y="606227"/>
                    <a:pt x="1020881" y="603966"/>
                    <a:pt x="1023160" y="601857"/>
                  </a:cubicBezTo>
                  <a:cubicBezTo>
                    <a:pt x="1023287" y="601794"/>
                    <a:pt x="1023350" y="601730"/>
                    <a:pt x="1023541" y="601667"/>
                  </a:cubicBezTo>
                  <a:close/>
                  <a:moveTo>
                    <a:pt x="1146833" y="677403"/>
                  </a:moveTo>
                  <a:cubicBezTo>
                    <a:pt x="1147086" y="677485"/>
                    <a:pt x="1147466" y="677612"/>
                    <a:pt x="1147846" y="677840"/>
                  </a:cubicBezTo>
                  <a:cubicBezTo>
                    <a:pt x="1147466" y="677669"/>
                    <a:pt x="1147086" y="677549"/>
                    <a:pt x="1146833" y="677403"/>
                  </a:cubicBezTo>
                  <a:close/>
                  <a:moveTo>
                    <a:pt x="1137588" y="684179"/>
                  </a:moveTo>
                  <a:lnTo>
                    <a:pt x="1137588" y="684179"/>
                  </a:lnTo>
                  <a:cubicBezTo>
                    <a:pt x="1136891" y="685382"/>
                    <a:pt x="1136131" y="686642"/>
                    <a:pt x="1135308" y="687820"/>
                  </a:cubicBezTo>
                  <a:cubicBezTo>
                    <a:pt x="1135941" y="686642"/>
                    <a:pt x="1136701" y="685502"/>
                    <a:pt x="1137398" y="684445"/>
                  </a:cubicBezTo>
                  <a:cubicBezTo>
                    <a:pt x="1137398" y="684299"/>
                    <a:pt x="1137588" y="684236"/>
                    <a:pt x="1137588" y="684179"/>
                  </a:cubicBezTo>
                  <a:close/>
                  <a:moveTo>
                    <a:pt x="408978" y="707856"/>
                  </a:moveTo>
                  <a:cubicBezTo>
                    <a:pt x="408978" y="707875"/>
                    <a:pt x="408978" y="707875"/>
                    <a:pt x="408978" y="707913"/>
                  </a:cubicBezTo>
                  <a:cubicBezTo>
                    <a:pt x="408535" y="707976"/>
                    <a:pt x="408028" y="708058"/>
                    <a:pt x="407585" y="708122"/>
                  </a:cubicBezTo>
                  <a:cubicBezTo>
                    <a:pt x="408028" y="708001"/>
                    <a:pt x="408472" y="707913"/>
                    <a:pt x="408978" y="707856"/>
                  </a:cubicBezTo>
                  <a:close/>
                  <a:moveTo>
                    <a:pt x="409865" y="707792"/>
                  </a:moveTo>
                  <a:cubicBezTo>
                    <a:pt x="410371" y="707913"/>
                    <a:pt x="410878" y="708058"/>
                    <a:pt x="411384" y="708204"/>
                  </a:cubicBezTo>
                  <a:cubicBezTo>
                    <a:pt x="412524" y="708698"/>
                    <a:pt x="413727" y="709262"/>
                    <a:pt x="414804" y="709964"/>
                  </a:cubicBezTo>
                  <a:cubicBezTo>
                    <a:pt x="418603" y="712985"/>
                    <a:pt x="421896" y="716455"/>
                    <a:pt x="425062" y="720033"/>
                  </a:cubicBezTo>
                  <a:cubicBezTo>
                    <a:pt x="428608" y="724402"/>
                    <a:pt x="431711" y="728835"/>
                    <a:pt x="434751" y="733496"/>
                  </a:cubicBezTo>
                  <a:cubicBezTo>
                    <a:pt x="437854" y="738137"/>
                    <a:pt x="440513" y="743007"/>
                    <a:pt x="443110" y="748022"/>
                  </a:cubicBezTo>
                  <a:cubicBezTo>
                    <a:pt x="443490" y="748934"/>
                    <a:pt x="443743" y="749776"/>
                    <a:pt x="444060" y="750631"/>
                  </a:cubicBezTo>
                  <a:cubicBezTo>
                    <a:pt x="442920" y="751043"/>
                    <a:pt x="441717" y="751391"/>
                    <a:pt x="440640" y="751663"/>
                  </a:cubicBezTo>
                  <a:cubicBezTo>
                    <a:pt x="438994" y="751809"/>
                    <a:pt x="437537" y="751854"/>
                    <a:pt x="436081" y="751854"/>
                  </a:cubicBezTo>
                  <a:cubicBezTo>
                    <a:pt x="435194" y="751854"/>
                    <a:pt x="434434" y="751854"/>
                    <a:pt x="433611" y="751828"/>
                  </a:cubicBezTo>
                  <a:cubicBezTo>
                    <a:pt x="430065" y="751334"/>
                    <a:pt x="426709" y="750486"/>
                    <a:pt x="423289" y="749346"/>
                  </a:cubicBezTo>
                  <a:cubicBezTo>
                    <a:pt x="421389" y="748497"/>
                    <a:pt x="419553" y="747522"/>
                    <a:pt x="417780" y="746465"/>
                  </a:cubicBezTo>
                  <a:cubicBezTo>
                    <a:pt x="415310" y="744476"/>
                    <a:pt x="413031" y="742443"/>
                    <a:pt x="410941" y="740132"/>
                  </a:cubicBezTo>
                  <a:cubicBezTo>
                    <a:pt x="409041" y="737637"/>
                    <a:pt x="407268" y="735180"/>
                    <a:pt x="405938" y="732445"/>
                  </a:cubicBezTo>
                  <a:cubicBezTo>
                    <a:pt x="404798" y="729690"/>
                    <a:pt x="403912" y="726954"/>
                    <a:pt x="403279" y="724111"/>
                  </a:cubicBezTo>
                  <a:cubicBezTo>
                    <a:pt x="403152" y="723079"/>
                    <a:pt x="403152" y="722002"/>
                    <a:pt x="403152" y="720881"/>
                  </a:cubicBezTo>
                  <a:cubicBezTo>
                    <a:pt x="403595" y="718064"/>
                    <a:pt x="404292" y="715391"/>
                    <a:pt x="405115" y="712706"/>
                  </a:cubicBezTo>
                  <a:cubicBezTo>
                    <a:pt x="405369" y="712143"/>
                    <a:pt x="405685" y="711661"/>
                    <a:pt x="406002" y="711167"/>
                  </a:cubicBezTo>
                  <a:cubicBezTo>
                    <a:pt x="406762" y="710173"/>
                    <a:pt x="407522" y="709325"/>
                    <a:pt x="408408" y="708476"/>
                  </a:cubicBezTo>
                  <a:cubicBezTo>
                    <a:pt x="408662" y="708350"/>
                    <a:pt x="408914" y="708204"/>
                    <a:pt x="409105" y="708058"/>
                  </a:cubicBezTo>
                  <a:cubicBezTo>
                    <a:pt x="409422" y="707976"/>
                    <a:pt x="409548" y="707913"/>
                    <a:pt x="409865" y="707792"/>
                  </a:cubicBezTo>
                  <a:close/>
                  <a:moveTo>
                    <a:pt x="1514747" y="761067"/>
                  </a:moveTo>
                  <a:cubicBezTo>
                    <a:pt x="1515951" y="761067"/>
                    <a:pt x="1517217" y="761111"/>
                    <a:pt x="1518420" y="761194"/>
                  </a:cubicBezTo>
                  <a:cubicBezTo>
                    <a:pt x="1518990" y="761257"/>
                    <a:pt x="1519560" y="761314"/>
                    <a:pt x="1519940" y="761403"/>
                  </a:cubicBezTo>
                  <a:cubicBezTo>
                    <a:pt x="1513354" y="766120"/>
                    <a:pt x="1506262" y="770205"/>
                    <a:pt x="1498852" y="773808"/>
                  </a:cubicBezTo>
                  <a:cubicBezTo>
                    <a:pt x="1489734" y="777740"/>
                    <a:pt x="1479919" y="780412"/>
                    <a:pt x="1470104" y="782407"/>
                  </a:cubicBezTo>
                  <a:cubicBezTo>
                    <a:pt x="1466367" y="782901"/>
                    <a:pt x="1462821" y="783148"/>
                    <a:pt x="1459148" y="783148"/>
                  </a:cubicBezTo>
                  <a:cubicBezTo>
                    <a:pt x="1457692" y="783148"/>
                    <a:pt x="1456235" y="783104"/>
                    <a:pt x="1454779" y="783047"/>
                  </a:cubicBezTo>
                  <a:cubicBezTo>
                    <a:pt x="1453449" y="782819"/>
                    <a:pt x="1452119" y="782610"/>
                    <a:pt x="1450790" y="782319"/>
                  </a:cubicBezTo>
                  <a:cubicBezTo>
                    <a:pt x="1450853" y="782262"/>
                    <a:pt x="1450853" y="782262"/>
                    <a:pt x="1450853" y="782198"/>
                  </a:cubicBezTo>
                  <a:cubicBezTo>
                    <a:pt x="1453196" y="779501"/>
                    <a:pt x="1455666" y="777126"/>
                    <a:pt x="1458262" y="774783"/>
                  </a:cubicBezTo>
                  <a:cubicBezTo>
                    <a:pt x="1460415" y="773168"/>
                    <a:pt x="1462568" y="771699"/>
                    <a:pt x="1464911" y="770350"/>
                  </a:cubicBezTo>
                  <a:cubicBezTo>
                    <a:pt x="1471243" y="768026"/>
                    <a:pt x="1478019" y="766975"/>
                    <a:pt x="1484731" y="765626"/>
                  </a:cubicBezTo>
                  <a:cubicBezTo>
                    <a:pt x="1489987" y="764569"/>
                    <a:pt x="1495243" y="763594"/>
                    <a:pt x="1500499" y="762517"/>
                  </a:cubicBezTo>
                  <a:cubicBezTo>
                    <a:pt x="1502779" y="762169"/>
                    <a:pt x="1505122" y="761814"/>
                    <a:pt x="1507401" y="761542"/>
                  </a:cubicBezTo>
                  <a:cubicBezTo>
                    <a:pt x="1509934" y="761213"/>
                    <a:pt x="1512341" y="761067"/>
                    <a:pt x="1514747" y="761067"/>
                  </a:cubicBezTo>
                  <a:close/>
                  <a:moveTo>
                    <a:pt x="1449966" y="783959"/>
                  </a:moveTo>
                  <a:cubicBezTo>
                    <a:pt x="1450220" y="784377"/>
                    <a:pt x="1450347" y="784725"/>
                    <a:pt x="1450536" y="785162"/>
                  </a:cubicBezTo>
                  <a:cubicBezTo>
                    <a:pt x="1450347" y="784725"/>
                    <a:pt x="1450093" y="784377"/>
                    <a:pt x="1449966" y="783959"/>
                  </a:cubicBezTo>
                  <a:close/>
                  <a:moveTo>
                    <a:pt x="360282" y="825740"/>
                  </a:moveTo>
                  <a:cubicBezTo>
                    <a:pt x="363448" y="826304"/>
                    <a:pt x="366678" y="827146"/>
                    <a:pt x="369906" y="828184"/>
                  </a:cubicBezTo>
                  <a:cubicBezTo>
                    <a:pt x="372123" y="829198"/>
                    <a:pt x="374403" y="830236"/>
                    <a:pt x="376619" y="831503"/>
                  </a:cubicBezTo>
                  <a:cubicBezTo>
                    <a:pt x="380292" y="834542"/>
                    <a:pt x="383775" y="838126"/>
                    <a:pt x="386941" y="841730"/>
                  </a:cubicBezTo>
                  <a:cubicBezTo>
                    <a:pt x="390361" y="846162"/>
                    <a:pt x="393210" y="850747"/>
                    <a:pt x="395870" y="855673"/>
                  </a:cubicBezTo>
                  <a:cubicBezTo>
                    <a:pt x="396946" y="857928"/>
                    <a:pt x="397833" y="860189"/>
                    <a:pt x="398783" y="862443"/>
                  </a:cubicBezTo>
                  <a:cubicBezTo>
                    <a:pt x="400302" y="866755"/>
                    <a:pt x="401316" y="871188"/>
                    <a:pt x="402329" y="875621"/>
                  </a:cubicBezTo>
                  <a:cubicBezTo>
                    <a:pt x="403595" y="880845"/>
                    <a:pt x="404609" y="886120"/>
                    <a:pt x="405621" y="891338"/>
                  </a:cubicBezTo>
                  <a:lnTo>
                    <a:pt x="405621" y="891553"/>
                  </a:lnTo>
                  <a:cubicBezTo>
                    <a:pt x="403786" y="892750"/>
                    <a:pt x="401822" y="893877"/>
                    <a:pt x="399733" y="894928"/>
                  </a:cubicBezTo>
                  <a:cubicBezTo>
                    <a:pt x="397517" y="895840"/>
                    <a:pt x="395174" y="896626"/>
                    <a:pt x="392831" y="897189"/>
                  </a:cubicBezTo>
                  <a:cubicBezTo>
                    <a:pt x="392324" y="897221"/>
                    <a:pt x="391817" y="897221"/>
                    <a:pt x="391248" y="897221"/>
                  </a:cubicBezTo>
                  <a:cubicBezTo>
                    <a:pt x="390550" y="897221"/>
                    <a:pt x="389727" y="897208"/>
                    <a:pt x="388967" y="897100"/>
                  </a:cubicBezTo>
                  <a:cubicBezTo>
                    <a:pt x="384154" y="896353"/>
                    <a:pt x="379532" y="895074"/>
                    <a:pt x="374909" y="893586"/>
                  </a:cubicBezTo>
                  <a:cubicBezTo>
                    <a:pt x="373326" y="892877"/>
                    <a:pt x="371870" y="892110"/>
                    <a:pt x="370414" y="891179"/>
                  </a:cubicBezTo>
                  <a:cubicBezTo>
                    <a:pt x="366297" y="887969"/>
                    <a:pt x="362752" y="884366"/>
                    <a:pt x="359395" y="880490"/>
                  </a:cubicBezTo>
                  <a:cubicBezTo>
                    <a:pt x="356482" y="876615"/>
                    <a:pt x="354202" y="872309"/>
                    <a:pt x="352176" y="867933"/>
                  </a:cubicBezTo>
                  <a:cubicBezTo>
                    <a:pt x="350276" y="863501"/>
                    <a:pt x="348440" y="858985"/>
                    <a:pt x="347427" y="854204"/>
                  </a:cubicBezTo>
                  <a:cubicBezTo>
                    <a:pt x="347300" y="852235"/>
                    <a:pt x="347363" y="850329"/>
                    <a:pt x="347427" y="848423"/>
                  </a:cubicBezTo>
                  <a:cubicBezTo>
                    <a:pt x="347933" y="844054"/>
                    <a:pt x="348630" y="839697"/>
                    <a:pt x="349833" y="835454"/>
                  </a:cubicBezTo>
                  <a:cubicBezTo>
                    <a:pt x="350593" y="833985"/>
                    <a:pt x="351353" y="832636"/>
                    <a:pt x="352240" y="831313"/>
                  </a:cubicBezTo>
                  <a:cubicBezTo>
                    <a:pt x="353569" y="829673"/>
                    <a:pt x="354899" y="828267"/>
                    <a:pt x="356419" y="826855"/>
                  </a:cubicBezTo>
                  <a:cubicBezTo>
                    <a:pt x="356545" y="826709"/>
                    <a:pt x="356672" y="826652"/>
                    <a:pt x="356925" y="826589"/>
                  </a:cubicBezTo>
                  <a:cubicBezTo>
                    <a:pt x="357812" y="826240"/>
                    <a:pt x="358509" y="825943"/>
                    <a:pt x="359459" y="825740"/>
                  </a:cubicBezTo>
                  <a:close/>
                  <a:moveTo>
                    <a:pt x="1510567" y="983443"/>
                  </a:moveTo>
                  <a:cubicBezTo>
                    <a:pt x="1512088" y="983443"/>
                    <a:pt x="1513544" y="983487"/>
                    <a:pt x="1515064" y="983589"/>
                  </a:cubicBezTo>
                  <a:cubicBezTo>
                    <a:pt x="1518167" y="984000"/>
                    <a:pt x="1521143" y="984564"/>
                    <a:pt x="1524119" y="985406"/>
                  </a:cubicBezTo>
                  <a:cubicBezTo>
                    <a:pt x="1525892" y="986179"/>
                    <a:pt x="1527475" y="986964"/>
                    <a:pt x="1529248" y="987806"/>
                  </a:cubicBezTo>
                  <a:cubicBezTo>
                    <a:pt x="1523992" y="989364"/>
                    <a:pt x="1518673" y="990548"/>
                    <a:pt x="1513354" y="991599"/>
                  </a:cubicBezTo>
                  <a:cubicBezTo>
                    <a:pt x="1510884" y="992036"/>
                    <a:pt x="1508478" y="992454"/>
                    <a:pt x="1505945" y="992891"/>
                  </a:cubicBezTo>
                  <a:cubicBezTo>
                    <a:pt x="1500372" y="993803"/>
                    <a:pt x="1494674" y="994297"/>
                    <a:pt x="1488911" y="994297"/>
                  </a:cubicBezTo>
                  <a:cubicBezTo>
                    <a:pt x="1487581" y="994297"/>
                    <a:pt x="1486314" y="994272"/>
                    <a:pt x="1484985" y="994214"/>
                  </a:cubicBezTo>
                  <a:cubicBezTo>
                    <a:pt x="1483971" y="994094"/>
                    <a:pt x="1482958" y="993923"/>
                    <a:pt x="1482071" y="993714"/>
                  </a:cubicBezTo>
                  <a:cubicBezTo>
                    <a:pt x="1482325" y="993075"/>
                    <a:pt x="1482642" y="992511"/>
                    <a:pt x="1482958" y="991960"/>
                  </a:cubicBezTo>
                  <a:cubicBezTo>
                    <a:pt x="1483718" y="991130"/>
                    <a:pt x="1484541" y="990276"/>
                    <a:pt x="1485428" y="989491"/>
                  </a:cubicBezTo>
                  <a:cubicBezTo>
                    <a:pt x="1487011" y="988370"/>
                    <a:pt x="1488594" y="987382"/>
                    <a:pt x="1490367" y="986470"/>
                  </a:cubicBezTo>
                  <a:cubicBezTo>
                    <a:pt x="1492964" y="985469"/>
                    <a:pt x="1495686" y="984767"/>
                    <a:pt x="1498473" y="984203"/>
                  </a:cubicBezTo>
                  <a:cubicBezTo>
                    <a:pt x="1502526" y="983753"/>
                    <a:pt x="1506578" y="983443"/>
                    <a:pt x="1510567" y="983443"/>
                  </a:cubicBezTo>
                  <a:close/>
                  <a:moveTo>
                    <a:pt x="142002" y="990485"/>
                  </a:moveTo>
                  <a:cubicBezTo>
                    <a:pt x="142319" y="990548"/>
                    <a:pt x="142762" y="990694"/>
                    <a:pt x="143206" y="990751"/>
                  </a:cubicBezTo>
                  <a:cubicBezTo>
                    <a:pt x="144219" y="991599"/>
                    <a:pt x="145105" y="992454"/>
                    <a:pt x="146055" y="993366"/>
                  </a:cubicBezTo>
                  <a:lnTo>
                    <a:pt x="146055" y="993423"/>
                  </a:lnTo>
                  <a:cubicBezTo>
                    <a:pt x="146372" y="994214"/>
                    <a:pt x="146499" y="994917"/>
                    <a:pt x="146626" y="995703"/>
                  </a:cubicBezTo>
                  <a:cubicBezTo>
                    <a:pt x="146878" y="997235"/>
                    <a:pt x="146942" y="998787"/>
                    <a:pt x="146942" y="1000344"/>
                  </a:cubicBezTo>
                  <a:cubicBezTo>
                    <a:pt x="146626" y="1001402"/>
                    <a:pt x="146499" y="1002459"/>
                    <a:pt x="146182" y="1003454"/>
                  </a:cubicBezTo>
                  <a:cubicBezTo>
                    <a:pt x="145866" y="1004220"/>
                    <a:pt x="145486" y="1004929"/>
                    <a:pt x="145043" y="1005625"/>
                  </a:cubicBezTo>
                  <a:cubicBezTo>
                    <a:pt x="144029" y="1006892"/>
                    <a:pt x="142762" y="1008026"/>
                    <a:pt x="141559" y="1009146"/>
                  </a:cubicBezTo>
                  <a:cubicBezTo>
                    <a:pt x="137887" y="1011901"/>
                    <a:pt x="134023" y="1014225"/>
                    <a:pt x="130035" y="1016188"/>
                  </a:cubicBezTo>
                  <a:cubicBezTo>
                    <a:pt x="124968" y="1018310"/>
                    <a:pt x="119902" y="1020228"/>
                    <a:pt x="114773" y="1021913"/>
                  </a:cubicBezTo>
                  <a:cubicBezTo>
                    <a:pt x="115216" y="1020298"/>
                    <a:pt x="115787" y="1018734"/>
                    <a:pt x="116293" y="1017189"/>
                  </a:cubicBezTo>
                  <a:cubicBezTo>
                    <a:pt x="118763" y="1010989"/>
                    <a:pt x="121549" y="1005005"/>
                    <a:pt x="125222" y="999515"/>
                  </a:cubicBezTo>
                  <a:cubicBezTo>
                    <a:pt x="127248" y="997032"/>
                    <a:pt x="129211" y="994772"/>
                    <a:pt x="131554" y="992657"/>
                  </a:cubicBezTo>
                  <a:cubicBezTo>
                    <a:pt x="132061" y="992327"/>
                    <a:pt x="132504" y="992099"/>
                    <a:pt x="133011" y="991815"/>
                  </a:cubicBezTo>
                  <a:cubicBezTo>
                    <a:pt x="134277" y="991308"/>
                    <a:pt x="135354" y="990960"/>
                    <a:pt x="136683" y="990694"/>
                  </a:cubicBezTo>
                  <a:cubicBezTo>
                    <a:pt x="138393" y="990548"/>
                    <a:pt x="140166" y="990485"/>
                    <a:pt x="142002" y="990485"/>
                  </a:cubicBezTo>
                  <a:close/>
                  <a:moveTo>
                    <a:pt x="299553" y="1065302"/>
                  </a:moveTo>
                  <a:lnTo>
                    <a:pt x="299553" y="1065302"/>
                  </a:lnTo>
                  <a:cubicBezTo>
                    <a:pt x="299110" y="1065537"/>
                    <a:pt x="298604" y="1065739"/>
                    <a:pt x="298034" y="1066012"/>
                  </a:cubicBezTo>
                  <a:cubicBezTo>
                    <a:pt x="298541" y="1065739"/>
                    <a:pt x="299110" y="1065474"/>
                    <a:pt x="299553" y="1065302"/>
                  </a:cubicBezTo>
                  <a:close/>
                  <a:moveTo>
                    <a:pt x="300250" y="1065100"/>
                  </a:moveTo>
                  <a:cubicBezTo>
                    <a:pt x="301327" y="1065372"/>
                    <a:pt x="302403" y="1065663"/>
                    <a:pt x="303543" y="1065942"/>
                  </a:cubicBezTo>
                  <a:cubicBezTo>
                    <a:pt x="304429" y="1066379"/>
                    <a:pt x="305379" y="1066860"/>
                    <a:pt x="306329" y="1067354"/>
                  </a:cubicBezTo>
                  <a:cubicBezTo>
                    <a:pt x="307532" y="1068494"/>
                    <a:pt x="308799" y="1069703"/>
                    <a:pt x="309939" y="1070881"/>
                  </a:cubicBezTo>
                  <a:cubicBezTo>
                    <a:pt x="312598" y="1074605"/>
                    <a:pt x="314688" y="1078562"/>
                    <a:pt x="316715" y="1082584"/>
                  </a:cubicBezTo>
                  <a:cubicBezTo>
                    <a:pt x="318741" y="1087365"/>
                    <a:pt x="320070" y="1092234"/>
                    <a:pt x="321147" y="1097307"/>
                  </a:cubicBezTo>
                  <a:cubicBezTo>
                    <a:pt x="321401" y="1099542"/>
                    <a:pt x="321527" y="1101745"/>
                    <a:pt x="321464" y="1104000"/>
                  </a:cubicBezTo>
                  <a:cubicBezTo>
                    <a:pt x="320830" y="1109490"/>
                    <a:pt x="319754" y="1114835"/>
                    <a:pt x="318487" y="1120281"/>
                  </a:cubicBezTo>
                  <a:cubicBezTo>
                    <a:pt x="317854" y="1123098"/>
                    <a:pt x="316715" y="1125834"/>
                    <a:pt x="315891" y="1128589"/>
                  </a:cubicBezTo>
                  <a:cubicBezTo>
                    <a:pt x="314561" y="1132173"/>
                    <a:pt x="313232" y="1135782"/>
                    <a:pt x="311902" y="1139360"/>
                  </a:cubicBezTo>
                  <a:cubicBezTo>
                    <a:pt x="310698" y="1142552"/>
                    <a:pt x="309305" y="1145572"/>
                    <a:pt x="307849" y="1148599"/>
                  </a:cubicBezTo>
                  <a:cubicBezTo>
                    <a:pt x="306709" y="1150936"/>
                    <a:pt x="305316" y="1153114"/>
                    <a:pt x="303860" y="1155229"/>
                  </a:cubicBezTo>
                  <a:cubicBezTo>
                    <a:pt x="302530" y="1156990"/>
                    <a:pt x="301200" y="1158687"/>
                    <a:pt x="299807" y="1160302"/>
                  </a:cubicBezTo>
                  <a:cubicBezTo>
                    <a:pt x="298793" y="1159751"/>
                    <a:pt x="297717" y="1159042"/>
                    <a:pt x="296641" y="1158402"/>
                  </a:cubicBezTo>
                  <a:cubicBezTo>
                    <a:pt x="294107" y="1156426"/>
                    <a:pt x="291828" y="1154261"/>
                    <a:pt x="289612" y="1151854"/>
                  </a:cubicBezTo>
                  <a:cubicBezTo>
                    <a:pt x="287269" y="1148827"/>
                    <a:pt x="285242" y="1145636"/>
                    <a:pt x="283153" y="1142406"/>
                  </a:cubicBezTo>
                  <a:cubicBezTo>
                    <a:pt x="280746" y="1138676"/>
                    <a:pt x="278276" y="1134927"/>
                    <a:pt x="276187" y="1130989"/>
                  </a:cubicBezTo>
                  <a:cubicBezTo>
                    <a:pt x="274731" y="1127449"/>
                    <a:pt x="273527" y="1124017"/>
                    <a:pt x="272640" y="1120344"/>
                  </a:cubicBezTo>
                  <a:cubicBezTo>
                    <a:pt x="272577" y="1118527"/>
                    <a:pt x="272577" y="1116760"/>
                    <a:pt x="272640" y="1114936"/>
                  </a:cubicBezTo>
                  <a:cubicBezTo>
                    <a:pt x="273337" y="1110339"/>
                    <a:pt x="274350" y="1105906"/>
                    <a:pt x="275870" y="1101536"/>
                  </a:cubicBezTo>
                  <a:cubicBezTo>
                    <a:pt x="277833" y="1096958"/>
                    <a:pt x="280303" y="1092728"/>
                    <a:pt x="282899" y="1088485"/>
                  </a:cubicBezTo>
                  <a:cubicBezTo>
                    <a:pt x="285686" y="1083996"/>
                    <a:pt x="288598" y="1079468"/>
                    <a:pt x="291512" y="1075105"/>
                  </a:cubicBezTo>
                  <a:cubicBezTo>
                    <a:pt x="294298" y="1071578"/>
                    <a:pt x="296958" y="1068209"/>
                    <a:pt x="300187" y="1065182"/>
                  </a:cubicBezTo>
                  <a:cubicBezTo>
                    <a:pt x="300250" y="1065182"/>
                    <a:pt x="300250" y="1065182"/>
                    <a:pt x="300250" y="1065100"/>
                  </a:cubicBezTo>
                  <a:close/>
                  <a:moveTo>
                    <a:pt x="1088004" y="1183751"/>
                  </a:moveTo>
                  <a:cubicBezTo>
                    <a:pt x="1090854" y="1184187"/>
                    <a:pt x="1093514" y="1184897"/>
                    <a:pt x="1096300" y="1185802"/>
                  </a:cubicBezTo>
                  <a:cubicBezTo>
                    <a:pt x="1096427" y="1185865"/>
                    <a:pt x="1096553" y="1185948"/>
                    <a:pt x="1096807" y="1186094"/>
                  </a:cubicBezTo>
                  <a:cubicBezTo>
                    <a:pt x="1096807" y="1186094"/>
                    <a:pt x="1096870" y="1186157"/>
                    <a:pt x="1096933" y="1186239"/>
                  </a:cubicBezTo>
                  <a:cubicBezTo>
                    <a:pt x="1096997" y="1186303"/>
                    <a:pt x="1096997" y="1186378"/>
                    <a:pt x="1097123" y="1186378"/>
                  </a:cubicBezTo>
                  <a:lnTo>
                    <a:pt x="1097123" y="1187297"/>
                  </a:lnTo>
                  <a:cubicBezTo>
                    <a:pt x="1096807" y="1188911"/>
                    <a:pt x="1096364" y="1190387"/>
                    <a:pt x="1095920" y="1192014"/>
                  </a:cubicBezTo>
                  <a:cubicBezTo>
                    <a:pt x="1094590" y="1194896"/>
                    <a:pt x="1093071" y="1197650"/>
                    <a:pt x="1091234" y="1200411"/>
                  </a:cubicBezTo>
                  <a:cubicBezTo>
                    <a:pt x="1090095" y="1201880"/>
                    <a:pt x="1088828" y="1203369"/>
                    <a:pt x="1087498" y="1204698"/>
                  </a:cubicBezTo>
                  <a:cubicBezTo>
                    <a:pt x="1082685" y="1207782"/>
                    <a:pt x="1077493" y="1210188"/>
                    <a:pt x="1072300" y="1212671"/>
                  </a:cubicBezTo>
                  <a:cubicBezTo>
                    <a:pt x="1069514" y="1213773"/>
                    <a:pt x="1066791" y="1214906"/>
                    <a:pt x="1064068" y="1216046"/>
                  </a:cubicBezTo>
                  <a:cubicBezTo>
                    <a:pt x="1056975" y="1218927"/>
                    <a:pt x="1049567" y="1220897"/>
                    <a:pt x="1042221" y="1222385"/>
                  </a:cubicBezTo>
                  <a:cubicBezTo>
                    <a:pt x="1038991" y="1222796"/>
                    <a:pt x="1035825" y="1223031"/>
                    <a:pt x="1032722" y="1223031"/>
                  </a:cubicBezTo>
                  <a:cubicBezTo>
                    <a:pt x="1031646" y="1223031"/>
                    <a:pt x="1030506" y="1223005"/>
                    <a:pt x="1029429" y="1222942"/>
                  </a:cubicBezTo>
                  <a:cubicBezTo>
                    <a:pt x="1027403" y="1222651"/>
                    <a:pt x="1025440" y="1222385"/>
                    <a:pt x="1023477" y="1222030"/>
                  </a:cubicBezTo>
                  <a:cubicBezTo>
                    <a:pt x="1025630" y="1219630"/>
                    <a:pt x="1027973" y="1217306"/>
                    <a:pt x="1030443" y="1215052"/>
                  </a:cubicBezTo>
                  <a:cubicBezTo>
                    <a:pt x="1035192" y="1211322"/>
                    <a:pt x="1040068" y="1207719"/>
                    <a:pt x="1045134" y="1204344"/>
                  </a:cubicBezTo>
                  <a:cubicBezTo>
                    <a:pt x="1053176" y="1198974"/>
                    <a:pt x="1061218" y="1193408"/>
                    <a:pt x="1069830" y="1189114"/>
                  </a:cubicBezTo>
                  <a:cubicBezTo>
                    <a:pt x="1074833" y="1186942"/>
                    <a:pt x="1080089" y="1184954"/>
                    <a:pt x="1085471" y="1183921"/>
                  </a:cubicBezTo>
                  <a:cubicBezTo>
                    <a:pt x="1086294" y="1183751"/>
                    <a:pt x="1087118" y="1183751"/>
                    <a:pt x="1088004" y="1183751"/>
                  </a:cubicBezTo>
                  <a:close/>
                  <a:moveTo>
                    <a:pt x="1237576" y="1222796"/>
                  </a:moveTo>
                  <a:lnTo>
                    <a:pt x="1237576" y="1222796"/>
                  </a:lnTo>
                  <a:cubicBezTo>
                    <a:pt x="1238020" y="1223068"/>
                    <a:pt x="1238463" y="1223360"/>
                    <a:pt x="1238843" y="1223708"/>
                  </a:cubicBezTo>
                  <a:cubicBezTo>
                    <a:pt x="1238400" y="1223360"/>
                    <a:pt x="1238020" y="1223068"/>
                    <a:pt x="1237576" y="1222796"/>
                  </a:cubicBezTo>
                  <a:close/>
                  <a:moveTo>
                    <a:pt x="1234473" y="1221593"/>
                  </a:moveTo>
                  <a:cubicBezTo>
                    <a:pt x="1235107" y="1221739"/>
                    <a:pt x="1235677" y="1221884"/>
                    <a:pt x="1236374" y="1222100"/>
                  </a:cubicBezTo>
                  <a:cubicBezTo>
                    <a:pt x="1236500" y="1222157"/>
                    <a:pt x="1236690" y="1222239"/>
                    <a:pt x="1236943" y="1222385"/>
                  </a:cubicBezTo>
                  <a:cubicBezTo>
                    <a:pt x="1237133" y="1222530"/>
                    <a:pt x="1237324" y="1222739"/>
                    <a:pt x="1237513" y="1222885"/>
                  </a:cubicBezTo>
                  <a:cubicBezTo>
                    <a:pt x="1237893" y="1223360"/>
                    <a:pt x="1238083" y="1223854"/>
                    <a:pt x="1238400" y="1224436"/>
                  </a:cubicBezTo>
                  <a:cubicBezTo>
                    <a:pt x="1239856" y="1227868"/>
                    <a:pt x="1240869" y="1231459"/>
                    <a:pt x="1241693" y="1235145"/>
                  </a:cubicBezTo>
                  <a:cubicBezTo>
                    <a:pt x="1242136" y="1238646"/>
                    <a:pt x="1242199" y="1242186"/>
                    <a:pt x="1241946" y="1245707"/>
                  </a:cubicBezTo>
                  <a:cubicBezTo>
                    <a:pt x="1241629" y="1248379"/>
                    <a:pt x="1241059" y="1251077"/>
                    <a:pt x="1240490" y="1253749"/>
                  </a:cubicBezTo>
                  <a:cubicBezTo>
                    <a:pt x="1240363" y="1254781"/>
                    <a:pt x="1240046" y="1255858"/>
                    <a:pt x="1239793" y="1256833"/>
                  </a:cubicBezTo>
                  <a:cubicBezTo>
                    <a:pt x="1237576" y="1253604"/>
                    <a:pt x="1235677" y="1250222"/>
                    <a:pt x="1233777" y="1246746"/>
                  </a:cubicBezTo>
                  <a:cubicBezTo>
                    <a:pt x="1232194" y="1242522"/>
                    <a:pt x="1231117" y="1237962"/>
                    <a:pt x="1230295" y="1233504"/>
                  </a:cubicBezTo>
                  <a:cubicBezTo>
                    <a:pt x="1230104" y="1231624"/>
                    <a:pt x="1229914" y="1229781"/>
                    <a:pt x="1229978" y="1227868"/>
                  </a:cubicBezTo>
                  <a:cubicBezTo>
                    <a:pt x="1230231" y="1226387"/>
                    <a:pt x="1230611" y="1224911"/>
                    <a:pt x="1230928" y="1223506"/>
                  </a:cubicBezTo>
                  <a:cubicBezTo>
                    <a:pt x="1231117" y="1223360"/>
                    <a:pt x="1231181" y="1223170"/>
                    <a:pt x="1231244" y="1223005"/>
                  </a:cubicBezTo>
                  <a:cubicBezTo>
                    <a:pt x="1231371" y="1222796"/>
                    <a:pt x="1231624" y="1222593"/>
                    <a:pt x="1231751" y="1222448"/>
                  </a:cubicBezTo>
                  <a:cubicBezTo>
                    <a:pt x="1232004" y="1222321"/>
                    <a:pt x="1232131" y="1222239"/>
                    <a:pt x="1232321" y="1222100"/>
                  </a:cubicBezTo>
                  <a:cubicBezTo>
                    <a:pt x="1232827" y="1221884"/>
                    <a:pt x="1233334" y="1221739"/>
                    <a:pt x="1233904" y="1221593"/>
                  </a:cubicBezTo>
                  <a:close/>
                  <a:moveTo>
                    <a:pt x="981683" y="25923"/>
                  </a:moveTo>
                  <a:cubicBezTo>
                    <a:pt x="985229" y="25923"/>
                    <a:pt x="988902" y="26093"/>
                    <a:pt x="992385" y="26385"/>
                  </a:cubicBezTo>
                  <a:cubicBezTo>
                    <a:pt x="999414" y="27290"/>
                    <a:pt x="1006190" y="28696"/>
                    <a:pt x="1012838" y="30900"/>
                  </a:cubicBezTo>
                  <a:cubicBezTo>
                    <a:pt x="1016322" y="32369"/>
                    <a:pt x="1019678" y="34129"/>
                    <a:pt x="1022844" y="36175"/>
                  </a:cubicBezTo>
                  <a:cubicBezTo>
                    <a:pt x="1024743" y="37790"/>
                    <a:pt x="1026517" y="39556"/>
                    <a:pt x="1028290" y="41317"/>
                  </a:cubicBezTo>
                  <a:cubicBezTo>
                    <a:pt x="1030253" y="43280"/>
                    <a:pt x="1032153" y="45401"/>
                    <a:pt x="1034052" y="47592"/>
                  </a:cubicBezTo>
                  <a:cubicBezTo>
                    <a:pt x="1035382" y="49422"/>
                    <a:pt x="1036775" y="51322"/>
                    <a:pt x="1037978" y="53304"/>
                  </a:cubicBezTo>
                  <a:cubicBezTo>
                    <a:pt x="1038865" y="54779"/>
                    <a:pt x="1039561" y="56267"/>
                    <a:pt x="1040322" y="57743"/>
                  </a:cubicBezTo>
                  <a:cubicBezTo>
                    <a:pt x="1041334" y="59567"/>
                    <a:pt x="1042221" y="61466"/>
                    <a:pt x="1043171" y="63296"/>
                  </a:cubicBezTo>
                  <a:cubicBezTo>
                    <a:pt x="1046907" y="72181"/>
                    <a:pt x="1050517" y="81135"/>
                    <a:pt x="1052416" y="90577"/>
                  </a:cubicBezTo>
                  <a:cubicBezTo>
                    <a:pt x="1053366" y="97909"/>
                    <a:pt x="1053366" y="105160"/>
                    <a:pt x="1052987" y="112557"/>
                  </a:cubicBezTo>
                  <a:cubicBezTo>
                    <a:pt x="1052733" y="115868"/>
                    <a:pt x="1052480" y="119104"/>
                    <a:pt x="1052226" y="122416"/>
                  </a:cubicBezTo>
                  <a:cubicBezTo>
                    <a:pt x="1052037" y="125874"/>
                    <a:pt x="1051720" y="129249"/>
                    <a:pt x="1051466" y="132706"/>
                  </a:cubicBezTo>
                  <a:cubicBezTo>
                    <a:pt x="1047857" y="135816"/>
                    <a:pt x="1044374" y="138906"/>
                    <a:pt x="1040955" y="142161"/>
                  </a:cubicBezTo>
                  <a:cubicBezTo>
                    <a:pt x="1034749" y="147910"/>
                    <a:pt x="1029429" y="154477"/>
                    <a:pt x="1024300" y="161190"/>
                  </a:cubicBezTo>
                  <a:cubicBezTo>
                    <a:pt x="1019234" y="167801"/>
                    <a:pt x="1014421" y="174842"/>
                    <a:pt x="1010179" y="182093"/>
                  </a:cubicBezTo>
                  <a:cubicBezTo>
                    <a:pt x="1008152" y="185696"/>
                    <a:pt x="1006443" y="189863"/>
                    <a:pt x="1005240" y="193802"/>
                  </a:cubicBezTo>
                  <a:cubicBezTo>
                    <a:pt x="1004733" y="195429"/>
                    <a:pt x="1004226" y="196968"/>
                    <a:pt x="1003910" y="198665"/>
                  </a:cubicBezTo>
                  <a:cubicBezTo>
                    <a:pt x="1003720" y="200077"/>
                    <a:pt x="1003467" y="201280"/>
                    <a:pt x="1003340" y="202686"/>
                  </a:cubicBezTo>
                  <a:cubicBezTo>
                    <a:pt x="1003087" y="204244"/>
                    <a:pt x="1002960" y="205770"/>
                    <a:pt x="1003087" y="207410"/>
                  </a:cubicBezTo>
                  <a:cubicBezTo>
                    <a:pt x="1003276" y="208962"/>
                    <a:pt x="1003593" y="210431"/>
                    <a:pt x="1004226" y="211925"/>
                  </a:cubicBezTo>
                  <a:cubicBezTo>
                    <a:pt x="1004986" y="214388"/>
                    <a:pt x="1006760" y="216009"/>
                    <a:pt x="1008406" y="217846"/>
                  </a:cubicBezTo>
                  <a:cubicBezTo>
                    <a:pt x="1010116" y="219524"/>
                    <a:pt x="1012712" y="220645"/>
                    <a:pt x="1014929" y="221284"/>
                  </a:cubicBezTo>
                  <a:cubicBezTo>
                    <a:pt x="1017272" y="222069"/>
                    <a:pt x="1019615" y="222488"/>
                    <a:pt x="1022021" y="222488"/>
                  </a:cubicBezTo>
                  <a:cubicBezTo>
                    <a:pt x="1023730" y="222488"/>
                    <a:pt x="1025440" y="222285"/>
                    <a:pt x="1027086" y="221848"/>
                  </a:cubicBezTo>
                  <a:cubicBezTo>
                    <a:pt x="1030696" y="220873"/>
                    <a:pt x="1033862" y="219232"/>
                    <a:pt x="1036775" y="216997"/>
                  </a:cubicBezTo>
                  <a:cubicBezTo>
                    <a:pt x="1039561" y="214806"/>
                    <a:pt x="1041778" y="212191"/>
                    <a:pt x="1044184" y="209645"/>
                  </a:cubicBezTo>
                  <a:cubicBezTo>
                    <a:pt x="1048110" y="205149"/>
                    <a:pt x="1051466" y="200223"/>
                    <a:pt x="1054632" y="195081"/>
                  </a:cubicBezTo>
                  <a:cubicBezTo>
                    <a:pt x="1056849" y="191477"/>
                    <a:pt x="1058939" y="187811"/>
                    <a:pt x="1060775" y="183936"/>
                  </a:cubicBezTo>
                  <a:cubicBezTo>
                    <a:pt x="1064258" y="176109"/>
                    <a:pt x="1066791" y="167946"/>
                    <a:pt x="1069387" y="159841"/>
                  </a:cubicBezTo>
                  <a:cubicBezTo>
                    <a:pt x="1071287" y="154002"/>
                    <a:pt x="1072554" y="148082"/>
                    <a:pt x="1073440" y="142091"/>
                  </a:cubicBezTo>
                  <a:cubicBezTo>
                    <a:pt x="1076606" y="139748"/>
                    <a:pt x="1079709" y="137437"/>
                    <a:pt x="1082875" y="135176"/>
                  </a:cubicBezTo>
                  <a:cubicBezTo>
                    <a:pt x="1089145" y="130743"/>
                    <a:pt x="1095350" y="125937"/>
                    <a:pt x="1101746" y="121650"/>
                  </a:cubicBezTo>
                  <a:cubicBezTo>
                    <a:pt x="1115234" y="112639"/>
                    <a:pt x="1129609" y="105097"/>
                    <a:pt x="1144173" y="97973"/>
                  </a:cubicBezTo>
                  <a:cubicBezTo>
                    <a:pt x="1153989" y="93661"/>
                    <a:pt x="1163804" y="89722"/>
                    <a:pt x="1173809" y="86118"/>
                  </a:cubicBezTo>
                  <a:cubicBezTo>
                    <a:pt x="1185968" y="81775"/>
                    <a:pt x="1198125" y="77811"/>
                    <a:pt x="1210917" y="75429"/>
                  </a:cubicBezTo>
                  <a:cubicBezTo>
                    <a:pt x="1217376" y="74442"/>
                    <a:pt x="1223899" y="73840"/>
                    <a:pt x="1230357" y="73840"/>
                  </a:cubicBezTo>
                  <a:cubicBezTo>
                    <a:pt x="1232764" y="73840"/>
                    <a:pt x="1235107" y="73916"/>
                    <a:pt x="1237513" y="74087"/>
                  </a:cubicBezTo>
                  <a:cubicBezTo>
                    <a:pt x="1244732" y="75138"/>
                    <a:pt x="1251635" y="76759"/>
                    <a:pt x="1258537" y="79159"/>
                  </a:cubicBezTo>
                  <a:cubicBezTo>
                    <a:pt x="1267339" y="82807"/>
                    <a:pt x="1275444" y="87322"/>
                    <a:pt x="1283297" y="92686"/>
                  </a:cubicBezTo>
                  <a:cubicBezTo>
                    <a:pt x="1286210" y="94864"/>
                    <a:pt x="1289059" y="97124"/>
                    <a:pt x="1291846" y="99467"/>
                  </a:cubicBezTo>
                  <a:cubicBezTo>
                    <a:pt x="1295835" y="102690"/>
                    <a:pt x="1299254" y="106427"/>
                    <a:pt x="1302611" y="110233"/>
                  </a:cubicBezTo>
                  <a:cubicBezTo>
                    <a:pt x="1308880" y="117984"/>
                    <a:pt x="1314516" y="126368"/>
                    <a:pt x="1318949" y="135233"/>
                  </a:cubicBezTo>
                  <a:cubicBezTo>
                    <a:pt x="1320975" y="139400"/>
                    <a:pt x="1323064" y="143566"/>
                    <a:pt x="1325091" y="147727"/>
                  </a:cubicBezTo>
                  <a:cubicBezTo>
                    <a:pt x="1327180" y="152432"/>
                    <a:pt x="1329207" y="157150"/>
                    <a:pt x="1330980" y="162019"/>
                  </a:cubicBezTo>
                  <a:cubicBezTo>
                    <a:pt x="1332753" y="166952"/>
                    <a:pt x="1333957" y="171967"/>
                    <a:pt x="1334969" y="177040"/>
                  </a:cubicBezTo>
                  <a:cubicBezTo>
                    <a:pt x="1335919" y="183170"/>
                    <a:pt x="1336363" y="189223"/>
                    <a:pt x="1336425" y="195429"/>
                  </a:cubicBezTo>
                  <a:cubicBezTo>
                    <a:pt x="1336616" y="201711"/>
                    <a:pt x="1336173" y="208049"/>
                    <a:pt x="1335666" y="214306"/>
                  </a:cubicBezTo>
                  <a:cubicBezTo>
                    <a:pt x="1335223" y="219106"/>
                    <a:pt x="1334780" y="223899"/>
                    <a:pt x="1334336" y="228763"/>
                  </a:cubicBezTo>
                  <a:cubicBezTo>
                    <a:pt x="1333893" y="233139"/>
                    <a:pt x="1333386" y="237483"/>
                    <a:pt x="1332943" y="241878"/>
                  </a:cubicBezTo>
                  <a:cubicBezTo>
                    <a:pt x="1331487" y="254966"/>
                    <a:pt x="1328130" y="267505"/>
                    <a:pt x="1323698" y="279828"/>
                  </a:cubicBezTo>
                  <a:cubicBezTo>
                    <a:pt x="1320342" y="287946"/>
                    <a:pt x="1316985" y="295982"/>
                    <a:pt x="1313439" y="303878"/>
                  </a:cubicBezTo>
                  <a:cubicBezTo>
                    <a:pt x="1309576" y="312244"/>
                    <a:pt x="1305523" y="320571"/>
                    <a:pt x="1301534" y="328879"/>
                  </a:cubicBezTo>
                  <a:cubicBezTo>
                    <a:pt x="1297988" y="336009"/>
                    <a:pt x="1293935" y="342842"/>
                    <a:pt x="1289692" y="349681"/>
                  </a:cubicBezTo>
                  <a:cubicBezTo>
                    <a:pt x="1288616" y="350111"/>
                    <a:pt x="1287476" y="350586"/>
                    <a:pt x="1286337" y="351023"/>
                  </a:cubicBezTo>
                  <a:cubicBezTo>
                    <a:pt x="1278610" y="354170"/>
                    <a:pt x="1270758" y="357628"/>
                    <a:pt x="1263477" y="361795"/>
                  </a:cubicBezTo>
                  <a:cubicBezTo>
                    <a:pt x="1256131" y="365961"/>
                    <a:pt x="1248912" y="370248"/>
                    <a:pt x="1242262" y="375466"/>
                  </a:cubicBezTo>
                  <a:cubicBezTo>
                    <a:pt x="1239983" y="377227"/>
                    <a:pt x="1237893" y="379126"/>
                    <a:pt x="1235993" y="381248"/>
                  </a:cubicBezTo>
                  <a:cubicBezTo>
                    <a:pt x="1235487" y="382008"/>
                    <a:pt x="1234790" y="382863"/>
                    <a:pt x="1234221" y="383648"/>
                  </a:cubicBezTo>
                  <a:cubicBezTo>
                    <a:pt x="1233144" y="385035"/>
                    <a:pt x="1232131" y="386523"/>
                    <a:pt x="1231244" y="388061"/>
                  </a:cubicBezTo>
                  <a:cubicBezTo>
                    <a:pt x="1230864" y="388783"/>
                    <a:pt x="1230611" y="389556"/>
                    <a:pt x="1230231" y="390278"/>
                  </a:cubicBezTo>
                  <a:cubicBezTo>
                    <a:pt x="1229597" y="391747"/>
                    <a:pt x="1228964" y="393305"/>
                    <a:pt x="1228458" y="394774"/>
                  </a:cubicBezTo>
                  <a:cubicBezTo>
                    <a:pt x="1227888" y="396743"/>
                    <a:pt x="1227381" y="398998"/>
                    <a:pt x="1227445" y="401049"/>
                  </a:cubicBezTo>
                  <a:cubicBezTo>
                    <a:pt x="1227508" y="405393"/>
                    <a:pt x="1228838" y="409358"/>
                    <a:pt x="1232131" y="412378"/>
                  </a:cubicBezTo>
                  <a:cubicBezTo>
                    <a:pt x="1233650" y="413784"/>
                    <a:pt x="1235677" y="414987"/>
                    <a:pt x="1237576" y="415905"/>
                  </a:cubicBezTo>
                  <a:cubicBezTo>
                    <a:pt x="1240236" y="417248"/>
                    <a:pt x="1243149" y="417805"/>
                    <a:pt x="1246126" y="418014"/>
                  </a:cubicBezTo>
                  <a:cubicBezTo>
                    <a:pt x="1246948" y="418115"/>
                    <a:pt x="1247645" y="418159"/>
                    <a:pt x="1248405" y="418159"/>
                  </a:cubicBezTo>
                  <a:cubicBezTo>
                    <a:pt x="1249481" y="418159"/>
                    <a:pt x="1250495" y="418058"/>
                    <a:pt x="1251635" y="417887"/>
                  </a:cubicBezTo>
                  <a:cubicBezTo>
                    <a:pt x="1254294" y="417533"/>
                    <a:pt x="1256384" y="416748"/>
                    <a:pt x="1258853" y="415690"/>
                  </a:cubicBezTo>
                  <a:cubicBezTo>
                    <a:pt x="1260880" y="414785"/>
                    <a:pt x="1262843" y="413784"/>
                    <a:pt x="1264743" y="412752"/>
                  </a:cubicBezTo>
                  <a:cubicBezTo>
                    <a:pt x="1269429" y="409997"/>
                    <a:pt x="1273608" y="406331"/>
                    <a:pt x="1277344" y="402373"/>
                  </a:cubicBezTo>
                  <a:cubicBezTo>
                    <a:pt x="1283170" y="396180"/>
                    <a:pt x="1288489" y="389632"/>
                    <a:pt x="1293682" y="382863"/>
                  </a:cubicBezTo>
                  <a:cubicBezTo>
                    <a:pt x="1296911" y="378696"/>
                    <a:pt x="1299951" y="374345"/>
                    <a:pt x="1302927" y="370033"/>
                  </a:cubicBezTo>
                  <a:cubicBezTo>
                    <a:pt x="1303054" y="369976"/>
                    <a:pt x="1303118" y="369976"/>
                    <a:pt x="1303180" y="369976"/>
                  </a:cubicBezTo>
                  <a:cubicBezTo>
                    <a:pt x="1305523" y="369273"/>
                    <a:pt x="1308120" y="368900"/>
                    <a:pt x="1310526" y="368482"/>
                  </a:cubicBezTo>
                  <a:cubicBezTo>
                    <a:pt x="1313059" y="367988"/>
                    <a:pt x="1315592" y="367576"/>
                    <a:pt x="1318125" y="367082"/>
                  </a:cubicBezTo>
                  <a:cubicBezTo>
                    <a:pt x="1321418" y="366601"/>
                    <a:pt x="1324774" y="366019"/>
                    <a:pt x="1328194" y="365525"/>
                  </a:cubicBezTo>
                  <a:cubicBezTo>
                    <a:pt x="1332056" y="364904"/>
                    <a:pt x="1336109" y="364612"/>
                    <a:pt x="1339972" y="364112"/>
                  </a:cubicBezTo>
                  <a:cubicBezTo>
                    <a:pt x="1343328" y="363758"/>
                    <a:pt x="1346747" y="363758"/>
                    <a:pt x="1350167" y="363701"/>
                  </a:cubicBezTo>
                  <a:cubicBezTo>
                    <a:pt x="1352257" y="363599"/>
                    <a:pt x="1354410" y="363511"/>
                    <a:pt x="1356500" y="363511"/>
                  </a:cubicBezTo>
                  <a:cubicBezTo>
                    <a:pt x="1357259" y="363511"/>
                    <a:pt x="1358019" y="363536"/>
                    <a:pt x="1358779" y="363555"/>
                  </a:cubicBezTo>
                  <a:cubicBezTo>
                    <a:pt x="1373217" y="363846"/>
                    <a:pt x="1387655" y="364486"/>
                    <a:pt x="1402030" y="365746"/>
                  </a:cubicBezTo>
                  <a:cubicBezTo>
                    <a:pt x="1417608" y="367507"/>
                    <a:pt x="1432679" y="371034"/>
                    <a:pt x="1447433" y="376378"/>
                  </a:cubicBezTo>
                  <a:cubicBezTo>
                    <a:pt x="1460921" y="381888"/>
                    <a:pt x="1473966" y="388847"/>
                    <a:pt x="1485935" y="397180"/>
                  </a:cubicBezTo>
                  <a:cubicBezTo>
                    <a:pt x="1488024" y="398725"/>
                    <a:pt x="1489861" y="400264"/>
                    <a:pt x="1491697" y="401961"/>
                  </a:cubicBezTo>
                  <a:cubicBezTo>
                    <a:pt x="1493850" y="404070"/>
                    <a:pt x="1495813" y="406394"/>
                    <a:pt x="1497902" y="408648"/>
                  </a:cubicBezTo>
                  <a:cubicBezTo>
                    <a:pt x="1502336" y="414221"/>
                    <a:pt x="1506135" y="420477"/>
                    <a:pt x="1509428" y="426835"/>
                  </a:cubicBezTo>
                  <a:cubicBezTo>
                    <a:pt x="1511644" y="432680"/>
                    <a:pt x="1513481" y="438601"/>
                    <a:pt x="1514874" y="444711"/>
                  </a:cubicBezTo>
                  <a:cubicBezTo>
                    <a:pt x="1515127" y="448030"/>
                    <a:pt x="1515317" y="451348"/>
                    <a:pt x="1515064" y="454736"/>
                  </a:cubicBezTo>
                  <a:cubicBezTo>
                    <a:pt x="1514493" y="459320"/>
                    <a:pt x="1513608" y="463899"/>
                    <a:pt x="1512848" y="468477"/>
                  </a:cubicBezTo>
                  <a:cubicBezTo>
                    <a:pt x="1512088" y="472720"/>
                    <a:pt x="1510948" y="476785"/>
                    <a:pt x="1509998" y="480946"/>
                  </a:cubicBezTo>
                  <a:cubicBezTo>
                    <a:pt x="1509618" y="482934"/>
                    <a:pt x="1508858" y="484758"/>
                    <a:pt x="1508288" y="486664"/>
                  </a:cubicBezTo>
                  <a:cubicBezTo>
                    <a:pt x="1507591" y="488982"/>
                    <a:pt x="1507022" y="491324"/>
                    <a:pt x="1506262" y="493560"/>
                  </a:cubicBezTo>
                  <a:cubicBezTo>
                    <a:pt x="1505248" y="497017"/>
                    <a:pt x="1503919" y="500336"/>
                    <a:pt x="1502715" y="503647"/>
                  </a:cubicBezTo>
                  <a:cubicBezTo>
                    <a:pt x="1500943" y="507643"/>
                    <a:pt x="1499423" y="511747"/>
                    <a:pt x="1497460" y="515616"/>
                  </a:cubicBezTo>
                  <a:cubicBezTo>
                    <a:pt x="1494990" y="520492"/>
                    <a:pt x="1492457" y="525216"/>
                    <a:pt x="1489734" y="529851"/>
                  </a:cubicBezTo>
                  <a:cubicBezTo>
                    <a:pt x="1484478" y="538742"/>
                    <a:pt x="1478843" y="547335"/>
                    <a:pt x="1473080" y="555909"/>
                  </a:cubicBezTo>
                  <a:cubicBezTo>
                    <a:pt x="1472636" y="556492"/>
                    <a:pt x="1472193" y="557049"/>
                    <a:pt x="1471749" y="557695"/>
                  </a:cubicBezTo>
                  <a:cubicBezTo>
                    <a:pt x="1468900" y="557758"/>
                    <a:pt x="1466178" y="557961"/>
                    <a:pt x="1463391" y="558106"/>
                  </a:cubicBezTo>
                  <a:cubicBezTo>
                    <a:pt x="1459465" y="558309"/>
                    <a:pt x="1455539" y="559018"/>
                    <a:pt x="1451549" y="559455"/>
                  </a:cubicBezTo>
                  <a:cubicBezTo>
                    <a:pt x="1446673" y="560076"/>
                    <a:pt x="1441734" y="561070"/>
                    <a:pt x="1436859" y="561912"/>
                  </a:cubicBezTo>
                  <a:cubicBezTo>
                    <a:pt x="1432869" y="562622"/>
                    <a:pt x="1428753" y="563331"/>
                    <a:pt x="1424573" y="564091"/>
                  </a:cubicBezTo>
                  <a:cubicBezTo>
                    <a:pt x="1420837" y="564876"/>
                    <a:pt x="1416784" y="565788"/>
                    <a:pt x="1412985" y="566991"/>
                  </a:cubicBezTo>
                  <a:cubicBezTo>
                    <a:pt x="1408489" y="568530"/>
                    <a:pt x="1403993" y="570075"/>
                    <a:pt x="1399687" y="572133"/>
                  </a:cubicBezTo>
                  <a:cubicBezTo>
                    <a:pt x="1395760" y="573950"/>
                    <a:pt x="1392024" y="575882"/>
                    <a:pt x="1388288" y="577990"/>
                  </a:cubicBezTo>
                  <a:cubicBezTo>
                    <a:pt x="1385439" y="579586"/>
                    <a:pt x="1382779" y="581290"/>
                    <a:pt x="1380119" y="583189"/>
                  </a:cubicBezTo>
                  <a:cubicBezTo>
                    <a:pt x="1377967" y="584892"/>
                    <a:pt x="1375750" y="586716"/>
                    <a:pt x="1373724" y="588622"/>
                  </a:cubicBezTo>
                  <a:cubicBezTo>
                    <a:pt x="1371888" y="590440"/>
                    <a:pt x="1370494" y="592783"/>
                    <a:pt x="1369291" y="594955"/>
                  </a:cubicBezTo>
                  <a:cubicBezTo>
                    <a:pt x="1368468" y="596715"/>
                    <a:pt x="1367835" y="598476"/>
                    <a:pt x="1367138" y="600242"/>
                  </a:cubicBezTo>
                  <a:cubicBezTo>
                    <a:pt x="1366442" y="601940"/>
                    <a:pt x="1365998" y="603700"/>
                    <a:pt x="1365745" y="605542"/>
                  </a:cubicBezTo>
                  <a:cubicBezTo>
                    <a:pt x="1364985" y="610615"/>
                    <a:pt x="1365681" y="615959"/>
                    <a:pt x="1367264" y="620829"/>
                  </a:cubicBezTo>
                  <a:cubicBezTo>
                    <a:pt x="1368785" y="625186"/>
                    <a:pt x="1371761" y="628282"/>
                    <a:pt x="1375560" y="630752"/>
                  </a:cubicBezTo>
                  <a:cubicBezTo>
                    <a:pt x="1379169" y="633222"/>
                    <a:pt x="1382969" y="634704"/>
                    <a:pt x="1387275" y="635976"/>
                  </a:cubicBezTo>
                  <a:cubicBezTo>
                    <a:pt x="1388162" y="636033"/>
                    <a:pt x="1389112" y="636122"/>
                    <a:pt x="1389998" y="636242"/>
                  </a:cubicBezTo>
                  <a:cubicBezTo>
                    <a:pt x="1390695" y="636343"/>
                    <a:pt x="1391581" y="636369"/>
                    <a:pt x="1392278" y="636369"/>
                  </a:cubicBezTo>
                  <a:cubicBezTo>
                    <a:pt x="1392911" y="636369"/>
                    <a:pt x="1393417" y="636369"/>
                    <a:pt x="1393924" y="636325"/>
                  </a:cubicBezTo>
                  <a:cubicBezTo>
                    <a:pt x="1396964" y="636242"/>
                    <a:pt x="1400193" y="635476"/>
                    <a:pt x="1403170" y="634830"/>
                  </a:cubicBezTo>
                  <a:cubicBezTo>
                    <a:pt x="1408363" y="633627"/>
                    <a:pt x="1413112" y="631246"/>
                    <a:pt x="1417798" y="629055"/>
                  </a:cubicBezTo>
                  <a:cubicBezTo>
                    <a:pt x="1422927" y="626667"/>
                    <a:pt x="1427739" y="623793"/>
                    <a:pt x="1432552" y="620892"/>
                  </a:cubicBezTo>
                  <a:cubicBezTo>
                    <a:pt x="1436478" y="618429"/>
                    <a:pt x="1440277" y="615675"/>
                    <a:pt x="1444140" y="613148"/>
                  </a:cubicBezTo>
                  <a:cubicBezTo>
                    <a:pt x="1447433" y="610969"/>
                    <a:pt x="1450473" y="608335"/>
                    <a:pt x="1453639" y="606017"/>
                  </a:cubicBezTo>
                  <a:cubicBezTo>
                    <a:pt x="1456616" y="603618"/>
                    <a:pt x="1459592" y="601236"/>
                    <a:pt x="1462631" y="598837"/>
                  </a:cubicBezTo>
                  <a:cubicBezTo>
                    <a:pt x="1465988" y="596076"/>
                    <a:pt x="1469470" y="593403"/>
                    <a:pt x="1472510" y="590256"/>
                  </a:cubicBezTo>
                  <a:cubicBezTo>
                    <a:pt x="1474916" y="587622"/>
                    <a:pt x="1477322" y="584950"/>
                    <a:pt x="1479728" y="582277"/>
                  </a:cubicBezTo>
                  <a:cubicBezTo>
                    <a:pt x="1481628" y="582277"/>
                    <a:pt x="1483528" y="582277"/>
                    <a:pt x="1485491" y="582347"/>
                  </a:cubicBezTo>
                  <a:cubicBezTo>
                    <a:pt x="1491444" y="582638"/>
                    <a:pt x="1497460" y="582987"/>
                    <a:pt x="1503349" y="583480"/>
                  </a:cubicBezTo>
                  <a:cubicBezTo>
                    <a:pt x="1506831" y="583898"/>
                    <a:pt x="1510188" y="584456"/>
                    <a:pt x="1513608" y="585184"/>
                  </a:cubicBezTo>
                  <a:cubicBezTo>
                    <a:pt x="1516774" y="585861"/>
                    <a:pt x="1519750" y="586856"/>
                    <a:pt x="1522789" y="587913"/>
                  </a:cubicBezTo>
                  <a:cubicBezTo>
                    <a:pt x="1525575" y="589059"/>
                    <a:pt x="1528235" y="590383"/>
                    <a:pt x="1530895" y="591852"/>
                  </a:cubicBezTo>
                  <a:cubicBezTo>
                    <a:pt x="1532225" y="592555"/>
                    <a:pt x="1533365" y="593403"/>
                    <a:pt x="1534631" y="594131"/>
                  </a:cubicBezTo>
                  <a:cubicBezTo>
                    <a:pt x="1536974" y="595512"/>
                    <a:pt x="1539063" y="597007"/>
                    <a:pt x="1541280" y="598476"/>
                  </a:cubicBezTo>
                  <a:cubicBezTo>
                    <a:pt x="1549322" y="604631"/>
                    <a:pt x="1556858" y="611799"/>
                    <a:pt x="1563570" y="619423"/>
                  </a:cubicBezTo>
                  <a:cubicBezTo>
                    <a:pt x="1567053" y="623919"/>
                    <a:pt x="1570219" y="628643"/>
                    <a:pt x="1572816" y="633716"/>
                  </a:cubicBezTo>
                  <a:cubicBezTo>
                    <a:pt x="1573702" y="636033"/>
                    <a:pt x="1574589" y="638357"/>
                    <a:pt x="1575285" y="640821"/>
                  </a:cubicBezTo>
                  <a:cubicBezTo>
                    <a:pt x="1575918" y="646190"/>
                    <a:pt x="1575349" y="651757"/>
                    <a:pt x="1575095" y="657126"/>
                  </a:cubicBezTo>
                  <a:cubicBezTo>
                    <a:pt x="1574778" y="662199"/>
                    <a:pt x="1574462" y="667252"/>
                    <a:pt x="1573892" y="672324"/>
                  </a:cubicBezTo>
                  <a:cubicBezTo>
                    <a:pt x="1573512" y="676846"/>
                    <a:pt x="1572816" y="681272"/>
                    <a:pt x="1571866" y="685794"/>
                  </a:cubicBezTo>
                  <a:cubicBezTo>
                    <a:pt x="1571106" y="689872"/>
                    <a:pt x="1569840" y="693836"/>
                    <a:pt x="1568446" y="697705"/>
                  </a:cubicBezTo>
                  <a:cubicBezTo>
                    <a:pt x="1566610" y="702074"/>
                    <a:pt x="1564710" y="706361"/>
                    <a:pt x="1562430" y="710465"/>
                  </a:cubicBezTo>
                  <a:cubicBezTo>
                    <a:pt x="1560847" y="713130"/>
                    <a:pt x="1559264" y="715803"/>
                    <a:pt x="1557808" y="718475"/>
                  </a:cubicBezTo>
                  <a:cubicBezTo>
                    <a:pt x="1555528" y="722351"/>
                    <a:pt x="1552995" y="726017"/>
                    <a:pt x="1550525" y="729690"/>
                  </a:cubicBezTo>
                  <a:cubicBezTo>
                    <a:pt x="1548246" y="732647"/>
                    <a:pt x="1546093" y="735529"/>
                    <a:pt x="1543813" y="738429"/>
                  </a:cubicBezTo>
                  <a:cubicBezTo>
                    <a:pt x="1543813" y="738429"/>
                    <a:pt x="1543813" y="738492"/>
                    <a:pt x="1543750" y="738492"/>
                  </a:cubicBezTo>
                  <a:cubicBezTo>
                    <a:pt x="1543496" y="738429"/>
                    <a:pt x="1543306" y="738429"/>
                    <a:pt x="1543053" y="738372"/>
                  </a:cubicBezTo>
                  <a:cubicBezTo>
                    <a:pt x="1535960" y="737168"/>
                    <a:pt x="1528741" y="735820"/>
                    <a:pt x="1521396" y="735256"/>
                  </a:cubicBezTo>
                  <a:cubicBezTo>
                    <a:pt x="1518483" y="734965"/>
                    <a:pt x="1515697" y="734908"/>
                    <a:pt x="1512721" y="734908"/>
                  </a:cubicBezTo>
                  <a:cubicBezTo>
                    <a:pt x="1509681" y="734965"/>
                    <a:pt x="1506452" y="735529"/>
                    <a:pt x="1503412" y="735965"/>
                  </a:cubicBezTo>
                  <a:cubicBezTo>
                    <a:pt x="1499360" y="736605"/>
                    <a:pt x="1495243" y="737289"/>
                    <a:pt x="1491190" y="738137"/>
                  </a:cubicBezTo>
                  <a:cubicBezTo>
                    <a:pt x="1481059" y="740335"/>
                    <a:pt x="1470800" y="742298"/>
                    <a:pt x="1460921" y="745185"/>
                  </a:cubicBezTo>
                  <a:cubicBezTo>
                    <a:pt x="1458135" y="745971"/>
                    <a:pt x="1455602" y="747376"/>
                    <a:pt x="1452942" y="748573"/>
                  </a:cubicBezTo>
                  <a:cubicBezTo>
                    <a:pt x="1450347" y="749776"/>
                    <a:pt x="1448066" y="751663"/>
                    <a:pt x="1445850" y="753443"/>
                  </a:cubicBezTo>
                  <a:cubicBezTo>
                    <a:pt x="1442747" y="755894"/>
                    <a:pt x="1439961" y="758521"/>
                    <a:pt x="1437301" y="761314"/>
                  </a:cubicBezTo>
                  <a:cubicBezTo>
                    <a:pt x="1434389" y="764278"/>
                    <a:pt x="1431982" y="767735"/>
                    <a:pt x="1429956" y="771345"/>
                  </a:cubicBezTo>
                  <a:cubicBezTo>
                    <a:pt x="1429639" y="772047"/>
                    <a:pt x="1429386" y="772668"/>
                    <a:pt x="1429132" y="773371"/>
                  </a:cubicBezTo>
                  <a:cubicBezTo>
                    <a:pt x="1428372" y="774923"/>
                    <a:pt x="1427866" y="776480"/>
                    <a:pt x="1427549" y="778158"/>
                  </a:cubicBezTo>
                  <a:cubicBezTo>
                    <a:pt x="1427296" y="779735"/>
                    <a:pt x="1427106" y="781413"/>
                    <a:pt x="1426980" y="783047"/>
                  </a:cubicBezTo>
                  <a:cubicBezTo>
                    <a:pt x="1426980" y="784579"/>
                    <a:pt x="1427106" y="786137"/>
                    <a:pt x="1427549" y="787689"/>
                  </a:cubicBezTo>
                  <a:cubicBezTo>
                    <a:pt x="1427866" y="789595"/>
                    <a:pt x="1428563" y="791501"/>
                    <a:pt x="1429576" y="793179"/>
                  </a:cubicBezTo>
                  <a:cubicBezTo>
                    <a:pt x="1430463" y="794591"/>
                    <a:pt x="1431729" y="796845"/>
                    <a:pt x="1433058" y="797757"/>
                  </a:cubicBezTo>
                  <a:cubicBezTo>
                    <a:pt x="1434958" y="799106"/>
                    <a:pt x="1436732" y="800448"/>
                    <a:pt x="1438821" y="801417"/>
                  </a:cubicBezTo>
                  <a:cubicBezTo>
                    <a:pt x="1441164" y="802481"/>
                    <a:pt x="1443570" y="803032"/>
                    <a:pt x="1446104" y="803596"/>
                  </a:cubicBezTo>
                  <a:cubicBezTo>
                    <a:pt x="1448764" y="804178"/>
                    <a:pt x="1451676" y="804235"/>
                    <a:pt x="1454399" y="804444"/>
                  </a:cubicBezTo>
                  <a:cubicBezTo>
                    <a:pt x="1455412" y="804527"/>
                    <a:pt x="1456362" y="804571"/>
                    <a:pt x="1457439" y="804571"/>
                  </a:cubicBezTo>
                  <a:cubicBezTo>
                    <a:pt x="1459022" y="804571"/>
                    <a:pt x="1460605" y="804488"/>
                    <a:pt x="1462125" y="804444"/>
                  </a:cubicBezTo>
                  <a:cubicBezTo>
                    <a:pt x="1468331" y="804178"/>
                    <a:pt x="1474536" y="802912"/>
                    <a:pt x="1480615" y="801417"/>
                  </a:cubicBezTo>
                  <a:cubicBezTo>
                    <a:pt x="1485618" y="800214"/>
                    <a:pt x="1490494" y="798517"/>
                    <a:pt x="1495370" y="796991"/>
                  </a:cubicBezTo>
                  <a:cubicBezTo>
                    <a:pt x="1500626" y="795205"/>
                    <a:pt x="1505692" y="792907"/>
                    <a:pt x="1510694" y="790424"/>
                  </a:cubicBezTo>
                  <a:cubicBezTo>
                    <a:pt x="1516393" y="787689"/>
                    <a:pt x="1521966" y="784434"/>
                    <a:pt x="1527158" y="780995"/>
                  </a:cubicBezTo>
                  <a:cubicBezTo>
                    <a:pt x="1533744" y="776683"/>
                    <a:pt x="1539887" y="771756"/>
                    <a:pt x="1545586" y="766393"/>
                  </a:cubicBezTo>
                  <a:cubicBezTo>
                    <a:pt x="1548625" y="767241"/>
                    <a:pt x="1551539" y="768153"/>
                    <a:pt x="1554515" y="769154"/>
                  </a:cubicBezTo>
                  <a:cubicBezTo>
                    <a:pt x="1561227" y="772047"/>
                    <a:pt x="1567497" y="775859"/>
                    <a:pt x="1573575" y="780007"/>
                  </a:cubicBezTo>
                  <a:cubicBezTo>
                    <a:pt x="1578641" y="783877"/>
                    <a:pt x="1583264" y="788125"/>
                    <a:pt x="1587507" y="792824"/>
                  </a:cubicBezTo>
                  <a:cubicBezTo>
                    <a:pt x="1588773" y="794376"/>
                    <a:pt x="1589913" y="795990"/>
                    <a:pt x="1591053" y="797611"/>
                  </a:cubicBezTo>
                  <a:cubicBezTo>
                    <a:pt x="1592889" y="800214"/>
                    <a:pt x="1594219" y="803032"/>
                    <a:pt x="1595549" y="805876"/>
                  </a:cubicBezTo>
                  <a:cubicBezTo>
                    <a:pt x="1595295" y="805356"/>
                    <a:pt x="1595043" y="804799"/>
                    <a:pt x="1594789" y="804235"/>
                  </a:cubicBezTo>
                  <a:lnTo>
                    <a:pt x="1594789" y="804235"/>
                  </a:lnTo>
                  <a:cubicBezTo>
                    <a:pt x="1597132" y="809308"/>
                    <a:pt x="1599538" y="814392"/>
                    <a:pt x="1601564" y="819610"/>
                  </a:cubicBezTo>
                  <a:cubicBezTo>
                    <a:pt x="1604921" y="828121"/>
                    <a:pt x="1607454" y="836923"/>
                    <a:pt x="1609164" y="845960"/>
                  </a:cubicBezTo>
                  <a:cubicBezTo>
                    <a:pt x="1610240" y="853641"/>
                    <a:pt x="1610683" y="861328"/>
                    <a:pt x="1610366" y="869079"/>
                  </a:cubicBezTo>
                  <a:cubicBezTo>
                    <a:pt x="1610177" y="874791"/>
                    <a:pt x="1609924" y="880408"/>
                    <a:pt x="1609417" y="886120"/>
                  </a:cubicBezTo>
                  <a:cubicBezTo>
                    <a:pt x="1608720" y="891901"/>
                    <a:pt x="1607771" y="897537"/>
                    <a:pt x="1606440" y="903173"/>
                  </a:cubicBezTo>
                  <a:cubicBezTo>
                    <a:pt x="1605174" y="908518"/>
                    <a:pt x="1603401" y="913818"/>
                    <a:pt x="1601502" y="919023"/>
                  </a:cubicBezTo>
                  <a:cubicBezTo>
                    <a:pt x="1597005" y="930162"/>
                    <a:pt x="1591623" y="940743"/>
                    <a:pt x="1584911" y="950609"/>
                  </a:cubicBezTo>
                  <a:cubicBezTo>
                    <a:pt x="1582567" y="953693"/>
                    <a:pt x="1580098" y="956657"/>
                    <a:pt x="1577438" y="959475"/>
                  </a:cubicBezTo>
                  <a:cubicBezTo>
                    <a:pt x="1574778" y="962375"/>
                    <a:pt x="1571866" y="964902"/>
                    <a:pt x="1568953" y="967454"/>
                  </a:cubicBezTo>
                  <a:cubicBezTo>
                    <a:pt x="1564456" y="970886"/>
                    <a:pt x="1559834" y="974052"/>
                    <a:pt x="1555021" y="976870"/>
                  </a:cubicBezTo>
                  <a:cubicBezTo>
                    <a:pt x="1549956" y="973147"/>
                    <a:pt x="1544510" y="969765"/>
                    <a:pt x="1538937" y="966726"/>
                  </a:cubicBezTo>
                  <a:cubicBezTo>
                    <a:pt x="1535581" y="964902"/>
                    <a:pt x="1532225" y="963489"/>
                    <a:pt x="1528615" y="962211"/>
                  </a:cubicBezTo>
                  <a:cubicBezTo>
                    <a:pt x="1523676" y="960526"/>
                    <a:pt x="1518230" y="960260"/>
                    <a:pt x="1513037" y="959829"/>
                  </a:cubicBezTo>
                  <a:cubicBezTo>
                    <a:pt x="1511644" y="959722"/>
                    <a:pt x="1510251" y="959684"/>
                    <a:pt x="1508795" y="959684"/>
                  </a:cubicBezTo>
                  <a:cubicBezTo>
                    <a:pt x="1504869" y="959684"/>
                    <a:pt x="1500943" y="960057"/>
                    <a:pt x="1497017" y="960450"/>
                  </a:cubicBezTo>
                  <a:cubicBezTo>
                    <a:pt x="1488151" y="961381"/>
                    <a:pt x="1479285" y="964053"/>
                    <a:pt x="1472193" y="969398"/>
                  </a:cubicBezTo>
                  <a:cubicBezTo>
                    <a:pt x="1467571" y="972944"/>
                    <a:pt x="1463708" y="976813"/>
                    <a:pt x="1460921" y="982094"/>
                  </a:cubicBezTo>
                  <a:cubicBezTo>
                    <a:pt x="1459845" y="984127"/>
                    <a:pt x="1459085" y="986609"/>
                    <a:pt x="1458452" y="988851"/>
                  </a:cubicBezTo>
                  <a:cubicBezTo>
                    <a:pt x="1457818" y="991130"/>
                    <a:pt x="1457945" y="993587"/>
                    <a:pt x="1457692" y="995911"/>
                  </a:cubicBezTo>
                  <a:cubicBezTo>
                    <a:pt x="1457692" y="996551"/>
                    <a:pt x="1457692" y="997178"/>
                    <a:pt x="1457755" y="997735"/>
                  </a:cubicBezTo>
                  <a:cubicBezTo>
                    <a:pt x="1458009" y="999350"/>
                    <a:pt x="1458262" y="1000984"/>
                    <a:pt x="1458515" y="1002605"/>
                  </a:cubicBezTo>
                  <a:cubicBezTo>
                    <a:pt x="1458895" y="1004156"/>
                    <a:pt x="1459465" y="1005569"/>
                    <a:pt x="1460352" y="1006968"/>
                  </a:cubicBezTo>
                  <a:cubicBezTo>
                    <a:pt x="1461175" y="1008380"/>
                    <a:pt x="1462314" y="1009786"/>
                    <a:pt x="1463454" y="1011059"/>
                  </a:cubicBezTo>
                  <a:cubicBezTo>
                    <a:pt x="1465354" y="1012401"/>
                    <a:pt x="1467190" y="1013788"/>
                    <a:pt x="1469281" y="1014807"/>
                  </a:cubicBezTo>
                  <a:cubicBezTo>
                    <a:pt x="1471623" y="1015903"/>
                    <a:pt x="1474283" y="1016625"/>
                    <a:pt x="1476816" y="1017189"/>
                  </a:cubicBezTo>
                  <a:cubicBezTo>
                    <a:pt x="1479349" y="1017828"/>
                    <a:pt x="1482262" y="1018037"/>
                    <a:pt x="1484985" y="1018240"/>
                  </a:cubicBezTo>
                  <a:cubicBezTo>
                    <a:pt x="1487518" y="1018385"/>
                    <a:pt x="1490050" y="1018455"/>
                    <a:pt x="1492710" y="1018455"/>
                  </a:cubicBezTo>
                  <a:cubicBezTo>
                    <a:pt x="1500183" y="1018455"/>
                    <a:pt x="1507718" y="1017106"/>
                    <a:pt x="1515064" y="1016004"/>
                  </a:cubicBezTo>
                  <a:cubicBezTo>
                    <a:pt x="1524689" y="1014573"/>
                    <a:pt x="1534061" y="1012604"/>
                    <a:pt x="1543179" y="1009729"/>
                  </a:cubicBezTo>
                  <a:cubicBezTo>
                    <a:pt x="1546916" y="1008532"/>
                    <a:pt x="1550779" y="1007114"/>
                    <a:pt x="1554451" y="1005499"/>
                  </a:cubicBezTo>
                  <a:cubicBezTo>
                    <a:pt x="1558314" y="1008735"/>
                    <a:pt x="1561987" y="1012192"/>
                    <a:pt x="1565343" y="1016004"/>
                  </a:cubicBezTo>
                  <a:cubicBezTo>
                    <a:pt x="1567370" y="1018588"/>
                    <a:pt x="1569206" y="1021261"/>
                    <a:pt x="1570979" y="1024104"/>
                  </a:cubicBezTo>
                  <a:cubicBezTo>
                    <a:pt x="1573068" y="1027422"/>
                    <a:pt x="1574715" y="1031006"/>
                    <a:pt x="1576488" y="1034521"/>
                  </a:cubicBezTo>
                  <a:cubicBezTo>
                    <a:pt x="1580858" y="1044177"/>
                    <a:pt x="1585290" y="1053828"/>
                    <a:pt x="1587823" y="1064099"/>
                  </a:cubicBezTo>
                  <a:cubicBezTo>
                    <a:pt x="1588520" y="1068975"/>
                    <a:pt x="1588773" y="1073845"/>
                    <a:pt x="1589026" y="1078771"/>
                  </a:cubicBezTo>
                  <a:cubicBezTo>
                    <a:pt x="1589407" y="1085895"/>
                    <a:pt x="1589216" y="1093001"/>
                    <a:pt x="1588583" y="1100048"/>
                  </a:cubicBezTo>
                  <a:cubicBezTo>
                    <a:pt x="1587633" y="1108230"/>
                    <a:pt x="1586304" y="1116323"/>
                    <a:pt x="1585164" y="1124422"/>
                  </a:cubicBezTo>
                  <a:cubicBezTo>
                    <a:pt x="1583011" y="1138746"/>
                    <a:pt x="1578958" y="1152766"/>
                    <a:pt x="1573892" y="1166292"/>
                  </a:cubicBezTo>
                  <a:cubicBezTo>
                    <a:pt x="1570663" y="1174613"/>
                    <a:pt x="1566799" y="1182573"/>
                    <a:pt x="1562557" y="1190387"/>
                  </a:cubicBezTo>
                  <a:cubicBezTo>
                    <a:pt x="1560151" y="1194750"/>
                    <a:pt x="1557871" y="1199208"/>
                    <a:pt x="1555211" y="1203432"/>
                  </a:cubicBezTo>
                  <a:cubicBezTo>
                    <a:pt x="1552488" y="1207598"/>
                    <a:pt x="1550019" y="1211943"/>
                    <a:pt x="1547106" y="1216046"/>
                  </a:cubicBezTo>
                  <a:cubicBezTo>
                    <a:pt x="1544510" y="1219694"/>
                    <a:pt x="1541850" y="1223297"/>
                    <a:pt x="1539190" y="1226963"/>
                  </a:cubicBezTo>
                  <a:cubicBezTo>
                    <a:pt x="1534377" y="1233213"/>
                    <a:pt x="1529439" y="1239140"/>
                    <a:pt x="1524055" y="1244922"/>
                  </a:cubicBezTo>
                  <a:cubicBezTo>
                    <a:pt x="1519180" y="1250064"/>
                    <a:pt x="1513860" y="1254781"/>
                    <a:pt x="1508351" y="1259360"/>
                  </a:cubicBezTo>
                  <a:cubicBezTo>
                    <a:pt x="1504172" y="1262760"/>
                    <a:pt x="1499866" y="1266072"/>
                    <a:pt x="1495496" y="1269384"/>
                  </a:cubicBezTo>
                  <a:cubicBezTo>
                    <a:pt x="1483908" y="1278458"/>
                    <a:pt x="1471243" y="1286437"/>
                    <a:pt x="1458009" y="1292839"/>
                  </a:cubicBezTo>
                  <a:cubicBezTo>
                    <a:pt x="1443001" y="1299463"/>
                    <a:pt x="1427296" y="1304124"/>
                    <a:pt x="1411275" y="1307087"/>
                  </a:cubicBezTo>
                  <a:cubicBezTo>
                    <a:pt x="1401333" y="1308474"/>
                    <a:pt x="1391328" y="1309114"/>
                    <a:pt x="1381323" y="1309114"/>
                  </a:cubicBezTo>
                  <a:cubicBezTo>
                    <a:pt x="1375750" y="1309114"/>
                    <a:pt x="1370114" y="1308911"/>
                    <a:pt x="1364669" y="1308702"/>
                  </a:cubicBezTo>
                  <a:cubicBezTo>
                    <a:pt x="1357829" y="1308411"/>
                    <a:pt x="1351054" y="1307790"/>
                    <a:pt x="1344278" y="1307151"/>
                  </a:cubicBezTo>
                  <a:cubicBezTo>
                    <a:pt x="1338642" y="1306296"/>
                    <a:pt x="1333133" y="1305390"/>
                    <a:pt x="1327497" y="1304478"/>
                  </a:cubicBezTo>
                  <a:cubicBezTo>
                    <a:pt x="1325154" y="1304041"/>
                    <a:pt x="1322875" y="1303402"/>
                    <a:pt x="1320532" y="1302838"/>
                  </a:cubicBezTo>
                  <a:cubicBezTo>
                    <a:pt x="1317366" y="1302135"/>
                    <a:pt x="1314136" y="1301451"/>
                    <a:pt x="1311033" y="1300666"/>
                  </a:cubicBezTo>
                  <a:cubicBezTo>
                    <a:pt x="1305777" y="1299463"/>
                    <a:pt x="1300584" y="1297848"/>
                    <a:pt x="1295328" y="1296443"/>
                  </a:cubicBezTo>
                  <a:cubicBezTo>
                    <a:pt x="1288489" y="1294536"/>
                    <a:pt x="1281714" y="1292504"/>
                    <a:pt x="1274938" y="1290097"/>
                  </a:cubicBezTo>
                  <a:cubicBezTo>
                    <a:pt x="1270125" y="1288109"/>
                    <a:pt x="1265376" y="1285937"/>
                    <a:pt x="1261007" y="1283119"/>
                  </a:cubicBezTo>
                  <a:cubicBezTo>
                    <a:pt x="1259930" y="1282062"/>
                    <a:pt x="1258727" y="1281004"/>
                    <a:pt x="1257650" y="1279890"/>
                  </a:cubicBezTo>
                  <a:cubicBezTo>
                    <a:pt x="1258093" y="1278978"/>
                    <a:pt x="1258537" y="1278129"/>
                    <a:pt x="1258853" y="1277281"/>
                  </a:cubicBezTo>
                  <a:cubicBezTo>
                    <a:pt x="1261134" y="1272538"/>
                    <a:pt x="1262906" y="1267130"/>
                    <a:pt x="1263983" y="1261975"/>
                  </a:cubicBezTo>
                  <a:cubicBezTo>
                    <a:pt x="1264996" y="1256979"/>
                    <a:pt x="1265945" y="1251906"/>
                    <a:pt x="1266262" y="1246853"/>
                  </a:cubicBezTo>
                  <a:cubicBezTo>
                    <a:pt x="1266453" y="1243162"/>
                    <a:pt x="1266389" y="1239659"/>
                    <a:pt x="1265883" y="1235974"/>
                  </a:cubicBezTo>
                  <a:cubicBezTo>
                    <a:pt x="1265312" y="1231744"/>
                    <a:pt x="1264426" y="1227590"/>
                    <a:pt x="1263223" y="1223436"/>
                  </a:cubicBezTo>
                  <a:cubicBezTo>
                    <a:pt x="1262590" y="1221536"/>
                    <a:pt x="1261893" y="1219630"/>
                    <a:pt x="1261070" y="1217724"/>
                  </a:cubicBezTo>
                  <a:cubicBezTo>
                    <a:pt x="1259613" y="1214140"/>
                    <a:pt x="1257841" y="1210910"/>
                    <a:pt x="1255307" y="1207947"/>
                  </a:cubicBezTo>
                  <a:cubicBezTo>
                    <a:pt x="1250052" y="1202039"/>
                    <a:pt x="1242389" y="1199018"/>
                    <a:pt x="1234664" y="1199018"/>
                  </a:cubicBezTo>
                  <a:cubicBezTo>
                    <a:pt x="1232700" y="1199018"/>
                    <a:pt x="1230674" y="1199221"/>
                    <a:pt x="1228712" y="1199613"/>
                  </a:cubicBezTo>
                  <a:cubicBezTo>
                    <a:pt x="1221618" y="1201095"/>
                    <a:pt x="1215033" y="1205319"/>
                    <a:pt x="1211360" y="1211657"/>
                  </a:cubicBezTo>
                  <a:cubicBezTo>
                    <a:pt x="1209397" y="1214969"/>
                    <a:pt x="1208194" y="1218718"/>
                    <a:pt x="1207245" y="1222448"/>
                  </a:cubicBezTo>
                  <a:cubicBezTo>
                    <a:pt x="1205851" y="1228229"/>
                    <a:pt x="1206485" y="1234150"/>
                    <a:pt x="1207497" y="1239925"/>
                  </a:cubicBezTo>
                  <a:cubicBezTo>
                    <a:pt x="1208384" y="1245067"/>
                    <a:pt x="1209080" y="1250437"/>
                    <a:pt x="1211044" y="1255301"/>
                  </a:cubicBezTo>
                  <a:cubicBezTo>
                    <a:pt x="1212437" y="1258885"/>
                    <a:pt x="1214273" y="1262260"/>
                    <a:pt x="1216173" y="1265578"/>
                  </a:cubicBezTo>
                  <a:cubicBezTo>
                    <a:pt x="1217313" y="1267478"/>
                    <a:pt x="1218326" y="1269454"/>
                    <a:pt x="1219592" y="1271353"/>
                  </a:cubicBezTo>
                  <a:cubicBezTo>
                    <a:pt x="1222062" y="1275090"/>
                    <a:pt x="1224532" y="1278813"/>
                    <a:pt x="1227065" y="1282473"/>
                  </a:cubicBezTo>
                  <a:cubicBezTo>
                    <a:pt x="1223519" y="1287001"/>
                    <a:pt x="1219846" y="1291421"/>
                    <a:pt x="1215476" y="1295239"/>
                  </a:cubicBezTo>
                  <a:cubicBezTo>
                    <a:pt x="1212500" y="1297785"/>
                    <a:pt x="1209524" y="1300311"/>
                    <a:pt x="1206548" y="1302781"/>
                  </a:cubicBezTo>
                  <a:cubicBezTo>
                    <a:pt x="1204142" y="1304605"/>
                    <a:pt x="1201735" y="1306587"/>
                    <a:pt x="1199139" y="1308284"/>
                  </a:cubicBezTo>
                  <a:cubicBezTo>
                    <a:pt x="1196352" y="1310260"/>
                    <a:pt x="1193503" y="1312077"/>
                    <a:pt x="1190400" y="1313901"/>
                  </a:cubicBezTo>
                  <a:cubicBezTo>
                    <a:pt x="1182864" y="1318498"/>
                    <a:pt x="1175075" y="1323013"/>
                    <a:pt x="1167096" y="1326889"/>
                  </a:cubicBezTo>
                  <a:cubicBezTo>
                    <a:pt x="1163360" y="1328504"/>
                    <a:pt x="1159561" y="1329916"/>
                    <a:pt x="1155698" y="1331176"/>
                  </a:cubicBezTo>
                  <a:cubicBezTo>
                    <a:pt x="1152405" y="1332151"/>
                    <a:pt x="1149176" y="1332879"/>
                    <a:pt x="1145819" y="1333519"/>
                  </a:cubicBezTo>
                  <a:cubicBezTo>
                    <a:pt x="1140627" y="1334266"/>
                    <a:pt x="1135371" y="1334849"/>
                    <a:pt x="1130179" y="1335115"/>
                  </a:cubicBezTo>
                  <a:cubicBezTo>
                    <a:pt x="1128215" y="1335241"/>
                    <a:pt x="1126316" y="1335286"/>
                    <a:pt x="1124416" y="1335286"/>
                  </a:cubicBezTo>
                  <a:cubicBezTo>
                    <a:pt x="1120490" y="1335286"/>
                    <a:pt x="1116564" y="1335070"/>
                    <a:pt x="1112638" y="1334779"/>
                  </a:cubicBezTo>
                  <a:cubicBezTo>
                    <a:pt x="1093007" y="1332499"/>
                    <a:pt x="1073630" y="1327661"/>
                    <a:pt x="1055013" y="1320822"/>
                  </a:cubicBezTo>
                  <a:cubicBezTo>
                    <a:pt x="1049060" y="1318498"/>
                    <a:pt x="1043425" y="1315832"/>
                    <a:pt x="1038105" y="1312368"/>
                  </a:cubicBezTo>
                  <a:cubicBezTo>
                    <a:pt x="1036142" y="1310811"/>
                    <a:pt x="1034305" y="1309202"/>
                    <a:pt x="1032596" y="1307442"/>
                  </a:cubicBezTo>
                  <a:cubicBezTo>
                    <a:pt x="1029810" y="1303693"/>
                    <a:pt x="1027277" y="1299818"/>
                    <a:pt x="1024870" y="1295879"/>
                  </a:cubicBezTo>
                  <a:cubicBezTo>
                    <a:pt x="1021831" y="1290870"/>
                    <a:pt x="1018918" y="1285880"/>
                    <a:pt x="1016322" y="1280738"/>
                  </a:cubicBezTo>
                  <a:cubicBezTo>
                    <a:pt x="1015562" y="1279041"/>
                    <a:pt x="1014929" y="1277426"/>
                    <a:pt x="1014421" y="1275659"/>
                  </a:cubicBezTo>
                  <a:cubicBezTo>
                    <a:pt x="1014042" y="1274583"/>
                    <a:pt x="1013788" y="1273551"/>
                    <a:pt x="1013535" y="1272474"/>
                  </a:cubicBezTo>
                  <a:cubicBezTo>
                    <a:pt x="1012522" y="1264723"/>
                    <a:pt x="1012965" y="1256688"/>
                    <a:pt x="1013598" y="1248860"/>
                  </a:cubicBezTo>
                  <a:cubicBezTo>
                    <a:pt x="1017524" y="1249646"/>
                    <a:pt x="1021324" y="1250222"/>
                    <a:pt x="1025187" y="1250558"/>
                  </a:cubicBezTo>
                  <a:cubicBezTo>
                    <a:pt x="1028353" y="1250906"/>
                    <a:pt x="1031329" y="1251140"/>
                    <a:pt x="1034305" y="1251140"/>
                  </a:cubicBezTo>
                  <a:cubicBezTo>
                    <a:pt x="1034622" y="1251140"/>
                    <a:pt x="1034749" y="1251140"/>
                    <a:pt x="1035065" y="1251140"/>
                  </a:cubicBezTo>
                  <a:cubicBezTo>
                    <a:pt x="1037408" y="1251140"/>
                    <a:pt x="1039815" y="1250830"/>
                    <a:pt x="1042221" y="1250494"/>
                  </a:cubicBezTo>
                  <a:cubicBezTo>
                    <a:pt x="1048870" y="1249646"/>
                    <a:pt x="1055456" y="1248113"/>
                    <a:pt x="1061851" y="1246125"/>
                  </a:cubicBezTo>
                  <a:cubicBezTo>
                    <a:pt x="1068437" y="1244219"/>
                    <a:pt x="1074516" y="1241490"/>
                    <a:pt x="1080785" y="1238817"/>
                  </a:cubicBezTo>
                  <a:cubicBezTo>
                    <a:pt x="1085409" y="1236696"/>
                    <a:pt x="1090031" y="1234296"/>
                    <a:pt x="1094464" y="1231687"/>
                  </a:cubicBezTo>
                  <a:cubicBezTo>
                    <a:pt x="1099340" y="1228926"/>
                    <a:pt x="1103962" y="1225849"/>
                    <a:pt x="1107825" y="1221593"/>
                  </a:cubicBezTo>
                  <a:cubicBezTo>
                    <a:pt x="1110801" y="1218281"/>
                    <a:pt x="1113207" y="1214210"/>
                    <a:pt x="1115234" y="1210271"/>
                  </a:cubicBezTo>
                  <a:cubicBezTo>
                    <a:pt x="1117640" y="1205901"/>
                    <a:pt x="1119160" y="1201032"/>
                    <a:pt x="1120300" y="1196245"/>
                  </a:cubicBezTo>
                  <a:cubicBezTo>
                    <a:pt x="1120870" y="1193629"/>
                    <a:pt x="1120933" y="1190811"/>
                    <a:pt x="1120997" y="1188139"/>
                  </a:cubicBezTo>
                  <a:cubicBezTo>
                    <a:pt x="1120933" y="1187423"/>
                    <a:pt x="1120933" y="1186714"/>
                    <a:pt x="1120870" y="1186030"/>
                  </a:cubicBezTo>
                  <a:cubicBezTo>
                    <a:pt x="1120617" y="1184333"/>
                    <a:pt x="1120363" y="1182630"/>
                    <a:pt x="1120110" y="1180958"/>
                  </a:cubicBezTo>
                  <a:cubicBezTo>
                    <a:pt x="1119477" y="1178754"/>
                    <a:pt x="1118464" y="1176791"/>
                    <a:pt x="1117450" y="1174740"/>
                  </a:cubicBezTo>
                  <a:cubicBezTo>
                    <a:pt x="1117007" y="1174182"/>
                    <a:pt x="1116564" y="1173599"/>
                    <a:pt x="1116121" y="1173061"/>
                  </a:cubicBezTo>
                  <a:cubicBezTo>
                    <a:pt x="1115171" y="1171782"/>
                    <a:pt x="1114094" y="1170579"/>
                    <a:pt x="1112891" y="1169458"/>
                  </a:cubicBezTo>
                  <a:cubicBezTo>
                    <a:pt x="1109788" y="1166292"/>
                    <a:pt x="1105672" y="1164943"/>
                    <a:pt x="1101619" y="1163474"/>
                  </a:cubicBezTo>
                  <a:cubicBezTo>
                    <a:pt x="1098136" y="1162271"/>
                    <a:pt x="1094400" y="1161625"/>
                    <a:pt x="1090854" y="1161359"/>
                  </a:cubicBezTo>
                  <a:cubicBezTo>
                    <a:pt x="1089461" y="1161232"/>
                    <a:pt x="1088131" y="1161175"/>
                    <a:pt x="1086865" y="1161175"/>
                  </a:cubicBezTo>
                  <a:cubicBezTo>
                    <a:pt x="1085725" y="1161175"/>
                    <a:pt x="1084649" y="1161232"/>
                    <a:pt x="1083445" y="1161359"/>
                  </a:cubicBezTo>
                  <a:cubicBezTo>
                    <a:pt x="1080912" y="1161714"/>
                    <a:pt x="1078506" y="1162188"/>
                    <a:pt x="1076099" y="1162771"/>
                  </a:cubicBezTo>
                  <a:cubicBezTo>
                    <a:pt x="1074010" y="1163329"/>
                    <a:pt x="1071920" y="1164025"/>
                    <a:pt x="1069894" y="1164734"/>
                  </a:cubicBezTo>
                  <a:cubicBezTo>
                    <a:pt x="1062548" y="1167426"/>
                    <a:pt x="1055519" y="1170807"/>
                    <a:pt x="1048744" y="1174740"/>
                  </a:cubicBezTo>
                  <a:cubicBezTo>
                    <a:pt x="1041334" y="1179191"/>
                    <a:pt x="1034179" y="1184187"/>
                    <a:pt x="1026960" y="1189051"/>
                  </a:cubicBezTo>
                  <a:cubicBezTo>
                    <a:pt x="1019804" y="1193844"/>
                    <a:pt x="1013155" y="1199391"/>
                    <a:pt x="1007076" y="1205395"/>
                  </a:cubicBezTo>
                  <a:cubicBezTo>
                    <a:pt x="1004036" y="1208283"/>
                    <a:pt x="1001440" y="1211468"/>
                    <a:pt x="999098" y="1214780"/>
                  </a:cubicBezTo>
                  <a:cubicBezTo>
                    <a:pt x="998147" y="1214342"/>
                    <a:pt x="997324" y="1213874"/>
                    <a:pt x="996501" y="1213355"/>
                  </a:cubicBezTo>
                  <a:cubicBezTo>
                    <a:pt x="995361" y="1212443"/>
                    <a:pt x="994412" y="1211537"/>
                    <a:pt x="993398" y="1210537"/>
                  </a:cubicBezTo>
                  <a:cubicBezTo>
                    <a:pt x="989725" y="1205540"/>
                    <a:pt x="986369" y="1200323"/>
                    <a:pt x="983519" y="1194750"/>
                  </a:cubicBezTo>
                  <a:cubicBezTo>
                    <a:pt x="983140" y="1193990"/>
                    <a:pt x="982886" y="1193217"/>
                    <a:pt x="982696" y="1192369"/>
                  </a:cubicBezTo>
                  <a:cubicBezTo>
                    <a:pt x="982126" y="1190735"/>
                    <a:pt x="981999" y="1188911"/>
                    <a:pt x="981683" y="1187233"/>
                  </a:cubicBezTo>
                  <a:lnTo>
                    <a:pt x="981683" y="1187233"/>
                  </a:lnTo>
                  <a:lnTo>
                    <a:pt x="982316" y="1191026"/>
                  </a:lnTo>
                  <a:cubicBezTo>
                    <a:pt x="981240" y="1183485"/>
                    <a:pt x="981873" y="1175879"/>
                    <a:pt x="982507" y="1168337"/>
                  </a:cubicBezTo>
                  <a:cubicBezTo>
                    <a:pt x="982696" y="1165880"/>
                    <a:pt x="983013" y="1163385"/>
                    <a:pt x="983203" y="1160859"/>
                  </a:cubicBezTo>
                  <a:cubicBezTo>
                    <a:pt x="983773" y="1155850"/>
                    <a:pt x="984976" y="1151005"/>
                    <a:pt x="986496" y="1146218"/>
                  </a:cubicBezTo>
                  <a:cubicBezTo>
                    <a:pt x="990232" y="1138037"/>
                    <a:pt x="994664" y="1130222"/>
                    <a:pt x="999034" y="1122307"/>
                  </a:cubicBezTo>
                  <a:cubicBezTo>
                    <a:pt x="1001060" y="1118729"/>
                    <a:pt x="1003213" y="1115056"/>
                    <a:pt x="1005367" y="1111542"/>
                  </a:cubicBezTo>
                  <a:cubicBezTo>
                    <a:pt x="1007836" y="1107749"/>
                    <a:pt x="1010305" y="1104000"/>
                    <a:pt x="1012902" y="1100270"/>
                  </a:cubicBezTo>
                  <a:cubicBezTo>
                    <a:pt x="1015625" y="1096667"/>
                    <a:pt x="1018411" y="1092943"/>
                    <a:pt x="1021641" y="1089689"/>
                  </a:cubicBezTo>
                  <a:cubicBezTo>
                    <a:pt x="1025124" y="1085959"/>
                    <a:pt x="1028860" y="1082438"/>
                    <a:pt x="1032722" y="1079063"/>
                  </a:cubicBezTo>
                  <a:cubicBezTo>
                    <a:pt x="1040955" y="1072781"/>
                    <a:pt x="1049313" y="1066943"/>
                    <a:pt x="1057989" y="1061224"/>
                  </a:cubicBezTo>
                  <a:cubicBezTo>
                    <a:pt x="1066537" y="1055588"/>
                    <a:pt x="1075339" y="1050307"/>
                    <a:pt x="1084522" y="1045792"/>
                  </a:cubicBezTo>
                  <a:cubicBezTo>
                    <a:pt x="1087371" y="1044589"/>
                    <a:pt x="1090221" y="1043386"/>
                    <a:pt x="1093071" y="1042208"/>
                  </a:cubicBezTo>
                  <a:cubicBezTo>
                    <a:pt x="1094337" y="1042892"/>
                    <a:pt x="1095604" y="1043531"/>
                    <a:pt x="1096870" y="1044241"/>
                  </a:cubicBezTo>
                  <a:cubicBezTo>
                    <a:pt x="1102759" y="1047350"/>
                    <a:pt x="1109028" y="1049250"/>
                    <a:pt x="1115614" y="1050244"/>
                  </a:cubicBezTo>
                  <a:cubicBezTo>
                    <a:pt x="1120237" y="1050909"/>
                    <a:pt x="1124860" y="1051200"/>
                    <a:pt x="1129609" y="1051200"/>
                  </a:cubicBezTo>
                  <a:cubicBezTo>
                    <a:pt x="1134295" y="1051200"/>
                    <a:pt x="1139044" y="1050909"/>
                    <a:pt x="1143667" y="1050371"/>
                  </a:cubicBezTo>
                  <a:cubicBezTo>
                    <a:pt x="1149429" y="1049661"/>
                    <a:pt x="1155128" y="1048819"/>
                    <a:pt x="1160764" y="1047489"/>
                  </a:cubicBezTo>
                  <a:cubicBezTo>
                    <a:pt x="1162854" y="1046932"/>
                    <a:pt x="1164880" y="1046020"/>
                    <a:pt x="1166844" y="1045026"/>
                  </a:cubicBezTo>
                  <a:cubicBezTo>
                    <a:pt x="1167603" y="1044652"/>
                    <a:pt x="1168300" y="1044241"/>
                    <a:pt x="1169123" y="1043823"/>
                  </a:cubicBezTo>
                  <a:cubicBezTo>
                    <a:pt x="1170453" y="1042772"/>
                    <a:pt x="1171846" y="1041625"/>
                    <a:pt x="1173239" y="1040511"/>
                  </a:cubicBezTo>
                  <a:cubicBezTo>
                    <a:pt x="1174506" y="1038833"/>
                    <a:pt x="1175835" y="1037193"/>
                    <a:pt x="1176785" y="1035230"/>
                  </a:cubicBezTo>
                  <a:cubicBezTo>
                    <a:pt x="1178178" y="1032678"/>
                    <a:pt x="1178432" y="1030499"/>
                    <a:pt x="1178685" y="1027751"/>
                  </a:cubicBezTo>
                  <a:cubicBezTo>
                    <a:pt x="1178875" y="1025864"/>
                    <a:pt x="1178749" y="1023933"/>
                    <a:pt x="1178178" y="1022058"/>
                  </a:cubicBezTo>
                  <a:cubicBezTo>
                    <a:pt x="1177672" y="1020500"/>
                    <a:pt x="1176849" y="1018119"/>
                    <a:pt x="1175962" y="1016916"/>
                  </a:cubicBezTo>
                  <a:cubicBezTo>
                    <a:pt x="1175708" y="1016479"/>
                    <a:pt x="1175329" y="1016061"/>
                    <a:pt x="1175012" y="1015713"/>
                  </a:cubicBezTo>
                  <a:cubicBezTo>
                    <a:pt x="1173936" y="1013953"/>
                    <a:pt x="1172416" y="1012604"/>
                    <a:pt x="1170579" y="1011616"/>
                  </a:cubicBezTo>
                  <a:cubicBezTo>
                    <a:pt x="1169503" y="1010698"/>
                    <a:pt x="1168237" y="1010001"/>
                    <a:pt x="1166844" y="1009564"/>
                  </a:cubicBezTo>
                  <a:cubicBezTo>
                    <a:pt x="1165387" y="1008944"/>
                    <a:pt x="1163930" y="1008443"/>
                    <a:pt x="1162347" y="1007969"/>
                  </a:cubicBezTo>
                  <a:cubicBezTo>
                    <a:pt x="1159498" y="1007114"/>
                    <a:pt x="1156522" y="1006829"/>
                    <a:pt x="1153545" y="1006474"/>
                  </a:cubicBezTo>
                  <a:cubicBezTo>
                    <a:pt x="1150886" y="1006063"/>
                    <a:pt x="1148289" y="1005917"/>
                    <a:pt x="1145567" y="1005689"/>
                  </a:cubicBezTo>
                  <a:cubicBezTo>
                    <a:pt x="1143984" y="1005499"/>
                    <a:pt x="1142400" y="1005423"/>
                    <a:pt x="1140691" y="1005334"/>
                  </a:cubicBezTo>
                  <a:cubicBezTo>
                    <a:pt x="1139804" y="1005277"/>
                    <a:pt x="1139044" y="1005252"/>
                    <a:pt x="1138157" y="1005252"/>
                  </a:cubicBezTo>
                  <a:cubicBezTo>
                    <a:pt x="1134991" y="1005252"/>
                    <a:pt x="1131888" y="1005600"/>
                    <a:pt x="1128722" y="1006063"/>
                  </a:cubicBezTo>
                  <a:cubicBezTo>
                    <a:pt x="1124163" y="1006702"/>
                    <a:pt x="1119603" y="1007532"/>
                    <a:pt x="1115171" y="1008652"/>
                  </a:cubicBezTo>
                  <a:cubicBezTo>
                    <a:pt x="1110675" y="1009786"/>
                    <a:pt x="1106432" y="1011553"/>
                    <a:pt x="1102126" y="1013168"/>
                  </a:cubicBezTo>
                  <a:cubicBezTo>
                    <a:pt x="1102000" y="1013231"/>
                    <a:pt x="1101809" y="1013231"/>
                    <a:pt x="1101683" y="1013313"/>
                  </a:cubicBezTo>
                  <a:cubicBezTo>
                    <a:pt x="1100416" y="1012604"/>
                    <a:pt x="1099276" y="1011844"/>
                    <a:pt x="1098136" y="1011059"/>
                  </a:cubicBezTo>
                  <a:cubicBezTo>
                    <a:pt x="1093387" y="1007114"/>
                    <a:pt x="1089081" y="1002662"/>
                    <a:pt x="1085092" y="998027"/>
                  </a:cubicBezTo>
                  <a:cubicBezTo>
                    <a:pt x="1083318" y="995829"/>
                    <a:pt x="1081862" y="993512"/>
                    <a:pt x="1080596" y="991130"/>
                  </a:cubicBezTo>
                  <a:cubicBezTo>
                    <a:pt x="1080089" y="989782"/>
                    <a:pt x="1079646" y="988433"/>
                    <a:pt x="1079329" y="987021"/>
                  </a:cubicBezTo>
                  <a:cubicBezTo>
                    <a:pt x="1078569" y="980746"/>
                    <a:pt x="1078696" y="974470"/>
                    <a:pt x="1079076" y="968138"/>
                  </a:cubicBezTo>
                  <a:cubicBezTo>
                    <a:pt x="1080279" y="961381"/>
                    <a:pt x="1081925" y="954688"/>
                    <a:pt x="1084205" y="948121"/>
                  </a:cubicBezTo>
                  <a:cubicBezTo>
                    <a:pt x="1086865" y="942073"/>
                    <a:pt x="1090221" y="936355"/>
                    <a:pt x="1093894" y="930865"/>
                  </a:cubicBezTo>
                  <a:cubicBezTo>
                    <a:pt x="1098707" y="924444"/>
                    <a:pt x="1103899" y="918339"/>
                    <a:pt x="1109725" y="912678"/>
                  </a:cubicBezTo>
                  <a:cubicBezTo>
                    <a:pt x="1115740" y="906694"/>
                    <a:pt x="1122453" y="901140"/>
                    <a:pt x="1128976" y="895568"/>
                  </a:cubicBezTo>
                  <a:cubicBezTo>
                    <a:pt x="1132902" y="892611"/>
                    <a:pt x="1136954" y="889710"/>
                    <a:pt x="1141260" y="887184"/>
                  </a:cubicBezTo>
                  <a:cubicBezTo>
                    <a:pt x="1145060" y="885005"/>
                    <a:pt x="1148986" y="883017"/>
                    <a:pt x="1152912" y="881136"/>
                  </a:cubicBezTo>
                  <a:cubicBezTo>
                    <a:pt x="1154052" y="881402"/>
                    <a:pt x="1155065" y="881605"/>
                    <a:pt x="1156141" y="881820"/>
                  </a:cubicBezTo>
                  <a:cubicBezTo>
                    <a:pt x="1162221" y="882897"/>
                    <a:pt x="1168616" y="883365"/>
                    <a:pt x="1174886" y="883657"/>
                  </a:cubicBezTo>
                  <a:cubicBezTo>
                    <a:pt x="1177229" y="883739"/>
                    <a:pt x="1179572" y="883802"/>
                    <a:pt x="1181915" y="883802"/>
                  </a:cubicBezTo>
                  <a:cubicBezTo>
                    <a:pt x="1183244" y="883802"/>
                    <a:pt x="1184701" y="883783"/>
                    <a:pt x="1186094" y="883720"/>
                  </a:cubicBezTo>
                  <a:cubicBezTo>
                    <a:pt x="1189260" y="883574"/>
                    <a:pt x="1192616" y="883245"/>
                    <a:pt x="1195656" y="882536"/>
                  </a:cubicBezTo>
                  <a:cubicBezTo>
                    <a:pt x="1198125" y="881877"/>
                    <a:pt x="1200089" y="881136"/>
                    <a:pt x="1202432" y="879990"/>
                  </a:cubicBezTo>
                  <a:cubicBezTo>
                    <a:pt x="1204838" y="878857"/>
                    <a:pt x="1206674" y="877381"/>
                    <a:pt x="1208637" y="875621"/>
                  </a:cubicBezTo>
                  <a:cubicBezTo>
                    <a:pt x="1210094" y="874209"/>
                    <a:pt x="1211677" y="871106"/>
                    <a:pt x="1212247" y="869136"/>
                  </a:cubicBezTo>
                  <a:cubicBezTo>
                    <a:pt x="1213070" y="865679"/>
                    <a:pt x="1212627" y="861803"/>
                    <a:pt x="1210790" y="858783"/>
                  </a:cubicBezTo>
                  <a:cubicBezTo>
                    <a:pt x="1207434" y="853559"/>
                    <a:pt x="1201355" y="851386"/>
                    <a:pt x="1195529" y="850677"/>
                  </a:cubicBezTo>
                  <a:cubicBezTo>
                    <a:pt x="1190463" y="849993"/>
                    <a:pt x="1185397" y="849329"/>
                    <a:pt x="1180205" y="849329"/>
                  </a:cubicBezTo>
                  <a:cubicBezTo>
                    <a:pt x="1180015" y="849329"/>
                    <a:pt x="1179761" y="849329"/>
                    <a:pt x="1179508" y="849329"/>
                  </a:cubicBezTo>
                  <a:cubicBezTo>
                    <a:pt x="1172036" y="849563"/>
                    <a:pt x="1164374" y="851032"/>
                    <a:pt x="1157345" y="853293"/>
                  </a:cubicBezTo>
                  <a:cubicBezTo>
                    <a:pt x="1156901" y="853229"/>
                    <a:pt x="1156458" y="853065"/>
                    <a:pt x="1156078" y="852938"/>
                  </a:cubicBezTo>
                  <a:cubicBezTo>
                    <a:pt x="1151899" y="851032"/>
                    <a:pt x="1147973" y="848632"/>
                    <a:pt x="1144363" y="846042"/>
                  </a:cubicBezTo>
                  <a:cubicBezTo>
                    <a:pt x="1140691" y="843344"/>
                    <a:pt x="1137271" y="840615"/>
                    <a:pt x="1134105" y="837487"/>
                  </a:cubicBezTo>
                  <a:cubicBezTo>
                    <a:pt x="1133472" y="836575"/>
                    <a:pt x="1132902" y="835663"/>
                    <a:pt x="1132395" y="834751"/>
                  </a:cubicBezTo>
                  <a:cubicBezTo>
                    <a:pt x="1131952" y="833491"/>
                    <a:pt x="1131571" y="832288"/>
                    <a:pt x="1131319" y="831021"/>
                  </a:cubicBezTo>
                  <a:cubicBezTo>
                    <a:pt x="1131002" y="827912"/>
                    <a:pt x="1131002" y="824809"/>
                    <a:pt x="1131192" y="821726"/>
                  </a:cubicBezTo>
                  <a:cubicBezTo>
                    <a:pt x="1131825" y="816356"/>
                    <a:pt x="1132648" y="811138"/>
                    <a:pt x="1134295" y="806084"/>
                  </a:cubicBezTo>
                  <a:cubicBezTo>
                    <a:pt x="1136257" y="801651"/>
                    <a:pt x="1138791" y="797320"/>
                    <a:pt x="1141577" y="793324"/>
                  </a:cubicBezTo>
                  <a:cubicBezTo>
                    <a:pt x="1142653" y="792052"/>
                    <a:pt x="1143730" y="790855"/>
                    <a:pt x="1144996" y="789721"/>
                  </a:cubicBezTo>
                  <a:cubicBezTo>
                    <a:pt x="1147593" y="787897"/>
                    <a:pt x="1150505" y="786340"/>
                    <a:pt x="1153545" y="784934"/>
                  </a:cubicBezTo>
                  <a:cubicBezTo>
                    <a:pt x="1153862" y="784788"/>
                    <a:pt x="1154242" y="784643"/>
                    <a:pt x="1154622" y="784523"/>
                  </a:cubicBezTo>
                  <a:cubicBezTo>
                    <a:pt x="1156965" y="784668"/>
                    <a:pt x="1159308" y="784788"/>
                    <a:pt x="1161587" y="784788"/>
                  </a:cubicBezTo>
                  <a:cubicBezTo>
                    <a:pt x="1162474" y="784788"/>
                    <a:pt x="1163360" y="784769"/>
                    <a:pt x="1164310" y="784725"/>
                  </a:cubicBezTo>
                  <a:cubicBezTo>
                    <a:pt x="1167287" y="784643"/>
                    <a:pt x="1170579" y="784085"/>
                    <a:pt x="1173492" y="783376"/>
                  </a:cubicBezTo>
                  <a:cubicBezTo>
                    <a:pt x="1179318" y="782027"/>
                    <a:pt x="1185587" y="778449"/>
                    <a:pt x="1186601" y="772047"/>
                  </a:cubicBezTo>
                  <a:cubicBezTo>
                    <a:pt x="1187107" y="769793"/>
                    <a:pt x="1187044" y="767659"/>
                    <a:pt x="1186411" y="765481"/>
                  </a:cubicBezTo>
                  <a:cubicBezTo>
                    <a:pt x="1186030" y="764506"/>
                    <a:pt x="1185524" y="763594"/>
                    <a:pt x="1185081" y="762606"/>
                  </a:cubicBezTo>
                  <a:cubicBezTo>
                    <a:pt x="1183941" y="760757"/>
                    <a:pt x="1182421" y="759370"/>
                    <a:pt x="1180521" y="758351"/>
                  </a:cubicBezTo>
                  <a:cubicBezTo>
                    <a:pt x="1177608" y="756330"/>
                    <a:pt x="1173872" y="756121"/>
                    <a:pt x="1170453" y="756058"/>
                  </a:cubicBezTo>
                  <a:cubicBezTo>
                    <a:pt x="1170263" y="756039"/>
                    <a:pt x="1170199" y="756039"/>
                    <a:pt x="1170073" y="756039"/>
                  </a:cubicBezTo>
                  <a:cubicBezTo>
                    <a:pt x="1167603" y="756039"/>
                    <a:pt x="1164880" y="756698"/>
                    <a:pt x="1162410" y="757097"/>
                  </a:cubicBezTo>
                  <a:cubicBezTo>
                    <a:pt x="1161904" y="757154"/>
                    <a:pt x="1161460" y="757261"/>
                    <a:pt x="1160954" y="757318"/>
                  </a:cubicBezTo>
                  <a:cubicBezTo>
                    <a:pt x="1158358" y="756970"/>
                    <a:pt x="1155762" y="756470"/>
                    <a:pt x="1153229" y="755969"/>
                  </a:cubicBezTo>
                  <a:cubicBezTo>
                    <a:pt x="1149049" y="755039"/>
                    <a:pt x="1144996" y="754133"/>
                    <a:pt x="1140943" y="752860"/>
                  </a:cubicBezTo>
                  <a:cubicBezTo>
                    <a:pt x="1140374" y="752657"/>
                    <a:pt x="1139994" y="752366"/>
                    <a:pt x="1139614" y="752176"/>
                  </a:cubicBezTo>
                  <a:cubicBezTo>
                    <a:pt x="1137841" y="750752"/>
                    <a:pt x="1136321" y="749346"/>
                    <a:pt x="1134801" y="747788"/>
                  </a:cubicBezTo>
                  <a:cubicBezTo>
                    <a:pt x="1132648" y="744824"/>
                    <a:pt x="1130875" y="741684"/>
                    <a:pt x="1129229" y="738492"/>
                  </a:cubicBezTo>
                  <a:cubicBezTo>
                    <a:pt x="1128912" y="737726"/>
                    <a:pt x="1128659" y="736953"/>
                    <a:pt x="1128342" y="736168"/>
                  </a:cubicBezTo>
                  <a:cubicBezTo>
                    <a:pt x="1129229" y="735465"/>
                    <a:pt x="1130052" y="734762"/>
                    <a:pt x="1130875" y="734059"/>
                  </a:cubicBezTo>
                  <a:cubicBezTo>
                    <a:pt x="1136954" y="728917"/>
                    <a:pt x="1142210" y="722908"/>
                    <a:pt x="1147276" y="716721"/>
                  </a:cubicBezTo>
                  <a:cubicBezTo>
                    <a:pt x="1148226" y="715600"/>
                    <a:pt x="1149176" y="714397"/>
                    <a:pt x="1149999" y="713130"/>
                  </a:cubicBezTo>
                  <a:cubicBezTo>
                    <a:pt x="1151772" y="710819"/>
                    <a:pt x="1153608" y="708476"/>
                    <a:pt x="1155191" y="706095"/>
                  </a:cubicBezTo>
                  <a:cubicBezTo>
                    <a:pt x="1157472" y="702492"/>
                    <a:pt x="1159751" y="698965"/>
                    <a:pt x="1161587" y="695172"/>
                  </a:cubicBezTo>
                  <a:cubicBezTo>
                    <a:pt x="1164374" y="689726"/>
                    <a:pt x="1166844" y="683945"/>
                    <a:pt x="1167540" y="677903"/>
                  </a:cubicBezTo>
                  <a:cubicBezTo>
                    <a:pt x="1167856" y="674876"/>
                    <a:pt x="1168046" y="672179"/>
                    <a:pt x="1167287" y="669215"/>
                  </a:cubicBezTo>
                  <a:cubicBezTo>
                    <a:pt x="1166653" y="667049"/>
                    <a:pt x="1165703" y="665074"/>
                    <a:pt x="1164564" y="663111"/>
                  </a:cubicBezTo>
                  <a:cubicBezTo>
                    <a:pt x="1163297" y="660920"/>
                    <a:pt x="1161017" y="659153"/>
                    <a:pt x="1158991" y="657741"/>
                  </a:cubicBezTo>
                  <a:cubicBezTo>
                    <a:pt x="1156774" y="656272"/>
                    <a:pt x="1154368" y="655360"/>
                    <a:pt x="1151772" y="654632"/>
                  </a:cubicBezTo>
                  <a:cubicBezTo>
                    <a:pt x="1150316" y="654207"/>
                    <a:pt x="1148796" y="654036"/>
                    <a:pt x="1147276" y="654036"/>
                  </a:cubicBezTo>
                  <a:cubicBezTo>
                    <a:pt x="1144617" y="654036"/>
                    <a:pt x="1142020" y="654530"/>
                    <a:pt x="1139424" y="655069"/>
                  </a:cubicBezTo>
                  <a:cubicBezTo>
                    <a:pt x="1136701" y="655632"/>
                    <a:pt x="1133978" y="657126"/>
                    <a:pt x="1131508" y="658450"/>
                  </a:cubicBezTo>
                  <a:cubicBezTo>
                    <a:pt x="1130052" y="659299"/>
                    <a:pt x="1128595" y="660268"/>
                    <a:pt x="1127266" y="661268"/>
                  </a:cubicBezTo>
                  <a:cubicBezTo>
                    <a:pt x="1124606" y="663402"/>
                    <a:pt x="1121883" y="665637"/>
                    <a:pt x="1119603" y="668246"/>
                  </a:cubicBezTo>
                  <a:cubicBezTo>
                    <a:pt x="1114221" y="674648"/>
                    <a:pt x="1109662" y="681418"/>
                    <a:pt x="1106115" y="688960"/>
                  </a:cubicBezTo>
                  <a:cubicBezTo>
                    <a:pt x="1104089" y="693126"/>
                    <a:pt x="1102442" y="697559"/>
                    <a:pt x="1101176" y="701992"/>
                  </a:cubicBezTo>
                  <a:cubicBezTo>
                    <a:pt x="1100226" y="705804"/>
                    <a:pt x="1099593" y="709819"/>
                    <a:pt x="1098959" y="713840"/>
                  </a:cubicBezTo>
                  <a:cubicBezTo>
                    <a:pt x="1098643" y="716658"/>
                    <a:pt x="1098263" y="719533"/>
                    <a:pt x="1098010" y="722439"/>
                  </a:cubicBezTo>
                  <a:cubicBezTo>
                    <a:pt x="1096997" y="722997"/>
                    <a:pt x="1095920" y="723554"/>
                    <a:pt x="1094907" y="724111"/>
                  </a:cubicBezTo>
                  <a:cubicBezTo>
                    <a:pt x="1090095" y="726099"/>
                    <a:pt x="1085282" y="727714"/>
                    <a:pt x="1080279" y="728835"/>
                  </a:cubicBezTo>
                  <a:cubicBezTo>
                    <a:pt x="1078253" y="729063"/>
                    <a:pt x="1076290" y="729164"/>
                    <a:pt x="1074327" y="729164"/>
                  </a:cubicBezTo>
                  <a:cubicBezTo>
                    <a:pt x="1073187" y="729164"/>
                    <a:pt x="1071984" y="729126"/>
                    <a:pt x="1070907" y="729063"/>
                  </a:cubicBezTo>
                  <a:cubicBezTo>
                    <a:pt x="1061218" y="727784"/>
                    <a:pt x="1051593" y="725548"/>
                    <a:pt x="1042411" y="722294"/>
                  </a:cubicBezTo>
                  <a:cubicBezTo>
                    <a:pt x="1036648" y="719824"/>
                    <a:pt x="1031139" y="717095"/>
                    <a:pt x="1025884" y="713694"/>
                  </a:cubicBezTo>
                  <a:cubicBezTo>
                    <a:pt x="1022084" y="710585"/>
                    <a:pt x="1018665" y="706944"/>
                    <a:pt x="1015435" y="703195"/>
                  </a:cubicBezTo>
                  <a:cubicBezTo>
                    <a:pt x="1013852" y="701074"/>
                    <a:pt x="1012269" y="698965"/>
                    <a:pt x="1010939" y="696711"/>
                  </a:cubicBezTo>
                  <a:cubicBezTo>
                    <a:pt x="1009799" y="694798"/>
                    <a:pt x="1008786" y="692835"/>
                    <a:pt x="1007773" y="690872"/>
                  </a:cubicBezTo>
                  <a:cubicBezTo>
                    <a:pt x="1006190" y="686971"/>
                    <a:pt x="1004986" y="683102"/>
                    <a:pt x="1004036" y="679037"/>
                  </a:cubicBezTo>
                  <a:cubicBezTo>
                    <a:pt x="1003910" y="677757"/>
                    <a:pt x="1003783" y="676491"/>
                    <a:pt x="1003593" y="675142"/>
                  </a:cubicBezTo>
                  <a:cubicBezTo>
                    <a:pt x="1007266" y="673179"/>
                    <a:pt x="1010686" y="671001"/>
                    <a:pt x="1014042" y="668601"/>
                  </a:cubicBezTo>
                  <a:cubicBezTo>
                    <a:pt x="1018158" y="665637"/>
                    <a:pt x="1021641" y="661907"/>
                    <a:pt x="1024743" y="657956"/>
                  </a:cubicBezTo>
                  <a:cubicBezTo>
                    <a:pt x="1028479" y="653251"/>
                    <a:pt x="1031709" y="648090"/>
                    <a:pt x="1034749" y="642866"/>
                  </a:cubicBezTo>
                  <a:cubicBezTo>
                    <a:pt x="1036585" y="639554"/>
                    <a:pt x="1038168" y="636122"/>
                    <a:pt x="1039688" y="632721"/>
                  </a:cubicBezTo>
                  <a:cubicBezTo>
                    <a:pt x="1041651" y="628371"/>
                    <a:pt x="1043551" y="623856"/>
                    <a:pt x="1044944" y="619278"/>
                  </a:cubicBezTo>
                  <a:cubicBezTo>
                    <a:pt x="1046337" y="615029"/>
                    <a:pt x="1047224" y="610805"/>
                    <a:pt x="1047603" y="606372"/>
                  </a:cubicBezTo>
                  <a:cubicBezTo>
                    <a:pt x="1048047" y="601585"/>
                    <a:pt x="1047730" y="596930"/>
                    <a:pt x="1046274" y="592371"/>
                  </a:cubicBezTo>
                  <a:cubicBezTo>
                    <a:pt x="1044754" y="587767"/>
                    <a:pt x="1041461" y="583132"/>
                    <a:pt x="1037029" y="580789"/>
                  </a:cubicBezTo>
                  <a:cubicBezTo>
                    <a:pt x="1035319" y="579820"/>
                    <a:pt x="1033546" y="579168"/>
                    <a:pt x="1031520" y="578554"/>
                  </a:cubicBezTo>
                  <a:cubicBezTo>
                    <a:pt x="1029746" y="577826"/>
                    <a:pt x="1027530" y="577990"/>
                    <a:pt x="1025567" y="577826"/>
                  </a:cubicBezTo>
                  <a:cubicBezTo>
                    <a:pt x="1025376" y="577826"/>
                    <a:pt x="1025187" y="577806"/>
                    <a:pt x="1024997" y="577806"/>
                  </a:cubicBezTo>
                  <a:cubicBezTo>
                    <a:pt x="1023160" y="577806"/>
                    <a:pt x="1021261" y="578364"/>
                    <a:pt x="1019488" y="578674"/>
                  </a:cubicBezTo>
                  <a:cubicBezTo>
                    <a:pt x="1017524" y="579111"/>
                    <a:pt x="1015625" y="580099"/>
                    <a:pt x="1013852" y="580852"/>
                  </a:cubicBezTo>
                  <a:cubicBezTo>
                    <a:pt x="1009736" y="582841"/>
                    <a:pt x="1006379" y="586007"/>
                    <a:pt x="1003087" y="589116"/>
                  </a:cubicBezTo>
                  <a:cubicBezTo>
                    <a:pt x="1000617" y="591516"/>
                    <a:pt x="998590" y="594258"/>
                    <a:pt x="996564" y="597007"/>
                  </a:cubicBezTo>
                  <a:cubicBezTo>
                    <a:pt x="993462" y="600945"/>
                    <a:pt x="990802" y="605112"/>
                    <a:pt x="988395" y="609481"/>
                  </a:cubicBezTo>
                  <a:cubicBezTo>
                    <a:pt x="987319" y="611444"/>
                    <a:pt x="986496" y="613933"/>
                    <a:pt x="985673" y="616048"/>
                  </a:cubicBezTo>
                  <a:cubicBezTo>
                    <a:pt x="985292" y="616954"/>
                    <a:pt x="985039" y="617935"/>
                    <a:pt x="984659" y="618841"/>
                  </a:cubicBezTo>
                  <a:cubicBezTo>
                    <a:pt x="983836" y="620892"/>
                    <a:pt x="983076" y="622938"/>
                    <a:pt x="982380" y="624970"/>
                  </a:cubicBezTo>
                  <a:cubicBezTo>
                    <a:pt x="981176" y="628574"/>
                    <a:pt x="979973" y="632247"/>
                    <a:pt x="978960" y="635907"/>
                  </a:cubicBezTo>
                  <a:cubicBezTo>
                    <a:pt x="977694" y="640631"/>
                    <a:pt x="977060" y="645538"/>
                    <a:pt x="976554" y="650490"/>
                  </a:cubicBezTo>
                  <a:cubicBezTo>
                    <a:pt x="976427" y="652251"/>
                    <a:pt x="976237" y="653992"/>
                    <a:pt x="976047" y="655778"/>
                  </a:cubicBezTo>
                  <a:cubicBezTo>
                    <a:pt x="974591" y="656113"/>
                    <a:pt x="973008" y="656481"/>
                    <a:pt x="971551" y="656753"/>
                  </a:cubicBezTo>
                  <a:cubicBezTo>
                    <a:pt x="967752" y="657266"/>
                    <a:pt x="963952" y="657519"/>
                    <a:pt x="960090" y="657519"/>
                  </a:cubicBezTo>
                  <a:cubicBezTo>
                    <a:pt x="958506" y="657519"/>
                    <a:pt x="956987" y="657475"/>
                    <a:pt x="955340" y="657393"/>
                  </a:cubicBezTo>
                  <a:cubicBezTo>
                    <a:pt x="948944" y="656481"/>
                    <a:pt x="942802" y="654847"/>
                    <a:pt x="936722" y="652732"/>
                  </a:cubicBezTo>
                  <a:cubicBezTo>
                    <a:pt x="932733" y="650971"/>
                    <a:pt x="929060" y="648920"/>
                    <a:pt x="925325" y="646621"/>
                  </a:cubicBezTo>
                  <a:cubicBezTo>
                    <a:pt x="924311" y="645899"/>
                    <a:pt x="923298" y="645215"/>
                    <a:pt x="922285" y="644506"/>
                  </a:cubicBezTo>
                  <a:lnTo>
                    <a:pt x="922285" y="644506"/>
                  </a:lnTo>
                  <a:cubicBezTo>
                    <a:pt x="922791" y="644861"/>
                    <a:pt x="923172" y="645133"/>
                    <a:pt x="923741" y="645481"/>
                  </a:cubicBezTo>
                  <a:cubicBezTo>
                    <a:pt x="917536" y="640554"/>
                    <a:pt x="911583" y="635393"/>
                    <a:pt x="906391" y="629574"/>
                  </a:cubicBezTo>
                  <a:cubicBezTo>
                    <a:pt x="902907" y="625186"/>
                    <a:pt x="899805" y="620538"/>
                    <a:pt x="897145" y="615611"/>
                  </a:cubicBezTo>
                  <a:cubicBezTo>
                    <a:pt x="896575" y="613996"/>
                    <a:pt x="896005" y="612299"/>
                    <a:pt x="895562" y="610533"/>
                  </a:cubicBezTo>
                  <a:cubicBezTo>
                    <a:pt x="895498" y="610121"/>
                    <a:pt x="895436" y="609601"/>
                    <a:pt x="895436" y="609133"/>
                  </a:cubicBezTo>
                  <a:cubicBezTo>
                    <a:pt x="896512" y="608069"/>
                    <a:pt x="897588" y="607075"/>
                    <a:pt x="898728" y="606017"/>
                  </a:cubicBezTo>
                  <a:cubicBezTo>
                    <a:pt x="901768" y="603136"/>
                    <a:pt x="904364" y="599825"/>
                    <a:pt x="907150" y="596595"/>
                  </a:cubicBezTo>
                  <a:cubicBezTo>
                    <a:pt x="913229" y="589464"/>
                    <a:pt x="918548" y="581783"/>
                    <a:pt x="922474" y="573330"/>
                  </a:cubicBezTo>
                  <a:cubicBezTo>
                    <a:pt x="926275" y="565503"/>
                    <a:pt x="928554" y="557049"/>
                    <a:pt x="930137" y="548658"/>
                  </a:cubicBezTo>
                  <a:cubicBezTo>
                    <a:pt x="931087" y="543814"/>
                    <a:pt x="931340" y="538799"/>
                    <a:pt x="930707" y="533935"/>
                  </a:cubicBezTo>
                  <a:cubicBezTo>
                    <a:pt x="930201" y="530288"/>
                    <a:pt x="929314" y="527742"/>
                    <a:pt x="927731" y="524431"/>
                  </a:cubicBezTo>
                  <a:cubicBezTo>
                    <a:pt x="926654" y="522081"/>
                    <a:pt x="925198" y="519219"/>
                    <a:pt x="923108" y="517591"/>
                  </a:cubicBezTo>
                  <a:cubicBezTo>
                    <a:pt x="922411" y="517028"/>
                    <a:pt x="921589" y="516471"/>
                    <a:pt x="920955" y="515907"/>
                  </a:cubicBezTo>
                  <a:cubicBezTo>
                    <a:pt x="919308" y="514362"/>
                    <a:pt x="917472" y="513304"/>
                    <a:pt x="915319" y="512659"/>
                  </a:cubicBezTo>
                  <a:cubicBezTo>
                    <a:pt x="912723" y="511519"/>
                    <a:pt x="910380" y="510835"/>
                    <a:pt x="907593" y="510486"/>
                  </a:cubicBezTo>
                  <a:cubicBezTo>
                    <a:pt x="906010" y="510271"/>
                    <a:pt x="904681" y="510151"/>
                    <a:pt x="903351" y="510151"/>
                  </a:cubicBezTo>
                  <a:cubicBezTo>
                    <a:pt x="901831" y="510151"/>
                    <a:pt x="900374" y="510316"/>
                    <a:pt x="898602" y="510670"/>
                  </a:cubicBezTo>
                  <a:cubicBezTo>
                    <a:pt x="895498" y="511392"/>
                    <a:pt x="892649" y="512722"/>
                    <a:pt x="890052" y="514564"/>
                  </a:cubicBezTo>
                  <a:cubicBezTo>
                    <a:pt x="885114" y="518022"/>
                    <a:pt x="881440" y="523101"/>
                    <a:pt x="878274" y="528179"/>
                  </a:cubicBezTo>
                  <a:cubicBezTo>
                    <a:pt x="876691" y="530908"/>
                    <a:pt x="875425" y="533872"/>
                    <a:pt x="874285" y="536893"/>
                  </a:cubicBezTo>
                  <a:cubicBezTo>
                    <a:pt x="872702" y="541123"/>
                    <a:pt x="871119" y="545492"/>
                    <a:pt x="870169" y="549855"/>
                  </a:cubicBezTo>
                  <a:cubicBezTo>
                    <a:pt x="869156" y="554091"/>
                    <a:pt x="868649" y="558309"/>
                    <a:pt x="868079" y="562539"/>
                  </a:cubicBezTo>
                  <a:cubicBezTo>
                    <a:pt x="867066" y="571367"/>
                    <a:pt x="866813" y="580314"/>
                    <a:pt x="866623" y="589116"/>
                  </a:cubicBezTo>
                  <a:cubicBezTo>
                    <a:pt x="866559" y="590440"/>
                    <a:pt x="866496" y="591788"/>
                    <a:pt x="866496" y="593112"/>
                  </a:cubicBezTo>
                  <a:cubicBezTo>
                    <a:pt x="861367" y="597007"/>
                    <a:pt x="855921" y="600242"/>
                    <a:pt x="850222" y="603060"/>
                  </a:cubicBezTo>
                  <a:cubicBezTo>
                    <a:pt x="844523" y="605460"/>
                    <a:pt x="838760" y="607303"/>
                    <a:pt x="832808" y="608570"/>
                  </a:cubicBezTo>
                  <a:cubicBezTo>
                    <a:pt x="829705" y="608899"/>
                    <a:pt x="826665" y="609045"/>
                    <a:pt x="823562" y="609045"/>
                  </a:cubicBezTo>
                  <a:cubicBezTo>
                    <a:pt x="818939" y="609045"/>
                    <a:pt x="814253" y="608734"/>
                    <a:pt x="809631" y="608335"/>
                  </a:cubicBezTo>
                  <a:cubicBezTo>
                    <a:pt x="804501" y="607569"/>
                    <a:pt x="799563" y="606372"/>
                    <a:pt x="794623" y="604821"/>
                  </a:cubicBezTo>
                  <a:cubicBezTo>
                    <a:pt x="792534" y="604194"/>
                    <a:pt x="790443" y="603497"/>
                    <a:pt x="788417" y="602706"/>
                  </a:cubicBezTo>
                  <a:cubicBezTo>
                    <a:pt x="784111" y="600825"/>
                    <a:pt x="780058" y="598545"/>
                    <a:pt x="776132" y="595949"/>
                  </a:cubicBezTo>
                  <a:cubicBezTo>
                    <a:pt x="773093" y="593695"/>
                    <a:pt x="770180" y="591294"/>
                    <a:pt x="767330" y="588768"/>
                  </a:cubicBezTo>
                  <a:cubicBezTo>
                    <a:pt x="764861" y="586564"/>
                    <a:pt x="762581" y="584107"/>
                    <a:pt x="760364" y="581581"/>
                  </a:cubicBezTo>
                  <a:cubicBezTo>
                    <a:pt x="758845" y="579529"/>
                    <a:pt x="757325" y="577414"/>
                    <a:pt x="755932" y="575235"/>
                  </a:cubicBezTo>
                  <a:cubicBezTo>
                    <a:pt x="760048" y="569606"/>
                    <a:pt x="763911" y="563825"/>
                    <a:pt x="767774" y="558030"/>
                  </a:cubicBezTo>
                  <a:cubicBezTo>
                    <a:pt x="772650" y="550919"/>
                    <a:pt x="775943" y="543168"/>
                    <a:pt x="778096" y="534923"/>
                  </a:cubicBezTo>
                  <a:cubicBezTo>
                    <a:pt x="779298" y="530472"/>
                    <a:pt x="780312" y="525975"/>
                    <a:pt x="781072" y="521467"/>
                  </a:cubicBezTo>
                  <a:cubicBezTo>
                    <a:pt x="781768" y="517857"/>
                    <a:pt x="782022" y="514147"/>
                    <a:pt x="781768" y="510544"/>
                  </a:cubicBezTo>
                  <a:cubicBezTo>
                    <a:pt x="781515" y="507440"/>
                    <a:pt x="780755" y="504623"/>
                    <a:pt x="779425" y="501887"/>
                  </a:cubicBezTo>
                  <a:cubicBezTo>
                    <a:pt x="778286" y="499069"/>
                    <a:pt x="776892" y="496232"/>
                    <a:pt x="774486" y="494187"/>
                  </a:cubicBezTo>
                  <a:cubicBezTo>
                    <a:pt x="770940" y="491096"/>
                    <a:pt x="767204" y="488842"/>
                    <a:pt x="762455" y="488013"/>
                  </a:cubicBezTo>
                  <a:cubicBezTo>
                    <a:pt x="761124" y="487722"/>
                    <a:pt x="759731" y="487595"/>
                    <a:pt x="758338" y="487595"/>
                  </a:cubicBezTo>
                  <a:cubicBezTo>
                    <a:pt x="757642" y="487595"/>
                    <a:pt x="756819" y="487639"/>
                    <a:pt x="756122" y="487722"/>
                  </a:cubicBezTo>
                  <a:cubicBezTo>
                    <a:pt x="752512" y="488070"/>
                    <a:pt x="749979" y="489045"/>
                    <a:pt x="746813" y="490539"/>
                  </a:cubicBezTo>
                  <a:cubicBezTo>
                    <a:pt x="743837" y="491939"/>
                    <a:pt x="741304" y="494263"/>
                    <a:pt x="738897" y="496523"/>
                  </a:cubicBezTo>
                  <a:cubicBezTo>
                    <a:pt x="736745" y="498404"/>
                    <a:pt x="734971" y="500810"/>
                    <a:pt x="733388" y="503153"/>
                  </a:cubicBezTo>
                  <a:cubicBezTo>
                    <a:pt x="728892" y="510050"/>
                    <a:pt x="726296" y="518212"/>
                    <a:pt x="724966" y="526248"/>
                  </a:cubicBezTo>
                  <a:cubicBezTo>
                    <a:pt x="724080" y="531390"/>
                    <a:pt x="723700" y="536690"/>
                    <a:pt x="723193" y="541826"/>
                  </a:cubicBezTo>
                  <a:cubicBezTo>
                    <a:pt x="722940" y="545638"/>
                    <a:pt x="722940" y="549577"/>
                    <a:pt x="723130" y="553325"/>
                  </a:cubicBezTo>
                  <a:cubicBezTo>
                    <a:pt x="723256" y="555225"/>
                    <a:pt x="723510" y="557112"/>
                    <a:pt x="723700" y="559018"/>
                  </a:cubicBezTo>
                  <a:cubicBezTo>
                    <a:pt x="723826" y="559949"/>
                    <a:pt x="724016" y="560861"/>
                    <a:pt x="724080" y="561773"/>
                  </a:cubicBezTo>
                  <a:cubicBezTo>
                    <a:pt x="724397" y="563622"/>
                    <a:pt x="724586" y="565560"/>
                    <a:pt x="724966" y="567402"/>
                  </a:cubicBezTo>
                  <a:cubicBezTo>
                    <a:pt x="722117" y="571075"/>
                    <a:pt x="719077" y="574507"/>
                    <a:pt x="715911" y="577990"/>
                  </a:cubicBezTo>
                  <a:cubicBezTo>
                    <a:pt x="711161" y="583062"/>
                    <a:pt x="706096" y="587767"/>
                    <a:pt x="700839" y="592200"/>
                  </a:cubicBezTo>
                  <a:cubicBezTo>
                    <a:pt x="692544" y="598976"/>
                    <a:pt x="683869" y="605378"/>
                    <a:pt x="674307" y="610330"/>
                  </a:cubicBezTo>
                  <a:cubicBezTo>
                    <a:pt x="669811" y="612648"/>
                    <a:pt x="665378" y="614972"/>
                    <a:pt x="660946" y="617226"/>
                  </a:cubicBezTo>
                  <a:cubicBezTo>
                    <a:pt x="655056" y="619841"/>
                    <a:pt x="649231" y="622444"/>
                    <a:pt x="643088" y="624622"/>
                  </a:cubicBezTo>
                  <a:cubicBezTo>
                    <a:pt x="639162" y="626028"/>
                    <a:pt x="635236" y="627377"/>
                    <a:pt x="631246" y="628789"/>
                  </a:cubicBezTo>
                  <a:cubicBezTo>
                    <a:pt x="626117" y="630606"/>
                    <a:pt x="620798" y="631955"/>
                    <a:pt x="615478" y="633279"/>
                  </a:cubicBezTo>
                  <a:cubicBezTo>
                    <a:pt x="610792" y="634482"/>
                    <a:pt x="606043" y="635476"/>
                    <a:pt x="601294" y="636325"/>
                  </a:cubicBezTo>
                  <a:cubicBezTo>
                    <a:pt x="592365" y="637648"/>
                    <a:pt x="583247" y="638275"/>
                    <a:pt x="574191" y="638275"/>
                  </a:cubicBezTo>
                  <a:cubicBezTo>
                    <a:pt x="568745" y="638275"/>
                    <a:pt x="563236" y="638041"/>
                    <a:pt x="557727" y="637610"/>
                  </a:cubicBezTo>
                  <a:cubicBezTo>
                    <a:pt x="550761" y="636825"/>
                    <a:pt x="543922" y="635831"/>
                    <a:pt x="537083" y="634482"/>
                  </a:cubicBezTo>
                  <a:cubicBezTo>
                    <a:pt x="529927" y="633089"/>
                    <a:pt x="523025" y="630834"/>
                    <a:pt x="516250" y="628371"/>
                  </a:cubicBezTo>
                  <a:cubicBezTo>
                    <a:pt x="509410" y="625680"/>
                    <a:pt x="502951" y="622716"/>
                    <a:pt x="496492" y="619335"/>
                  </a:cubicBezTo>
                  <a:cubicBezTo>
                    <a:pt x="491046" y="616517"/>
                    <a:pt x="485917" y="613148"/>
                    <a:pt x="480851" y="609684"/>
                  </a:cubicBezTo>
                  <a:cubicBezTo>
                    <a:pt x="472746" y="603554"/>
                    <a:pt x="465337" y="596658"/>
                    <a:pt x="458687" y="589059"/>
                  </a:cubicBezTo>
                  <a:cubicBezTo>
                    <a:pt x="454001" y="583335"/>
                    <a:pt x="450075" y="577351"/>
                    <a:pt x="446719" y="570803"/>
                  </a:cubicBezTo>
                  <a:cubicBezTo>
                    <a:pt x="444503" y="565560"/>
                    <a:pt x="442856" y="560221"/>
                    <a:pt x="441336" y="554649"/>
                  </a:cubicBezTo>
                  <a:cubicBezTo>
                    <a:pt x="439880" y="549159"/>
                    <a:pt x="434434" y="545714"/>
                    <a:pt x="428925" y="545714"/>
                  </a:cubicBezTo>
                  <a:cubicBezTo>
                    <a:pt x="427659" y="545714"/>
                    <a:pt x="426392" y="545885"/>
                    <a:pt x="425189" y="546277"/>
                  </a:cubicBezTo>
                  <a:cubicBezTo>
                    <a:pt x="418223" y="548386"/>
                    <a:pt x="414867" y="555580"/>
                    <a:pt x="416640" y="562330"/>
                  </a:cubicBezTo>
                  <a:cubicBezTo>
                    <a:pt x="417843" y="566763"/>
                    <a:pt x="419110" y="571221"/>
                    <a:pt x="420756" y="575590"/>
                  </a:cubicBezTo>
                  <a:cubicBezTo>
                    <a:pt x="422593" y="580517"/>
                    <a:pt x="425062" y="585310"/>
                    <a:pt x="427659" y="589965"/>
                  </a:cubicBezTo>
                  <a:cubicBezTo>
                    <a:pt x="430508" y="595100"/>
                    <a:pt x="434054" y="599888"/>
                    <a:pt x="437727" y="604466"/>
                  </a:cubicBezTo>
                  <a:cubicBezTo>
                    <a:pt x="438551" y="605663"/>
                    <a:pt x="439563" y="606866"/>
                    <a:pt x="440640" y="608069"/>
                  </a:cubicBezTo>
                  <a:cubicBezTo>
                    <a:pt x="440260" y="608861"/>
                    <a:pt x="440007" y="609601"/>
                    <a:pt x="439817" y="610456"/>
                  </a:cubicBezTo>
                  <a:cubicBezTo>
                    <a:pt x="438930" y="613996"/>
                    <a:pt x="439563" y="617790"/>
                    <a:pt x="441463" y="620892"/>
                  </a:cubicBezTo>
                  <a:cubicBezTo>
                    <a:pt x="442287" y="621741"/>
                    <a:pt x="443046" y="622646"/>
                    <a:pt x="443743" y="623565"/>
                  </a:cubicBezTo>
                  <a:cubicBezTo>
                    <a:pt x="443996" y="623793"/>
                    <a:pt x="444187" y="623919"/>
                    <a:pt x="444376" y="624141"/>
                  </a:cubicBezTo>
                  <a:cubicBezTo>
                    <a:pt x="445643" y="625756"/>
                    <a:pt x="446719" y="627459"/>
                    <a:pt x="447669" y="629137"/>
                  </a:cubicBezTo>
                  <a:cubicBezTo>
                    <a:pt x="451975" y="638997"/>
                    <a:pt x="455394" y="649154"/>
                    <a:pt x="457548" y="659716"/>
                  </a:cubicBezTo>
                  <a:cubicBezTo>
                    <a:pt x="459004" y="670013"/>
                    <a:pt x="459447" y="680360"/>
                    <a:pt x="459954" y="690726"/>
                  </a:cubicBezTo>
                  <a:cubicBezTo>
                    <a:pt x="460461" y="701074"/>
                    <a:pt x="460587" y="711503"/>
                    <a:pt x="459891" y="721876"/>
                  </a:cubicBezTo>
                  <a:cubicBezTo>
                    <a:pt x="459574" y="723636"/>
                    <a:pt x="459258" y="725460"/>
                    <a:pt x="458941" y="727303"/>
                  </a:cubicBezTo>
                  <a:cubicBezTo>
                    <a:pt x="455205" y="720679"/>
                    <a:pt x="451215" y="714258"/>
                    <a:pt x="446530" y="708267"/>
                  </a:cubicBezTo>
                  <a:cubicBezTo>
                    <a:pt x="443679" y="704601"/>
                    <a:pt x="440830" y="701017"/>
                    <a:pt x="437727" y="697641"/>
                  </a:cubicBezTo>
                  <a:cubicBezTo>
                    <a:pt x="434054" y="693684"/>
                    <a:pt x="430128" y="690365"/>
                    <a:pt x="425569" y="687408"/>
                  </a:cubicBezTo>
                  <a:cubicBezTo>
                    <a:pt x="423479" y="686066"/>
                    <a:pt x="420629" y="685021"/>
                    <a:pt x="418286" y="684236"/>
                  </a:cubicBezTo>
                  <a:cubicBezTo>
                    <a:pt x="415817" y="683393"/>
                    <a:pt x="413664" y="682912"/>
                    <a:pt x="410941" y="682741"/>
                  </a:cubicBezTo>
                  <a:cubicBezTo>
                    <a:pt x="410561" y="682741"/>
                    <a:pt x="410181" y="682729"/>
                    <a:pt x="409865" y="682729"/>
                  </a:cubicBezTo>
                  <a:cubicBezTo>
                    <a:pt x="405242" y="682729"/>
                    <a:pt x="400746" y="683868"/>
                    <a:pt x="396693" y="686066"/>
                  </a:cubicBezTo>
                  <a:cubicBezTo>
                    <a:pt x="393147" y="688054"/>
                    <a:pt x="390044" y="690783"/>
                    <a:pt x="387384" y="693968"/>
                  </a:cubicBezTo>
                  <a:cubicBezTo>
                    <a:pt x="386371" y="695235"/>
                    <a:pt x="385421" y="696711"/>
                    <a:pt x="384471" y="698053"/>
                  </a:cubicBezTo>
                  <a:cubicBezTo>
                    <a:pt x="382635" y="700605"/>
                    <a:pt x="381685" y="703626"/>
                    <a:pt x="380609" y="706507"/>
                  </a:cubicBezTo>
                  <a:cubicBezTo>
                    <a:pt x="379912" y="708350"/>
                    <a:pt x="379532" y="710237"/>
                    <a:pt x="379089" y="712143"/>
                  </a:cubicBezTo>
                  <a:cubicBezTo>
                    <a:pt x="378139" y="716455"/>
                    <a:pt x="377506" y="720799"/>
                    <a:pt x="377885" y="725188"/>
                  </a:cubicBezTo>
                  <a:cubicBezTo>
                    <a:pt x="378519" y="730621"/>
                    <a:pt x="380102" y="735877"/>
                    <a:pt x="382192" y="740955"/>
                  </a:cubicBezTo>
                  <a:cubicBezTo>
                    <a:pt x="385612" y="749346"/>
                    <a:pt x="391500" y="756533"/>
                    <a:pt x="398276" y="762517"/>
                  </a:cubicBezTo>
                  <a:cubicBezTo>
                    <a:pt x="401506" y="765278"/>
                    <a:pt x="405115" y="767735"/>
                    <a:pt x="408914" y="769793"/>
                  </a:cubicBezTo>
                  <a:cubicBezTo>
                    <a:pt x="412588" y="771756"/>
                    <a:pt x="416830" y="773105"/>
                    <a:pt x="421010" y="774080"/>
                  </a:cubicBezTo>
                  <a:cubicBezTo>
                    <a:pt x="424366" y="774846"/>
                    <a:pt x="427975" y="775340"/>
                    <a:pt x="431458" y="775486"/>
                  </a:cubicBezTo>
                  <a:cubicBezTo>
                    <a:pt x="432598" y="775575"/>
                    <a:pt x="433675" y="775594"/>
                    <a:pt x="434751" y="775594"/>
                  </a:cubicBezTo>
                  <a:cubicBezTo>
                    <a:pt x="439753" y="775594"/>
                    <a:pt x="444693" y="774923"/>
                    <a:pt x="449379" y="773314"/>
                  </a:cubicBezTo>
                  <a:cubicBezTo>
                    <a:pt x="449632" y="773225"/>
                    <a:pt x="450012" y="773105"/>
                    <a:pt x="450329" y="772960"/>
                  </a:cubicBezTo>
                  <a:lnTo>
                    <a:pt x="450329" y="773023"/>
                  </a:lnTo>
                  <a:cubicBezTo>
                    <a:pt x="450645" y="775068"/>
                    <a:pt x="450899" y="777044"/>
                    <a:pt x="451215" y="779007"/>
                  </a:cubicBezTo>
                  <a:cubicBezTo>
                    <a:pt x="452039" y="785225"/>
                    <a:pt x="452165" y="791336"/>
                    <a:pt x="451595" y="797542"/>
                  </a:cubicBezTo>
                  <a:cubicBezTo>
                    <a:pt x="450899" y="804178"/>
                    <a:pt x="449949" y="810790"/>
                    <a:pt x="448809" y="817413"/>
                  </a:cubicBezTo>
                  <a:cubicBezTo>
                    <a:pt x="447542" y="824892"/>
                    <a:pt x="445959" y="832345"/>
                    <a:pt x="443490" y="839475"/>
                  </a:cubicBezTo>
                  <a:cubicBezTo>
                    <a:pt x="440767" y="845960"/>
                    <a:pt x="437854" y="852292"/>
                    <a:pt x="434117" y="858302"/>
                  </a:cubicBezTo>
                  <a:cubicBezTo>
                    <a:pt x="431774" y="862095"/>
                    <a:pt x="429368" y="865907"/>
                    <a:pt x="426962" y="869719"/>
                  </a:cubicBezTo>
                  <a:cubicBezTo>
                    <a:pt x="426519" y="867876"/>
                    <a:pt x="426265" y="866046"/>
                    <a:pt x="425822" y="864204"/>
                  </a:cubicBezTo>
                  <a:cubicBezTo>
                    <a:pt x="424239" y="856522"/>
                    <a:pt x="421706" y="849006"/>
                    <a:pt x="418160" y="841945"/>
                  </a:cubicBezTo>
                  <a:cubicBezTo>
                    <a:pt x="416450" y="838620"/>
                    <a:pt x="414677" y="835543"/>
                    <a:pt x="412777" y="832288"/>
                  </a:cubicBezTo>
                  <a:cubicBezTo>
                    <a:pt x="410307" y="828184"/>
                    <a:pt x="407015" y="824309"/>
                    <a:pt x="403786" y="820725"/>
                  </a:cubicBezTo>
                  <a:cubicBezTo>
                    <a:pt x="401443" y="818198"/>
                    <a:pt x="399226" y="815652"/>
                    <a:pt x="396693" y="813272"/>
                  </a:cubicBezTo>
                  <a:cubicBezTo>
                    <a:pt x="390234" y="806996"/>
                    <a:pt x="381938" y="803887"/>
                    <a:pt x="373580" y="800797"/>
                  </a:cubicBezTo>
                  <a:cubicBezTo>
                    <a:pt x="371870" y="800157"/>
                    <a:pt x="369970" y="799720"/>
                    <a:pt x="368134" y="799309"/>
                  </a:cubicBezTo>
                  <a:cubicBezTo>
                    <a:pt x="365854" y="798808"/>
                    <a:pt x="363385" y="798517"/>
                    <a:pt x="361168" y="798397"/>
                  </a:cubicBezTo>
                  <a:cubicBezTo>
                    <a:pt x="360788" y="798378"/>
                    <a:pt x="360408" y="798378"/>
                    <a:pt x="360028" y="798378"/>
                  </a:cubicBezTo>
                  <a:cubicBezTo>
                    <a:pt x="356925" y="798378"/>
                    <a:pt x="353823" y="798891"/>
                    <a:pt x="350720" y="799600"/>
                  </a:cubicBezTo>
                  <a:cubicBezTo>
                    <a:pt x="350087" y="799809"/>
                    <a:pt x="349389" y="800094"/>
                    <a:pt x="348693" y="800284"/>
                  </a:cubicBezTo>
                  <a:cubicBezTo>
                    <a:pt x="347047" y="801069"/>
                    <a:pt x="345400" y="801835"/>
                    <a:pt x="343628" y="802620"/>
                  </a:cubicBezTo>
                  <a:cubicBezTo>
                    <a:pt x="341474" y="803830"/>
                    <a:pt x="339385" y="805356"/>
                    <a:pt x="337611" y="807142"/>
                  </a:cubicBezTo>
                  <a:cubicBezTo>
                    <a:pt x="336092" y="808548"/>
                    <a:pt x="334635" y="810017"/>
                    <a:pt x="333306" y="811632"/>
                  </a:cubicBezTo>
                  <a:cubicBezTo>
                    <a:pt x="328556" y="817413"/>
                    <a:pt x="325200" y="823689"/>
                    <a:pt x="323427" y="830876"/>
                  </a:cubicBezTo>
                  <a:cubicBezTo>
                    <a:pt x="322034" y="836455"/>
                    <a:pt x="321780" y="842293"/>
                    <a:pt x="321274" y="847929"/>
                  </a:cubicBezTo>
                  <a:cubicBezTo>
                    <a:pt x="320768" y="855180"/>
                    <a:pt x="322351" y="862095"/>
                    <a:pt x="324757" y="868934"/>
                  </a:cubicBezTo>
                  <a:cubicBezTo>
                    <a:pt x="327416" y="876615"/>
                    <a:pt x="331342" y="883866"/>
                    <a:pt x="335458" y="890768"/>
                  </a:cubicBezTo>
                  <a:cubicBezTo>
                    <a:pt x="338561" y="895986"/>
                    <a:pt x="342994" y="900355"/>
                    <a:pt x="347300" y="904642"/>
                  </a:cubicBezTo>
                  <a:cubicBezTo>
                    <a:pt x="350847" y="908245"/>
                    <a:pt x="355089" y="911209"/>
                    <a:pt x="359459" y="913881"/>
                  </a:cubicBezTo>
                  <a:cubicBezTo>
                    <a:pt x="361294" y="915015"/>
                    <a:pt x="363448" y="915788"/>
                    <a:pt x="365474" y="916490"/>
                  </a:cubicBezTo>
                  <a:cubicBezTo>
                    <a:pt x="367121" y="917073"/>
                    <a:pt x="368640" y="917630"/>
                    <a:pt x="370414" y="918048"/>
                  </a:cubicBezTo>
                  <a:cubicBezTo>
                    <a:pt x="372313" y="918542"/>
                    <a:pt x="374276" y="919023"/>
                    <a:pt x="376302" y="919448"/>
                  </a:cubicBezTo>
                  <a:cubicBezTo>
                    <a:pt x="380799" y="920366"/>
                    <a:pt x="385485" y="920777"/>
                    <a:pt x="390107" y="920942"/>
                  </a:cubicBezTo>
                  <a:cubicBezTo>
                    <a:pt x="390361" y="920942"/>
                    <a:pt x="390677" y="920942"/>
                    <a:pt x="390994" y="920942"/>
                  </a:cubicBezTo>
                  <a:cubicBezTo>
                    <a:pt x="397136" y="920942"/>
                    <a:pt x="403089" y="918770"/>
                    <a:pt x="408724" y="916136"/>
                  </a:cubicBezTo>
                  <a:cubicBezTo>
                    <a:pt x="408978" y="918833"/>
                    <a:pt x="409105" y="921569"/>
                    <a:pt x="409295" y="924254"/>
                  </a:cubicBezTo>
                  <a:cubicBezTo>
                    <a:pt x="409548" y="929959"/>
                    <a:pt x="409611" y="935506"/>
                    <a:pt x="409548" y="941225"/>
                  </a:cubicBezTo>
                  <a:cubicBezTo>
                    <a:pt x="409548" y="945942"/>
                    <a:pt x="409105" y="950673"/>
                    <a:pt x="408662" y="955397"/>
                  </a:cubicBezTo>
                  <a:cubicBezTo>
                    <a:pt x="407395" y="967637"/>
                    <a:pt x="405938" y="979833"/>
                    <a:pt x="404292" y="992099"/>
                  </a:cubicBezTo>
                  <a:cubicBezTo>
                    <a:pt x="402645" y="1004486"/>
                    <a:pt x="400999" y="1017043"/>
                    <a:pt x="398276" y="1029246"/>
                  </a:cubicBezTo>
                  <a:cubicBezTo>
                    <a:pt x="396883" y="1035787"/>
                    <a:pt x="395363" y="1042354"/>
                    <a:pt x="393653" y="1048876"/>
                  </a:cubicBezTo>
                  <a:cubicBezTo>
                    <a:pt x="391817" y="1055734"/>
                    <a:pt x="389854" y="1062510"/>
                    <a:pt x="387891" y="1069267"/>
                  </a:cubicBezTo>
                  <a:cubicBezTo>
                    <a:pt x="384471" y="1081032"/>
                    <a:pt x="380672" y="1092652"/>
                    <a:pt x="376619" y="1104209"/>
                  </a:cubicBezTo>
                  <a:cubicBezTo>
                    <a:pt x="375669" y="1106545"/>
                    <a:pt x="374719" y="1108781"/>
                    <a:pt x="373516" y="1110984"/>
                  </a:cubicBezTo>
                  <a:cubicBezTo>
                    <a:pt x="372123" y="1113923"/>
                    <a:pt x="370477" y="1116823"/>
                    <a:pt x="368894" y="1119641"/>
                  </a:cubicBezTo>
                  <a:cubicBezTo>
                    <a:pt x="367057" y="1122744"/>
                    <a:pt x="365284" y="1125771"/>
                    <a:pt x="363385" y="1128798"/>
                  </a:cubicBezTo>
                  <a:cubicBezTo>
                    <a:pt x="361611" y="1131761"/>
                    <a:pt x="359585" y="1134579"/>
                    <a:pt x="357685" y="1137479"/>
                  </a:cubicBezTo>
                  <a:cubicBezTo>
                    <a:pt x="356609" y="1138803"/>
                    <a:pt x="355596" y="1140215"/>
                    <a:pt x="354646" y="1141551"/>
                  </a:cubicBezTo>
                  <a:cubicBezTo>
                    <a:pt x="351606" y="1145781"/>
                    <a:pt x="348123" y="1149511"/>
                    <a:pt x="344197" y="1152968"/>
                  </a:cubicBezTo>
                  <a:cubicBezTo>
                    <a:pt x="338751" y="1157281"/>
                    <a:pt x="333115" y="1161359"/>
                    <a:pt x="326973" y="1164589"/>
                  </a:cubicBezTo>
                  <a:lnTo>
                    <a:pt x="326846" y="1164589"/>
                  </a:lnTo>
                  <a:cubicBezTo>
                    <a:pt x="328303" y="1162353"/>
                    <a:pt x="329632" y="1160017"/>
                    <a:pt x="330836" y="1157629"/>
                  </a:cubicBezTo>
                  <a:cubicBezTo>
                    <a:pt x="334002" y="1151417"/>
                    <a:pt x="336345" y="1144730"/>
                    <a:pt x="338751" y="1138182"/>
                  </a:cubicBezTo>
                  <a:lnTo>
                    <a:pt x="338751" y="1138182"/>
                  </a:lnTo>
                  <a:cubicBezTo>
                    <a:pt x="338751" y="1138265"/>
                    <a:pt x="338688" y="1138328"/>
                    <a:pt x="338688" y="1138410"/>
                  </a:cubicBezTo>
                  <a:lnTo>
                    <a:pt x="338688" y="1138410"/>
                  </a:lnTo>
                  <a:cubicBezTo>
                    <a:pt x="339954" y="1134927"/>
                    <a:pt x="341221" y="1131407"/>
                    <a:pt x="342424" y="1127822"/>
                  </a:cubicBezTo>
                  <a:cubicBezTo>
                    <a:pt x="343564" y="1124017"/>
                    <a:pt x="344387" y="1119996"/>
                    <a:pt x="345274" y="1116038"/>
                  </a:cubicBezTo>
                  <a:cubicBezTo>
                    <a:pt x="346097" y="1111624"/>
                    <a:pt x="346540" y="1107109"/>
                    <a:pt x="346983" y="1102594"/>
                  </a:cubicBezTo>
                  <a:cubicBezTo>
                    <a:pt x="347490" y="1097933"/>
                    <a:pt x="346223" y="1093089"/>
                    <a:pt x="345400" y="1088631"/>
                  </a:cubicBezTo>
                  <a:cubicBezTo>
                    <a:pt x="345020" y="1086599"/>
                    <a:pt x="344514" y="1084635"/>
                    <a:pt x="343944" y="1082647"/>
                  </a:cubicBezTo>
                  <a:cubicBezTo>
                    <a:pt x="342487" y="1076802"/>
                    <a:pt x="339954" y="1071293"/>
                    <a:pt x="337168" y="1065942"/>
                  </a:cubicBezTo>
                  <a:cubicBezTo>
                    <a:pt x="335332" y="1062510"/>
                    <a:pt x="333432" y="1058906"/>
                    <a:pt x="330963" y="1055880"/>
                  </a:cubicBezTo>
                  <a:cubicBezTo>
                    <a:pt x="329380" y="1053955"/>
                    <a:pt x="327923" y="1052131"/>
                    <a:pt x="326150" y="1050371"/>
                  </a:cubicBezTo>
                  <a:cubicBezTo>
                    <a:pt x="323427" y="1047489"/>
                    <a:pt x="319818" y="1045172"/>
                    <a:pt x="316144" y="1043386"/>
                  </a:cubicBezTo>
                  <a:cubicBezTo>
                    <a:pt x="313612" y="1042208"/>
                    <a:pt x="310762" y="1041359"/>
                    <a:pt x="307976" y="1040593"/>
                  </a:cubicBezTo>
                  <a:cubicBezTo>
                    <a:pt x="305443" y="1039865"/>
                    <a:pt x="302719" y="1039808"/>
                    <a:pt x="300124" y="1039580"/>
                  </a:cubicBezTo>
                  <a:cubicBezTo>
                    <a:pt x="299174" y="1039682"/>
                    <a:pt x="298350" y="1039808"/>
                    <a:pt x="297400" y="1039865"/>
                  </a:cubicBezTo>
                  <a:cubicBezTo>
                    <a:pt x="295691" y="1040099"/>
                    <a:pt x="293917" y="1040429"/>
                    <a:pt x="292145" y="1040942"/>
                  </a:cubicBezTo>
                  <a:cubicBezTo>
                    <a:pt x="290562" y="1041714"/>
                    <a:pt x="289042" y="1042411"/>
                    <a:pt x="287459" y="1043120"/>
                  </a:cubicBezTo>
                  <a:cubicBezTo>
                    <a:pt x="285812" y="1044241"/>
                    <a:pt x="284293" y="1045444"/>
                    <a:pt x="282773" y="1046767"/>
                  </a:cubicBezTo>
                  <a:cubicBezTo>
                    <a:pt x="275047" y="1053771"/>
                    <a:pt x="269158" y="1062573"/>
                    <a:pt x="263459" y="1071172"/>
                  </a:cubicBezTo>
                  <a:cubicBezTo>
                    <a:pt x="260102" y="1076371"/>
                    <a:pt x="256493" y="1081589"/>
                    <a:pt x="253517" y="1087016"/>
                  </a:cubicBezTo>
                  <a:cubicBezTo>
                    <a:pt x="250984" y="1091671"/>
                    <a:pt x="249274" y="1096869"/>
                    <a:pt x="247754" y="1101948"/>
                  </a:cubicBezTo>
                  <a:cubicBezTo>
                    <a:pt x="247247" y="1103652"/>
                    <a:pt x="246741" y="1105349"/>
                    <a:pt x="246361" y="1107027"/>
                  </a:cubicBezTo>
                  <a:cubicBezTo>
                    <a:pt x="245854" y="1109142"/>
                    <a:pt x="245538" y="1111187"/>
                    <a:pt x="245221" y="1113302"/>
                  </a:cubicBezTo>
                  <a:cubicBezTo>
                    <a:pt x="244841" y="1116323"/>
                    <a:pt x="244715" y="1119350"/>
                    <a:pt x="244778" y="1122395"/>
                  </a:cubicBezTo>
                  <a:cubicBezTo>
                    <a:pt x="245095" y="1124656"/>
                    <a:pt x="245411" y="1126911"/>
                    <a:pt x="245791" y="1129089"/>
                  </a:cubicBezTo>
                  <a:cubicBezTo>
                    <a:pt x="246045" y="1130146"/>
                    <a:pt x="246298" y="1131198"/>
                    <a:pt x="246614" y="1132255"/>
                  </a:cubicBezTo>
                  <a:cubicBezTo>
                    <a:pt x="248830" y="1140791"/>
                    <a:pt x="253137" y="1148656"/>
                    <a:pt x="258076" y="1155932"/>
                  </a:cubicBezTo>
                  <a:cubicBezTo>
                    <a:pt x="262635" y="1162835"/>
                    <a:pt x="267448" y="1169750"/>
                    <a:pt x="273654" y="1175385"/>
                  </a:cubicBezTo>
                  <a:cubicBezTo>
                    <a:pt x="275870" y="1177355"/>
                    <a:pt x="278150" y="1179115"/>
                    <a:pt x="280556" y="1180730"/>
                  </a:cubicBezTo>
                  <a:cubicBezTo>
                    <a:pt x="277897" y="1183421"/>
                    <a:pt x="275110" y="1186030"/>
                    <a:pt x="272261" y="1188557"/>
                  </a:cubicBezTo>
                  <a:cubicBezTo>
                    <a:pt x="269664" y="1190609"/>
                    <a:pt x="267068" y="1192578"/>
                    <a:pt x="264092" y="1194136"/>
                  </a:cubicBezTo>
                  <a:cubicBezTo>
                    <a:pt x="258076" y="1196536"/>
                    <a:pt x="251680" y="1197916"/>
                    <a:pt x="245221" y="1199062"/>
                  </a:cubicBezTo>
                  <a:cubicBezTo>
                    <a:pt x="238066" y="1200094"/>
                    <a:pt x="230847" y="1200570"/>
                    <a:pt x="223627" y="1200570"/>
                  </a:cubicBezTo>
                  <a:cubicBezTo>
                    <a:pt x="218625" y="1200570"/>
                    <a:pt x="213559" y="1200341"/>
                    <a:pt x="208493" y="1199905"/>
                  </a:cubicBezTo>
                  <a:cubicBezTo>
                    <a:pt x="202097" y="1199119"/>
                    <a:pt x="196018" y="1198005"/>
                    <a:pt x="189876" y="1195953"/>
                  </a:cubicBezTo>
                  <a:cubicBezTo>
                    <a:pt x="187470" y="1195104"/>
                    <a:pt x="185063" y="1194256"/>
                    <a:pt x="182657" y="1193338"/>
                  </a:cubicBezTo>
                  <a:cubicBezTo>
                    <a:pt x="178098" y="1191464"/>
                    <a:pt x="173601" y="1189405"/>
                    <a:pt x="169296" y="1186714"/>
                  </a:cubicBezTo>
                  <a:cubicBezTo>
                    <a:pt x="168029" y="1185865"/>
                    <a:pt x="166699" y="1184954"/>
                    <a:pt x="165369" y="1183979"/>
                  </a:cubicBezTo>
                  <a:lnTo>
                    <a:pt x="165369" y="1183979"/>
                  </a:lnTo>
                  <a:cubicBezTo>
                    <a:pt x="165369" y="1183979"/>
                    <a:pt x="165369" y="1183998"/>
                    <a:pt x="165369" y="1183998"/>
                  </a:cubicBezTo>
                  <a:lnTo>
                    <a:pt x="165369" y="1183998"/>
                  </a:lnTo>
                  <a:cubicBezTo>
                    <a:pt x="162013" y="1181471"/>
                    <a:pt x="158657" y="1178881"/>
                    <a:pt x="155364" y="1176152"/>
                  </a:cubicBezTo>
                  <a:cubicBezTo>
                    <a:pt x="152388" y="1173701"/>
                    <a:pt x="149285" y="1171155"/>
                    <a:pt x="146562" y="1168401"/>
                  </a:cubicBezTo>
                  <a:cubicBezTo>
                    <a:pt x="143459" y="1165234"/>
                    <a:pt x="140293" y="1162062"/>
                    <a:pt x="137316" y="1158750"/>
                  </a:cubicBezTo>
                  <a:cubicBezTo>
                    <a:pt x="134784" y="1155850"/>
                    <a:pt x="132188" y="1152968"/>
                    <a:pt x="129718" y="1150030"/>
                  </a:cubicBezTo>
                  <a:cubicBezTo>
                    <a:pt x="124209" y="1142900"/>
                    <a:pt x="118509" y="1135656"/>
                    <a:pt x="114330" y="1127620"/>
                  </a:cubicBezTo>
                  <a:cubicBezTo>
                    <a:pt x="111227" y="1119850"/>
                    <a:pt x="109517" y="1111814"/>
                    <a:pt x="107808" y="1103709"/>
                  </a:cubicBezTo>
                  <a:cubicBezTo>
                    <a:pt x="107111" y="1099073"/>
                    <a:pt x="106414" y="1094412"/>
                    <a:pt x="106035" y="1089689"/>
                  </a:cubicBezTo>
                  <a:cubicBezTo>
                    <a:pt x="105527" y="1082793"/>
                    <a:pt x="106035" y="1075865"/>
                    <a:pt x="106478" y="1068975"/>
                  </a:cubicBezTo>
                  <a:cubicBezTo>
                    <a:pt x="107174" y="1061934"/>
                    <a:pt x="107997" y="1054886"/>
                    <a:pt x="109011" y="1047901"/>
                  </a:cubicBezTo>
                  <a:cubicBezTo>
                    <a:pt x="110847" y="1047489"/>
                    <a:pt x="112621" y="1046995"/>
                    <a:pt x="114393" y="1046495"/>
                  </a:cubicBezTo>
                  <a:cubicBezTo>
                    <a:pt x="119206" y="1045083"/>
                    <a:pt x="123828" y="1043266"/>
                    <a:pt x="128388" y="1041423"/>
                  </a:cubicBezTo>
                  <a:cubicBezTo>
                    <a:pt x="135987" y="1038396"/>
                    <a:pt x="143206" y="1034875"/>
                    <a:pt x="149855" y="1030221"/>
                  </a:cubicBezTo>
                  <a:cubicBezTo>
                    <a:pt x="153084" y="1027979"/>
                    <a:pt x="156124" y="1025301"/>
                    <a:pt x="158910" y="1022552"/>
                  </a:cubicBezTo>
                  <a:cubicBezTo>
                    <a:pt x="164736" y="1016752"/>
                    <a:pt x="168282" y="1008823"/>
                    <a:pt x="168599" y="1000490"/>
                  </a:cubicBezTo>
                  <a:cubicBezTo>
                    <a:pt x="168726" y="995475"/>
                    <a:pt x="167839" y="990694"/>
                    <a:pt x="166193" y="985963"/>
                  </a:cubicBezTo>
                  <a:cubicBezTo>
                    <a:pt x="164863" y="982240"/>
                    <a:pt x="162013" y="979131"/>
                    <a:pt x="159164" y="976458"/>
                  </a:cubicBezTo>
                  <a:cubicBezTo>
                    <a:pt x="157137" y="974641"/>
                    <a:pt x="154857" y="973147"/>
                    <a:pt x="152641" y="971677"/>
                  </a:cubicBezTo>
                  <a:cubicBezTo>
                    <a:pt x="151185" y="970683"/>
                    <a:pt x="148715" y="970183"/>
                    <a:pt x="146942" y="969765"/>
                  </a:cubicBezTo>
                  <a:cubicBezTo>
                    <a:pt x="144852" y="969271"/>
                    <a:pt x="142509" y="969271"/>
                    <a:pt x="140356" y="969125"/>
                  </a:cubicBezTo>
                  <a:cubicBezTo>
                    <a:pt x="139786" y="969081"/>
                    <a:pt x="139216" y="969069"/>
                    <a:pt x="138520" y="969069"/>
                  </a:cubicBezTo>
                  <a:cubicBezTo>
                    <a:pt x="135417" y="969069"/>
                    <a:pt x="132378" y="969645"/>
                    <a:pt x="129274" y="970183"/>
                  </a:cubicBezTo>
                  <a:cubicBezTo>
                    <a:pt x="125728" y="970766"/>
                    <a:pt x="122309" y="972653"/>
                    <a:pt x="119206" y="974350"/>
                  </a:cubicBezTo>
                  <a:cubicBezTo>
                    <a:pt x="118446" y="974989"/>
                    <a:pt x="117686" y="975616"/>
                    <a:pt x="116990" y="976167"/>
                  </a:cubicBezTo>
                  <a:cubicBezTo>
                    <a:pt x="115723" y="977161"/>
                    <a:pt x="114583" y="978143"/>
                    <a:pt x="113443" y="979276"/>
                  </a:cubicBezTo>
                  <a:cubicBezTo>
                    <a:pt x="112494" y="980188"/>
                    <a:pt x="111544" y="981246"/>
                    <a:pt x="110721" y="982240"/>
                  </a:cubicBezTo>
                  <a:cubicBezTo>
                    <a:pt x="107618" y="985552"/>
                    <a:pt x="105085" y="989199"/>
                    <a:pt x="102805" y="993012"/>
                  </a:cubicBezTo>
                  <a:cubicBezTo>
                    <a:pt x="98942" y="999223"/>
                    <a:pt x="96282" y="1006063"/>
                    <a:pt x="93813" y="1012819"/>
                  </a:cubicBezTo>
                  <a:cubicBezTo>
                    <a:pt x="92230" y="1017043"/>
                    <a:pt x="91027" y="1021349"/>
                    <a:pt x="90013" y="1025636"/>
                  </a:cubicBezTo>
                  <a:lnTo>
                    <a:pt x="89317" y="1025636"/>
                  </a:lnTo>
                  <a:cubicBezTo>
                    <a:pt x="86847" y="1025490"/>
                    <a:pt x="84441" y="1025301"/>
                    <a:pt x="82034" y="1025142"/>
                  </a:cubicBezTo>
                  <a:cubicBezTo>
                    <a:pt x="79058" y="1024731"/>
                    <a:pt x="76146" y="1024167"/>
                    <a:pt x="73296" y="1023255"/>
                  </a:cubicBezTo>
                  <a:cubicBezTo>
                    <a:pt x="69939" y="1021697"/>
                    <a:pt x="66900" y="1019791"/>
                    <a:pt x="63734" y="1017683"/>
                  </a:cubicBezTo>
                  <a:cubicBezTo>
                    <a:pt x="59617" y="1014301"/>
                    <a:pt x="55881" y="1010413"/>
                    <a:pt x="52272" y="1006328"/>
                  </a:cubicBezTo>
                  <a:cubicBezTo>
                    <a:pt x="47460" y="1000427"/>
                    <a:pt x="42900" y="994151"/>
                    <a:pt x="39417" y="987439"/>
                  </a:cubicBezTo>
                  <a:cubicBezTo>
                    <a:pt x="36884" y="981822"/>
                    <a:pt x="34858" y="975965"/>
                    <a:pt x="32958" y="970126"/>
                  </a:cubicBezTo>
                  <a:cubicBezTo>
                    <a:pt x="30995" y="964199"/>
                    <a:pt x="29412" y="958145"/>
                    <a:pt x="28019" y="951996"/>
                  </a:cubicBezTo>
                  <a:cubicBezTo>
                    <a:pt x="26689" y="940940"/>
                    <a:pt x="26689" y="929744"/>
                    <a:pt x="26499" y="918542"/>
                  </a:cubicBezTo>
                  <a:cubicBezTo>
                    <a:pt x="26246" y="906339"/>
                    <a:pt x="26246" y="894225"/>
                    <a:pt x="27069" y="882042"/>
                  </a:cubicBezTo>
                  <a:cubicBezTo>
                    <a:pt x="29349" y="862532"/>
                    <a:pt x="34162" y="843344"/>
                    <a:pt x="40874" y="824955"/>
                  </a:cubicBezTo>
                  <a:cubicBezTo>
                    <a:pt x="43090" y="819402"/>
                    <a:pt x="45560" y="813911"/>
                    <a:pt x="48156" y="808402"/>
                  </a:cubicBezTo>
                  <a:cubicBezTo>
                    <a:pt x="50942" y="802620"/>
                    <a:pt x="54046" y="796902"/>
                    <a:pt x="57022" y="791209"/>
                  </a:cubicBezTo>
                  <a:cubicBezTo>
                    <a:pt x="62784" y="780558"/>
                    <a:pt x="68546" y="770059"/>
                    <a:pt x="75512" y="760054"/>
                  </a:cubicBezTo>
                  <a:cubicBezTo>
                    <a:pt x="82288" y="751100"/>
                    <a:pt x="89317" y="742367"/>
                    <a:pt x="96979" y="733989"/>
                  </a:cubicBezTo>
                  <a:cubicBezTo>
                    <a:pt x="101222" y="729354"/>
                    <a:pt x="105844" y="724896"/>
                    <a:pt x="110467" y="720596"/>
                  </a:cubicBezTo>
                  <a:cubicBezTo>
                    <a:pt x="114266" y="717152"/>
                    <a:pt x="118003" y="713612"/>
                    <a:pt x="121866" y="710313"/>
                  </a:cubicBezTo>
                  <a:cubicBezTo>
                    <a:pt x="128198" y="705240"/>
                    <a:pt x="134784" y="700434"/>
                    <a:pt x="141559" y="695799"/>
                  </a:cubicBezTo>
                  <a:cubicBezTo>
                    <a:pt x="143016" y="694741"/>
                    <a:pt x="144535" y="693747"/>
                    <a:pt x="146055" y="692835"/>
                  </a:cubicBezTo>
                  <a:cubicBezTo>
                    <a:pt x="154351" y="694329"/>
                    <a:pt x="162963" y="695235"/>
                    <a:pt x="171385" y="695362"/>
                  </a:cubicBezTo>
                  <a:cubicBezTo>
                    <a:pt x="173475" y="695406"/>
                    <a:pt x="175565" y="695425"/>
                    <a:pt x="177717" y="695425"/>
                  </a:cubicBezTo>
                  <a:cubicBezTo>
                    <a:pt x="184367" y="695425"/>
                    <a:pt x="190889" y="695197"/>
                    <a:pt x="197538" y="694450"/>
                  </a:cubicBezTo>
                  <a:cubicBezTo>
                    <a:pt x="207733" y="693253"/>
                    <a:pt x="218625" y="691296"/>
                    <a:pt x="226097" y="683742"/>
                  </a:cubicBezTo>
                  <a:cubicBezTo>
                    <a:pt x="228250" y="681627"/>
                    <a:pt x="229771" y="678454"/>
                    <a:pt x="230277" y="675497"/>
                  </a:cubicBezTo>
                  <a:cubicBezTo>
                    <a:pt x="230656" y="673445"/>
                    <a:pt x="230467" y="671767"/>
                    <a:pt x="230023" y="669741"/>
                  </a:cubicBezTo>
                  <a:cubicBezTo>
                    <a:pt x="229707" y="668246"/>
                    <a:pt x="228947" y="666980"/>
                    <a:pt x="228377" y="665701"/>
                  </a:cubicBezTo>
                  <a:cubicBezTo>
                    <a:pt x="227744" y="664231"/>
                    <a:pt x="225907" y="662883"/>
                    <a:pt x="224641" y="661971"/>
                  </a:cubicBezTo>
                  <a:cubicBezTo>
                    <a:pt x="222615" y="660502"/>
                    <a:pt x="220778" y="659583"/>
                    <a:pt x="218372" y="658596"/>
                  </a:cubicBezTo>
                  <a:cubicBezTo>
                    <a:pt x="214889" y="657247"/>
                    <a:pt x="211216" y="656690"/>
                    <a:pt x="207544" y="656113"/>
                  </a:cubicBezTo>
                  <a:cubicBezTo>
                    <a:pt x="203364" y="655486"/>
                    <a:pt x="199375" y="655011"/>
                    <a:pt x="195195" y="654720"/>
                  </a:cubicBezTo>
                  <a:cubicBezTo>
                    <a:pt x="194119" y="654619"/>
                    <a:pt x="192915" y="654575"/>
                    <a:pt x="191839" y="654575"/>
                  </a:cubicBezTo>
                  <a:cubicBezTo>
                    <a:pt x="187027" y="654575"/>
                    <a:pt x="182214" y="655385"/>
                    <a:pt x="177465" y="656398"/>
                  </a:cubicBezTo>
                  <a:cubicBezTo>
                    <a:pt x="172145" y="657538"/>
                    <a:pt x="166889" y="659508"/>
                    <a:pt x="161760" y="661186"/>
                  </a:cubicBezTo>
                  <a:cubicBezTo>
                    <a:pt x="158087" y="662465"/>
                    <a:pt x="154541" y="664143"/>
                    <a:pt x="150868" y="665637"/>
                  </a:cubicBezTo>
                  <a:cubicBezTo>
                    <a:pt x="148905" y="666486"/>
                    <a:pt x="146942" y="667341"/>
                    <a:pt x="144979" y="668183"/>
                  </a:cubicBezTo>
                  <a:cubicBezTo>
                    <a:pt x="141306" y="667252"/>
                    <a:pt x="137633" y="666195"/>
                    <a:pt x="134087" y="664935"/>
                  </a:cubicBezTo>
                  <a:cubicBezTo>
                    <a:pt x="131554" y="663870"/>
                    <a:pt x="129148" y="662610"/>
                    <a:pt x="126805" y="661122"/>
                  </a:cubicBezTo>
                  <a:cubicBezTo>
                    <a:pt x="121866" y="657038"/>
                    <a:pt x="117243" y="652669"/>
                    <a:pt x="112873" y="647888"/>
                  </a:cubicBezTo>
                  <a:cubicBezTo>
                    <a:pt x="112621" y="647533"/>
                    <a:pt x="112304" y="647178"/>
                    <a:pt x="112113" y="646805"/>
                  </a:cubicBezTo>
                  <a:cubicBezTo>
                    <a:pt x="110277" y="644633"/>
                    <a:pt x="108884" y="642315"/>
                    <a:pt x="107491" y="639915"/>
                  </a:cubicBezTo>
                  <a:cubicBezTo>
                    <a:pt x="106225" y="637882"/>
                    <a:pt x="105085" y="635831"/>
                    <a:pt x="104008" y="633627"/>
                  </a:cubicBezTo>
                  <a:cubicBezTo>
                    <a:pt x="102805" y="630486"/>
                    <a:pt x="102045" y="627022"/>
                    <a:pt x="101349" y="623647"/>
                  </a:cubicBezTo>
                  <a:cubicBezTo>
                    <a:pt x="100399" y="615675"/>
                    <a:pt x="100905" y="607841"/>
                    <a:pt x="101665" y="599888"/>
                  </a:cubicBezTo>
                  <a:cubicBezTo>
                    <a:pt x="102235" y="595949"/>
                    <a:pt x="102678" y="591934"/>
                    <a:pt x="103755" y="588141"/>
                  </a:cubicBezTo>
                  <a:cubicBezTo>
                    <a:pt x="104705" y="584829"/>
                    <a:pt x="105718" y="581638"/>
                    <a:pt x="106921" y="578472"/>
                  </a:cubicBezTo>
                  <a:cubicBezTo>
                    <a:pt x="109454" y="573127"/>
                    <a:pt x="112621" y="568257"/>
                    <a:pt x="116040" y="563451"/>
                  </a:cubicBezTo>
                  <a:cubicBezTo>
                    <a:pt x="118509" y="560139"/>
                    <a:pt x="120979" y="556909"/>
                    <a:pt x="123576" y="553794"/>
                  </a:cubicBezTo>
                  <a:cubicBezTo>
                    <a:pt x="126235" y="550653"/>
                    <a:pt x="129085" y="547601"/>
                    <a:pt x="131997" y="544580"/>
                  </a:cubicBezTo>
                  <a:cubicBezTo>
                    <a:pt x="137633" y="538507"/>
                    <a:pt x="144093" y="533163"/>
                    <a:pt x="150425" y="527888"/>
                  </a:cubicBezTo>
                  <a:cubicBezTo>
                    <a:pt x="153401" y="525482"/>
                    <a:pt x="156440" y="523227"/>
                    <a:pt x="159480" y="521049"/>
                  </a:cubicBezTo>
                  <a:cubicBezTo>
                    <a:pt x="163026" y="518503"/>
                    <a:pt x="166889" y="516268"/>
                    <a:pt x="170688" y="513988"/>
                  </a:cubicBezTo>
                  <a:cubicBezTo>
                    <a:pt x="177465" y="509923"/>
                    <a:pt x="184557" y="506237"/>
                    <a:pt x="191649" y="502736"/>
                  </a:cubicBezTo>
                  <a:cubicBezTo>
                    <a:pt x="197475" y="500247"/>
                    <a:pt x="203364" y="497790"/>
                    <a:pt x="209443" y="496023"/>
                  </a:cubicBezTo>
                  <a:cubicBezTo>
                    <a:pt x="209950" y="495877"/>
                    <a:pt x="210456" y="495669"/>
                    <a:pt x="211026" y="495542"/>
                  </a:cubicBezTo>
                  <a:cubicBezTo>
                    <a:pt x="213179" y="497081"/>
                    <a:pt x="215523" y="498404"/>
                    <a:pt x="217928" y="499772"/>
                  </a:cubicBezTo>
                  <a:cubicBezTo>
                    <a:pt x="224514" y="503293"/>
                    <a:pt x="231670" y="505535"/>
                    <a:pt x="238825" y="507726"/>
                  </a:cubicBezTo>
                  <a:cubicBezTo>
                    <a:pt x="246804" y="510252"/>
                    <a:pt x="255290" y="511462"/>
                    <a:pt x="263649" y="511867"/>
                  </a:cubicBezTo>
                  <a:cubicBezTo>
                    <a:pt x="264409" y="511937"/>
                    <a:pt x="265105" y="511956"/>
                    <a:pt x="265865" y="511956"/>
                  </a:cubicBezTo>
                  <a:cubicBezTo>
                    <a:pt x="268018" y="511956"/>
                    <a:pt x="270171" y="511727"/>
                    <a:pt x="272261" y="511316"/>
                  </a:cubicBezTo>
                  <a:cubicBezTo>
                    <a:pt x="275997" y="510544"/>
                    <a:pt x="279986" y="508992"/>
                    <a:pt x="282710" y="506111"/>
                  </a:cubicBezTo>
                  <a:cubicBezTo>
                    <a:pt x="283722" y="504908"/>
                    <a:pt x="284609" y="503704"/>
                    <a:pt x="285369" y="502381"/>
                  </a:cubicBezTo>
                  <a:cubicBezTo>
                    <a:pt x="286509" y="500393"/>
                    <a:pt x="286509" y="498512"/>
                    <a:pt x="286319" y="496296"/>
                  </a:cubicBezTo>
                  <a:cubicBezTo>
                    <a:pt x="285812" y="491648"/>
                    <a:pt x="282519" y="487576"/>
                    <a:pt x="279290" y="484403"/>
                  </a:cubicBezTo>
                  <a:cubicBezTo>
                    <a:pt x="276693" y="481794"/>
                    <a:pt x="273084" y="479907"/>
                    <a:pt x="269664" y="478413"/>
                  </a:cubicBezTo>
                  <a:cubicBezTo>
                    <a:pt x="267702" y="477570"/>
                    <a:pt x="265612" y="476659"/>
                    <a:pt x="263586" y="475931"/>
                  </a:cubicBezTo>
                  <a:cubicBezTo>
                    <a:pt x="257443" y="473986"/>
                    <a:pt x="251364" y="473258"/>
                    <a:pt x="244968" y="472619"/>
                  </a:cubicBezTo>
                  <a:cubicBezTo>
                    <a:pt x="240345" y="472137"/>
                    <a:pt x="235659" y="471688"/>
                    <a:pt x="230910" y="471688"/>
                  </a:cubicBezTo>
                  <a:cubicBezTo>
                    <a:pt x="229707" y="471688"/>
                    <a:pt x="228440" y="471706"/>
                    <a:pt x="227237" y="471789"/>
                  </a:cubicBezTo>
                  <a:cubicBezTo>
                    <a:pt x="224578" y="471935"/>
                    <a:pt x="221855" y="472200"/>
                    <a:pt x="219195" y="472619"/>
                  </a:cubicBezTo>
                  <a:cubicBezTo>
                    <a:pt x="217928" y="471441"/>
                    <a:pt x="216725" y="470174"/>
                    <a:pt x="215523" y="468825"/>
                  </a:cubicBezTo>
                  <a:cubicBezTo>
                    <a:pt x="212546" y="464950"/>
                    <a:pt x="210076" y="460789"/>
                    <a:pt x="207796" y="456420"/>
                  </a:cubicBezTo>
                  <a:cubicBezTo>
                    <a:pt x="206150" y="452545"/>
                    <a:pt x="204757" y="448751"/>
                    <a:pt x="203807" y="444591"/>
                  </a:cubicBezTo>
                  <a:cubicBezTo>
                    <a:pt x="203364" y="440659"/>
                    <a:pt x="203174" y="436783"/>
                    <a:pt x="203364" y="432826"/>
                  </a:cubicBezTo>
                  <a:cubicBezTo>
                    <a:pt x="203807" y="429862"/>
                    <a:pt x="204377" y="426962"/>
                    <a:pt x="205263" y="424169"/>
                  </a:cubicBezTo>
                  <a:cubicBezTo>
                    <a:pt x="205961" y="422529"/>
                    <a:pt x="206846" y="420977"/>
                    <a:pt x="207796" y="419508"/>
                  </a:cubicBezTo>
                  <a:cubicBezTo>
                    <a:pt x="213306" y="412378"/>
                    <a:pt x="220209" y="406331"/>
                    <a:pt x="227111" y="400492"/>
                  </a:cubicBezTo>
                  <a:cubicBezTo>
                    <a:pt x="230467" y="398086"/>
                    <a:pt x="233886" y="395686"/>
                    <a:pt x="237496" y="393507"/>
                  </a:cubicBezTo>
                  <a:cubicBezTo>
                    <a:pt x="240852" y="391456"/>
                    <a:pt x="244461" y="389702"/>
                    <a:pt x="248007" y="387998"/>
                  </a:cubicBezTo>
                  <a:cubicBezTo>
                    <a:pt x="250604" y="386884"/>
                    <a:pt x="253264" y="385763"/>
                    <a:pt x="255860" y="384687"/>
                  </a:cubicBezTo>
                  <a:cubicBezTo>
                    <a:pt x="259850" y="383148"/>
                    <a:pt x="263965" y="382236"/>
                    <a:pt x="267955" y="381248"/>
                  </a:cubicBezTo>
                  <a:cubicBezTo>
                    <a:pt x="272198" y="380247"/>
                    <a:pt x="276441" y="379487"/>
                    <a:pt x="280556" y="378632"/>
                  </a:cubicBezTo>
                  <a:cubicBezTo>
                    <a:pt x="286509" y="377847"/>
                    <a:pt x="292272" y="377163"/>
                    <a:pt x="298224" y="376872"/>
                  </a:cubicBezTo>
                  <a:cubicBezTo>
                    <a:pt x="299174" y="376834"/>
                    <a:pt x="300124" y="376815"/>
                    <a:pt x="301073" y="376815"/>
                  </a:cubicBezTo>
                  <a:cubicBezTo>
                    <a:pt x="305949" y="376815"/>
                    <a:pt x="310698" y="377227"/>
                    <a:pt x="315511" y="377575"/>
                  </a:cubicBezTo>
                  <a:cubicBezTo>
                    <a:pt x="324883" y="378759"/>
                    <a:pt x="334382" y="380127"/>
                    <a:pt x="343628" y="382451"/>
                  </a:cubicBezTo>
                  <a:cubicBezTo>
                    <a:pt x="352999" y="384762"/>
                    <a:pt x="361991" y="387378"/>
                    <a:pt x="370983" y="390544"/>
                  </a:cubicBezTo>
                  <a:cubicBezTo>
                    <a:pt x="378329" y="393710"/>
                    <a:pt x="385485" y="397237"/>
                    <a:pt x="392450" y="401049"/>
                  </a:cubicBezTo>
                  <a:cubicBezTo>
                    <a:pt x="398973" y="404652"/>
                    <a:pt x="405115" y="408711"/>
                    <a:pt x="411131" y="413018"/>
                  </a:cubicBezTo>
                  <a:cubicBezTo>
                    <a:pt x="411765" y="413436"/>
                    <a:pt x="412271" y="413784"/>
                    <a:pt x="412777" y="414221"/>
                  </a:cubicBezTo>
                  <a:cubicBezTo>
                    <a:pt x="412461" y="422054"/>
                    <a:pt x="412081" y="429862"/>
                    <a:pt x="412967" y="437695"/>
                  </a:cubicBezTo>
                  <a:cubicBezTo>
                    <a:pt x="413727" y="443451"/>
                    <a:pt x="415184" y="448606"/>
                    <a:pt x="417970" y="453685"/>
                  </a:cubicBezTo>
                  <a:cubicBezTo>
                    <a:pt x="418983" y="455508"/>
                    <a:pt x="420566" y="457060"/>
                    <a:pt x="422086" y="458409"/>
                  </a:cubicBezTo>
                  <a:cubicBezTo>
                    <a:pt x="423543" y="459732"/>
                    <a:pt x="425379" y="460789"/>
                    <a:pt x="427152" y="461638"/>
                  </a:cubicBezTo>
                  <a:cubicBezTo>
                    <a:pt x="428925" y="462493"/>
                    <a:pt x="431268" y="463335"/>
                    <a:pt x="433421" y="463335"/>
                  </a:cubicBezTo>
                  <a:cubicBezTo>
                    <a:pt x="433611" y="463335"/>
                    <a:pt x="433738" y="463335"/>
                    <a:pt x="433928" y="463316"/>
                  </a:cubicBezTo>
                  <a:cubicBezTo>
                    <a:pt x="435321" y="463253"/>
                    <a:pt x="436651" y="463133"/>
                    <a:pt x="438044" y="462778"/>
                  </a:cubicBezTo>
                  <a:cubicBezTo>
                    <a:pt x="439247" y="462221"/>
                    <a:pt x="440450" y="461638"/>
                    <a:pt x="441653" y="461081"/>
                  </a:cubicBezTo>
                  <a:cubicBezTo>
                    <a:pt x="443490" y="460226"/>
                    <a:pt x="445136" y="458054"/>
                    <a:pt x="446086" y="456502"/>
                  </a:cubicBezTo>
                  <a:cubicBezTo>
                    <a:pt x="447099" y="455027"/>
                    <a:pt x="447986" y="453393"/>
                    <a:pt x="448492" y="451633"/>
                  </a:cubicBezTo>
                  <a:cubicBezTo>
                    <a:pt x="449506" y="447903"/>
                    <a:pt x="449632" y="444161"/>
                    <a:pt x="449189" y="440367"/>
                  </a:cubicBezTo>
                  <a:cubicBezTo>
                    <a:pt x="448682" y="435789"/>
                    <a:pt x="447416" y="431185"/>
                    <a:pt x="445643" y="426898"/>
                  </a:cubicBezTo>
                  <a:cubicBezTo>
                    <a:pt x="444060" y="423086"/>
                    <a:pt x="442350" y="419293"/>
                    <a:pt x="440324" y="415779"/>
                  </a:cubicBezTo>
                  <a:cubicBezTo>
                    <a:pt x="439247" y="413949"/>
                    <a:pt x="438044" y="412175"/>
                    <a:pt x="436777" y="410415"/>
                  </a:cubicBezTo>
                  <a:cubicBezTo>
                    <a:pt x="436904" y="407382"/>
                    <a:pt x="437031" y="404361"/>
                    <a:pt x="437284" y="401341"/>
                  </a:cubicBezTo>
                  <a:cubicBezTo>
                    <a:pt x="438044" y="394419"/>
                    <a:pt x="438867" y="387580"/>
                    <a:pt x="440513" y="380868"/>
                  </a:cubicBezTo>
                  <a:cubicBezTo>
                    <a:pt x="441970" y="374345"/>
                    <a:pt x="444503" y="367988"/>
                    <a:pt x="446909" y="361712"/>
                  </a:cubicBezTo>
                  <a:cubicBezTo>
                    <a:pt x="450139" y="353607"/>
                    <a:pt x="453241" y="345368"/>
                    <a:pt x="457104" y="337497"/>
                  </a:cubicBezTo>
                  <a:cubicBezTo>
                    <a:pt x="461030" y="329582"/>
                    <a:pt x="465716" y="321983"/>
                    <a:pt x="470276" y="314441"/>
                  </a:cubicBezTo>
                  <a:cubicBezTo>
                    <a:pt x="475405" y="305987"/>
                    <a:pt x="480598" y="297679"/>
                    <a:pt x="485790" y="289295"/>
                  </a:cubicBezTo>
                  <a:cubicBezTo>
                    <a:pt x="490476" y="281671"/>
                    <a:pt x="495352" y="274274"/>
                    <a:pt x="500482" y="266941"/>
                  </a:cubicBezTo>
                  <a:cubicBezTo>
                    <a:pt x="503774" y="262654"/>
                    <a:pt x="507131" y="258367"/>
                    <a:pt x="510487" y="254143"/>
                  </a:cubicBezTo>
                  <a:cubicBezTo>
                    <a:pt x="513843" y="249977"/>
                    <a:pt x="517326" y="245937"/>
                    <a:pt x="520872" y="241941"/>
                  </a:cubicBezTo>
                  <a:cubicBezTo>
                    <a:pt x="524735" y="237483"/>
                    <a:pt x="528598" y="232993"/>
                    <a:pt x="532650" y="228681"/>
                  </a:cubicBezTo>
                  <a:cubicBezTo>
                    <a:pt x="536830" y="224185"/>
                    <a:pt x="541136" y="219733"/>
                    <a:pt x="545505" y="215446"/>
                  </a:cubicBezTo>
                  <a:cubicBezTo>
                    <a:pt x="549368" y="211634"/>
                    <a:pt x="553484" y="208049"/>
                    <a:pt x="557347" y="204301"/>
                  </a:cubicBezTo>
                  <a:cubicBezTo>
                    <a:pt x="561779" y="200077"/>
                    <a:pt x="566212" y="195910"/>
                    <a:pt x="570708" y="191680"/>
                  </a:cubicBezTo>
                  <a:cubicBezTo>
                    <a:pt x="578687" y="184145"/>
                    <a:pt x="586730" y="176457"/>
                    <a:pt x="595025" y="169105"/>
                  </a:cubicBezTo>
                  <a:lnTo>
                    <a:pt x="595025" y="169105"/>
                  </a:lnTo>
                  <a:cubicBezTo>
                    <a:pt x="599204" y="165667"/>
                    <a:pt x="603321" y="162165"/>
                    <a:pt x="607816" y="159055"/>
                  </a:cubicBezTo>
                  <a:cubicBezTo>
                    <a:pt x="613389" y="155041"/>
                    <a:pt x="619215" y="151254"/>
                    <a:pt x="624977" y="147436"/>
                  </a:cubicBezTo>
                  <a:cubicBezTo>
                    <a:pt x="635426" y="140666"/>
                    <a:pt x="645938" y="133707"/>
                    <a:pt x="657083" y="128274"/>
                  </a:cubicBezTo>
                  <a:cubicBezTo>
                    <a:pt x="665251" y="124898"/>
                    <a:pt x="673484" y="121998"/>
                    <a:pt x="682096" y="120010"/>
                  </a:cubicBezTo>
                  <a:cubicBezTo>
                    <a:pt x="685768" y="119541"/>
                    <a:pt x="689315" y="119351"/>
                    <a:pt x="692924" y="119351"/>
                  </a:cubicBezTo>
                  <a:cubicBezTo>
                    <a:pt x="696597" y="119351"/>
                    <a:pt x="700270" y="119541"/>
                    <a:pt x="703880" y="119820"/>
                  </a:cubicBezTo>
                  <a:cubicBezTo>
                    <a:pt x="707046" y="120181"/>
                    <a:pt x="710149" y="120529"/>
                    <a:pt x="713315" y="121150"/>
                  </a:cubicBezTo>
                  <a:cubicBezTo>
                    <a:pt x="715214" y="121504"/>
                    <a:pt x="717114" y="122068"/>
                    <a:pt x="718887" y="122765"/>
                  </a:cubicBezTo>
                  <a:cubicBezTo>
                    <a:pt x="720787" y="123556"/>
                    <a:pt x="722623" y="124468"/>
                    <a:pt x="724460" y="125437"/>
                  </a:cubicBezTo>
                  <a:cubicBezTo>
                    <a:pt x="725599" y="126108"/>
                    <a:pt x="726866" y="126868"/>
                    <a:pt x="728006" y="127634"/>
                  </a:cubicBezTo>
                  <a:cubicBezTo>
                    <a:pt x="730159" y="129306"/>
                    <a:pt x="732185" y="131016"/>
                    <a:pt x="734211" y="132706"/>
                  </a:cubicBezTo>
                  <a:cubicBezTo>
                    <a:pt x="737631" y="135670"/>
                    <a:pt x="740480" y="139134"/>
                    <a:pt x="743457" y="142591"/>
                  </a:cubicBezTo>
                  <a:cubicBezTo>
                    <a:pt x="744217" y="143421"/>
                    <a:pt x="745040" y="144326"/>
                    <a:pt x="745674" y="145238"/>
                  </a:cubicBezTo>
                  <a:cubicBezTo>
                    <a:pt x="746370" y="146093"/>
                    <a:pt x="747130" y="146999"/>
                    <a:pt x="747763" y="147910"/>
                  </a:cubicBezTo>
                  <a:cubicBezTo>
                    <a:pt x="743900" y="154072"/>
                    <a:pt x="740417" y="160468"/>
                    <a:pt x="736681" y="166680"/>
                  </a:cubicBezTo>
                  <a:cubicBezTo>
                    <a:pt x="734719" y="170061"/>
                    <a:pt x="732692" y="173519"/>
                    <a:pt x="730918" y="177040"/>
                  </a:cubicBezTo>
                  <a:cubicBezTo>
                    <a:pt x="728956" y="181181"/>
                    <a:pt x="727373" y="185550"/>
                    <a:pt x="725790" y="189863"/>
                  </a:cubicBezTo>
                  <a:cubicBezTo>
                    <a:pt x="723003" y="197551"/>
                    <a:pt x="720534" y="205504"/>
                    <a:pt x="718697" y="213540"/>
                  </a:cubicBezTo>
                  <a:cubicBezTo>
                    <a:pt x="717874" y="217187"/>
                    <a:pt x="717241" y="220993"/>
                    <a:pt x="716734" y="224812"/>
                  </a:cubicBezTo>
                  <a:cubicBezTo>
                    <a:pt x="716037" y="229174"/>
                    <a:pt x="715658" y="233835"/>
                    <a:pt x="715974" y="238268"/>
                  </a:cubicBezTo>
                  <a:cubicBezTo>
                    <a:pt x="716228" y="240503"/>
                    <a:pt x="716481" y="242916"/>
                    <a:pt x="716987" y="245170"/>
                  </a:cubicBezTo>
                  <a:cubicBezTo>
                    <a:pt x="717620" y="247361"/>
                    <a:pt x="718128" y="249394"/>
                    <a:pt x="719267" y="251446"/>
                  </a:cubicBezTo>
                  <a:cubicBezTo>
                    <a:pt x="720471" y="253478"/>
                    <a:pt x="721927" y="255112"/>
                    <a:pt x="723447" y="256936"/>
                  </a:cubicBezTo>
                  <a:cubicBezTo>
                    <a:pt x="724903" y="258557"/>
                    <a:pt x="727056" y="259691"/>
                    <a:pt x="728892" y="260748"/>
                  </a:cubicBezTo>
                  <a:cubicBezTo>
                    <a:pt x="729462" y="260957"/>
                    <a:pt x="730095" y="261229"/>
                    <a:pt x="730602" y="261451"/>
                  </a:cubicBezTo>
                  <a:cubicBezTo>
                    <a:pt x="732059" y="262160"/>
                    <a:pt x="733515" y="262591"/>
                    <a:pt x="735098" y="262711"/>
                  </a:cubicBezTo>
                  <a:cubicBezTo>
                    <a:pt x="735921" y="262857"/>
                    <a:pt x="736681" y="262920"/>
                    <a:pt x="737568" y="262920"/>
                  </a:cubicBezTo>
                  <a:cubicBezTo>
                    <a:pt x="742887" y="262920"/>
                    <a:pt x="748080" y="260374"/>
                    <a:pt x="752322" y="257512"/>
                  </a:cubicBezTo>
                  <a:cubicBezTo>
                    <a:pt x="756185" y="254827"/>
                    <a:pt x="758845" y="251009"/>
                    <a:pt x="761314" y="247140"/>
                  </a:cubicBezTo>
                  <a:cubicBezTo>
                    <a:pt x="764290" y="242783"/>
                    <a:pt x="765937" y="237483"/>
                    <a:pt x="767710" y="232638"/>
                  </a:cubicBezTo>
                  <a:cubicBezTo>
                    <a:pt x="769990" y="225800"/>
                    <a:pt x="771383" y="218884"/>
                    <a:pt x="772776" y="211862"/>
                  </a:cubicBezTo>
                  <a:cubicBezTo>
                    <a:pt x="774612" y="202686"/>
                    <a:pt x="775436" y="193238"/>
                    <a:pt x="776386" y="183853"/>
                  </a:cubicBezTo>
                  <a:cubicBezTo>
                    <a:pt x="776639" y="180060"/>
                    <a:pt x="776955" y="176254"/>
                    <a:pt x="777146" y="172379"/>
                  </a:cubicBezTo>
                  <a:cubicBezTo>
                    <a:pt x="777526" y="166680"/>
                    <a:pt x="776955" y="160898"/>
                    <a:pt x="775879" y="155262"/>
                  </a:cubicBezTo>
                  <a:cubicBezTo>
                    <a:pt x="775499" y="153508"/>
                    <a:pt x="774993" y="151729"/>
                    <a:pt x="774486" y="149962"/>
                  </a:cubicBezTo>
                  <a:cubicBezTo>
                    <a:pt x="782781" y="139691"/>
                    <a:pt x="791900" y="130034"/>
                    <a:pt x="801209" y="120529"/>
                  </a:cubicBezTo>
                  <a:cubicBezTo>
                    <a:pt x="810644" y="110796"/>
                    <a:pt x="820396" y="101487"/>
                    <a:pt x="830401" y="92394"/>
                  </a:cubicBezTo>
                  <a:cubicBezTo>
                    <a:pt x="840723" y="84010"/>
                    <a:pt x="851235" y="75784"/>
                    <a:pt x="862443" y="68597"/>
                  </a:cubicBezTo>
                  <a:cubicBezTo>
                    <a:pt x="868712" y="64500"/>
                    <a:pt x="875298" y="60916"/>
                    <a:pt x="881884" y="57369"/>
                  </a:cubicBezTo>
                  <a:cubicBezTo>
                    <a:pt x="887646" y="54285"/>
                    <a:pt x="893409" y="51258"/>
                    <a:pt x="899298" y="48232"/>
                  </a:cubicBezTo>
                  <a:cubicBezTo>
                    <a:pt x="908543" y="44078"/>
                    <a:pt x="917979" y="40056"/>
                    <a:pt x="927604" y="36738"/>
                  </a:cubicBezTo>
                  <a:cubicBezTo>
                    <a:pt x="930770" y="35681"/>
                    <a:pt x="933937" y="34547"/>
                    <a:pt x="937230" y="33503"/>
                  </a:cubicBezTo>
                  <a:cubicBezTo>
                    <a:pt x="939446" y="32717"/>
                    <a:pt x="941915" y="32166"/>
                    <a:pt x="944322" y="31514"/>
                  </a:cubicBezTo>
                  <a:cubicBezTo>
                    <a:pt x="946475" y="30900"/>
                    <a:pt x="948627" y="30254"/>
                    <a:pt x="950844" y="29760"/>
                  </a:cubicBezTo>
                  <a:cubicBezTo>
                    <a:pt x="953820" y="29203"/>
                    <a:pt x="956797" y="28639"/>
                    <a:pt x="959773" y="28000"/>
                  </a:cubicBezTo>
                  <a:cubicBezTo>
                    <a:pt x="962749" y="27588"/>
                    <a:pt x="965535" y="27227"/>
                    <a:pt x="968511" y="26796"/>
                  </a:cubicBezTo>
                  <a:cubicBezTo>
                    <a:pt x="972754" y="26169"/>
                    <a:pt x="977250" y="25923"/>
                    <a:pt x="981683" y="25923"/>
                  </a:cubicBezTo>
                  <a:close/>
                  <a:moveTo>
                    <a:pt x="983203" y="-547"/>
                  </a:moveTo>
                  <a:cubicBezTo>
                    <a:pt x="966928" y="-547"/>
                    <a:pt x="950527" y="2417"/>
                    <a:pt x="935013" y="6868"/>
                  </a:cubicBezTo>
                  <a:cubicBezTo>
                    <a:pt x="926908" y="9186"/>
                    <a:pt x="919055" y="12067"/>
                    <a:pt x="911329" y="15259"/>
                  </a:cubicBezTo>
                  <a:cubicBezTo>
                    <a:pt x="907150" y="16854"/>
                    <a:pt x="903224" y="18552"/>
                    <a:pt x="899235" y="20394"/>
                  </a:cubicBezTo>
                  <a:cubicBezTo>
                    <a:pt x="894738" y="22275"/>
                    <a:pt x="890243" y="24270"/>
                    <a:pt x="886000" y="26530"/>
                  </a:cubicBezTo>
                  <a:cubicBezTo>
                    <a:pt x="878147" y="30672"/>
                    <a:pt x="870359" y="35041"/>
                    <a:pt x="862570" y="39347"/>
                  </a:cubicBezTo>
                  <a:cubicBezTo>
                    <a:pt x="855541" y="43280"/>
                    <a:pt x="848766" y="47510"/>
                    <a:pt x="842370" y="52316"/>
                  </a:cubicBezTo>
                  <a:cubicBezTo>
                    <a:pt x="835151" y="57597"/>
                    <a:pt x="828058" y="63088"/>
                    <a:pt x="821156" y="68717"/>
                  </a:cubicBezTo>
                  <a:cubicBezTo>
                    <a:pt x="813937" y="74644"/>
                    <a:pt x="807034" y="81046"/>
                    <a:pt x="800322" y="87467"/>
                  </a:cubicBezTo>
                  <a:cubicBezTo>
                    <a:pt x="788291" y="98885"/>
                    <a:pt x="777082" y="111233"/>
                    <a:pt x="766064" y="123613"/>
                  </a:cubicBezTo>
                  <a:cubicBezTo>
                    <a:pt x="764607" y="125253"/>
                    <a:pt x="763151" y="126925"/>
                    <a:pt x="761757" y="128635"/>
                  </a:cubicBezTo>
                  <a:cubicBezTo>
                    <a:pt x="759605" y="125728"/>
                    <a:pt x="757325" y="122910"/>
                    <a:pt x="754919" y="120181"/>
                  </a:cubicBezTo>
                  <a:cubicBezTo>
                    <a:pt x="751626" y="116362"/>
                    <a:pt x="747826" y="113114"/>
                    <a:pt x="744090" y="109884"/>
                  </a:cubicBezTo>
                  <a:cubicBezTo>
                    <a:pt x="740544" y="107003"/>
                    <a:pt x="736681" y="104375"/>
                    <a:pt x="732692" y="102260"/>
                  </a:cubicBezTo>
                  <a:cubicBezTo>
                    <a:pt x="728892" y="100291"/>
                    <a:pt x="724903" y="98815"/>
                    <a:pt x="720850" y="97618"/>
                  </a:cubicBezTo>
                  <a:cubicBezTo>
                    <a:pt x="717430" y="96624"/>
                    <a:pt x="713885" y="96270"/>
                    <a:pt x="710401" y="95864"/>
                  </a:cubicBezTo>
                  <a:cubicBezTo>
                    <a:pt x="707235" y="95503"/>
                    <a:pt x="704132" y="95155"/>
                    <a:pt x="700966" y="94946"/>
                  </a:cubicBezTo>
                  <a:cubicBezTo>
                    <a:pt x="697737" y="94655"/>
                    <a:pt x="694444" y="94471"/>
                    <a:pt x="691151" y="94471"/>
                  </a:cubicBezTo>
                  <a:cubicBezTo>
                    <a:pt x="685642" y="94471"/>
                    <a:pt x="680259" y="94946"/>
                    <a:pt x="674877" y="96143"/>
                  </a:cubicBezTo>
                  <a:cubicBezTo>
                    <a:pt x="666898" y="97827"/>
                    <a:pt x="659046" y="100436"/>
                    <a:pt x="651637" y="103520"/>
                  </a:cubicBezTo>
                  <a:cubicBezTo>
                    <a:pt x="635109" y="110296"/>
                    <a:pt x="620481" y="120529"/>
                    <a:pt x="605727" y="130249"/>
                  </a:cubicBezTo>
                  <a:cubicBezTo>
                    <a:pt x="602687" y="132269"/>
                    <a:pt x="599584" y="134328"/>
                    <a:pt x="596544" y="136436"/>
                  </a:cubicBezTo>
                  <a:cubicBezTo>
                    <a:pt x="593062" y="138982"/>
                    <a:pt x="589642" y="141654"/>
                    <a:pt x="586223" y="144326"/>
                  </a:cubicBezTo>
                  <a:cubicBezTo>
                    <a:pt x="579130" y="149905"/>
                    <a:pt x="572418" y="156035"/>
                    <a:pt x="565896" y="162101"/>
                  </a:cubicBezTo>
                  <a:cubicBezTo>
                    <a:pt x="559943" y="167535"/>
                    <a:pt x="554308" y="173170"/>
                    <a:pt x="548608" y="178655"/>
                  </a:cubicBezTo>
                  <a:cubicBezTo>
                    <a:pt x="542086" y="184930"/>
                    <a:pt x="535627" y="191212"/>
                    <a:pt x="529231" y="197487"/>
                  </a:cubicBezTo>
                  <a:cubicBezTo>
                    <a:pt x="517073" y="209228"/>
                    <a:pt x="506371" y="222260"/>
                    <a:pt x="495352" y="235102"/>
                  </a:cubicBezTo>
                  <a:cubicBezTo>
                    <a:pt x="489400" y="242061"/>
                    <a:pt x="483828" y="249685"/>
                    <a:pt x="478508" y="257227"/>
                  </a:cubicBezTo>
                  <a:cubicBezTo>
                    <a:pt x="473759" y="264060"/>
                    <a:pt x="469326" y="271038"/>
                    <a:pt x="465020" y="278086"/>
                  </a:cubicBezTo>
                  <a:cubicBezTo>
                    <a:pt x="460714" y="285064"/>
                    <a:pt x="456281" y="292024"/>
                    <a:pt x="452039" y="299091"/>
                  </a:cubicBezTo>
                  <a:cubicBezTo>
                    <a:pt x="447922" y="305987"/>
                    <a:pt x="443616" y="312800"/>
                    <a:pt x="439753" y="319931"/>
                  </a:cubicBezTo>
                  <a:cubicBezTo>
                    <a:pt x="438107" y="322894"/>
                    <a:pt x="436460" y="325858"/>
                    <a:pt x="435131" y="328955"/>
                  </a:cubicBezTo>
                  <a:cubicBezTo>
                    <a:pt x="433294" y="333039"/>
                    <a:pt x="431648" y="337206"/>
                    <a:pt x="430002" y="341284"/>
                  </a:cubicBezTo>
                  <a:cubicBezTo>
                    <a:pt x="426709" y="349263"/>
                    <a:pt x="423479" y="357216"/>
                    <a:pt x="420629" y="365316"/>
                  </a:cubicBezTo>
                  <a:cubicBezTo>
                    <a:pt x="419490" y="368627"/>
                    <a:pt x="418350" y="372009"/>
                    <a:pt x="417590" y="375378"/>
                  </a:cubicBezTo>
                  <a:cubicBezTo>
                    <a:pt x="416450" y="379690"/>
                    <a:pt x="415880" y="383996"/>
                    <a:pt x="415247" y="388353"/>
                  </a:cubicBezTo>
                  <a:cubicBezTo>
                    <a:pt x="414994" y="389487"/>
                    <a:pt x="414867" y="390614"/>
                    <a:pt x="414741" y="391811"/>
                  </a:cubicBezTo>
                  <a:cubicBezTo>
                    <a:pt x="412271" y="389987"/>
                    <a:pt x="409674" y="388220"/>
                    <a:pt x="407079" y="386523"/>
                  </a:cubicBezTo>
                  <a:cubicBezTo>
                    <a:pt x="400239" y="382071"/>
                    <a:pt x="393083" y="378012"/>
                    <a:pt x="385738" y="374409"/>
                  </a:cubicBezTo>
                  <a:cubicBezTo>
                    <a:pt x="381685" y="372357"/>
                    <a:pt x="377633" y="370540"/>
                    <a:pt x="373263" y="368976"/>
                  </a:cubicBezTo>
                  <a:cubicBezTo>
                    <a:pt x="368894" y="367507"/>
                    <a:pt x="364524" y="365961"/>
                    <a:pt x="359965" y="364543"/>
                  </a:cubicBezTo>
                  <a:cubicBezTo>
                    <a:pt x="352682" y="362206"/>
                    <a:pt x="345020" y="360325"/>
                    <a:pt x="337422" y="358831"/>
                  </a:cubicBezTo>
                  <a:cubicBezTo>
                    <a:pt x="333115" y="357982"/>
                    <a:pt x="328999" y="357216"/>
                    <a:pt x="324757" y="356571"/>
                  </a:cubicBezTo>
                  <a:cubicBezTo>
                    <a:pt x="319310" y="355811"/>
                    <a:pt x="313801" y="355247"/>
                    <a:pt x="308419" y="354664"/>
                  </a:cubicBezTo>
                  <a:cubicBezTo>
                    <a:pt x="305316" y="354361"/>
                    <a:pt x="302150" y="354234"/>
                    <a:pt x="299047" y="354234"/>
                  </a:cubicBezTo>
                  <a:cubicBezTo>
                    <a:pt x="289358" y="354234"/>
                    <a:pt x="279733" y="355564"/>
                    <a:pt x="270108" y="357216"/>
                  </a:cubicBezTo>
                  <a:cubicBezTo>
                    <a:pt x="266119" y="357856"/>
                    <a:pt x="262193" y="358628"/>
                    <a:pt x="258266" y="359470"/>
                  </a:cubicBezTo>
                  <a:cubicBezTo>
                    <a:pt x="251934" y="360794"/>
                    <a:pt x="245854" y="362991"/>
                    <a:pt x="239966" y="365588"/>
                  </a:cubicBezTo>
                  <a:cubicBezTo>
                    <a:pt x="235342" y="367633"/>
                    <a:pt x="230910" y="369685"/>
                    <a:pt x="226541" y="371939"/>
                  </a:cubicBezTo>
                  <a:cubicBezTo>
                    <a:pt x="223248" y="373624"/>
                    <a:pt x="220335" y="375815"/>
                    <a:pt x="217295" y="377847"/>
                  </a:cubicBezTo>
                  <a:cubicBezTo>
                    <a:pt x="213559" y="380247"/>
                    <a:pt x="210139" y="383211"/>
                    <a:pt x="206846" y="386175"/>
                  </a:cubicBezTo>
                  <a:cubicBezTo>
                    <a:pt x="203618" y="389075"/>
                    <a:pt x="200451" y="391956"/>
                    <a:pt x="197285" y="394920"/>
                  </a:cubicBezTo>
                  <a:cubicBezTo>
                    <a:pt x="194752" y="397300"/>
                    <a:pt x="192409" y="399910"/>
                    <a:pt x="190255" y="402601"/>
                  </a:cubicBezTo>
                  <a:cubicBezTo>
                    <a:pt x="188103" y="405273"/>
                    <a:pt x="186203" y="408028"/>
                    <a:pt x="184620" y="410991"/>
                  </a:cubicBezTo>
                  <a:cubicBezTo>
                    <a:pt x="182277" y="415341"/>
                    <a:pt x="181010" y="420066"/>
                    <a:pt x="180060" y="424929"/>
                  </a:cubicBezTo>
                  <a:cubicBezTo>
                    <a:pt x="178161" y="434586"/>
                    <a:pt x="178984" y="444654"/>
                    <a:pt x="181517" y="454121"/>
                  </a:cubicBezTo>
                  <a:cubicBezTo>
                    <a:pt x="182784" y="458966"/>
                    <a:pt x="185127" y="463481"/>
                    <a:pt x="187279" y="467971"/>
                  </a:cubicBezTo>
                  <a:cubicBezTo>
                    <a:pt x="189053" y="471789"/>
                    <a:pt x="191332" y="475392"/>
                    <a:pt x="193865" y="478830"/>
                  </a:cubicBezTo>
                  <a:cubicBezTo>
                    <a:pt x="192852" y="479185"/>
                    <a:pt x="191776" y="479616"/>
                    <a:pt x="190699" y="480027"/>
                  </a:cubicBezTo>
                  <a:cubicBezTo>
                    <a:pt x="186393" y="481794"/>
                    <a:pt x="182151" y="483555"/>
                    <a:pt x="177971" y="485518"/>
                  </a:cubicBezTo>
                  <a:cubicBezTo>
                    <a:pt x="174045" y="487367"/>
                    <a:pt x="170119" y="489336"/>
                    <a:pt x="166193" y="491324"/>
                  </a:cubicBezTo>
                  <a:cubicBezTo>
                    <a:pt x="158974" y="494972"/>
                    <a:pt x="151755" y="498923"/>
                    <a:pt x="145105" y="503426"/>
                  </a:cubicBezTo>
                  <a:cubicBezTo>
                    <a:pt x="137760" y="508435"/>
                    <a:pt x="130984" y="514273"/>
                    <a:pt x="124272" y="519972"/>
                  </a:cubicBezTo>
                  <a:cubicBezTo>
                    <a:pt x="121422" y="522372"/>
                    <a:pt x="118636" y="524779"/>
                    <a:pt x="116040" y="527382"/>
                  </a:cubicBezTo>
                  <a:cubicBezTo>
                    <a:pt x="113127" y="530288"/>
                    <a:pt x="110404" y="533226"/>
                    <a:pt x="107618" y="536272"/>
                  </a:cubicBezTo>
                  <a:cubicBezTo>
                    <a:pt x="101918" y="542738"/>
                    <a:pt x="96789" y="549798"/>
                    <a:pt x="91723" y="556909"/>
                  </a:cubicBezTo>
                  <a:cubicBezTo>
                    <a:pt x="89760" y="559721"/>
                    <a:pt x="87924" y="562685"/>
                    <a:pt x="86341" y="565788"/>
                  </a:cubicBezTo>
                  <a:cubicBezTo>
                    <a:pt x="84377" y="570075"/>
                    <a:pt x="82604" y="574596"/>
                    <a:pt x="81211" y="579111"/>
                  </a:cubicBezTo>
                  <a:cubicBezTo>
                    <a:pt x="80072" y="583132"/>
                    <a:pt x="79058" y="587128"/>
                    <a:pt x="78489" y="591225"/>
                  </a:cubicBezTo>
                  <a:cubicBezTo>
                    <a:pt x="77665" y="596513"/>
                    <a:pt x="77158" y="601794"/>
                    <a:pt x="76652" y="607157"/>
                  </a:cubicBezTo>
                  <a:cubicBezTo>
                    <a:pt x="76335" y="611033"/>
                    <a:pt x="76146" y="614972"/>
                    <a:pt x="76146" y="618841"/>
                  </a:cubicBezTo>
                  <a:cubicBezTo>
                    <a:pt x="76209" y="623565"/>
                    <a:pt x="77095" y="628282"/>
                    <a:pt x="78045" y="632867"/>
                  </a:cubicBezTo>
                  <a:cubicBezTo>
                    <a:pt x="78235" y="634425"/>
                    <a:pt x="78615" y="635976"/>
                    <a:pt x="79058" y="637509"/>
                  </a:cubicBezTo>
                  <a:cubicBezTo>
                    <a:pt x="79882" y="640757"/>
                    <a:pt x="81148" y="643784"/>
                    <a:pt x="82794" y="646742"/>
                  </a:cubicBezTo>
                  <a:cubicBezTo>
                    <a:pt x="85137" y="651409"/>
                    <a:pt x="87607" y="656044"/>
                    <a:pt x="90773" y="660210"/>
                  </a:cubicBezTo>
                  <a:cubicBezTo>
                    <a:pt x="96029" y="667049"/>
                    <a:pt x="102172" y="673528"/>
                    <a:pt x="109137" y="678809"/>
                  </a:cubicBezTo>
                  <a:cubicBezTo>
                    <a:pt x="111734" y="680797"/>
                    <a:pt x="114266" y="682564"/>
                    <a:pt x="117053" y="684179"/>
                  </a:cubicBezTo>
                  <a:cubicBezTo>
                    <a:pt x="113823" y="686288"/>
                    <a:pt x="110594" y="688466"/>
                    <a:pt x="107491" y="690657"/>
                  </a:cubicBezTo>
                  <a:cubicBezTo>
                    <a:pt x="101222" y="695014"/>
                    <a:pt x="95459" y="700168"/>
                    <a:pt x="89696" y="705158"/>
                  </a:cubicBezTo>
                  <a:cubicBezTo>
                    <a:pt x="78108" y="715163"/>
                    <a:pt x="68103" y="726726"/>
                    <a:pt x="58478" y="738549"/>
                  </a:cubicBezTo>
                  <a:cubicBezTo>
                    <a:pt x="53412" y="744913"/>
                    <a:pt x="48662" y="751607"/>
                    <a:pt x="44357" y="758521"/>
                  </a:cubicBezTo>
                  <a:cubicBezTo>
                    <a:pt x="40114" y="765424"/>
                    <a:pt x="36314" y="772541"/>
                    <a:pt x="32452" y="779646"/>
                  </a:cubicBezTo>
                  <a:cubicBezTo>
                    <a:pt x="24600" y="794110"/>
                    <a:pt x="17823" y="808959"/>
                    <a:pt x="12568" y="824600"/>
                  </a:cubicBezTo>
                  <a:cubicBezTo>
                    <a:pt x="10098" y="831997"/>
                    <a:pt x="8135" y="839595"/>
                    <a:pt x="6045" y="847163"/>
                  </a:cubicBezTo>
                  <a:cubicBezTo>
                    <a:pt x="4083" y="854268"/>
                    <a:pt x="2563" y="861531"/>
                    <a:pt x="1359" y="868788"/>
                  </a:cubicBezTo>
                  <a:cubicBezTo>
                    <a:pt x="-1427" y="886538"/>
                    <a:pt x="-1301" y="904522"/>
                    <a:pt x="-1047" y="922481"/>
                  </a:cubicBezTo>
                  <a:cubicBezTo>
                    <a:pt x="-920" y="930599"/>
                    <a:pt x="-920" y="938635"/>
                    <a:pt x="-224" y="946734"/>
                  </a:cubicBezTo>
                  <a:cubicBezTo>
                    <a:pt x="409" y="954757"/>
                    <a:pt x="2056" y="962787"/>
                    <a:pt x="4462" y="970474"/>
                  </a:cubicBezTo>
                  <a:cubicBezTo>
                    <a:pt x="7312" y="979422"/>
                    <a:pt x="10161" y="988579"/>
                    <a:pt x="14468" y="996969"/>
                  </a:cubicBezTo>
                  <a:cubicBezTo>
                    <a:pt x="15417" y="998875"/>
                    <a:pt x="16367" y="1000692"/>
                    <a:pt x="17381" y="1002535"/>
                  </a:cubicBezTo>
                  <a:cubicBezTo>
                    <a:pt x="18837" y="1005208"/>
                    <a:pt x="20737" y="1007614"/>
                    <a:pt x="22509" y="1010077"/>
                  </a:cubicBezTo>
                  <a:cubicBezTo>
                    <a:pt x="24726" y="1013168"/>
                    <a:pt x="27195" y="1016188"/>
                    <a:pt x="29665" y="1019152"/>
                  </a:cubicBezTo>
                  <a:cubicBezTo>
                    <a:pt x="32515" y="1022609"/>
                    <a:pt x="35555" y="1025864"/>
                    <a:pt x="38657" y="1029094"/>
                  </a:cubicBezTo>
                  <a:cubicBezTo>
                    <a:pt x="42900" y="1033317"/>
                    <a:pt x="47839" y="1036908"/>
                    <a:pt x="52969" y="1040156"/>
                  </a:cubicBezTo>
                  <a:cubicBezTo>
                    <a:pt x="57845" y="1043266"/>
                    <a:pt x="63101" y="1045444"/>
                    <a:pt x="68546" y="1047204"/>
                  </a:cubicBezTo>
                  <a:cubicBezTo>
                    <a:pt x="70699" y="1047844"/>
                    <a:pt x="72916" y="1048047"/>
                    <a:pt x="74942" y="1048338"/>
                  </a:cubicBezTo>
                  <a:cubicBezTo>
                    <a:pt x="77032" y="1048610"/>
                    <a:pt x="79122" y="1048819"/>
                    <a:pt x="81148" y="1048977"/>
                  </a:cubicBezTo>
                  <a:cubicBezTo>
                    <a:pt x="82794" y="1049047"/>
                    <a:pt x="84314" y="1049167"/>
                    <a:pt x="85834" y="1049250"/>
                  </a:cubicBezTo>
                  <a:cubicBezTo>
                    <a:pt x="85391" y="1053391"/>
                    <a:pt x="84947" y="1057558"/>
                    <a:pt x="84504" y="1061718"/>
                  </a:cubicBezTo>
                  <a:cubicBezTo>
                    <a:pt x="83301" y="1073699"/>
                    <a:pt x="82161" y="1086022"/>
                    <a:pt x="84061" y="1098073"/>
                  </a:cubicBezTo>
                  <a:cubicBezTo>
                    <a:pt x="85644" y="1107236"/>
                    <a:pt x="86974" y="1116532"/>
                    <a:pt x="89634" y="1125562"/>
                  </a:cubicBezTo>
                  <a:cubicBezTo>
                    <a:pt x="91723" y="1132895"/>
                    <a:pt x="94636" y="1139943"/>
                    <a:pt x="98816" y="1146345"/>
                  </a:cubicBezTo>
                  <a:cubicBezTo>
                    <a:pt x="101032" y="1149802"/>
                    <a:pt x="103185" y="1153260"/>
                    <a:pt x="105654" y="1156496"/>
                  </a:cubicBezTo>
                  <a:cubicBezTo>
                    <a:pt x="111671" y="1164114"/>
                    <a:pt x="117813" y="1171428"/>
                    <a:pt x="124272" y="1178678"/>
                  </a:cubicBezTo>
                  <a:cubicBezTo>
                    <a:pt x="129718" y="1185030"/>
                    <a:pt x="136304" y="1190463"/>
                    <a:pt x="142700" y="1195807"/>
                  </a:cubicBezTo>
                  <a:cubicBezTo>
                    <a:pt x="146309" y="1198771"/>
                    <a:pt x="149918" y="1201443"/>
                    <a:pt x="153718" y="1204135"/>
                  </a:cubicBezTo>
                  <a:cubicBezTo>
                    <a:pt x="156567" y="1206167"/>
                    <a:pt x="159417" y="1208156"/>
                    <a:pt x="162457" y="1209897"/>
                  </a:cubicBezTo>
                  <a:cubicBezTo>
                    <a:pt x="166826" y="1212297"/>
                    <a:pt x="171575" y="1214064"/>
                    <a:pt x="176388" y="1215812"/>
                  </a:cubicBezTo>
                  <a:cubicBezTo>
                    <a:pt x="178350" y="1216540"/>
                    <a:pt x="180314" y="1217306"/>
                    <a:pt x="182340" y="1218015"/>
                  </a:cubicBezTo>
                  <a:cubicBezTo>
                    <a:pt x="186963" y="1219694"/>
                    <a:pt x="191713" y="1220897"/>
                    <a:pt x="196588" y="1221884"/>
                  </a:cubicBezTo>
                  <a:cubicBezTo>
                    <a:pt x="203997" y="1223297"/>
                    <a:pt x="211722" y="1223581"/>
                    <a:pt x="219322" y="1224000"/>
                  </a:cubicBezTo>
                  <a:cubicBezTo>
                    <a:pt x="220651" y="1224063"/>
                    <a:pt x="221981" y="1224107"/>
                    <a:pt x="223248" y="1224107"/>
                  </a:cubicBezTo>
                  <a:cubicBezTo>
                    <a:pt x="226161" y="1224107"/>
                    <a:pt x="229010" y="1223974"/>
                    <a:pt x="231923" y="1223917"/>
                  </a:cubicBezTo>
                  <a:cubicBezTo>
                    <a:pt x="240978" y="1223797"/>
                    <a:pt x="250161" y="1222239"/>
                    <a:pt x="259026" y="1220269"/>
                  </a:cubicBezTo>
                  <a:cubicBezTo>
                    <a:pt x="262382" y="1219484"/>
                    <a:pt x="265675" y="1218655"/>
                    <a:pt x="269031" y="1217578"/>
                  </a:cubicBezTo>
                  <a:cubicBezTo>
                    <a:pt x="273781" y="1216046"/>
                    <a:pt x="278276" y="1213500"/>
                    <a:pt x="282329" y="1210682"/>
                  </a:cubicBezTo>
                  <a:cubicBezTo>
                    <a:pt x="289042" y="1205958"/>
                    <a:pt x="294804" y="1200050"/>
                    <a:pt x="300693" y="1194338"/>
                  </a:cubicBezTo>
                  <a:lnTo>
                    <a:pt x="303923" y="1191103"/>
                  </a:lnTo>
                  <a:cubicBezTo>
                    <a:pt x="305316" y="1191464"/>
                    <a:pt x="306709" y="1191723"/>
                    <a:pt x="308165" y="1191932"/>
                  </a:cubicBezTo>
                  <a:cubicBezTo>
                    <a:pt x="310825" y="1192432"/>
                    <a:pt x="313548" y="1192787"/>
                    <a:pt x="316334" y="1192989"/>
                  </a:cubicBezTo>
                  <a:cubicBezTo>
                    <a:pt x="317221" y="1193053"/>
                    <a:pt x="318171" y="1193135"/>
                    <a:pt x="319121" y="1193217"/>
                  </a:cubicBezTo>
                  <a:cubicBezTo>
                    <a:pt x="319501" y="1193236"/>
                    <a:pt x="319944" y="1193236"/>
                    <a:pt x="320324" y="1193236"/>
                  </a:cubicBezTo>
                  <a:cubicBezTo>
                    <a:pt x="323807" y="1193236"/>
                    <a:pt x="327289" y="1192477"/>
                    <a:pt x="330646" y="1191723"/>
                  </a:cubicBezTo>
                  <a:cubicBezTo>
                    <a:pt x="332862" y="1191229"/>
                    <a:pt x="334889" y="1190254"/>
                    <a:pt x="336851" y="1189342"/>
                  </a:cubicBezTo>
                  <a:cubicBezTo>
                    <a:pt x="339385" y="1188208"/>
                    <a:pt x="341791" y="1186942"/>
                    <a:pt x="344197" y="1185593"/>
                  </a:cubicBezTo>
                  <a:cubicBezTo>
                    <a:pt x="348820" y="1183066"/>
                    <a:pt x="352999" y="1179755"/>
                    <a:pt x="357116" y="1176563"/>
                  </a:cubicBezTo>
                  <a:cubicBezTo>
                    <a:pt x="360978" y="1173536"/>
                    <a:pt x="364778" y="1170313"/>
                    <a:pt x="368134" y="1166786"/>
                  </a:cubicBezTo>
                  <a:cubicBezTo>
                    <a:pt x="371364" y="1163474"/>
                    <a:pt x="373959" y="1159605"/>
                    <a:pt x="376683" y="1155850"/>
                  </a:cubicBezTo>
                  <a:cubicBezTo>
                    <a:pt x="379279" y="1152202"/>
                    <a:pt x="381875" y="1148454"/>
                    <a:pt x="384345" y="1144730"/>
                  </a:cubicBezTo>
                  <a:cubicBezTo>
                    <a:pt x="386561" y="1141203"/>
                    <a:pt x="388651" y="1137543"/>
                    <a:pt x="390614" y="1133870"/>
                  </a:cubicBezTo>
                  <a:cubicBezTo>
                    <a:pt x="394730" y="1126353"/>
                    <a:pt x="398593" y="1118647"/>
                    <a:pt x="401443" y="1110421"/>
                  </a:cubicBezTo>
                  <a:cubicBezTo>
                    <a:pt x="404292" y="1102037"/>
                    <a:pt x="407079" y="1093558"/>
                    <a:pt x="409548" y="1084984"/>
                  </a:cubicBezTo>
                  <a:cubicBezTo>
                    <a:pt x="411954" y="1077214"/>
                    <a:pt x="414360" y="1069412"/>
                    <a:pt x="416324" y="1061573"/>
                  </a:cubicBezTo>
                  <a:cubicBezTo>
                    <a:pt x="417400" y="1056918"/>
                    <a:pt x="418667" y="1052359"/>
                    <a:pt x="419806" y="1047698"/>
                  </a:cubicBezTo>
                  <a:cubicBezTo>
                    <a:pt x="421136" y="1042772"/>
                    <a:pt x="421960" y="1037693"/>
                    <a:pt x="423036" y="1032678"/>
                  </a:cubicBezTo>
                  <a:cubicBezTo>
                    <a:pt x="423922" y="1028885"/>
                    <a:pt x="424366" y="1025079"/>
                    <a:pt x="424999" y="1021203"/>
                  </a:cubicBezTo>
                  <a:cubicBezTo>
                    <a:pt x="425696" y="1017189"/>
                    <a:pt x="426265" y="1013168"/>
                    <a:pt x="426836" y="1009146"/>
                  </a:cubicBezTo>
                  <a:cubicBezTo>
                    <a:pt x="427975" y="1000136"/>
                    <a:pt x="429115" y="991042"/>
                    <a:pt x="430255" y="982012"/>
                  </a:cubicBezTo>
                  <a:cubicBezTo>
                    <a:pt x="431332" y="973210"/>
                    <a:pt x="432218" y="964319"/>
                    <a:pt x="433105" y="955454"/>
                  </a:cubicBezTo>
                  <a:cubicBezTo>
                    <a:pt x="433484" y="951141"/>
                    <a:pt x="433738" y="946917"/>
                    <a:pt x="434054" y="942630"/>
                  </a:cubicBezTo>
                  <a:cubicBezTo>
                    <a:pt x="434181" y="938261"/>
                    <a:pt x="434181" y="933974"/>
                    <a:pt x="434181" y="929605"/>
                  </a:cubicBezTo>
                  <a:cubicBezTo>
                    <a:pt x="434244" y="925356"/>
                    <a:pt x="433738" y="921011"/>
                    <a:pt x="433675" y="916782"/>
                  </a:cubicBezTo>
                  <a:cubicBezTo>
                    <a:pt x="433421" y="912266"/>
                    <a:pt x="432788" y="907663"/>
                    <a:pt x="432345" y="903173"/>
                  </a:cubicBezTo>
                  <a:cubicBezTo>
                    <a:pt x="432218" y="901850"/>
                    <a:pt x="432091" y="900501"/>
                    <a:pt x="431965" y="899152"/>
                  </a:cubicBezTo>
                  <a:cubicBezTo>
                    <a:pt x="439184" y="892193"/>
                    <a:pt x="444756" y="883517"/>
                    <a:pt x="449949" y="874981"/>
                  </a:cubicBezTo>
                  <a:cubicBezTo>
                    <a:pt x="452039" y="871600"/>
                    <a:pt x="454128" y="868168"/>
                    <a:pt x="456155" y="864640"/>
                  </a:cubicBezTo>
                  <a:cubicBezTo>
                    <a:pt x="458244" y="861037"/>
                    <a:pt x="459891" y="857288"/>
                    <a:pt x="461537" y="853559"/>
                  </a:cubicBezTo>
                  <a:cubicBezTo>
                    <a:pt x="464450" y="847074"/>
                    <a:pt x="466666" y="840527"/>
                    <a:pt x="468249" y="833611"/>
                  </a:cubicBezTo>
                  <a:cubicBezTo>
                    <a:pt x="469390" y="828976"/>
                    <a:pt x="470403" y="824398"/>
                    <a:pt x="471225" y="819737"/>
                  </a:cubicBezTo>
                  <a:cubicBezTo>
                    <a:pt x="472049" y="815652"/>
                    <a:pt x="472619" y="811574"/>
                    <a:pt x="473189" y="807471"/>
                  </a:cubicBezTo>
                  <a:cubicBezTo>
                    <a:pt x="474582" y="797757"/>
                    <a:pt x="475532" y="788024"/>
                    <a:pt x="474329" y="778241"/>
                  </a:cubicBezTo>
                  <a:cubicBezTo>
                    <a:pt x="473569" y="773314"/>
                    <a:pt x="472935" y="768381"/>
                    <a:pt x="471986" y="763429"/>
                  </a:cubicBezTo>
                  <a:cubicBezTo>
                    <a:pt x="471606" y="761485"/>
                    <a:pt x="471163" y="759554"/>
                    <a:pt x="470719" y="757667"/>
                  </a:cubicBezTo>
                  <a:cubicBezTo>
                    <a:pt x="471352" y="756615"/>
                    <a:pt x="472112" y="755621"/>
                    <a:pt x="472682" y="754570"/>
                  </a:cubicBezTo>
                  <a:cubicBezTo>
                    <a:pt x="475025" y="750815"/>
                    <a:pt x="476861" y="746876"/>
                    <a:pt x="478318" y="742716"/>
                  </a:cubicBezTo>
                  <a:cubicBezTo>
                    <a:pt x="480978" y="735256"/>
                    <a:pt x="482624" y="727657"/>
                    <a:pt x="483511" y="719824"/>
                  </a:cubicBezTo>
                  <a:cubicBezTo>
                    <a:pt x="484461" y="710940"/>
                    <a:pt x="485094" y="702131"/>
                    <a:pt x="485221" y="693253"/>
                  </a:cubicBezTo>
                  <a:cubicBezTo>
                    <a:pt x="485537" y="685293"/>
                    <a:pt x="485727" y="677251"/>
                    <a:pt x="485537" y="669215"/>
                  </a:cubicBezTo>
                  <a:cubicBezTo>
                    <a:pt x="485221" y="662674"/>
                    <a:pt x="484651" y="656272"/>
                    <a:pt x="483511" y="649851"/>
                  </a:cubicBezTo>
                  <a:cubicBezTo>
                    <a:pt x="483068" y="647387"/>
                    <a:pt x="482624" y="644924"/>
                    <a:pt x="482054" y="642517"/>
                  </a:cubicBezTo>
                  <a:lnTo>
                    <a:pt x="482054" y="642517"/>
                  </a:lnTo>
                  <a:cubicBezTo>
                    <a:pt x="490603" y="647659"/>
                    <a:pt x="499911" y="651826"/>
                    <a:pt x="509157" y="655429"/>
                  </a:cubicBezTo>
                  <a:cubicBezTo>
                    <a:pt x="514413" y="657475"/>
                    <a:pt x="519669" y="659299"/>
                    <a:pt x="525051" y="660850"/>
                  </a:cubicBezTo>
                  <a:cubicBezTo>
                    <a:pt x="530498" y="662465"/>
                    <a:pt x="536070" y="663522"/>
                    <a:pt x="541579" y="664434"/>
                  </a:cubicBezTo>
                  <a:cubicBezTo>
                    <a:pt x="554181" y="666632"/>
                    <a:pt x="567035" y="667746"/>
                    <a:pt x="579827" y="667746"/>
                  </a:cubicBezTo>
                  <a:cubicBezTo>
                    <a:pt x="580144" y="667746"/>
                    <a:pt x="580523" y="667746"/>
                    <a:pt x="580967" y="667746"/>
                  </a:cubicBezTo>
                  <a:cubicBezTo>
                    <a:pt x="592809" y="667689"/>
                    <a:pt x="604460" y="666138"/>
                    <a:pt x="616049" y="663940"/>
                  </a:cubicBezTo>
                  <a:cubicBezTo>
                    <a:pt x="624977" y="662199"/>
                    <a:pt x="634033" y="659919"/>
                    <a:pt x="642645" y="656899"/>
                  </a:cubicBezTo>
                  <a:cubicBezTo>
                    <a:pt x="647331" y="655195"/>
                    <a:pt x="652143" y="653580"/>
                    <a:pt x="656766" y="651959"/>
                  </a:cubicBezTo>
                  <a:cubicBezTo>
                    <a:pt x="658095" y="651465"/>
                    <a:pt x="659362" y="650845"/>
                    <a:pt x="660565" y="650344"/>
                  </a:cubicBezTo>
                  <a:cubicBezTo>
                    <a:pt x="663795" y="648920"/>
                    <a:pt x="666898" y="647533"/>
                    <a:pt x="670127" y="646190"/>
                  </a:cubicBezTo>
                  <a:cubicBezTo>
                    <a:pt x="674117" y="644424"/>
                    <a:pt x="678170" y="642461"/>
                    <a:pt x="682096" y="640339"/>
                  </a:cubicBezTo>
                  <a:cubicBezTo>
                    <a:pt x="688111" y="637243"/>
                    <a:pt x="694064" y="634064"/>
                    <a:pt x="699763" y="630417"/>
                  </a:cubicBezTo>
                  <a:cubicBezTo>
                    <a:pt x="709072" y="624502"/>
                    <a:pt x="717747" y="617308"/>
                    <a:pt x="725980" y="610039"/>
                  </a:cubicBezTo>
                  <a:cubicBezTo>
                    <a:pt x="730602" y="605954"/>
                    <a:pt x="734971" y="601509"/>
                    <a:pt x="739024" y="596930"/>
                  </a:cubicBezTo>
                  <a:cubicBezTo>
                    <a:pt x="741494" y="600388"/>
                    <a:pt x="744407" y="603618"/>
                    <a:pt x="747447" y="606739"/>
                  </a:cubicBezTo>
                  <a:cubicBezTo>
                    <a:pt x="753462" y="613085"/>
                    <a:pt x="760301" y="618429"/>
                    <a:pt x="767583" y="623356"/>
                  </a:cubicBezTo>
                  <a:cubicBezTo>
                    <a:pt x="774803" y="628428"/>
                    <a:pt x="783415" y="631100"/>
                    <a:pt x="791584" y="634133"/>
                  </a:cubicBezTo>
                  <a:cubicBezTo>
                    <a:pt x="797853" y="636413"/>
                    <a:pt x="804501" y="637097"/>
                    <a:pt x="811087" y="637794"/>
                  </a:cubicBezTo>
                  <a:cubicBezTo>
                    <a:pt x="816217" y="638439"/>
                    <a:pt x="821473" y="638705"/>
                    <a:pt x="826602" y="638870"/>
                  </a:cubicBezTo>
                  <a:cubicBezTo>
                    <a:pt x="827045" y="638870"/>
                    <a:pt x="827551" y="638870"/>
                    <a:pt x="827995" y="638870"/>
                  </a:cubicBezTo>
                  <a:cubicBezTo>
                    <a:pt x="831351" y="638870"/>
                    <a:pt x="834518" y="638649"/>
                    <a:pt x="837810" y="638148"/>
                  </a:cubicBezTo>
                  <a:cubicBezTo>
                    <a:pt x="843193" y="637382"/>
                    <a:pt x="848322" y="636242"/>
                    <a:pt x="853325" y="634646"/>
                  </a:cubicBezTo>
                  <a:cubicBezTo>
                    <a:pt x="858834" y="632949"/>
                    <a:pt x="864090" y="630417"/>
                    <a:pt x="869283" y="627934"/>
                  </a:cubicBezTo>
                  <a:cubicBezTo>
                    <a:pt x="869662" y="627788"/>
                    <a:pt x="870043" y="627586"/>
                    <a:pt x="870422" y="627377"/>
                  </a:cubicBezTo>
                  <a:cubicBezTo>
                    <a:pt x="872069" y="631100"/>
                    <a:pt x="874221" y="634704"/>
                    <a:pt x="876375" y="638085"/>
                  </a:cubicBezTo>
                  <a:cubicBezTo>
                    <a:pt x="880744" y="645070"/>
                    <a:pt x="886190" y="651263"/>
                    <a:pt x="892016" y="657184"/>
                  </a:cubicBezTo>
                  <a:cubicBezTo>
                    <a:pt x="894738" y="660002"/>
                    <a:pt x="897905" y="662547"/>
                    <a:pt x="901008" y="664991"/>
                  </a:cubicBezTo>
                  <a:cubicBezTo>
                    <a:pt x="906580" y="669386"/>
                    <a:pt x="912406" y="673325"/>
                    <a:pt x="918612" y="676580"/>
                  </a:cubicBezTo>
                  <a:cubicBezTo>
                    <a:pt x="923868" y="679309"/>
                    <a:pt x="929630" y="681152"/>
                    <a:pt x="935203" y="682830"/>
                  </a:cubicBezTo>
                  <a:cubicBezTo>
                    <a:pt x="940269" y="684381"/>
                    <a:pt x="945398" y="685236"/>
                    <a:pt x="950527" y="685705"/>
                  </a:cubicBezTo>
                  <a:cubicBezTo>
                    <a:pt x="954073" y="686078"/>
                    <a:pt x="957556" y="686288"/>
                    <a:pt x="961103" y="686288"/>
                  </a:cubicBezTo>
                  <a:cubicBezTo>
                    <a:pt x="963066" y="686288"/>
                    <a:pt x="965155" y="686224"/>
                    <a:pt x="967182" y="686066"/>
                  </a:cubicBezTo>
                  <a:cubicBezTo>
                    <a:pt x="970094" y="685876"/>
                    <a:pt x="973008" y="685439"/>
                    <a:pt x="975857" y="684862"/>
                  </a:cubicBezTo>
                  <a:cubicBezTo>
                    <a:pt x="976554" y="690220"/>
                    <a:pt x="977947" y="695172"/>
                    <a:pt x="980164" y="700231"/>
                  </a:cubicBezTo>
                  <a:cubicBezTo>
                    <a:pt x="982380" y="705867"/>
                    <a:pt x="985292" y="711661"/>
                    <a:pt x="988776" y="716803"/>
                  </a:cubicBezTo>
                  <a:cubicBezTo>
                    <a:pt x="991498" y="720799"/>
                    <a:pt x="994918" y="724548"/>
                    <a:pt x="998147" y="728151"/>
                  </a:cubicBezTo>
                  <a:cubicBezTo>
                    <a:pt x="999921" y="729975"/>
                    <a:pt x="1001504" y="731799"/>
                    <a:pt x="1003276" y="733496"/>
                  </a:cubicBezTo>
                  <a:cubicBezTo>
                    <a:pt x="1006760" y="737023"/>
                    <a:pt x="1011192" y="739695"/>
                    <a:pt x="1015372" y="742241"/>
                  </a:cubicBezTo>
                  <a:cubicBezTo>
                    <a:pt x="1020881" y="745553"/>
                    <a:pt x="1026896" y="748022"/>
                    <a:pt x="1032849" y="750258"/>
                  </a:cubicBezTo>
                  <a:cubicBezTo>
                    <a:pt x="1043488" y="754298"/>
                    <a:pt x="1054632" y="756824"/>
                    <a:pt x="1066031" y="758002"/>
                  </a:cubicBezTo>
                  <a:cubicBezTo>
                    <a:pt x="1069197" y="758351"/>
                    <a:pt x="1072363" y="758585"/>
                    <a:pt x="1075656" y="758642"/>
                  </a:cubicBezTo>
                  <a:cubicBezTo>
                    <a:pt x="1078696" y="758642"/>
                    <a:pt x="1081799" y="758084"/>
                    <a:pt x="1084838" y="757521"/>
                  </a:cubicBezTo>
                  <a:cubicBezTo>
                    <a:pt x="1090918" y="756470"/>
                    <a:pt x="1096680" y="754627"/>
                    <a:pt x="1102442" y="752176"/>
                  </a:cubicBezTo>
                  <a:cubicBezTo>
                    <a:pt x="1102759" y="752018"/>
                    <a:pt x="1103139" y="751898"/>
                    <a:pt x="1103456" y="751752"/>
                  </a:cubicBezTo>
                  <a:cubicBezTo>
                    <a:pt x="1104026" y="752930"/>
                    <a:pt x="1104722" y="754209"/>
                    <a:pt x="1105355" y="755412"/>
                  </a:cubicBezTo>
                  <a:cubicBezTo>
                    <a:pt x="1105989" y="756824"/>
                    <a:pt x="1106812" y="758173"/>
                    <a:pt x="1107572" y="759433"/>
                  </a:cubicBezTo>
                  <a:cubicBezTo>
                    <a:pt x="1109978" y="763429"/>
                    <a:pt x="1112764" y="767032"/>
                    <a:pt x="1116121" y="770262"/>
                  </a:cubicBezTo>
                  <a:cubicBezTo>
                    <a:pt x="1117387" y="771465"/>
                    <a:pt x="1118654" y="772541"/>
                    <a:pt x="1119983" y="773517"/>
                  </a:cubicBezTo>
                  <a:cubicBezTo>
                    <a:pt x="1120933" y="774302"/>
                    <a:pt x="1121883" y="775011"/>
                    <a:pt x="1122833" y="775632"/>
                  </a:cubicBezTo>
                  <a:cubicBezTo>
                    <a:pt x="1119857" y="779089"/>
                    <a:pt x="1117450" y="783104"/>
                    <a:pt x="1114981" y="786922"/>
                  </a:cubicBezTo>
                  <a:cubicBezTo>
                    <a:pt x="1111498" y="792267"/>
                    <a:pt x="1108965" y="797903"/>
                    <a:pt x="1107128" y="804033"/>
                  </a:cubicBezTo>
                  <a:cubicBezTo>
                    <a:pt x="1106115" y="807699"/>
                    <a:pt x="1105419" y="811574"/>
                    <a:pt x="1104976" y="815380"/>
                  </a:cubicBezTo>
                  <a:cubicBezTo>
                    <a:pt x="1104216" y="820313"/>
                    <a:pt x="1103583" y="825240"/>
                    <a:pt x="1103646" y="830236"/>
                  </a:cubicBezTo>
                  <a:cubicBezTo>
                    <a:pt x="1103709" y="834688"/>
                    <a:pt x="1104532" y="839273"/>
                    <a:pt x="1105989" y="843490"/>
                  </a:cubicBezTo>
                  <a:cubicBezTo>
                    <a:pt x="1108332" y="850183"/>
                    <a:pt x="1112384" y="855756"/>
                    <a:pt x="1117577" y="860543"/>
                  </a:cubicBezTo>
                  <a:cubicBezTo>
                    <a:pt x="1120110" y="862950"/>
                    <a:pt x="1122896" y="865261"/>
                    <a:pt x="1125810" y="867382"/>
                  </a:cubicBezTo>
                  <a:cubicBezTo>
                    <a:pt x="1122009" y="869719"/>
                    <a:pt x="1118210" y="872100"/>
                    <a:pt x="1114664" y="874854"/>
                  </a:cubicBezTo>
                  <a:cubicBezTo>
                    <a:pt x="1110041" y="878375"/>
                    <a:pt x="1105672" y="882245"/>
                    <a:pt x="1101176" y="886038"/>
                  </a:cubicBezTo>
                  <a:cubicBezTo>
                    <a:pt x="1098390" y="888317"/>
                    <a:pt x="1095604" y="890552"/>
                    <a:pt x="1093071" y="892959"/>
                  </a:cubicBezTo>
                  <a:cubicBezTo>
                    <a:pt x="1090158" y="895568"/>
                    <a:pt x="1087498" y="898303"/>
                    <a:pt x="1084711" y="901058"/>
                  </a:cubicBezTo>
                  <a:cubicBezTo>
                    <a:pt x="1078696" y="907188"/>
                    <a:pt x="1073313" y="914027"/>
                    <a:pt x="1068501" y="921069"/>
                  </a:cubicBezTo>
                  <a:cubicBezTo>
                    <a:pt x="1066411" y="924032"/>
                    <a:pt x="1064511" y="927059"/>
                    <a:pt x="1062611" y="930162"/>
                  </a:cubicBezTo>
                  <a:cubicBezTo>
                    <a:pt x="1060395" y="933885"/>
                    <a:pt x="1058812" y="937907"/>
                    <a:pt x="1057229" y="941928"/>
                  </a:cubicBezTo>
                  <a:cubicBezTo>
                    <a:pt x="1054759" y="948558"/>
                    <a:pt x="1052606" y="955188"/>
                    <a:pt x="1051466" y="962147"/>
                  </a:cubicBezTo>
                  <a:cubicBezTo>
                    <a:pt x="1050580" y="967017"/>
                    <a:pt x="1050263" y="971943"/>
                    <a:pt x="1049946" y="976870"/>
                  </a:cubicBezTo>
                  <a:cubicBezTo>
                    <a:pt x="1049630" y="981328"/>
                    <a:pt x="1049820" y="985888"/>
                    <a:pt x="1050263" y="990345"/>
                  </a:cubicBezTo>
                  <a:cubicBezTo>
                    <a:pt x="1051593" y="1004714"/>
                    <a:pt x="1060649" y="1016188"/>
                    <a:pt x="1070654" y="1026054"/>
                  </a:cubicBezTo>
                  <a:cubicBezTo>
                    <a:pt x="1058685" y="1031766"/>
                    <a:pt x="1047351" y="1038750"/>
                    <a:pt x="1036332" y="1045938"/>
                  </a:cubicBezTo>
                  <a:cubicBezTo>
                    <a:pt x="1029303" y="1050516"/>
                    <a:pt x="1022021" y="1055031"/>
                    <a:pt x="1015435" y="1060395"/>
                  </a:cubicBezTo>
                  <a:cubicBezTo>
                    <a:pt x="1008849" y="1065809"/>
                    <a:pt x="1002327" y="1071375"/>
                    <a:pt x="996944" y="1077999"/>
                  </a:cubicBezTo>
                  <a:cubicBezTo>
                    <a:pt x="991182" y="1085047"/>
                    <a:pt x="985673" y="1092297"/>
                    <a:pt x="980860" y="1099979"/>
                  </a:cubicBezTo>
                  <a:cubicBezTo>
                    <a:pt x="976364" y="1107236"/>
                    <a:pt x="971995" y="1114562"/>
                    <a:pt x="967688" y="1122016"/>
                  </a:cubicBezTo>
                  <a:cubicBezTo>
                    <a:pt x="965789" y="1125340"/>
                    <a:pt x="963952" y="1128652"/>
                    <a:pt x="962306" y="1132053"/>
                  </a:cubicBezTo>
                  <a:cubicBezTo>
                    <a:pt x="960153" y="1136207"/>
                    <a:pt x="958697" y="1140728"/>
                    <a:pt x="957430" y="1145224"/>
                  </a:cubicBezTo>
                  <a:cubicBezTo>
                    <a:pt x="955847" y="1150360"/>
                    <a:pt x="955530" y="1155932"/>
                    <a:pt x="954896" y="1161359"/>
                  </a:cubicBezTo>
                  <a:cubicBezTo>
                    <a:pt x="954327" y="1166419"/>
                    <a:pt x="953757" y="1171491"/>
                    <a:pt x="953377" y="1176563"/>
                  </a:cubicBezTo>
                  <a:cubicBezTo>
                    <a:pt x="953187" y="1181718"/>
                    <a:pt x="952997" y="1186797"/>
                    <a:pt x="953694" y="1192014"/>
                  </a:cubicBezTo>
                  <a:cubicBezTo>
                    <a:pt x="954200" y="1196371"/>
                    <a:pt x="955023" y="1200532"/>
                    <a:pt x="956670" y="1204635"/>
                  </a:cubicBezTo>
                  <a:cubicBezTo>
                    <a:pt x="958253" y="1208283"/>
                    <a:pt x="960153" y="1211816"/>
                    <a:pt x="962116" y="1215343"/>
                  </a:cubicBezTo>
                  <a:cubicBezTo>
                    <a:pt x="963699" y="1218218"/>
                    <a:pt x="965725" y="1221036"/>
                    <a:pt x="967688" y="1223708"/>
                  </a:cubicBezTo>
                  <a:cubicBezTo>
                    <a:pt x="970031" y="1226818"/>
                    <a:pt x="972437" y="1229844"/>
                    <a:pt x="975161" y="1232599"/>
                  </a:cubicBezTo>
                  <a:cubicBezTo>
                    <a:pt x="976997" y="1234416"/>
                    <a:pt x="979593" y="1236348"/>
                    <a:pt x="981809" y="1237671"/>
                  </a:cubicBezTo>
                  <a:cubicBezTo>
                    <a:pt x="984342" y="1239229"/>
                    <a:pt x="987002" y="1240489"/>
                    <a:pt x="989725" y="1241692"/>
                  </a:cubicBezTo>
                  <a:cubicBezTo>
                    <a:pt x="989028" y="1246853"/>
                    <a:pt x="988585" y="1252052"/>
                    <a:pt x="988142" y="1257251"/>
                  </a:cubicBezTo>
                  <a:cubicBezTo>
                    <a:pt x="987826" y="1261639"/>
                    <a:pt x="987572" y="1265996"/>
                    <a:pt x="987699" y="1270416"/>
                  </a:cubicBezTo>
                  <a:cubicBezTo>
                    <a:pt x="987889" y="1274754"/>
                    <a:pt x="988776" y="1279104"/>
                    <a:pt x="989788" y="1283328"/>
                  </a:cubicBezTo>
                  <a:cubicBezTo>
                    <a:pt x="990928" y="1288337"/>
                    <a:pt x="993651" y="1293061"/>
                    <a:pt x="995995" y="1297639"/>
                  </a:cubicBezTo>
                  <a:cubicBezTo>
                    <a:pt x="998084" y="1301718"/>
                    <a:pt x="1000490" y="1305738"/>
                    <a:pt x="1002897" y="1309677"/>
                  </a:cubicBezTo>
                  <a:cubicBezTo>
                    <a:pt x="1004859" y="1312932"/>
                    <a:pt x="1006886" y="1316016"/>
                    <a:pt x="1009039" y="1319144"/>
                  </a:cubicBezTo>
                  <a:cubicBezTo>
                    <a:pt x="1011572" y="1322855"/>
                    <a:pt x="1014485" y="1326249"/>
                    <a:pt x="1017714" y="1329359"/>
                  </a:cubicBezTo>
                  <a:cubicBezTo>
                    <a:pt x="1019741" y="1331245"/>
                    <a:pt x="1022274" y="1332936"/>
                    <a:pt x="1024617" y="1334494"/>
                  </a:cubicBezTo>
                  <a:cubicBezTo>
                    <a:pt x="1027530" y="1336375"/>
                    <a:pt x="1030443" y="1338078"/>
                    <a:pt x="1033546" y="1339630"/>
                  </a:cubicBezTo>
                  <a:cubicBezTo>
                    <a:pt x="1040638" y="1343296"/>
                    <a:pt x="1048300" y="1345905"/>
                    <a:pt x="1055963" y="1348432"/>
                  </a:cubicBezTo>
                  <a:cubicBezTo>
                    <a:pt x="1060268" y="1349901"/>
                    <a:pt x="1064511" y="1351193"/>
                    <a:pt x="1068880" y="1352453"/>
                  </a:cubicBezTo>
                  <a:cubicBezTo>
                    <a:pt x="1077049" y="1354707"/>
                    <a:pt x="1085282" y="1356556"/>
                    <a:pt x="1093514" y="1357880"/>
                  </a:cubicBezTo>
                  <a:cubicBezTo>
                    <a:pt x="1100733" y="1359083"/>
                    <a:pt x="1107952" y="1359995"/>
                    <a:pt x="1115234" y="1360577"/>
                  </a:cubicBezTo>
                  <a:cubicBezTo>
                    <a:pt x="1118147" y="1360799"/>
                    <a:pt x="1121060" y="1360926"/>
                    <a:pt x="1123973" y="1360926"/>
                  </a:cubicBezTo>
                  <a:cubicBezTo>
                    <a:pt x="1133155" y="1360926"/>
                    <a:pt x="1142274" y="1359849"/>
                    <a:pt x="1151392" y="1358234"/>
                  </a:cubicBezTo>
                  <a:cubicBezTo>
                    <a:pt x="1156205" y="1357322"/>
                    <a:pt x="1160954" y="1356176"/>
                    <a:pt x="1165703" y="1354707"/>
                  </a:cubicBezTo>
                  <a:cubicBezTo>
                    <a:pt x="1171213" y="1352953"/>
                    <a:pt x="1176469" y="1350338"/>
                    <a:pt x="1181788" y="1347894"/>
                  </a:cubicBezTo>
                  <a:cubicBezTo>
                    <a:pt x="1187297" y="1345265"/>
                    <a:pt x="1192616" y="1342099"/>
                    <a:pt x="1197935" y="1339066"/>
                  </a:cubicBezTo>
                  <a:cubicBezTo>
                    <a:pt x="1201418" y="1337021"/>
                    <a:pt x="1205028" y="1334849"/>
                    <a:pt x="1208574" y="1332733"/>
                  </a:cubicBezTo>
                  <a:cubicBezTo>
                    <a:pt x="1212437" y="1330391"/>
                    <a:pt x="1215920" y="1327516"/>
                    <a:pt x="1219592" y="1324755"/>
                  </a:cubicBezTo>
                  <a:cubicBezTo>
                    <a:pt x="1223012" y="1322171"/>
                    <a:pt x="1226305" y="1319410"/>
                    <a:pt x="1229597" y="1316516"/>
                  </a:cubicBezTo>
                  <a:cubicBezTo>
                    <a:pt x="1234537" y="1312147"/>
                    <a:pt x="1239413" y="1307790"/>
                    <a:pt x="1243339" y="1302490"/>
                  </a:cubicBezTo>
                  <a:cubicBezTo>
                    <a:pt x="1244226" y="1303212"/>
                    <a:pt x="1245049" y="1303839"/>
                    <a:pt x="1245872" y="1304478"/>
                  </a:cubicBezTo>
                  <a:cubicBezTo>
                    <a:pt x="1250178" y="1307626"/>
                    <a:pt x="1254864" y="1310114"/>
                    <a:pt x="1259740" y="1312286"/>
                  </a:cubicBezTo>
                  <a:cubicBezTo>
                    <a:pt x="1262210" y="1313483"/>
                    <a:pt x="1264996" y="1314484"/>
                    <a:pt x="1267655" y="1315459"/>
                  </a:cubicBezTo>
                  <a:cubicBezTo>
                    <a:pt x="1270125" y="1316390"/>
                    <a:pt x="1272531" y="1317365"/>
                    <a:pt x="1275001" y="1318062"/>
                  </a:cubicBezTo>
                  <a:cubicBezTo>
                    <a:pt x="1284310" y="1320905"/>
                    <a:pt x="1293556" y="1323640"/>
                    <a:pt x="1302927" y="1326249"/>
                  </a:cubicBezTo>
                  <a:cubicBezTo>
                    <a:pt x="1306663" y="1327300"/>
                    <a:pt x="1310526" y="1328092"/>
                    <a:pt x="1314262" y="1329004"/>
                  </a:cubicBezTo>
                  <a:cubicBezTo>
                    <a:pt x="1318251" y="1329916"/>
                    <a:pt x="1321988" y="1330682"/>
                    <a:pt x="1326041" y="1331410"/>
                  </a:cubicBezTo>
                  <a:cubicBezTo>
                    <a:pt x="1331297" y="1332233"/>
                    <a:pt x="1336616" y="1333297"/>
                    <a:pt x="1341998" y="1333791"/>
                  </a:cubicBezTo>
                  <a:cubicBezTo>
                    <a:pt x="1346938" y="1334203"/>
                    <a:pt x="1351814" y="1334621"/>
                    <a:pt x="1356816" y="1335051"/>
                  </a:cubicBezTo>
                  <a:cubicBezTo>
                    <a:pt x="1360235" y="1335406"/>
                    <a:pt x="1363592" y="1335463"/>
                    <a:pt x="1367075" y="1335551"/>
                  </a:cubicBezTo>
                  <a:cubicBezTo>
                    <a:pt x="1372900" y="1335779"/>
                    <a:pt x="1378663" y="1335925"/>
                    <a:pt x="1384426" y="1335925"/>
                  </a:cubicBezTo>
                  <a:cubicBezTo>
                    <a:pt x="1385692" y="1335925"/>
                    <a:pt x="1386832" y="1335900"/>
                    <a:pt x="1387972" y="1335900"/>
                  </a:cubicBezTo>
                  <a:cubicBezTo>
                    <a:pt x="1399687" y="1335697"/>
                    <a:pt x="1411275" y="1334082"/>
                    <a:pt x="1422611" y="1331822"/>
                  </a:cubicBezTo>
                  <a:cubicBezTo>
                    <a:pt x="1434516" y="1329479"/>
                    <a:pt x="1446104" y="1325958"/>
                    <a:pt x="1457439" y="1321588"/>
                  </a:cubicBezTo>
                  <a:cubicBezTo>
                    <a:pt x="1477196" y="1313901"/>
                    <a:pt x="1495117" y="1302838"/>
                    <a:pt x="1511644" y="1289806"/>
                  </a:cubicBezTo>
                  <a:cubicBezTo>
                    <a:pt x="1515443" y="1286849"/>
                    <a:pt x="1519243" y="1283892"/>
                    <a:pt x="1522979" y="1280928"/>
                  </a:cubicBezTo>
                  <a:cubicBezTo>
                    <a:pt x="1532225" y="1273741"/>
                    <a:pt x="1540584" y="1265578"/>
                    <a:pt x="1548309" y="1256833"/>
                  </a:cubicBezTo>
                  <a:cubicBezTo>
                    <a:pt x="1553501" y="1251077"/>
                    <a:pt x="1558187" y="1244859"/>
                    <a:pt x="1562684" y="1238526"/>
                  </a:cubicBezTo>
                  <a:cubicBezTo>
                    <a:pt x="1565216" y="1234923"/>
                    <a:pt x="1568066" y="1231339"/>
                    <a:pt x="1570409" y="1227520"/>
                  </a:cubicBezTo>
                  <a:cubicBezTo>
                    <a:pt x="1573132" y="1223297"/>
                    <a:pt x="1575792" y="1219067"/>
                    <a:pt x="1578515" y="1214849"/>
                  </a:cubicBezTo>
                  <a:cubicBezTo>
                    <a:pt x="1580795" y="1211322"/>
                    <a:pt x="1582567" y="1207516"/>
                    <a:pt x="1584594" y="1203907"/>
                  </a:cubicBezTo>
                  <a:cubicBezTo>
                    <a:pt x="1593776" y="1186942"/>
                    <a:pt x="1600804" y="1169110"/>
                    <a:pt x="1605491" y="1150360"/>
                  </a:cubicBezTo>
                  <a:cubicBezTo>
                    <a:pt x="1609037" y="1136568"/>
                    <a:pt x="1610810" y="1122130"/>
                    <a:pt x="1612393" y="1107939"/>
                  </a:cubicBezTo>
                  <a:cubicBezTo>
                    <a:pt x="1613469" y="1098452"/>
                    <a:pt x="1614103" y="1088853"/>
                    <a:pt x="1613280" y="1079335"/>
                  </a:cubicBezTo>
                  <a:cubicBezTo>
                    <a:pt x="1612709" y="1071230"/>
                    <a:pt x="1612203" y="1063194"/>
                    <a:pt x="1610177" y="1055322"/>
                  </a:cubicBezTo>
                  <a:cubicBezTo>
                    <a:pt x="1608657" y="1049889"/>
                    <a:pt x="1606377" y="1044652"/>
                    <a:pt x="1604161" y="1039517"/>
                  </a:cubicBezTo>
                  <a:cubicBezTo>
                    <a:pt x="1603021" y="1036718"/>
                    <a:pt x="1601628" y="1033969"/>
                    <a:pt x="1600298" y="1031209"/>
                  </a:cubicBezTo>
                  <a:cubicBezTo>
                    <a:pt x="1597195" y="1024661"/>
                    <a:pt x="1594092" y="1018119"/>
                    <a:pt x="1590420" y="1011901"/>
                  </a:cubicBezTo>
                  <a:cubicBezTo>
                    <a:pt x="1586367" y="1005125"/>
                    <a:pt x="1581301" y="999350"/>
                    <a:pt x="1575665" y="994006"/>
                  </a:cubicBezTo>
                  <a:cubicBezTo>
                    <a:pt x="1575982" y="993860"/>
                    <a:pt x="1576172" y="993657"/>
                    <a:pt x="1576488" y="993423"/>
                  </a:cubicBezTo>
                  <a:cubicBezTo>
                    <a:pt x="1581364" y="990276"/>
                    <a:pt x="1585860" y="986470"/>
                    <a:pt x="1590357" y="982651"/>
                  </a:cubicBezTo>
                  <a:cubicBezTo>
                    <a:pt x="1594535" y="979131"/>
                    <a:pt x="1598272" y="975255"/>
                    <a:pt x="1601818" y="971095"/>
                  </a:cubicBezTo>
                  <a:cubicBezTo>
                    <a:pt x="1605617" y="966668"/>
                    <a:pt x="1608847" y="961875"/>
                    <a:pt x="1612076" y="957069"/>
                  </a:cubicBezTo>
                  <a:cubicBezTo>
                    <a:pt x="1615686" y="951521"/>
                    <a:pt x="1618916" y="945664"/>
                    <a:pt x="1621829" y="939667"/>
                  </a:cubicBezTo>
                  <a:cubicBezTo>
                    <a:pt x="1626957" y="929104"/>
                    <a:pt x="1631074" y="917978"/>
                    <a:pt x="1634050" y="906694"/>
                  </a:cubicBezTo>
                  <a:cubicBezTo>
                    <a:pt x="1636710" y="896549"/>
                    <a:pt x="1637723" y="885848"/>
                    <a:pt x="1638293" y="875412"/>
                  </a:cubicBezTo>
                  <a:cubicBezTo>
                    <a:pt x="1638736" y="868864"/>
                    <a:pt x="1639053" y="862361"/>
                    <a:pt x="1638862" y="855819"/>
                  </a:cubicBezTo>
                  <a:cubicBezTo>
                    <a:pt x="1638736" y="850183"/>
                    <a:pt x="1637786" y="844548"/>
                    <a:pt x="1636900" y="839057"/>
                  </a:cubicBezTo>
                  <a:cubicBezTo>
                    <a:pt x="1635950" y="833839"/>
                    <a:pt x="1634873" y="828761"/>
                    <a:pt x="1633353" y="823758"/>
                  </a:cubicBezTo>
                  <a:cubicBezTo>
                    <a:pt x="1632530" y="821219"/>
                    <a:pt x="1631897" y="818762"/>
                    <a:pt x="1631074" y="816292"/>
                  </a:cubicBezTo>
                  <a:cubicBezTo>
                    <a:pt x="1630504" y="814449"/>
                    <a:pt x="1629744" y="812778"/>
                    <a:pt x="1629111" y="811074"/>
                  </a:cubicBezTo>
                  <a:cubicBezTo>
                    <a:pt x="1627655" y="807199"/>
                    <a:pt x="1625818" y="803469"/>
                    <a:pt x="1624172" y="799720"/>
                  </a:cubicBezTo>
                  <a:cubicBezTo>
                    <a:pt x="1621069" y="793179"/>
                    <a:pt x="1618156" y="786549"/>
                    <a:pt x="1613976" y="780647"/>
                  </a:cubicBezTo>
                  <a:cubicBezTo>
                    <a:pt x="1610493" y="775777"/>
                    <a:pt x="1606377" y="771345"/>
                    <a:pt x="1602071" y="767178"/>
                  </a:cubicBezTo>
                  <a:cubicBezTo>
                    <a:pt x="1597449" y="762745"/>
                    <a:pt x="1592003" y="759003"/>
                    <a:pt x="1586683" y="755412"/>
                  </a:cubicBezTo>
                  <a:cubicBezTo>
                    <a:pt x="1579971" y="750815"/>
                    <a:pt x="1572689" y="747167"/>
                    <a:pt x="1565090" y="744273"/>
                  </a:cubicBezTo>
                  <a:cubicBezTo>
                    <a:pt x="1565153" y="744210"/>
                    <a:pt x="1565343" y="744064"/>
                    <a:pt x="1565406" y="743912"/>
                  </a:cubicBezTo>
                  <a:cubicBezTo>
                    <a:pt x="1571106" y="736807"/>
                    <a:pt x="1575792" y="729063"/>
                    <a:pt x="1580478" y="721318"/>
                  </a:cubicBezTo>
                  <a:cubicBezTo>
                    <a:pt x="1585164" y="713549"/>
                    <a:pt x="1588773" y="705158"/>
                    <a:pt x="1591623" y="696641"/>
                  </a:cubicBezTo>
                  <a:cubicBezTo>
                    <a:pt x="1594789" y="687408"/>
                    <a:pt x="1595739" y="677549"/>
                    <a:pt x="1596815" y="667892"/>
                  </a:cubicBezTo>
                  <a:cubicBezTo>
                    <a:pt x="1597322" y="663111"/>
                    <a:pt x="1597828" y="658247"/>
                    <a:pt x="1598209" y="653435"/>
                  </a:cubicBezTo>
                  <a:cubicBezTo>
                    <a:pt x="1598461" y="651611"/>
                    <a:pt x="1598461" y="649851"/>
                    <a:pt x="1598652" y="648008"/>
                  </a:cubicBezTo>
                  <a:cubicBezTo>
                    <a:pt x="1598715" y="647033"/>
                    <a:pt x="1598778" y="646064"/>
                    <a:pt x="1598842" y="645070"/>
                  </a:cubicBezTo>
                  <a:cubicBezTo>
                    <a:pt x="1599095" y="641542"/>
                    <a:pt x="1598842" y="638231"/>
                    <a:pt x="1598209" y="634773"/>
                  </a:cubicBezTo>
                  <a:cubicBezTo>
                    <a:pt x="1596942" y="629403"/>
                    <a:pt x="1594789" y="624622"/>
                    <a:pt x="1592446" y="619696"/>
                  </a:cubicBezTo>
                  <a:cubicBezTo>
                    <a:pt x="1590357" y="615117"/>
                    <a:pt x="1587507" y="610969"/>
                    <a:pt x="1584467" y="606929"/>
                  </a:cubicBezTo>
                  <a:cubicBezTo>
                    <a:pt x="1580035" y="600945"/>
                    <a:pt x="1574715" y="595664"/>
                    <a:pt x="1569459" y="590383"/>
                  </a:cubicBezTo>
                  <a:cubicBezTo>
                    <a:pt x="1563950" y="584829"/>
                    <a:pt x="1557935" y="580099"/>
                    <a:pt x="1551539" y="575654"/>
                  </a:cubicBezTo>
                  <a:cubicBezTo>
                    <a:pt x="1546409" y="572196"/>
                    <a:pt x="1541280" y="568814"/>
                    <a:pt x="1535644" y="566288"/>
                  </a:cubicBezTo>
                  <a:cubicBezTo>
                    <a:pt x="1523803" y="560924"/>
                    <a:pt x="1510948" y="558961"/>
                    <a:pt x="1498093" y="558106"/>
                  </a:cubicBezTo>
                  <a:cubicBezTo>
                    <a:pt x="1498219" y="557897"/>
                    <a:pt x="1498410" y="557695"/>
                    <a:pt x="1498536" y="557467"/>
                  </a:cubicBezTo>
                  <a:cubicBezTo>
                    <a:pt x="1503412" y="550507"/>
                    <a:pt x="1507781" y="543168"/>
                    <a:pt x="1512404" y="535981"/>
                  </a:cubicBezTo>
                  <a:cubicBezTo>
                    <a:pt x="1516710" y="529003"/>
                    <a:pt x="1519877" y="521543"/>
                    <a:pt x="1523296" y="514064"/>
                  </a:cubicBezTo>
                  <a:cubicBezTo>
                    <a:pt x="1524246" y="512158"/>
                    <a:pt x="1524879" y="509980"/>
                    <a:pt x="1525639" y="507998"/>
                  </a:cubicBezTo>
                  <a:cubicBezTo>
                    <a:pt x="1526652" y="505408"/>
                    <a:pt x="1527729" y="502736"/>
                    <a:pt x="1528741" y="500101"/>
                  </a:cubicBezTo>
                  <a:cubicBezTo>
                    <a:pt x="1530262" y="495960"/>
                    <a:pt x="1531465" y="491590"/>
                    <a:pt x="1532858" y="487284"/>
                  </a:cubicBezTo>
                  <a:cubicBezTo>
                    <a:pt x="1534125" y="483282"/>
                    <a:pt x="1534884" y="479058"/>
                    <a:pt x="1536024" y="474955"/>
                  </a:cubicBezTo>
                  <a:cubicBezTo>
                    <a:pt x="1537101" y="470440"/>
                    <a:pt x="1537924" y="465805"/>
                    <a:pt x="1538684" y="461283"/>
                  </a:cubicBezTo>
                  <a:cubicBezTo>
                    <a:pt x="1539634" y="455856"/>
                    <a:pt x="1539950" y="450366"/>
                    <a:pt x="1539634" y="444946"/>
                  </a:cubicBezTo>
                  <a:cubicBezTo>
                    <a:pt x="1539507" y="441919"/>
                    <a:pt x="1538684" y="438810"/>
                    <a:pt x="1538114" y="435852"/>
                  </a:cubicBezTo>
                  <a:cubicBezTo>
                    <a:pt x="1537607" y="433117"/>
                    <a:pt x="1536720" y="430343"/>
                    <a:pt x="1536024" y="427671"/>
                  </a:cubicBezTo>
                  <a:cubicBezTo>
                    <a:pt x="1534567" y="422675"/>
                    <a:pt x="1532605" y="417951"/>
                    <a:pt x="1530388" y="413163"/>
                  </a:cubicBezTo>
                  <a:cubicBezTo>
                    <a:pt x="1528868" y="410054"/>
                    <a:pt x="1526969" y="407034"/>
                    <a:pt x="1525132" y="404070"/>
                  </a:cubicBezTo>
                  <a:cubicBezTo>
                    <a:pt x="1520636" y="396528"/>
                    <a:pt x="1515000" y="389987"/>
                    <a:pt x="1508795" y="383648"/>
                  </a:cubicBezTo>
                  <a:cubicBezTo>
                    <a:pt x="1505122" y="379779"/>
                    <a:pt x="1500183" y="376644"/>
                    <a:pt x="1495686" y="373624"/>
                  </a:cubicBezTo>
                  <a:cubicBezTo>
                    <a:pt x="1492710" y="371572"/>
                    <a:pt x="1489417" y="369685"/>
                    <a:pt x="1486188" y="367779"/>
                  </a:cubicBezTo>
                  <a:cubicBezTo>
                    <a:pt x="1478779" y="363346"/>
                    <a:pt x="1470927" y="359680"/>
                    <a:pt x="1463074" y="356102"/>
                  </a:cubicBezTo>
                  <a:cubicBezTo>
                    <a:pt x="1457945" y="353695"/>
                    <a:pt x="1452436" y="351935"/>
                    <a:pt x="1447054" y="350175"/>
                  </a:cubicBezTo>
                  <a:cubicBezTo>
                    <a:pt x="1441291" y="348186"/>
                    <a:pt x="1435338" y="346629"/>
                    <a:pt x="1429386" y="345305"/>
                  </a:cubicBezTo>
                  <a:cubicBezTo>
                    <a:pt x="1418874" y="342842"/>
                    <a:pt x="1407855" y="341493"/>
                    <a:pt x="1396964" y="340866"/>
                  </a:cubicBezTo>
                  <a:cubicBezTo>
                    <a:pt x="1387592" y="340372"/>
                    <a:pt x="1378093" y="339878"/>
                    <a:pt x="1368658" y="339524"/>
                  </a:cubicBezTo>
                  <a:cubicBezTo>
                    <a:pt x="1365681" y="339397"/>
                    <a:pt x="1362642" y="339359"/>
                    <a:pt x="1359539" y="339359"/>
                  </a:cubicBezTo>
                  <a:cubicBezTo>
                    <a:pt x="1354157" y="339359"/>
                    <a:pt x="1348711" y="339524"/>
                    <a:pt x="1343265" y="339789"/>
                  </a:cubicBezTo>
                  <a:cubicBezTo>
                    <a:pt x="1335666" y="340169"/>
                    <a:pt x="1328194" y="341373"/>
                    <a:pt x="1320721" y="342633"/>
                  </a:cubicBezTo>
                  <a:cubicBezTo>
                    <a:pt x="1321228" y="341784"/>
                    <a:pt x="1321671" y="340866"/>
                    <a:pt x="1322178" y="339960"/>
                  </a:cubicBezTo>
                  <a:cubicBezTo>
                    <a:pt x="1326230" y="332425"/>
                    <a:pt x="1330347" y="324801"/>
                    <a:pt x="1334336" y="317195"/>
                  </a:cubicBezTo>
                  <a:cubicBezTo>
                    <a:pt x="1338642" y="309216"/>
                    <a:pt x="1342442" y="301117"/>
                    <a:pt x="1346051" y="292815"/>
                  </a:cubicBezTo>
                  <a:cubicBezTo>
                    <a:pt x="1349661" y="284571"/>
                    <a:pt x="1352700" y="276035"/>
                    <a:pt x="1355170" y="267435"/>
                  </a:cubicBezTo>
                  <a:cubicBezTo>
                    <a:pt x="1357450" y="259342"/>
                    <a:pt x="1358526" y="250945"/>
                    <a:pt x="1359666" y="242625"/>
                  </a:cubicBezTo>
                  <a:cubicBezTo>
                    <a:pt x="1360806" y="232847"/>
                    <a:pt x="1361819" y="222982"/>
                    <a:pt x="1362832" y="213191"/>
                  </a:cubicBezTo>
                  <a:cubicBezTo>
                    <a:pt x="1364036" y="200989"/>
                    <a:pt x="1364225" y="188932"/>
                    <a:pt x="1362642" y="176831"/>
                  </a:cubicBezTo>
                  <a:cubicBezTo>
                    <a:pt x="1361819" y="170910"/>
                    <a:pt x="1360616" y="165065"/>
                    <a:pt x="1358969" y="159347"/>
                  </a:cubicBezTo>
                  <a:cubicBezTo>
                    <a:pt x="1357133" y="152577"/>
                    <a:pt x="1354347" y="146169"/>
                    <a:pt x="1351371" y="139748"/>
                  </a:cubicBezTo>
                  <a:cubicBezTo>
                    <a:pt x="1348774" y="134201"/>
                    <a:pt x="1345988" y="128692"/>
                    <a:pt x="1343265" y="123201"/>
                  </a:cubicBezTo>
                  <a:cubicBezTo>
                    <a:pt x="1338768" y="114602"/>
                    <a:pt x="1333640" y="106484"/>
                    <a:pt x="1327624" y="98885"/>
                  </a:cubicBezTo>
                  <a:cubicBezTo>
                    <a:pt x="1324078" y="94307"/>
                    <a:pt x="1320215" y="89937"/>
                    <a:pt x="1316099" y="85853"/>
                  </a:cubicBezTo>
                  <a:cubicBezTo>
                    <a:pt x="1312173" y="81831"/>
                    <a:pt x="1307740" y="78520"/>
                    <a:pt x="1303307" y="75208"/>
                  </a:cubicBezTo>
                  <a:cubicBezTo>
                    <a:pt x="1294125" y="68432"/>
                    <a:pt x="1284310" y="62733"/>
                    <a:pt x="1273798" y="58224"/>
                  </a:cubicBezTo>
                  <a:cubicBezTo>
                    <a:pt x="1262653" y="53576"/>
                    <a:pt x="1251001" y="50619"/>
                    <a:pt x="1238970" y="49770"/>
                  </a:cubicBezTo>
                  <a:cubicBezTo>
                    <a:pt x="1236500" y="49581"/>
                    <a:pt x="1234031" y="49498"/>
                    <a:pt x="1231561" y="49498"/>
                  </a:cubicBezTo>
                  <a:cubicBezTo>
                    <a:pt x="1220669" y="49498"/>
                    <a:pt x="1209967" y="51157"/>
                    <a:pt x="1199329" y="53576"/>
                  </a:cubicBezTo>
                  <a:cubicBezTo>
                    <a:pt x="1190337" y="55552"/>
                    <a:pt x="1181598" y="58661"/>
                    <a:pt x="1172986" y="61682"/>
                  </a:cubicBezTo>
                  <a:cubicBezTo>
                    <a:pt x="1164627" y="64500"/>
                    <a:pt x="1156522" y="68021"/>
                    <a:pt x="1148416" y="71478"/>
                  </a:cubicBezTo>
                  <a:cubicBezTo>
                    <a:pt x="1132331" y="78374"/>
                    <a:pt x="1116881" y="86625"/>
                    <a:pt x="1101936" y="95718"/>
                  </a:cubicBezTo>
                  <a:cubicBezTo>
                    <a:pt x="1097820" y="98175"/>
                    <a:pt x="1094021" y="100727"/>
                    <a:pt x="1090158" y="103400"/>
                  </a:cubicBezTo>
                  <a:cubicBezTo>
                    <a:pt x="1086548" y="105863"/>
                    <a:pt x="1083002" y="108536"/>
                    <a:pt x="1079582" y="111144"/>
                  </a:cubicBezTo>
                  <a:cubicBezTo>
                    <a:pt x="1078696" y="111784"/>
                    <a:pt x="1077746" y="112493"/>
                    <a:pt x="1076733" y="113196"/>
                  </a:cubicBezTo>
                  <a:cubicBezTo>
                    <a:pt x="1076986" y="110942"/>
                    <a:pt x="1077176" y="108681"/>
                    <a:pt x="1077366" y="106427"/>
                  </a:cubicBezTo>
                  <a:cubicBezTo>
                    <a:pt x="1078569" y="90577"/>
                    <a:pt x="1075339" y="74790"/>
                    <a:pt x="1069514" y="60143"/>
                  </a:cubicBezTo>
                  <a:cubicBezTo>
                    <a:pt x="1067931" y="56166"/>
                    <a:pt x="1066221" y="52316"/>
                    <a:pt x="1064511" y="48504"/>
                  </a:cubicBezTo>
                  <a:cubicBezTo>
                    <a:pt x="1063434" y="46041"/>
                    <a:pt x="1062168" y="43571"/>
                    <a:pt x="1061092" y="41114"/>
                  </a:cubicBezTo>
                  <a:cubicBezTo>
                    <a:pt x="1058496" y="35972"/>
                    <a:pt x="1054886" y="31584"/>
                    <a:pt x="1051150" y="27290"/>
                  </a:cubicBezTo>
                  <a:cubicBezTo>
                    <a:pt x="1048047" y="23713"/>
                    <a:pt x="1044817" y="20110"/>
                    <a:pt x="1041398" y="16931"/>
                  </a:cubicBezTo>
                  <a:cubicBezTo>
                    <a:pt x="1039561" y="15385"/>
                    <a:pt x="1037598" y="14182"/>
                    <a:pt x="1035698" y="12852"/>
                  </a:cubicBezTo>
                  <a:cubicBezTo>
                    <a:pt x="1034432" y="12067"/>
                    <a:pt x="1033229" y="11301"/>
                    <a:pt x="1031962" y="10680"/>
                  </a:cubicBezTo>
                  <a:cubicBezTo>
                    <a:pt x="1028290" y="8546"/>
                    <a:pt x="1024491" y="6868"/>
                    <a:pt x="1020311" y="5437"/>
                  </a:cubicBezTo>
                  <a:cubicBezTo>
                    <a:pt x="1008343" y="1214"/>
                    <a:pt x="995805" y="-547"/>
                    <a:pt x="98320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35" name="Picture 2" descr="http://www.clipartbest.com/cliparts/jix/Eyg/jixEyg9iE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1" y="1679412"/>
            <a:ext cx="5262628" cy="327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5">
            <a:extLst>
              <a:ext uri="{FF2B5EF4-FFF2-40B4-BE49-F238E27FC236}">
                <a16:creationId xmlns:a16="http://schemas.microsoft.com/office/drawing/2014/main" id="{BD679D47-139D-CE86-69E1-E0A8B153FA9E}"/>
              </a:ext>
            </a:extLst>
          </p:cNvPr>
          <p:cNvSpPr/>
          <p:nvPr/>
        </p:nvSpPr>
        <p:spPr>
          <a:xfrm>
            <a:off x="1937948" y="5182102"/>
            <a:ext cx="7590028" cy="1099107"/>
          </a:xfrm>
          <a:prstGeom prst="wedgeRoundRectCallout">
            <a:avLst>
              <a:gd name="adj1" fmla="val 59518"/>
              <a:gd name="adj2" fmla="val 2740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4400" b="0" kern="0" dirty="0">
              <a:solidFill>
                <a:srgbClr val="250E0B"/>
              </a:solidFill>
              <a:latin typeface="Comic Sans MS" panose="030F0702030302020204" pitchFamily="66" charset="0"/>
              <a:ea typeface="Frijole"/>
              <a:cs typeface="Frijole"/>
              <a:sym typeface="Arial"/>
            </a:endParaRP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4400" b="0" kern="0" dirty="0">
                <a:solidFill>
                  <a:srgbClr val="250E0B"/>
                </a:solidFill>
                <a:latin typeface="Comic Sans MS" panose="030F0702030302020204" pitchFamily="66" charset="0"/>
                <a:ea typeface="Frijole"/>
                <a:cs typeface="Frijole"/>
                <a:sym typeface="Arial"/>
              </a:rPr>
              <a:t>Because she thinks it’s fun.</a:t>
            </a:r>
          </a:p>
          <a:p>
            <a:pPr algn="ctr" defTabSz="1219170">
              <a:buClr>
                <a:srgbClr val="000000"/>
              </a:buClr>
              <a:defRPr/>
            </a:pPr>
            <a:endParaRPr lang="en-US" sz="4000" kern="0" dirty="0">
              <a:solidFill>
                <a:srgbClr val="FFFFFF"/>
              </a:solidFill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4" name="Left Arrow 3">
            <a:hlinkClick r:id="rId5" action="ppaction://hlinksldjump"/>
          </p:cNvPr>
          <p:cNvSpPr/>
          <p:nvPr/>
        </p:nvSpPr>
        <p:spPr>
          <a:xfrm>
            <a:off x="520299" y="5743959"/>
            <a:ext cx="593467" cy="4476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551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B9B0998-A7BB-5181-BD3B-2D8C608E3813}"/>
              </a:ext>
            </a:extLst>
          </p:cNvPr>
          <p:cNvGrpSpPr/>
          <p:nvPr/>
        </p:nvGrpSpPr>
        <p:grpSpPr>
          <a:xfrm>
            <a:off x="1224860" y="5418000"/>
            <a:ext cx="9060044" cy="828807"/>
            <a:chOff x="281535" y="3860275"/>
            <a:chExt cx="7228017" cy="986330"/>
          </a:xfrm>
        </p:grpSpPr>
        <p:sp>
          <p:nvSpPr>
            <p:cNvPr id="7" name="Rounded Rectangular Callout 15">
              <a:extLst>
                <a:ext uri="{FF2B5EF4-FFF2-40B4-BE49-F238E27FC236}">
                  <a16:creationId xmlns:a16="http://schemas.microsoft.com/office/drawing/2014/main" id="{971FEF93-BE10-A761-0752-8E1622B48FB2}"/>
                </a:ext>
              </a:extLst>
            </p:cNvPr>
            <p:cNvSpPr/>
            <p:nvPr/>
          </p:nvSpPr>
          <p:spPr>
            <a:xfrm>
              <a:off x="281535" y="3860275"/>
              <a:ext cx="6577514" cy="986330"/>
            </a:xfrm>
            <a:prstGeom prst="wedgeRoundRectCallout">
              <a:avLst>
                <a:gd name="adj1" fmla="val 59074"/>
                <a:gd name="adj2" fmla="val 10380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8" name="Google Shape;2128;p49">
              <a:extLst>
                <a:ext uri="{FF2B5EF4-FFF2-40B4-BE49-F238E27FC236}">
                  <a16:creationId xmlns:a16="http://schemas.microsoft.com/office/drawing/2014/main" id="{30CEE869-D8E0-212F-ECD5-447CFA48F396}"/>
                </a:ext>
              </a:extLst>
            </p:cNvPr>
            <p:cNvSpPr txBox="1">
              <a:spLocks/>
            </p:cNvSpPr>
            <p:nvPr/>
          </p:nvSpPr>
          <p:spPr>
            <a:xfrm>
              <a:off x="282800" y="3913781"/>
              <a:ext cx="7226752" cy="4919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algn="l" defTabSz="1219170">
                <a:buClr>
                  <a:srgbClr val="000000"/>
                </a:buClr>
                <a:defRPr/>
              </a:pPr>
              <a:endParaRPr lang="en-US" sz="6400" b="0" kern="0" dirty="0">
                <a:solidFill>
                  <a:srgbClr val="000000"/>
                </a:solidFill>
                <a:latin typeface="#9Slide07 SVNAppleberry" panose="02040603050506020204" pitchFamily="18" charset="0"/>
                <a:ea typeface="Frijole"/>
                <a:cs typeface="Frijole"/>
                <a:sym typeface="Arial"/>
              </a:endParaRPr>
            </a:p>
          </p:txBody>
        </p:sp>
      </p:grpSp>
      <p:pic>
        <p:nvPicPr>
          <p:cNvPr id="2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10633" y="29369"/>
            <a:ext cx="11643245" cy="70616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D76C05B-C50A-4E03-9275-7B86E2FACC4F}"/>
              </a:ext>
            </a:extLst>
          </p:cNvPr>
          <p:cNvSpPr txBox="1"/>
          <p:nvPr/>
        </p:nvSpPr>
        <p:spPr>
          <a:xfrm>
            <a:off x="1877020" y="288561"/>
            <a:ext cx="87122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500" dirty="0">
                <a:latin typeface="Comic Sans MS" panose="030F0702030302020204" pitchFamily="66" charset="0"/>
                <a:sym typeface="Arial"/>
              </a:rPr>
              <a:t>reading / Why / books / like / does / she / ?</a:t>
            </a:r>
            <a:endParaRPr lang="en-US" sz="450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7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76681A66-F9D2-446B-ABB2-F9EDC20D98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9442938D-6047-4678-A031-B32EDC65B5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7" name="Picture 2">
            <a:extLst>
              <a:ext uri="{FF2B5EF4-FFF2-40B4-BE49-F238E27FC236}">
                <a16:creationId xmlns:a16="http://schemas.microsoft.com/office/drawing/2014/main" id="{E6887711-598A-495C-90A2-3746316FFD01}"/>
              </a:ext>
            </a:extLst>
          </p:cNvPr>
          <p:cNvGrpSpPr/>
          <p:nvPr/>
        </p:nvGrpSpPr>
        <p:grpSpPr>
          <a:xfrm>
            <a:off x="10729998" y="4852581"/>
            <a:ext cx="1100205" cy="1023789"/>
            <a:chOff x="7812073" y="3067624"/>
            <a:chExt cx="1640088" cy="1361472"/>
          </a:xfrm>
        </p:grpSpPr>
        <p:sp>
          <p:nvSpPr>
            <p:cNvPr id="28" name="Freeform: Shape 15">
              <a:extLst>
                <a:ext uri="{FF2B5EF4-FFF2-40B4-BE49-F238E27FC236}">
                  <a16:creationId xmlns:a16="http://schemas.microsoft.com/office/drawing/2014/main" id="{7CC446A6-A9E0-4FB2-B467-CE27859F6D85}"/>
                </a:ext>
              </a:extLst>
            </p:cNvPr>
            <p:cNvSpPr/>
            <p:nvPr/>
          </p:nvSpPr>
          <p:spPr>
            <a:xfrm>
              <a:off x="8059046" y="3472893"/>
              <a:ext cx="1051171" cy="835880"/>
            </a:xfrm>
            <a:custGeom>
              <a:avLst/>
              <a:gdLst>
                <a:gd name="connsiteX0" fmla="*/ 503197 w 1051171"/>
                <a:gd name="connsiteY0" fmla="*/ -547 h 835880"/>
                <a:gd name="connsiteX1" fmla="*/ 497497 w 1051171"/>
                <a:gd name="connsiteY1" fmla="*/ -484 h 835880"/>
                <a:gd name="connsiteX2" fmla="*/ 493192 w 1051171"/>
                <a:gd name="connsiteY2" fmla="*/ -402 h 835880"/>
                <a:gd name="connsiteX3" fmla="*/ 480020 w 1051171"/>
                <a:gd name="connsiteY3" fmla="*/ -249 h 835880"/>
                <a:gd name="connsiteX4" fmla="*/ 479450 w 1051171"/>
                <a:gd name="connsiteY4" fmla="*/ -249 h 835880"/>
                <a:gd name="connsiteX5" fmla="*/ 477867 w 1051171"/>
                <a:gd name="connsiteY5" fmla="*/ -319 h 835880"/>
                <a:gd name="connsiteX6" fmla="*/ 476157 w 1051171"/>
                <a:gd name="connsiteY6" fmla="*/ -319 h 835880"/>
                <a:gd name="connsiteX7" fmla="*/ 473687 w 1051171"/>
                <a:gd name="connsiteY7" fmla="*/ -249 h 835880"/>
                <a:gd name="connsiteX8" fmla="*/ 451081 w 1051171"/>
                <a:gd name="connsiteY8" fmla="*/ 1384 h 835880"/>
                <a:gd name="connsiteX9" fmla="*/ 435250 w 1051171"/>
                <a:gd name="connsiteY9" fmla="*/ 3164 h 835880"/>
                <a:gd name="connsiteX10" fmla="*/ 395166 w 1051171"/>
                <a:gd name="connsiteY10" fmla="*/ 9154 h 835880"/>
                <a:gd name="connsiteX11" fmla="*/ 375978 w 1051171"/>
                <a:gd name="connsiteY11" fmla="*/ 12922 h 835880"/>
                <a:gd name="connsiteX12" fmla="*/ 370596 w 1051171"/>
                <a:gd name="connsiteY12" fmla="*/ 14055 h 835880"/>
                <a:gd name="connsiteX13" fmla="*/ 355208 w 1051171"/>
                <a:gd name="connsiteY13" fmla="*/ 18000 h 835880"/>
                <a:gd name="connsiteX14" fmla="*/ 349192 w 1051171"/>
                <a:gd name="connsiteY14" fmla="*/ 19546 h 835880"/>
                <a:gd name="connsiteX15" fmla="*/ 336970 w 1051171"/>
                <a:gd name="connsiteY15" fmla="*/ 23130 h 835880"/>
                <a:gd name="connsiteX16" fmla="*/ 323419 w 1051171"/>
                <a:gd name="connsiteY16" fmla="*/ 27676 h 835880"/>
                <a:gd name="connsiteX17" fmla="*/ 314680 w 1051171"/>
                <a:gd name="connsiteY17" fmla="*/ 30672 h 835880"/>
                <a:gd name="connsiteX18" fmla="*/ 302459 w 1051171"/>
                <a:gd name="connsiteY18" fmla="*/ 35453 h 835880"/>
                <a:gd name="connsiteX19" fmla="*/ 298912 w 1051171"/>
                <a:gd name="connsiteY19" fmla="*/ 36941 h 835880"/>
                <a:gd name="connsiteX20" fmla="*/ 267123 w 1051171"/>
                <a:gd name="connsiteY20" fmla="*/ 51354 h 835880"/>
                <a:gd name="connsiteX21" fmla="*/ 218807 w 1051171"/>
                <a:gd name="connsiteY21" fmla="*/ 82490 h 835880"/>
                <a:gd name="connsiteX22" fmla="*/ 188412 w 1051171"/>
                <a:gd name="connsiteY22" fmla="*/ 107503 h 835880"/>
                <a:gd name="connsiteX23" fmla="*/ 159472 w 1051171"/>
                <a:gd name="connsiteY23" fmla="*/ 134030 h 835880"/>
                <a:gd name="connsiteX24" fmla="*/ 144528 w 1051171"/>
                <a:gd name="connsiteY24" fmla="*/ 148841 h 835880"/>
                <a:gd name="connsiteX25" fmla="*/ 135599 w 1051171"/>
                <a:gd name="connsiteY25" fmla="*/ 158251 h 835880"/>
                <a:gd name="connsiteX26" fmla="*/ 131673 w 1051171"/>
                <a:gd name="connsiteY26" fmla="*/ 162671 h 835880"/>
                <a:gd name="connsiteX27" fmla="*/ 105520 w 1051171"/>
                <a:gd name="connsiteY27" fmla="*/ 194099 h 835880"/>
                <a:gd name="connsiteX28" fmla="*/ 102797 w 1051171"/>
                <a:gd name="connsiteY28" fmla="*/ 197867 h 835880"/>
                <a:gd name="connsiteX29" fmla="*/ 93805 w 1051171"/>
                <a:gd name="connsiteY29" fmla="*/ 210716 h 835880"/>
                <a:gd name="connsiteX30" fmla="*/ 82913 w 1051171"/>
                <a:gd name="connsiteY30" fmla="*/ 228168 h 835880"/>
                <a:gd name="connsiteX31" fmla="*/ 68348 w 1051171"/>
                <a:gd name="connsiteY31" fmla="*/ 254396 h 835880"/>
                <a:gd name="connsiteX32" fmla="*/ 63662 w 1051171"/>
                <a:gd name="connsiteY32" fmla="*/ 263028 h 835880"/>
                <a:gd name="connsiteX33" fmla="*/ 60180 w 1051171"/>
                <a:gd name="connsiteY33" fmla="*/ 269442 h 835880"/>
                <a:gd name="connsiteX34" fmla="*/ 47705 w 1051171"/>
                <a:gd name="connsiteY34" fmla="*/ 294247 h 835880"/>
                <a:gd name="connsiteX35" fmla="*/ 31874 w 1051171"/>
                <a:gd name="connsiteY35" fmla="*/ 335800 h 835880"/>
                <a:gd name="connsiteX36" fmla="*/ 9520 w 1051171"/>
                <a:gd name="connsiteY36" fmla="*/ 410193 h 835880"/>
                <a:gd name="connsiteX37" fmla="*/ -549 w 1051171"/>
                <a:gd name="connsiteY37" fmla="*/ 493174 h 835880"/>
                <a:gd name="connsiteX38" fmla="*/ 655 w 1051171"/>
                <a:gd name="connsiteY38" fmla="*/ 535430 h 835880"/>
                <a:gd name="connsiteX39" fmla="*/ 7177 w 1051171"/>
                <a:gd name="connsiteY39" fmla="*/ 563926 h 835880"/>
                <a:gd name="connsiteX40" fmla="*/ 18892 w 1051171"/>
                <a:gd name="connsiteY40" fmla="*/ 593302 h 835880"/>
                <a:gd name="connsiteX41" fmla="*/ 26111 w 1051171"/>
                <a:gd name="connsiteY41" fmla="*/ 607904 h 835880"/>
                <a:gd name="connsiteX42" fmla="*/ 27631 w 1051171"/>
                <a:gd name="connsiteY42" fmla="*/ 610900 h 835880"/>
                <a:gd name="connsiteX43" fmla="*/ 31177 w 1051171"/>
                <a:gd name="connsiteY43" fmla="*/ 617182 h 835880"/>
                <a:gd name="connsiteX44" fmla="*/ 42322 w 1051171"/>
                <a:gd name="connsiteY44" fmla="*/ 633861 h 835880"/>
                <a:gd name="connsiteX45" fmla="*/ 48465 w 1051171"/>
                <a:gd name="connsiteY45" fmla="*/ 641549 h 835880"/>
                <a:gd name="connsiteX46" fmla="*/ 50745 w 1051171"/>
                <a:gd name="connsiteY46" fmla="*/ 644189 h 835880"/>
                <a:gd name="connsiteX47" fmla="*/ 56507 w 1051171"/>
                <a:gd name="connsiteY47" fmla="*/ 650750 h 835880"/>
                <a:gd name="connsiteX48" fmla="*/ 70945 w 1051171"/>
                <a:gd name="connsiteY48" fmla="*/ 665352 h 835880"/>
                <a:gd name="connsiteX49" fmla="*/ 98048 w 1051171"/>
                <a:gd name="connsiteY49" fmla="*/ 690365 h 835880"/>
                <a:gd name="connsiteX50" fmla="*/ 162638 w 1051171"/>
                <a:gd name="connsiteY50" fmla="*/ 735896 h 835880"/>
                <a:gd name="connsiteX51" fmla="*/ 228496 w 1051171"/>
                <a:gd name="connsiteY51" fmla="*/ 769255 h 835880"/>
                <a:gd name="connsiteX52" fmla="*/ 266997 w 1051171"/>
                <a:gd name="connsiteY52" fmla="*/ 783230 h 835880"/>
                <a:gd name="connsiteX53" fmla="*/ 295683 w 1051171"/>
                <a:gd name="connsiteY53" fmla="*/ 791361 h 835880"/>
                <a:gd name="connsiteX54" fmla="*/ 301509 w 1051171"/>
                <a:gd name="connsiteY54" fmla="*/ 792932 h 835880"/>
                <a:gd name="connsiteX55" fmla="*/ 310944 w 1051171"/>
                <a:gd name="connsiteY55" fmla="*/ 795446 h 835880"/>
                <a:gd name="connsiteX56" fmla="*/ 337477 w 1051171"/>
                <a:gd name="connsiteY56" fmla="*/ 802418 h 835880"/>
                <a:gd name="connsiteX57" fmla="*/ 349572 w 1051171"/>
                <a:gd name="connsiteY57" fmla="*/ 805185 h 835880"/>
                <a:gd name="connsiteX58" fmla="*/ 355208 w 1051171"/>
                <a:gd name="connsiteY58" fmla="*/ 806464 h 835880"/>
                <a:gd name="connsiteX59" fmla="*/ 358501 w 1051171"/>
                <a:gd name="connsiteY59" fmla="*/ 807180 h 835880"/>
                <a:gd name="connsiteX60" fmla="*/ 373255 w 1051171"/>
                <a:gd name="connsiteY60" fmla="*/ 810466 h 835880"/>
                <a:gd name="connsiteX61" fmla="*/ 444748 w 1051171"/>
                <a:gd name="connsiteY61" fmla="*/ 824360 h 835880"/>
                <a:gd name="connsiteX62" fmla="*/ 481223 w 1051171"/>
                <a:gd name="connsiteY62" fmla="*/ 829489 h 835880"/>
                <a:gd name="connsiteX63" fmla="*/ 522827 w 1051171"/>
                <a:gd name="connsiteY63" fmla="*/ 832991 h 835880"/>
                <a:gd name="connsiteX64" fmla="*/ 545244 w 1051171"/>
                <a:gd name="connsiteY64" fmla="*/ 833700 h 835880"/>
                <a:gd name="connsiteX65" fmla="*/ 560632 w 1051171"/>
                <a:gd name="connsiteY65" fmla="*/ 834188 h 835880"/>
                <a:gd name="connsiteX66" fmla="*/ 571080 w 1051171"/>
                <a:gd name="connsiteY66" fmla="*/ 834688 h 835880"/>
                <a:gd name="connsiteX67" fmla="*/ 578743 w 1051171"/>
                <a:gd name="connsiteY67" fmla="*/ 835042 h 835880"/>
                <a:gd name="connsiteX68" fmla="*/ 596157 w 1051171"/>
                <a:gd name="connsiteY68" fmla="*/ 835334 h 835880"/>
                <a:gd name="connsiteX69" fmla="*/ 598627 w 1051171"/>
                <a:gd name="connsiteY69" fmla="*/ 835334 h 835880"/>
                <a:gd name="connsiteX70" fmla="*/ 632885 w 1051171"/>
                <a:gd name="connsiteY70" fmla="*/ 834625 h 835880"/>
                <a:gd name="connsiteX71" fmla="*/ 639534 w 1051171"/>
                <a:gd name="connsiteY71" fmla="*/ 834409 h 835880"/>
                <a:gd name="connsiteX72" fmla="*/ 670816 w 1051171"/>
                <a:gd name="connsiteY72" fmla="*/ 833079 h 835880"/>
                <a:gd name="connsiteX73" fmla="*/ 685698 w 1051171"/>
                <a:gd name="connsiteY73" fmla="*/ 831351 h 835880"/>
                <a:gd name="connsiteX74" fmla="*/ 689497 w 1051171"/>
                <a:gd name="connsiteY74" fmla="*/ 830939 h 835880"/>
                <a:gd name="connsiteX75" fmla="*/ 706531 w 1051171"/>
                <a:gd name="connsiteY75" fmla="*/ 828419 h 835880"/>
                <a:gd name="connsiteX76" fmla="*/ 750921 w 1051171"/>
                <a:gd name="connsiteY76" fmla="*/ 820592 h 835880"/>
                <a:gd name="connsiteX77" fmla="*/ 762573 w 1051171"/>
                <a:gd name="connsiteY77" fmla="*/ 817736 h 835880"/>
                <a:gd name="connsiteX78" fmla="*/ 773908 w 1051171"/>
                <a:gd name="connsiteY78" fmla="*/ 813316 h 835880"/>
                <a:gd name="connsiteX79" fmla="*/ 775554 w 1051171"/>
                <a:gd name="connsiteY79" fmla="*/ 812606 h 835880"/>
                <a:gd name="connsiteX80" fmla="*/ 798605 w 1051171"/>
                <a:gd name="connsiteY80" fmla="*/ 801854 h 835880"/>
                <a:gd name="connsiteX81" fmla="*/ 830520 w 1051171"/>
                <a:gd name="connsiteY81" fmla="*/ 784947 h 835880"/>
                <a:gd name="connsiteX82" fmla="*/ 848441 w 1051171"/>
                <a:gd name="connsiteY82" fmla="*/ 774194 h 835880"/>
                <a:gd name="connsiteX83" fmla="*/ 859586 w 1051171"/>
                <a:gd name="connsiteY83" fmla="*/ 765981 h 835880"/>
                <a:gd name="connsiteX84" fmla="*/ 863258 w 1051171"/>
                <a:gd name="connsiteY84" fmla="*/ 763138 h 835880"/>
                <a:gd name="connsiteX85" fmla="*/ 876493 w 1051171"/>
                <a:gd name="connsiteY85" fmla="*/ 752094 h 835880"/>
                <a:gd name="connsiteX86" fmla="*/ 882446 w 1051171"/>
                <a:gd name="connsiteY86" fmla="*/ 746965 h 835880"/>
                <a:gd name="connsiteX87" fmla="*/ 892261 w 1051171"/>
                <a:gd name="connsiteY87" fmla="*/ 738200 h 835880"/>
                <a:gd name="connsiteX88" fmla="*/ 896884 w 1051171"/>
                <a:gd name="connsiteY88" fmla="*/ 733933 h 835880"/>
                <a:gd name="connsiteX89" fmla="*/ 922974 w 1051171"/>
                <a:gd name="connsiteY89" fmla="*/ 707672 h 835880"/>
                <a:gd name="connsiteX90" fmla="*/ 923480 w 1051171"/>
                <a:gd name="connsiteY90" fmla="*/ 707051 h 835880"/>
                <a:gd name="connsiteX91" fmla="*/ 948303 w 1051171"/>
                <a:gd name="connsiteY91" fmla="*/ 674484 h 835880"/>
                <a:gd name="connsiteX92" fmla="*/ 965718 w 1051171"/>
                <a:gd name="connsiteY92" fmla="*/ 642619 h 835880"/>
                <a:gd name="connsiteX93" fmla="*/ 968124 w 1051171"/>
                <a:gd name="connsiteY93" fmla="*/ 637990 h 835880"/>
                <a:gd name="connsiteX94" fmla="*/ 983258 w 1051171"/>
                <a:gd name="connsiteY94" fmla="*/ 608696 h 835880"/>
                <a:gd name="connsiteX95" fmla="*/ 1002002 w 1051171"/>
                <a:gd name="connsiteY95" fmla="*/ 570499 h 835880"/>
                <a:gd name="connsiteX96" fmla="*/ 1017960 w 1051171"/>
                <a:gd name="connsiteY96" fmla="*/ 530003 h 835880"/>
                <a:gd name="connsiteX97" fmla="*/ 1021569 w 1051171"/>
                <a:gd name="connsiteY97" fmla="*/ 517978 h 835880"/>
                <a:gd name="connsiteX98" fmla="*/ 1023406 w 1051171"/>
                <a:gd name="connsiteY98" fmla="*/ 512259 h 835880"/>
                <a:gd name="connsiteX99" fmla="*/ 1029169 w 1051171"/>
                <a:gd name="connsiteY99" fmla="*/ 494655 h 835880"/>
                <a:gd name="connsiteX100" fmla="*/ 1029485 w 1051171"/>
                <a:gd name="connsiteY100" fmla="*/ 493737 h 835880"/>
                <a:gd name="connsiteX101" fmla="*/ 1035754 w 1051171"/>
                <a:gd name="connsiteY101" fmla="*/ 475842 h 835880"/>
                <a:gd name="connsiteX102" fmla="*/ 1041959 w 1051171"/>
                <a:gd name="connsiteY102" fmla="*/ 458529 h 835880"/>
                <a:gd name="connsiteX103" fmla="*/ 1047089 w 1051171"/>
                <a:gd name="connsiteY103" fmla="*/ 440703 h 835880"/>
                <a:gd name="connsiteX104" fmla="*/ 1049432 w 1051171"/>
                <a:gd name="connsiteY104" fmla="*/ 424258 h 835880"/>
                <a:gd name="connsiteX105" fmla="*/ 1049432 w 1051171"/>
                <a:gd name="connsiteY105" fmla="*/ 423966 h 835880"/>
                <a:gd name="connsiteX106" fmla="*/ 1050002 w 1051171"/>
                <a:gd name="connsiteY106" fmla="*/ 411264 h 835880"/>
                <a:gd name="connsiteX107" fmla="*/ 1049432 w 1051171"/>
                <a:gd name="connsiteY107" fmla="*/ 396522 h 835880"/>
                <a:gd name="connsiteX108" fmla="*/ 1046646 w 1051171"/>
                <a:gd name="connsiteY108" fmla="*/ 357615 h 835880"/>
                <a:gd name="connsiteX109" fmla="*/ 1044493 w 1051171"/>
                <a:gd name="connsiteY109" fmla="*/ 338795 h 835880"/>
                <a:gd name="connsiteX110" fmla="*/ 1041959 w 1051171"/>
                <a:gd name="connsiteY110" fmla="*/ 322533 h 835880"/>
                <a:gd name="connsiteX111" fmla="*/ 1037717 w 1051171"/>
                <a:gd name="connsiteY111" fmla="*/ 309356 h 835880"/>
                <a:gd name="connsiteX112" fmla="*/ 1037084 w 1051171"/>
                <a:gd name="connsiteY112" fmla="*/ 307405 h 835880"/>
                <a:gd name="connsiteX113" fmla="*/ 1027332 w 1051171"/>
                <a:gd name="connsiteY113" fmla="*/ 286749 h 835880"/>
                <a:gd name="connsiteX114" fmla="*/ 1017833 w 1051171"/>
                <a:gd name="connsiteY114" fmla="*/ 273299 h 835880"/>
                <a:gd name="connsiteX115" fmla="*/ 1017010 w 1051171"/>
                <a:gd name="connsiteY115" fmla="*/ 272292 h 835880"/>
                <a:gd name="connsiteX116" fmla="*/ 1011184 w 1051171"/>
                <a:gd name="connsiteY116" fmla="*/ 265858 h 835880"/>
                <a:gd name="connsiteX117" fmla="*/ 1004978 w 1051171"/>
                <a:gd name="connsiteY117" fmla="*/ 261312 h 835880"/>
                <a:gd name="connsiteX118" fmla="*/ 1000546 w 1051171"/>
                <a:gd name="connsiteY118" fmla="*/ 259386 h 835880"/>
                <a:gd name="connsiteX119" fmla="*/ 993327 w 1051171"/>
                <a:gd name="connsiteY119" fmla="*/ 247842 h 835880"/>
                <a:gd name="connsiteX120" fmla="*/ 992567 w 1051171"/>
                <a:gd name="connsiteY120" fmla="*/ 246690 h 835880"/>
                <a:gd name="connsiteX121" fmla="*/ 982245 w 1051171"/>
                <a:gd name="connsiteY121" fmla="*/ 230954 h 835880"/>
                <a:gd name="connsiteX122" fmla="*/ 979458 w 1051171"/>
                <a:gd name="connsiteY122" fmla="*/ 226952 h 835880"/>
                <a:gd name="connsiteX123" fmla="*/ 976672 w 1051171"/>
                <a:gd name="connsiteY123" fmla="*/ 223032 h 835880"/>
                <a:gd name="connsiteX124" fmla="*/ 972746 w 1051171"/>
                <a:gd name="connsiteY124" fmla="*/ 218194 h 835880"/>
                <a:gd name="connsiteX125" fmla="*/ 970846 w 1051171"/>
                <a:gd name="connsiteY125" fmla="*/ 215908 h 835880"/>
                <a:gd name="connsiteX126" fmla="*/ 949950 w 1051171"/>
                <a:gd name="connsiteY126" fmla="*/ 191459 h 835880"/>
                <a:gd name="connsiteX127" fmla="*/ 878963 w 1051171"/>
                <a:gd name="connsiteY127" fmla="*/ 133295 h 835880"/>
                <a:gd name="connsiteX128" fmla="*/ 868261 w 1051171"/>
                <a:gd name="connsiteY128" fmla="*/ 126380 h 835880"/>
                <a:gd name="connsiteX129" fmla="*/ 857559 w 1051171"/>
                <a:gd name="connsiteY129" fmla="*/ 119491 h 835880"/>
                <a:gd name="connsiteX130" fmla="*/ 847997 w 1051171"/>
                <a:gd name="connsiteY130" fmla="*/ 113627 h 835880"/>
                <a:gd name="connsiteX131" fmla="*/ 844641 w 1051171"/>
                <a:gd name="connsiteY131" fmla="*/ 111651 h 835880"/>
                <a:gd name="connsiteX132" fmla="*/ 777074 w 1051171"/>
                <a:gd name="connsiteY132" fmla="*/ 73289 h 835880"/>
                <a:gd name="connsiteX133" fmla="*/ 773528 w 1051171"/>
                <a:gd name="connsiteY133" fmla="*/ 71358 h 835880"/>
                <a:gd name="connsiteX134" fmla="*/ 744146 w 1051171"/>
                <a:gd name="connsiteY134" fmla="*/ 56255 h 835880"/>
                <a:gd name="connsiteX135" fmla="*/ 703048 w 1051171"/>
                <a:gd name="connsiteY135" fmla="*/ 39873 h 835880"/>
                <a:gd name="connsiteX136" fmla="*/ 665054 w 1051171"/>
                <a:gd name="connsiteY136" fmla="*/ 27974 h 835880"/>
                <a:gd name="connsiteX137" fmla="*/ 656252 w 1051171"/>
                <a:gd name="connsiteY137" fmla="*/ 25536 h 835880"/>
                <a:gd name="connsiteX138" fmla="*/ 648019 w 1051171"/>
                <a:gd name="connsiteY138" fmla="*/ 23256 h 835880"/>
                <a:gd name="connsiteX139" fmla="*/ 643397 w 1051171"/>
                <a:gd name="connsiteY139" fmla="*/ 21914 h 835880"/>
                <a:gd name="connsiteX140" fmla="*/ 630922 w 1051171"/>
                <a:gd name="connsiteY140" fmla="*/ 18419 h 835880"/>
                <a:gd name="connsiteX141" fmla="*/ 610784 w 1051171"/>
                <a:gd name="connsiteY141" fmla="*/ 13194 h 835880"/>
                <a:gd name="connsiteX142" fmla="*/ 607175 w 1051171"/>
                <a:gd name="connsiteY142" fmla="*/ 12339 h 835880"/>
                <a:gd name="connsiteX143" fmla="*/ 594827 w 1051171"/>
                <a:gd name="connsiteY143" fmla="*/ 9452 h 835880"/>
                <a:gd name="connsiteX144" fmla="*/ 583745 w 1051171"/>
                <a:gd name="connsiteY144" fmla="*/ 7375 h 835880"/>
                <a:gd name="connsiteX145" fmla="*/ 574563 w 1051171"/>
                <a:gd name="connsiteY145" fmla="*/ 5589 h 835880"/>
                <a:gd name="connsiteX146" fmla="*/ 569941 w 1051171"/>
                <a:gd name="connsiteY146" fmla="*/ 4937 h 835880"/>
                <a:gd name="connsiteX147" fmla="*/ 567598 w 1051171"/>
                <a:gd name="connsiteY147" fmla="*/ 4734 h 835880"/>
                <a:gd name="connsiteX148" fmla="*/ 560505 w 1051171"/>
                <a:gd name="connsiteY148" fmla="*/ 3879 h 835880"/>
                <a:gd name="connsiteX149" fmla="*/ 553286 w 1051171"/>
                <a:gd name="connsiteY149" fmla="*/ 3030 h 835880"/>
                <a:gd name="connsiteX150" fmla="*/ 533909 w 1051171"/>
                <a:gd name="connsiteY150" fmla="*/ 1087 h 835880"/>
                <a:gd name="connsiteX151" fmla="*/ 521307 w 1051171"/>
                <a:gd name="connsiteY151" fmla="*/ 378 h 835880"/>
                <a:gd name="connsiteX152" fmla="*/ 508832 w 1051171"/>
                <a:gd name="connsiteY152" fmla="*/ -319 h 835880"/>
                <a:gd name="connsiteX153" fmla="*/ 503197 w 1051171"/>
                <a:gd name="connsiteY153" fmla="*/ -547 h 83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1051171" h="835880">
                  <a:moveTo>
                    <a:pt x="503197" y="-547"/>
                  </a:moveTo>
                  <a:cubicBezTo>
                    <a:pt x="501296" y="-547"/>
                    <a:pt x="499397" y="-484"/>
                    <a:pt x="497497" y="-484"/>
                  </a:cubicBezTo>
                  <a:cubicBezTo>
                    <a:pt x="496104" y="-402"/>
                    <a:pt x="494648" y="-402"/>
                    <a:pt x="493192" y="-402"/>
                  </a:cubicBezTo>
                  <a:lnTo>
                    <a:pt x="480020" y="-249"/>
                  </a:lnTo>
                  <a:lnTo>
                    <a:pt x="479450" y="-249"/>
                  </a:lnTo>
                  <a:lnTo>
                    <a:pt x="477867" y="-319"/>
                  </a:lnTo>
                  <a:lnTo>
                    <a:pt x="476157" y="-319"/>
                  </a:lnTo>
                  <a:cubicBezTo>
                    <a:pt x="475270" y="-319"/>
                    <a:pt x="474447" y="-319"/>
                    <a:pt x="473687" y="-249"/>
                  </a:cubicBezTo>
                  <a:cubicBezTo>
                    <a:pt x="466089" y="314"/>
                    <a:pt x="458616" y="878"/>
                    <a:pt x="451081" y="1384"/>
                  </a:cubicBezTo>
                  <a:cubicBezTo>
                    <a:pt x="445762" y="1821"/>
                    <a:pt x="440632" y="2448"/>
                    <a:pt x="435250" y="3164"/>
                  </a:cubicBezTo>
                  <a:cubicBezTo>
                    <a:pt x="421192" y="5089"/>
                    <a:pt x="407071" y="7305"/>
                    <a:pt x="395166" y="9154"/>
                  </a:cubicBezTo>
                  <a:cubicBezTo>
                    <a:pt x="388706" y="10135"/>
                    <a:pt x="382247" y="11579"/>
                    <a:pt x="375978" y="12922"/>
                  </a:cubicBezTo>
                  <a:lnTo>
                    <a:pt x="370596" y="14055"/>
                  </a:lnTo>
                  <a:cubicBezTo>
                    <a:pt x="364833" y="15335"/>
                    <a:pt x="359324" y="16842"/>
                    <a:pt x="355208" y="18000"/>
                  </a:cubicBezTo>
                  <a:cubicBezTo>
                    <a:pt x="353245" y="18564"/>
                    <a:pt x="351218" y="19064"/>
                    <a:pt x="349192" y="19546"/>
                  </a:cubicBezTo>
                  <a:cubicBezTo>
                    <a:pt x="345139" y="20641"/>
                    <a:pt x="340896" y="21680"/>
                    <a:pt x="336970" y="23130"/>
                  </a:cubicBezTo>
                  <a:lnTo>
                    <a:pt x="323419" y="27676"/>
                  </a:lnTo>
                  <a:lnTo>
                    <a:pt x="314680" y="30672"/>
                  </a:lnTo>
                  <a:cubicBezTo>
                    <a:pt x="310501" y="32103"/>
                    <a:pt x="306448" y="33813"/>
                    <a:pt x="302459" y="35453"/>
                  </a:cubicBezTo>
                  <a:lnTo>
                    <a:pt x="298912" y="36941"/>
                  </a:lnTo>
                  <a:cubicBezTo>
                    <a:pt x="286501" y="42007"/>
                    <a:pt x="276433" y="46642"/>
                    <a:pt x="267123" y="51354"/>
                  </a:cubicBezTo>
                  <a:cubicBezTo>
                    <a:pt x="251863" y="59187"/>
                    <a:pt x="236475" y="69078"/>
                    <a:pt x="218807" y="82490"/>
                  </a:cubicBezTo>
                  <a:cubicBezTo>
                    <a:pt x="209372" y="89608"/>
                    <a:pt x="199430" y="97802"/>
                    <a:pt x="188412" y="107503"/>
                  </a:cubicBezTo>
                  <a:cubicBezTo>
                    <a:pt x="180369" y="114652"/>
                    <a:pt x="169857" y="124056"/>
                    <a:pt x="159472" y="134030"/>
                  </a:cubicBezTo>
                  <a:cubicBezTo>
                    <a:pt x="154596" y="138785"/>
                    <a:pt x="149530" y="143788"/>
                    <a:pt x="144528" y="148841"/>
                  </a:cubicBezTo>
                  <a:cubicBezTo>
                    <a:pt x="141425" y="151925"/>
                    <a:pt x="138449" y="155104"/>
                    <a:pt x="135599" y="158251"/>
                  </a:cubicBezTo>
                  <a:cubicBezTo>
                    <a:pt x="134206" y="159739"/>
                    <a:pt x="132939" y="161164"/>
                    <a:pt x="131673" y="162671"/>
                  </a:cubicBezTo>
                  <a:cubicBezTo>
                    <a:pt x="121288" y="173715"/>
                    <a:pt x="112739" y="183980"/>
                    <a:pt x="105520" y="194099"/>
                  </a:cubicBezTo>
                  <a:lnTo>
                    <a:pt x="102797" y="197867"/>
                  </a:lnTo>
                  <a:cubicBezTo>
                    <a:pt x="99758" y="202021"/>
                    <a:pt x="96655" y="206352"/>
                    <a:pt x="93805" y="210716"/>
                  </a:cubicBezTo>
                  <a:cubicBezTo>
                    <a:pt x="90449" y="215908"/>
                    <a:pt x="86586" y="221987"/>
                    <a:pt x="82913" y="228168"/>
                  </a:cubicBezTo>
                  <a:cubicBezTo>
                    <a:pt x="77657" y="236716"/>
                    <a:pt x="72908" y="245702"/>
                    <a:pt x="68348" y="254396"/>
                  </a:cubicBezTo>
                  <a:cubicBezTo>
                    <a:pt x="66702" y="257309"/>
                    <a:pt x="65182" y="260184"/>
                    <a:pt x="63662" y="263028"/>
                  </a:cubicBezTo>
                  <a:cubicBezTo>
                    <a:pt x="62459" y="265168"/>
                    <a:pt x="61319" y="267302"/>
                    <a:pt x="60180" y="269442"/>
                  </a:cubicBezTo>
                  <a:cubicBezTo>
                    <a:pt x="55683" y="277421"/>
                    <a:pt x="51188" y="285622"/>
                    <a:pt x="47705" y="294247"/>
                  </a:cubicBezTo>
                  <a:cubicBezTo>
                    <a:pt x="41246" y="310407"/>
                    <a:pt x="36180" y="323667"/>
                    <a:pt x="31874" y="335800"/>
                  </a:cubicBezTo>
                  <a:cubicBezTo>
                    <a:pt x="21489" y="364587"/>
                    <a:pt x="14333" y="388239"/>
                    <a:pt x="9520" y="410193"/>
                  </a:cubicBezTo>
                  <a:cubicBezTo>
                    <a:pt x="3568" y="436916"/>
                    <a:pt x="1351" y="464715"/>
                    <a:pt x="-549" y="493174"/>
                  </a:cubicBezTo>
                  <a:cubicBezTo>
                    <a:pt x="-1688" y="509619"/>
                    <a:pt x="-1245" y="523025"/>
                    <a:pt x="655" y="535430"/>
                  </a:cubicBezTo>
                  <a:cubicBezTo>
                    <a:pt x="2301" y="546030"/>
                    <a:pt x="4391" y="555377"/>
                    <a:pt x="7177" y="563926"/>
                  </a:cubicBezTo>
                  <a:cubicBezTo>
                    <a:pt x="10280" y="573412"/>
                    <a:pt x="14016" y="582967"/>
                    <a:pt x="18892" y="593302"/>
                  </a:cubicBezTo>
                  <a:cubicBezTo>
                    <a:pt x="21299" y="598577"/>
                    <a:pt x="23705" y="603339"/>
                    <a:pt x="26111" y="607904"/>
                  </a:cubicBezTo>
                  <a:cubicBezTo>
                    <a:pt x="26681" y="608911"/>
                    <a:pt x="27187" y="609912"/>
                    <a:pt x="27631" y="610900"/>
                  </a:cubicBezTo>
                  <a:cubicBezTo>
                    <a:pt x="28771" y="613040"/>
                    <a:pt x="29911" y="615174"/>
                    <a:pt x="31177" y="617182"/>
                  </a:cubicBezTo>
                  <a:cubicBezTo>
                    <a:pt x="34280" y="622152"/>
                    <a:pt x="38080" y="628016"/>
                    <a:pt x="42322" y="633861"/>
                  </a:cubicBezTo>
                  <a:cubicBezTo>
                    <a:pt x="44222" y="636565"/>
                    <a:pt x="46438" y="639054"/>
                    <a:pt x="48465" y="641549"/>
                  </a:cubicBezTo>
                  <a:cubicBezTo>
                    <a:pt x="49288" y="642410"/>
                    <a:pt x="49921" y="643328"/>
                    <a:pt x="50745" y="644189"/>
                  </a:cubicBezTo>
                  <a:cubicBezTo>
                    <a:pt x="52391" y="646330"/>
                    <a:pt x="54354" y="648527"/>
                    <a:pt x="56507" y="650750"/>
                  </a:cubicBezTo>
                  <a:cubicBezTo>
                    <a:pt x="61700" y="656234"/>
                    <a:pt x="66449" y="660996"/>
                    <a:pt x="70945" y="665352"/>
                  </a:cubicBezTo>
                  <a:cubicBezTo>
                    <a:pt x="80253" y="674408"/>
                    <a:pt x="89119" y="682621"/>
                    <a:pt x="98048" y="690365"/>
                  </a:cubicBezTo>
                  <a:cubicBezTo>
                    <a:pt x="115905" y="706064"/>
                    <a:pt x="137056" y="720875"/>
                    <a:pt x="162638" y="735896"/>
                  </a:cubicBezTo>
                  <a:cubicBezTo>
                    <a:pt x="186448" y="749808"/>
                    <a:pt x="208042" y="760706"/>
                    <a:pt x="228496" y="769255"/>
                  </a:cubicBezTo>
                  <a:cubicBezTo>
                    <a:pt x="240210" y="774118"/>
                    <a:pt x="252749" y="778665"/>
                    <a:pt x="266997" y="783230"/>
                  </a:cubicBezTo>
                  <a:cubicBezTo>
                    <a:pt x="276495" y="786308"/>
                    <a:pt x="286184" y="788866"/>
                    <a:pt x="295683" y="791361"/>
                  </a:cubicBezTo>
                  <a:lnTo>
                    <a:pt x="301509" y="792932"/>
                  </a:lnTo>
                  <a:lnTo>
                    <a:pt x="310944" y="795446"/>
                  </a:lnTo>
                  <a:cubicBezTo>
                    <a:pt x="319810" y="797770"/>
                    <a:pt x="328612" y="800138"/>
                    <a:pt x="337477" y="802418"/>
                  </a:cubicBezTo>
                  <a:cubicBezTo>
                    <a:pt x="341466" y="803412"/>
                    <a:pt x="345582" y="804324"/>
                    <a:pt x="349572" y="805185"/>
                  </a:cubicBezTo>
                  <a:cubicBezTo>
                    <a:pt x="351408" y="805609"/>
                    <a:pt x="353308" y="806053"/>
                    <a:pt x="355208" y="806464"/>
                  </a:cubicBezTo>
                  <a:lnTo>
                    <a:pt x="358501" y="807180"/>
                  </a:lnTo>
                  <a:cubicBezTo>
                    <a:pt x="363377" y="808332"/>
                    <a:pt x="368315" y="809459"/>
                    <a:pt x="373255" y="810466"/>
                  </a:cubicBezTo>
                  <a:cubicBezTo>
                    <a:pt x="394216" y="814886"/>
                    <a:pt x="419102" y="819940"/>
                    <a:pt x="444748" y="824360"/>
                  </a:cubicBezTo>
                  <a:cubicBezTo>
                    <a:pt x="456907" y="826437"/>
                    <a:pt x="469065" y="828128"/>
                    <a:pt x="481223" y="829489"/>
                  </a:cubicBezTo>
                  <a:cubicBezTo>
                    <a:pt x="495281" y="831002"/>
                    <a:pt x="509086" y="832345"/>
                    <a:pt x="522827" y="832991"/>
                  </a:cubicBezTo>
                  <a:cubicBezTo>
                    <a:pt x="530363" y="833352"/>
                    <a:pt x="537962" y="833554"/>
                    <a:pt x="545244" y="833700"/>
                  </a:cubicBezTo>
                  <a:cubicBezTo>
                    <a:pt x="550373" y="833827"/>
                    <a:pt x="555566" y="833991"/>
                    <a:pt x="560632" y="834188"/>
                  </a:cubicBezTo>
                  <a:cubicBezTo>
                    <a:pt x="564178" y="834352"/>
                    <a:pt x="567598" y="834479"/>
                    <a:pt x="571080" y="834688"/>
                  </a:cubicBezTo>
                  <a:cubicBezTo>
                    <a:pt x="573677" y="834852"/>
                    <a:pt x="576210" y="834985"/>
                    <a:pt x="578743" y="835042"/>
                  </a:cubicBezTo>
                  <a:cubicBezTo>
                    <a:pt x="584568" y="835334"/>
                    <a:pt x="590458" y="835334"/>
                    <a:pt x="596157" y="835334"/>
                  </a:cubicBezTo>
                  <a:lnTo>
                    <a:pt x="598627" y="835334"/>
                  </a:lnTo>
                  <a:cubicBezTo>
                    <a:pt x="610151" y="835334"/>
                    <a:pt x="621866" y="834985"/>
                    <a:pt x="632885" y="834625"/>
                  </a:cubicBezTo>
                  <a:lnTo>
                    <a:pt x="639534" y="834409"/>
                  </a:lnTo>
                  <a:cubicBezTo>
                    <a:pt x="649792" y="834061"/>
                    <a:pt x="660368" y="833770"/>
                    <a:pt x="670816" y="833079"/>
                  </a:cubicBezTo>
                  <a:cubicBezTo>
                    <a:pt x="675819" y="832699"/>
                    <a:pt x="680885" y="831984"/>
                    <a:pt x="685698" y="831351"/>
                  </a:cubicBezTo>
                  <a:lnTo>
                    <a:pt x="689497" y="830939"/>
                  </a:lnTo>
                  <a:cubicBezTo>
                    <a:pt x="696082" y="830078"/>
                    <a:pt x="701465" y="829280"/>
                    <a:pt x="706531" y="828419"/>
                  </a:cubicBezTo>
                  <a:cubicBezTo>
                    <a:pt x="722362" y="825804"/>
                    <a:pt x="736610" y="823435"/>
                    <a:pt x="750921" y="820592"/>
                  </a:cubicBezTo>
                  <a:cubicBezTo>
                    <a:pt x="755671" y="819667"/>
                    <a:pt x="759343" y="818806"/>
                    <a:pt x="762573" y="817736"/>
                  </a:cubicBezTo>
                  <a:cubicBezTo>
                    <a:pt x="766499" y="816583"/>
                    <a:pt x="770299" y="814886"/>
                    <a:pt x="773908" y="813316"/>
                  </a:cubicBezTo>
                  <a:lnTo>
                    <a:pt x="775554" y="812606"/>
                  </a:lnTo>
                  <a:cubicBezTo>
                    <a:pt x="783533" y="809130"/>
                    <a:pt x="791702" y="805185"/>
                    <a:pt x="798605" y="801854"/>
                  </a:cubicBezTo>
                  <a:cubicBezTo>
                    <a:pt x="809560" y="796497"/>
                    <a:pt x="820324" y="790791"/>
                    <a:pt x="830520" y="784947"/>
                  </a:cubicBezTo>
                  <a:cubicBezTo>
                    <a:pt x="837549" y="780963"/>
                    <a:pt x="843185" y="777557"/>
                    <a:pt x="848441" y="774194"/>
                  </a:cubicBezTo>
                  <a:cubicBezTo>
                    <a:pt x="852240" y="771680"/>
                    <a:pt x="856039" y="768767"/>
                    <a:pt x="859586" y="765981"/>
                  </a:cubicBezTo>
                  <a:cubicBezTo>
                    <a:pt x="860789" y="764980"/>
                    <a:pt x="862056" y="764056"/>
                    <a:pt x="863258" y="763138"/>
                  </a:cubicBezTo>
                  <a:cubicBezTo>
                    <a:pt x="867818" y="759655"/>
                    <a:pt x="872251" y="755805"/>
                    <a:pt x="876493" y="752094"/>
                  </a:cubicBezTo>
                  <a:cubicBezTo>
                    <a:pt x="878520" y="750378"/>
                    <a:pt x="880482" y="748655"/>
                    <a:pt x="882446" y="746965"/>
                  </a:cubicBezTo>
                  <a:cubicBezTo>
                    <a:pt x="885802" y="744109"/>
                    <a:pt x="889032" y="741120"/>
                    <a:pt x="892261" y="738200"/>
                  </a:cubicBezTo>
                  <a:cubicBezTo>
                    <a:pt x="893781" y="736757"/>
                    <a:pt x="895238" y="735332"/>
                    <a:pt x="896884" y="733933"/>
                  </a:cubicBezTo>
                  <a:cubicBezTo>
                    <a:pt x="906066" y="725656"/>
                    <a:pt x="914614" y="716518"/>
                    <a:pt x="922974" y="707672"/>
                  </a:cubicBezTo>
                  <a:lnTo>
                    <a:pt x="923480" y="707051"/>
                  </a:lnTo>
                  <a:cubicBezTo>
                    <a:pt x="933296" y="696780"/>
                    <a:pt x="941591" y="685800"/>
                    <a:pt x="948303" y="674484"/>
                  </a:cubicBezTo>
                  <a:cubicBezTo>
                    <a:pt x="954509" y="664073"/>
                    <a:pt x="960208" y="653156"/>
                    <a:pt x="965718" y="642619"/>
                  </a:cubicBezTo>
                  <a:lnTo>
                    <a:pt x="968124" y="637990"/>
                  </a:lnTo>
                  <a:cubicBezTo>
                    <a:pt x="973063" y="628434"/>
                    <a:pt x="978256" y="618524"/>
                    <a:pt x="983258" y="608696"/>
                  </a:cubicBezTo>
                  <a:cubicBezTo>
                    <a:pt x="989464" y="596354"/>
                    <a:pt x="995923" y="583600"/>
                    <a:pt x="1002002" y="570499"/>
                  </a:cubicBezTo>
                  <a:cubicBezTo>
                    <a:pt x="1007765" y="558100"/>
                    <a:pt x="1012957" y="544840"/>
                    <a:pt x="1017960" y="530003"/>
                  </a:cubicBezTo>
                  <a:cubicBezTo>
                    <a:pt x="1019163" y="526020"/>
                    <a:pt x="1020493" y="521891"/>
                    <a:pt x="1021569" y="517978"/>
                  </a:cubicBezTo>
                  <a:cubicBezTo>
                    <a:pt x="1022139" y="516027"/>
                    <a:pt x="1022773" y="514121"/>
                    <a:pt x="1023406" y="512259"/>
                  </a:cubicBezTo>
                  <a:cubicBezTo>
                    <a:pt x="1025179" y="506345"/>
                    <a:pt x="1027142" y="500437"/>
                    <a:pt x="1029169" y="494655"/>
                  </a:cubicBezTo>
                  <a:lnTo>
                    <a:pt x="1029485" y="493737"/>
                  </a:lnTo>
                  <a:cubicBezTo>
                    <a:pt x="1031512" y="487747"/>
                    <a:pt x="1033664" y="481832"/>
                    <a:pt x="1035754" y="475842"/>
                  </a:cubicBezTo>
                  <a:cubicBezTo>
                    <a:pt x="1037844" y="470079"/>
                    <a:pt x="1039997" y="464298"/>
                    <a:pt x="1041959" y="458529"/>
                  </a:cubicBezTo>
                  <a:cubicBezTo>
                    <a:pt x="1043986" y="452538"/>
                    <a:pt x="1045633" y="446402"/>
                    <a:pt x="1047089" y="440703"/>
                  </a:cubicBezTo>
                  <a:cubicBezTo>
                    <a:pt x="1048482" y="435358"/>
                    <a:pt x="1048926" y="429729"/>
                    <a:pt x="1049432" y="424258"/>
                  </a:cubicBezTo>
                  <a:lnTo>
                    <a:pt x="1049432" y="423966"/>
                  </a:lnTo>
                  <a:cubicBezTo>
                    <a:pt x="1049749" y="419812"/>
                    <a:pt x="1049938" y="415684"/>
                    <a:pt x="1050002" y="411264"/>
                  </a:cubicBezTo>
                  <a:cubicBezTo>
                    <a:pt x="1050002" y="406198"/>
                    <a:pt x="1049686" y="401233"/>
                    <a:pt x="1049432" y="396522"/>
                  </a:cubicBezTo>
                  <a:cubicBezTo>
                    <a:pt x="1048672" y="384110"/>
                    <a:pt x="1047849" y="370869"/>
                    <a:pt x="1046646" y="357615"/>
                  </a:cubicBezTo>
                  <a:cubicBezTo>
                    <a:pt x="1046076" y="351029"/>
                    <a:pt x="1045252" y="344406"/>
                    <a:pt x="1044493" y="338795"/>
                  </a:cubicBezTo>
                  <a:cubicBezTo>
                    <a:pt x="1043796" y="333077"/>
                    <a:pt x="1042846" y="327372"/>
                    <a:pt x="1041959" y="322533"/>
                  </a:cubicBezTo>
                  <a:cubicBezTo>
                    <a:pt x="1041136" y="317961"/>
                    <a:pt x="1039490" y="313567"/>
                    <a:pt x="1037717" y="309356"/>
                  </a:cubicBezTo>
                  <a:lnTo>
                    <a:pt x="1037084" y="307405"/>
                  </a:lnTo>
                  <a:cubicBezTo>
                    <a:pt x="1034488" y="300870"/>
                    <a:pt x="1031385" y="294082"/>
                    <a:pt x="1027332" y="286749"/>
                  </a:cubicBezTo>
                  <a:cubicBezTo>
                    <a:pt x="1024672" y="281911"/>
                    <a:pt x="1021126" y="277421"/>
                    <a:pt x="1017833" y="273299"/>
                  </a:cubicBezTo>
                  <a:lnTo>
                    <a:pt x="1017010" y="272292"/>
                  </a:lnTo>
                  <a:cubicBezTo>
                    <a:pt x="1015237" y="270076"/>
                    <a:pt x="1013401" y="267809"/>
                    <a:pt x="1011184" y="265858"/>
                  </a:cubicBezTo>
                  <a:cubicBezTo>
                    <a:pt x="1009411" y="264167"/>
                    <a:pt x="1007194" y="262591"/>
                    <a:pt x="1004978" y="261312"/>
                  </a:cubicBezTo>
                  <a:cubicBezTo>
                    <a:pt x="1003649" y="260457"/>
                    <a:pt x="1002002" y="259887"/>
                    <a:pt x="1000546" y="259386"/>
                  </a:cubicBezTo>
                  <a:cubicBezTo>
                    <a:pt x="998140" y="255340"/>
                    <a:pt x="995606" y="251256"/>
                    <a:pt x="993327" y="247842"/>
                  </a:cubicBezTo>
                  <a:lnTo>
                    <a:pt x="992567" y="246690"/>
                  </a:lnTo>
                  <a:cubicBezTo>
                    <a:pt x="989211" y="241491"/>
                    <a:pt x="985727" y="236147"/>
                    <a:pt x="982245" y="230954"/>
                  </a:cubicBezTo>
                  <a:lnTo>
                    <a:pt x="979458" y="226952"/>
                  </a:lnTo>
                  <a:lnTo>
                    <a:pt x="976672" y="223032"/>
                  </a:lnTo>
                  <a:cubicBezTo>
                    <a:pt x="975406" y="221335"/>
                    <a:pt x="974139" y="219745"/>
                    <a:pt x="972746" y="218194"/>
                  </a:cubicBezTo>
                  <a:cubicBezTo>
                    <a:pt x="972050" y="217421"/>
                    <a:pt x="971479" y="216617"/>
                    <a:pt x="970846" y="215908"/>
                  </a:cubicBezTo>
                  <a:cubicBezTo>
                    <a:pt x="963311" y="206644"/>
                    <a:pt x="956789" y="198962"/>
                    <a:pt x="949950" y="191459"/>
                  </a:cubicBezTo>
                  <a:cubicBezTo>
                    <a:pt x="931079" y="171093"/>
                    <a:pt x="907776" y="152045"/>
                    <a:pt x="878963" y="133295"/>
                  </a:cubicBezTo>
                  <a:lnTo>
                    <a:pt x="868261" y="126380"/>
                  </a:lnTo>
                  <a:lnTo>
                    <a:pt x="857559" y="119491"/>
                  </a:lnTo>
                  <a:cubicBezTo>
                    <a:pt x="854393" y="117413"/>
                    <a:pt x="851163" y="115488"/>
                    <a:pt x="847997" y="113627"/>
                  </a:cubicBezTo>
                  <a:lnTo>
                    <a:pt x="844641" y="111651"/>
                  </a:lnTo>
                  <a:cubicBezTo>
                    <a:pt x="822098" y="98308"/>
                    <a:pt x="798858" y="85333"/>
                    <a:pt x="777074" y="73289"/>
                  </a:cubicBezTo>
                  <a:lnTo>
                    <a:pt x="773528" y="71358"/>
                  </a:lnTo>
                  <a:cubicBezTo>
                    <a:pt x="764156" y="66165"/>
                    <a:pt x="754214" y="60675"/>
                    <a:pt x="744146" y="56255"/>
                  </a:cubicBezTo>
                  <a:cubicBezTo>
                    <a:pt x="732241" y="51062"/>
                    <a:pt x="717993" y="45002"/>
                    <a:pt x="703048" y="39873"/>
                  </a:cubicBezTo>
                  <a:cubicBezTo>
                    <a:pt x="689307" y="35010"/>
                    <a:pt x="675502" y="30963"/>
                    <a:pt x="665054" y="27974"/>
                  </a:cubicBezTo>
                  <a:cubicBezTo>
                    <a:pt x="662077" y="27113"/>
                    <a:pt x="659164" y="26315"/>
                    <a:pt x="656252" y="25536"/>
                  </a:cubicBezTo>
                  <a:cubicBezTo>
                    <a:pt x="653465" y="24827"/>
                    <a:pt x="650806" y="24048"/>
                    <a:pt x="648019" y="23256"/>
                  </a:cubicBezTo>
                  <a:lnTo>
                    <a:pt x="643397" y="21914"/>
                  </a:lnTo>
                  <a:cubicBezTo>
                    <a:pt x="639344" y="20762"/>
                    <a:pt x="635101" y="19482"/>
                    <a:pt x="630922" y="18419"/>
                  </a:cubicBezTo>
                  <a:cubicBezTo>
                    <a:pt x="624209" y="16715"/>
                    <a:pt x="617497" y="14917"/>
                    <a:pt x="610784" y="13194"/>
                  </a:cubicBezTo>
                  <a:lnTo>
                    <a:pt x="607175" y="12339"/>
                  </a:lnTo>
                  <a:cubicBezTo>
                    <a:pt x="603122" y="11288"/>
                    <a:pt x="599006" y="10205"/>
                    <a:pt x="594827" y="9452"/>
                  </a:cubicBezTo>
                  <a:lnTo>
                    <a:pt x="583745" y="7375"/>
                  </a:lnTo>
                  <a:lnTo>
                    <a:pt x="574563" y="5589"/>
                  </a:lnTo>
                  <a:cubicBezTo>
                    <a:pt x="572980" y="5298"/>
                    <a:pt x="571460" y="5171"/>
                    <a:pt x="569941" y="4937"/>
                  </a:cubicBezTo>
                  <a:cubicBezTo>
                    <a:pt x="569117" y="4880"/>
                    <a:pt x="568421" y="4798"/>
                    <a:pt x="567598" y="4734"/>
                  </a:cubicBezTo>
                  <a:lnTo>
                    <a:pt x="560505" y="3879"/>
                  </a:lnTo>
                  <a:lnTo>
                    <a:pt x="553286" y="3030"/>
                  </a:lnTo>
                  <a:cubicBezTo>
                    <a:pt x="547081" y="2239"/>
                    <a:pt x="540431" y="1530"/>
                    <a:pt x="533909" y="1087"/>
                  </a:cubicBezTo>
                  <a:lnTo>
                    <a:pt x="521307" y="378"/>
                  </a:lnTo>
                  <a:lnTo>
                    <a:pt x="508832" y="-319"/>
                  </a:lnTo>
                  <a:cubicBezTo>
                    <a:pt x="507059" y="-484"/>
                    <a:pt x="505286" y="-547"/>
                    <a:pt x="503197" y="-547"/>
                  </a:cubicBezTo>
                  <a:close/>
                </a:path>
              </a:pathLst>
            </a:custGeom>
            <a:solidFill>
              <a:srgbClr val="BE948B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9" name="Freeform: Shape 16">
              <a:extLst>
                <a:ext uri="{FF2B5EF4-FFF2-40B4-BE49-F238E27FC236}">
                  <a16:creationId xmlns:a16="http://schemas.microsoft.com/office/drawing/2014/main" id="{929D406A-7D7A-4A7E-AE89-6F2FFA64D701}"/>
                </a:ext>
              </a:extLst>
            </p:cNvPr>
            <p:cNvSpPr/>
            <p:nvPr/>
          </p:nvSpPr>
          <p:spPr>
            <a:xfrm>
              <a:off x="8179355" y="4182125"/>
              <a:ext cx="645896" cy="139313"/>
            </a:xfrm>
            <a:custGeom>
              <a:avLst/>
              <a:gdLst>
                <a:gd name="connsiteX0" fmla="*/ 13706 w 645896"/>
                <a:gd name="connsiteY0" fmla="*/ -547 h 139313"/>
                <a:gd name="connsiteX1" fmla="*/ 535 w 645896"/>
                <a:gd name="connsiteY1" fmla="*/ 7159 h 139313"/>
                <a:gd name="connsiteX2" fmla="*/ 6551 w 645896"/>
                <a:gd name="connsiteY2" fmla="*/ 27220 h 139313"/>
                <a:gd name="connsiteX3" fmla="*/ 42076 w 645896"/>
                <a:gd name="connsiteY3" fmla="*/ 46275 h 139313"/>
                <a:gd name="connsiteX4" fmla="*/ 75068 w 645896"/>
                <a:gd name="connsiteY4" fmla="*/ 64341 h 139313"/>
                <a:gd name="connsiteX5" fmla="*/ 146625 w 645896"/>
                <a:gd name="connsiteY5" fmla="*/ 93958 h 139313"/>
                <a:gd name="connsiteX6" fmla="*/ 182529 w 645896"/>
                <a:gd name="connsiteY6" fmla="*/ 104793 h 139313"/>
                <a:gd name="connsiteX7" fmla="*/ 221537 w 645896"/>
                <a:gd name="connsiteY7" fmla="*/ 114526 h 139313"/>
                <a:gd name="connsiteX8" fmla="*/ 238508 w 645896"/>
                <a:gd name="connsiteY8" fmla="*/ 117774 h 139313"/>
                <a:gd name="connsiteX9" fmla="*/ 255796 w 645896"/>
                <a:gd name="connsiteY9" fmla="*/ 120814 h 139313"/>
                <a:gd name="connsiteX10" fmla="*/ 293916 w 645896"/>
                <a:gd name="connsiteY10" fmla="*/ 126830 h 139313"/>
                <a:gd name="connsiteX11" fmla="*/ 351035 w 645896"/>
                <a:gd name="connsiteY11" fmla="*/ 134555 h 139313"/>
                <a:gd name="connsiteX12" fmla="*/ 346222 w 645896"/>
                <a:gd name="connsiteY12" fmla="*/ 134137 h 139313"/>
                <a:gd name="connsiteX13" fmla="*/ 346222 w 645896"/>
                <a:gd name="connsiteY13" fmla="*/ 134137 h 139313"/>
                <a:gd name="connsiteX14" fmla="*/ 361104 w 645896"/>
                <a:gd name="connsiteY14" fmla="*/ 135562 h 139313"/>
                <a:gd name="connsiteX15" fmla="*/ 395932 w 645896"/>
                <a:gd name="connsiteY15" fmla="*/ 137829 h 139313"/>
                <a:gd name="connsiteX16" fmla="*/ 432597 w 645896"/>
                <a:gd name="connsiteY16" fmla="*/ 138747 h 139313"/>
                <a:gd name="connsiteX17" fmla="*/ 434876 w 645896"/>
                <a:gd name="connsiteY17" fmla="*/ 138766 h 139313"/>
                <a:gd name="connsiteX18" fmla="*/ 450011 w 645896"/>
                <a:gd name="connsiteY18" fmla="*/ 138475 h 139313"/>
                <a:gd name="connsiteX19" fmla="*/ 468375 w 645896"/>
                <a:gd name="connsiteY19" fmla="*/ 138120 h 139313"/>
                <a:gd name="connsiteX20" fmla="*/ 494528 w 645896"/>
                <a:gd name="connsiteY20" fmla="*/ 138348 h 139313"/>
                <a:gd name="connsiteX21" fmla="*/ 506116 w 645896"/>
                <a:gd name="connsiteY21" fmla="*/ 138247 h 139313"/>
                <a:gd name="connsiteX22" fmla="*/ 538982 w 645896"/>
                <a:gd name="connsiteY22" fmla="*/ 137266 h 139313"/>
                <a:gd name="connsiteX23" fmla="*/ 571657 w 645896"/>
                <a:gd name="connsiteY23" fmla="*/ 135917 h 139313"/>
                <a:gd name="connsiteX24" fmla="*/ 606169 w 645896"/>
                <a:gd name="connsiteY24" fmla="*/ 130813 h 139313"/>
                <a:gd name="connsiteX25" fmla="*/ 620923 w 645896"/>
                <a:gd name="connsiteY25" fmla="*/ 127210 h 139313"/>
                <a:gd name="connsiteX26" fmla="*/ 628079 w 645896"/>
                <a:gd name="connsiteY26" fmla="*/ 124873 h 139313"/>
                <a:gd name="connsiteX27" fmla="*/ 630612 w 645896"/>
                <a:gd name="connsiteY27" fmla="*/ 123872 h 139313"/>
                <a:gd name="connsiteX28" fmla="*/ 637704 w 645896"/>
                <a:gd name="connsiteY28" fmla="*/ 121371 h 139313"/>
                <a:gd name="connsiteX29" fmla="*/ 642961 w 645896"/>
                <a:gd name="connsiteY29" fmla="*/ 115710 h 139313"/>
                <a:gd name="connsiteX30" fmla="*/ 644037 w 645896"/>
                <a:gd name="connsiteY30" fmla="*/ 104046 h 139313"/>
                <a:gd name="connsiteX31" fmla="*/ 629535 w 645896"/>
                <a:gd name="connsiteY31" fmla="*/ 93394 h 139313"/>
                <a:gd name="connsiteX32" fmla="*/ 625103 w 645896"/>
                <a:gd name="connsiteY32" fmla="*/ 94104 h 139313"/>
                <a:gd name="connsiteX33" fmla="*/ 623077 w 645896"/>
                <a:gd name="connsiteY33" fmla="*/ 94876 h 139313"/>
                <a:gd name="connsiteX34" fmla="*/ 618327 w 645896"/>
                <a:gd name="connsiteY34" fmla="*/ 96231 h 139313"/>
                <a:gd name="connsiteX35" fmla="*/ 613641 w 645896"/>
                <a:gd name="connsiteY35" fmla="*/ 96877 h 139313"/>
                <a:gd name="connsiteX36" fmla="*/ 604586 w 645896"/>
                <a:gd name="connsiteY36" fmla="*/ 98498 h 139313"/>
                <a:gd name="connsiteX37" fmla="*/ 590465 w 645896"/>
                <a:gd name="connsiteY37" fmla="*/ 100626 h 139313"/>
                <a:gd name="connsiteX38" fmla="*/ 573557 w 645896"/>
                <a:gd name="connsiteY38" fmla="*/ 102399 h 139313"/>
                <a:gd name="connsiteX39" fmla="*/ 556650 w 645896"/>
                <a:gd name="connsiteY39" fmla="*/ 103102 h 139313"/>
                <a:gd name="connsiteX40" fmla="*/ 539615 w 645896"/>
                <a:gd name="connsiteY40" fmla="*/ 103672 h 139313"/>
                <a:gd name="connsiteX41" fmla="*/ 504217 w 645896"/>
                <a:gd name="connsiteY41" fmla="*/ 104666 h 139313"/>
                <a:gd name="connsiteX42" fmla="*/ 495034 w 645896"/>
                <a:gd name="connsiteY42" fmla="*/ 104755 h 139313"/>
                <a:gd name="connsiteX43" fmla="*/ 466919 w 645896"/>
                <a:gd name="connsiteY43" fmla="*/ 104318 h 139313"/>
                <a:gd name="connsiteX44" fmla="*/ 462802 w 645896"/>
                <a:gd name="connsiteY44" fmla="*/ 104274 h 139313"/>
                <a:gd name="connsiteX45" fmla="*/ 452988 w 645896"/>
                <a:gd name="connsiteY45" fmla="*/ 104375 h 139313"/>
                <a:gd name="connsiteX46" fmla="*/ 443995 w 645896"/>
                <a:gd name="connsiteY46" fmla="*/ 104540 h 139313"/>
                <a:gd name="connsiteX47" fmla="*/ 441969 w 645896"/>
                <a:gd name="connsiteY47" fmla="*/ 104521 h 139313"/>
                <a:gd name="connsiteX48" fmla="*/ 418349 w 645896"/>
                <a:gd name="connsiteY48" fmla="*/ 103875 h 139313"/>
                <a:gd name="connsiteX49" fmla="*/ 394665 w 645896"/>
                <a:gd name="connsiteY49" fmla="*/ 102481 h 139313"/>
                <a:gd name="connsiteX50" fmla="*/ 373325 w 645896"/>
                <a:gd name="connsiteY50" fmla="*/ 100981 h 139313"/>
                <a:gd name="connsiteX51" fmla="*/ 302655 w 645896"/>
                <a:gd name="connsiteY51" fmla="*/ 91830 h 139313"/>
                <a:gd name="connsiteX52" fmla="*/ 264977 w 645896"/>
                <a:gd name="connsiteY52" fmla="*/ 86442 h 139313"/>
                <a:gd name="connsiteX53" fmla="*/ 246740 w 645896"/>
                <a:gd name="connsiteY53" fmla="*/ 83630 h 139313"/>
                <a:gd name="connsiteX54" fmla="*/ 230276 w 645896"/>
                <a:gd name="connsiteY54" fmla="*/ 80799 h 139313"/>
                <a:gd name="connsiteX55" fmla="*/ 200640 w 645896"/>
                <a:gd name="connsiteY55" fmla="*/ 74195 h 139313"/>
                <a:gd name="connsiteX56" fmla="*/ 173980 w 645896"/>
                <a:gd name="connsiteY56" fmla="*/ 67387 h 139313"/>
                <a:gd name="connsiteX57" fmla="*/ 123258 w 645896"/>
                <a:gd name="connsiteY57" fmla="*/ 50739 h 139313"/>
                <a:gd name="connsiteX58" fmla="*/ 74562 w 645896"/>
                <a:gd name="connsiteY58" fmla="*/ 29842 h 139313"/>
                <a:gd name="connsiteX59" fmla="*/ 20546 w 645896"/>
                <a:gd name="connsiteY59" fmla="*/ 1220 h 139313"/>
                <a:gd name="connsiteX60" fmla="*/ 13706 w 645896"/>
                <a:gd name="connsiteY60" fmla="*/ -547 h 13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645896" h="139313">
                  <a:moveTo>
                    <a:pt x="13706" y="-547"/>
                  </a:moveTo>
                  <a:cubicBezTo>
                    <a:pt x="8387" y="-547"/>
                    <a:pt x="3195" y="2264"/>
                    <a:pt x="535" y="7159"/>
                  </a:cubicBezTo>
                  <a:cubicBezTo>
                    <a:pt x="-3264" y="14246"/>
                    <a:pt x="-478" y="23326"/>
                    <a:pt x="6551" y="27220"/>
                  </a:cubicBezTo>
                  <a:cubicBezTo>
                    <a:pt x="18393" y="33661"/>
                    <a:pt x="30298" y="39759"/>
                    <a:pt x="42076" y="46275"/>
                  </a:cubicBezTo>
                  <a:cubicBezTo>
                    <a:pt x="52968" y="52367"/>
                    <a:pt x="63669" y="59028"/>
                    <a:pt x="75068" y="64341"/>
                  </a:cubicBezTo>
                  <a:cubicBezTo>
                    <a:pt x="98434" y="75398"/>
                    <a:pt x="122308" y="85333"/>
                    <a:pt x="146625" y="93958"/>
                  </a:cubicBezTo>
                  <a:cubicBezTo>
                    <a:pt x="158403" y="98150"/>
                    <a:pt x="170434" y="101487"/>
                    <a:pt x="182529" y="104793"/>
                  </a:cubicBezTo>
                  <a:cubicBezTo>
                    <a:pt x="195447" y="108288"/>
                    <a:pt x="208492" y="111537"/>
                    <a:pt x="221537" y="114526"/>
                  </a:cubicBezTo>
                  <a:cubicBezTo>
                    <a:pt x="227236" y="115792"/>
                    <a:pt x="232809" y="116710"/>
                    <a:pt x="238508" y="117774"/>
                  </a:cubicBezTo>
                  <a:cubicBezTo>
                    <a:pt x="244270" y="118838"/>
                    <a:pt x="250033" y="119896"/>
                    <a:pt x="255796" y="120814"/>
                  </a:cubicBezTo>
                  <a:cubicBezTo>
                    <a:pt x="268461" y="122878"/>
                    <a:pt x="281189" y="124873"/>
                    <a:pt x="293916" y="126830"/>
                  </a:cubicBezTo>
                  <a:cubicBezTo>
                    <a:pt x="312851" y="129749"/>
                    <a:pt x="331848" y="132725"/>
                    <a:pt x="351035" y="134555"/>
                  </a:cubicBezTo>
                  <a:cubicBezTo>
                    <a:pt x="349452" y="134435"/>
                    <a:pt x="347805" y="134289"/>
                    <a:pt x="346222" y="134137"/>
                  </a:cubicBezTo>
                  <a:lnTo>
                    <a:pt x="346222" y="134137"/>
                  </a:lnTo>
                  <a:cubicBezTo>
                    <a:pt x="351162" y="134644"/>
                    <a:pt x="356101" y="135144"/>
                    <a:pt x="361104" y="135562"/>
                  </a:cubicBezTo>
                  <a:cubicBezTo>
                    <a:pt x="372692" y="136683"/>
                    <a:pt x="384280" y="137386"/>
                    <a:pt x="395932" y="137829"/>
                  </a:cubicBezTo>
                  <a:cubicBezTo>
                    <a:pt x="408090" y="138184"/>
                    <a:pt x="420312" y="138690"/>
                    <a:pt x="432597" y="138747"/>
                  </a:cubicBezTo>
                  <a:cubicBezTo>
                    <a:pt x="433357" y="138747"/>
                    <a:pt x="434180" y="138766"/>
                    <a:pt x="434876" y="138766"/>
                  </a:cubicBezTo>
                  <a:cubicBezTo>
                    <a:pt x="439943" y="138766"/>
                    <a:pt x="444945" y="138576"/>
                    <a:pt x="450011" y="138475"/>
                  </a:cubicBezTo>
                  <a:cubicBezTo>
                    <a:pt x="456091" y="138247"/>
                    <a:pt x="462233" y="138120"/>
                    <a:pt x="468375" y="138120"/>
                  </a:cubicBezTo>
                  <a:cubicBezTo>
                    <a:pt x="476987" y="138203"/>
                    <a:pt x="485789" y="138348"/>
                    <a:pt x="494528" y="138348"/>
                  </a:cubicBezTo>
                  <a:cubicBezTo>
                    <a:pt x="498391" y="138348"/>
                    <a:pt x="502253" y="138310"/>
                    <a:pt x="506116" y="138247"/>
                  </a:cubicBezTo>
                  <a:cubicBezTo>
                    <a:pt x="517008" y="137956"/>
                    <a:pt x="527963" y="137684"/>
                    <a:pt x="538982" y="137266"/>
                  </a:cubicBezTo>
                  <a:cubicBezTo>
                    <a:pt x="549873" y="136911"/>
                    <a:pt x="560892" y="136683"/>
                    <a:pt x="571657" y="135917"/>
                  </a:cubicBezTo>
                  <a:cubicBezTo>
                    <a:pt x="583245" y="135081"/>
                    <a:pt x="594834" y="133226"/>
                    <a:pt x="606169" y="130813"/>
                  </a:cubicBezTo>
                  <a:cubicBezTo>
                    <a:pt x="611108" y="129749"/>
                    <a:pt x="616048" y="128603"/>
                    <a:pt x="620923" y="127210"/>
                  </a:cubicBezTo>
                  <a:cubicBezTo>
                    <a:pt x="623393" y="126475"/>
                    <a:pt x="625736" y="125855"/>
                    <a:pt x="628079" y="124873"/>
                  </a:cubicBezTo>
                  <a:cubicBezTo>
                    <a:pt x="628965" y="124519"/>
                    <a:pt x="629725" y="124145"/>
                    <a:pt x="630612" y="123872"/>
                  </a:cubicBezTo>
                  <a:cubicBezTo>
                    <a:pt x="633399" y="123499"/>
                    <a:pt x="635045" y="122663"/>
                    <a:pt x="637704" y="121371"/>
                  </a:cubicBezTo>
                  <a:cubicBezTo>
                    <a:pt x="639920" y="119896"/>
                    <a:pt x="641630" y="118065"/>
                    <a:pt x="642961" y="115710"/>
                  </a:cubicBezTo>
                  <a:cubicBezTo>
                    <a:pt x="644860" y="112189"/>
                    <a:pt x="645240" y="107940"/>
                    <a:pt x="644037" y="104046"/>
                  </a:cubicBezTo>
                  <a:cubicBezTo>
                    <a:pt x="642074" y="97694"/>
                    <a:pt x="635994" y="93394"/>
                    <a:pt x="629535" y="93394"/>
                  </a:cubicBezTo>
                  <a:cubicBezTo>
                    <a:pt x="628079" y="93394"/>
                    <a:pt x="626559" y="93629"/>
                    <a:pt x="625103" y="94104"/>
                  </a:cubicBezTo>
                  <a:cubicBezTo>
                    <a:pt x="624406" y="94313"/>
                    <a:pt x="623773" y="94604"/>
                    <a:pt x="623077" y="94876"/>
                  </a:cubicBezTo>
                  <a:cubicBezTo>
                    <a:pt x="621620" y="95440"/>
                    <a:pt x="619974" y="95877"/>
                    <a:pt x="618327" y="96231"/>
                  </a:cubicBezTo>
                  <a:cubicBezTo>
                    <a:pt x="616808" y="96440"/>
                    <a:pt x="615225" y="96649"/>
                    <a:pt x="613641" y="96877"/>
                  </a:cubicBezTo>
                  <a:cubicBezTo>
                    <a:pt x="610665" y="97378"/>
                    <a:pt x="607625" y="97998"/>
                    <a:pt x="604586" y="98498"/>
                  </a:cubicBezTo>
                  <a:cubicBezTo>
                    <a:pt x="599900" y="99214"/>
                    <a:pt x="595214" y="99980"/>
                    <a:pt x="590465" y="100626"/>
                  </a:cubicBezTo>
                  <a:cubicBezTo>
                    <a:pt x="584765" y="101399"/>
                    <a:pt x="579256" y="101817"/>
                    <a:pt x="573557" y="102399"/>
                  </a:cubicBezTo>
                  <a:cubicBezTo>
                    <a:pt x="567984" y="102900"/>
                    <a:pt x="562348" y="102956"/>
                    <a:pt x="556650" y="103102"/>
                  </a:cubicBezTo>
                  <a:cubicBezTo>
                    <a:pt x="550950" y="103311"/>
                    <a:pt x="545251" y="103520"/>
                    <a:pt x="539615" y="103672"/>
                  </a:cubicBezTo>
                  <a:cubicBezTo>
                    <a:pt x="527837" y="104046"/>
                    <a:pt x="515995" y="104463"/>
                    <a:pt x="504217" y="104666"/>
                  </a:cubicBezTo>
                  <a:cubicBezTo>
                    <a:pt x="501114" y="104710"/>
                    <a:pt x="498075" y="104755"/>
                    <a:pt x="495034" y="104755"/>
                  </a:cubicBezTo>
                  <a:cubicBezTo>
                    <a:pt x="485599" y="104755"/>
                    <a:pt x="476291" y="104521"/>
                    <a:pt x="466919" y="104318"/>
                  </a:cubicBezTo>
                  <a:cubicBezTo>
                    <a:pt x="465526" y="104293"/>
                    <a:pt x="464195" y="104274"/>
                    <a:pt x="462802" y="104274"/>
                  </a:cubicBezTo>
                  <a:cubicBezTo>
                    <a:pt x="459510" y="104274"/>
                    <a:pt x="456217" y="104337"/>
                    <a:pt x="452988" y="104375"/>
                  </a:cubicBezTo>
                  <a:cubicBezTo>
                    <a:pt x="450011" y="104438"/>
                    <a:pt x="446971" y="104540"/>
                    <a:pt x="443995" y="104540"/>
                  </a:cubicBezTo>
                  <a:cubicBezTo>
                    <a:pt x="443362" y="104540"/>
                    <a:pt x="442602" y="104540"/>
                    <a:pt x="441969" y="104521"/>
                  </a:cubicBezTo>
                  <a:cubicBezTo>
                    <a:pt x="434116" y="104521"/>
                    <a:pt x="426201" y="104166"/>
                    <a:pt x="418349" y="103875"/>
                  </a:cubicBezTo>
                  <a:cubicBezTo>
                    <a:pt x="410497" y="103602"/>
                    <a:pt x="402518" y="102956"/>
                    <a:pt x="394665" y="102481"/>
                  </a:cubicBezTo>
                  <a:cubicBezTo>
                    <a:pt x="387573" y="102045"/>
                    <a:pt x="380418" y="101626"/>
                    <a:pt x="373325" y="100981"/>
                  </a:cubicBezTo>
                  <a:cubicBezTo>
                    <a:pt x="349705" y="98353"/>
                    <a:pt x="326086" y="95250"/>
                    <a:pt x="302655" y="91830"/>
                  </a:cubicBezTo>
                  <a:cubicBezTo>
                    <a:pt x="290054" y="90000"/>
                    <a:pt x="277452" y="88214"/>
                    <a:pt x="264977" y="86442"/>
                  </a:cubicBezTo>
                  <a:cubicBezTo>
                    <a:pt x="258835" y="85606"/>
                    <a:pt x="252882" y="84612"/>
                    <a:pt x="246740" y="83630"/>
                  </a:cubicBezTo>
                  <a:cubicBezTo>
                    <a:pt x="241294" y="82686"/>
                    <a:pt x="235722" y="81838"/>
                    <a:pt x="230276" y="80799"/>
                  </a:cubicBezTo>
                  <a:cubicBezTo>
                    <a:pt x="220397" y="78735"/>
                    <a:pt x="210455" y="76531"/>
                    <a:pt x="200640" y="74195"/>
                  </a:cubicBezTo>
                  <a:cubicBezTo>
                    <a:pt x="191648" y="72073"/>
                    <a:pt x="182783" y="69737"/>
                    <a:pt x="173980" y="67387"/>
                  </a:cubicBezTo>
                  <a:cubicBezTo>
                    <a:pt x="156756" y="62923"/>
                    <a:pt x="139912" y="56907"/>
                    <a:pt x="123258" y="50739"/>
                  </a:cubicBezTo>
                  <a:cubicBezTo>
                    <a:pt x="106857" y="44362"/>
                    <a:pt x="90139" y="38195"/>
                    <a:pt x="74562" y="29842"/>
                  </a:cubicBezTo>
                  <a:cubicBezTo>
                    <a:pt x="56640" y="20198"/>
                    <a:pt x="38403" y="10934"/>
                    <a:pt x="20546" y="1220"/>
                  </a:cubicBezTo>
                  <a:cubicBezTo>
                    <a:pt x="18393" y="17"/>
                    <a:pt x="16050" y="-547"/>
                    <a:pt x="13706" y="-547"/>
                  </a:cubicBezTo>
                  <a:close/>
                </a:path>
              </a:pathLst>
            </a:custGeom>
            <a:solidFill>
              <a:srgbClr val="BF8377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0" name="Freeform: Shape 17">
              <a:hlinkClick r:id="rId5" action="ppaction://hlinksldjump"/>
              <a:extLst>
                <a:ext uri="{FF2B5EF4-FFF2-40B4-BE49-F238E27FC236}">
                  <a16:creationId xmlns:a16="http://schemas.microsoft.com/office/drawing/2014/main" id="{0B447819-8C32-4C5B-A3B4-5F7D953C1058}"/>
                </a:ext>
              </a:extLst>
            </p:cNvPr>
            <p:cNvSpPr/>
            <p:nvPr/>
          </p:nvSpPr>
          <p:spPr>
            <a:xfrm>
              <a:off x="7824727" y="3073956"/>
              <a:ext cx="1614774" cy="1336142"/>
            </a:xfrm>
            <a:custGeom>
              <a:avLst/>
              <a:gdLst>
                <a:gd name="connsiteX0" fmla="*/ 958074 w 1614774"/>
                <a:gd name="connsiteY0" fmla="*/ -547 h 1336142"/>
                <a:gd name="connsiteX1" fmla="*/ 950158 w 1614774"/>
                <a:gd name="connsiteY1" fmla="*/ -53 h 1336142"/>
                <a:gd name="connsiteX2" fmla="*/ 913873 w 1614774"/>
                <a:gd name="connsiteY2" fmla="*/ 8857 h 1336142"/>
                <a:gd name="connsiteX3" fmla="*/ 911151 w 1614774"/>
                <a:gd name="connsiteY3" fmla="*/ 9712 h 1336142"/>
                <a:gd name="connsiteX4" fmla="*/ 886771 w 1614774"/>
                <a:gd name="connsiteY4" fmla="*/ 18032 h 1336142"/>
                <a:gd name="connsiteX5" fmla="*/ 864608 w 1614774"/>
                <a:gd name="connsiteY5" fmla="*/ 28082 h 1336142"/>
                <a:gd name="connsiteX6" fmla="*/ 858718 w 1614774"/>
                <a:gd name="connsiteY6" fmla="*/ 30881 h 1336142"/>
                <a:gd name="connsiteX7" fmla="*/ 853715 w 1614774"/>
                <a:gd name="connsiteY7" fmla="*/ 33148 h 1336142"/>
                <a:gd name="connsiteX8" fmla="*/ 852069 w 1614774"/>
                <a:gd name="connsiteY8" fmla="*/ 33933 h 1336142"/>
                <a:gd name="connsiteX9" fmla="*/ 840227 w 1614774"/>
                <a:gd name="connsiteY9" fmla="*/ 39791 h 1336142"/>
                <a:gd name="connsiteX10" fmla="*/ 829905 w 1614774"/>
                <a:gd name="connsiteY10" fmla="*/ 46344 h 1336142"/>
                <a:gd name="connsiteX11" fmla="*/ 814961 w 1614774"/>
                <a:gd name="connsiteY11" fmla="*/ 57724 h 1336142"/>
                <a:gd name="connsiteX12" fmla="*/ 813504 w 1614774"/>
                <a:gd name="connsiteY12" fmla="*/ 59016 h 1336142"/>
                <a:gd name="connsiteX13" fmla="*/ 803689 w 1614774"/>
                <a:gd name="connsiteY13" fmla="*/ 66754 h 1336142"/>
                <a:gd name="connsiteX14" fmla="*/ 776966 w 1614774"/>
                <a:gd name="connsiteY14" fmla="*/ 89652 h 1336142"/>
                <a:gd name="connsiteX15" fmla="*/ 749610 w 1614774"/>
                <a:gd name="connsiteY15" fmla="*/ 119300 h 1336142"/>
                <a:gd name="connsiteX16" fmla="*/ 739162 w 1614774"/>
                <a:gd name="connsiteY16" fmla="*/ 132941 h 1336142"/>
                <a:gd name="connsiteX17" fmla="*/ 724533 w 1614774"/>
                <a:gd name="connsiteY17" fmla="*/ 115982 h 1336142"/>
                <a:gd name="connsiteX18" fmla="*/ 692365 w 1614774"/>
                <a:gd name="connsiteY18" fmla="*/ 100449 h 1336142"/>
                <a:gd name="connsiteX19" fmla="*/ 691162 w 1614774"/>
                <a:gd name="connsiteY19" fmla="*/ 100303 h 1336142"/>
                <a:gd name="connsiteX20" fmla="*/ 678307 w 1614774"/>
                <a:gd name="connsiteY20" fmla="*/ 99391 h 1336142"/>
                <a:gd name="connsiteX21" fmla="*/ 676218 w 1614774"/>
                <a:gd name="connsiteY21" fmla="*/ 99449 h 1336142"/>
                <a:gd name="connsiteX22" fmla="*/ 662919 w 1614774"/>
                <a:gd name="connsiteY22" fmla="*/ 101298 h 1336142"/>
                <a:gd name="connsiteX23" fmla="*/ 660576 w 1614774"/>
                <a:gd name="connsiteY23" fmla="*/ 101734 h 1336142"/>
                <a:gd name="connsiteX24" fmla="*/ 634740 w 1614774"/>
                <a:gd name="connsiteY24" fmla="*/ 111676 h 1336142"/>
                <a:gd name="connsiteX25" fmla="*/ 616249 w 1614774"/>
                <a:gd name="connsiteY25" fmla="*/ 122207 h 1336142"/>
                <a:gd name="connsiteX26" fmla="*/ 601431 w 1614774"/>
                <a:gd name="connsiteY26" fmla="*/ 132795 h 1336142"/>
                <a:gd name="connsiteX27" fmla="*/ 598772 w 1614774"/>
                <a:gd name="connsiteY27" fmla="*/ 134790 h 1336142"/>
                <a:gd name="connsiteX28" fmla="*/ 594845 w 1614774"/>
                <a:gd name="connsiteY28" fmla="*/ 137652 h 1336142"/>
                <a:gd name="connsiteX29" fmla="*/ 576228 w 1614774"/>
                <a:gd name="connsiteY29" fmla="*/ 152286 h 1336142"/>
                <a:gd name="connsiteX30" fmla="*/ 558497 w 1614774"/>
                <a:gd name="connsiteY30" fmla="*/ 169789 h 1336142"/>
                <a:gd name="connsiteX31" fmla="*/ 541780 w 1614774"/>
                <a:gd name="connsiteY31" fmla="*/ 186310 h 1336142"/>
                <a:gd name="connsiteX32" fmla="*/ 525885 w 1614774"/>
                <a:gd name="connsiteY32" fmla="*/ 202218 h 1336142"/>
                <a:gd name="connsiteX33" fmla="*/ 494730 w 1614774"/>
                <a:gd name="connsiteY33" fmla="*/ 236881 h 1336142"/>
                <a:gd name="connsiteX34" fmla="*/ 464081 w 1614774"/>
                <a:gd name="connsiteY34" fmla="*/ 279397 h 1336142"/>
                <a:gd name="connsiteX35" fmla="*/ 444830 w 1614774"/>
                <a:gd name="connsiteY35" fmla="*/ 311040 h 1336142"/>
                <a:gd name="connsiteX36" fmla="*/ 431152 w 1614774"/>
                <a:gd name="connsiteY36" fmla="*/ 333774 h 1336142"/>
                <a:gd name="connsiteX37" fmla="*/ 430075 w 1614774"/>
                <a:gd name="connsiteY37" fmla="*/ 335616 h 1336142"/>
                <a:gd name="connsiteX38" fmla="*/ 423490 w 1614774"/>
                <a:gd name="connsiteY38" fmla="*/ 346768 h 1336142"/>
                <a:gd name="connsiteX39" fmla="*/ 420640 w 1614774"/>
                <a:gd name="connsiteY39" fmla="*/ 352701 h 1336142"/>
                <a:gd name="connsiteX40" fmla="*/ 416841 w 1614774"/>
                <a:gd name="connsiteY40" fmla="*/ 360205 h 1336142"/>
                <a:gd name="connsiteX41" fmla="*/ 414371 w 1614774"/>
                <a:gd name="connsiteY41" fmla="*/ 364764 h 1336142"/>
                <a:gd name="connsiteX42" fmla="*/ 409432 w 1614774"/>
                <a:gd name="connsiteY42" fmla="*/ 374092 h 1336142"/>
                <a:gd name="connsiteX43" fmla="*/ 403480 w 1614774"/>
                <a:gd name="connsiteY43" fmla="*/ 388435 h 1336142"/>
                <a:gd name="connsiteX44" fmla="*/ 401706 w 1614774"/>
                <a:gd name="connsiteY44" fmla="*/ 392728 h 1336142"/>
                <a:gd name="connsiteX45" fmla="*/ 392334 w 1614774"/>
                <a:gd name="connsiteY45" fmla="*/ 387017 h 1336142"/>
                <a:gd name="connsiteX46" fmla="*/ 384355 w 1614774"/>
                <a:gd name="connsiteY46" fmla="*/ 382141 h 1336142"/>
                <a:gd name="connsiteX47" fmla="*/ 372767 w 1614774"/>
                <a:gd name="connsiteY47" fmla="*/ 375295 h 1336142"/>
                <a:gd name="connsiteX48" fmla="*/ 358393 w 1614774"/>
                <a:gd name="connsiteY48" fmla="*/ 369520 h 1336142"/>
                <a:gd name="connsiteX49" fmla="*/ 357569 w 1614774"/>
                <a:gd name="connsiteY49" fmla="*/ 369235 h 1336142"/>
                <a:gd name="connsiteX50" fmla="*/ 356936 w 1614774"/>
                <a:gd name="connsiteY50" fmla="*/ 368944 h 1336142"/>
                <a:gd name="connsiteX51" fmla="*/ 347121 w 1614774"/>
                <a:gd name="connsiteY51" fmla="*/ 365847 h 1336142"/>
                <a:gd name="connsiteX52" fmla="*/ 318245 w 1614774"/>
                <a:gd name="connsiteY52" fmla="*/ 362029 h 1336142"/>
                <a:gd name="connsiteX53" fmla="*/ 317359 w 1614774"/>
                <a:gd name="connsiteY53" fmla="*/ 362029 h 1336142"/>
                <a:gd name="connsiteX54" fmla="*/ 295132 w 1614774"/>
                <a:gd name="connsiteY54" fmla="*/ 361383 h 1336142"/>
                <a:gd name="connsiteX55" fmla="*/ 289369 w 1614774"/>
                <a:gd name="connsiteY55" fmla="*/ 361383 h 1336142"/>
                <a:gd name="connsiteX56" fmla="*/ 270689 w 1614774"/>
                <a:gd name="connsiteY56" fmla="*/ 362174 h 1336142"/>
                <a:gd name="connsiteX57" fmla="*/ 243903 w 1614774"/>
                <a:gd name="connsiteY57" fmla="*/ 367735 h 1336142"/>
                <a:gd name="connsiteX58" fmla="*/ 218636 w 1614774"/>
                <a:gd name="connsiteY58" fmla="*/ 378132 h 1336142"/>
                <a:gd name="connsiteX59" fmla="*/ 201982 w 1614774"/>
                <a:gd name="connsiteY59" fmla="*/ 390284 h 1336142"/>
                <a:gd name="connsiteX60" fmla="*/ 194256 w 1614774"/>
                <a:gd name="connsiteY60" fmla="*/ 399599 h 1336142"/>
                <a:gd name="connsiteX61" fmla="*/ 193813 w 1614774"/>
                <a:gd name="connsiteY61" fmla="*/ 400163 h 1336142"/>
                <a:gd name="connsiteX62" fmla="*/ 189443 w 1614774"/>
                <a:gd name="connsiteY62" fmla="*/ 407135 h 1336142"/>
                <a:gd name="connsiteX63" fmla="*/ 182604 w 1614774"/>
                <a:gd name="connsiteY63" fmla="*/ 426075 h 1336142"/>
                <a:gd name="connsiteX64" fmla="*/ 181148 w 1614774"/>
                <a:gd name="connsiteY64" fmla="*/ 438651 h 1336142"/>
                <a:gd name="connsiteX65" fmla="*/ 182794 w 1614774"/>
                <a:gd name="connsiteY65" fmla="*/ 454951 h 1336142"/>
                <a:gd name="connsiteX66" fmla="*/ 185137 w 1614774"/>
                <a:gd name="connsiteY66" fmla="*/ 462506 h 1336142"/>
                <a:gd name="connsiteX67" fmla="*/ 189697 w 1614774"/>
                <a:gd name="connsiteY67" fmla="*/ 472327 h 1336142"/>
                <a:gd name="connsiteX68" fmla="*/ 156451 w 1614774"/>
                <a:gd name="connsiteY68" fmla="*/ 487379 h 1336142"/>
                <a:gd name="connsiteX69" fmla="*/ 116874 w 1614774"/>
                <a:gd name="connsiteY69" fmla="*/ 516046 h 1336142"/>
                <a:gd name="connsiteX70" fmla="*/ 90784 w 1614774"/>
                <a:gd name="connsiteY70" fmla="*/ 547063 h 1336142"/>
                <a:gd name="connsiteX71" fmla="*/ 76220 w 1614774"/>
                <a:gd name="connsiteY71" fmla="*/ 568732 h 1336142"/>
                <a:gd name="connsiteX72" fmla="*/ 68684 w 1614774"/>
                <a:gd name="connsiteY72" fmla="*/ 586799 h 1336142"/>
                <a:gd name="connsiteX73" fmla="*/ 66974 w 1614774"/>
                <a:gd name="connsiteY73" fmla="*/ 602465 h 1336142"/>
                <a:gd name="connsiteX74" fmla="*/ 66784 w 1614774"/>
                <a:gd name="connsiteY74" fmla="*/ 605441 h 1336142"/>
                <a:gd name="connsiteX75" fmla="*/ 66784 w 1614774"/>
                <a:gd name="connsiteY75" fmla="*/ 616029 h 1336142"/>
                <a:gd name="connsiteX76" fmla="*/ 70077 w 1614774"/>
                <a:gd name="connsiteY76" fmla="*/ 632278 h 1336142"/>
                <a:gd name="connsiteX77" fmla="*/ 78689 w 1614774"/>
                <a:gd name="connsiteY77" fmla="*/ 648597 h 1336142"/>
                <a:gd name="connsiteX78" fmla="*/ 79639 w 1614774"/>
                <a:gd name="connsiteY78" fmla="*/ 649724 h 1336142"/>
                <a:gd name="connsiteX79" fmla="*/ 85338 w 1614774"/>
                <a:gd name="connsiteY79" fmla="*/ 656094 h 1336142"/>
                <a:gd name="connsiteX80" fmla="*/ 93571 w 1614774"/>
                <a:gd name="connsiteY80" fmla="*/ 661806 h 1336142"/>
                <a:gd name="connsiteX81" fmla="*/ 93887 w 1614774"/>
                <a:gd name="connsiteY81" fmla="*/ 662091 h 1336142"/>
                <a:gd name="connsiteX82" fmla="*/ 99017 w 1614774"/>
                <a:gd name="connsiteY82" fmla="*/ 664688 h 1336142"/>
                <a:gd name="connsiteX83" fmla="*/ 120926 w 1614774"/>
                <a:gd name="connsiteY83" fmla="*/ 671767 h 1336142"/>
                <a:gd name="connsiteX84" fmla="*/ 118330 w 1614774"/>
                <a:gd name="connsiteY84" fmla="*/ 673382 h 1336142"/>
                <a:gd name="connsiteX85" fmla="*/ 106679 w 1614774"/>
                <a:gd name="connsiteY85" fmla="*/ 682418 h 1336142"/>
                <a:gd name="connsiteX86" fmla="*/ 105032 w 1614774"/>
                <a:gd name="connsiteY86" fmla="*/ 683824 h 1336142"/>
                <a:gd name="connsiteX87" fmla="*/ 97180 w 1614774"/>
                <a:gd name="connsiteY87" fmla="*/ 691258 h 1336142"/>
                <a:gd name="connsiteX88" fmla="*/ 77613 w 1614774"/>
                <a:gd name="connsiteY88" fmla="*/ 714492 h 1336142"/>
                <a:gd name="connsiteX89" fmla="*/ 69254 w 1614774"/>
                <a:gd name="connsiteY89" fmla="*/ 724504 h 1336142"/>
                <a:gd name="connsiteX90" fmla="*/ 53676 w 1614774"/>
                <a:gd name="connsiteY90" fmla="*/ 745983 h 1336142"/>
                <a:gd name="connsiteX91" fmla="*/ 52473 w 1614774"/>
                <a:gd name="connsiteY91" fmla="*/ 747813 h 1336142"/>
                <a:gd name="connsiteX92" fmla="*/ 51016 w 1614774"/>
                <a:gd name="connsiteY92" fmla="*/ 749935 h 1336142"/>
                <a:gd name="connsiteX93" fmla="*/ 41075 w 1614774"/>
                <a:gd name="connsiteY93" fmla="*/ 765544 h 1336142"/>
                <a:gd name="connsiteX94" fmla="*/ 20748 w 1614774"/>
                <a:gd name="connsiteY94" fmla="*/ 809827 h 1336142"/>
                <a:gd name="connsiteX95" fmla="*/ 16568 w 1614774"/>
                <a:gd name="connsiteY95" fmla="*/ 823758 h 1336142"/>
                <a:gd name="connsiteX96" fmla="*/ 15112 w 1614774"/>
                <a:gd name="connsiteY96" fmla="*/ 828463 h 1336142"/>
                <a:gd name="connsiteX97" fmla="*/ 14289 w 1614774"/>
                <a:gd name="connsiteY97" fmla="*/ 831642 h 1336142"/>
                <a:gd name="connsiteX98" fmla="*/ 9666 w 1614774"/>
                <a:gd name="connsiteY98" fmla="*/ 848809 h 1336142"/>
                <a:gd name="connsiteX99" fmla="*/ 6373 w 1614774"/>
                <a:gd name="connsiteY99" fmla="*/ 866394 h 1336142"/>
                <a:gd name="connsiteX100" fmla="*/ 5550 w 1614774"/>
                <a:gd name="connsiteY100" fmla="*/ 870834 h 1336142"/>
                <a:gd name="connsiteX101" fmla="*/ 1560 w 1614774"/>
                <a:gd name="connsiteY101" fmla="*/ 900000 h 1336142"/>
                <a:gd name="connsiteX102" fmla="*/ 864 w 1614774"/>
                <a:gd name="connsiteY102" fmla="*/ 906358 h 1336142"/>
                <a:gd name="connsiteX103" fmla="*/ -530 w 1614774"/>
                <a:gd name="connsiteY103" fmla="*/ 923026 h 1336142"/>
                <a:gd name="connsiteX104" fmla="*/ -1163 w 1614774"/>
                <a:gd name="connsiteY104" fmla="*/ 945841 h 1336142"/>
                <a:gd name="connsiteX105" fmla="*/ -1163 w 1614774"/>
                <a:gd name="connsiteY105" fmla="*/ 947608 h 1336142"/>
                <a:gd name="connsiteX106" fmla="*/ -973 w 1614774"/>
                <a:gd name="connsiteY106" fmla="*/ 959456 h 1336142"/>
                <a:gd name="connsiteX107" fmla="*/ 2257 w 1614774"/>
                <a:gd name="connsiteY107" fmla="*/ 980593 h 1336142"/>
                <a:gd name="connsiteX108" fmla="*/ 9919 w 1614774"/>
                <a:gd name="connsiteY108" fmla="*/ 998806 h 1336142"/>
                <a:gd name="connsiteX109" fmla="*/ 46204 w 1614774"/>
                <a:gd name="connsiteY109" fmla="*/ 1020823 h 1336142"/>
                <a:gd name="connsiteX110" fmla="*/ 59692 w 1614774"/>
                <a:gd name="connsiteY110" fmla="*/ 1021887 h 1336142"/>
                <a:gd name="connsiteX111" fmla="*/ 60135 w 1614774"/>
                <a:gd name="connsiteY111" fmla="*/ 1021887 h 1336142"/>
                <a:gd name="connsiteX112" fmla="*/ 77486 w 1614774"/>
                <a:gd name="connsiteY112" fmla="*/ 1019418 h 1336142"/>
                <a:gd name="connsiteX113" fmla="*/ 78183 w 1614774"/>
                <a:gd name="connsiteY113" fmla="*/ 1019272 h 1336142"/>
                <a:gd name="connsiteX114" fmla="*/ 79829 w 1614774"/>
                <a:gd name="connsiteY114" fmla="*/ 1018854 h 1336142"/>
                <a:gd name="connsiteX115" fmla="*/ 79829 w 1614774"/>
                <a:gd name="connsiteY115" fmla="*/ 1018854 h 1336142"/>
                <a:gd name="connsiteX116" fmla="*/ 78563 w 1614774"/>
                <a:gd name="connsiteY116" fmla="*/ 1027764 h 1336142"/>
                <a:gd name="connsiteX117" fmla="*/ 78373 w 1614774"/>
                <a:gd name="connsiteY117" fmla="*/ 1029385 h 1336142"/>
                <a:gd name="connsiteX118" fmla="*/ 77042 w 1614774"/>
                <a:gd name="connsiteY118" fmla="*/ 1046254 h 1336142"/>
                <a:gd name="connsiteX119" fmla="*/ 76790 w 1614774"/>
                <a:gd name="connsiteY119" fmla="*/ 1068557 h 1336142"/>
                <a:gd name="connsiteX120" fmla="*/ 80272 w 1614774"/>
                <a:gd name="connsiteY120" fmla="*/ 1095540 h 1336142"/>
                <a:gd name="connsiteX121" fmla="*/ 89645 w 1614774"/>
                <a:gd name="connsiteY121" fmla="*/ 1120977 h 1336142"/>
                <a:gd name="connsiteX122" fmla="*/ 91228 w 1614774"/>
                <a:gd name="connsiteY122" fmla="*/ 1124067 h 1336142"/>
                <a:gd name="connsiteX123" fmla="*/ 99523 w 1614774"/>
                <a:gd name="connsiteY123" fmla="*/ 1139120 h 1336142"/>
                <a:gd name="connsiteX124" fmla="*/ 112061 w 1614774"/>
                <a:gd name="connsiteY124" fmla="*/ 1154317 h 1336142"/>
                <a:gd name="connsiteX125" fmla="*/ 115481 w 1614774"/>
                <a:gd name="connsiteY125" fmla="*/ 1158256 h 1336142"/>
                <a:gd name="connsiteX126" fmla="*/ 122319 w 1614774"/>
                <a:gd name="connsiteY126" fmla="*/ 1166172 h 1336142"/>
                <a:gd name="connsiteX127" fmla="*/ 136441 w 1614774"/>
                <a:gd name="connsiteY127" fmla="*/ 1177317 h 1336142"/>
                <a:gd name="connsiteX128" fmla="*/ 160568 w 1614774"/>
                <a:gd name="connsiteY128" fmla="*/ 1188696 h 1336142"/>
                <a:gd name="connsiteX129" fmla="*/ 188810 w 1614774"/>
                <a:gd name="connsiteY129" fmla="*/ 1193990 h 1336142"/>
                <a:gd name="connsiteX130" fmla="*/ 204958 w 1614774"/>
                <a:gd name="connsiteY130" fmla="*/ 1194838 h 1336142"/>
                <a:gd name="connsiteX131" fmla="*/ 212557 w 1614774"/>
                <a:gd name="connsiteY131" fmla="*/ 1194636 h 1336142"/>
                <a:gd name="connsiteX132" fmla="*/ 240800 w 1614774"/>
                <a:gd name="connsiteY132" fmla="*/ 1189317 h 1336142"/>
                <a:gd name="connsiteX133" fmla="*/ 260873 w 1614774"/>
                <a:gd name="connsiteY133" fmla="*/ 1181933 h 1336142"/>
                <a:gd name="connsiteX134" fmla="*/ 286076 w 1614774"/>
                <a:gd name="connsiteY134" fmla="*/ 1169636 h 1336142"/>
                <a:gd name="connsiteX135" fmla="*/ 293992 w 1614774"/>
                <a:gd name="connsiteY135" fmla="*/ 1165025 h 1336142"/>
                <a:gd name="connsiteX136" fmla="*/ 298488 w 1614774"/>
                <a:gd name="connsiteY136" fmla="*/ 1165399 h 1336142"/>
                <a:gd name="connsiteX137" fmla="*/ 299375 w 1614774"/>
                <a:gd name="connsiteY137" fmla="*/ 1165399 h 1336142"/>
                <a:gd name="connsiteX138" fmla="*/ 301274 w 1614774"/>
                <a:gd name="connsiteY138" fmla="*/ 1165253 h 1336142"/>
                <a:gd name="connsiteX139" fmla="*/ 301654 w 1614774"/>
                <a:gd name="connsiteY139" fmla="*/ 1165462 h 1336142"/>
                <a:gd name="connsiteX140" fmla="*/ 302034 w 1614774"/>
                <a:gd name="connsiteY140" fmla="*/ 1165691 h 1336142"/>
                <a:gd name="connsiteX141" fmla="*/ 313433 w 1614774"/>
                <a:gd name="connsiteY141" fmla="*/ 1168496 h 1336142"/>
                <a:gd name="connsiteX142" fmla="*/ 321348 w 1614774"/>
                <a:gd name="connsiteY142" fmla="*/ 1167514 h 1336142"/>
                <a:gd name="connsiteX143" fmla="*/ 337369 w 1614774"/>
                <a:gd name="connsiteY143" fmla="*/ 1156502 h 1336142"/>
                <a:gd name="connsiteX144" fmla="*/ 348957 w 1614774"/>
                <a:gd name="connsiteY144" fmla="*/ 1139911 h 1336142"/>
                <a:gd name="connsiteX145" fmla="*/ 365168 w 1614774"/>
                <a:gd name="connsiteY145" fmla="*/ 1104659 h 1336142"/>
                <a:gd name="connsiteX146" fmla="*/ 374730 w 1614774"/>
                <a:gd name="connsiteY146" fmla="*/ 1072167 h 1336142"/>
                <a:gd name="connsiteX147" fmla="*/ 376693 w 1614774"/>
                <a:gd name="connsiteY147" fmla="*/ 1066379 h 1336142"/>
                <a:gd name="connsiteX148" fmla="*/ 380746 w 1614774"/>
                <a:gd name="connsiteY148" fmla="*/ 1052612 h 1336142"/>
                <a:gd name="connsiteX149" fmla="*/ 383089 w 1614774"/>
                <a:gd name="connsiteY149" fmla="*/ 1044703 h 1336142"/>
                <a:gd name="connsiteX150" fmla="*/ 386635 w 1614774"/>
                <a:gd name="connsiteY150" fmla="*/ 1032912 h 1336142"/>
                <a:gd name="connsiteX151" fmla="*/ 390055 w 1614774"/>
                <a:gd name="connsiteY151" fmla="*/ 1021387 h 1336142"/>
                <a:gd name="connsiteX152" fmla="*/ 400883 w 1614774"/>
                <a:gd name="connsiteY152" fmla="*/ 976135 h 1336142"/>
                <a:gd name="connsiteX153" fmla="*/ 401073 w 1614774"/>
                <a:gd name="connsiteY153" fmla="*/ 975344 h 1336142"/>
                <a:gd name="connsiteX154" fmla="*/ 402593 w 1614774"/>
                <a:gd name="connsiteY154" fmla="*/ 961451 h 1336142"/>
                <a:gd name="connsiteX155" fmla="*/ 402403 w 1614774"/>
                <a:gd name="connsiteY155" fmla="*/ 951135 h 1336142"/>
                <a:gd name="connsiteX156" fmla="*/ 401643 w 1614774"/>
                <a:gd name="connsiteY156" fmla="*/ 940173 h 1336142"/>
                <a:gd name="connsiteX157" fmla="*/ 401327 w 1614774"/>
                <a:gd name="connsiteY157" fmla="*/ 937204 h 1336142"/>
                <a:gd name="connsiteX158" fmla="*/ 398920 w 1614774"/>
                <a:gd name="connsiteY158" fmla="*/ 914679 h 1336142"/>
                <a:gd name="connsiteX159" fmla="*/ 398984 w 1614774"/>
                <a:gd name="connsiteY159" fmla="*/ 898323 h 1336142"/>
                <a:gd name="connsiteX160" fmla="*/ 398730 w 1614774"/>
                <a:gd name="connsiteY160" fmla="*/ 884765 h 1336142"/>
                <a:gd name="connsiteX161" fmla="*/ 398540 w 1614774"/>
                <a:gd name="connsiteY161" fmla="*/ 881858 h 1336142"/>
                <a:gd name="connsiteX162" fmla="*/ 398351 w 1614774"/>
                <a:gd name="connsiteY162" fmla="*/ 875013 h 1336142"/>
                <a:gd name="connsiteX163" fmla="*/ 398540 w 1614774"/>
                <a:gd name="connsiteY163" fmla="*/ 874652 h 1336142"/>
                <a:gd name="connsiteX164" fmla="*/ 398730 w 1614774"/>
                <a:gd name="connsiteY164" fmla="*/ 874304 h 1336142"/>
                <a:gd name="connsiteX165" fmla="*/ 403986 w 1614774"/>
                <a:gd name="connsiteY165" fmla="*/ 868927 h 1336142"/>
                <a:gd name="connsiteX166" fmla="*/ 410572 w 1614774"/>
                <a:gd name="connsiteY166" fmla="*/ 861791 h 1336142"/>
                <a:gd name="connsiteX167" fmla="*/ 425010 w 1614774"/>
                <a:gd name="connsiteY167" fmla="*/ 841318 h 1336142"/>
                <a:gd name="connsiteX168" fmla="*/ 433368 w 1614774"/>
                <a:gd name="connsiteY168" fmla="*/ 824164 h 1336142"/>
                <a:gd name="connsiteX169" fmla="*/ 433876 w 1614774"/>
                <a:gd name="connsiteY169" fmla="*/ 823023 h 1336142"/>
                <a:gd name="connsiteX170" fmla="*/ 434825 w 1614774"/>
                <a:gd name="connsiteY170" fmla="*/ 820782 h 1336142"/>
                <a:gd name="connsiteX171" fmla="*/ 442361 w 1614774"/>
                <a:gd name="connsiteY171" fmla="*/ 801411 h 1336142"/>
                <a:gd name="connsiteX172" fmla="*/ 446033 w 1614774"/>
                <a:gd name="connsiteY172" fmla="*/ 777683 h 1336142"/>
                <a:gd name="connsiteX173" fmla="*/ 446350 w 1614774"/>
                <a:gd name="connsiteY173" fmla="*/ 774302 h 1336142"/>
                <a:gd name="connsiteX174" fmla="*/ 445970 w 1614774"/>
                <a:gd name="connsiteY174" fmla="*/ 753753 h 1336142"/>
                <a:gd name="connsiteX175" fmla="*/ 443627 w 1614774"/>
                <a:gd name="connsiteY175" fmla="*/ 737510 h 1336142"/>
                <a:gd name="connsiteX176" fmla="*/ 442361 w 1614774"/>
                <a:gd name="connsiteY176" fmla="*/ 732343 h 1336142"/>
                <a:gd name="connsiteX177" fmla="*/ 445781 w 1614774"/>
                <a:gd name="connsiteY177" fmla="*/ 719140 h 1336142"/>
                <a:gd name="connsiteX178" fmla="*/ 447237 w 1614774"/>
                <a:gd name="connsiteY178" fmla="*/ 713580 h 1336142"/>
                <a:gd name="connsiteX179" fmla="*/ 447933 w 1614774"/>
                <a:gd name="connsiteY179" fmla="*/ 710610 h 1336142"/>
                <a:gd name="connsiteX180" fmla="*/ 449707 w 1614774"/>
                <a:gd name="connsiteY180" fmla="*/ 703904 h 1336142"/>
                <a:gd name="connsiteX181" fmla="*/ 452176 w 1614774"/>
                <a:gd name="connsiteY181" fmla="*/ 685882 h 1336142"/>
                <a:gd name="connsiteX182" fmla="*/ 453000 w 1614774"/>
                <a:gd name="connsiteY182" fmla="*/ 661179 h 1336142"/>
                <a:gd name="connsiteX183" fmla="*/ 449010 w 1614774"/>
                <a:gd name="connsiteY183" fmla="*/ 630872 h 1336142"/>
                <a:gd name="connsiteX184" fmla="*/ 446477 w 1614774"/>
                <a:gd name="connsiteY184" fmla="*/ 620284 h 1336142"/>
                <a:gd name="connsiteX185" fmla="*/ 446477 w 1614774"/>
                <a:gd name="connsiteY185" fmla="*/ 620284 h 1336142"/>
                <a:gd name="connsiteX186" fmla="*/ 464714 w 1614774"/>
                <a:gd name="connsiteY186" fmla="*/ 629751 h 1336142"/>
                <a:gd name="connsiteX187" fmla="*/ 487067 w 1614774"/>
                <a:gd name="connsiteY187" fmla="*/ 638845 h 1336142"/>
                <a:gd name="connsiteX188" fmla="*/ 508091 w 1614774"/>
                <a:gd name="connsiteY188" fmla="*/ 643575 h 1336142"/>
                <a:gd name="connsiteX189" fmla="*/ 509294 w 1614774"/>
                <a:gd name="connsiteY189" fmla="*/ 643797 h 1336142"/>
                <a:gd name="connsiteX190" fmla="*/ 537537 w 1614774"/>
                <a:gd name="connsiteY190" fmla="*/ 645982 h 1336142"/>
                <a:gd name="connsiteX191" fmla="*/ 539247 w 1614774"/>
                <a:gd name="connsiteY191" fmla="*/ 646051 h 1336142"/>
                <a:gd name="connsiteX192" fmla="*/ 543997 w 1614774"/>
                <a:gd name="connsiteY192" fmla="*/ 646127 h 1336142"/>
                <a:gd name="connsiteX193" fmla="*/ 562677 w 1614774"/>
                <a:gd name="connsiteY193" fmla="*/ 645215 h 1336142"/>
                <a:gd name="connsiteX194" fmla="*/ 563437 w 1614774"/>
                <a:gd name="connsiteY194" fmla="*/ 645127 h 1336142"/>
                <a:gd name="connsiteX195" fmla="*/ 578381 w 1614774"/>
                <a:gd name="connsiteY195" fmla="*/ 643449 h 1336142"/>
                <a:gd name="connsiteX196" fmla="*/ 579901 w 1614774"/>
                <a:gd name="connsiteY196" fmla="*/ 643246 h 1336142"/>
                <a:gd name="connsiteX197" fmla="*/ 598202 w 1614774"/>
                <a:gd name="connsiteY197" fmla="*/ 639010 h 1336142"/>
                <a:gd name="connsiteX198" fmla="*/ 606561 w 1614774"/>
                <a:gd name="connsiteY198" fmla="*/ 635748 h 1336142"/>
                <a:gd name="connsiteX199" fmla="*/ 627775 w 1614774"/>
                <a:gd name="connsiteY199" fmla="*/ 627054 h 1336142"/>
                <a:gd name="connsiteX200" fmla="*/ 660260 w 1614774"/>
                <a:gd name="connsiteY200" fmla="*/ 609969 h 1336142"/>
                <a:gd name="connsiteX201" fmla="*/ 687806 w 1614774"/>
                <a:gd name="connsiteY201" fmla="*/ 589414 h 1336142"/>
                <a:gd name="connsiteX202" fmla="*/ 687806 w 1614774"/>
                <a:gd name="connsiteY202" fmla="*/ 589414 h 1336142"/>
                <a:gd name="connsiteX203" fmla="*/ 688692 w 1614774"/>
                <a:gd name="connsiteY203" fmla="*/ 588793 h 1336142"/>
                <a:gd name="connsiteX204" fmla="*/ 689895 w 1614774"/>
                <a:gd name="connsiteY204" fmla="*/ 587736 h 1336142"/>
                <a:gd name="connsiteX205" fmla="*/ 689895 w 1614774"/>
                <a:gd name="connsiteY205" fmla="*/ 587736 h 1336142"/>
                <a:gd name="connsiteX206" fmla="*/ 689135 w 1614774"/>
                <a:gd name="connsiteY206" fmla="*/ 588287 h 1336142"/>
                <a:gd name="connsiteX207" fmla="*/ 689135 w 1614774"/>
                <a:gd name="connsiteY207" fmla="*/ 588287 h 1336142"/>
                <a:gd name="connsiteX208" fmla="*/ 717885 w 1614774"/>
                <a:gd name="connsiteY208" fmla="*/ 562508 h 1336142"/>
                <a:gd name="connsiteX209" fmla="*/ 718138 w 1614774"/>
                <a:gd name="connsiteY209" fmla="*/ 562944 h 1336142"/>
                <a:gd name="connsiteX210" fmla="*/ 718264 w 1614774"/>
                <a:gd name="connsiteY210" fmla="*/ 563362 h 1336142"/>
                <a:gd name="connsiteX211" fmla="*/ 735679 w 1614774"/>
                <a:gd name="connsiteY211" fmla="*/ 589344 h 1336142"/>
                <a:gd name="connsiteX212" fmla="*/ 749420 w 1614774"/>
                <a:gd name="connsiteY212" fmla="*/ 599672 h 1336142"/>
                <a:gd name="connsiteX213" fmla="*/ 759109 w 1614774"/>
                <a:gd name="connsiteY213" fmla="*/ 603611 h 1336142"/>
                <a:gd name="connsiteX214" fmla="*/ 765632 w 1614774"/>
                <a:gd name="connsiteY214" fmla="*/ 605112 h 1336142"/>
                <a:gd name="connsiteX215" fmla="*/ 776333 w 1614774"/>
                <a:gd name="connsiteY215" fmla="*/ 606372 h 1336142"/>
                <a:gd name="connsiteX216" fmla="*/ 778423 w 1614774"/>
                <a:gd name="connsiteY216" fmla="*/ 606581 h 1336142"/>
                <a:gd name="connsiteX217" fmla="*/ 798940 w 1614774"/>
                <a:gd name="connsiteY217" fmla="*/ 607721 h 1336142"/>
                <a:gd name="connsiteX218" fmla="*/ 804259 w 1614774"/>
                <a:gd name="connsiteY218" fmla="*/ 607556 h 1336142"/>
                <a:gd name="connsiteX219" fmla="*/ 815024 w 1614774"/>
                <a:gd name="connsiteY219" fmla="*/ 605961 h 1336142"/>
                <a:gd name="connsiteX220" fmla="*/ 815531 w 1614774"/>
                <a:gd name="connsiteY220" fmla="*/ 605878 h 1336142"/>
                <a:gd name="connsiteX221" fmla="*/ 820850 w 1614774"/>
                <a:gd name="connsiteY221" fmla="*/ 604675 h 1336142"/>
                <a:gd name="connsiteX222" fmla="*/ 830412 w 1614774"/>
                <a:gd name="connsiteY222" fmla="*/ 601642 h 1336142"/>
                <a:gd name="connsiteX223" fmla="*/ 847636 w 1614774"/>
                <a:gd name="connsiteY223" fmla="*/ 593087 h 1336142"/>
                <a:gd name="connsiteX224" fmla="*/ 855995 w 1614774"/>
                <a:gd name="connsiteY224" fmla="*/ 587793 h 1336142"/>
                <a:gd name="connsiteX225" fmla="*/ 859415 w 1614774"/>
                <a:gd name="connsiteY225" fmla="*/ 594233 h 1336142"/>
                <a:gd name="connsiteX226" fmla="*/ 860998 w 1614774"/>
                <a:gd name="connsiteY226" fmla="*/ 596968 h 1336142"/>
                <a:gd name="connsiteX227" fmla="*/ 862517 w 1614774"/>
                <a:gd name="connsiteY227" fmla="*/ 599793 h 1336142"/>
                <a:gd name="connsiteX228" fmla="*/ 866824 w 1614774"/>
                <a:gd name="connsiteY228" fmla="*/ 607354 h 1336142"/>
                <a:gd name="connsiteX229" fmla="*/ 879805 w 1614774"/>
                <a:gd name="connsiteY229" fmla="*/ 626636 h 1336142"/>
                <a:gd name="connsiteX230" fmla="*/ 897979 w 1614774"/>
                <a:gd name="connsiteY230" fmla="*/ 646209 h 1336142"/>
                <a:gd name="connsiteX231" fmla="*/ 906971 w 1614774"/>
                <a:gd name="connsiteY231" fmla="*/ 652776 h 1336142"/>
                <a:gd name="connsiteX232" fmla="*/ 920839 w 1614774"/>
                <a:gd name="connsiteY232" fmla="*/ 659185 h 1336142"/>
                <a:gd name="connsiteX233" fmla="*/ 921789 w 1614774"/>
                <a:gd name="connsiteY233" fmla="*/ 659539 h 1336142"/>
                <a:gd name="connsiteX234" fmla="*/ 933441 w 1614774"/>
                <a:gd name="connsiteY234" fmla="*/ 662655 h 1336142"/>
                <a:gd name="connsiteX235" fmla="*/ 952755 w 1614774"/>
                <a:gd name="connsiteY235" fmla="*/ 664624 h 1336142"/>
                <a:gd name="connsiteX236" fmla="*/ 953388 w 1614774"/>
                <a:gd name="connsiteY236" fmla="*/ 664624 h 1336142"/>
                <a:gd name="connsiteX237" fmla="*/ 963267 w 1614774"/>
                <a:gd name="connsiteY237" fmla="*/ 663212 h 1336142"/>
                <a:gd name="connsiteX238" fmla="*/ 965419 w 1614774"/>
                <a:gd name="connsiteY238" fmla="*/ 675940 h 1336142"/>
                <a:gd name="connsiteX239" fmla="*/ 971182 w 1614774"/>
                <a:gd name="connsiteY239" fmla="*/ 690467 h 1336142"/>
                <a:gd name="connsiteX240" fmla="*/ 972005 w 1614774"/>
                <a:gd name="connsiteY240" fmla="*/ 692113 h 1336142"/>
                <a:gd name="connsiteX241" fmla="*/ 976628 w 1614774"/>
                <a:gd name="connsiteY241" fmla="*/ 699668 h 1336142"/>
                <a:gd name="connsiteX242" fmla="*/ 986380 w 1614774"/>
                <a:gd name="connsiteY242" fmla="*/ 711022 h 1336142"/>
                <a:gd name="connsiteX243" fmla="*/ 1006834 w 1614774"/>
                <a:gd name="connsiteY243" fmla="*/ 726080 h 1336142"/>
                <a:gd name="connsiteX244" fmla="*/ 1014432 w 1614774"/>
                <a:gd name="connsiteY244" fmla="*/ 729810 h 1336142"/>
                <a:gd name="connsiteX245" fmla="*/ 1028997 w 1614774"/>
                <a:gd name="connsiteY245" fmla="*/ 734965 h 1336142"/>
                <a:gd name="connsiteX246" fmla="*/ 1034253 w 1614774"/>
                <a:gd name="connsiteY246" fmla="*/ 735877 h 1336142"/>
                <a:gd name="connsiteX247" fmla="*/ 1035899 w 1614774"/>
                <a:gd name="connsiteY247" fmla="*/ 736105 h 1336142"/>
                <a:gd name="connsiteX248" fmla="*/ 1050591 w 1614774"/>
                <a:gd name="connsiteY248" fmla="*/ 737510 h 1336142"/>
                <a:gd name="connsiteX249" fmla="*/ 1052681 w 1614774"/>
                <a:gd name="connsiteY249" fmla="*/ 737637 h 1336142"/>
                <a:gd name="connsiteX250" fmla="*/ 1058126 w 1614774"/>
                <a:gd name="connsiteY250" fmla="*/ 737871 h 1336142"/>
                <a:gd name="connsiteX251" fmla="*/ 1065599 w 1614774"/>
                <a:gd name="connsiteY251" fmla="*/ 737365 h 1336142"/>
                <a:gd name="connsiteX252" fmla="*/ 1085609 w 1614774"/>
                <a:gd name="connsiteY252" fmla="*/ 732286 h 1336142"/>
                <a:gd name="connsiteX253" fmla="*/ 1094348 w 1614774"/>
                <a:gd name="connsiteY253" fmla="*/ 728613 h 1336142"/>
                <a:gd name="connsiteX254" fmla="*/ 1094601 w 1614774"/>
                <a:gd name="connsiteY254" fmla="*/ 729956 h 1336142"/>
                <a:gd name="connsiteX255" fmla="*/ 1094918 w 1614774"/>
                <a:gd name="connsiteY255" fmla="*/ 731286 h 1336142"/>
                <a:gd name="connsiteX256" fmla="*/ 1100364 w 1614774"/>
                <a:gd name="connsiteY256" fmla="*/ 745192 h 1336142"/>
                <a:gd name="connsiteX257" fmla="*/ 1100491 w 1614774"/>
                <a:gd name="connsiteY257" fmla="*/ 745629 h 1336142"/>
                <a:gd name="connsiteX258" fmla="*/ 1109419 w 1614774"/>
                <a:gd name="connsiteY258" fmla="*/ 757546 h 1336142"/>
                <a:gd name="connsiteX259" fmla="*/ 1110749 w 1614774"/>
                <a:gd name="connsiteY259" fmla="*/ 759123 h 1336142"/>
                <a:gd name="connsiteX260" fmla="*/ 1116765 w 1614774"/>
                <a:gd name="connsiteY260" fmla="*/ 765126 h 1336142"/>
                <a:gd name="connsiteX261" fmla="*/ 1117208 w 1614774"/>
                <a:gd name="connsiteY261" fmla="*/ 765398 h 1336142"/>
                <a:gd name="connsiteX262" fmla="*/ 1126770 w 1614774"/>
                <a:gd name="connsiteY262" fmla="*/ 773035 h 1336142"/>
                <a:gd name="connsiteX263" fmla="*/ 1124427 w 1614774"/>
                <a:gd name="connsiteY263" fmla="*/ 775277 h 1336142"/>
                <a:gd name="connsiteX264" fmla="*/ 1112332 w 1614774"/>
                <a:gd name="connsiteY264" fmla="*/ 793236 h 1336142"/>
                <a:gd name="connsiteX265" fmla="*/ 1103657 w 1614774"/>
                <a:gd name="connsiteY265" fmla="*/ 813227 h 1336142"/>
                <a:gd name="connsiteX266" fmla="*/ 1101757 w 1614774"/>
                <a:gd name="connsiteY266" fmla="*/ 825436 h 1336142"/>
                <a:gd name="connsiteX267" fmla="*/ 1101440 w 1614774"/>
                <a:gd name="connsiteY267" fmla="*/ 828609 h 1336142"/>
                <a:gd name="connsiteX268" fmla="*/ 1103720 w 1614774"/>
                <a:gd name="connsiteY268" fmla="*/ 846549 h 1336142"/>
                <a:gd name="connsiteX269" fmla="*/ 1107583 w 1614774"/>
                <a:gd name="connsiteY269" fmla="*/ 855598 h 1336142"/>
                <a:gd name="connsiteX270" fmla="*/ 1110432 w 1614774"/>
                <a:gd name="connsiteY270" fmla="*/ 860461 h 1336142"/>
                <a:gd name="connsiteX271" fmla="*/ 1117334 w 1614774"/>
                <a:gd name="connsiteY271" fmla="*/ 868807 h 1336142"/>
                <a:gd name="connsiteX272" fmla="*/ 1119741 w 1614774"/>
                <a:gd name="connsiteY272" fmla="*/ 871270 h 1336142"/>
                <a:gd name="connsiteX273" fmla="*/ 1114675 w 1614774"/>
                <a:gd name="connsiteY273" fmla="*/ 876773 h 1336142"/>
                <a:gd name="connsiteX274" fmla="*/ 1109672 w 1614774"/>
                <a:gd name="connsiteY274" fmla="*/ 882276 h 1336142"/>
                <a:gd name="connsiteX275" fmla="*/ 1099984 w 1614774"/>
                <a:gd name="connsiteY275" fmla="*/ 887861 h 1336142"/>
                <a:gd name="connsiteX276" fmla="*/ 1082886 w 1614774"/>
                <a:gd name="connsiteY276" fmla="*/ 898031 h 1336142"/>
                <a:gd name="connsiteX277" fmla="*/ 1058759 w 1614774"/>
                <a:gd name="connsiteY277" fmla="*/ 924298 h 1336142"/>
                <a:gd name="connsiteX278" fmla="*/ 1052427 w 1614774"/>
                <a:gd name="connsiteY278" fmla="*/ 940053 h 1336142"/>
                <a:gd name="connsiteX279" fmla="*/ 1051730 w 1614774"/>
                <a:gd name="connsiteY279" fmla="*/ 953668 h 1336142"/>
                <a:gd name="connsiteX280" fmla="*/ 1052300 w 1614774"/>
                <a:gd name="connsiteY280" fmla="*/ 958981 h 1336142"/>
                <a:gd name="connsiteX281" fmla="*/ 1052364 w 1614774"/>
                <a:gd name="connsiteY281" fmla="*/ 959253 h 1336142"/>
                <a:gd name="connsiteX282" fmla="*/ 1052681 w 1614774"/>
                <a:gd name="connsiteY282" fmla="*/ 961292 h 1336142"/>
                <a:gd name="connsiteX283" fmla="*/ 1054897 w 1614774"/>
                <a:gd name="connsiteY283" fmla="*/ 971690 h 1336142"/>
                <a:gd name="connsiteX284" fmla="*/ 1058950 w 1614774"/>
                <a:gd name="connsiteY284" fmla="*/ 980720 h 1336142"/>
                <a:gd name="connsiteX285" fmla="*/ 1060152 w 1614774"/>
                <a:gd name="connsiteY285" fmla="*/ 983335 h 1336142"/>
                <a:gd name="connsiteX286" fmla="*/ 1063129 w 1614774"/>
                <a:gd name="connsiteY286" fmla="*/ 988775 h 1336142"/>
                <a:gd name="connsiteX287" fmla="*/ 1067942 w 1614774"/>
                <a:gd name="connsiteY287" fmla="*/ 1010451 h 1336142"/>
                <a:gd name="connsiteX288" fmla="*/ 1049957 w 1614774"/>
                <a:gd name="connsiteY288" fmla="*/ 1022122 h 1336142"/>
                <a:gd name="connsiteX289" fmla="*/ 1013546 w 1614774"/>
                <a:gd name="connsiteY289" fmla="*/ 1054993 h 1336142"/>
                <a:gd name="connsiteX290" fmla="*/ 999361 w 1614774"/>
                <a:gd name="connsiteY290" fmla="*/ 1071818 h 1336142"/>
                <a:gd name="connsiteX291" fmla="*/ 993472 w 1614774"/>
                <a:gd name="connsiteY291" fmla="*/ 1079873 h 1336142"/>
                <a:gd name="connsiteX292" fmla="*/ 982517 w 1614774"/>
                <a:gd name="connsiteY292" fmla="*/ 1094837 h 1336142"/>
                <a:gd name="connsiteX293" fmla="*/ 961303 w 1614774"/>
                <a:gd name="connsiteY293" fmla="*/ 1134946 h 1336142"/>
                <a:gd name="connsiteX294" fmla="*/ 952691 w 1614774"/>
                <a:gd name="connsiteY294" fmla="*/ 1161163 h 1336142"/>
                <a:gd name="connsiteX295" fmla="*/ 950855 w 1614774"/>
                <a:gd name="connsiteY295" fmla="*/ 1178735 h 1336142"/>
                <a:gd name="connsiteX296" fmla="*/ 952818 w 1614774"/>
                <a:gd name="connsiteY296" fmla="*/ 1195966 h 1336142"/>
                <a:gd name="connsiteX297" fmla="*/ 954464 w 1614774"/>
                <a:gd name="connsiteY297" fmla="*/ 1201399 h 1336142"/>
                <a:gd name="connsiteX298" fmla="*/ 966623 w 1614774"/>
                <a:gd name="connsiteY298" fmla="*/ 1220688 h 1336142"/>
                <a:gd name="connsiteX299" fmla="*/ 981377 w 1614774"/>
                <a:gd name="connsiteY299" fmla="*/ 1231769 h 1336142"/>
                <a:gd name="connsiteX300" fmla="*/ 986823 w 1614774"/>
                <a:gd name="connsiteY300" fmla="*/ 1234448 h 1336142"/>
                <a:gd name="connsiteX301" fmla="*/ 985113 w 1614774"/>
                <a:gd name="connsiteY301" fmla="*/ 1237773 h 1336142"/>
                <a:gd name="connsiteX302" fmla="*/ 984417 w 1614774"/>
                <a:gd name="connsiteY302" fmla="*/ 1239324 h 1336142"/>
                <a:gd name="connsiteX303" fmla="*/ 981567 w 1614774"/>
                <a:gd name="connsiteY303" fmla="*/ 1248031 h 1336142"/>
                <a:gd name="connsiteX304" fmla="*/ 980681 w 1614774"/>
                <a:gd name="connsiteY304" fmla="*/ 1259322 h 1336142"/>
                <a:gd name="connsiteX305" fmla="*/ 982770 w 1614774"/>
                <a:gd name="connsiteY305" fmla="*/ 1272031 h 1336142"/>
                <a:gd name="connsiteX306" fmla="*/ 983024 w 1614774"/>
                <a:gd name="connsiteY306" fmla="*/ 1272873 h 1336142"/>
                <a:gd name="connsiteX307" fmla="*/ 984670 w 1614774"/>
                <a:gd name="connsiteY307" fmla="*/ 1278167 h 1336142"/>
                <a:gd name="connsiteX308" fmla="*/ 992079 w 1614774"/>
                <a:gd name="connsiteY308" fmla="*/ 1293080 h 1336142"/>
                <a:gd name="connsiteX309" fmla="*/ 1004047 w 1614774"/>
                <a:gd name="connsiteY309" fmla="*/ 1306365 h 1336142"/>
                <a:gd name="connsiteX310" fmla="*/ 1017282 w 1614774"/>
                <a:gd name="connsiteY310" fmla="*/ 1316434 h 1336142"/>
                <a:gd name="connsiteX311" fmla="*/ 1034886 w 1614774"/>
                <a:gd name="connsiteY311" fmla="*/ 1324837 h 1336142"/>
                <a:gd name="connsiteX312" fmla="*/ 1055150 w 1614774"/>
                <a:gd name="connsiteY312" fmla="*/ 1330923 h 1336142"/>
                <a:gd name="connsiteX313" fmla="*/ 1065472 w 1614774"/>
                <a:gd name="connsiteY313" fmla="*/ 1332474 h 1336142"/>
                <a:gd name="connsiteX314" fmla="*/ 1068512 w 1614774"/>
                <a:gd name="connsiteY314" fmla="*/ 1332892 h 1336142"/>
                <a:gd name="connsiteX315" fmla="*/ 1091118 w 1614774"/>
                <a:gd name="connsiteY315" fmla="*/ 1335007 h 1336142"/>
                <a:gd name="connsiteX316" fmla="*/ 1110875 w 1614774"/>
                <a:gd name="connsiteY316" fmla="*/ 1335596 h 1336142"/>
                <a:gd name="connsiteX317" fmla="*/ 1121704 w 1614774"/>
                <a:gd name="connsiteY317" fmla="*/ 1335450 h 1336142"/>
                <a:gd name="connsiteX318" fmla="*/ 1123414 w 1614774"/>
                <a:gd name="connsiteY318" fmla="*/ 1335368 h 1336142"/>
                <a:gd name="connsiteX319" fmla="*/ 1135508 w 1614774"/>
                <a:gd name="connsiteY319" fmla="*/ 1334741 h 1336142"/>
                <a:gd name="connsiteX320" fmla="*/ 1155899 w 1614774"/>
                <a:gd name="connsiteY320" fmla="*/ 1331068 h 1336142"/>
                <a:gd name="connsiteX321" fmla="*/ 1184015 w 1614774"/>
                <a:gd name="connsiteY321" fmla="*/ 1319398 h 1336142"/>
                <a:gd name="connsiteX322" fmla="*/ 1188955 w 1614774"/>
                <a:gd name="connsiteY322" fmla="*/ 1316953 h 1336142"/>
                <a:gd name="connsiteX323" fmla="*/ 1199529 w 1614774"/>
                <a:gd name="connsiteY323" fmla="*/ 1311786 h 1336142"/>
                <a:gd name="connsiteX324" fmla="*/ 1216058 w 1614774"/>
                <a:gd name="connsiteY324" fmla="*/ 1298811 h 1336142"/>
                <a:gd name="connsiteX325" fmla="*/ 1229102 w 1614774"/>
                <a:gd name="connsiteY325" fmla="*/ 1283550 h 1336142"/>
                <a:gd name="connsiteX326" fmla="*/ 1246770 w 1614774"/>
                <a:gd name="connsiteY326" fmla="*/ 1294631 h 1336142"/>
                <a:gd name="connsiteX327" fmla="*/ 1249365 w 1614774"/>
                <a:gd name="connsiteY327" fmla="*/ 1296189 h 1336142"/>
                <a:gd name="connsiteX328" fmla="*/ 1259181 w 1614774"/>
                <a:gd name="connsiteY328" fmla="*/ 1301604 h 1336142"/>
                <a:gd name="connsiteX329" fmla="*/ 1279065 w 1614774"/>
                <a:gd name="connsiteY329" fmla="*/ 1308043 h 1336142"/>
                <a:gd name="connsiteX330" fmla="*/ 1305534 w 1614774"/>
                <a:gd name="connsiteY330" fmla="*/ 1311571 h 1336142"/>
                <a:gd name="connsiteX331" fmla="*/ 1307244 w 1614774"/>
                <a:gd name="connsiteY331" fmla="*/ 1311716 h 1336142"/>
                <a:gd name="connsiteX332" fmla="*/ 1333967 w 1614774"/>
                <a:gd name="connsiteY332" fmla="*/ 1312843 h 1336142"/>
                <a:gd name="connsiteX333" fmla="*/ 1350051 w 1614774"/>
                <a:gd name="connsiteY333" fmla="*/ 1312628 h 1336142"/>
                <a:gd name="connsiteX334" fmla="*/ 1351698 w 1614774"/>
                <a:gd name="connsiteY334" fmla="*/ 1312552 h 1336142"/>
                <a:gd name="connsiteX335" fmla="*/ 1362083 w 1614774"/>
                <a:gd name="connsiteY335" fmla="*/ 1312008 h 1336142"/>
                <a:gd name="connsiteX336" fmla="*/ 1379687 w 1614774"/>
                <a:gd name="connsiteY336" fmla="*/ 1309398 h 1336142"/>
                <a:gd name="connsiteX337" fmla="*/ 1399444 w 1614774"/>
                <a:gd name="connsiteY337" fmla="*/ 1304308 h 1336142"/>
                <a:gd name="connsiteX338" fmla="*/ 1407170 w 1614774"/>
                <a:gd name="connsiteY338" fmla="*/ 1302129 h 1336142"/>
                <a:gd name="connsiteX339" fmla="*/ 1422114 w 1614774"/>
                <a:gd name="connsiteY339" fmla="*/ 1297310 h 1336142"/>
                <a:gd name="connsiteX340" fmla="*/ 1445924 w 1614774"/>
                <a:gd name="connsiteY340" fmla="*/ 1286165 h 1336142"/>
                <a:gd name="connsiteX341" fmla="*/ 1447381 w 1614774"/>
                <a:gd name="connsiteY341" fmla="*/ 1285500 h 1336142"/>
                <a:gd name="connsiteX342" fmla="*/ 1480816 w 1614774"/>
                <a:gd name="connsiteY342" fmla="*/ 1268643 h 1336142"/>
                <a:gd name="connsiteX343" fmla="*/ 1508995 w 1614774"/>
                <a:gd name="connsiteY343" fmla="*/ 1248588 h 1336142"/>
                <a:gd name="connsiteX344" fmla="*/ 1508995 w 1614774"/>
                <a:gd name="connsiteY344" fmla="*/ 1248588 h 1336142"/>
                <a:gd name="connsiteX345" fmla="*/ 1508172 w 1614774"/>
                <a:gd name="connsiteY345" fmla="*/ 1249146 h 1336142"/>
                <a:gd name="connsiteX346" fmla="*/ 1528056 w 1614774"/>
                <a:gd name="connsiteY346" fmla="*/ 1232421 h 1336142"/>
                <a:gd name="connsiteX347" fmla="*/ 1540911 w 1614774"/>
                <a:gd name="connsiteY347" fmla="*/ 1219503 h 1336142"/>
                <a:gd name="connsiteX348" fmla="*/ 1555855 w 1614774"/>
                <a:gd name="connsiteY348" fmla="*/ 1199164 h 1336142"/>
                <a:gd name="connsiteX349" fmla="*/ 1566431 w 1614774"/>
                <a:gd name="connsiteY349" fmla="*/ 1173992 h 1336142"/>
                <a:gd name="connsiteX350" fmla="*/ 1571243 w 1614774"/>
                <a:gd name="connsiteY350" fmla="*/ 1153969 h 1336142"/>
                <a:gd name="connsiteX351" fmla="*/ 1574029 w 1614774"/>
                <a:gd name="connsiteY351" fmla="*/ 1131274 h 1336142"/>
                <a:gd name="connsiteX352" fmla="*/ 1574536 w 1614774"/>
                <a:gd name="connsiteY352" fmla="*/ 1125441 h 1336142"/>
                <a:gd name="connsiteX353" fmla="*/ 1576119 w 1614774"/>
                <a:gd name="connsiteY353" fmla="*/ 1101834 h 1336142"/>
                <a:gd name="connsiteX354" fmla="*/ 1576309 w 1614774"/>
                <a:gd name="connsiteY354" fmla="*/ 1079658 h 1336142"/>
                <a:gd name="connsiteX355" fmla="*/ 1574093 w 1614774"/>
                <a:gd name="connsiteY355" fmla="*/ 1057057 h 1336142"/>
                <a:gd name="connsiteX356" fmla="*/ 1568077 w 1614774"/>
                <a:gd name="connsiteY356" fmla="*/ 1028885 h 1336142"/>
                <a:gd name="connsiteX357" fmla="*/ 1554589 w 1614774"/>
                <a:gd name="connsiteY357" fmla="*/ 1002478 h 1336142"/>
                <a:gd name="connsiteX358" fmla="*/ 1543000 w 1614774"/>
                <a:gd name="connsiteY358" fmla="*/ 988718 h 1336142"/>
                <a:gd name="connsiteX359" fmla="*/ 1538314 w 1614774"/>
                <a:gd name="connsiteY359" fmla="*/ 983481 h 1336142"/>
                <a:gd name="connsiteX360" fmla="*/ 1556805 w 1614774"/>
                <a:gd name="connsiteY360" fmla="*/ 972956 h 1336142"/>
                <a:gd name="connsiteX361" fmla="*/ 1578209 w 1614774"/>
                <a:gd name="connsiteY361" fmla="*/ 954814 h 1336142"/>
                <a:gd name="connsiteX362" fmla="*/ 1580932 w 1614774"/>
                <a:gd name="connsiteY362" fmla="*/ 951964 h 1336142"/>
                <a:gd name="connsiteX363" fmla="*/ 1590747 w 1614774"/>
                <a:gd name="connsiteY363" fmla="*/ 941440 h 1336142"/>
                <a:gd name="connsiteX364" fmla="*/ 1603792 w 1614774"/>
                <a:gd name="connsiteY364" fmla="*/ 920119 h 1336142"/>
                <a:gd name="connsiteX365" fmla="*/ 1609048 w 1614774"/>
                <a:gd name="connsiteY365" fmla="*/ 903889 h 1336142"/>
                <a:gd name="connsiteX366" fmla="*/ 1611011 w 1614774"/>
                <a:gd name="connsiteY366" fmla="*/ 892243 h 1336142"/>
                <a:gd name="connsiteX367" fmla="*/ 1613480 w 1614774"/>
                <a:gd name="connsiteY367" fmla="*/ 863570 h 1336142"/>
                <a:gd name="connsiteX368" fmla="*/ 1613037 w 1614774"/>
                <a:gd name="connsiteY368" fmla="*/ 845345 h 1336142"/>
                <a:gd name="connsiteX369" fmla="*/ 1608605 w 1614774"/>
                <a:gd name="connsiteY369" fmla="*/ 820054 h 1336142"/>
                <a:gd name="connsiteX370" fmla="*/ 1603539 w 1614774"/>
                <a:gd name="connsiteY370" fmla="*/ 807560 h 1336142"/>
                <a:gd name="connsiteX371" fmla="*/ 1602589 w 1614774"/>
                <a:gd name="connsiteY371" fmla="*/ 805527 h 1336142"/>
                <a:gd name="connsiteX372" fmla="*/ 1598536 w 1614774"/>
                <a:gd name="connsiteY372" fmla="*/ 797744 h 1336142"/>
                <a:gd name="connsiteX373" fmla="*/ 1583845 w 1614774"/>
                <a:gd name="connsiteY373" fmla="*/ 777481 h 1336142"/>
                <a:gd name="connsiteX374" fmla="*/ 1570167 w 1614774"/>
                <a:gd name="connsiteY374" fmla="*/ 765475 h 1336142"/>
                <a:gd name="connsiteX375" fmla="*/ 1549586 w 1614774"/>
                <a:gd name="connsiteY375" fmla="*/ 751138 h 1336142"/>
                <a:gd name="connsiteX376" fmla="*/ 1539771 w 1614774"/>
                <a:gd name="connsiteY376" fmla="*/ 745553 h 1336142"/>
                <a:gd name="connsiteX377" fmla="*/ 1545027 w 1614774"/>
                <a:gd name="connsiteY377" fmla="*/ 736871 h 1336142"/>
                <a:gd name="connsiteX378" fmla="*/ 1550663 w 1614774"/>
                <a:gd name="connsiteY378" fmla="*/ 722958 h 1336142"/>
                <a:gd name="connsiteX379" fmla="*/ 1552119 w 1614774"/>
                <a:gd name="connsiteY379" fmla="*/ 719140 h 1336142"/>
                <a:gd name="connsiteX380" fmla="*/ 1552879 w 1614774"/>
                <a:gd name="connsiteY380" fmla="*/ 717107 h 1336142"/>
                <a:gd name="connsiteX381" fmla="*/ 1553639 w 1614774"/>
                <a:gd name="connsiteY381" fmla="*/ 715056 h 1336142"/>
                <a:gd name="connsiteX382" fmla="*/ 1560035 w 1614774"/>
                <a:gd name="connsiteY382" fmla="*/ 696470 h 1336142"/>
                <a:gd name="connsiteX383" fmla="*/ 1560352 w 1614774"/>
                <a:gd name="connsiteY383" fmla="*/ 695147 h 1336142"/>
                <a:gd name="connsiteX384" fmla="*/ 1562505 w 1614774"/>
                <a:gd name="connsiteY384" fmla="*/ 687212 h 1336142"/>
                <a:gd name="connsiteX385" fmla="*/ 1564278 w 1614774"/>
                <a:gd name="connsiteY385" fmla="*/ 672324 h 1336142"/>
                <a:gd name="connsiteX386" fmla="*/ 1564467 w 1614774"/>
                <a:gd name="connsiteY386" fmla="*/ 668651 h 1336142"/>
                <a:gd name="connsiteX387" fmla="*/ 1563898 w 1614774"/>
                <a:gd name="connsiteY387" fmla="*/ 645924 h 1336142"/>
                <a:gd name="connsiteX388" fmla="*/ 1557882 w 1614774"/>
                <a:gd name="connsiteY388" fmla="*/ 618372 h 1336142"/>
                <a:gd name="connsiteX389" fmla="*/ 1544710 w 1614774"/>
                <a:gd name="connsiteY389" fmla="*/ 593796 h 1336142"/>
                <a:gd name="connsiteX390" fmla="*/ 1534578 w 1614774"/>
                <a:gd name="connsiteY390" fmla="*/ 581296 h 1336142"/>
                <a:gd name="connsiteX391" fmla="*/ 1530906 w 1614774"/>
                <a:gd name="connsiteY391" fmla="*/ 578326 h 1336142"/>
                <a:gd name="connsiteX392" fmla="*/ 1530716 w 1614774"/>
                <a:gd name="connsiteY392" fmla="*/ 578180 h 1336142"/>
                <a:gd name="connsiteX393" fmla="*/ 1520204 w 1614774"/>
                <a:gd name="connsiteY393" fmla="*/ 571202 h 1336142"/>
                <a:gd name="connsiteX394" fmla="*/ 1482969 w 1614774"/>
                <a:gd name="connsiteY394" fmla="*/ 555865 h 1336142"/>
                <a:gd name="connsiteX395" fmla="*/ 1490061 w 1614774"/>
                <a:gd name="connsiteY395" fmla="*/ 532010 h 1336142"/>
                <a:gd name="connsiteX396" fmla="*/ 1491708 w 1614774"/>
                <a:gd name="connsiteY396" fmla="*/ 520219 h 1336142"/>
                <a:gd name="connsiteX397" fmla="*/ 1493291 w 1614774"/>
                <a:gd name="connsiteY397" fmla="*/ 508637 h 1336142"/>
                <a:gd name="connsiteX398" fmla="*/ 1496014 w 1614774"/>
                <a:gd name="connsiteY398" fmla="*/ 494788 h 1336142"/>
                <a:gd name="connsiteX399" fmla="*/ 1497407 w 1614774"/>
                <a:gd name="connsiteY399" fmla="*/ 488291 h 1336142"/>
                <a:gd name="connsiteX400" fmla="*/ 1497977 w 1614774"/>
                <a:gd name="connsiteY400" fmla="*/ 485315 h 1336142"/>
                <a:gd name="connsiteX401" fmla="*/ 1502283 w 1614774"/>
                <a:gd name="connsiteY401" fmla="*/ 465412 h 1336142"/>
                <a:gd name="connsiteX402" fmla="*/ 1505703 w 1614774"/>
                <a:gd name="connsiteY402" fmla="*/ 436245 h 1336142"/>
                <a:gd name="connsiteX403" fmla="*/ 1505513 w 1614774"/>
                <a:gd name="connsiteY403" fmla="*/ 425860 h 1336142"/>
                <a:gd name="connsiteX404" fmla="*/ 1500700 w 1614774"/>
                <a:gd name="connsiteY404" fmla="*/ 405457 h 1336142"/>
                <a:gd name="connsiteX405" fmla="*/ 1486958 w 1614774"/>
                <a:gd name="connsiteY405" fmla="*/ 382369 h 1336142"/>
                <a:gd name="connsiteX406" fmla="*/ 1475307 w 1614774"/>
                <a:gd name="connsiteY406" fmla="*/ 370147 h 1336142"/>
                <a:gd name="connsiteX407" fmla="*/ 1461059 w 1614774"/>
                <a:gd name="connsiteY407" fmla="*/ 360819 h 1336142"/>
                <a:gd name="connsiteX408" fmla="*/ 1443645 w 1614774"/>
                <a:gd name="connsiteY408" fmla="*/ 352771 h 1336142"/>
                <a:gd name="connsiteX409" fmla="*/ 1441492 w 1614774"/>
                <a:gd name="connsiteY409" fmla="*/ 351916 h 1336142"/>
                <a:gd name="connsiteX410" fmla="*/ 1437882 w 1614774"/>
                <a:gd name="connsiteY410" fmla="*/ 350441 h 1336142"/>
                <a:gd name="connsiteX411" fmla="*/ 1417175 w 1614774"/>
                <a:gd name="connsiteY411" fmla="*/ 342531 h 1336142"/>
                <a:gd name="connsiteX412" fmla="*/ 1395201 w 1614774"/>
                <a:gd name="connsiteY412" fmla="*/ 336743 h 1336142"/>
                <a:gd name="connsiteX413" fmla="*/ 1373545 w 1614774"/>
                <a:gd name="connsiteY413" fmla="*/ 332298 h 1336142"/>
                <a:gd name="connsiteX414" fmla="*/ 1352711 w 1614774"/>
                <a:gd name="connsiteY414" fmla="*/ 329955 h 1336142"/>
                <a:gd name="connsiteX415" fmla="*/ 1344542 w 1614774"/>
                <a:gd name="connsiteY415" fmla="*/ 329265 h 1336142"/>
                <a:gd name="connsiteX416" fmla="*/ 1321936 w 1614774"/>
                <a:gd name="connsiteY416" fmla="*/ 328062 h 1336142"/>
                <a:gd name="connsiteX417" fmla="*/ 1321049 w 1614774"/>
                <a:gd name="connsiteY417" fmla="*/ 328062 h 1336142"/>
                <a:gd name="connsiteX418" fmla="*/ 1297745 w 1614774"/>
                <a:gd name="connsiteY418" fmla="*/ 329829 h 1336142"/>
                <a:gd name="connsiteX419" fmla="*/ 1292616 w 1614774"/>
                <a:gd name="connsiteY419" fmla="*/ 330449 h 1336142"/>
                <a:gd name="connsiteX420" fmla="*/ 1295529 w 1614774"/>
                <a:gd name="connsiteY420" fmla="*/ 326010 h 1336142"/>
                <a:gd name="connsiteX421" fmla="*/ 1303065 w 1614774"/>
                <a:gd name="connsiteY421" fmla="*/ 314859 h 1336142"/>
                <a:gd name="connsiteX422" fmla="*/ 1308067 w 1614774"/>
                <a:gd name="connsiteY422" fmla="*/ 307868 h 1336142"/>
                <a:gd name="connsiteX423" fmla="*/ 1318896 w 1614774"/>
                <a:gd name="connsiteY423" fmla="*/ 286894 h 1336142"/>
                <a:gd name="connsiteX424" fmla="*/ 1318896 w 1614774"/>
                <a:gd name="connsiteY424" fmla="*/ 286894 h 1336142"/>
                <a:gd name="connsiteX425" fmla="*/ 1318896 w 1614774"/>
                <a:gd name="connsiteY425" fmla="*/ 286894 h 1336142"/>
                <a:gd name="connsiteX426" fmla="*/ 1318896 w 1614774"/>
                <a:gd name="connsiteY426" fmla="*/ 286894 h 1336142"/>
                <a:gd name="connsiteX427" fmla="*/ 1319719 w 1614774"/>
                <a:gd name="connsiteY427" fmla="*/ 284489 h 1336142"/>
                <a:gd name="connsiteX428" fmla="*/ 1320352 w 1614774"/>
                <a:gd name="connsiteY428" fmla="*/ 283222 h 1336142"/>
                <a:gd name="connsiteX429" fmla="*/ 1324848 w 1614774"/>
                <a:gd name="connsiteY429" fmla="*/ 272488 h 1336142"/>
                <a:gd name="connsiteX430" fmla="*/ 1331624 w 1614774"/>
                <a:gd name="connsiteY430" fmla="*/ 256233 h 1336142"/>
                <a:gd name="connsiteX431" fmla="*/ 1333904 w 1614774"/>
                <a:gd name="connsiteY431" fmla="*/ 245145 h 1336142"/>
                <a:gd name="connsiteX432" fmla="*/ 1335170 w 1614774"/>
                <a:gd name="connsiteY432" fmla="*/ 226566 h 1336142"/>
                <a:gd name="connsiteX433" fmla="*/ 1332447 w 1614774"/>
                <a:gd name="connsiteY433" fmla="*/ 196835 h 1336142"/>
                <a:gd name="connsiteX434" fmla="*/ 1335613 w 1614774"/>
                <a:gd name="connsiteY434" fmla="*/ 169162 h 1336142"/>
                <a:gd name="connsiteX435" fmla="*/ 1333714 w 1614774"/>
                <a:gd name="connsiteY435" fmla="*/ 148550 h 1336142"/>
                <a:gd name="connsiteX436" fmla="*/ 1330357 w 1614774"/>
                <a:gd name="connsiteY436" fmla="*/ 130680 h 1336142"/>
                <a:gd name="connsiteX437" fmla="*/ 1324975 w 1614774"/>
                <a:gd name="connsiteY437" fmla="*/ 117679 h 1336142"/>
                <a:gd name="connsiteX438" fmla="*/ 1323519 w 1614774"/>
                <a:gd name="connsiteY438" fmla="*/ 114653 h 1336142"/>
                <a:gd name="connsiteX439" fmla="*/ 1313450 w 1614774"/>
                <a:gd name="connsiteY439" fmla="*/ 98119 h 1336142"/>
                <a:gd name="connsiteX440" fmla="*/ 1303254 w 1614774"/>
                <a:gd name="connsiteY440" fmla="*/ 86043 h 1336142"/>
                <a:gd name="connsiteX441" fmla="*/ 1289703 w 1614774"/>
                <a:gd name="connsiteY441" fmla="*/ 76721 h 1336142"/>
                <a:gd name="connsiteX442" fmla="*/ 1283561 w 1614774"/>
                <a:gd name="connsiteY442" fmla="*/ 73049 h 1336142"/>
                <a:gd name="connsiteX443" fmla="*/ 1271592 w 1614774"/>
                <a:gd name="connsiteY443" fmla="*/ 66406 h 1336142"/>
                <a:gd name="connsiteX444" fmla="*/ 1243540 w 1614774"/>
                <a:gd name="connsiteY444" fmla="*/ 56312 h 1336142"/>
                <a:gd name="connsiteX445" fmla="*/ 1234991 w 1614774"/>
                <a:gd name="connsiteY445" fmla="*/ 54615 h 1336142"/>
                <a:gd name="connsiteX446" fmla="*/ 1233218 w 1614774"/>
                <a:gd name="connsiteY446" fmla="*/ 54488 h 1336142"/>
                <a:gd name="connsiteX447" fmla="*/ 1220996 w 1614774"/>
                <a:gd name="connsiteY447" fmla="*/ 53551 h 1336142"/>
                <a:gd name="connsiteX448" fmla="*/ 1217514 w 1614774"/>
                <a:gd name="connsiteY448" fmla="*/ 53633 h 1336142"/>
                <a:gd name="connsiteX449" fmla="*/ 1187245 w 1614774"/>
                <a:gd name="connsiteY449" fmla="*/ 59073 h 1336142"/>
                <a:gd name="connsiteX450" fmla="*/ 1164954 w 1614774"/>
                <a:gd name="connsiteY450" fmla="*/ 66627 h 1336142"/>
                <a:gd name="connsiteX451" fmla="*/ 1121577 w 1614774"/>
                <a:gd name="connsiteY451" fmla="*/ 78488 h 1336142"/>
                <a:gd name="connsiteX452" fmla="*/ 1078137 w 1614774"/>
                <a:gd name="connsiteY452" fmla="*/ 99100 h 1336142"/>
                <a:gd name="connsiteX453" fmla="*/ 1056164 w 1614774"/>
                <a:gd name="connsiteY453" fmla="*/ 114292 h 1336142"/>
                <a:gd name="connsiteX454" fmla="*/ 1053947 w 1614774"/>
                <a:gd name="connsiteY454" fmla="*/ 69604 h 1336142"/>
                <a:gd name="connsiteX455" fmla="*/ 1051288 w 1614774"/>
                <a:gd name="connsiteY455" fmla="*/ 60897 h 1336142"/>
                <a:gd name="connsiteX456" fmla="*/ 1043752 w 1614774"/>
                <a:gd name="connsiteY456" fmla="*/ 45369 h 1336142"/>
                <a:gd name="connsiteX457" fmla="*/ 1028744 w 1614774"/>
                <a:gd name="connsiteY457" fmla="*/ 25796 h 1336142"/>
                <a:gd name="connsiteX458" fmla="*/ 1023044 w 1614774"/>
                <a:gd name="connsiteY458" fmla="*/ 20996 h 1336142"/>
                <a:gd name="connsiteX459" fmla="*/ 1010570 w 1614774"/>
                <a:gd name="connsiteY459" fmla="*/ 12320 h 1336142"/>
                <a:gd name="connsiteX460" fmla="*/ 985303 w 1614774"/>
                <a:gd name="connsiteY460" fmla="*/ 2771 h 1336142"/>
                <a:gd name="connsiteX461" fmla="*/ 975172 w 1614774"/>
                <a:gd name="connsiteY461" fmla="*/ 1030 h 1336142"/>
                <a:gd name="connsiteX462" fmla="*/ 972196 w 1614774"/>
                <a:gd name="connsiteY462" fmla="*/ 593 h 1336142"/>
                <a:gd name="connsiteX463" fmla="*/ 958074 w 1614774"/>
                <a:gd name="connsiteY463" fmla="*/ -547 h 133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</a:cxnLst>
              <a:rect l="l" t="t" r="r" b="b"/>
              <a:pathLst>
                <a:path w="1614774" h="1336142">
                  <a:moveTo>
                    <a:pt x="958074" y="-547"/>
                  </a:moveTo>
                  <a:cubicBezTo>
                    <a:pt x="955224" y="-547"/>
                    <a:pt x="952755" y="-382"/>
                    <a:pt x="950158" y="-53"/>
                  </a:cubicBezTo>
                  <a:cubicBezTo>
                    <a:pt x="937683" y="1587"/>
                    <a:pt x="925588" y="5329"/>
                    <a:pt x="913873" y="8857"/>
                  </a:cubicBezTo>
                  <a:lnTo>
                    <a:pt x="911151" y="9712"/>
                  </a:lnTo>
                  <a:cubicBezTo>
                    <a:pt x="902728" y="12245"/>
                    <a:pt x="894813" y="14644"/>
                    <a:pt x="886771" y="18032"/>
                  </a:cubicBezTo>
                  <a:cubicBezTo>
                    <a:pt x="879235" y="21141"/>
                    <a:pt x="871763" y="24675"/>
                    <a:pt x="864608" y="28082"/>
                  </a:cubicBezTo>
                  <a:lnTo>
                    <a:pt x="858718" y="30881"/>
                  </a:lnTo>
                  <a:cubicBezTo>
                    <a:pt x="857135" y="31584"/>
                    <a:pt x="855425" y="32382"/>
                    <a:pt x="853715" y="33148"/>
                  </a:cubicBezTo>
                  <a:lnTo>
                    <a:pt x="852069" y="33933"/>
                  </a:lnTo>
                  <a:cubicBezTo>
                    <a:pt x="848143" y="35694"/>
                    <a:pt x="843964" y="37530"/>
                    <a:pt x="840227" y="39791"/>
                  </a:cubicBezTo>
                  <a:cubicBezTo>
                    <a:pt x="836872" y="41760"/>
                    <a:pt x="833579" y="43881"/>
                    <a:pt x="829905" y="46344"/>
                  </a:cubicBezTo>
                  <a:cubicBezTo>
                    <a:pt x="824713" y="49815"/>
                    <a:pt x="819773" y="53842"/>
                    <a:pt x="814961" y="57724"/>
                  </a:cubicBezTo>
                  <a:lnTo>
                    <a:pt x="813504" y="59016"/>
                  </a:lnTo>
                  <a:cubicBezTo>
                    <a:pt x="810275" y="61606"/>
                    <a:pt x="806982" y="64164"/>
                    <a:pt x="803689" y="66754"/>
                  </a:cubicBezTo>
                  <a:cubicBezTo>
                    <a:pt x="794634" y="73897"/>
                    <a:pt x="785262" y="81249"/>
                    <a:pt x="776966" y="89652"/>
                  </a:cubicBezTo>
                  <a:cubicBezTo>
                    <a:pt x="768861" y="97979"/>
                    <a:pt x="760059" y="107389"/>
                    <a:pt x="749610" y="119300"/>
                  </a:cubicBezTo>
                  <a:cubicBezTo>
                    <a:pt x="746191" y="123176"/>
                    <a:pt x="742834" y="127501"/>
                    <a:pt x="739162" y="132941"/>
                  </a:cubicBezTo>
                  <a:cubicBezTo>
                    <a:pt x="734855" y="126209"/>
                    <a:pt x="729980" y="120586"/>
                    <a:pt x="724533" y="115982"/>
                  </a:cubicBezTo>
                  <a:cubicBezTo>
                    <a:pt x="714212" y="107155"/>
                    <a:pt x="702560" y="101506"/>
                    <a:pt x="692365" y="100449"/>
                  </a:cubicBezTo>
                  <a:lnTo>
                    <a:pt x="691162" y="100303"/>
                  </a:lnTo>
                  <a:cubicBezTo>
                    <a:pt x="686856" y="99885"/>
                    <a:pt x="682613" y="99391"/>
                    <a:pt x="678307" y="99391"/>
                  </a:cubicBezTo>
                  <a:cubicBezTo>
                    <a:pt x="677611" y="99391"/>
                    <a:pt x="676978" y="99391"/>
                    <a:pt x="676218" y="99449"/>
                  </a:cubicBezTo>
                  <a:cubicBezTo>
                    <a:pt x="671785" y="99619"/>
                    <a:pt x="667225" y="100449"/>
                    <a:pt x="662919" y="101298"/>
                  </a:cubicBezTo>
                  <a:lnTo>
                    <a:pt x="660576" y="101734"/>
                  </a:lnTo>
                  <a:cubicBezTo>
                    <a:pt x="651268" y="103501"/>
                    <a:pt x="641896" y="108003"/>
                    <a:pt x="634740" y="111676"/>
                  </a:cubicBezTo>
                  <a:cubicBezTo>
                    <a:pt x="627584" y="115501"/>
                    <a:pt x="621631" y="118819"/>
                    <a:pt x="616249" y="122207"/>
                  </a:cubicBezTo>
                  <a:cubicBezTo>
                    <a:pt x="611057" y="125462"/>
                    <a:pt x="606181" y="129179"/>
                    <a:pt x="601431" y="132795"/>
                  </a:cubicBezTo>
                  <a:lnTo>
                    <a:pt x="598772" y="134790"/>
                  </a:lnTo>
                  <a:lnTo>
                    <a:pt x="594845" y="137652"/>
                  </a:lnTo>
                  <a:cubicBezTo>
                    <a:pt x="588640" y="142325"/>
                    <a:pt x="582244" y="147075"/>
                    <a:pt x="576228" y="152286"/>
                  </a:cubicBezTo>
                  <a:cubicBezTo>
                    <a:pt x="569833" y="157726"/>
                    <a:pt x="564070" y="163868"/>
                    <a:pt x="558497" y="169789"/>
                  </a:cubicBezTo>
                  <a:cubicBezTo>
                    <a:pt x="553115" y="175457"/>
                    <a:pt x="547352" y="181042"/>
                    <a:pt x="541780" y="186310"/>
                  </a:cubicBezTo>
                  <a:cubicBezTo>
                    <a:pt x="536587" y="191484"/>
                    <a:pt x="531015" y="196778"/>
                    <a:pt x="525885" y="202218"/>
                  </a:cubicBezTo>
                  <a:cubicBezTo>
                    <a:pt x="516513" y="212039"/>
                    <a:pt x="506635" y="223038"/>
                    <a:pt x="494730" y="236881"/>
                  </a:cubicBezTo>
                  <a:cubicBezTo>
                    <a:pt x="484788" y="248469"/>
                    <a:pt x="475289" y="261609"/>
                    <a:pt x="464081" y="279397"/>
                  </a:cubicBezTo>
                  <a:cubicBezTo>
                    <a:pt x="457369" y="289782"/>
                    <a:pt x="451036" y="300592"/>
                    <a:pt x="444830" y="311040"/>
                  </a:cubicBezTo>
                  <a:cubicBezTo>
                    <a:pt x="440335" y="318513"/>
                    <a:pt x="435775" y="326213"/>
                    <a:pt x="431152" y="333774"/>
                  </a:cubicBezTo>
                  <a:lnTo>
                    <a:pt x="430075" y="335616"/>
                  </a:lnTo>
                  <a:cubicBezTo>
                    <a:pt x="427796" y="339213"/>
                    <a:pt x="425516" y="342968"/>
                    <a:pt x="423490" y="346768"/>
                  </a:cubicBezTo>
                  <a:cubicBezTo>
                    <a:pt x="422540" y="348762"/>
                    <a:pt x="421527" y="350713"/>
                    <a:pt x="420640" y="352701"/>
                  </a:cubicBezTo>
                  <a:cubicBezTo>
                    <a:pt x="419311" y="355234"/>
                    <a:pt x="418171" y="357729"/>
                    <a:pt x="416841" y="360205"/>
                  </a:cubicBezTo>
                  <a:cubicBezTo>
                    <a:pt x="415954" y="361738"/>
                    <a:pt x="415194" y="363232"/>
                    <a:pt x="414371" y="364764"/>
                  </a:cubicBezTo>
                  <a:cubicBezTo>
                    <a:pt x="412725" y="367817"/>
                    <a:pt x="410952" y="370932"/>
                    <a:pt x="409432" y="374092"/>
                  </a:cubicBezTo>
                  <a:cubicBezTo>
                    <a:pt x="407089" y="379044"/>
                    <a:pt x="405063" y="384135"/>
                    <a:pt x="403480" y="388435"/>
                  </a:cubicBezTo>
                  <a:cubicBezTo>
                    <a:pt x="402846" y="389866"/>
                    <a:pt x="402277" y="391342"/>
                    <a:pt x="401706" y="392728"/>
                  </a:cubicBezTo>
                  <a:cubicBezTo>
                    <a:pt x="398413" y="390614"/>
                    <a:pt x="395374" y="388720"/>
                    <a:pt x="392334" y="387017"/>
                  </a:cubicBezTo>
                  <a:cubicBezTo>
                    <a:pt x="389675" y="385465"/>
                    <a:pt x="386889" y="383762"/>
                    <a:pt x="384355" y="382141"/>
                  </a:cubicBezTo>
                  <a:cubicBezTo>
                    <a:pt x="380683" y="379753"/>
                    <a:pt x="376884" y="377347"/>
                    <a:pt x="372767" y="375295"/>
                  </a:cubicBezTo>
                  <a:cubicBezTo>
                    <a:pt x="368208" y="372965"/>
                    <a:pt x="363269" y="371217"/>
                    <a:pt x="358393" y="369520"/>
                  </a:cubicBezTo>
                  <a:lnTo>
                    <a:pt x="357569" y="369235"/>
                  </a:lnTo>
                  <a:lnTo>
                    <a:pt x="356936" y="368944"/>
                  </a:lnTo>
                  <a:cubicBezTo>
                    <a:pt x="353707" y="367817"/>
                    <a:pt x="350414" y="366702"/>
                    <a:pt x="347121" y="365847"/>
                  </a:cubicBezTo>
                  <a:cubicBezTo>
                    <a:pt x="337622" y="363504"/>
                    <a:pt x="327744" y="362814"/>
                    <a:pt x="318245" y="362029"/>
                  </a:cubicBezTo>
                  <a:lnTo>
                    <a:pt x="317359" y="362029"/>
                  </a:lnTo>
                  <a:cubicBezTo>
                    <a:pt x="310013" y="361465"/>
                    <a:pt x="302414" y="361383"/>
                    <a:pt x="295132" y="361383"/>
                  </a:cubicBezTo>
                  <a:lnTo>
                    <a:pt x="289369" y="361383"/>
                  </a:lnTo>
                  <a:cubicBezTo>
                    <a:pt x="283417" y="361383"/>
                    <a:pt x="277021" y="361465"/>
                    <a:pt x="270689" y="362174"/>
                  </a:cubicBezTo>
                  <a:cubicBezTo>
                    <a:pt x="261570" y="363169"/>
                    <a:pt x="252831" y="365347"/>
                    <a:pt x="243903" y="367735"/>
                  </a:cubicBezTo>
                  <a:cubicBezTo>
                    <a:pt x="235291" y="370020"/>
                    <a:pt x="226615" y="373605"/>
                    <a:pt x="218636" y="378132"/>
                  </a:cubicBezTo>
                  <a:cubicBezTo>
                    <a:pt x="213380" y="381166"/>
                    <a:pt x="208251" y="384902"/>
                    <a:pt x="201982" y="390284"/>
                  </a:cubicBezTo>
                  <a:cubicBezTo>
                    <a:pt x="198816" y="392900"/>
                    <a:pt x="196536" y="396344"/>
                    <a:pt x="194256" y="399599"/>
                  </a:cubicBezTo>
                  <a:lnTo>
                    <a:pt x="193813" y="400163"/>
                  </a:lnTo>
                  <a:cubicBezTo>
                    <a:pt x="192103" y="402633"/>
                    <a:pt x="190710" y="404893"/>
                    <a:pt x="189443" y="407135"/>
                  </a:cubicBezTo>
                  <a:cubicBezTo>
                    <a:pt x="186340" y="412866"/>
                    <a:pt x="183997" y="419217"/>
                    <a:pt x="182604" y="426075"/>
                  </a:cubicBezTo>
                  <a:cubicBezTo>
                    <a:pt x="181718" y="430185"/>
                    <a:pt x="181465" y="434687"/>
                    <a:pt x="181148" y="438651"/>
                  </a:cubicBezTo>
                  <a:cubicBezTo>
                    <a:pt x="180705" y="444009"/>
                    <a:pt x="181591" y="449030"/>
                    <a:pt x="182794" y="454951"/>
                  </a:cubicBezTo>
                  <a:cubicBezTo>
                    <a:pt x="183301" y="457440"/>
                    <a:pt x="184061" y="459909"/>
                    <a:pt x="185137" y="462506"/>
                  </a:cubicBezTo>
                  <a:cubicBezTo>
                    <a:pt x="186594" y="465912"/>
                    <a:pt x="187987" y="469231"/>
                    <a:pt x="189697" y="472327"/>
                  </a:cubicBezTo>
                  <a:cubicBezTo>
                    <a:pt x="178109" y="476646"/>
                    <a:pt x="166837" y="481642"/>
                    <a:pt x="156451" y="487379"/>
                  </a:cubicBezTo>
                  <a:cubicBezTo>
                    <a:pt x="141507" y="495498"/>
                    <a:pt x="128209" y="505167"/>
                    <a:pt x="116874" y="516046"/>
                  </a:cubicBezTo>
                  <a:cubicBezTo>
                    <a:pt x="106742" y="525868"/>
                    <a:pt x="98003" y="537222"/>
                    <a:pt x="90784" y="547063"/>
                  </a:cubicBezTo>
                  <a:cubicBezTo>
                    <a:pt x="84578" y="555535"/>
                    <a:pt x="80083" y="562216"/>
                    <a:pt x="76220" y="568732"/>
                  </a:cubicBezTo>
                  <a:cubicBezTo>
                    <a:pt x="72673" y="574799"/>
                    <a:pt x="70140" y="580852"/>
                    <a:pt x="68684" y="586799"/>
                  </a:cubicBezTo>
                  <a:cubicBezTo>
                    <a:pt x="67607" y="591884"/>
                    <a:pt x="67228" y="597260"/>
                    <a:pt x="66974" y="602465"/>
                  </a:cubicBezTo>
                  <a:lnTo>
                    <a:pt x="66784" y="605441"/>
                  </a:lnTo>
                  <a:cubicBezTo>
                    <a:pt x="66595" y="608759"/>
                    <a:pt x="66595" y="612230"/>
                    <a:pt x="66784" y="616029"/>
                  </a:cubicBezTo>
                  <a:cubicBezTo>
                    <a:pt x="67228" y="621690"/>
                    <a:pt x="68304" y="627402"/>
                    <a:pt x="70077" y="632278"/>
                  </a:cubicBezTo>
                  <a:cubicBezTo>
                    <a:pt x="72483" y="639066"/>
                    <a:pt x="75270" y="644430"/>
                    <a:pt x="78689" y="648597"/>
                  </a:cubicBezTo>
                  <a:lnTo>
                    <a:pt x="79639" y="649724"/>
                  </a:lnTo>
                  <a:cubicBezTo>
                    <a:pt x="81476" y="651985"/>
                    <a:pt x="83185" y="654100"/>
                    <a:pt x="85338" y="656094"/>
                  </a:cubicBezTo>
                  <a:cubicBezTo>
                    <a:pt x="87871" y="658273"/>
                    <a:pt x="90784" y="660103"/>
                    <a:pt x="93571" y="661806"/>
                  </a:cubicBezTo>
                  <a:lnTo>
                    <a:pt x="93887" y="662091"/>
                  </a:lnTo>
                  <a:cubicBezTo>
                    <a:pt x="95597" y="663149"/>
                    <a:pt x="97370" y="664003"/>
                    <a:pt x="99017" y="664688"/>
                  </a:cubicBezTo>
                  <a:cubicBezTo>
                    <a:pt x="105729" y="667594"/>
                    <a:pt x="113138" y="670007"/>
                    <a:pt x="120926" y="671767"/>
                  </a:cubicBezTo>
                  <a:lnTo>
                    <a:pt x="118330" y="673382"/>
                  </a:lnTo>
                  <a:cubicBezTo>
                    <a:pt x="114277" y="676067"/>
                    <a:pt x="110414" y="679322"/>
                    <a:pt x="106679" y="682418"/>
                  </a:cubicBezTo>
                  <a:lnTo>
                    <a:pt x="105032" y="683824"/>
                  </a:lnTo>
                  <a:cubicBezTo>
                    <a:pt x="101929" y="686300"/>
                    <a:pt x="99459" y="688770"/>
                    <a:pt x="97180" y="691258"/>
                  </a:cubicBezTo>
                  <a:cubicBezTo>
                    <a:pt x="90468" y="698813"/>
                    <a:pt x="83945" y="706792"/>
                    <a:pt x="77613" y="714492"/>
                  </a:cubicBezTo>
                  <a:cubicBezTo>
                    <a:pt x="74890" y="717874"/>
                    <a:pt x="72104" y="721192"/>
                    <a:pt x="69254" y="724504"/>
                  </a:cubicBezTo>
                  <a:cubicBezTo>
                    <a:pt x="63555" y="731374"/>
                    <a:pt x="58552" y="738783"/>
                    <a:pt x="53676" y="745983"/>
                  </a:cubicBezTo>
                  <a:lnTo>
                    <a:pt x="52473" y="747813"/>
                  </a:lnTo>
                  <a:lnTo>
                    <a:pt x="51016" y="749935"/>
                  </a:lnTo>
                  <a:cubicBezTo>
                    <a:pt x="47661" y="754956"/>
                    <a:pt x="44051" y="760181"/>
                    <a:pt x="41075" y="765544"/>
                  </a:cubicBezTo>
                  <a:cubicBezTo>
                    <a:pt x="32526" y="780362"/>
                    <a:pt x="25940" y="794857"/>
                    <a:pt x="20748" y="809827"/>
                  </a:cubicBezTo>
                  <a:cubicBezTo>
                    <a:pt x="19228" y="814329"/>
                    <a:pt x="17834" y="819142"/>
                    <a:pt x="16568" y="823758"/>
                  </a:cubicBezTo>
                  <a:cubicBezTo>
                    <a:pt x="16062" y="825291"/>
                    <a:pt x="15618" y="826912"/>
                    <a:pt x="15112" y="828463"/>
                  </a:cubicBezTo>
                  <a:lnTo>
                    <a:pt x="14289" y="831642"/>
                  </a:lnTo>
                  <a:cubicBezTo>
                    <a:pt x="12579" y="837310"/>
                    <a:pt x="10805" y="843015"/>
                    <a:pt x="9666" y="848809"/>
                  </a:cubicBezTo>
                  <a:cubicBezTo>
                    <a:pt x="8336" y="854660"/>
                    <a:pt x="7386" y="860600"/>
                    <a:pt x="6373" y="866394"/>
                  </a:cubicBezTo>
                  <a:lnTo>
                    <a:pt x="5550" y="870834"/>
                  </a:lnTo>
                  <a:cubicBezTo>
                    <a:pt x="4157" y="879325"/>
                    <a:pt x="2574" y="889419"/>
                    <a:pt x="1560" y="900000"/>
                  </a:cubicBezTo>
                  <a:lnTo>
                    <a:pt x="864" y="906358"/>
                  </a:lnTo>
                  <a:cubicBezTo>
                    <a:pt x="420" y="911887"/>
                    <a:pt x="-150" y="917529"/>
                    <a:pt x="-530" y="923026"/>
                  </a:cubicBezTo>
                  <a:cubicBezTo>
                    <a:pt x="-1036" y="930725"/>
                    <a:pt x="-1163" y="938496"/>
                    <a:pt x="-1163" y="945841"/>
                  </a:cubicBezTo>
                  <a:lnTo>
                    <a:pt x="-1163" y="947608"/>
                  </a:lnTo>
                  <a:cubicBezTo>
                    <a:pt x="-1163" y="951496"/>
                    <a:pt x="-1226" y="955517"/>
                    <a:pt x="-973" y="959456"/>
                  </a:cubicBezTo>
                  <a:cubicBezTo>
                    <a:pt x="-530" y="966187"/>
                    <a:pt x="610" y="973102"/>
                    <a:pt x="2257" y="980593"/>
                  </a:cubicBezTo>
                  <a:cubicBezTo>
                    <a:pt x="3523" y="986033"/>
                    <a:pt x="6056" y="991948"/>
                    <a:pt x="9919" y="998806"/>
                  </a:cubicBezTo>
                  <a:cubicBezTo>
                    <a:pt x="16884" y="1011027"/>
                    <a:pt x="30056" y="1019088"/>
                    <a:pt x="46204" y="1020823"/>
                  </a:cubicBezTo>
                  <a:cubicBezTo>
                    <a:pt x="50637" y="1021330"/>
                    <a:pt x="55196" y="1021887"/>
                    <a:pt x="59692" y="1021887"/>
                  </a:cubicBezTo>
                  <a:lnTo>
                    <a:pt x="60135" y="1021887"/>
                  </a:lnTo>
                  <a:cubicBezTo>
                    <a:pt x="65898" y="1021887"/>
                    <a:pt x="71787" y="1020621"/>
                    <a:pt x="77486" y="1019418"/>
                  </a:cubicBezTo>
                  <a:lnTo>
                    <a:pt x="78183" y="1019272"/>
                  </a:lnTo>
                  <a:cubicBezTo>
                    <a:pt x="78689" y="1019145"/>
                    <a:pt x="79323" y="1018999"/>
                    <a:pt x="79829" y="1018854"/>
                  </a:cubicBezTo>
                  <a:lnTo>
                    <a:pt x="79829" y="1018854"/>
                  </a:lnTo>
                  <a:cubicBezTo>
                    <a:pt x="79196" y="1021824"/>
                    <a:pt x="78879" y="1024787"/>
                    <a:pt x="78563" y="1027764"/>
                  </a:cubicBezTo>
                  <a:lnTo>
                    <a:pt x="78373" y="1029385"/>
                  </a:lnTo>
                  <a:cubicBezTo>
                    <a:pt x="77740" y="1035090"/>
                    <a:pt x="77169" y="1040695"/>
                    <a:pt x="77042" y="1046254"/>
                  </a:cubicBezTo>
                  <a:cubicBezTo>
                    <a:pt x="76790" y="1053049"/>
                    <a:pt x="76599" y="1060876"/>
                    <a:pt x="76790" y="1068557"/>
                  </a:cubicBezTo>
                  <a:cubicBezTo>
                    <a:pt x="77169" y="1078107"/>
                    <a:pt x="78689" y="1087574"/>
                    <a:pt x="80272" y="1095540"/>
                  </a:cubicBezTo>
                  <a:cubicBezTo>
                    <a:pt x="82045" y="1104804"/>
                    <a:pt x="86162" y="1113422"/>
                    <a:pt x="89645" y="1120977"/>
                  </a:cubicBezTo>
                  <a:cubicBezTo>
                    <a:pt x="90214" y="1121953"/>
                    <a:pt x="90721" y="1123029"/>
                    <a:pt x="91228" y="1124067"/>
                  </a:cubicBezTo>
                  <a:cubicBezTo>
                    <a:pt x="93634" y="1129235"/>
                    <a:pt x="96103" y="1134528"/>
                    <a:pt x="99523" y="1139120"/>
                  </a:cubicBezTo>
                  <a:cubicBezTo>
                    <a:pt x="103386" y="1144350"/>
                    <a:pt x="107819" y="1149441"/>
                    <a:pt x="112061" y="1154317"/>
                  </a:cubicBezTo>
                  <a:cubicBezTo>
                    <a:pt x="113201" y="1155578"/>
                    <a:pt x="114277" y="1156907"/>
                    <a:pt x="115481" y="1158256"/>
                  </a:cubicBezTo>
                  <a:cubicBezTo>
                    <a:pt x="117570" y="1160795"/>
                    <a:pt x="119850" y="1163550"/>
                    <a:pt x="122319" y="1166172"/>
                  </a:cubicBezTo>
                  <a:cubicBezTo>
                    <a:pt x="126626" y="1170680"/>
                    <a:pt x="132135" y="1174499"/>
                    <a:pt x="136441" y="1177317"/>
                  </a:cubicBezTo>
                  <a:cubicBezTo>
                    <a:pt x="143850" y="1182281"/>
                    <a:pt x="152398" y="1185663"/>
                    <a:pt x="160568" y="1188696"/>
                  </a:cubicBezTo>
                  <a:cubicBezTo>
                    <a:pt x="169749" y="1192078"/>
                    <a:pt x="179185" y="1193135"/>
                    <a:pt x="188810" y="1193990"/>
                  </a:cubicBezTo>
                  <a:cubicBezTo>
                    <a:pt x="194636" y="1194566"/>
                    <a:pt x="199892" y="1194838"/>
                    <a:pt x="204958" y="1194838"/>
                  </a:cubicBezTo>
                  <a:cubicBezTo>
                    <a:pt x="207554" y="1194838"/>
                    <a:pt x="210087" y="1194756"/>
                    <a:pt x="212557" y="1194636"/>
                  </a:cubicBezTo>
                  <a:cubicBezTo>
                    <a:pt x="222055" y="1194072"/>
                    <a:pt x="231744" y="1191729"/>
                    <a:pt x="240800" y="1189317"/>
                  </a:cubicBezTo>
                  <a:cubicBezTo>
                    <a:pt x="247892" y="1187430"/>
                    <a:pt x="255111" y="1184396"/>
                    <a:pt x="260873" y="1181933"/>
                  </a:cubicBezTo>
                  <a:cubicBezTo>
                    <a:pt x="270562" y="1177817"/>
                    <a:pt x="278731" y="1173809"/>
                    <a:pt x="286076" y="1169636"/>
                  </a:cubicBezTo>
                  <a:cubicBezTo>
                    <a:pt x="288799" y="1168078"/>
                    <a:pt x="291459" y="1166602"/>
                    <a:pt x="293992" y="1165025"/>
                  </a:cubicBezTo>
                  <a:cubicBezTo>
                    <a:pt x="295449" y="1165253"/>
                    <a:pt x="296968" y="1165399"/>
                    <a:pt x="298488" y="1165399"/>
                  </a:cubicBezTo>
                  <a:lnTo>
                    <a:pt x="299375" y="1165399"/>
                  </a:lnTo>
                  <a:cubicBezTo>
                    <a:pt x="300008" y="1165317"/>
                    <a:pt x="300641" y="1165317"/>
                    <a:pt x="301274" y="1165253"/>
                  </a:cubicBezTo>
                  <a:lnTo>
                    <a:pt x="301654" y="1165462"/>
                  </a:lnTo>
                  <a:lnTo>
                    <a:pt x="302034" y="1165691"/>
                  </a:lnTo>
                  <a:cubicBezTo>
                    <a:pt x="305517" y="1167584"/>
                    <a:pt x="309253" y="1168496"/>
                    <a:pt x="313433" y="1168496"/>
                  </a:cubicBezTo>
                  <a:cubicBezTo>
                    <a:pt x="315839" y="1168496"/>
                    <a:pt x="318372" y="1168147"/>
                    <a:pt x="321348" y="1167514"/>
                  </a:cubicBezTo>
                  <a:cubicBezTo>
                    <a:pt x="328757" y="1165817"/>
                    <a:pt x="334076" y="1160612"/>
                    <a:pt x="337369" y="1156502"/>
                  </a:cubicBezTo>
                  <a:cubicBezTo>
                    <a:pt x="341295" y="1151557"/>
                    <a:pt x="345158" y="1146117"/>
                    <a:pt x="348957" y="1139911"/>
                  </a:cubicBezTo>
                  <a:cubicBezTo>
                    <a:pt x="356240" y="1127886"/>
                    <a:pt x="361495" y="1114752"/>
                    <a:pt x="365168" y="1104659"/>
                  </a:cubicBezTo>
                  <a:cubicBezTo>
                    <a:pt x="368715" y="1095065"/>
                    <a:pt x="371881" y="1084458"/>
                    <a:pt x="374730" y="1072167"/>
                  </a:cubicBezTo>
                  <a:cubicBezTo>
                    <a:pt x="375364" y="1070255"/>
                    <a:pt x="376060" y="1068285"/>
                    <a:pt x="376693" y="1066379"/>
                  </a:cubicBezTo>
                  <a:cubicBezTo>
                    <a:pt x="378086" y="1061788"/>
                    <a:pt x="379479" y="1057115"/>
                    <a:pt x="380746" y="1052612"/>
                  </a:cubicBezTo>
                  <a:cubicBezTo>
                    <a:pt x="381506" y="1050016"/>
                    <a:pt x="382329" y="1047318"/>
                    <a:pt x="383089" y="1044703"/>
                  </a:cubicBezTo>
                  <a:cubicBezTo>
                    <a:pt x="384229" y="1040758"/>
                    <a:pt x="385432" y="1036876"/>
                    <a:pt x="386635" y="1032912"/>
                  </a:cubicBezTo>
                  <a:cubicBezTo>
                    <a:pt x="387775" y="1029024"/>
                    <a:pt x="388978" y="1025206"/>
                    <a:pt x="390055" y="1021387"/>
                  </a:cubicBezTo>
                  <a:cubicBezTo>
                    <a:pt x="393981" y="1008336"/>
                    <a:pt x="398730" y="992093"/>
                    <a:pt x="400883" y="976135"/>
                  </a:cubicBezTo>
                  <a:lnTo>
                    <a:pt x="401073" y="975344"/>
                  </a:lnTo>
                  <a:cubicBezTo>
                    <a:pt x="401643" y="970772"/>
                    <a:pt x="402213" y="966105"/>
                    <a:pt x="402593" y="961451"/>
                  </a:cubicBezTo>
                  <a:cubicBezTo>
                    <a:pt x="402846" y="957968"/>
                    <a:pt x="402656" y="954668"/>
                    <a:pt x="402403" y="951135"/>
                  </a:cubicBezTo>
                  <a:cubicBezTo>
                    <a:pt x="402213" y="947380"/>
                    <a:pt x="401896" y="943726"/>
                    <a:pt x="401643" y="940173"/>
                  </a:cubicBezTo>
                  <a:lnTo>
                    <a:pt x="401327" y="937204"/>
                  </a:lnTo>
                  <a:cubicBezTo>
                    <a:pt x="400694" y="930434"/>
                    <a:pt x="399870" y="923317"/>
                    <a:pt x="398920" y="914679"/>
                  </a:cubicBezTo>
                  <a:cubicBezTo>
                    <a:pt x="399174" y="909240"/>
                    <a:pt x="399174" y="903743"/>
                    <a:pt x="398984" y="898323"/>
                  </a:cubicBezTo>
                  <a:cubicBezTo>
                    <a:pt x="398984" y="893864"/>
                    <a:pt x="398857" y="889267"/>
                    <a:pt x="398730" y="884765"/>
                  </a:cubicBezTo>
                  <a:lnTo>
                    <a:pt x="398540" y="881858"/>
                  </a:lnTo>
                  <a:cubicBezTo>
                    <a:pt x="398477" y="879597"/>
                    <a:pt x="398351" y="877331"/>
                    <a:pt x="398351" y="875013"/>
                  </a:cubicBezTo>
                  <a:lnTo>
                    <a:pt x="398540" y="874652"/>
                  </a:lnTo>
                  <a:lnTo>
                    <a:pt x="398730" y="874304"/>
                  </a:lnTo>
                  <a:cubicBezTo>
                    <a:pt x="400377" y="872480"/>
                    <a:pt x="402150" y="870631"/>
                    <a:pt x="403986" y="868927"/>
                  </a:cubicBezTo>
                  <a:cubicBezTo>
                    <a:pt x="406139" y="866667"/>
                    <a:pt x="408482" y="864337"/>
                    <a:pt x="410572" y="861791"/>
                  </a:cubicBezTo>
                  <a:cubicBezTo>
                    <a:pt x="415954" y="854876"/>
                    <a:pt x="420894" y="847961"/>
                    <a:pt x="425010" y="841318"/>
                  </a:cubicBezTo>
                  <a:cubicBezTo>
                    <a:pt x="428430" y="835878"/>
                    <a:pt x="430962" y="829939"/>
                    <a:pt x="433368" y="824164"/>
                  </a:cubicBezTo>
                  <a:lnTo>
                    <a:pt x="433876" y="823023"/>
                  </a:lnTo>
                  <a:lnTo>
                    <a:pt x="434825" y="820782"/>
                  </a:lnTo>
                  <a:cubicBezTo>
                    <a:pt x="437485" y="814494"/>
                    <a:pt x="440271" y="808060"/>
                    <a:pt x="442361" y="801411"/>
                  </a:cubicBezTo>
                  <a:cubicBezTo>
                    <a:pt x="444767" y="793926"/>
                    <a:pt x="445400" y="785681"/>
                    <a:pt x="446033" y="777683"/>
                  </a:cubicBezTo>
                  <a:lnTo>
                    <a:pt x="446350" y="774302"/>
                  </a:lnTo>
                  <a:cubicBezTo>
                    <a:pt x="446920" y="767805"/>
                    <a:pt x="446667" y="761365"/>
                    <a:pt x="445970" y="753753"/>
                  </a:cubicBezTo>
                  <a:cubicBezTo>
                    <a:pt x="445590" y="748808"/>
                    <a:pt x="444894" y="743311"/>
                    <a:pt x="443627" y="737510"/>
                  </a:cubicBezTo>
                  <a:cubicBezTo>
                    <a:pt x="443311" y="735750"/>
                    <a:pt x="442930" y="734047"/>
                    <a:pt x="442361" y="732343"/>
                  </a:cubicBezTo>
                  <a:cubicBezTo>
                    <a:pt x="443627" y="728050"/>
                    <a:pt x="444767" y="723522"/>
                    <a:pt x="445781" y="719140"/>
                  </a:cubicBezTo>
                  <a:cubicBezTo>
                    <a:pt x="446287" y="717297"/>
                    <a:pt x="446730" y="715404"/>
                    <a:pt x="447237" y="713580"/>
                  </a:cubicBezTo>
                  <a:lnTo>
                    <a:pt x="447933" y="710610"/>
                  </a:lnTo>
                  <a:cubicBezTo>
                    <a:pt x="448566" y="708343"/>
                    <a:pt x="449136" y="706146"/>
                    <a:pt x="449707" y="703904"/>
                  </a:cubicBezTo>
                  <a:cubicBezTo>
                    <a:pt x="450973" y="698237"/>
                    <a:pt x="451542" y="692588"/>
                    <a:pt x="452176" y="685882"/>
                  </a:cubicBezTo>
                  <a:cubicBezTo>
                    <a:pt x="453000" y="676288"/>
                    <a:pt x="453316" y="668386"/>
                    <a:pt x="453000" y="661179"/>
                  </a:cubicBezTo>
                  <a:cubicBezTo>
                    <a:pt x="452619" y="652130"/>
                    <a:pt x="451416" y="642537"/>
                    <a:pt x="449010" y="630872"/>
                  </a:cubicBezTo>
                  <a:cubicBezTo>
                    <a:pt x="448250" y="627275"/>
                    <a:pt x="447300" y="623660"/>
                    <a:pt x="446477" y="620284"/>
                  </a:cubicBezTo>
                  <a:lnTo>
                    <a:pt x="446477" y="620284"/>
                  </a:lnTo>
                  <a:cubicBezTo>
                    <a:pt x="451923" y="623166"/>
                    <a:pt x="458192" y="626553"/>
                    <a:pt x="464714" y="629751"/>
                  </a:cubicBezTo>
                  <a:cubicBezTo>
                    <a:pt x="472313" y="633481"/>
                    <a:pt x="479595" y="636458"/>
                    <a:pt x="487067" y="638845"/>
                  </a:cubicBezTo>
                  <a:cubicBezTo>
                    <a:pt x="493843" y="641042"/>
                    <a:pt x="501063" y="642391"/>
                    <a:pt x="508091" y="643575"/>
                  </a:cubicBezTo>
                  <a:lnTo>
                    <a:pt x="509294" y="643797"/>
                  </a:lnTo>
                  <a:cubicBezTo>
                    <a:pt x="518540" y="645424"/>
                    <a:pt x="528166" y="645690"/>
                    <a:pt x="537537" y="645982"/>
                  </a:cubicBezTo>
                  <a:lnTo>
                    <a:pt x="539247" y="646051"/>
                  </a:lnTo>
                  <a:cubicBezTo>
                    <a:pt x="540830" y="646127"/>
                    <a:pt x="542350" y="646127"/>
                    <a:pt x="543997" y="646127"/>
                  </a:cubicBezTo>
                  <a:cubicBezTo>
                    <a:pt x="549759" y="646127"/>
                    <a:pt x="555964" y="645861"/>
                    <a:pt x="562677" y="645215"/>
                  </a:cubicBezTo>
                  <a:lnTo>
                    <a:pt x="563437" y="645127"/>
                  </a:lnTo>
                  <a:cubicBezTo>
                    <a:pt x="568313" y="644721"/>
                    <a:pt x="573442" y="644215"/>
                    <a:pt x="578381" y="643449"/>
                  </a:cubicBezTo>
                  <a:lnTo>
                    <a:pt x="579901" y="643246"/>
                  </a:lnTo>
                  <a:cubicBezTo>
                    <a:pt x="586043" y="642309"/>
                    <a:pt x="592376" y="641334"/>
                    <a:pt x="598202" y="639010"/>
                  </a:cubicBezTo>
                  <a:cubicBezTo>
                    <a:pt x="600988" y="637933"/>
                    <a:pt x="603774" y="636806"/>
                    <a:pt x="606561" y="635748"/>
                  </a:cubicBezTo>
                  <a:cubicBezTo>
                    <a:pt x="613463" y="632988"/>
                    <a:pt x="620809" y="630106"/>
                    <a:pt x="627775" y="627054"/>
                  </a:cubicBezTo>
                  <a:cubicBezTo>
                    <a:pt x="640313" y="621633"/>
                    <a:pt x="650888" y="615966"/>
                    <a:pt x="660260" y="609969"/>
                  </a:cubicBezTo>
                  <a:cubicBezTo>
                    <a:pt x="668872" y="604333"/>
                    <a:pt x="677611" y="597779"/>
                    <a:pt x="687806" y="589414"/>
                  </a:cubicBezTo>
                  <a:lnTo>
                    <a:pt x="687806" y="589414"/>
                  </a:lnTo>
                  <a:lnTo>
                    <a:pt x="688692" y="588793"/>
                  </a:lnTo>
                  <a:lnTo>
                    <a:pt x="689895" y="587736"/>
                  </a:lnTo>
                  <a:lnTo>
                    <a:pt x="689895" y="587736"/>
                  </a:lnTo>
                  <a:lnTo>
                    <a:pt x="689135" y="588287"/>
                  </a:lnTo>
                  <a:lnTo>
                    <a:pt x="689135" y="588287"/>
                  </a:lnTo>
                  <a:cubicBezTo>
                    <a:pt x="701040" y="578478"/>
                    <a:pt x="709906" y="570499"/>
                    <a:pt x="717885" y="562508"/>
                  </a:cubicBezTo>
                  <a:lnTo>
                    <a:pt x="718138" y="562944"/>
                  </a:lnTo>
                  <a:lnTo>
                    <a:pt x="718264" y="563362"/>
                  </a:lnTo>
                  <a:cubicBezTo>
                    <a:pt x="723648" y="574862"/>
                    <a:pt x="729093" y="582917"/>
                    <a:pt x="735679" y="589344"/>
                  </a:cubicBezTo>
                  <a:cubicBezTo>
                    <a:pt x="740048" y="593669"/>
                    <a:pt x="745367" y="597114"/>
                    <a:pt x="749420" y="599672"/>
                  </a:cubicBezTo>
                  <a:cubicBezTo>
                    <a:pt x="752333" y="601433"/>
                    <a:pt x="757589" y="603117"/>
                    <a:pt x="759109" y="603611"/>
                  </a:cubicBezTo>
                  <a:cubicBezTo>
                    <a:pt x="761452" y="604314"/>
                    <a:pt x="763732" y="604751"/>
                    <a:pt x="765632" y="605112"/>
                  </a:cubicBezTo>
                  <a:cubicBezTo>
                    <a:pt x="769051" y="605733"/>
                    <a:pt x="772850" y="606081"/>
                    <a:pt x="776333" y="606372"/>
                  </a:cubicBezTo>
                  <a:lnTo>
                    <a:pt x="778423" y="606581"/>
                  </a:lnTo>
                  <a:cubicBezTo>
                    <a:pt x="784058" y="607082"/>
                    <a:pt x="791404" y="607721"/>
                    <a:pt x="798940" y="607721"/>
                  </a:cubicBezTo>
                  <a:cubicBezTo>
                    <a:pt x="800713" y="607721"/>
                    <a:pt x="802486" y="607638"/>
                    <a:pt x="804259" y="607556"/>
                  </a:cubicBezTo>
                  <a:cubicBezTo>
                    <a:pt x="807616" y="607499"/>
                    <a:pt x="811921" y="606581"/>
                    <a:pt x="815024" y="605961"/>
                  </a:cubicBezTo>
                  <a:lnTo>
                    <a:pt x="815531" y="605878"/>
                  </a:lnTo>
                  <a:cubicBezTo>
                    <a:pt x="817367" y="605441"/>
                    <a:pt x="819077" y="605112"/>
                    <a:pt x="820850" y="604675"/>
                  </a:cubicBezTo>
                  <a:cubicBezTo>
                    <a:pt x="824459" y="603757"/>
                    <a:pt x="827435" y="602908"/>
                    <a:pt x="830412" y="601642"/>
                  </a:cubicBezTo>
                  <a:cubicBezTo>
                    <a:pt x="836174" y="599311"/>
                    <a:pt x="842000" y="596405"/>
                    <a:pt x="847636" y="593087"/>
                  </a:cubicBezTo>
                  <a:cubicBezTo>
                    <a:pt x="850549" y="591383"/>
                    <a:pt x="853399" y="589642"/>
                    <a:pt x="855995" y="587793"/>
                  </a:cubicBezTo>
                  <a:cubicBezTo>
                    <a:pt x="857135" y="589997"/>
                    <a:pt x="858338" y="592112"/>
                    <a:pt x="859415" y="594233"/>
                  </a:cubicBezTo>
                  <a:cubicBezTo>
                    <a:pt x="859984" y="595145"/>
                    <a:pt x="860491" y="596057"/>
                    <a:pt x="860998" y="596968"/>
                  </a:cubicBezTo>
                  <a:cubicBezTo>
                    <a:pt x="861504" y="597906"/>
                    <a:pt x="862011" y="598818"/>
                    <a:pt x="862517" y="599793"/>
                  </a:cubicBezTo>
                  <a:cubicBezTo>
                    <a:pt x="863847" y="602288"/>
                    <a:pt x="865304" y="604878"/>
                    <a:pt x="866824" y="607354"/>
                  </a:cubicBezTo>
                  <a:cubicBezTo>
                    <a:pt x="870686" y="613635"/>
                    <a:pt x="875055" y="620430"/>
                    <a:pt x="879805" y="626636"/>
                  </a:cubicBezTo>
                  <a:cubicBezTo>
                    <a:pt x="885884" y="634539"/>
                    <a:pt x="891330" y="640960"/>
                    <a:pt x="897979" y="646209"/>
                  </a:cubicBezTo>
                  <a:cubicBezTo>
                    <a:pt x="900702" y="648325"/>
                    <a:pt x="903678" y="650509"/>
                    <a:pt x="906971" y="652776"/>
                  </a:cubicBezTo>
                  <a:cubicBezTo>
                    <a:pt x="911340" y="655721"/>
                    <a:pt x="915900" y="657424"/>
                    <a:pt x="920839" y="659185"/>
                  </a:cubicBezTo>
                  <a:lnTo>
                    <a:pt x="921789" y="659539"/>
                  </a:lnTo>
                  <a:cubicBezTo>
                    <a:pt x="925588" y="660894"/>
                    <a:pt x="929388" y="661952"/>
                    <a:pt x="933441" y="662655"/>
                  </a:cubicBezTo>
                  <a:cubicBezTo>
                    <a:pt x="940407" y="663921"/>
                    <a:pt x="946929" y="664624"/>
                    <a:pt x="952755" y="664624"/>
                  </a:cubicBezTo>
                  <a:lnTo>
                    <a:pt x="953388" y="664624"/>
                  </a:lnTo>
                  <a:cubicBezTo>
                    <a:pt x="955667" y="664567"/>
                    <a:pt x="959024" y="664130"/>
                    <a:pt x="963267" y="663212"/>
                  </a:cubicBezTo>
                  <a:cubicBezTo>
                    <a:pt x="963710" y="667531"/>
                    <a:pt x="964596" y="672058"/>
                    <a:pt x="965419" y="675940"/>
                  </a:cubicBezTo>
                  <a:cubicBezTo>
                    <a:pt x="966496" y="681032"/>
                    <a:pt x="968903" y="685819"/>
                    <a:pt x="971182" y="690467"/>
                  </a:cubicBezTo>
                  <a:lnTo>
                    <a:pt x="972005" y="692113"/>
                  </a:lnTo>
                  <a:cubicBezTo>
                    <a:pt x="973145" y="694583"/>
                    <a:pt x="974728" y="697059"/>
                    <a:pt x="976628" y="699668"/>
                  </a:cubicBezTo>
                  <a:cubicBezTo>
                    <a:pt x="979604" y="703556"/>
                    <a:pt x="982770" y="707641"/>
                    <a:pt x="986380" y="711022"/>
                  </a:cubicBezTo>
                  <a:cubicBezTo>
                    <a:pt x="993219" y="717170"/>
                    <a:pt x="1000121" y="722256"/>
                    <a:pt x="1006834" y="726080"/>
                  </a:cubicBezTo>
                  <a:cubicBezTo>
                    <a:pt x="1009556" y="727550"/>
                    <a:pt x="1012026" y="728841"/>
                    <a:pt x="1014432" y="729810"/>
                  </a:cubicBezTo>
                  <a:cubicBezTo>
                    <a:pt x="1019815" y="732217"/>
                    <a:pt x="1024438" y="733819"/>
                    <a:pt x="1028997" y="734965"/>
                  </a:cubicBezTo>
                  <a:cubicBezTo>
                    <a:pt x="1030644" y="735396"/>
                    <a:pt x="1032417" y="735604"/>
                    <a:pt x="1034253" y="735877"/>
                  </a:cubicBezTo>
                  <a:lnTo>
                    <a:pt x="1035899" y="736105"/>
                  </a:lnTo>
                  <a:cubicBezTo>
                    <a:pt x="1040712" y="736871"/>
                    <a:pt x="1045778" y="737162"/>
                    <a:pt x="1050591" y="737510"/>
                  </a:cubicBezTo>
                  <a:lnTo>
                    <a:pt x="1052681" y="737637"/>
                  </a:lnTo>
                  <a:cubicBezTo>
                    <a:pt x="1054581" y="737802"/>
                    <a:pt x="1056480" y="737871"/>
                    <a:pt x="1058126" y="737871"/>
                  </a:cubicBezTo>
                  <a:cubicBezTo>
                    <a:pt x="1060850" y="737871"/>
                    <a:pt x="1063319" y="737726"/>
                    <a:pt x="1065599" y="737365"/>
                  </a:cubicBezTo>
                  <a:cubicBezTo>
                    <a:pt x="1073198" y="736371"/>
                    <a:pt x="1079784" y="734674"/>
                    <a:pt x="1085609" y="732286"/>
                  </a:cubicBezTo>
                  <a:cubicBezTo>
                    <a:pt x="1088522" y="731083"/>
                    <a:pt x="1091435" y="729874"/>
                    <a:pt x="1094348" y="728613"/>
                  </a:cubicBezTo>
                  <a:lnTo>
                    <a:pt x="1094601" y="729956"/>
                  </a:lnTo>
                  <a:lnTo>
                    <a:pt x="1094918" y="731286"/>
                  </a:lnTo>
                  <a:cubicBezTo>
                    <a:pt x="1095867" y="736105"/>
                    <a:pt x="1098147" y="740962"/>
                    <a:pt x="1100364" y="745192"/>
                  </a:cubicBezTo>
                  <a:lnTo>
                    <a:pt x="1100491" y="745629"/>
                  </a:lnTo>
                  <a:cubicBezTo>
                    <a:pt x="1102707" y="750011"/>
                    <a:pt x="1106062" y="753899"/>
                    <a:pt x="1109419" y="757546"/>
                  </a:cubicBezTo>
                  <a:lnTo>
                    <a:pt x="1110749" y="759123"/>
                  </a:lnTo>
                  <a:cubicBezTo>
                    <a:pt x="1112585" y="761244"/>
                    <a:pt x="1114675" y="763214"/>
                    <a:pt x="1116765" y="765126"/>
                  </a:cubicBezTo>
                  <a:lnTo>
                    <a:pt x="1117208" y="765398"/>
                  </a:lnTo>
                  <a:cubicBezTo>
                    <a:pt x="1119741" y="767887"/>
                    <a:pt x="1122907" y="770357"/>
                    <a:pt x="1126770" y="773035"/>
                  </a:cubicBezTo>
                  <a:cubicBezTo>
                    <a:pt x="1126010" y="773745"/>
                    <a:pt x="1125187" y="774511"/>
                    <a:pt x="1124427" y="775277"/>
                  </a:cubicBezTo>
                  <a:cubicBezTo>
                    <a:pt x="1119171" y="780799"/>
                    <a:pt x="1115118" y="787733"/>
                    <a:pt x="1112332" y="793236"/>
                  </a:cubicBezTo>
                  <a:cubicBezTo>
                    <a:pt x="1109166" y="799378"/>
                    <a:pt x="1106316" y="805939"/>
                    <a:pt x="1103657" y="813227"/>
                  </a:cubicBezTo>
                  <a:cubicBezTo>
                    <a:pt x="1102263" y="817090"/>
                    <a:pt x="1102074" y="821346"/>
                    <a:pt x="1101757" y="825436"/>
                  </a:cubicBezTo>
                  <a:cubicBezTo>
                    <a:pt x="1101693" y="826494"/>
                    <a:pt x="1101630" y="827551"/>
                    <a:pt x="1101440" y="828609"/>
                  </a:cubicBezTo>
                  <a:cubicBezTo>
                    <a:pt x="1100934" y="834751"/>
                    <a:pt x="1102517" y="841248"/>
                    <a:pt x="1103720" y="846549"/>
                  </a:cubicBezTo>
                  <a:cubicBezTo>
                    <a:pt x="1104670" y="849658"/>
                    <a:pt x="1106000" y="852691"/>
                    <a:pt x="1107583" y="855598"/>
                  </a:cubicBezTo>
                  <a:cubicBezTo>
                    <a:pt x="1108406" y="857136"/>
                    <a:pt x="1109292" y="858815"/>
                    <a:pt x="1110432" y="860461"/>
                  </a:cubicBezTo>
                  <a:cubicBezTo>
                    <a:pt x="1112648" y="863424"/>
                    <a:pt x="1115055" y="866186"/>
                    <a:pt x="1117334" y="868807"/>
                  </a:cubicBezTo>
                  <a:cubicBezTo>
                    <a:pt x="1118031" y="869573"/>
                    <a:pt x="1118854" y="870422"/>
                    <a:pt x="1119741" y="871270"/>
                  </a:cubicBezTo>
                  <a:cubicBezTo>
                    <a:pt x="1118031" y="873037"/>
                    <a:pt x="1116448" y="874867"/>
                    <a:pt x="1114675" y="876773"/>
                  </a:cubicBezTo>
                  <a:cubicBezTo>
                    <a:pt x="1113029" y="878603"/>
                    <a:pt x="1111319" y="880427"/>
                    <a:pt x="1109672" y="882276"/>
                  </a:cubicBezTo>
                  <a:cubicBezTo>
                    <a:pt x="1106316" y="884328"/>
                    <a:pt x="1103150" y="886158"/>
                    <a:pt x="1099984" y="887861"/>
                  </a:cubicBezTo>
                  <a:cubicBezTo>
                    <a:pt x="1093778" y="891243"/>
                    <a:pt x="1088142" y="894358"/>
                    <a:pt x="1082886" y="898031"/>
                  </a:cubicBezTo>
                  <a:cubicBezTo>
                    <a:pt x="1072817" y="904946"/>
                    <a:pt x="1064459" y="914059"/>
                    <a:pt x="1058759" y="924298"/>
                  </a:cubicBezTo>
                  <a:cubicBezTo>
                    <a:pt x="1055657" y="929814"/>
                    <a:pt x="1053504" y="935089"/>
                    <a:pt x="1052427" y="940053"/>
                  </a:cubicBezTo>
                  <a:cubicBezTo>
                    <a:pt x="1051730" y="943789"/>
                    <a:pt x="1051414" y="948228"/>
                    <a:pt x="1051730" y="953668"/>
                  </a:cubicBezTo>
                  <a:cubicBezTo>
                    <a:pt x="1051794" y="955435"/>
                    <a:pt x="1051984" y="957214"/>
                    <a:pt x="1052300" y="958981"/>
                  </a:cubicBezTo>
                  <a:lnTo>
                    <a:pt x="1052364" y="959253"/>
                  </a:lnTo>
                  <a:lnTo>
                    <a:pt x="1052681" y="961292"/>
                  </a:lnTo>
                  <a:cubicBezTo>
                    <a:pt x="1053250" y="964896"/>
                    <a:pt x="1053820" y="968309"/>
                    <a:pt x="1054897" y="971690"/>
                  </a:cubicBezTo>
                  <a:cubicBezTo>
                    <a:pt x="1055910" y="974786"/>
                    <a:pt x="1057430" y="977814"/>
                    <a:pt x="1058950" y="980720"/>
                  </a:cubicBezTo>
                  <a:cubicBezTo>
                    <a:pt x="1059330" y="981575"/>
                    <a:pt x="1059709" y="982423"/>
                    <a:pt x="1060152" y="983335"/>
                  </a:cubicBezTo>
                  <a:cubicBezTo>
                    <a:pt x="1061229" y="985305"/>
                    <a:pt x="1062052" y="987071"/>
                    <a:pt x="1063129" y="988775"/>
                  </a:cubicBezTo>
                  <a:cubicBezTo>
                    <a:pt x="1063382" y="996038"/>
                    <a:pt x="1065028" y="1003390"/>
                    <a:pt x="1067942" y="1010451"/>
                  </a:cubicBezTo>
                  <a:cubicBezTo>
                    <a:pt x="1060469" y="1014687"/>
                    <a:pt x="1054897" y="1018290"/>
                    <a:pt x="1049957" y="1022122"/>
                  </a:cubicBezTo>
                  <a:cubicBezTo>
                    <a:pt x="1038179" y="1031209"/>
                    <a:pt x="1026337" y="1041961"/>
                    <a:pt x="1013546" y="1054993"/>
                  </a:cubicBezTo>
                  <a:cubicBezTo>
                    <a:pt x="1008544" y="1060167"/>
                    <a:pt x="1003921" y="1065695"/>
                    <a:pt x="999361" y="1071818"/>
                  </a:cubicBezTo>
                  <a:cubicBezTo>
                    <a:pt x="997462" y="1074491"/>
                    <a:pt x="995435" y="1077195"/>
                    <a:pt x="993472" y="1079873"/>
                  </a:cubicBezTo>
                  <a:cubicBezTo>
                    <a:pt x="989799" y="1084749"/>
                    <a:pt x="986063" y="1089752"/>
                    <a:pt x="982517" y="1094837"/>
                  </a:cubicBezTo>
                  <a:cubicBezTo>
                    <a:pt x="973145" y="1108477"/>
                    <a:pt x="966306" y="1123447"/>
                    <a:pt x="961303" y="1134946"/>
                  </a:cubicBezTo>
                  <a:cubicBezTo>
                    <a:pt x="957504" y="1143787"/>
                    <a:pt x="954021" y="1152386"/>
                    <a:pt x="952691" y="1161163"/>
                  </a:cubicBezTo>
                  <a:cubicBezTo>
                    <a:pt x="951805" y="1166444"/>
                    <a:pt x="951235" y="1172169"/>
                    <a:pt x="950855" y="1178735"/>
                  </a:cubicBezTo>
                  <a:cubicBezTo>
                    <a:pt x="950475" y="1184523"/>
                    <a:pt x="951805" y="1190957"/>
                    <a:pt x="952818" y="1195966"/>
                  </a:cubicBezTo>
                  <a:cubicBezTo>
                    <a:pt x="953324" y="1197954"/>
                    <a:pt x="953831" y="1199715"/>
                    <a:pt x="954464" y="1201399"/>
                  </a:cubicBezTo>
                  <a:cubicBezTo>
                    <a:pt x="956934" y="1208478"/>
                    <a:pt x="960607" y="1214254"/>
                    <a:pt x="966623" y="1220688"/>
                  </a:cubicBezTo>
                  <a:cubicBezTo>
                    <a:pt x="970232" y="1224481"/>
                    <a:pt x="974918" y="1228040"/>
                    <a:pt x="981377" y="1231769"/>
                  </a:cubicBezTo>
                  <a:cubicBezTo>
                    <a:pt x="983024" y="1232707"/>
                    <a:pt x="984797" y="1233536"/>
                    <a:pt x="986823" y="1234448"/>
                  </a:cubicBezTo>
                  <a:cubicBezTo>
                    <a:pt x="986127" y="1235594"/>
                    <a:pt x="985557" y="1236708"/>
                    <a:pt x="985113" y="1237773"/>
                  </a:cubicBezTo>
                  <a:lnTo>
                    <a:pt x="984417" y="1239324"/>
                  </a:lnTo>
                  <a:cubicBezTo>
                    <a:pt x="983214" y="1242294"/>
                    <a:pt x="982137" y="1244909"/>
                    <a:pt x="981567" y="1248031"/>
                  </a:cubicBezTo>
                  <a:cubicBezTo>
                    <a:pt x="980997" y="1251704"/>
                    <a:pt x="980617" y="1255934"/>
                    <a:pt x="980681" y="1259322"/>
                  </a:cubicBezTo>
                  <a:cubicBezTo>
                    <a:pt x="980744" y="1263558"/>
                    <a:pt x="981758" y="1267871"/>
                    <a:pt x="982770" y="1272031"/>
                  </a:cubicBezTo>
                  <a:lnTo>
                    <a:pt x="983024" y="1272873"/>
                  </a:lnTo>
                  <a:cubicBezTo>
                    <a:pt x="983467" y="1274849"/>
                    <a:pt x="984163" y="1276761"/>
                    <a:pt x="984670" y="1278167"/>
                  </a:cubicBezTo>
                  <a:cubicBezTo>
                    <a:pt x="986380" y="1282638"/>
                    <a:pt x="988660" y="1288280"/>
                    <a:pt x="992079" y="1293080"/>
                  </a:cubicBezTo>
                  <a:cubicBezTo>
                    <a:pt x="995245" y="1297519"/>
                    <a:pt x="999108" y="1301901"/>
                    <a:pt x="1004047" y="1306365"/>
                  </a:cubicBezTo>
                  <a:cubicBezTo>
                    <a:pt x="1008227" y="1310083"/>
                    <a:pt x="1012976" y="1313483"/>
                    <a:pt x="1017282" y="1316434"/>
                  </a:cubicBezTo>
                  <a:cubicBezTo>
                    <a:pt x="1022665" y="1320252"/>
                    <a:pt x="1028490" y="1322538"/>
                    <a:pt x="1034886" y="1324837"/>
                  </a:cubicBezTo>
                  <a:cubicBezTo>
                    <a:pt x="1042612" y="1327687"/>
                    <a:pt x="1049071" y="1329656"/>
                    <a:pt x="1055150" y="1330923"/>
                  </a:cubicBezTo>
                  <a:cubicBezTo>
                    <a:pt x="1058569" y="1331689"/>
                    <a:pt x="1061989" y="1332126"/>
                    <a:pt x="1065472" y="1332474"/>
                  </a:cubicBezTo>
                  <a:cubicBezTo>
                    <a:pt x="1066485" y="1332619"/>
                    <a:pt x="1067498" y="1332765"/>
                    <a:pt x="1068512" y="1332892"/>
                  </a:cubicBezTo>
                  <a:cubicBezTo>
                    <a:pt x="1076870" y="1333975"/>
                    <a:pt x="1084279" y="1334659"/>
                    <a:pt x="1091118" y="1335007"/>
                  </a:cubicBezTo>
                  <a:cubicBezTo>
                    <a:pt x="1097577" y="1335368"/>
                    <a:pt x="1104163" y="1335596"/>
                    <a:pt x="1110875" y="1335596"/>
                  </a:cubicBezTo>
                  <a:cubicBezTo>
                    <a:pt x="1114485" y="1335596"/>
                    <a:pt x="1118031" y="1335514"/>
                    <a:pt x="1121704" y="1335450"/>
                  </a:cubicBezTo>
                  <a:lnTo>
                    <a:pt x="1123414" y="1335368"/>
                  </a:lnTo>
                  <a:cubicBezTo>
                    <a:pt x="1127340" y="1335304"/>
                    <a:pt x="1131519" y="1335178"/>
                    <a:pt x="1135508" y="1334741"/>
                  </a:cubicBezTo>
                  <a:cubicBezTo>
                    <a:pt x="1141968" y="1334095"/>
                    <a:pt x="1148617" y="1332892"/>
                    <a:pt x="1155899" y="1331068"/>
                  </a:cubicBezTo>
                  <a:cubicBezTo>
                    <a:pt x="1165778" y="1328599"/>
                    <a:pt x="1174959" y="1323925"/>
                    <a:pt x="1184015" y="1319398"/>
                  </a:cubicBezTo>
                  <a:cubicBezTo>
                    <a:pt x="1185662" y="1318657"/>
                    <a:pt x="1187245" y="1317802"/>
                    <a:pt x="1188955" y="1316953"/>
                  </a:cubicBezTo>
                  <a:cubicBezTo>
                    <a:pt x="1192057" y="1315516"/>
                    <a:pt x="1195857" y="1313692"/>
                    <a:pt x="1199529" y="1311786"/>
                  </a:cubicBezTo>
                  <a:cubicBezTo>
                    <a:pt x="1205988" y="1308398"/>
                    <a:pt x="1211245" y="1303516"/>
                    <a:pt x="1216058" y="1298811"/>
                  </a:cubicBezTo>
                  <a:cubicBezTo>
                    <a:pt x="1220807" y="1294283"/>
                    <a:pt x="1225176" y="1289116"/>
                    <a:pt x="1229102" y="1283550"/>
                  </a:cubicBezTo>
                  <a:cubicBezTo>
                    <a:pt x="1234738" y="1287640"/>
                    <a:pt x="1240501" y="1291022"/>
                    <a:pt x="1246770" y="1294631"/>
                  </a:cubicBezTo>
                  <a:lnTo>
                    <a:pt x="1249365" y="1296189"/>
                  </a:lnTo>
                  <a:cubicBezTo>
                    <a:pt x="1252279" y="1297873"/>
                    <a:pt x="1255635" y="1299849"/>
                    <a:pt x="1259181" y="1301604"/>
                  </a:cubicBezTo>
                  <a:cubicBezTo>
                    <a:pt x="1265767" y="1304991"/>
                    <a:pt x="1273619" y="1306923"/>
                    <a:pt x="1279065" y="1308043"/>
                  </a:cubicBezTo>
                  <a:cubicBezTo>
                    <a:pt x="1287740" y="1309950"/>
                    <a:pt x="1296859" y="1310805"/>
                    <a:pt x="1305534" y="1311571"/>
                  </a:cubicBezTo>
                  <a:lnTo>
                    <a:pt x="1307244" y="1311716"/>
                  </a:lnTo>
                  <a:cubicBezTo>
                    <a:pt x="1315286" y="1312482"/>
                    <a:pt x="1323771" y="1312843"/>
                    <a:pt x="1333967" y="1312843"/>
                  </a:cubicBezTo>
                  <a:cubicBezTo>
                    <a:pt x="1338653" y="1312843"/>
                    <a:pt x="1343655" y="1312774"/>
                    <a:pt x="1350051" y="1312628"/>
                  </a:cubicBezTo>
                  <a:lnTo>
                    <a:pt x="1351698" y="1312552"/>
                  </a:lnTo>
                  <a:cubicBezTo>
                    <a:pt x="1355117" y="1312482"/>
                    <a:pt x="1358600" y="1312426"/>
                    <a:pt x="1362083" y="1312008"/>
                  </a:cubicBezTo>
                  <a:cubicBezTo>
                    <a:pt x="1367656" y="1311450"/>
                    <a:pt x="1373165" y="1310513"/>
                    <a:pt x="1379687" y="1309398"/>
                  </a:cubicBezTo>
                  <a:cubicBezTo>
                    <a:pt x="1386653" y="1308189"/>
                    <a:pt x="1393428" y="1306131"/>
                    <a:pt x="1399444" y="1304308"/>
                  </a:cubicBezTo>
                  <a:cubicBezTo>
                    <a:pt x="1402041" y="1303516"/>
                    <a:pt x="1404573" y="1302813"/>
                    <a:pt x="1407170" y="1302129"/>
                  </a:cubicBezTo>
                  <a:cubicBezTo>
                    <a:pt x="1412046" y="1300761"/>
                    <a:pt x="1417238" y="1299431"/>
                    <a:pt x="1422114" y="1297310"/>
                  </a:cubicBezTo>
                  <a:cubicBezTo>
                    <a:pt x="1430220" y="1293846"/>
                    <a:pt x="1438262" y="1289958"/>
                    <a:pt x="1445924" y="1286165"/>
                  </a:cubicBezTo>
                  <a:lnTo>
                    <a:pt x="1447381" y="1285500"/>
                  </a:lnTo>
                  <a:cubicBezTo>
                    <a:pt x="1458210" y="1280516"/>
                    <a:pt x="1469861" y="1275083"/>
                    <a:pt x="1480816" y="1268643"/>
                  </a:cubicBezTo>
                  <a:cubicBezTo>
                    <a:pt x="1489618" y="1263413"/>
                    <a:pt x="1498673" y="1257061"/>
                    <a:pt x="1508995" y="1248588"/>
                  </a:cubicBezTo>
                  <a:lnTo>
                    <a:pt x="1508995" y="1248588"/>
                  </a:lnTo>
                  <a:lnTo>
                    <a:pt x="1508172" y="1249146"/>
                  </a:lnTo>
                  <a:cubicBezTo>
                    <a:pt x="1514568" y="1244067"/>
                    <a:pt x="1521471" y="1238330"/>
                    <a:pt x="1528056" y="1232421"/>
                  </a:cubicBezTo>
                  <a:cubicBezTo>
                    <a:pt x="1532552" y="1228306"/>
                    <a:pt x="1537238" y="1224215"/>
                    <a:pt x="1540911" y="1219503"/>
                  </a:cubicBezTo>
                  <a:cubicBezTo>
                    <a:pt x="1547180" y="1211778"/>
                    <a:pt x="1551929" y="1205369"/>
                    <a:pt x="1555855" y="1199164"/>
                  </a:cubicBezTo>
                  <a:cubicBezTo>
                    <a:pt x="1560098" y="1192369"/>
                    <a:pt x="1563518" y="1184396"/>
                    <a:pt x="1566431" y="1173992"/>
                  </a:cubicBezTo>
                  <a:cubicBezTo>
                    <a:pt x="1568457" y="1167166"/>
                    <a:pt x="1570040" y="1160023"/>
                    <a:pt x="1571243" y="1153969"/>
                  </a:cubicBezTo>
                  <a:cubicBezTo>
                    <a:pt x="1572890" y="1146465"/>
                    <a:pt x="1573396" y="1138708"/>
                    <a:pt x="1574029" y="1131274"/>
                  </a:cubicBezTo>
                  <a:cubicBezTo>
                    <a:pt x="1574156" y="1129304"/>
                    <a:pt x="1574410" y="1127386"/>
                    <a:pt x="1574536" y="1125441"/>
                  </a:cubicBezTo>
                  <a:cubicBezTo>
                    <a:pt x="1575296" y="1117659"/>
                    <a:pt x="1575739" y="1109832"/>
                    <a:pt x="1576119" y="1101834"/>
                  </a:cubicBezTo>
                  <a:cubicBezTo>
                    <a:pt x="1576436" y="1093222"/>
                    <a:pt x="1576626" y="1086155"/>
                    <a:pt x="1576309" y="1079658"/>
                  </a:cubicBezTo>
                  <a:cubicBezTo>
                    <a:pt x="1575993" y="1072465"/>
                    <a:pt x="1575233" y="1064840"/>
                    <a:pt x="1574093" y="1057057"/>
                  </a:cubicBezTo>
                  <a:cubicBezTo>
                    <a:pt x="1572890" y="1048091"/>
                    <a:pt x="1571496" y="1037997"/>
                    <a:pt x="1568077" y="1028885"/>
                  </a:cubicBezTo>
                  <a:cubicBezTo>
                    <a:pt x="1564657" y="1019912"/>
                    <a:pt x="1560731" y="1010508"/>
                    <a:pt x="1554589" y="1002478"/>
                  </a:cubicBezTo>
                  <a:cubicBezTo>
                    <a:pt x="1551043" y="997659"/>
                    <a:pt x="1546990" y="993075"/>
                    <a:pt x="1543000" y="988718"/>
                  </a:cubicBezTo>
                  <a:cubicBezTo>
                    <a:pt x="1541480" y="987015"/>
                    <a:pt x="1539771" y="985248"/>
                    <a:pt x="1538314" y="983481"/>
                  </a:cubicBezTo>
                  <a:cubicBezTo>
                    <a:pt x="1544077" y="980948"/>
                    <a:pt x="1550283" y="977339"/>
                    <a:pt x="1556805" y="972956"/>
                  </a:cubicBezTo>
                  <a:cubicBezTo>
                    <a:pt x="1564278" y="967935"/>
                    <a:pt x="1571180" y="961932"/>
                    <a:pt x="1578209" y="954814"/>
                  </a:cubicBezTo>
                  <a:cubicBezTo>
                    <a:pt x="1579096" y="953896"/>
                    <a:pt x="1580046" y="952902"/>
                    <a:pt x="1580932" y="951964"/>
                  </a:cubicBezTo>
                  <a:cubicBezTo>
                    <a:pt x="1584288" y="948589"/>
                    <a:pt x="1587708" y="945138"/>
                    <a:pt x="1590747" y="941440"/>
                  </a:cubicBezTo>
                  <a:cubicBezTo>
                    <a:pt x="1596383" y="934531"/>
                    <a:pt x="1600626" y="927616"/>
                    <a:pt x="1603792" y="920119"/>
                  </a:cubicBezTo>
                  <a:cubicBezTo>
                    <a:pt x="1605691" y="915534"/>
                    <a:pt x="1607845" y="909968"/>
                    <a:pt x="1609048" y="903889"/>
                  </a:cubicBezTo>
                  <a:cubicBezTo>
                    <a:pt x="1609744" y="900216"/>
                    <a:pt x="1610377" y="896391"/>
                    <a:pt x="1611011" y="892243"/>
                  </a:cubicBezTo>
                  <a:cubicBezTo>
                    <a:pt x="1612468" y="882422"/>
                    <a:pt x="1613291" y="872809"/>
                    <a:pt x="1613480" y="863570"/>
                  </a:cubicBezTo>
                  <a:cubicBezTo>
                    <a:pt x="1613734" y="856636"/>
                    <a:pt x="1613607" y="850867"/>
                    <a:pt x="1613037" y="845345"/>
                  </a:cubicBezTo>
                  <a:cubicBezTo>
                    <a:pt x="1612468" y="837937"/>
                    <a:pt x="1611011" y="829875"/>
                    <a:pt x="1608605" y="820054"/>
                  </a:cubicBezTo>
                  <a:cubicBezTo>
                    <a:pt x="1607591" y="815760"/>
                    <a:pt x="1605565" y="811587"/>
                    <a:pt x="1603539" y="807560"/>
                  </a:cubicBezTo>
                  <a:lnTo>
                    <a:pt x="1602589" y="805527"/>
                  </a:lnTo>
                  <a:cubicBezTo>
                    <a:pt x="1601449" y="802969"/>
                    <a:pt x="1600119" y="800436"/>
                    <a:pt x="1598536" y="797744"/>
                  </a:cubicBezTo>
                  <a:cubicBezTo>
                    <a:pt x="1594483" y="790975"/>
                    <a:pt x="1589924" y="784535"/>
                    <a:pt x="1583845" y="777481"/>
                  </a:cubicBezTo>
                  <a:cubicBezTo>
                    <a:pt x="1580109" y="772979"/>
                    <a:pt x="1575423" y="769362"/>
                    <a:pt x="1570167" y="765475"/>
                  </a:cubicBezTo>
                  <a:cubicBezTo>
                    <a:pt x="1562251" y="759541"/>
                    <a:pt x="1555792" y="755013"/>
                    <a:pt x="1549586" y="751138"/>
                  </a:cubicBezTo>
                  <a:cubicBezTo>
                    <a:pt x="1546104" y="749010"/>
                    <a:pt x="1542557" y="747041"/>
                    <a:pt x="1539771" y="745553"/>
                  </a:cubicBezTo>
                  <a:cubicBezTo>
                    <a:pt x="1541988" y="742520"/>
                    <a:pt x="1543634" y="739632"/>
                    <a:pt x="1545027" y="736871"/>
                  </a:cubicBezTo>
                  <a:cubicBezTo>
                    <a:pt x="1547307" y="732343"/>
                    <a:pt x="1548953" y="727632"/>
                    <a:pt x="1550663" y="722958"/>
                  </a:cubicBezTo>
                  <a:cubicBezTo>
                    <a:pt x="1551169" y="721698"/>
                    <a:pt x="1551613" y="720426"/>
                    <a:pt x="1552119" y="719140"/>
                  </a:cubicBezTo>
                  <a:lnTo>
                    <a:pt x="1552879" y="717107"/>
                  </a:lnTo>
                  <a:lnTo>
                    <a:pt x="1553639" y="715056"/>
                  </a:lnTo>
                  <a:cubicBezTo>
                    <a:pt x="1555539" y="709964"/>
                    <a:pt x="1558009" y="703322"/>
                    <a:pt x="1560035" y="696470"/>
                  </a:cubicBezTo>
                  <a:lnTo>
                    <a:pt x="1560352" y="695147"/>
                  </a:lnTo>
                  <a:cubicBezTo>
                    <a:pt x="1561175" y="692588"/>
                    <a:pt x="1561935" y="689916"/>
                    <a:pt x="1562505" y="687212"/>
                  </a:cubicBezTo>
                  <a:cubicBezTo>
                    <a:pt x="1563518" y="682361"/>
                    <a:pt x="1563898" y="677270"/>
                    <a:pt x="1564278" y="672324"/>
                  </a:cubicBezTo>
                  <a:cubicBezTo>
                    <a:pt x="1564278" y="671121"/>
                    <a:pt x="1564341" y="669937"/>
                    <a:pt x="1564467" y="668651"/>
                  </a:cubicBezTo>
                  <a:cubicBezTo>
                    <a:pt x="1565038" y="660749"/>
                    <a:pt x="1564848" y="653067"/>
                    <a:pt x="1563898" y="645924"/>
                  </a:cubicBezTo>
                  <a:cubicBezTo>
                    <a:pt x="1562695" y="638009"/>
                    <a:pt x="1561048" y="627757"/>
                    <a:pt x="1557882" y="618372"/>
                  </a:cubicBezTo>
                  <a:cubicBezTo>
                    <a:pt x="1554779" y="609114"/>
                    <a:pt x="1549776" y="601078"/>
                    <a:pt x="1544710" y="593796"/>
                  </a:cubicBezTo>
                  <a:cubicBezTo>
                    <a:pt x="1541544" y="589078"/>
                    <a:pt x="1538061" y="584905"/>
                    <a:pt x="1534578" y="581296"/>
                  </a:cubicBezTo>
                  <a:cubicBezTo>
                    <a:pt x="1533502" y="580175"/>
                    <a:pt x="1532235" y="579263"/>
                    <a:pt x="1530906" y="578326"/>
                  </a:cubicBezTo>
                  <a:lnTo>
                    <a:pt x="1530716" y="578180"/>
                  </a:lnTo>
                  <a:cubicBezTo>
                    <a:pt x="1527549" y="575793"/>
                    <a:pt x="1524130" y="573323"/>
                    <a:pt x="1520204" y="571202"/>
                  </a:cubicBezTo>
                  <a:cubicBezTo>
                    <a:pt x="1507856" y="564622"/>
                    <a:pt x="1495254" y="559480"/>
                    <a:pt x="1482969" y="555865"/>
                  </a:cubicBezTo>
                  <a:cubicBezTo>
                    <a:pt x="1485756" y="548950"/>
                    <a:pt x="1488732" y="540768"/>
                    <a:pt x="1490061" y="532010"/>
                  </a:cubicBezTo>
                  <a:cubicBezTo>
                    <a:pt x="1490758" y="528065"/>
                    <a:pt x="1491265" y="524012"/>
                    <a:pt x="1491708" y="520219"/>
                  </a:cubicBezTo>
                  <a:cubicBezTo>
                    <a:pt x="1492215" y="516331"/>
                    <a:pt x="1492721" y="512456"/>
                    <a:pt x="1493291" y="508637"/>
                  </a:cubicBezTo>
                  <a:cubicBezTo>
                    <a:pt x="1494051" y="503964"/>
                    <a:pt x="1495064" y="499316"/>
                    <a:pt x="1496014" y="494788"/>
                  </a:cubicBezTo>
                  <a:cubicBezTo>
                    <a:pt x="1496520" y="492604"/>
                    <a:pt x="1496964" y="490488"/>
                    <a:pt x="1497407" y="488291"/>
                  </a:cubicBezTo>
                  <a:lnTo>
                    <a:pt x="1497977" y="485315"/>
                  </a:lnTo>
                  <a:cubicBezTo>
                    <a:pt x="1499244" y="478761"/>
                    <a:pt x="1500700" y="472061"/>
                    <a:pt x="1502283" y="465412"/>
                  </a:cubicBezTo>
                  <a:cubicBezTo>
                    <a:pt x="1504689" y="455863"/>
                    <a:pt x="1505323" y="445794"/>
                    <a:pt x="1505703" y="436245"/>
                  </a:cubicBezTo>
                  <a:cubicBezTo>
                    <a:pt x="1506019" y="432572"/>
                    <a:pt x="1505892" y="429102"/>
                    <a:pt x="1505513" y="425860"/>
                  </a:cubicBezTo>
                  <a:cubicBezTo>
                    <a:pt x="1504753" y="419654"/>
                    <a:pt x="1503613" y="412391"/>
                    <a:pt x="1500700" y="405457"/>
                  </a:cubicBezTo>
                  <a:cubicBezTo>
                    <a:pt x="1496964" y="397066"/>
                    <a:pt x="1492468" y="389493"/>
                    <a:pt x="1486958" y="382369"/>
                  </a:cubicBezTo>
                  <a:cubicBezTo>
                    <a:pt x="1483919" y="378493"/>
                    <a:pt x="1480120" y="373965"/>
                    <a:pt x="1475307" y="370147"/>
                  </a:cubicBezTo>
                  <a:cubicBezTo>
                    <a:pt x="1470938" y="366759"/>
                    <a:pt x="1466378" y="363796"/>
                    <a:pt x="1461059" y="360819"/>
                  </a:cubicBezTo>
                  <a:cubicBezTo>
                    <a:pt x="1455486" y="357647"/>
                    <a:pt x="1449534" y="355177"/>
                    <a:pt x="1443645" y="352771"/>
                  </a:cubicBezTo>
                  <a:lnTo>
                    <a:pt x="1441492" y="351916"/>
                  </a:lnTo>
                  <a:lnTo>
                    <a:pt x="1437882" y="350441"/>
                  </a:lnTo>
                  <a:cubicBezTo>
                    <a:pt x="1431170" y="347623"/>
                    <a:pt x="1424267" y="344716"/>
                    <a:pt x="1417175" y="342531"/>
                  </a:cubicBezTo>
                  <a:cubicBezTo>
                    <a:pt x="1410019" y="340290"/>
                    <a:pt x="1402484" y="338504"/>
                    <a:pt x="1395201" y="336743"/>
                  </a:cubicBezTo>
                  <a:cubicBezTo>
                    <a:pt x="1387413" y="334907"/>
                    <a:pt x="1380320" y="333501"/>
                    <a:pt x="1373545" y="332298"/>
                  </a:cubicBezTo>
                  <a:cubicBezTo>
                    <a:pt x="1366579" y="331089"/>
                    <a:pt x="1359486" y="330538"/>
                    <a:pt x="1352711" y="329955"/>
                  </a:cubicBezTo>
                  <a:cubicBezTo>
                    <a:pt x="1349924" y="329765"/>
                    <a:pt x="1347202" y="329537"/>
                    <a:pt x="1344542" y="329265"/>
                  </a:cubicBezTo>
                  <a:cubicBezTo>
                    <a:pt x="1336057" y="328416"/>
                    <a:pt x="1328648" y="328062"/>
                    <a:pt x="1321936" y="328062"/>
                  </a:cubicBezTo>
                  <a:lnTo>
                    <a:pt x="1321049" y="328062"/>
                  </a:lnTo>
                  <a:cubicBezTo>
                    <a:pt x="1314210" y="328062"/>
                    <a:pt x="1306738" y="328625"/>
                    <a:pt x="1297745" y="329829"/>
                  </a:cubicBezTo>
                  <a:cubicBezTo>
                    <a:pt x="1295973" y="329955"/>
                    <a:pt x="1294326" y="330246"/>
                    <a:pt x="1292616" y="330449"/>
                  </a:cubicBezTo>
                  <a:cubicBezTo>
                    <a:pt x="1293566" y="328974"/>
                    <a:pt x="1294516" y="327486"/>
                    <a:pt x="1295529" y="326010"/>
                  </a:cubicBezTo>
                  <a:cubicBezTo>
                    <a:pt x="1297935" y="322274"/>
                    <a:pt x="1300532" y="318513"/>
                    <a:pt x="1303065" y="314859"/>
                  </a:cubicBezTo>
                  <a:cubicBezTo>
                    <a:pt x="1304774" y="312516"/>
                    <a:pt x="1306357" y="310185"/>
                    <a:pt x="1308067" y="307868"/>
                  </a:cubicBezTo>
                  <a:cubicBezTo>
                    <a:pt x="1312627" y="301073"/>
                    <a:pt x="1315919" y="293867"/>
                    <a:pt x="1318896" y="286894"/>
                  </a:cubicBezTo>
                  <a:lnTo>
                    <a:pt x="1318896" y="286894"/>
                  </a:lnTo>
                  <a:cubicBezTo>
                    <a:pt x="1318896" y="286894"/>
                    <a:pt x="1318896" y="286894"/>
                    <a:pt x="1318896" y="286894"/>
                  </a:cubicBezTo>
                  <a:lnTo>
                    <a:pt x="1318896" y="286894"/>
                  </a:lnTo>
                  <a:lnTo>
                    <a:pt x="1319719" y="284489"/>
                  </a:lnTo>
                  <a:lnTo>
                    <a:pt x="1320352" y="283222"/>
                  </a:lnTo>
                  <a:cubicBezTo>
                    <a:pt x="1321809" y="279606"/>
                    <a:pt x="1323329" y="276016"/>
                    <a:pt x="1324848" y="272488"/>
                  </a:cubicBezTo>
                  <a:cubicBezTo>
                    <a:pt x="1327255" y="267176"/>
                    <a:pt x="1329534" y="261736"/>
                    <a:pt x="1331624" y="256233"/>
                  </a:cubicBezTo>
                  <a:cubicBezTo>
                    <a:pt x="1332891" y="252636"/>
                    <a:pt x="1333460" y="248761"/>
                    <a:pt x="1333904" y="245145"/>
                  </a:cubicBezTo>
                  <a:cubicBezTo>
                    <a:pt x="1334664" y="238648"/>
                    <a:pt x="1335107" y="232569"/>
                    <a:pt x="1335170" y="226566"/>
                  </a:cubicBezTo>
                  <a:cubicBezTo>
                    <a:pt x="1335297" y="216123"/>
                    <a:pt x="1334410" y="206099"/>
                    <a:pt x="1332447" y="196835"/>
                  </a:cubicBezTo>
                  <a:cubicBezTo>
                    <a:pt x="1334157" y="188596"/>
                    <a:pt x="1335740" y="178756"/>
                    <a:pt x="1335613" y="169162"/>
                  </a:cubicBezTo>
                  <a:cubicBezTo>
                    <a:pt x="1335424" y="161962"/>
                    <a:pt x="1334600" y="154338"/>
                    <a:pt x="1333714" y="148550"/>
                  </a:cubicBezTo>
                  <a:cubicBezTo>
                    <a:pt x="1332827" y="142471"/>
                    <a:pt x="1331941" y="136468"/>
                    <a:pt x="1330357" y="130680"/>
                  </a:cubicBezTo>
                  <a:cubicBezTo>
                    <a:pt x="1329155" y="126209"/>
                    <a:pt x="1327064" y="121852"/>
                    <a:pt x="1324975" y="117679"/>
                  </a:cubicBezTo>
                  <a:cubicBezTo>
                    <a:pt x="1324595" y="116704"/>
                    <a:pt x="1324025" y="115621"/>
                    <a:pt x="1323519" y="114653"/>
                  </a:cubicBezTo>
                  <a:cubicBezTo>
                    <a:pt x="1320795" y="108706"/>
                    <a:pt x="1316869" y="103007"/>
                    <a:pt x="1313450" y="98119"/>
                  </a:cubicBezTo>
                  <a:cubicBezTo>
                    <a:pt x="1310664" y="94243"/>
                    <a:pt x="1307371" y="89772"/>
                    <a:pt x="1303254" y="86043"/>
                  </a:cubicBezTo>
                  <a:cubicBezTo>
                    <a:pt x="1299265" y="82306"/>
                    <a:pt x="1293883" y="79127"/>
                    <a:pt x="1289703" y="76721"/>
                  </a:cubicBezTo>
                  <a:cubicBezTo>
                    <a:pt x="1287677" y="75518"/>
                    <a:pt x="1285588" y="74334"/>
                    <a:pt x="1283561" y="73049"/>
                  </a:cubicBezTo>
                  <a:cubicBezTo>
                    <a:pt x="1279698" y="70807"/>
                    <a:pt x="1275772" y="68394"/>
                    <a:pt x="1271592" y="66406"/>
                  </a:cubicBezTo>
                  <a:cubicBezTo>
                    <a:pt x="1263170" y="62461"/>
                    <a:pt x="1253672" y="59016"/>
                    <a:pt x="1243540" y="56312"/>
                  </a:cubicBezTo>
                  <a:cubicBezTo>
                    <a:pt x="1240437" y="55545"/>
                    <a:pt x="1237651" y="54963"/>
                    <a:pt x="1234991" y="54615"/>
                  </a:cubicBezTo>
                  <a:lnTo>
                    <a:pt x="1233218" y="54488"/>
                  </a:lnTo>
                  <a:cubicBezTo>
                    <a:pt x="1229292" y="53982"/>
                    <a:pt x="1225176" y="53551"/>
                    <a:pt x="1220996" y="53551"/>
                  </a:cubicBezTo>
                  <a:cubicBezTo>
                    <a:pt x="1219920" y="53551"/>
                    <a:pt x="1218653" y="53551"/>
                    <a:pt x="1217514" y="53633"/>
                  </a:cubicBezTo>
                  <a:cubicBezTo>
                    <a:pt x="1208522" y="54342"/>
                    <a:pt x="1198643" y="56103"/>
                    <a:pt x="1187245" y="59073"/>
                  </a:cubicBezTo>
                  <a:cubicBezTo>
                    <a:pt x="1179709" y="61042"/>
                    <a:pt x="1172110" y="63873"/>
                    <a:pt x="1164954" y="66627"/>
                  </a:cubicBezTo>
                  <a:cubicBezTo>
                    <a:pt x="1151023" y="68603"/>
                    <a:pt x="1136839" y="72485"/>
                    <a:pt x="1121577" y="78488"/>
                  </a:cubicBezTo>
                  <a:cubicBezTo>
                    <a:pt x="1105113" y="84922"/>
                    <a:pt x="1090929" y="91621"/>
                    <a:pt x="1078137" y="99100"/>
                  </a:cubicBezTo>
                  <a:cubicBezTo>
                    <a:pt x="1071045" y="103210"/>
                    <a:pt x="1063826" y="108156"/>
                    <a:pt x="1056164" y="114292"/>
                  </a:cubicBezTo>
                  <a:cubicBezTo>
                    <a:pt x="1057240" y="98188"/>
                    <a:pt x="1056543" y="83155"/>
                    <a:pt x="1053947" y="69604"/>
                  </a:cubicBezTo>
                  <a:cubicBezTo>
                    <a:pt x="1053314" y="66336"/>
                    <a:pt x="1052237" y="63373"/>
                    <a:pt x="1051288" y="60897"/>
                  </a:cubicBezTo>
                  <a:cubicBezTo>
                    <a:pt x="1049388" y="55964"/>
                    <a:pt x="1046728" y="50727"/>
                    <a:pt x="1043752" y="45369"/>
                  </a:cubicBezTo>
                  <a:cubicBezTo>
                    <a:pt x="1039635" y="38081"/>
                    <a:pt x="1034633" y="31527"/>
                    <a:pt x="1028744" y="25796"/>
                  </a:cubicBezTo>
                  <a:cubicBezTo>
                    <a:pt x="1026907" y="24036"/>
                    <a:pt x="1024881" y="22345"/>
                    <a:pt x="1023044" y="20996"/>
                  </a:cubicBezTo>
                  <a:cubicBezTo>
                    <a:pt x="1019245" y="17969"/>
                    <a:pt x="1015003" y="14771"/>
                    <a:pt x="1010570" y="12320"/>
                  </a:cubicBezTo>
                  <a:cubicBezTo>
                    <a:pt x="1002401" y="7799"/>
                    <a:pt x="993155" y="4968"/>
                    <a:pt x="985303" y="2771"/>
                  </a:cubicBezTo>
                  <a:cubicBezTo>
                    <a:pt x="982010" y="1942"/>
                    <a:pt x="978528" y="1441"/>
                    <a:pt x="975172" y="1030"/>
                  </a:cubicBezTo>
                  <a:cubicBezTo>
                    <a:pt x="974158" y="884"/>
                    <a:pt x="973145" y="739"/>
                    <a:pt x="972196" y="593"/>
                  </a:cubicBezTo>
                  <a:cubicBezTo>
                    <a:pt x="966686" y="-180"/>
                    <a:pt x="962190" y="-547"/>
                    <a:pt x="958074" y="-547"/>
                  </a:cubicBezTo>
                  <a:close/>
                </a:path>
              </a:pathLst>
            </a:custGeom>
            <a:solidFill>
              <a:srgbClr val="7A5F5C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1" name="Freeform: Shape 18">
              <a:extLst>
                <a:ext uri="{FF2B5EF4-FFF2-40B4-BE49-F238E27FC236}">
                  <a16:creationId xmlns:a16="http://schemas.microsoft.com/office/drawing/2014/main" id="{2C27D9FC-D713-4F7F-98C8-708F788424C6}"/>
                </a:ext>
              </a:extLst>
            </p:cNvPr>
            <p:cNvSpPr/>
            <p:nvPr/>
          </p:nvSpPr>
          <p:spPr>
            <a:xfrm>
              <a:off x="8400976" y="3789508"/>
              <a:ext cx="50683" cy="88660"/>
            </a:xfrm>
            <a:custGeom>
              <a:avLst/>
              <a:gdLst>
                <a:gd name="connsiteX0" fmla="*/ 28032 w 50683"/>
                <a:gd name="connsiteY0" fmla="*/ -547 h 88660"/>
                <a:gd name="connsiteX1" fmla="*/ 16824 w 50683"/>
                <a:gd name="connsiteY1" fmla="*/ 3227 h 88660"/>
                <a:gd name="connsiteX2" fmla="*/ 10808 w 50683"/>
                <a:gd name="connsiteY2" fmla="*/ 9718 h 88660"/>
                <a:gd name="connsiteX3" fmla="*/ 7199 w 50683"/>
                <a:gd name="connsiteY3" fmla="*/ 16202 h 88660"/>
                <a:gd name="connsiteX4" fmla="*/ 5489 w 50683"/>
                <a:gd name="connsiteY4" fmla="*/ 21160 h 88660"/>
                <a:gd name="connsiteX5" fmla="*/ 2956 w 50683"/>
                <a:gd name="connsiteY5" fmla="*/ 30387 h 88660"/>
                <a:gd name="connsiteX6" fmla="*/ 866 w 50683"/>
                <a:gd name="connsiteY6" fmla="*/ 38879 h 88660"/>
                <a:gd name="connsiteX7" fmla="*/ -1097 w 50683"/>
                <a:gd name="connsiteY7" fmla="*/ 52994 h 88660"/>
                <a:gd name="connsiteX8" fmla="*/ 233 w 50683"/>
                <a:gd name="connsiteY8" fmla="*/ 66134 h 88660"/>
                <a:gd name="connsiteX9" fmla="*/ 1753 w 50683"/>
                <a:gd name="connsiteY9" fmla="*/ 71250 h 88660"/>
                <a:gd name="connsiteX10" fmla="*/ 4349 w 50683"/>
                <a:gd name="connsiteY10" fmla="*/ 76747 h 88660"/>
                <a:gd name="connsiteX11" fmla="*/ 7895 w 50683"/>
                <a:gd name="connsiteY11" fmla="*/ 81262 h 88660"/>
                <a:gd name="connsiteX12" fmla="*/ 9035 w 50683"/>
                <a:gd name="connsiteY12" fmla="*/ 82186 h 88660"/>
                <a:gd name="connsiteX13" fmla="*/ 13468 w 50683"/>
                <a:gd name="connsiteY13" fmla="*/ 85460 h 88660"/>
                <a:gd name="connsiteX14" fmla="*/ 22840 w 50683"/>
                <a:gd name="connsiteY14" fmla="*/ 88114 h 88660"/>
                <a:gd name="connsiteX15" fmla="*/ 23790 w 50683"/>
                <a:gd name="connsiteY15" fmla="*/ 88069 h 88660"/>
                <a:gd name="connsiteX16" fmla="*/ 32718 w 50683"/>
                <a:gd name="connsiteY16" fmla="*/ 85390 h 88660"/>
                <a:gd name="connsiteX17" fmla="*/ 37974 w 50683"/>
                <a:gd name="connsiteY17" fmla="*/ 80951 h 88660"/>
                <a:gd name="connsiteX18" fmla="*/ 41900 w 50683"/>
                <a:gd name="connsiteY18" fmla="*/ 75062 h 88660"/>
                <a:gd name="connsiteX19" fmla="*/ 45573 w 50683"/>
                <a:gd name="connsiteY19" fmla="*/ 65614 h 88660"/>
                <a:gd name="connsiteX20" fmla="*/ 48043 w 50683"/>
                <a:gd name="connsiteY20" fmla="*/ 51632 h 88660"/>
                <a:gd name="connsiteX21" fmla="*/ 49056 w 50683"/>
                <a:gd name="connsiteY21" fmla="*/ 41323 h 88660"/>
                <a:gd name="connsiteX22" fmla="*/ 48360 w 50683"/>
                <a:gd name="connsiteY22" fmla="*/ 19863 h 88660"/>
                <a:gd name="connsiteX23" fmla="*/ 37721 w 50683"/>
                <a:gd name="connsiteY23" fmla="*/ 2151 h 88660"/>
                <a:gd name="connsiteX24" fmla="*/ 28032 w 50683"/>
                <a:gd name="connsiteY24" fmla="*/ -547 h 88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683" h="88660">
                  <a:moveTo>
                    <a:pt x="28032" y="-547"/>
                  </a:moveTo>
                  <a:cubicBezTo>
                    <a:pt x="24169" y="-547"/>
                    <a:pt x="20180" y="688"/>
                    <a:pt x="16824" y="3227"/>
                  </a:cubicBezTo>
                  <a:cubicBezTo>
                    <a:pt x="14418" y="5051"/>
                    <a:pt x="12518" y="7179"/>
                    <a:pt x="10808" y="9718"/>
                  </a:cubicBezTo>
                  <a:cubicBezTo>
                    <a:pt x="9288" y="12010"/>
                    <a:pt x="8212" y="13669"/>
                    <a:pt x="7199" y="16202"/>
                  </a:cubicBezTo>
                  <a:cubicBezTo>
                    <a:pt x="6502" y="17887"/>
                    <a:pt x="5995" y="19483"/>
                    <a:pt x="5489" y="21160"/>
                  </a:cubicBezTo>
                  <a:cubicBezTo>
                    <a:pt x="4539" y="24200"/>
                    <a:pt x="3652" y="27271"/>
                    <a:pt x="2956" y="30387"/>
                  </a:cubicBezTo>
                  <a:cubicBezTo>
                    <a:pt x="2386" y="33218"/>
                    <a:pt x="1563" y="36048"/>
                    <a:pt x="866" y="38879"/>
                  </a:cubicBezTo>
                  <a:cubicBezTo>
                    <a:pt x="-210" y="43546"/>
                    <a:pt x="-717" y="48194"/>
                    <a:pt x="-1097" y="52994"/>
                  </a:cubicBezTo>
                  <a:cubicBezTo>
                    <a:pt x="-1413" y="57199"/>
                    <a:pt x="-653" y="62024"/>
                    <a:pt x="233" y="66134"/>
                  </a:cubicBezTo>
                  <a:cubicBezTo>
                    <a:pt x="550" y="67970"/>
                    <a:pt x="993" y="69566"/>
                    <a:pt x="1753" y="71250"/>
                  </a:cubicBezTo>
                  <a:cubicBezTo>
                    <a:pt x="2386" y="73226"/>
                    <a:pt x="3146" y="75062"/>
                    <a:pt x="4349" y="76747"/>
                  </a:cubicBezTo>
                  <a:cubicBezTo>
                    <a:pt x="5426" y="78368"/>
                    <a:pt x="6692" y="79805"/>
                    <a:pt x="7895" y="81262"/>
                  </a:cubicBezTo>
                  <a:cubicBezTo>
                    <a:pt x="8275" y="81648"/>
                    <a:pt x="8655" y="81870"/>
                    <a:pt x="9035" y="82186"/>
                  </a:cubicBezTo>
                  <a:cubicBezTo>
                    <a:pt x="10302" y="83484"/>
                    <a:pt x="11758" y="84542"/>
                    <a:pt x="13468" y="85460"/>
                  </a:cubicBezTo>
                  <a:cubicBezTo>
                    <a:pt x="15874" y="86834"/>
                    <a:pt x="19800" y="88114"/>
                    <a:pt x="22840" y="88114"/>
                  </a:cubicBezTo>
                  <a:cubicBezTo>
                    <a:pt x="23219" y="88114"/>
                    <a:pt x="23473" y="88088"/>
                    <a:pt x="23790" y="88069"/>
                  </a:cubicBezTo>
                  <a:cubicBezTo>
                    <a:pt x="27083" y="87822"/>
                    <a:pt x="29742" y="87303"/>
                    <a:pt x="32718" y="85390"/>
                  </a:cubicBezTo>
                  <a:cubicBezTo>
                    <a:pt x="34618" y="84156"/>
                    <a:pt x="36201" y="82560"/>
                    <a:pt x="37974" y="80951"/>
                  </a:cubicBezTo>
                  <a:cubicBezTo>
                    <a:pt x="39558" y="79355"/>
                    <a:pt x="40634" y="77063"/>
                    <a:pt x="41900" y="75062"/>
                  </a:cubicBezTo>
                  <a:cubicBezTo>
                    <a:pt x="43674" y="72244"/>
                    <a:pt x="44434" y="68743"/>
                    <a:pt x="45573" y="65614"/>
                  </a:cubicBezTo>
                  <a:cubicBezTo>
                    <a:pt x="46966" y="61175"/>
                    <a:pt x="47600" y="56363"/>
                    <a:pt x="48043" y="51632"/>
                  </a:cubicBezTo>
                  <a:cubicBezTo>
                    <a:pt x="48549" y="48194"/>
                    <a:pt x="48803" y="44762"/>
                    <a:pt x="49056" y="41323"/>
                  </a:cubicBezTo>
                  <a:cubicBezTo>
                    <a:pt x="49753" y="34142"/>
                    <a:pt x="49753" y="26885"/>
                    <a:pt x="48360" y="19863"/>
                  </a:cubicBezTo>
                  <a:cubicBezTo>
                    <a:pt x="46966" y="12922"/>
                    <a:pt x="43737" y="5652"/>
                    <a:pt x="37721" y="2151"/>
                  </a:cubicBezTo>
                  <a:cubicBezTo>
                    <a:pt x="34681" y="378"/>
                    <a:pt x="31388" y="-547"/>
                    <a:pt x="28032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2" name="Freeform: Shape 19">
              <a:extLst>
                <a:ext uri="{FF2B5EF4-FFF2-40B4-BE49-F238E27FC236}">
                  <a16:creationId xmlns:a16="http://schemas.microsoft.com/office/drawing/2014/main" id="{3E6CBD80-35B9-4090-92AB-4635D6F1EA60}"/>
                </a:ext>
              </a:extLst>
            </p:cNvPr>
            <p:cNvSpPr/>
            <p:nvPr/>
          </p:nvSpPr>
          <p:spPr>
            <a:xfrm>
              <a:off x="8761933" y="3833880"/>
              <a:ext cx="56986" cy="75989"/>
            </a:xfrm>
            <a:custGeom>
              <a:avLst/>
              <a:gdLst>
                <a:gd name="connsiteX0" fmla="*/ 43475 w 56986"/>
                <a:gd name="connsiteY0" fmla="*/ 24460 h 75989"/>
                <a:gd name="connsiteX1" fmla="*/ 42779 w 56986"/>
                <a:gd name="connsiteY1" fmla="*/ 25074 h 75989"/>
                <a:gd name="connsiteX2" fmla="*/ 43475 w 56986"/>
                <a:gd name="connsiteY2" fmla="*/ 24460 h 75989"/>
                <a:gd name="connsiteX3" fmla="*/ 33723 w 56986"/>
                <a:gd name="connsiteY3" fmla="*/ -547 h 75989"/>
                <a:gd name="connsiteX4" fmla="*/ 28910 w 56986"/>
                <a:gd name="connsiteY4" fmla="*/ 207 h 75989"/>
                <a:gd name="connsiteX5" fmla="*/ 19095 w 56986"/>
                <a:gd name="connsiteY5" fmla="*/ 4639 h 75989"/>
                <a:gd name="connsiteX6" fmla="*/ 6240 w 56986"/>
                <a:gd name="connsiteY6" fmla="*/ 21287 h 75989"/>
                <a:gd name="connsiteX7" fmla="*/ -1169 w 56986"/>
                <a:gd name="connsiteY7" fmla="*/ 45996 h 75989"/>
                <a:gd name="connsiteX8" fmla="*/ 161 w 56986"/>
                <a:gd name="connsiteY8" fmla="*/ 56438 h 75989"/>
                <a:gd name="connsiteX9" fmla="*/ 4784 w 56986"/>
                <a:gd name="connsiteY9" fmla="*/ 65798 h 75989"/>
                <a:gd name="connsiteX10" fmla="*/ 11243 w 56986"/>
                <a:gd name="connsiteY10" fmla="*/ 71598 h 75989"/>
                <a:gd name="connsiteX11" fmla="*/ 18525 w 56986"/>
                <a:gd name="connsiteY11" fmla="*/ 74632 h 75989"/>
                <a:gd name="connsiteX12" fmla="*/ 25047 w 56986"/>
                <a:gd name="connsiteY12" fmla="*/ 75442 h 75989"/>
                <a:gd name="connsiteX13" fmla="*/ 31507 w 56986"/>
                <a:gd name="connsiteY13" fmla="*/ 74688 h 75989"/>
                <a:gd name="connsiteX14" fmla="*/ 42208 w 56986"/>
                <a:gd name="connsiteY14" fmla="*/ 68768 h 75989"/>
                <a:gd name="connsiteX15" fmla="*/ 51010 w 56986"/>
                <a:gd name="connsiteY15" fmla="*/ 55983 h 75989"/>
                <a:gd name="connsiteX16" fmla="*/ 55760 w 56986"/>
                <a:gd name="connsiteY16" fmla="*/ 33540 h 75989"/>
                <a:gd name="connsiteX17" fmla="*/ 52974 w 56986"/>
                <a:gd name="connsiteY17" fmla="*/ 14163 h 75989"/>
                <a:gd name="connsiteX18" fmla="*/ 49934 w 56986"/>
                <a:gd name="connsiteY18" fmla="*/ 8160 h 75989"/>
                <a:gd name="connsiteX19" fmla="*/ 43475 w 56986"/>
                <a:gd name="connsiteY19" fmla="*/ 2283 h 75989"/>
                <a:gd name="connsiteX20" fmla="*/ 33723 w 56986"/>
                <a:gd name="connsiteY20" fmla="*/ -547 h 75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6986" h="75989">
                  <a:moveTo>
                    <a:pt x="43475" y="24460"/>
                  </a:moveTo>
                  <a:cubicBezTo>
                    <a:pt x="43348" y="24650"/>
                    <a:pt x="43031" y="24852"/>
                    <a:pt x="42779" y="25074"/>
                  </a:cubicBezTo>
                  <a:cubicBezTo>
                    <a:pt x="43031" y="24852"/>
                    <a:pt x="43285" y="24650"/>
                    <a:pt x="43475" y="24460"/>
                  </a:cubicBezTo>
                  <a:close/>
                  <a:moveTo>
                    <a:pt x="33723" y="-547"/>
                  </a:moveTo>
                  <a:cubicBezTo>
                    <a:pt x="32013" y="-547"/>
                    <a:pt x="30430" y="-275"/>
                    <a:pt x="28910" y="207"/>
                  </a:cubicBezTo>
                  <a:cubicBezTo>
                    <a:pt x="25174" y="422"/>
                    <a:pt x="21565" y="1828"/>
                    <a:pt x="19095" y="4639"/>
                  </a:cubicBezTo>
                  <a:cubicBezTo>
                    <a:pt x="14473" y="9901"/>
                    <a:pt x="9976" y="15493"/>
                    <a:pt x="6240" y="21287"/>
                  </a:cubicBezTo>
                  <a:cubicBezTo>
                    <a:pt x="1364" y="28696"/>
                    <a:pt x="-1232" y="37245"/>
                    <a:pt x="-1169" y="45996"/>
                  </a:cubicBezTo>
                  <a:cubicBezTo>
                    <a:pt x="-1169" y="49448"/>
                    <a:pt x="-789" y="53063"/>
                    <a:pt x="161" y="56438"/>
                  </a:cubicBezTo>
                  <a:cubicBezTo>
                    <a:pt x="985" y="59820"/>
                    <a:pt x="2504" y="63100"/>
                    <a:pt x="4784" y="65798"/>
                  </a:cubicBezTo>
                  <a:cubicBezTo>
                    <a:pt x="7000" y="68489"/>
                    <a:pt x="8203" y="69718"/>
                    <a:pt x="11243" y="71598"/>
                  </a:cubicBezTo>
                  <a:cubicBezTo>
                    <a:pt x="13523" y="73004"/>
                    <a:pt x="15993" y="73758"/>
                    <a:pt x="18525" y="74632"/>
                  </a:cubicBezTo>
                  <a:cubicBezTo>
                    <a:pt x="20235" y="75240"/>
                    <a:pt x="23401" y="75442"/>
                    <a:pt x="25047" y="75442"/>
                  </a:cubicBezTo>
                  <a:cubicBezTo>
                    <a:pt x="27138" y="75442"/>
                    <a:pt x="29543" y="75240"/>
                    <a:pt x="31507" y="74688"/>
                  </a:cubicBezTo>
                  <a:cubicBezTo>
                    <a:pt x="35560" y="73479"/>
                    <a:pt x="39105" y="71598"/>
                    <a:pt x="42208" y="68768"/>
                  </a:cubicBezTo>
                  <a:cubicBezTo>
                    <a:pt x="46198" y="65266"/>
                    <a:pt x="48857" y="60694"/>
                    <a:pt x="51010" y="55983"/>
                  </a:cubicBezTo>
                  <a:cubicBezTo>
                    <a:pt x="54303" y="49029"/>
                    <a:pt x="55443" y="41146"/>
                    <a:pt x="55760" y="33540"/>
                  </a:cubicBezTo>
                  <a:cubicBezTo>
                    <a:pt x="56077" y="27088"/>
                    <a:pt x="55063" y="20280"/>
                    <a:pt x="52974" y="14163"/>
                  </a:cubicBezTo>
                  <a:cubicBezTo>
                    <a:pt x="52277" y="12042"/>
                    <a:pt x="51137" y="10022"/>
                    <a:pt x="49934" y="8160"/>
                  </a:cubicBezTo>
                  <a:cubicBezTo>
                    <a:pt x="48224" y="5450"/>
                    <a:pt x="46072" y="4044"/>
                    <a:pt x="43475" y="2283"/>
                  </a:cubicBezTo>
                  <a:cubicBezTo>
                    <a:pt x="40879" y="542"/>
                    <a:pt x="37143" y="-547"/>
                    <a:pt x="3372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3" name="Freeform: Shape 20">
              <a:extLst>
                <a:ext uri="{FF2B5EF4-FFF2-40B4-BE49-F238E27FC236}">
                  <a16:creationId xmlns:a16="http://schemas.microsoft.com/office/drawing/2014/main" id="{18D9145F-427E-47A2-9B33-DFF5DD04DB11}"/>
                </a:ext>
              </a:extLst>
            </p:cNvPr>
            <p:cNvSpPr/>
            <p:nvPr/>
          </p:nvSpPr>
          <p:spPr>
            <a:xfrm>
              <a:off x="8521284" y="3814838"/>
              <a:ext cx="189968" cy="126648"/>
            </a:xfrm>
            <a:custGeom>
              <a:avLst/>
              <a:gdLst>
                <a:gd name="connsiteX0" fmla="*/ 22785 w 189968"/>
                <a:gd name="connsiteY0" fmla="*/ -547 h 126648"/>
                <a:gd name="connsiteX1" fmla="*/ 15439 w 189968"/>
                <a:gd name="connsiteY1" fmla="*/ 479 h 126648"/>
                <a:gd name="connsiteX2" fmla="*/ 8727 w 189968"/>
                <a:gd name="connsiteY2" fmla="*/ 4133 h 126648"/>
                <a:gd name="connsiteX3" fmla="*/ 4420 w 189968"/>
                <a:gd name="connsiteY3" fmla="*/ 9338 h 126648"/>
                <a:gd name="connsiteX4" fmla="*/ 1508 w 189968"/>
                <a:gd name="connsiteY4" fmla="*/ 15816 h 126648"/>
                <a:gd name="connsiteX5" fmla="*/ 51 w 189968"/>
                <a:gd name="connsiteY5" fmla="*/ 23117 h 126648"/>
                <a:gd name="connsiteX6" fmla="*/ -139 w 189968"/>
                <a:gd name="connsiteY6" fmla="*/ 24080 h 126648"/>
                <a:gd name="connsiteX7" fmla="*/ -1152 w 189968"/>
                <a:gd name="connsiteY7" fmla="*/ 36042 h 126648"/>
                <a:gd name="connsiteX8" fmla="*/ 3344 w 189968"/>
                <a:gd name="connsiteY8" fmla="*/ 59719 h 126648"/>
                <a:gd name="connsiteX9" fmla="*/ 7904 w 189968"/>
                <a:gd name="connsiteY9" fmla="*/ 71174 h 126648"/>
                <a:gd name="connsiteX10" fmla="*/ 15059 w 189968"/>
                <a:gd name="connsiteY10" fmla="*/ 83136 h 126648"/>
                <a:gd name="connsiteX11" fmla="*/ 15439 w 189968"/>
                <a:gd name="connsiteY11" fmla="*/ 83757 h 126648"/>
                <a:gd name="connsiteX12" fmla="*/ 14742 w 189968"/>
                <a:gd name="connsiteY12" fmla="*/ 82636 h 126648"/>
                <a:gd name="connsiteX13" fmla="*/ 14742 w 189968"/>
                <a:gd name="connsiteY13" fmla="*/ 82636 h 126648"/>
                <a:gd name="connsiteX14" fmla="*/ 23228 w 189968"/>
                <a:gd name="connsiteY14" fmla="*/ 93794 h 126648"/>
                <a:gd name="connsiteX15" fmla="*/ 34563 w 189968"/>
                <a:gd name="connsiteY15" fmla="*/ 104660 h 126648"/>
                <a:gd name="connsiteX16" fmla="*/ 45328 w 189968"/>
                <a:gd name="connsiteY16" fmla="*/ 112253 h 126648"/>
                <a:gd name="connsiteX17" fmla="*/ 57296 w 189968"/>
                <a:gd name="connsiteY17" fmla="*/ 118135 h 126648"/>
                <a:gd name="connsiteX18" fmla="*/ 84653 w 189968"/>
                <a:gd name="connsiteY18" fmla="*/ 125050 h 126648"/>
                <a:gd name="connsiteX19" fmla="*/ 98964 w 189968"/>
                <a:gd name="connsiteY19" fmla="*/ 126102 h 126648"/>
                <a:gd name="connsiteX20" fmla="*/ 111692 w 189968"/>
                <a:gd name="connsiteY20" fmla="*/ 124962 h 126648"/>
                <a:gd name="connsiteX21" fmla="*/ 121761 w 189968"/>
                <a:gd name="connsiteY21" fmla="*/ 122290 h 126648"/>
                <a:gd name="connsiteX22" fmla="*/ 134489 w 189968"/>
                <a:gd name="connsiteY22" fmla="*/ 117458 h 126648"/>
                <a:gd name="connsiteX23" fmla="*/ 142595 w 189968"/>
                <a:gd name="connsiteY23" fmla="*/ 113741 h 126648"/>
                <a:gd name="connsiteX24" fmla="*/ 145064 w 189968"/>
                <a:gd name="connsiteY24" fmla="*/ 112474 h 126648"/>
                <a:gd name="connsiteX25" fmla="*/ 155386 w 189968"/>
                <a:gd name="connsiteY25" fmla="*/ 106281 h 126648"/>
                <a:gd name="connsiteX26" fmla="*/ 166405 w 189968"/>
                <a:gd name="connsiteY26" fmla="*/ 97815 h 126648"/>
                <a:gd name="connsiteX27" fmla="*/ 170583 w 189968"/>
                <a:gd name="connsiteY27" fmla="*/ 93946 h 126648"/>
                <a:gd name="connsiteX28" fmla="*/ 175143 w 189968"/>
                <a:gd name="connsiteY28" fmla="*/ 88151 h 126648"/>
                <a:gd name="connsiteX29" fmla="*/ 176156 w 189968"/>
                <a:gd name="connsiteY29" fmla="*/ 86885 h 126648"/>
                <a:gd name="connsiteX30" fmla="*/ 179893 w 189968"/>
                <a:gd name="connsiteY30" fmla="*/ 81585 h 126648"/>
                <a:gd name="connsiteX31" fmla="*/ 181602 w 189968"/>
                <a:gd name="connsiteY31" fmla="*/ 79134 h 126648"/>
                <a:gd name="connsiteX32" fmla="*/ 184642 w 189968"/>
                <a:gd name="connsiteY32" fmla="*/ 72966 h 126648"/>
                <a:gd name="connsiteX33" fmla="*/ 185971 w 189968"/>
                <a:gd name="connsiteY33" fmla="*/ 68635 h 126648"/>
                <a:gd name="connsiteX34" fmla="*/ 186414 w 189968"/>
                <a:gd name="connsiteY34" fmla="*/ 67235 h 126648"/>
                <a:gd name="connsiteX35" fmla="*/ 187871 w 189968"/>
                <a:gd name="connsiteY35" fmla="*/ 61435 h 126648"/>
                <a:gd name="connsiteX36" fmla="*/ 188757 w 189968"/>
                <a:gd name="connsiteY36" fmla="*/ 55254 h 126648"/>
                <a:gd name="connsiteX37" fmla="*/ 188505 w 189968"/>
                <a:gd name="connsiteY37" fmla="*/ 49365 h 126648"/>
                <a:gd name="connsiteX38" fmla="*/ 188505 w 189968"/>
                <a:gd name="connsiteY38" fmla="*/ 48992 h 126648"/>
                <a:gd name="connsiteX39" fmla="*/ 185085 w 189968"/>
                <a:gd name="connsiteY39" fmla="*/ 37403 h 126648"/>
                <a:gd name="connsiteX40" fmla="*/ 176156 w 189968"/>
                <a:gd name="connsiteY40" fmla="*/ 27271 h 126648"/>
                <a:gd name="connsiteX41" fmla="*/ 165454 w 189968"/>
                <a:gd name="connsiteY41" fmla="*/ 21541 h 126648"/>
                <a:gd name="connsiteX42" fmla="*/ 158045 w 189968"/>
                <a:gd name="connsiteY42" fmla="*/ 20496 h 126648"/>
                <a:gd name="connsiteX43" fmla="*/ 140188 w 189968"/>
                <a:gd name="connsiteY43" fmla="*/ 25353 h 126648"/>
                <a:gd name="connsiteX44" fmla="*/ 133919 w 189968"/>
                <a:gd name="connsiteY44" fmla="*/ 28912 h 126648"/>
                <a:gd name="connsiteX45" fmla="*/ 132019 w 189968"/>
                <a:gd name="connsiteY45" fmla="*/ 30032 h 126648"/>
                <a:gd name="connsiteX46" fmla="*/ 130373 w 189968"/>
                <a:gd name="connsiteY46" fmla="*/ 30900 h 126648"/>
                <a:gd name="connsiteX47" fmla="*/ 128853 w 189968"/>
                <a:gd name="connsiteY47" fmla="*/ 31451 h 126648"/>
                <a:gd name="connsiteX48" fmla="*/ 113591 w 189968"/>
                <a:gd name="connsiteY48" fmla="*/ 35301 h 126648"/>
                <a:gd name="connsiteX49" fmla="*/ 107070 w 189968"/>
                <a:gd name="connsiteY49" fmla="*/ 35605 h 126648"/>
                <a:gd name="connsiteX50" fmla="*/ 94024 w 189968"/>
                <a:gd name="connsiteY50" fmla="*/ 34642 h 126648"/>
                <a:gd name="connsiteX51" fmla="*/ 87438 w 189968"/>
                <a:gd name="connsiteY51" fmla="*/ 32629 h 126648"/>
                <a:gd name="connsiteX52" fmla="*/ 75914 w 189968"/>
                <a:gd name="connsiteY52" fmla="*/ 25410 h 126648"/>
                <a:gd name="connsiteX53" fmla="*/ 75091 w 189968"/>
                <a:gd name="connsiteY53" fmla="*/ 24891 h 126648"/>
                <a:gd name="connsiteX54" fmla="*/ 67555 w 189968"/>
                <a:gd name="connsiteY54" fmla="*/ 19027 h 126648"/>
                <a:gd name="connsiteX55" fmla="*/ 62299 w 189968"/>
                <a:gd name="connsiteY55" fmla="*/ 14765 h 126648"/>
                <a:gd name="connsiteX56" fmla="*/ 50774 w 189968"/>
                <a:gd name="connsiteY56" fmla="*/ 7350 h 126648"/>
                <a:gd name="connsiteX57" fmla="*/ 41276 w 189968"/>
                <a:gd name="connsiteY57" fmla="*/ 2645 h 126648"/>
                <a:gd name="connsiteX58" fmla="*/ 32726 w 189968"/>
                <a:gd name="connsiteY58" fmla="*/ 346 h 126648"/>
                <a:gd name="connsiteX59" fmla="*/ 32093 w 189968"/>
                <a:gd name="connsiteY59" fmla="*/ 194 h 126648"/>
                <a:gd name="connsiteX60" fmla="*/ 31397 w 189968"/>
                <a:gd name="connsiteY60" fmla="*/ 105 h 126648"/>
                <a:gd name="connsiteX61" fmla="*/ 31397 w 189968"/>
                <a:gd name="connsiteY61" fmla="*/ 105 h 126648"/>
                <a:gd name="connsiteX62" fmla="*/ 32664 w 189968"/>
                <a:gd name="connsiteY62" fmla="*/ 346 h 126648"/>
                <a:gd name="connsiteX63" fmla="*/ 23925 w 189968"/>
                <a:gd name="connsiteY63" fmla="*/ -547 h 126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89968" h="126648">
                  <a:moveTo>
                    <a:pt x="22785" y="-547"/>
                  </a:moveTo>
                  <a:cubicBezTo>
                    <a:pt x="20505" y="-414"/>
                    <a:pt x="17909" y="-243"/>
                    <a:pt x="15439" y="479"/>
                  </a:cubicBezTo>
                  <a:cubicBezTo>
                    <a:pt x="12843" y="1309"/>
                    <a:pt x="11006" y="2334"/>
                    <a:pt x="8727" y="4133"/>
                  </a:cubicBezTo>
                  <a:cubicBezTo>
                    <a:pt x="7144" y="5399"/>
                    <a:pt x="5751" y="7103"/>
                    <a:pt x="4420" y="9338"/>
                  </a:cubicBezTo>
                  <a:cubicBezTo>
                    <a:pt x="3281" y="11440"/>
                    <a:pt x="2141" y="13669"/>
                    <a:pt x="1508" y="15816"/>
                  </a:cubicBezTo>
                  <a:cubicBezTo>
                    <a:pt x="685" y="18197"/>
                    <a:pt x="368" y="20730"/>
                    <a:pt x="51" y="23117"/>
                  </a:cubicBezTo>
                  <a:lnTo>
                    <a:pt x="-139" y="24080"/>
                  </a:lnTo>
                  <a:cubicBezTo>
                    <a:pt x="-708" y="27493"/>
                    <a:pt x="-1279" y="31584"/>
                    <a:pt x="-1152" y="36042"/>
                  </a:cubicBezTo>
                  <a:cubicBezTo>
                    <a:pt x="-835" y="44033"/>
                    <a:pt x="685" y="52190"/>
                    <a:pt x="3344" y="59719"/>
                  </a:cubicBezTo>
                  <a:cubicBezTo>
                    <a:pt x="4864" y="64044"/>
                    <a:pt x="6320" y="67831"/>
                    <a:pt x="7904" y="71174"/>
                  </a:cubicBezTo>
                  <a:cubicBezTo>
                    <a:pt x="9866" y="75480"/>
                    <a:pt x="12463" y="79355"/>
                    <a:pt x="15059" y="83136"/>
                  </a:cubicBezTo>
                  <a:lnTo>
                    <a:pt x="15439" y="83757"/>
                  </a:lnTo>
                  <a:lnTo>
                    <a:pt x="14742" y="82636"/>
                  </a:lnTo>
                  <a:lnTo>
                    <a:pt x="14742" y="82636"/>
                  </a:lnTo>
                  <a:cubicBezTo>
                    <a:pt x="17718" y="87012"/>
                    <a:pt x="20505" y="90659"/>
                    <a:pt x="23228" y="93794"/>
                  </a:cubicBezTo>
                  <a:cubicBezTo>
                    <a:pt x="26268" y="97422"/>
                    <a:pt x="29940" y="101013"/>
                    <a:pt x="34563" y="104660"/>
                  </a:cubicBezTo>
                  <a:cubicBezTo>
                    <a:pt x="37350" y="106959"/>
                    <a:pt x="41149" y="109872"/>
                    <a:pt x="45328" y="112253"/>
                  </a:cubicBezTo>
                  <a:cubicBezTo>
                    <a:pt x="49697" y="114640"/>
                    <a:pt x="53560" y="116565"/>
                    <a:pt x="57296" y="118135"/>
                  </a:cubicBezTo>
                  <a:cubicBezTo>
                    <a:pt x="65022" y="121333"/>
                    <a:pt x="73381" y="123499"/>
                    <a:pt x="84653" y="125050"/>
                  </a:cubicBezTo>
                  <a:cubicBezTo>
                    <a:pt x="89845" y="125791"/>
                    <a:pt x="94531" y="126102"/>
                    <a:pt x="98964" y="126102"/>
                  </a:cubicBezTo>
                  <a:cubicBezTo>
                    <a:pt x="103396" y="126102"/>
                    <a:pt x="107639" y="125728"/>
                    <a:pt x="111692" y="124962"/>
                  </a:cubicBezTo>
                  <a:cubicBezTo>
                    <a:pt x="114732" y="124373"/>
                    <a:pt x="118088" y="123562"/>
                    <a:pt x="121761" y="122290"/>
                  </a:cubicBezTo>
                  <a:cubicBezTo>
                    <a:pt x="126067" y="120871"/>
                    <a:pt x="130309" y="119231"/>
                    <a:pt x="134489" y="117458"/>
                  </a:cubicBezTo>
                  <a:cubicBezTo>
                    <a:pt x="137275" y="116343"/>
                    <a:pt x="139871" y="115014"/>
                    <a:pt x="142595" y="113741"/>
                  </a:cubicBezTo>
                  <a:lnTo>
                    <a:pt x="145064" y="112474"/>
                  </a:lnTo>
                  <a:cubicBezTo>
                    <a:pt x="148673" y="110746"/>
                    <a:pt x="152220" y="108687"/>
                    <a:pt x="155386" y="106281"/>
                  </a:cubicBezTo>
                  <a:cubicBezTo>
                    <a:pt x="159059" y="103678"/>
                    <a:pt x="162858" y="100854"/>
                    <a:pt x="166405" y="97815"/>
                  </a:cubicBezTo>
                  <a:cubicBezTo>
                    <a:pt x="167988" y="96460"/>
                    <a:pt x="169317" y="95193"/>
                    <a:pt x="170583" y="93946"/>
                  </a:cubicBezTo>
                  <a:cubicBezTo>
                    <a:pt x="172166" y="92173"/>
                    <a:pt x="173750" y="90070"/>
                    <a:pt x="175143" y="88151"/>
                  </a:cubicBezTo>
                  <a:lnTo>
                    <a:pt x="176156" y="86885"/>
                  </a:lnTo>
                  <a:cubicBezTo>
                    <a:pt x="177423" y="85087"/>
                    <a:pt x="178752" y="83313"/>
                    <a:pt x="179893" y="81585"/>
                  </a:cubicBezTo>
                  <a:cubicBezTo>
                    <a:pt x="180526" y="80774"/>
                    <a:pt x="181032" y="79945"/>
                    <a:pt x="181602" y="79134"/>
                  </a:cubicBezTo>
                  <a:cubicBezTo>
                    <a:pt x="182995" y="76994"/>
                    <a:pt x="183945" y="74828"/>
                    <a:pt x="184642" y="72966"/>
                  </a:cubicBezTo>
                  <a:cubicBezTo>
                    <a:pt x="185085" y="71548"/>
                    <a:pt x="185528" y="70060"/>
                    <a:pt x="185971" y="68635"/>
                  </a:cubicBezTo>
                  <a:lnTo>
                    <a:pt x="186414" y="67235"/>
                  </a:lnTo>
                  <a:cubicBezTo>
                    <a:pt x="186922" y="65526"/>
                    <a:pt x="187428" y="63493"/>
                    <a:pt x="187871" y="61435"/>
                  </a:cubicBezTo>
                  <a:cubicBezTo>
                    <a:pt x="188251" y="59345"/>
                    <a:pt x="188631" y="57350"/>
                    <a:pt x="188757" y="55254"/>
                  </a:cubicBezTo>
                  <a:cubicBezTo>
                    <a:pt x="188884" y="53323"/>
                    <a:pt x="188694" y="51309"/>
                    <a:pt x="188505" y="49365"/>
                  </a:cubicBezTo>
                  <a:lnTo>
                    <a:pt x="188505" y="48992"/>
                  </a:lnTo>
                  <a:cubicBezTo>
                    <a:pt x="187934" y="44622"/>
                    <a:pt x="186922" y="40810"/>
                    <a:pt x="185085" y="37403"/>
                  </a:cubicBezTo>
                  <a:cubicBezTo>
                    <a:pt x="183059" y="33376"/>
                    <a:pt x="179386" y="30121"/>
                    <a:pt x="176156" y="27271"/>
                  </a:cubicBezTo>
                  <a:cubicBezTo>
                    <a:pt x="173116" y="24675"/>
                    <a:pt x="169381" y="22718"/>
                    <a:pt x="165454" y="21541"/>
                  </a:cubicBezTo>
                  <a:cubicBezTo>
                    <a:pt x="163112" y="20888"/>
                    <a:pt x="160515" y="20496"/>
                    <a:pt x="158045" y="20496"/>
                  </a:cubicBezTo>
                  <a:cubicBezTo>
                    <a:pt x="152346" y="20496"/>
                    <a:pt x="146204" y="22129"/>
                    <a:pt x="140188" y="25353"/>
                  </a:cubicBezTo>
                  <a:cubicBezTo>
                    <a:pt x="138098" y="26442"/>
                    <a:pt x="135945" y="27715"/>
                    <a:pt x="133919" y="28912"/>
                  </a:cubicBezTo>
                  <a:lnTo>
                    <a:pt x="132019" y="30032"/>
                  </a:lnTo>
                  <a:cubicBezTo>
                    <a:pt x="131513" y="30311"/>
                    <a:pt x="131006" y="30621"/>
                    <a:pt x="130373" y="30900"/>
                  </a:cubicBezTo>
                  <a:cubicBezTo>
                    <a:pt x="129866" y="31083"/>
                    <a:pt x="129296" y="31274"/>
                    <a:pt x="128853" y="31451"/>
                  </a:cubicBezTo>
                  <a:cubicBezTo>
                    <a:pt x="124484" y="32939"/>
                    <a:pt x="119101" y="34497"/>
                    <a:pt x="113591" y="35301"/>
                  </a:cubicBezTo>
                  <a:cubicBezTo>
                    <a:pt x="111375" y="35548"/>
                    <a:pt x="109159" y="35605"/>
                    <a:pt x="107070" y="35605"/>
                  </a:cubicBezTo>
                  <a:cubicBezTo>
                    <a:pt x="102763" y="35605"/>
                    <a:pt x="98331" y="35238"/>
                    <a:pt x="94024" y="34642"/>
                  </a:cubicBezTo>
                  <a:cubicBezTo>
                    <a:pt x="91618" y="34123"/>
                    <a:pt x="89529" y="33445"/>
                    <a:pt x="87438" y="32629"/>
                  </a:cubicBezTo>
                  <a:cubicBezTo>
                    <a:pt x="83512" y="30469"/>
                    <a:pt x="79650" y="27886"/>
                    <a:pt x="75914" y="25410"/>
                  </a:cubicBezTo>
                  <a:lnTo>
                    <a:pt x="75091" y="24891"/>
                  </a:lnTo>
                  <a:cubicBezTo>
                    <a:pt x="72431" y="23181"/>
                    <a:pt x="69961" y="21085"/>
                    <a:pt x="67555" y="19027"/>
                  </a:cubicBezTo>
                  <a:cubicBezTo>
                    <a:pt x="65782" y="17602"/>
                    <a:pt x="64072" y="16120"/>
                    <a:pt x="62299" y="14765"/>
                  </a:cubicBezTo>
                  <a:cubicBezTo>
                    <a:pt x="58309" y="11814"/>
                    <a:pt x="54510" y="9338"/>
                    <a:pt x="50774" y="7350"/>
                  </a:cubicBezTo>
                  <a:cubicBezTo>
                    <a:pt x="48114" y="5836"/>
                    <a:pt x="44821" y="4133"/>
                    <a:pt x="41276" y="2645"/>
                  </a:cubicBezTo>
                  <a:cubicBezTo>
                    <a:pt x="38489" y="1442"/>
                    <a:pt x="35513" y="853"/>
                    <a:pt x="32726" y="346"/>
                  </a:cubicBezTo>
                  <a:lnTo>
                    <a:pt x="32093" y="194"/>
                  </a:lnTo>
                  <a:lnTo>
                    <a:pt x="31397" y="105"/>
                  </a:lnTo>
                  <a:lnTo>
                    <a:pt x="31397" y="105"/>
                  </a:lnTo>
                  <a:lnTo>
                    <a:pt x="32664" y="346"/>
                  </a:lnTo>
                  <a:cubicBezTo>
                    <a:pt x="30130" y="-110"/>
                    <a:pt x="27154" y="-547"/>
                    <a:pt x="23925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4" name="Freeform: Shape 21">
              <a:extLst>
                <a:ext uri="{FF2B5EF4-FFF2-40B4-BE49-F238E27FC236}">
                  <a16:creationId xmlns:a16="http://schemas.microsoft.com/office/drawing/2014/main" id="{D01A5F73-2C20-4D61-A5CD-BF55A6930892}"/>
                </a:ext>
              </a:extLst>
            </p:cNvPr>
            <p:cNvSpPr/>
            <p:nvPr/>
          </p:nvSpPr>
          <p:spPr>
            <a:xfrm>
              <a:off x="8546631" y="3878188"/>
              <a:ext cx="101331" cy="56991"/>
            </a:xfrm>
            <a:custGeom>
              <a:avLst/>
              <a:gdLst>
                <a:gd name="connsiteX0" fmla="*/ 17258 w 101331"/>
                <a:gd name="connsiteY0" fmla="*/ -547 h 56991"/>
                <a:gd name="connsiteX1" fmla="*/ 8202 w 101331"/>
                <a:gd name="connsiteY1" fmla="*/ 1752 h 56991"/>
                <a:gd name="connsiteX2" fmla="*/ 1363 w 101331"/>
                <a:gd name="connsiteY2" fmla="*/ 8394 h 56991"/>
                <a:gd name="connsiteX3" fmla="*/ -537 w 101331"/>
                <a:gd name="connsiteY3" fmla="*/ 12808 h 56991"/>
                <a:gd name="connsiteX4" fmla="*/ -1170 w 101331"/>
                <a:gd name="connsiteY4" fmla="*/ 16911 h 56991"/>
                <a:gd name="connsiteX5" fmla="*/ -726 w 101331"/>
                <a:gd name="connsiteY5" fmla="*/ 21249 h 56991"/>
                <a:gd name="connsiteX6" fmla="*/ 1110 w 101331"/>
                <a:gd name="connsiteY6" fmla="*/ 26366 h 56991"/>
                <a:gd name="connsiteX7" fmla="*/ 1996 w 101331"/>
                <a:gd name="connsiteY7" fmla="*/ 28316 h 56991"/>
                <a:gd name="connsiteX8" fmla="*/ 5543 w 101331"/>
                <a:gd name="connsiteY8" fmla="*/ 33268 h 56991"/>
                <a:gd name="connsiteX9" fmla="*/ 10419 w 101331"/>
                <a:gd name="connsiteY9" fmla="*/ 38303 h 56991"/>
                <a:gd name="connsiteX10" fmla="*/ 39041 w 101331"/>
                <a:gd name="connsiteY10" fmla="*/ 53753 h 56991"/>
                <a:gd name="connsiteX11" fmla="*/ 58735 w 101331"/>
                <a:gd name="connsiteY11" fmla="*/ 56445 h 56991"/>
                <a:gd name="connsiteX12" fmla="*/ 72730 w 101331"/>
                <a:gd name="connsiteY12" fmla="*/ 54589 h 56991"/>
                <a:gd name="connsiteX13" fmla="*/ 83558 w 101331"/>
                <a:gd name="connsiteY13" fmla="*/ 50385 h 56991"/>
                <a:gd name="connsiteX14" fmla="*/ 93183 w 101331"/>
                <a:gd name="connsiteY14" fmla="*/ 43970 h 56991"/>
                <a:gd name="connsiteX15" fmla="*/ 98946 w 101331"/>
                <a:gd name="connsiteY15" fmla="*/ 35649 h 56991"/>
                <a:gd name="connsiteX16" fmla="*/ 100149 w 101331"/>
                <a:gd name="connsiteY16" fmla="*/ 30127 h 56991"/>
                <a:gd name="connsiteX17" fmla="*/ 98250 w 101331"/>
                <a:gd name="connsiteY17" fmla="*/ 22585 h 56991"/>
                <a:gd name="connsiteX18" fmla="*/ 92804 w 101331"/>
                <a:gd name="connsiteY18" fmla="*/ 16911 h 56991"/>
                <a:gd name="connsiteX19" fmla="*/ 87168 w 101331"/>
                <a:gd name="connsiteY19" fmla="*/ 14264 h 56991"/>
                <a:gd name="connsiteX20" fmla="*/ 83875 w 101331"/>
                <a:gd name="connsiteY20" fmla="*/ 13422 h 56991"/>
                <a:gd name="connsiteX21" fmla="*/ 78999 w 101331"/>
                <a:gd name="connsiteY21" fmla="*/ 12726 h 56991"/>
                <a:gd name="connsiteX22" fmla="*/ 77733 w 101331"/>
                <a:gd name="connsiteY22" fmla="*/ 12681 h 56991"/>
                <a:gd name="connsiteX23" fmla="*/ 61394 w 101331"/>
                <a:gd name="connsiteY23" fmla="*/ 15810 h 56991"/>
                <a:gd name="connsiteX24" fmla="*/ 49616 w 101331"/>
                <a:gd name="connsiteY24" fmla="*/ 18393 h 56991"/>
                <a:gd name="connsiteX25" fmla="*/ 47970 w 101331"/>
                <a:gd name="connsiteY25" fmla="*/ 16215 h 56991"/>
                <a:gd name="connsiteX26" fmla="*/ 44930 w 101331"/>
                <a:gd name="connsiteY26" fmla="*/ 12168 h 56991"/>
                <a:gd name="connsiteX27" fmla="*/ 39358 w 101331"/>
                <a:gd name="connsiteY27" fmla="*/ 7546 h 56991"/>
                <a:gd name="connsiteX28" fmla="*/ 24856 w 101331"/>
                <a:gd name="connsiteY28" fmla="*/ 561 h 56991"/>
                <a:gd name="connsiteX29" fmla="*/ 17258 w 101331"/>
                <a:gd name="connsiteY29" fmla="*/ -547 h 5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1331" h="56991">
                  <a:moveTo>
                    <a:pt x="17258" y="-547"/>
                  </a:moveTo>
                  <a:cubicBezTo>
                    <a:pt x="14091" y="-547"/>
                    <a:pt x="10989" y="131"/>
                    <a:pt x="8202" y="1752"/>
                  </a:cubicBezTo>
                  <a:cubicBezTo>
                    <a:pt x="5353" y="3354"/>
                    <a:pt x="2819" y="5595"/>
                    <a:pt x="1363" y="8394"/>
                  </a:cubicBezTo>
                  <a:cubicBezTo>
                    <a:pt x="540" y="9933"/>
                    <a:pt x="-157" y="11187"/>
                    <a:pt x="-537" y="12808"/>
                  </a:cubicBezTo>
                  <a:cubicBezTo>
                    <a:pt x="-980" y="14119"/>
                    <a:pt x="-1170" y="15518"/>
                    <a:pt x="-1170" y="16911"/>
                  </a:cubicBezTo>
                  <a:cubicBezTo>
                    <a:pt x="-1043" y="18393"/>
                    <a:pt x="-853" y="19767"/>
                    <a:pt x="-726" y="21249"/>
                  </a:cubicBezTo>
                  <a:cubicBezTo>
                    <a:pt x="-600" y="22934"/>
                    <a:pt x="476" y="24972"/>
                    <a:pt x="1110" y="26366"/>
                  </a:cubicBezTo>
                  <a:cubicBezTo>
                    <a:pt x="1363" y="27062"/>
                    <a:pt x="1680" y="27620"/>
                    <a:pt x="1996" y="28316"/>
                  </a:cubicBezTo>
                  <a:cubicBezTo>
                    <a:pt x="2946" y="30064"/>
                    <a:pt x="4339" y="31666"/>
                    <a:pt x="5543" y="33268"/>
                  </a:cubicBezTo>
                  <a:cubicBezTo>
                    <a:pt x="6999" y="35155"/>
                    <a:pt x="8519" y="36782"/>
                    <a:pt x="10419" y="38303"/>
                  </a:cubicBezTo>
                  <a:cubicBezTo>
                    <a:pt x="18587" y="45167"/>
                    <a:pt x="28276" y="51024"/>
                    <a:pt x="39041" y="53753"/>
                  </a:cubicBezTo>
                  <a:cubicBezTo>
                    <a:pt x="45437" y="55356"/>
                    <a:pt x="52086" y="56445"/>
                    <a:pt x="58735" y="56445"/>
                  </a:cubicBezTo>
                  <a:cubicBezTo>
                    <a:pt x="63485" y="56445"/>
                    <a:pt x="68171" y="55888"/>
                    <a:pt x="72730" y="54589"/>
                  </a:cubicBezTo>
                  <a:cubicBezTo>
                    <a:pt x="76466" y="53545"/>
                    <a:pt x="80139" y="52069"/>
                    <a:pt x="83558" y="50385"/>
                  </a:cubicBezTo>
                  <a:cubicBezTo>
                    <a:pt x="87041" y="48726"/>
                    <a:pt x="90334" y="46541"/>
                    <a:pt x="93183" y="43970"/>
                  </a:cubicBezTo>
                  <a:cubicBezTo>
                    <a:pt x="95717" y="41589"/>
                    <a:pt x="97679" y="38878"/>
                    <a:pt x="98946" y="35649"/>
                  </a:cubicBezTo>
                  <a:cubicBezTo>
                    <a:pt x="99706" y="33901"/>
                    <a:pt x="100086" y="32014"/>
                    <a:pt x="100149" y="30127"/>
                  </a:cubicBezTo>
                  <a:cubicBezTo>
                    <a:pt x="100276" y="28088"/>
                    <a:pt x="99452" y="24333"/>
                    <a:pt x="98250" y="22585"/>
                  </a:cubicBezTo>
                  <a:cubicBezTo>
                    <a:pt x="96730" y="20261"/>
                    <a:pt x="95273" y="18456"/>
                    <a:pt x="92804" y="16911"/>
                  </a:cubicBezTo>
                  <a:cubicBezTo>
                    <a:pt x="91094" y="15810"/>
                    <a:pt x="89067" y="15024"/>
                    <a:pt x="87168" y="14264"/>
                  </a:cubicBezTo>
                  <a:cubicBezTo>
                    <a:pt x="86091" y="13834"/>
                    <a:pt x="85014" y="13650"/>
                    <a:pt x="83875" y="13422"/>
                  </a:cubicBezTo>
                  <a:cubicBezTo>
                    <a:pt x="82292" y="13137"/>
                    <a:pt x="80645" y="12865"/>
                    <a:pt x="78999" y="12726"/>
                  </a:cubicBezTo>
                  <a:cubicBezTo>
                    <a:pt x="78556" y="12700"/>
                    <a:pt x="78176" y="12681"/>
                    <a:pt x="77733" y="12681"/>
                  </a:cubicBezTo>
                  <a:cubicBezTo>
                    <a:pt x="72097" y="12681"/>
                    <a:pt x="66651" y="14372"/>
                    <a:pt x="61394" y="15810"/>
                  </a:cubicBezTo>
                  <a:cubicBezTo>
                    <a:pt x="57532" y="16854"/>
                    <a:pt x="53542" y="17760"/>
                    <a:pt x="49616" y="18393"/>
                  </a:cubicBezTo>
                  <a:cubicBezTo>
                    <a:pt x="49110" y="17678"/>
                    <a:pt x="48603" y="16911"/>
                    <a:pt x="47970" y="16215"/>
                  </a:cubicBezTo>
                  <a:cubicBezTo>
                    <a:pt x="47020" y="14822"/>
                    <a:pt x="46007" y="13486"/>
                    <a:pt x="44930" y="12168"/>
                  </a:cubicBezTo>
                  <a:cubicBezTo>
                    <a:pt x="43474" y="10357"/>
                    <a:pt x="41321" y="8882"/>
                    <a:pt x="39358" y="7546"/>
                  </a:cubicBezTo>
                  <a:cubicBezTo>
                    <a:pt x="34862" y="4690"/>
                    <a:pt x="30049" y="2036"/>
                    <a:pt x="24856" y="561"/>
                  </a:cubicBezTo>
                  <a:cubicBezTo>
                    <a:pt x="22387" y="-135"/>
                    <a:pt x="19854" y="-547"/>
                    <a:pt x="17258" y="-547"/>
                  </a:cubicBezTo>
                  <a:close/>
                </a:path>
              </a:pathLst>
            </a:custGeom>
            <a:solidFill>
              <a:srgbClr val="FB67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5" name="Freeform: Shape 22">
              <a:extLst>
                <a:ext uri="{FF2B5EF4-FFF2-40B4-BE49-F238E27FC236}">
                  <a16:creationId xmlns:a16="http://schemas.microsoft.com/office/drawing/2014/main" id="{6B87388A-5AAE-42E0-B504-15A85670CB57}"/>
                </a:ext>
              </a:extLst>
            </p:cNvPr>
            <p:cNvSpPr/>
            <p:nvPr/>
          </p:nvSpPr>
          <p:spPr>
            <a:xfrm>
              <a:off x="7812073" y="3067624"/>
              <a:ext cx="1640088" cy="1361472"/>
            </a:xfrm>
            <a:custGeom>
              <a:avLst/>
              <a:gdLst>
                <a:gd name="connsiteX0" fmla="*/ 1044374 w 1640088"/>
                <a:gd name="connsiteY0" fmla="*/ 169707 h 1361472"/>
                <a:gd name="connsiteX1" fmla="*/ 1044374 w 1640088"/>
                <a:gd name="connsiteY1" fmla="*/ 169707 h 1361472"/>
                <a:gd name="connsiteX2" fmla="*/ 1042031 w 1640088"/>
                <a:gd name="connsiteY2" fmla="*/ 177097 h 1361472"/>
                <a:gd name="connsiteX3" fmla="*/ 1032912 w 1640088"/>
                <a:gd name="connsiteY3" fmla="*/ 194232 h 1361472"/>
                <a:gd name="connsiteX4" fmla="*/ 1025693 w 1640088"/>
                <a:gd name="connsiteY4" fmla="*/ 202623 h 1361472"/>
                <a:gd name="connsiteX5" fmla="*/ 1024174 w 1640088"/>
                <a:gd name="connsiteY5" fmla="*/ 203661 h 1361472"/>
                <a:gd name="connsiteX6" fmla="*/ 1025440 w 1640088"/>
                <a:gd name="connsiteY6" fmla="*/ 199659 h 1361472"/>
                <a:gd name="connsiteX7" fmla="*/ 1031836 w 1640088"/>
                <a:gd name="connsiteY7" fmla="*/ 187248 h 1361472"/>
                <a:gd name="connsiteX8" fmla="*/ 1039688 w 1640088"/>
                <a:gd name="connsiteY8" fmla="*/ 175691 h 1361472"/>
                <a:gd name="connsiteX9" fmla="*/ 1044374 w 1640088"/>
                <a:gd name="connsiteY9" fmla="*/ 169707 h 1361472"/>
                <a:gd name="connsiteX10" fmla="*/ 1024047 w 1640088"/>
                <a:gd name="connsiteY10" fmla="*/ 204244 h 1361472"/>
                <a:gd name="connsiteX11" fmla="*/ 1024743 w 1640088"/>
                <a:gd name="connsiteY11" fmla="*/ 204301 h 1361472"/>
                <a:gd name="connsiteX12" fmla="*/ 1024047 w 1640088"/>
                <a:gd name="connsiteY12" fmla="*/ 204244 h 1361472"/>
                <a:gd name="connsiteX13" fmla="*/ 741874 w 1640088"/>
                <a:gd name="connsiteY13" fmla="*/ 240446 h 1361472"/>
                <a:gd name="connsiteX14" fmla="*/ 741051 w 1640088"/>
                <a:gd name="connsiteY14" fmla="*/ 240820 h 1361472"/>
                <a:gd name="connsiteX15" fmla="*/ 741051 w 1640088"/>
                <a:gd name="connsiteY15" fmla="*/ 240820 h 1361472"/>
                <a:gd name="connsiteX16" fmla="*/ 741874 w 1640088"/>
                <a:gd name="connsiteY16" fmla="*/ 240446 h 1361472"/>
                <a:gd name="connsiteX17" fmla="*/ 737821 w 1640088"/>
                <a:gd name="connsiteY17" fmla="*/ 239762 h 1361472"/>
                <a:gd name="connsiteX18" fmla="*/ 738581 w 1640088"/>
                <a:gd name="connsiteY18" fmla="*/ 241358 h 1361472"/>
                <a:gd name="connsiteX19" fmla="*/ 737821 w 1640088"/>
                <a:gd name="connsiteY19" fmla="*/ 239762 h 1361472"/>
                <a:gd name="connsiteX20" fmla="*/ 755425 w 1640088"/>
                <a:gd name="connsiteY20" fmla="*/ 180276 h 1361472"/>
                <a:gd name="connsiteX21" fmla="*/ 755299 w 1640088"/>
                <a:gd name="connsiteY21" fmla="*/ 182948 h 1361472"/>
                <a:gd name="connsiteX22" fmla="*/ 754286 w 1640088"/>
                <a:gd name="connsiteY22" fmla="*/ 198583 h 1361472"/>
                <a:gd name="connsiteX23" fmla="*/ 752829 w 1640088"/>
                <a:gd name="connsiteY23" fmla="*/ 208315 h 1361472"/>
                <a:gd name="connsiteX24" fmla="*/ 751499 w 1640088"/>
                <a:gd name="connsiteY24" fmla="*/ 216086 h 1361472"/>
                <a:gd name="connsiteX25" fmla="*/ 747636 w 1640088"/>
                <a:gd name="connsiteY25" fmla="*/ 229675 h 1361472"/>
                <a:gd name="connsiteX26" fmla="*/ 742887 w 1640088"/>
                <a:gd name="connsiteY26" fmla="*/ 238832 h 1361472"/>
                <a:gd name="connsiteX27" fmla="*/ 741304 w 1640088"/>
                <a:gd name="connsiteY27" fmla="*/ 240446 h 1361472"/>
                <a:gd name="connsiteX28" fmla="*/ 739911 w 1640088"/>
                <a:gd name="connsiteY28" fmla="*/ 241358 h 1361472"/>
                <a:gd name="connsiteX29" fmla="*/ 738897 w 1640088"/>
                <a:gd name="connsiteY29" fmla="*/ 241706 h 1361472"/>
                <a:gd name="connsiteX30" fmla="*/ 738581 w 1640088"/>
                <a:gd name="connsiteY30" fmla="*/ 240795 h 1361472"/>
                <a:gd name="connsiteX31" fmla="*/ 738454 w 1640088"/>
                <a:gd name="connsiteY31" fmla="*/ 231936 h 1361472"/>
                <a:gd name="connsiteX32" fmla="*/ 741684 w 1640088"/>
                <a:gd name="connsiteY32" fmla="*/ 215155 h 1361472"/>
                <a:gd name="connsiteX33" fmla="*/ 747826 w 1640088"/>
                <a:gd name="connsiteY33" fmla="*/ 195556 h 1361472"/>
                <a:gd name="connsiteX34" fmla="*/ 752449 w 1640088"/>
                <a:gd name="connsiteY34" fmla="*/ 185405 h 1361472"/>
                <a:gd name="connsiteX35" fmla="*/ 755425 w 1640088"/>
                <a:gd name="connsiteY35" fmla="*/ 180276 h 1361472"/>
                <a:gd name="connsiteX36" fmla="*/ 737441 w 1640088"/>
                <a:gd name="connsiteY36" fmla="*/ 241029 h 1361472"/>
                <a:gd name="connsiteX37" fmla="*/ 738581 w 1640088"/>
                <a:gd name="connsiteY37" fmla="*/ 241795 h 1361472"/>
                <a:gd name="connsiteX38" fmla="*/ 738518 w 1640088"/>
                <a:gd name="connsiteY38" fmla="*/ 241878 h 1361472"/>
                <a:gd name="connsiteX39" fmla="*/ 737441 w 1640088"/>
                <a:gd name="connsiteY39" fmla="*/ 241029 h 1361472"/>
                <a:gd name="connsiteX40" fmla="*/ 1252964 w 1640088"/>
                <a:gd name="connsiteY40" fmla="*/ 397092 h 1361472"/>
                <a:gd name="connsiteX41" fmla="*/ 1250938 w 1640088"/>
                <a:gd name="connsiteY41" fmla="*/ 398067 h 1361472"/>
                <a:gd name="connsiteX42" fmla="*/ 1250938 w 1640088"/>
                <a:gd name="connsiteY42" fmla="*/ 398067 h 1361472"/>
                <a:gd name="connsiteX43" fmla="*/ 1252964 w 1640088"/>
                <a:gd name="connsiteY43" fmla="*/ 397092 h 1361472"/>
                <a:gd name="connsiteX44" fmla="*/ 1263160 w 1640088"/>
                <a:gd name="connsiteY44" fmla="*/ 387872 h 1361472"/>
                <a:gd name="connsiteX45" fmla="*/ 1263160 w 1640088"/>
                <a:gd name="connsiteY45" fmla="*/ 387872 h 1361472"/>
                <a:gd name="connsiteX46" fmla="*/ 1257207 w 1640088"/>
                <a:gd name="connsiteY46" fmla="*/ 393925 h 1361472"/>
                <a:gd name="connsiteX47" fmla="*/ 1250812 w 1640088"/>
                <a:gd name="connsiteY47" fmla="*/ 398111 h 1361472"/>
                <a:gd name="connsiteX48" fmla="*/ 1250812 w 1640088"/>
                <a:gd name="connsiteY48" fmla="*/ 398111 h 1361472"/>
                <a:gd name="connsiteX49" fmla="*/ 1249862 w 1640088"/>
                <a:gd name="connsiteY49" fmla="*/ 398504 h 1361472"/>
                <a:gd name="connsiteX50" fmla="*/ 1250558 w 1640088"/>
                <a:gd name="connsiteY50" fmla="*/ 397300 h 1361472"/>
                <a:gd name="connsiteX51" fmla="*/ 1252901 w 1640088"/>
                <a:gd name="connsiteY51" fmla="*/ 394685 h 1361472"/>
                <a:gd name="connsiteX52" fmla="*/ 1263160 w 1640088"/>
                <a:gd name="connsiteY52" fmla="*/ 387872 h 1361472"/>
                <a:gd name="connsiteX53" fmla="*/ 1250938 w 1640088"/>
                <a:gd name="connsiteY53" fmla="*/ 398434 h 1361472"/>
                <a:gd name="connsiteX54" fmla="*/ 1249862 w 1640088"/>
                <a:gd name="connsiteY54" fmla="*/ 398649 h 1361472"/>
                <a:gd name="connsiteX55" fmla="*/ 1250938 w 1640088"/>
                <a:gd name="connsiteY55" fmla="*/ 398434 h 1361472"/>
                <a:gd name="connsiteX56" fmla="*/ 1249545 w 1640088"/>
                <a:gd name="connsiteY56" fmla="*/ 398935 h 1361472"/>
                <a:gd name="connsiteX57" fmla="*/ 1249925 w 1640088"/>
                <a:gd name="connsiteY57" fmla="*/ 398998 h 1361472"/>
                <a:gd name="connsiteX58" fmla="*/ 1249481 w 1640088"/>
                <a:gd name="connsiteY58" fmla="*/ 398935 h 1361472"/>
                <a:gd name="connsiteX59" fmla="*/ 430572 w 1640088"/>
                <a:gd name="connsiteY59" fmla="*/ 445566 h 1361472"/>
                <a:gd name="connsiteX60" fmla="*/ 430572 w 1640088"/>
                <a:gd name="connsiteY60" fmla="*/ 445566 h 1361472"/>
                <a:gd name="connsiteX61" fmla="*/ 430065 w 1640088"/>
                <a:gd name="connsiteY61" fmla="*/ 446294 h 1361472"/>
                <a:gd name="connsiteX62" fmla="*/ 430572 w 1640088"/>
                <a:gd name="connsiteY62" fmla="*/ 445566 h 1361472"/>
                <a:gd name="connsiteX63" fmla="*/ 752956 w 1640088"/>
                <a:gd name="connsiteY63" fmla="*/ 511867 h 1361472"/>
                <a:gd name="connsiteX64" fmla="*/ 753526 w 1640088"/>
                <a:gd name="connsiteY64" fmla="*/ 512304 h 1361472"/>
                <a:gd name="connsiteX65" fmla="*/ 752956 w 1640088"/>
                <a:gd name="connsiteY65" fmla="*/ 511867 h 1361472"/>
                <a:gd name="connsiteX66" fmla="*/ 751689 w 1640088"/>
                <a:gd name="connsiteY66" fmla="*/ 522309 h 1361472"/>
                <a:gd name="connsiteX67" fmla="*/ 751689 w 1640088"/>
                <a:gd name="connsiteY67" fmla="*/ 522309 h 1361472"/>
                <a:gd name="connsiteX68" fmla="*/ 749663 w 1640088"/>
                <a:gd name="connsiteY68" fmla="*/ 529376 h 1361472"/>
                <a:gd name="connsiteX69" fmla="*/ 751309 w 1640088"/>
                <a:gd name="connsiteY69" fmla="*/ 523227 h 1361472"/>
                <a:gd name="connsiteX70" fmla="*/ 751689 w 1640088"/>
                <a:gd name="connsiteY70" fmla="*/ 522309 h 1361472"/>
                <a:gd name="connsiteX71" fmla="*/ 900311 w 1640088"/>
                <a:gd name="connsiteY71" fmla="*/ 541617 h 1361472"/>
                <a:gd name="connsiteX72" fmla="*/ 900311 w 1640088"/>
                <a:gd name="connsiteY72" fmla="*/ 541617 h 1361472"/>
                <a:gd name="connsiteX73" fmla="*/ 896322 w 1640088"/>
                <a:gd name="connsiteY73" fmla="*/ 555225 h 1361472"/>
                <a:gd name="connsiteX74" fmla="*/ 895815 w 1640088"/>
                <a:gd name="connsiteY74" fmla="*/ 556264 h 1361472"/>
                <a:gd name="connsiteX75" fmla="*/ 898602 w 1640088"/>
                <a:gd name="connsiteY75" fmla="*/ 545144 h 1361472"/>
                <a:gd name="connsiteX76" fmla="*/ 900311 w 1640088"/>
                <a:gd name="connsiteY76" fmla="*/ 541617 h 1361472"/>
                <a:gd name="connsiteX77" fmla="*/ 1023224 w 1640088"/>
                <a:gd name="connsiteY77" fmla="*/ 600534 h 1361472"/>
                <a:gd name="connsiteX78" fmla="*/ 1023477 w 1640088"/>
                <a:gd name="connsiteY78" fmla="*/ 600591 h 1361472"/>
                <a:gd name="connsiteX79" fmla="*/ 1023224 w 1640088"/>
                <a:gd name="connsiteY79" fmla="*/ 600534 h 1361472"/>
                <a:gd name="connsiteX80" fmla="*/ 1024110 w 1640088"/>
                <a:gd name="connsiteY80" fmla="*/ 600591 h 1361472"/>
                <a:gd name="connsiteX81" fmla="*/ 1024174 w 1640088"/>
                <a:gd name="connsiteY81" fmla="*/ 600654 h 1361472"/>
                <a:gd name="connsiteX82" fmla="*/ 1024110 w 1640088"/>
                <a:gd name="connsiteY82" fmla="*/ 600654 h 1361472"/>
                <a:gd name="connsiteX83" fmla="*/ 1024110 w 1640088"/>
                <a:gd name="connsiteY83" fmla="*/ 600591 h 1361472"/>
                <a:gd name="connsiteX84" fmla="*/ 1026136 w 1640088"/>
                <a:gd name="connsiteY84" fmla="*/ 600306 h 1361472"/>
                <a:gd name="connsiteX85" fmla="*/ 1025187 w 1640088"/>
                <a:gd name="connsiteY85" fmla="*/ 600736 h 1361472"/>
                <a:gd name="connsiteX86" fmla="*/ 1025187 w 1640088"/>
                <a:gd name="connsiteY86" fmla="*/ 600654 h 1361472"/>
                <a:gd name="connsiteX87" fmla="*/ 1026136 w 1640088"/>
                <a:gd name="connsiteY87" fmla="*/ 600306 h 1361472"/>
                <a:gd name="connsiteX88" fmla="*/ 1023541 w 1640088"/>
                <a:gd name="connsiteY88" fmla="*/ 601091 h 1361472"/>
                <a:gd name="connsiteX89" fmla="*/ 1023541 w 1640088"/>
                <a:gd name="connsiteY89" fmla="*/ 601091 h 1361472"/>
                <a:gd name="connsiteX90" fmla="*/ 1023350 w 1640088"/>
                <a:gd name="connsiteY90" fmla="*/ 601148 h 1361472"/>
                <a:gd name="connsiteX91" fmla="*/ 1023541 w 1640088"/>
                <a:gd name="connsiteY91" fmla="*/ 601091 h 1361472"/>
                <a:gd name="connsiteX92" fmla="*/ 1446737 w 1640088"/>
                <a:gd name="connsiteY92" fmla="*/ 584892 h 1361472"/>
                <a:gd name="connsiteX93" fmla="*/ 1433249 w 1640088"/>
                <a:gd name="connsiteY93" fmla="*/ 595601 h 1361472"/>
                <a:gd name="connsiteX94" fmla="*/ 1423940 w 1640088"/>
                <a:gd name="connsiteY94" fmla="*/ 602003 h 1361472"/>
                <a:gd name="connsiteX95" fmla="*/ 1405893 w 1640088"/>
                <a:gd name="connsiteY95" fmla="*/ 612356 h 1361472"/>
                <a:gd name="connsiteX96" fmla="*/ 1395634 w 1640088"/>
                <a:gd name="connsiteY96" fmla="*/ 615820 h 1361472"/>
                <a:gd name="connsiteX97" fmla="*/ 1391518 w 1640088"/>
                <a:gd name="connsiteY97" fmla="*/ 616105 h 1361472"/>
                <a:gd name="connsiteX98" fmla="*/ 1390378 w 1640088"/>
                <a:gd name="connsiteY98" fmla="*/ 615757 h 1361472"/>
                <a:gd name="connsiteX99" fmla="*/ 1386959 w 1640088"/>
                <a:gd name="connsiteY99" fmla="*/ 613826 h 1361472"/>
                <a:gd name="connsiteX100" fmla="*/ 1386896 w 1640088"/>
                <a:gd name="connsiteY100" fmla="*/ 609893 h 1361472"/>
                <a:gd name="connsiteX101" fmla="*/ 1387275 w 1640088"/>
                <a:gd name="connsiteY101" fmla="*/ 608570 h 1361472"/>
                <a:gd name="connsiteX102" fmla="*/ 1389365 w 1640088"/>
                <a:gd name="connsiteY102" fmla="*/ 604631 h 1361472"/>
                <a:gd name="connsiteX103" fmla="*/ 1390189 w 1640088"/>
                <a:gd name="connsiteY103" fmla="*/ 603776 h 1361472"/>
                <a:gd name="connsiteX104" fmla="*/ 1405766 w 1640088"/>
                <a:gd name="connsiteY104" fmla="*/ 594670 h 1361472"/>
                <a:gd name="connsiteX105" fmla="*/ 1417671 w 1640088"/>
                <a:gd name="connsiteY105" fmla="*/ 590440 h 1361472"/>
                <a:gd name="connsiteX106" fmla="*/ 1431475 w 1640088"/>
                <a:gd name="connsiteY106" fmla="*/ 587210 h 1361472"/>
                <a:gd name="connsiteX107" fmla="*/ 1445850 w 1640088"/>
                <a:gd name="connsiteY107" fmla="*/ 584950 h 1361472"/>
                <a:gd name="connsiteX108" fmla="*/ 1446737 w 1640088"/>
                <a:gd name="connsiteY108" fmla="*/ 584892 h 1361472"/>
                <a:gd name="connsiteX109" fmla="*/ 1023541 w 1640088"/>
                <a:gd name="connsiteY109" fmla="*/ 601667 h 1361472"/>
                <a:gd name="connsiteX110" fmla="*/ 1023477 w 1640088"/>
                <a:gd name="connsiteY110" fmla="*/ 602351 h 1361472"/>
                <a:gd name="connsiteX111" fmla="*/ 1021577 w 1640088"/>
                <a:gd name="connsiteY111" fmla="*/ 609893 h 1361472"/>
                <a:gd name="connsiteX112" fmla="*/ 1006886 w 1640088"/>
                <a:gd name="connsiteY112" fmla="*/ 637028 h 1361472"/>
                <a:gd name="connsiteX113" fmla="*/ 1004986 w 1640088"/>
                <a:gd name="connsiteY113" fmla="*/ 639497 h 1361472"/>
                <a:gd name="connsiteX114" fmla="*/ 1010116 w 1640088"/>
                <a:gd name="connsiteY114" fmla="*/ 620601 h 1361472"/>
                <a:gd name="connsiteX115" fmla="*/ 1016891 w 1640088"/>
                <a:gd name="connsiteY115" fmla="*/ 608626 h 1361472"/>
                <a:gd name="connsiteX116" fmla="*/ 1023160 w 1640088"/>
                <a:gd name="connsiteY116" fmla="*/ 601857 h 1361472"/>
                <a:gd name="connsiteX117" fmla="*/ 1023541 w 1640088"/>
                <a:gd name="connsiteY117" fmla="*/ 601667 h 1361472"/>
                <a:gd name="connsiteX118" fmla="*/ 1146833 w 1640088"/>
                <a:gd name="connsiteY118" fmla="*/ 677403 h 1361472"/>
                <a:gd name="connsiteX119" fmla="*/ 1147846 w 1640088"/>
                <a:gd name="connsiteY119" fmla="*/ 677840 h 1361472"/>
                <a:gd name="connsiteX120" fmla="*/ 1146833 w 1640088"/>
                <a:gd name="connsiteY120" fmla="*/ 677403 h 1361472"/>
                <a:gd name="connsiteX121" fmla="*/ 1137588 w 1640088"/>
                <a:gd name="connsiteY121" fmla="*/ 684179 h 1361472"/>
                <a:gd name="connsiteX122" fmla="*/ 1137588 w 1640088"/>
                <a:gd name="connsiteY122" fmla="*/ 684179 h 1361472"/>
                <a:gd name="connsiteX123" fmla="*/ 1135308 w 1640088"/>
                <a:gd name="connsiteY123" fmla="*/ 687820 h 1361472"/>
                <a:gd name="connsiteX124" fmla="*/ 1137398 w 1640088"/>
                <a:gd name="connsiteY124" fmla="*/ 684445 h 1361472"/>
                <a:gd name="connsiteX125" fmla="*/ 1137588 w 1640088"/>
                <a:gd name="connsiteY125" fmla="*/ 684179 h 1361472"/>
                <a:gd name="connsiteX126" fmla="*/ 408978 w 1640088"/>
                <a:gd name="connsiteY126" fmla="*/ 707856 h 1361472"/>
                <a:gd name="connsiteX127" fmla="*/ 408978 w 1640088"/>
                <a:gd name="connsiteY127" fmla="*/ 707913 h 1361472"/>
                <a:gd name="connsiteX128" fmla="*/ 407585 w 1640088"/>
                <a:gd name="connsiteY128" fmla="*/ 708122 h 1361472"/>
                <a:gd name="connsiteX129" fmla="*/ 408978 w 1640088"/>
                <a:gd name="connsiteY129" fmla="*/ 707856 h 1361472"/>
                <a:gd name="connsiteX130" fmla="*/ 409865 w 1640088"/>
                <a:gd name="connsiteY130" fmla="*/ 707792 h 1361472"/>
                <a:gd name="connsiteX131" fmla="*/ 411384 w 1640088"/>
                <a:gd name="connsiteY131" fmla="*/ 708204 h 1361472"/>
                <a:gd name="connsiteX132" fmla="*/ 414804 w 1640088"/>
                <a:gd name="connsiteY132" fmla="*/ 709964 h 1361472"/>
                <a:gd name="connsiteX133" fmla="*/ 425062 w 1640088"/>
                <a:gd name="connsiteY133" fmla="*/ 720033 h 1361472"/>
                <a:gd name="connsiteX134" fmla="*/ 434751 w 1640088"/>
                <a:gd name="connsiteY134" fmla="*/ 733496 h 1361472"/>
                <a:gd name="connsiteX135" fmla="*/ 443110 w 1640088"/>
                <a:gd name="connsiteY135" fmla="*/ 748022 h 1361472"/>
                <a:gd name="connsiteX136" fmla="*/ 444060 w 1640088"/>
                <a:gd name="connsiteY136" fmla="*/ 750631 h 1361472"/>
                <a:gd name="connsiteX137" fmla="*/ 440640 w 1640088"/>
                <a:gd name="connsiteY137" fmla="*/ 751663 h 1361472"/>
                <a:gd name="connsiteX138" fmla="*/ 436081 w 1640088"/>
                <a:gd name="connsiteY138" fmla="*/ 751854 h 1361472"/>
                <a:gd name="connsiteX139" fmla="*/ 433611 w 1640088"/>
                <a:gd name="connsiteY139" fmla="*/ 751828 h 1361472"/>
                <a:gd name="connsiteX140" fmla="*/ 423289 w 1640088"/>
                <a:gd name="connsiteY140" fmla="*/ 749346 h 1361472"/>
                <a:gd name="connsiteX141" fmla="*/ 417780 w 1640088"/>
                <a:gd name="connsiteY141" fmla="*/ 746465 h 1361472"/>
                <a:gd name="connsiteX142" fmla="*/ 410941 w 1640088"/>
                <a:gd name="connsiteY142" fmla="*/ 740132 h 1361472"/>
                <a:gd name="connsiteX143" fmla="*/ 405938 w 1640088"/>
                <a:gd name="connsiteY143" fmla="*/ 732445 h 1361472"/>
                <a:gd name="connsiteX144" fmla="*/ 403279 w 1640088"/>
                <a:gd name="connsiteY144" fmla="*/ 724111 h 1361472"/>
                <a:gd name="connsiteX145" fmla="*/ 403152 w 1640088"/>
                <a:gd name="connsiteY145" fmla="*/ 720881 h 1361472"/>
                <a:gd name="connsiteX146" fmla="*/ 405115 w 1640088"/>
                <a:gd name="connsiteY146" fmla="*/ 712706 h 1361472"/>
                <a:gd name="connsiteX147" fmla="*/ 406002 w 1640088"/>
                <a:gd name="connsiteY147" fmla="*/ 711167 h 1361472"/>
                <a:gd name="connsiteX148" fmla="*/ 408408 w 1640088"/>
                <a:gd name="connsiteY148" fmla="*/ 708476 h 1361472"/>
                <a:gd name="connsiteX149" fmla="*/ 409105 w 1640088"/>
                <a:gd name="connsiteY149" fmla="*/ 708058 h 1361472"/>
                <a:gd name="connsiteX150" fmla="*/ 409865 w 1640088"/>
                <a:gd name="connsiteY150" fmla="*/ 707792 h 1361472"/>
                <a:gd name="connsiteX151" fmla="*/ 1514747 w 1640088"/>
                <a:gd name="connsiteY151" fmla="*/ 761067 h 1361472"/>
                <a:gd name="connsiteX152" fmla="*/ 1518420 w 1640088"/>
                <a:gd name="connsiteY152" fmla="*/ 761194 h 1361472"/>
                <a:gd name="connsiteX153" fmla="*/ 1519940 w 1640088"/>
                <a:gd name="connsiteY153" fmla="*/ 761403 h 1361472"/>
                <a:gd name="connsiteX154" fmla="*/ 1498852 w 1640088"/>
                <a:gd name="connsiteY154" fmla="*/ 773808 h 1361472"/>
                <a:gd name="connsiteX155" fmla="*/ 1470104 w 1640088"/>
                <a:gd name="connsiteY155" fmla="*/ 782407 h 1361472"/>
                <a:gd name="connsiteX156" fmla="*/ 1459148 w 1640088"/>
                <a:gd name="connsiteY156" fmla="*/ 783148 h 1361472"/>
                <a:gd name="connsiteX157" fmla="*/ 1454779 w 1640088"/>
                <a:gd name="connsiteY157" fmla="*/ 783047 h 1361472"/>
                <a:gd name="connsiteX158" fmla="*/ 1450790 w 1640088"/>
                <a:gd name="connsiteY158" fmla="*/ 782319 h 1361472"/>
                <a:gd name="connsiteX159" fmla="*/ 1450853 w 1640088"/>
                <a:gd name="connsiteY159" fmla="*/ 782198 h 1361472"/>
                <a:gd name="connsiteX160" fmla="*/ 1458262 w 1640088"/>
                <a:gd name="connsiteY160" fmla="*/ 774783 h 1361472"/>
                <a:gd name="connsiteX161" fmla="*/ 1464911 w 1640088"/>
                <a:gd name="connsiteY161" fmla="*/ 770350 h 1361472"/>
                <a:gd name="connsiteX162" fmla="*/ 1484731 w 1640088"/>
                <a:gd name="connsiteY162" fmla="*/ 765626 h 1361472"/>
                <a:gd name="connsiteX163" fmla="*/ 1500499 w 1640088"/>
                <a:gd name="connsiteY163" fmla="*/ 762517 h 1361472"/>
                <a:gd name="connsiteX164" fmla="*/ 1507401 w 1640088"/>
                <a:gd name="connsiteY164" fmla="*/ 761542 h 1361472"/>
                <a:gd name="connsiteX165" fmla="*/ 1514747 w 1640088"/>
                <a:gd name="connsiteY165" fmla="*/ 761067 h 1361472"/>
                <a:gd name="connsiteX166" fmla="*/ 1449966 w 1640088"/>
                <a:gd name="connsiteY166" fmla="*/ 783959 h 1361472"/>
                <a:gd name="connsiteX167" fmla="*/ 1450536 w 1640088"/>
                <a:gd name="connsiteY167" fmla="*/ 785162 h 1361472"/>
                <a:gd name="connsiteX168" fmla="*/ 1449966 w 1640088"/>
                <a:gd name="connsiteY168" fmla="*/ 783959 h 1361472"/>
                <a:gd name="connsiteX169" fmla="*/ 360282 w 1640088"/>
                <a:gd name="connsiteY169" fmla="*/ 825740 h 1361472"/>
                <a:gd name="connsiteX170" fmla="*/ 369906 w 1640088"/>
                <a:gd name="connsiteY170" fmla="*/ 828184 h 1361472"/>
                <a:gd name="connsiteX171" fmla="*/ 376619 w 1640088"/>
                <a:gd name="connsiteY171" fmla="*/ 831503 h 1361472"/>
                <a:gd name="connsiteX172" fmla="*/ 386941 w 1640088"/>
                <a:gd name="connsiteY172" fmla="*/ 841730 h 1361472"/>
                <a:gd name="connsiteX173" fmla="*/ 395870 w 1640088"/>
                <a:gd name="connsiteY173" fmla="*/ 855673 h 1361472"/>
                <a:gd name="connsiteX174" fmla="*/ 398783 w 1640088"/>
                <a:gd name="connsiteY174" fmla="*/ 862443 h 1361472"/>
                <a:gd name="connsiteX175" fmla="*/ 402329 w 1640088"/>
                <a:gd name="connsiteY175" fmla="*/ 875621 h 1361472"/>
                <a:gd name="connsiteX176" fmla="*/ 405621 w 1640088"/>
                <a:gd name="connsiteY176" fmla="*/ 891338 h 1361472"/>
                <a:gd name="connsiteX177" fmla="*/ 405621 w 1640088"/>
                <a:gd name="connsiteY177" fmla="*/ 891553 h 1361472"/>
                <a:gd name="connsiteX178" fmla="*/ 399733 w 1640088"/>
                <a:gd name="connsiteY178" fmla="*/ 894928 h 1361472"/>
                <a:gd name="connsiteX179" fmla="*/ 392831 w 1640088"/>
                <a:gd name="connsiteY179" fmla="*/ 897189 h 1361472"/>
                <a:gd name="connsiteX180" fmla="*/ 391248 w 1640088"/>
                <a:gd name="connsiteY180" fmla="*/ 897221 h 1361472"/>
                <a:gd name="connsiteX181" fmla="*/ 388967 w 1640088"/>
                <a:gd name="connsiteY181" fmla="*/ 897100 h 1361472"/>
                <a:gd name="connsiteX182" fmla="*/ 374909 w 1640088"/>
                <a:gd name="connsiteY182" fmla="*/ 893586 h 1361472"/>
                <a:gd name="connsiteX183" fmla="*/ 370414 w 1640088"/>
                <a:gd name="connsiteY183" fmla="*/ 891179 h 1361472"/>
                <a:gd name="connsiteX184" fmla="*/ 359395 w 1640088"/>
                <a:gd name="connsiteY184" fmla="*/ 880490 h 1361472"/>
                <a:gd name="connsiteX185" fmla="*/ 352176 w 1640088"/>
                <a:gd name="connsiteY185" fmla="*/ 867933 h 1361472"/>
                <a:gd name="connsiteX186" fmla="*/ 347427 w 1640088"/>
                <a:gd name="connsiteY186" fmla="*/ 854204 h 1361472"/>
                <a:gd name="connsiteX187" fmla="*/ 347427 w 1640088"/>
                <a:gd name="connsiteY187" fmla="*/ 848423 h 1361472"/>
                <a:gd name="connsiteX188" fmla="*/ 349833 w 1640088"/>
                <a:gd name="connsiteY188" fmla="*/ 835454 h 1361472"/>
                <a:gd name="connsiteX189" fmla="*/ 352240 w 1640088"/>
                <a:gd name="connsiteY189" fmla="*/ 831313 h 1361472"/>
                <a:gd name="connsiteX190" fmla="*/ 356419 w 1640088"/>
                <a:gd name="connsiteY190" fmla="*/ 826855 h 1361472"/>
                <a:gd name="connsiteX191" fmla="*/ 356925 w 1640088"/>
                <a:gd name="connsiteY191" fmla="*/ 826589 h 1361472"/>
                <a:gd name="connsiteX192" fmla="*/ 359459 w 1640088"/>
                <a:gd name="connsiteY192" fmla="*/ 825740 h 1361472"/>
                <a:gd name="connsiteX193" fmla="*/ 1510567 w 1640088"/>
                <a:gd name="connsiteY193" fmla="*/ 983443 h 1361472"/>
                <a:gd name="connsiteX194" fmla="*/ 1515064 w 1640088"/>
                <a:gd name="connsiteY194" fmla="*/ 983589 h 1361472"/>
                <a:gd name="connsiteX195" fmla="*/ 1524119 w 1640088"/>
                <a:gd name="connsiteY195" fmla="*/ 985406 h 1361472"/>
                <a:gd name="connsiteX196" fmla="*/ 1529248 w 1640088"/>
                <a:gd name="connsiteY196" fmla="*/ 987806 h 1361472"/>
                <a:gd name="connsiteX197" fmla="*/ 1513354 w 1640088"/>
                <a:gd name="connsiteY197" fmla="*/ 991599 h 1361472"/>
                <a:gd name="connsiteX198" fmla="*/ 1505945 w 1640088"/>
                <a:gd name="connsiteY198" fmla="*/ 992891 h 1361472"/>
                <a:gd name="connsiteX199" fmla="*/ 1488911 w 1640088"/>
                <a:gd name="connsiteY199" fmla="*/ 994297 h 1361472"/>
                <a:gd name="connsiteX200" fmla="*/ 1484985 w 1640088"/>
                <a:gd name="connsiteY200" fmla="*/ 994214 h 1361472"/>
                <a:gd name="connsiteX201" fmla="*/ 1482071 w 1640088"/>
                <a:gd name="connsiteY201" fmla="*/ 993714 h 1361472"/>
                <a:gd name="connsiteX202" fmla="*/ 1482958 w 1640088"/>
                <a:gd name="connsiteY202" fmla="*/ 991960 h 1361472"/>
                <a:gd name="connsiteX203" fmla="*/ 1485428 w 1640088"/>
                <a:gd name="connsiteY203" fmla="*/ 989491 h 1361472"/>
                <a:gd name="connsiteX204" fmla="*/ 1490367 w 1640088"/>
                <a:gd name="connsiteY204" fmla="*/ 986470 h 1361472"/>
                <a:gd name="connsiteX205" fmla="*/ 1498473 w 1640088"/>
                <a:gd name="connsiteY205" fmla="*/ 984203 h 1361472"/>
                <a:gd name="connsiteX206" fmla="*/ 1510567 w 1640088"/>
                <a:gd name="connsiteY206" fmla="*/ 983443 h 1361472"/>
                <a:gd name="connsiteX207" fmla="*/ 142002 w 1640088"/>
                <a:gd name="connsiteY207" fmla="*/ 990485 h 1361472"/>
                <a:gd name="connsiteX208" fmla="*/ 143206 w 1640088"/>
                <a:gd name="connsiteY208" fmla="*/ 990751 h 1361472"/>
                <a:gd name="connsiteX209" fmla="*/ 146055 w 1640088"/>
                <a:gd name="connsiteY209" fmla="*/ 993366 h 1361472"/>
                <a:gd name="connsiteX210" fmla="*/ 146055 w 1640088"/>
                <a:gd name="connsiteY210" fmla="*/ 993423 h 1361472"/>
                <a:gd name="connsiteX211" fmla="*/ 146626 w 1640088"/>
                <a:gd name="connsiteY211" fmla="*/ 995703 h 1361472"/>
                <a:gd name="connsiteX212" fmla="*/ 146942 w 1640088"/>
                <a:gd name="connsiteY212" fmla="*/ 1000344 h 1361472"/>
                <a:gd name="connsiteX213" fmla="*/ 146182 w 1640088"/>
                <a:gd name="connsiteY213" fmla="*/ 1003454 h 1361472"/>
                <a:gd name="connsiteX214" fmla="*/ 145043 w 1640088"/>
                <a:gd name="connsiteY214" fmla="*/ 1005625 h 1361472"/>
                <a:gd name="connsiteX215" fmla="*/ 141559 w 1640088"/>
                <a:gd name="connsiteY215" fmla="*/ 1009146 h 1361472"/>
                <a:gd name="connsiteX216" fmla="*/ 130035 w 1640088"/>
                <a:gd name="connsiteY216" fmla="*/ 1016188 h 1361472"/>
                <a:gd name="connsiteX217" fmla="*/ 114773 w 1640088"/>
                <a:gd name="connsiteY217" fmla="*/ 1021913 h 1361472"/>
                <a:gd name="connsiteX218" fmla="*/ 116293 w 1640088"/>
                <a:gd name="connsiteY218" fmla="*/ 1017189 h 1361472"/>
                <a:gd name="connsiteX219" fmla="*/ 125222 w 1640088"/>
                <a:gd name="connsiteY219" fmla="*/ 999515 h 1361472"/>
                <a:gd name="connsiteX220" fmla="*/ 131554 w 1640088"/>
                <a:gd name="connsiteY220" fmla="*/ 992657 h 1361472"/>
                <a:gd name="connsiteX221" fmla="*/ 133011 w 1640088"/>
                <a:gd name="connsiteY221" fmla="*/ 991815 h 1361472"/>
                <a:gd name="connsiteX222" fmla="*/ 136683 w 1640088"/>
                <a:gd name="connsiteY222" fmla="*/ 990694 h 1361472"/>
                <a:gd name="connsiteX223" fmla="*/ 142002 w 1640088"/>
                <a:gd name="connsiteY223" fmla="*/ 990485 h 1361472"/>
                <a:gd name="connsiteX224" fmla="*/ 299553 w 1640088"/>
                <a:gd name="connsiteY224" fmla="*/ 1065302 h 1361472"/>
                <a:gd name="connsiteX225" fmla="*/ 299553 w 1640088"/>
                <a:gd name="connsiteY225" fmla="*/ 1065302 h 1361472"/>
                <a:gd name="connsiteX226" fmla="*/ 298034 w 1640088"/>
                <a:gd name="connsiteY226" fmla="*/ 1066012 h 1361472"/>
                <a:gd name="connsiteX227" fmla="*/ 299553 w 1640088"/>
                <a:gd name="connsiteY227" fmla="*/ 1065302 h 1361472"/>
                <a:gd name="connsiteX228" fmla="*/ 300250 w 1640088"/>
                <a:gd name="connsiteY228" fmla="*/ 1065100 h 1361472"/>
                <a:gd name="connsiteX229" fmla="*/ 303543 w 1640088"/>
                <a:gd name="connsiteY229" fmla="*/ 1065942 h 1361472"/>
                <a:gd name="connsiteX230" fmla="*/ 306329 w 1640088"/>
                <a:gd name="connsiteY230" fmla="*/ 1067354 h 1361472"/>
                <a:gd name="connsiteX231" fmla="*/ 309939 w 1640088"/>
                <a:gd name="connsiteY231" fmla="*/ 1070881 h 1361472"/>
                <a:gd name="connsiteX232" fmla="*/ 316715 w 1640088"/>
                <a:gd name="connsiteY232" fmla="*/ 1082584 h 1361472"/>
                <a:gd name="connsiteX233" fmla="*/ 321147 w 1640088"/>
                <a:gd name="connsiteY233" fmla="*/ 1097307 h 1361472"/>
                <a:gd name="connsiteX234" fmla="*/ 321464 w 1640088"/>
                <a:gd name="connsiteY234" fmla="*/ 1104000 h 1361472"/>
                <a:gd name="connsiteX235" fmla="*/ 318487 w 1640088"/>
                <a:gd name="connsiteY235" fmla="*/ 1120281 h 1361472"/>
                <a:gd name="connsiteX236" fmla="*/ 315891 w 1640088"/>
                <a:gd name="connsiteY236" fmla="*/ 1128589 h 1361472"/>
                <a:gd name="connsiteX237" fmla="*/ 311902 w 1640088"/>
                <a:gd name="connsiteY237" fmla="*/ 1139360 h 1361472"/>
                <a:gd name="connsiteX238" fmla="*/ 307849 w 1640088"/>
                <a:gd name="connsiteY238" fmla="*/ 1148599 h 1361472"/>
                <a:gd name="connsiteX239" fmla="*/ 303860 w 1640088"/>
                <a:gd name="connsiteY239" fmla="*/ 1155229 h 1361472"/>
                <a:gd name="connsiteX240" fmla="*/ 299807 w 1640088"/>
                <a:gd name="connsiteY240" fmla="*/ 1160302 h 1361472"/>
                <a:gd name="connsiteX241" fmla="*/ 296641 w 1640088"/>
                <a:gd name="connsiteY241" fmla="*/ 1158402 h 1361472"/>
                <a:gd name="connsiteX242" fmla="*/ 289612 w 1640088"/>
                <a:gd name="connsiteY242" fmla="*/ 1151854 h 1361472"/>
                <a:gd name="connsiteX243" fmla="*/ 283153 w 1640088"/>
                <a:gd name="connsiteY243" fmla="*/ 1142406 h 1361472"/>
                <a:gd name="connsiteX244" fmla="*/ 276187 w 1640088"/>
                <a:gd name="connsiteY244" fmla="*/ 1130989 h 1361472"/>
                <a:gd name="connsiteX245" fmla="*/ 272640 w 1640088"/>
                <a:gd name="connsiteY245" fmla="*/ 1120344 h 1361472"/>
                <a:gd name="connsiteX246" fmla="*/ 272640 w 1640088"/>
                <a:gd name="connsiteY246" fmla="*/ 1114936 h 1361472"/>
                <a:gd name="connsiteX247" fmla="*/ 275870 w 1640088"/>
                <a:gd name="connsiteY247" fmla="*/ 1101536 h 1361472"/>
                <a:gd name="connsiteX248" fmla="*/ 282899 w 1640088"/>
                <a:gd name="connsiteY248" fmla="*/ 1088485 h 1361472"/>
                <a:gd name="connsiteX249" fmla="*/ 291512 w 1640088"/>
                <a:gd name="connsiteY249" fmla="*/ 1075105 h 1361472"/>
                <a:gd name="connsiteX250" fmla="*/ 300187 w 1640088"/>
                <a:gd name="connsiteY250" fmla="*/ 1065182 h 1361472"/>
                <a:gd name="connsiteX251" fmla="*/ 300250 w 1640088"/>
                <a:gd name="connsiteY251" fmla="*/ 1065100 h 1361472"/>
                <a:gd name="connsiteX252" fmla="*/ 1088004 w 1640088"/>
                <a:gd name="connsiteY252" fmla="*/ 1183751 h 1361472"/>
                <a:gd name="connsiteX253" fmla="*/ 1096300 w 1640088"/>
                <a:gd name="connsiteY253" fmla="*/ 1185802 h 1361472"/>
                <a:gd name="connsiteX254" fmla="*/ 1096807 w 1640088"/>
                <a:gd name="connsiteY254" fmla="*/ 1186094 h 1361472"/>
                <a:gd name="connsiteX255" fmla="*/ 1096933 w 1640088"/>
                <a:gd name="connsiteY255" fmla="*/ 1186239 h 1361472"/>
                <a:gd name="connsiteX256" fmla="*/ 1097123 w 1640088"/>
                <a:gd name="connsiteY256" fmla="*/ 1186378 h 1361472"/>
                <a:gd name="connsiteX257" fmla="*/ 1097123 w 1640088"/>
                <a:gd name="connsiteY257" fmla="*/ 1187297 h 1361472"/>
                <a:gd name="connsiteX258" fmla="*/ 1095920 w 1640088"/>
                <a:gd name="connsiteY258" fmla="*/ 1192014 h 1361472"/>
                <a:gd name="connsiteX259" fmla="*/ 1091234 w 1640088"/>
                <a:gd name="connsiteY259" fmla="*/ 1200411 h 1361472"/>
                <a:gd name="connsiteX260" fmla="*/ 1087498 w 1640088"/>
                <a:gd name="connsiteY260" fmla="*/ 1204698 h 1361472"/>
                <a:gd name="connsiteX261" fmla="*/ 1072300 w 1640088"/>
                <a:gd name="connsiteY261" fmla="*/ 1212671 h 1361472"/>
                <a:gd name="connsiteX262" fmla="*/ 1064068 w 1640088"/>
                <a:gd name="connsiteY262" fmla="*/ 1216046 h 1361472"/>
                <a:gd name="connsiteX263" fmla="*/ 1042221 w 1640088"/>
                <a:gd name="connsiteY263" fmla="*/ 1222385 h 1361472"/>
                <a:gd name="connsiteX264" fmla="*/ 1032722 w 1640088"/>
                <a:gd name="connsiteY264" fmla="*/ 1223031 h 1361472"/>
                <a:gd name="connsiteX265" fmla="*/ 1029429 w 1640088"/>
                <a:gd name="connsiteY265" fmla="*/ 1222942 h 1361472"/>
                <a:gd name="connsiteX266" fmla="*/ 1023477 w 1640088"/>
                <a:gd name="connsiteY266" fmla="*/ 1222030 h 1361472"/>
                <a:gd name="connsiteX267" fmla="*/ 1030443 w 1640088"/>
                <a:gd name="connsiteY267" fmla="*/ 1215052 h 1361472"/>
                <a:gd name="connsiteX268" fmla="*/ 1045134 w 1640088"/>
                <a:gd name="connsiteY268" fmla="*/ 1204344 h 1361472"/>
                <a:gd name="connsiteX269" fmla="*/ 1069830 w 1640088"/>
                <a:gd name="connsiteY269" fmla="*/ 1189114 h 1361472"/>
                <a:gd name="connsiteX270" fmla="*/ 1085471 w 1640088"/>
                <a:gd name="connsiteY270" fmla="*/ 1183921 h 1361472"/>
                <a:gd name="connsiteX271" fmla="*/ 1088004 w 1640088"/>
                <a:gd name="connsiteY271" fmla="*/ 1183751 h 1361472"/>
                <a:gd name="connsiteX272" fmla="*/ 1237576 w 1640088"/>
                <a:gd name="connsiteY272" fmla="*/ 1222796 h 1361472"/>
                <a:gd name="connsiteX273" fmla="*/ 1237576 w 1640088"/>
                <a:gd name="connsiteY273" fmla="*/ 1222796 h 1361472"/>
                <a:gd name="connsiteX274" fmla="*/ 1238843 w 1640088"/>
                <a:gd name="connsiteY274" fmla="*/ 1223708 h 1361472"/>
                <a:gd name="connsiteX275" fmla="*/ 1237576 w 1640088"/>
                <a:gd name="connsiteY275" fmla="*/ 1222796 h 1361472"/>
                <a:gd name="connsiteX276" fmla="*/ 1234473 w 1640088"/>
                <a:gd name="connsiteY276" fmla="*/ 1221593 h 1361472"/>
                <a:gd name="connsiteX277" fmla="*/ 1236374 w 1640088"/>
                <a:gd name="connsiteY277" fmla="*/ 1222100 h 1361472"/>
                <a:gd name="connsiteX278" fmla="*/ 1236943 w 1640088"/>
                <a:gd name="connsiteY278" fmla="*/ 1222385 h 1361472"/>
                <a:gd name="connsiteX279" fmla="*/ 1237513 w 1640088"/>
                <a:gd name="connsiteY279" fmla="*/ 1222885 h 1361472"/>
                <a:gd name="connsiteX280" fmla="*/ 1238400 w 1640088"/>
                <a:gd name="connsiteY280" fmla="*/ 1224436 h 1361472"/>
                <a:gd name="connsiteX281" fmla="*/ 1241693 w 1640088"/>
                <a:gd name="connsiteY281" fmla="*/ 1235145 h 1361472"/>
                <a:gd name="connsiteX282" fmla="*/ 1241946 w 1640088"/>
                <a:gd name="connsiteY282" fmla="*/ 1245707 h 1361472"/>
                <a:gd name="connsiteX283" fmla="*/ 1240490 w 1640088"/>
                <a:gd name="connsiteY283" fmla="*/ 1253749 h 1361472"/>
                <a:gd name="connsiteX284" fmla="*/ 1239793 w 1640088"/>
                <a:gd name="connsiteY284" fmla="*/ 1256833 h 1361472"/>
                <a:gd name="connsiteX285" fmla="*/ 1233777 w 1640088"/>
                <a:gd name="connsiteY285" fmla="*/ 1246746 h 1361472"/>
                <a:gd name="connsiteX286" fmla="*/ 1230295 w 1640088"/>
                <a:gd name="connsiteY286" fmla="*/ 1233504 h 1361472"/>
                <a:gd name="connsiteX287" fmla="*/ 1229978 w 1640088"/>
                <a:gd name="connsiteY287" fmla="*/ 1227868 h 1361472"/>
                <a:gd name="connsiteX288" fmla="*/ 1230928 w 1640088"/>
                <a:gd name="connsiteY288" fmla="*/ 1223506 h 1361472"/>
                <a:gd name="connsiteX289" fmla="*/ 1231244 w 1640088"/>
                <a:gd name="connsiteY289" fmla="*/ 1223005 h 1361472"/>
                <a:gd name="connsiteX290" fmla="*/ 1231751 w 1640088"/>
                <a:gd name="connsiteY290" fmla="*/ 1222448 h 1361472"/>
                <a:gd name="connsiteX291" fmla="*/ 1232321 w 1640088"/>
                <a:gd name="connsiteY291" fmla="*/ 1222100 h 1361472"/>
                <a:gd name="connsiteX292" fmla="*/ 1233904 w 1640088"/>
                <a:gd name="connsiteY292" fmla="*/ 1221593 h 1361472"/>
                <a:gd name="connsiteX293" fmla="*/ 981683 w 1640088"/>
                <a:gd name="connsiteY293" fmla="*/ 25923 h 1361472"/>
                <a:gd name="connsiteX294" fmla="*/ 992385 w 1640088"/>
                <a:gd name="connsiteY294" fmla="*/ 26385 h 1361472"/>
                <a:gd name="connsiteX295" fmla="*/ 1012838 w 1640088"/>
                <a:gd name="connsiteY295" fmla="*/ 30900 h 1361472"/>
                <a:gd name="connsiteX296" fmla="*/ 1022844 w 1640088"/>
                <a:gd name="connsiteY296" fmla="*/ 36175 h 1361472"/>
                <a:gd name="connsiteX297" fmla="*/ 1028290 w 1640088"/>
                <a:gd name="connsiteY297" fmla="*/ 41317 h 1361472"/>
                <a:gd name="connsiteX298" fmla="*/ 1034052 w 1640088"/>
                <a:gd name="connsiteY298" fmla="*/ 47592 h 1361472"/>
                <a:gd name="connsiteX299" fmla="*/ 1037978 w 1640088"/>
                <a:gd name="connsiteY299" fmla="*/ 53304 h 1361472"/>
                <a:gd name="connsiteX300" fmla="*/ 1040322 w 1640088"/>
                <a:gd name="connsiteY300" fmla="*/ 57743 h 1361472"/>
                <a:gd name="connsiteX301" fmla="*/ 1043171 w 1640088"/>
                <a:gd name="connsiteY301" fmla="*/ 63296 h 1361472"/>
                <a:gd name="connsiteX302" fmla="*/ 1052416 w 1640088"/>
                <a:gd name="connsiteY302" fmla="*/ 90577 h 1361472"/>
                <a:gd name="connsiteX303" fmla="*/ 1052987 w 1640088"/>
                <a:gd name="connsiteY303" fmla="*/ 112557 h 1361472"/>
                <a:gd name="connsiteX304" fmla="*/ 1052226 w 1640088"/>
                <a:gd name="connsiteY304" fmla="*/ 122416 h 1361472"/>
                <a:gd name="connsiteX305" fmla="*/ 1051466 w 1640088"/>
                <a:gd name="connsiteY305" fmla="*/ 132706 h 1361472"/>
                <a:gd name="connsiteX306" fmla="*/ 1040955 w 1640088"/>
                <a:gd name="connsiteY306" fmla="*/ 142161 h 1361472"/>
                <a:gd name="connsiteX307" fmla="*/ 1024300 w 1640088"/>
                <a:gd name="connsiteY307" fmla="*/ 161190 h 1361472"/>
                <a:gd name="connsiteX308" fmla="*/ 1010179 w 1640088"/>
                <a:gd name="connsiteY308" fmla="*/ 182093 h 1361472"/>
                <a:gd name="connsiteX309" fmla="*/ 1005240 w 1640088"/>
                <a:gd name="connsiteY309" fmla="*/ 193802 h 1361472"/>
                <a:gd name="connsiteX310" fmla="*/ 1003910 w 1640088"/>
                <a:gd name="connsiteY310" fmla="*/ 198665 h 1361472"/>
                <a:gd name="connsiteX311" fmla="*/ 1003340 w 1640088"/>
                <a:gd name="connsiteY311" fmla="*/ 202686 h 1361472"/>
                <a:gd name="connsiteX312" fmla="*/ 1003087 w 1640088"/>
                <a:gd name="connsiteY312" fmla="*/ 207410 h 1361472"/>
                <a:gd name="connsiteX313" fmla="*/ 1004226 w 1640088"/>
                <a:gd name="connsiteY313" fmla="*/ 211925 h 1361472"/>
                <a:gd name="connsiteX314" fmla="*/ 1008406 w 1640088"/>
                <a:gd name="connsiteY314" fmla="*/ 217846 h 1361472"/>
                <a:gd name="connsiteX315" fmla="*/ 1014929 w 1640088"/>
                <a:gd name="connsiteY315" fmla="*/ 221284 h 1361472"/>
                <a:gd name="connsiteX316" fmla="*/ 1022021 w 1640088"/>
                <a:gd name="connsiteY316" fmla="*/ 222488 h 1361472"/>
                <a:gd name="connsiteX317" fmla="*/ 1027086 w 1640088"/>
                <a:gd name="connsiteY317" fmla="*/ 221848 h 1361472"/>
                <a:gd name="connsiteX318" fmla="*/ 1036775 w 1640088"/>
                <a:gd name="connsiteY318" fmla="*/ 216997 h 1361472"/>
                <a:gd name="connsiteX319" fmla="*/ 1044184 w 1640088"/>
                <a:gd name="connsiteY319" fmla="*/ 209645 h 1361472"/>
                <a:gd name="connsiteX320" fmla="*/ 1054632 w 1640088"/>
                <a:gd name="connsiteY320" fmla="*/ 195081 h 1361472"/>
                <a:gd name="connsiteX321" fmla="*/ 1060775 w 1640088"/>
                <a:gd name="connsiteY321" fmla="*/ 183936 h 1361472"/>
                <a:gd name="connsiteX322" fmla="*/ 1069387 w 1640088"/>
                <a:gd name="connsiteY322" fmla="*/ 159841 h 1361472"/>
                <a:gd name="connsiteX323" fmla="*/ 1073440 w 1640088"/>
                <a:gd name="connsiteY323" fmla="*/ 142091 h 1361472"/>
                <a:gd name="connsiteX324" fmla="*/ 1082875 w 1640088"/>
                <a:gd name="connsiteY324" fmla="*/ 135176 h 1361472"/>
                <a:gd name="connsiteX325" fmla="*/ 1101746 w 1640088"/>
                <a:gd name="connsiteY325" fmla="*/ 121650 h 1361472"/>
                <a:gd name="connsiteX326" fmla="*/ 1144173 w 1640088"/>
                <a:gd name="connsiteY326" fmla="*/ 97973 h 1361472"/>
                <a:gd name="connsiteX327" fmla="*/ 1173809 w 1640088"/>
                <a:gd name="connsiteY327" fmla="*/ 86118 h 1361472"/>
                <a:gd name="connsiteX328" fmla="*/ 1210917 w 1640088"/>
                <a:gd name="connsiteY328" fmla="*/ 75429 h 1361472"/>
                <a:gd name="connsiteX329" fmla="*/ 1230357 w 1640088"/>
                <a:gd name="connsiteY329" fmla="*/ 73840 h 1361472"/>
                <a:gd name="connsiteX330" fmla="*/ 1237513 w 1640088"/>
                <a:gd name="connsiteY330" fmla="*/ 74087 h 1361472"/>
                <a:gd name="connsiteX331" fmla="*/ 1258537 w 1640088"/>
                <a:gd name="connsiteY331" fmla="*/ 79159 h 1361472"/>
                <a:gd name="connsiteX332" fmla="*/ 1283297 w 1640088"/>
                <a:gd name="connsiteY332" fmla="*/ 92686 h 1361472"/>
                <a:gd name="connsiteX333" fmla="*/ 1291846 w 1640088"/>
                <a:gd name="connsiteY333" fmla="*/ 99467 h 1361472"/>
                <a:gd name="connsiteX334" fmla="*/ 1302611 w 1640088"/>
                <a:gd name="connsiteY334" fmla="*/ 110233 h 1361472"/>
                <a:gd name="connsiteX335" fmla="*/ 1318949 w 1640088"/>
                <a:gd name="connsiteY335" fmla="*/ 135233 h 1361472"/>
                <a:gd name="connsiteX336" fmla="*/ 1325091 w 1640088"/>
                <a:gd name="connsiteY336" fmla="*/ 147727 h 1361472"/>
                <a:gd name="connsiteX337" fmla="*/ 1330980 w 1640088"/>
                <a:gd name="connsiteY337" fmla="*/ 162019 h 1361472"/>
                <a:gd name="connsiteX338" fmla="*/ 1334969 w 1640088"/>
                <a:gd name="connsiteY338" fmla="*/ 177040 h 1361472"/>
                <a:gd name="connsiteX339" fmla="*/ 1336425 w 1640088"/>
                <a:gd name="connsiteY339" fmla="*/ 195429 h 1361472"/>
                <a:gd name="connsiteX340" fmla="*/ 1335666 w 1640088"/>
                <a:gd name="connsiteY340" fmla="*/ 214306 h 1361472"/>
                <a:gd name="connsiteX341" fmla="*/ 1334336 w 1640088"/>
                <a:gd name="connsiteY341" fmla="*/ 228763 h 1361472"/>
                <a:gd name="connsiteX342" fmla="*/ 1332943 w 1640088"/>
                <a:gd name="connsiteY342" fmla="*/ 241878 h 1361472"/>
                <a:gd name="connsiteX343" fmla="*/ 1323698 w 1640088"/>
                <a:gd name="connsiteY343" fmla="*/ 279828 h 1361472"/>
                <a:gd name="connsiteX344" fmla="*/ 1313439 w 1640088"/>
                <a:gd name="connsiteY344" fmla="*/ 303878 h 1361472"/>
                <a:gd name="connsiteX345" fmla="*/ 1301534 w 1640088"/>
                <a:gd name="connsiteY345" fmla="*/ 328879 h 1361472"/>
                <a:gd name="connsiteX346" fmla="*/ 1289692 w 1640088"/>
                <a:gd name="connsiteY346" fmla="*/ 349681 h 1361472"/>
                <a:gd name="connsiteX347" fmla="*/ 1286337 w 1640088"/>
                <a:gd name="connsiteY347" fmla="*/ 351023 h 1361472"/>
                <a:gd name="connsiteX348" fmla="*/ 1263477 w 1640088"/>
                <a:gd name="connsiteY348" fmla="*/ 361795 h 1361472"/>
                <a:gd name="connsiteX349" fmla="*/ 1242262 w 1640088"/>
                <a:gd name="connsiteY349" fmla="*/ 375466 h 1361472"/>
                <a:gd name="connsiteX350" fmla="*/ 1235993 w 1640088"/>
                <a:gd name="connsiteY350" fmla="*/ 381248 h 1361472"/>
                <a:gd name="connsiteX351" fmla="*/ 1234221 w 1640088"/>
                <a:gd name="connsiteY351" fmla="*/ 383648 h 1361472"/>
                <a:gd name="connsiteX352" fmla="*/ 1231244 w 1640088"/>
                <a:gd name="connsiteY352" fmla="*/ 388061 h 1361472"/>
                <a:gd name="connsiteX353" fmla="*/ 1230231 w 1640088"/>
                <a:gd name="connsiteY353" fmla="*/ 390278 h 1361472"/>
                <a:gd name="connsiteX354" fmla="*/ 1228458 w 1640088"/>
                <a:gd name="connsiteY354" fmla="*/ 394774 h 1361472"/>
                <a:gd name="connsiteX355" fmla="*/ 1227445 w 1640088"/>
                <a:gd name="connsiteY355" fmla="*/ 401049 h 1361472"/>
                <a:gd name="connsiteX356" fmla="*/ 1232131 w 1640088"/>
                <a:gd name="connsiteY356" fmla="*/ 412378 h 1361472"/>
                <a:gd name="connsiteX357" fmla="*/ 1237576 w 1640088"/>
                <a:gd name="connsiteY357" fmla="*/ 415905 h 1361472"/>
                <a:gd name="connsiteX358" fmla="*/ 1246126 w 1640088"/>
                <a:gd name="connsiteY358" fmla="*/ 418014 h 1361472"/>
                <a:gd name="connsiteX359" fmla="*/ 1248405 w 1640088"/>
                <a:gd name="connsiteY359" fmla="*/ 418159 h 1361472"/>
                <a:gd name="connsiteX360" fmla="*/ 1251635 w 1640088"/>
                <a:gd name="connsiteY360" fmla="*/ 417887 h 1361472"/>
                <a:gd name="connsiteX361" fmla="*/ 1258853 w 1640088"/>
                <a:gd name="connsiteY361" fmla="*/ 415690 h 1361472"/>
                <a:gd name="connsiteX362" fmla="*/ 1264743 w 1640088"/>
                <a:gd name="connsiteY362" fmla="*/ 412752 h 1361472"/>
                <a:gd name="connsiteX363" fmla="*/ 1277344 w 1640088"/>
                <a:gd name="connsiteY363" fmla="*/ 402373 h 1361472"/>
                <a:gd name="connsiteX364" fmla="*/ 1293682 w 1640088"/>
                <a:gd name="connsiteY364" fmla="*/ 382863 h 1361472"/>
                <a:gd name="connsiteX365" fmla="*/ 1302927 w 1640088"/>
                <a:gd name="connsiteY365" fmla="*/ 370033 h 1361472"/>
                <a:gd name="connsiteX366" fmla="*/ 1303180 w 1640088"/>
                <a:gd name="connsiteY366" fmla="*/ 369976 h 1361472"/>
                <a:gd name="connsiteX367" fmla="*/ 1310526 w 1640088"/>
                <a:gd name="connsiteY367" fmla="*/ 368482 h 1361472"/>
                <a:gd name="connsiteX368" fmla="*/ 1318125 w 1640088"/>
                <a:gd name="connsiteY368" fmla="*/ 367082 h 1361472"/>
                <a:gd name="connsiteX369" fmla="*/ 1328194 w 1640088"/>
                <a:gd name="connsiteY369" fmla="*/ 365525 h 1361472"/>
                <a:gd name="connsiteX370" fmla="*/ 1339972 w 1640088"/>
                <a:gd name="connsiteY370" fmla="*/ 364112 h 1361472"/>
                <a:gd name="connsiteX371" fmla="*/ 1350167 w 1640088"/>
                <a:gd name="connsiteY371" fmla="*/ 363701 h 1361472"/>
                <a:gd name="connsiteX372" fmla="*/ 1356500 w 1640088"/>
                <a:gd name="connsiteY372" fmla="*/ 363511 h 1361472"/>
                <a:gd name="connsiteX373" fmla="*/ 1358779 w 1640088"/>
                <a:gd name="connsiteY373" fmla="*/ 363555 h 1361472"/>
                <a:gd name="connsiteX374" fmla="*/ 1402030 w 1640088"/>
                <a:gd name="connsiteY374" fmla="*/ 365746 h 1361472"/>
                <a:gd name="connsiteX375" fmla="*/ 1447433 w 1640088"/>
                <a:gd name="connsiteY375" fmla="*/ 376378 h 1361472"/>
                <a:gd name="connsiteX376" fmla="*/ 1485935 w 1640088"/>
                <a:gd name="connsiteY376" fmla="*/ 397180 h 1361472"/>
                <a:gd name="connsiteX377" fmla="*/ 1491697 w 1640088"/>
                <a:gd name="connsiteY377" fmla="*/ 401961 h 1361472"/>
                <a:gd name="connsiteX378" fmla="*/ 1497902 w 1640088"/>
                <a:gd name="connsiteY378" fmla="*/ 408648 h 1361472"/>
                <a:gd name="connsiteX379" fmla="*/ 1509428 w 1640088"/>
                <a:gd name="connsiteY379" fmla="*/ 426835 h 1361472"/>
                <a:gd name="connsiteX380" fmla="*/ 1514874 w 1640088"/>
                <a:gd name="connsiteY380" fmla="*/ 444711 h 1361472"/>
                <a:gd name="connsiteX381" fmla="*/ 1515064 w 1640088"/>
                <a:gd name="connsiteY381" fmla="*/ 454736 h 1361472"/>
                <a:gd name="connsiteX382" fmla="*/ 1512848 w 1640088"/>
                <a:gd name="connsiteY382" fmla="*/ 468477 h 1361472"/>
                <a:gd name="connsiteX383" fmla="*/ 1509998 w 1640088"/>
                <a:gd name="connsiteY383" fmla="*/ 480946 h 1361472"/>
                <a:gd name="connsiteX384" fmla="*/ 1508288 w 1640088"/>
                <a:gd name="connsiteY384" fmla="*/ 486664 h 1361472"/>
                <a:gd name="connsiteX385" fmla="*/ 1506262 w 1640088"/>
                <a:gd name="connsiteY385" fmla="*/ 493560 h 1361472"/>
                <a:gd name="connsiteX386" fmla="*/ 1502715 w 1640088"/>
                <a:gd name="connsiteY386" fmla="*/ 503647 h 1361472"/>
                <a:gd name="connsiteX387" fmla="*/ 1497460 w 1640088"/>
                <a:gd name="connsiteY387" fmla="*/ 515616 h 1361472"/>
                <a:gd name="connsiteX388" fmla="*/ 1489734 w 1640088"/>
                <a:gd name="connsiteY388" fmla="*/ 529851 h 1361472"/>
                <a:gd name="connsiteX389" fmla="*/ 1473080 w 1640088"/>
                <a:gd name="connsiteY389" fmla="*/ 555909 h 1361472"/>
                <a:gd name="connsiteX390" fmla="*/ 1471749 w 1640088"/>
                <a:gd name="connsiteY390" fmla="*/ 557695 h 1361472"/>
                <a:gd name="connsiteX391" fmla="*/ 1463391 w 1640088"/>
                <a:gd name="connsiteY391" fmla="*/ 558106 h 1361472"/>
                <a:gd name="connsiteX392" fmla="*/ 1451549 w 1640088"/>
                <a:gd name="connsiteY392" fmla="*/ 559455 h 1361472"/>
                <a:gd name="connsiteX393" fmla="*/ 1436859 w 1640088"/>
                <a:gd name="connsiteY393" fmla="*/ 561912 h 1361472"/>
                <a:gd name="connsiteX394" fmla="*/ 1424573 w 1640088"/>
                <a:gd name="connsiteY394" fmla="*/ 564091 h 1361472"/>
                <a:gd name="connsiteX395" fmla="*/ 1412985 w 1640088"/>
                <a:gd name="connsiteY395" fmla="*/ 566991 h 1361472"/>
                <a:gd name="connsiteX396" fmla="*/ 1399687 w 1640088"/>
                <a:gd name="connsiteY396" fmla="*/ 572133 h 1361472"/>
                <a:gd name="connsiteX397" fmla="*/ 1388288 w 1640088"/>
                <a:gd name="connsiteY397" fmla="*/ 577990 h 1361472"/>
                <a:gd name="connsiteX398" fmla="*/ 1380119 w 1640088"/>
                <a:gd name="connsiteY398" fmla="*/ 583189 h 1361472"/>
                <a:gd name="connsiteX399" fmla="*/ 1373724 w 1640088"/>
                <a:gd name="connsiteY399" fmla="*/ 588622 h 1361472"/>
                <a:gd name="connsiteX400" fmla="*/ 1369291 w 1640088"/>
                <a:gd name="connsiteY400" fmla="*/ 594955 h 1361472"/>
                <a:gd name="connsiteX401" fmla="*/ 1367138 w 1640088"/>
                <a:gd name="connsiteY401" fmla="*/ 600242 h 1361472"/>
                <a:gd name="connsiteX402" fmla="*/ 1365745 w 1640088"/>
                <a:gd name="connsiteY402" fmla="*/ 605542 h 1361472"/>
                <a:gd name="connsiteX403" fmla="*/ 1367264 w 1640088"/>
                <a:gd name="connsiteY403" fmla="*/ 620829 h 1361472"/>
                <a:gd name="connsiteX404" fmla="*/ 1375560 w 1640088"/>
                <a:gd name="connsiteY404" fmla="*/ 630752 h 1361472"/>
                <a:gd name="connsiteX405" fmla="*/ 1387275 w 1640088"/>
                <a:gd name="connsiteY405" fmla="*/ 635976 h 1361472"/>
                <a:gd name="connsiteX406" fmla="*/ 1389998 w 1640088"/>
                <a:gd name="connsiteY406" fmla="*/ 636242 h 1361472"/>
                <a:gd name="connsiteX407" fmla="*/ 1392278 w 1640088"/>
                <a:gd name="connsiteY407" fmla="*/ 636369 h 1361472"/>
                <a:gd name="connsiteX408" fmla="*/ 1393924 w 1640088"/>
                <a:gd name="connsiteY408" fmla="*/ 636325 h 1361472"/>
                <a:gd name="connsiteX409" fmla="*/ 1403170 w 1640088"/>
                <a:gd name="connsiteY409" fmla="*/ 634830 h 1361472"/>
                <a:gd name="connsiteX410" fmla="*/ 1417798 w 1640088"/>
                <a:gd name="connsiteY410" fmla="*/ 629055 h 1361472"/>
                <a:gd name="connsiteX411" fmla="*/ 1432552 w 1640088"/>
                <a:gd name="connsiteY411" fmla="*/ 620892 h 1361472"/>
                <a:gd name="connsiteX412" fmla="*/ 1444140 w 1640088"/>
                <a:gd name="connsiteY412" fmla="*/ 613148 h 1361472"/>
                <a:gd name="connsiteX413" fmla="*/ 1453639 w 1640088"/>
                <a:gd name="connsiteY413" fmla="*/ 606017 h 1361472"/>
                <a:gd name="connsiteX414" fmla="*/ 1462631 w 1640088"/>
                <a:gd name="connsiteY414" fmla="*/ 598837 h 1361472"/>
                <a:gd name="connsiteX415" fmla="*/ 1472510 w 1640088"/>
                <a:gd name="connsiteY415" fmla="*/ 590256 h 1361472"/>
                <a:gd name="connsiteX416" fmla="*/ 1479728 w 1640088"/>
                <a:gd name="connsiteY416" fmla="*/ 582277 h 1361472"/>
                <a:gd name="connsiteX417" fmla="*/ 1485491 w 1640088"/>
                <a:gd name="connsiteY417" fmla="*/ 582347 h 1361472"/>
                <a:gd name="connsiteX418" fmla="*/ 1503349 w 1640088"/>
                <a:gd name="connsiteY418" fmla="*/ 583480 h 1361472"/>
                <a:gd name="connsiteX419" fmla="*/ 1513608 w 1640088"/>
                <a:gd name="connsiteY419" fmla="*/ 585184 h 1361472"/>
                <a:gd name="connsiteX420" fmla="*/ 1522789 w 1640088"/>
                <a:gd name="connsiteY420" fmla="*/ 587913 h 1361472"/>
                <a:gd name="connsiteX421" fmla="*/ 1530895 w 1640088"/>
                <a:gd name="connsiteY421" fmla="*/ 591852 h 1361472"/>
                <a:gd name="connsiteX422" fmla="*/ 1534631 w 1640088"/>
                <a:gd name="connsiteY422" fmla="*/ 594131 h 1361472"/>
                <a:gd name="connsiteX423" fmla="*/ 1541280 w 1640088"/>
                <a:gd name="connsiteY423" fmla="*/ 598476 h 1361472"/>
                <a:gd name="connsiteX424" fmla="*/ 1563570 w 1640088"/>
                <a:gd name="connsiteY424" fmla="*/ 619423 h 1361472"/>
                <a:gd name="connsiteX425" fmla="*/ 1572816 w 1640088"/>
                <a:gd name="connsiteY425" fmla="*/ 633716 h 1361472"/>
                <a:gd name="connsiteX426" fmla="*/ 1575285 w 1640088"/>
                <a:gd name="connsiteY426" fmla="*/ 640821 h 1361472"/>
                <a:gd name="connsiteX427" fmla="*/ 1575095 w 1640088"/>
                <a:gd name="connsiteY427" fmla="*/ 657126 h 1361472"/>
                <a:gd name="connsiteX428" fmla="*/ 1573892 w 1640088"/>
                <a:gd name="connsiteY428" fmla="*/ 672324 h 1361472"/>
                <a:gd name="connsiteX429" fmla="*/ 1571866 w 1640088"/>
                <a:gd name="connsiteY429" fmla="*/ 685794 h 1361472"/>
                <a:gd name="connsiteX430" fmla="*/ 1568446 w 1640088"/>
                <a:gd name="connsiteY430" fmla="*/ 697705 h 1361472"/>
                <a:gd name="connsiteX431" fmla="*/ 1562430 w 1640088"/>
                <a:gd name="connsiteY431" fmla="*/ 710465 h 1361472"/>
                <a:gd name="connsiteX432" fmla="*/ 1557808 w 1640088"/>
                <a:gd name="connsiteY432" fmla="*/ 718475 h 1361472"/>
                <a:gd name="connsiteX433" fmla="*/ 1550525 w 1640088"/>
                <a:gd name="connsiteY433" fmla="*/ 729690 h 1361472"/>
                <a:gd name="connsiteX434" fmla="*/ 1543813 w 1640088"/>
                <a:gd name="connsiteY434" fmla="*/ 738429 h 1361472"/>
                <a:gd name="connsiteX435" fmla="*/ 1543750 w 1640088"/>
                <a:gd name="connsiteY435" fmla="*/ 738492 h 1361472"/>
                <a:gd name="connsiteX436" fmla="*/ 1543053 w 1640088"/>
                <a:gd name="connsiteY436" fmla="*/ 738372 h 1361472"/>
                <a:gd name="connsiteX437" fmla="*/ 1521396 w 1640088"/>
                <a:gd name="connsiteY437" fmla="*/ 735256 h 1361472"/>
                <a:gd name="connsiteX438" fmla="*/ 1512721 w 1640088"/>
                <a:gd name="connsiteY438" fmla="*/ 734908 h 1361472"/>
                <a:gd name="connsiteX439" fmla="*/ 1503412 w 1640088"/>
                <a:gd name="connsiteY439" fmla="*/ 735965 h 1361472"/>
                <a:gd name="connsiteX440" fmla="*/ 1491190 w 1640088"/>
                <a:gd name="connsiteY440" fmla="*/ 738137 h 1361472"/>
                <a:gd name="connsiteX441" fmla="*/ 1460921 w 1640088"/>
                <a:gd name="connsiteY441" fmla="*/ 745185 h 1361472"/>
                <a:gd name="connsiteX442" fmla="*/ 1452942 w 1640088"/>
                <a:gd name="connsiteY442" fmla="*/ 748573 h 1361472"/>
                <a:gd name="connsiteX443" fmla="*/ 1445850 w 1640088"/>
                <a:gd name="connsiteY443" fmla="*/ 753443 h 1361472"/>
                <a:gd name="connsiteX444" fmla="*/ 1437301 w 1640088"/>
                <a:gd name="connsiteY444" fmla="*/ 761314 h 1361472"/>
                <a:gd name="connsiteX445" fmla="*/ 1429956 w 1640088"/>
                <a:gd name="connsiteY445" fmla="*/ 771345 h 1361472"/>
                <a:gd name="connsiteX446" fmla="*/ 1429132 w 1640088"/>
                <a:gd name="connsiteY446" fmla="*/ 773371 h 1361472"/>
                <a:gd name="connsiteX447" fmla="*/ 1427549 w 1640088"/>
                <a:gd name="connsiteY447" fmla="*/ 778158 h 1361472"/>
                <a:gd name="connsiteX448" fmla="*/ 1426980 w 1640088"/>
                <a:gd name="connsiteY448" fmla="*/ 783047 h 1361472"/>
                <a:gd name="connsiteX449" fmla="*/ 1427549 w 1640088"/>
                <a:gd name="connsiteY449" fmla="*/ 787689 h 1361472"/>
                <a:gd name="connsiteX450" fmla="*/ 1429576 w 1640088"/>
                <a:gd name="connsiteY450" fmla="*/ 793179 h 1361472"/>
                <a:gd name="connsiteX451" fmla="*/ 1433058 w 1640088"/>
                <a:gd name="connsiteY451" fmla="*/ 797757 h 1361472"/>
                <a:gd name="connsiteX452" fmla="*/ 1438821 w 1640088"/>
                <a:gd name="connsiteY452" fmla="*/ 801417 h 1361472"/>
                <a:gd name="connsiteX453" fmla="*/ 1446104 w 1640088"/>
                <a:gd name="connsiteY453" fmla="*/ 803596 h 1361472"/>
                <a:gd name="connsiteX454" fmla="*/ 1454399 w 1640088"/>
                <a:gd name="connsiteY454" fmla="*/ 804444 h 1361472"/>
                <a:gd name="connsiteX455" fmla="*/ 1457439 w 1640088"/>
                <a:gd name="connsiteY455" fmla="*/ 804571 h 1361472"/>
                <a:gd name="connsiteX456" fmla="*/ 1462125 w 1640088"/>
                <a:gd name="connsiteY456" fmla="*/ 804444 h 1361472"/>
                <a:gd name="connsiteX457" fmla="*/ 1480615 w 1640088"/>
                <a:gd name="connsiteY457" fmla="*/ 801417 h 1361472"/>
                <a:gd name="connsiteX458" fmla="*/ 1495370 w 1640088"/>
                <a:gd name="connsiteY458" fmla="*/ 796991 h 1361472"/>
                <a:gd name="connsiteX459" fmla="*/ 1510694 w 1640088"/>
                <a:gd name="connsiteY459" fmla="*/ 790424 h 1361472"/>
                <a:gd name="connsiteX460" fmla="*/ 1527158 w 1640088"/>
                <a:gd name="connsiteY460" fmla="*/ 780995 h 1361472"/>
                <a:gd name="connsiteX461" fmla="*/ 1545586 w 1640088"/>
                <a:gd name="connsiteY461" fmla="*/ 766393 h 1361472"/>
                <a:gd name="connsiteX462" fmla="*/ 1554515 w 1640088"/>
                <a:gd name="connsiteY462" fmla="*/ 769154 h 1361472"/>
                <a:gd name="connsiteX463" fmla="*/ 1573575 w 1640088"/>
                <a:gd name="connsiteY463" fmla="*/ 780007 h 1361472"/>
                <a:gd name="connsiteX464" fmla="*/ 1587507 w 1640088"/>
                <a:gd name="connsiteY464" fmla="*/ 792824 h 1361472"/>
                <a:gd name="connsiteX465" fmla="*/ 1591053 w 1640088"/>
                <a:gd name="connsiteY465" fmla="*/ 797611 h 1361472"/>
                <a:gd name="connsiteX466" fmla="*/ 1595549 w 1640088"/>
                <a:gd name="connsiteY466" fmla="*/ 805876 h 1361472"/>
                <a:gd name="connsiteX467" fmla="*/ 1594789 w 1640088"/>
                <a:gd name="connsiteY467" fmla="*/ 804235 h 1361472"/>
                <a:gd name="connsiteX468" fmla="*/ 1594789 w 1640088"/>
                <a:gd name="connsiteY468" fmla="*/ 804235 h 1361472"/>
                <a:gd name="connsiteX469" fmla="*/ 1601564 w 1640088"/>
                <a:gd name="connsiteY469" fmla="*/ 819610 h 1361472"/>
                <a:gd name="connsiteX470" fmla="*/ 1609164 w 1640088"/>
                <a:gd name="connsiteY470" fmla="*/ 845960 h 1361472"/>
                <a:gd name="connsiteX471" fmla="*/ 1610366 w 1640088"/>
                <a:gd name="connsiteY471" fmla="*/ 869079 h 1361472"/>
                <a:gd name="connsiteX472" fmla="*/ 1609417 w 1640088"/>
                <a:gd name="connsiteY472" fmla="*/ 886120 h 1361472"/>
                <a:gd name="connsiteX473" fmla="*/ 1606440 w 1640088"/>
                <a:gd name="connsiteY473" fmla="*/ 903173 h 1361472"/>
                <a:gd name="connsiteX474" fmla="*/ 1601502 w 1640088"/>
                <a:gd name="connsiteY474" fmla="*/ 919023 h 1361472"/>
                <a:gd name="connsiteX475" fmla="*/ 1584911 w 1640088"/>
                <a:gd name="connsiteY475" fmla="*/ 950609 h 1361472"/>
                <a:gd name="connsiteX476" fmla="*/ 1577438 w 1640088"/>
                <a:gd name="connsiteY476" fmla="*/ 959475 h 1361472"/>
                <a:gd name="connsiteX477" fmla="*/ 1568953 w 1640088"/>
                <a:gd name="connsiteY477" fmla="*/ 967454 h 1361472"/>
                <a:gd name="connsiteX478" fmla="*/ 1555021 w 1640088"/>
                <a:gd name="connsiteY478" fmla="*/ 976870 h 1361472"/>
                <a:gd name="connsiteX479" fmla="*/ 1538937 w 1640088"/>
                <a:gd name="connsiteY479" fmla="*/ 966726 h 1361472"/>
                <a:gd name="connsiteX480" fmla="*/ 1528615 w 1640088"/>
                <a:gd name="connsiteY480" fmla="*/ 962211 h 1361472"/>
                <a:gd name="connsiteX481" fmla="*/ 1513037 w 1640088"/>
                <a:gd name="connsiteY481" fmla="*/ 959829 h 1361472"/>
                <a:gd name="connsiteX482" fmla="*/ 1508795 w 1640088"/>
                <a:gd name="connsiteY482" fmla="*/ 959684 h 1361472"/>
                <a:gd name="connsiteX483" fmla="*/ 1497017 w 1640088"/>
                <a:gd name="connsiteY483" fmla="*/ 960450 h 1361472"/>
                <a:gd name="connsiteX484" fmla="*/ 1472193 w 1640088"/>
                <a:gd name="connsiteY484" fmla="*/ 969398 h 1361472"/>
                <a:gd name="connsiteX485" fmla="*/ 1460921 w 1640088"/>
                <a:gd name="connsiteY485" fmla="*/ 982094 h 1361472"/>
                <a:gd name="connsiteX486" fmla="*/ 1458452 w 1640088"/>
                <a:gd name="connsiteY486" fmla="*/ 988851 h 1361472"/>
                <a:gd name="connsiteX487" fmla="*/ 1457692 w 1640088"/>
                <a:gd name="connsiteY487" fmla="*/ 995911 h 1361472"/>
                <a:gd name="connsiteX488" fmla="*/ 1457755 w 1640088"/>
                <a:gd name="connsiteY488" fmla="*/ 997735 h 1361472"/>
                <a:gd name="connsiteX489" fmla="*/ 1458515 w 1640088"/>
                <a:gd name="connsiteY489" fmla="*/ 1002605 h 1361472"/>
                <a:gd name="connsiteX490" fmla="*/ 1460352 w 1640088"/>
                <a:gd name="connsiteY490" fmla="*/ 1006968 h 1361472"/>
                <a:gd name="connsiteX491" fmla="*/ 1463454 w 1640088"/>
                <a:gd name="connsiteY491" fmla="*/ 1011059 h 1361472"/>
                <a:gd name="connsiteX492" fmla="*/ 1469281 w 1640088"/>
                <a:gd name="connsiteY492" fmla="*/ 1014807 h 1361472"/>
                <a:gd name="connsiteX493" fmla="*/ 1476816 w 1640088"/>
                <a:gd name="connsiteY493" fmla="*/ 1017189 h 1361472"/>
                <a:gd name="connsiteX494" fmla="*/ 1484985 w 1640088"/>
                <a:gd name="connsiteY494" fmla="*/ 1018240 h 1361472"/>
                <a:gd name="connsiteX495" fmla="*/ 1492710 w 1640088"/>
                <a:gd name="connsiteY495" fmla="*/ 1018455 h 1361472"/>
                <a:gd name="connsiteX496" fmla="*/ 1515064 w 1640088"/>
                <a:gd name="connsiteY496" fmla="*/ 1016004 h 1361472"/>
                <a:gd name="connsiteX497" fmla="*/ 1543179 w 1640088"/>
                <a:gd name="connsiteY497" fmla="*/ 1009729 h 1361472"/>
                <a:gd name="connsiteX498" fmla="*/ 1554451 w 1640088"/>
                <a:gd name="connsiteY498" fmla="*/ 1005499 h 1361472"/>
                <a:gd name="connsiteX499" fmla="*/ 1565343 w 1640088"/>
                <a:gd name="connsiteY499" fmla="*/ 1016004 h 1361472"/>
                <a:gd name="connsiteX500" fmla="*/ 1570979 w 1640088"/>
                <a:gd name="connsiteY500" fmla="*/ 1024104 h 1361472"/>
                <a:gd name="connsiteX501" fmla="*/ 1576488 w 1640088"/>
                <a:gd name="connsiteY501" fmla="*/ 1034521 h 1361472"/>
                <a:gd name="connsiteX502" fmla="*/ 1587823 w 1640088"/>
                <a:gd name="connsiteY502" fmla="*/ 1064099 h 1361472"/>
                <a:gd name="connsiteX503" fmla="*/ 1589026 w 1640088"/>
                <a:gd name="connsiteY503" fmla="*/ 1078771 h 1361472"/>
                <a:gd name="connsiteX504" fmla="*/ 1588583 w 1640088"/>
                <a:gd name="connsiteY504" fmla="*/ 1100048 h 1361472"/>
                <a:gd name="connsiteX505" fmla="*/ 1585164 w 1640088"/>
                <a:gd name="connsiteY505" fmla="*/ 1124422 h 1361472"/>
                <a:gd name="connsiteX506" fmla="*/ 1573892 w 1640088"/>
                <a:gd name="connsiteY506" fmla="*/ 1166292 h 1361472"/>
                <a:gd name="connsiteX507" fmla="*/ 1562557 w 1640088"/>
                <a:gd name="connsiteY507" fmla="*/ 1190387 h 1361472"/>
                <a:gd name="connsiteX508" fmla="*/ 1555211 w 1640088"/>
                <a:gd name="connsiteY508" fmla="*/ 1203432 h 1361472"/>
                <a:gd name="connsiteX509" fmla="*/ 1547106 w 1640088"/>
                <a:gd name="connsiteY509" fmla="*/ 1216046 h 1361472"/>
                <a:gd name="connsiteX510" fmla="*/ 1539190 w 1640088"/>
                <a:gd name="connsiteY510" fmla="*/ 1226963 h 1361472"/>
                <a:gd name="connsiteX511" fmla="*/ 1524055 w 1640088"/>
                <a:gd name="connsiteY511" fmla="*/ 1244922 h 1361472"/>
                <a:gd name="connsiteX512" fmla="*/ 1508351 w 1640088"/>
                <a:gd name="connsiteY512" fmla="*/ 1259360 h 1361472"/>
                <a:gd name="connsiteX513" fmla="*/ 1495496 w 1640088"/>
                <a:gd name="connsiteY513" fmla="*/ 1269384 h 1361472"/>
                <a:gd name="connsiteX514" fmla="*/ 1458009 w 1640088"/>
                <a:gd name="connsiteY514" fmla="*/ 1292839 h 1361472"/>
                <a:gd name="connsiteX515" fmla="*/ 1411275 w 1640088"/>
                <a:gd name="connsiteY515" fmla="*/ 1307087 h 1361472"/>
                <a:gd name="connsiteX516" fmla="*/ 1381323 w 1640088"/>
                <a:gd name="connsiteY516" fmla="*/ 1309114 h 1361472"/>
                <a:gd name="connsiteX517" fmla="*/ 1364669 w 1640088"/>
                <a:gd name="connsiteY517" fmla="*/ 1308702 h 1361472"/>
                <a:gd name="connsiteX518" fmla="*/ 1344278 w 1640088"/>
                <a:gd name="connsiteY518" fmla="*/ 1307151 h 1361472"/>
                <a:gd name="connsiteX519" fmla="*/ 1327497 w 1640088"/>
                <a:gd name="connsiteY519" fmla="*/ 1304478 h 1361472"/>
                <a:gd name="connsiteX520" fmla="*/ 1320532 w 1640088"/>
                <a:gd name="connsiteY520" fmla="*/ 1302838 h 1361472"/>
                <a:gd name="connsiteX521" fmla="*/ 1311033 w 1640088"/>
                <a:gd name="connsiteY521" fmla="*/ 1300666 h 1361472"/>
                <a:gd name="connsiteX522" fmla="*/ 1295328 w 1640088"/>
                <a:gd name="connsiteY522" fmla="*/ 1296443 h 1361472"/>
                <a:gd name="connsiteX523" fmla="*/ 1274938 w 1640088"/>
                <a:gd name="connsiteY523" fmla="*/ 1290097 h 1361472"/>
                <a:gd name="connsiteX524" fmla="*/ 1261007 w 1640088"/>
                <a:gd name="connsiteY524" fmla="*/ 1283119 h 1361472"/>
                <a:gd name="connsiteX525" fmla="*/ 1257650 w 1640088"/>
                <a:gd name="connsiteY525" fmla="*/ 1279890 h 1361472"/>
                <a:gd name="connsiteX526" fmla="*/ 1258853 w 1640088"/>
                <a:gd name="connsiteY526" fmla="*/ 1277281 h 1361472"/>
                <a:gd name="connsiteX527" fmla="*/ 1263983 w 1640088"/>
                <a:gd name="connsiteY527" fmla="*/ 1261975 h 1361472"/>
                <a:gd name="connsiteX528" fmla="*/ 1266262 w 1640088"/>
                <a:gd name="connsiteY528" fmla="*/ 1246853 h 1361472"/>
                <a:gd name="connsiteX529" fmla="*/ 1265883 w 1640088"/>
                <a:gd name="connsiteY529" fmla="*/ 1235974 h 1361472"/>
                <a:gd name="connsiteX530" fmla="*/ 1263223 w 1640088"/>
                <a:gd name="connsiteY530" fmla="*/ 1223436 h 1361472"/>
                <a:gd name="connsiteX531" fmla="*/ 1261070 w 1640088"/>
                <a:gd name="connsiteY531" fmla="*/ 1217724 h 1361472"/>
                <a:gd name="connsiteX532" fmla="*/ 1255307 w 1640088"/>
                <a:gd name="connsiteY532" fmla="*/ 1207947 h 1361472"/>
                <a:gd name="connsiteX533" fmla="*/ 1234664 w 1640088"/>
                <a:gd name="connsiteY533" fmla="*/ 1199018 h 1361472"/>
                <a:gd name="connsiteX534" fmla="*/ 1228712 w 1640088"/>
                <a:gd name="connsiteY534" fmla="*/ 1199613 h 1361472"/>
                <a:gd name="connsiteX535" fmla="*/ 1211360 w 1640088"/>
                <a:gd name="connsiteY535" fmla="*/ 1211657 h 1361472"/>
                <a:gd name="connsiteX536" fmla="*/ 1207245 w 1640088"/>
                <a:gd name="connsiteY536" fmla="*/ 1222448 h 1361472"/>
                <a:gd name="connsiteX537" fmla="*/ 1207497 w 1640088"/>
                <a:gd name="connsiteY537" fmla="*/ 1239925 h 1361472"/>
                <a:gd name="connsiteX538" fmla="*/ 1211044 w 1640088"/>
                <a:gd name="connsiteY538" fmla="*/ 1255301 h 1361472"/>
                <a:gd name="connsiteX539" fmla="*/ 1216173 w 1640088"/>
                <a:gd name="connsiteY539" fmla="*/ 1265578 h 1361472"/>
                <a:gd name="connsiteX540" fmla="*/ 1219592 w 1640088"/>
                <a:gd name="connsiteY540" fmla="*/ 1271353 h 1361472"/>
                <a:gd name="connsiteX541" fmla="*/ 1227065 w 1640088"/>
                <a:gd name="connsiteY541" fmla="*/ 1282473 h 1361472"/>
                <a:gd name="connsiteX542" fmla="*/ 1215476 w 1640088"/>
                <a:gd name="connsiteY542" fmla="*/ 1295239 h 1361472"/>
                <a:gd name="connsiteX543" fmla="*/ 1206548 w 1640088"/>
                <a:gd name="connsiteY543" fmla="*/ 1302781 h 1361472"/>
                <a:gd name="connsiteX544" fmla="*/ 1199139 w 1640088"/>
                <a:gd name="connsiteY544" fmla="*/ 1308284 h 1361472"/>
                <a:gd name="connsiteX545" fmla="*/ 1190400 w 1640088"/>
                <a:gd name="connsiteY545" fmla="*/ 1313901 h 1361472"/>
                <a:gd name="connsiteX546" fmla="*/ 1167096 w 1640088"/>
                <a:gd name="connsiteY546" fmla="*/ 1326889 h 1361472"/>
                <a:gd name="connsiteX547" fmla="*/ 1155698 w 1640088"/>
                <a:gd name="connsiteY547" fmla="*/ 1331176 h 1361472"/>
                <a:gd name="connsiteX548" fmla="*/ 1145819 w 1640088"/>
                <a:gd name="connsiteY548" fmla="*/ 1333519 h 1361472"/>
                <a:gd name="connsiteX549" fmla="*/ 1130179 w 1640088"/>
                <a:gd name="connsiteY549" fmla="*/ 1335115 h 1361472"/>
                <a:gd name="connsiteX550" fmla="*/ 1124416 w 1640088"/>
                <a:gd name="connsiteY550" fmla="*/ 1335286 h 1361472"/>
                <a:gd name="connsiteX551" fmla="*/ 1112638 w 1640088"/>
                <a:gd name="connsiteY551" fmla="*/ 1334779 h 1361472"/>
                <a:gd name="connsiteX552" fmla="*/ 1055013 w 1640088"/>
                <a:gd name="connsiteY552" fmla="*/ 1320822 h 1361472"/>
                <a:gd name="connsiteX553" fmla="*/ 1038105 w 1640088"/>
                <a:gd name="connsiteY553" fmla="*/ 1312368 h 1361472"/>
                <a:gd name="connsiteX554" fmla="*/ 1032596 w 1640088"/>
                <a:gd name="connsiteY554" fmla="*/ 1307442 h 1361472"/>
                <a:gd name="connsiteX555" fmla="*/ 1024870 w 1640088"/>
                <a:gd name="connsiteY555" fmla="*/ 1295879 h 1361472"/>
                <a:gd name="connsiteX556" fmla="*/ 1016322 w 1640088"/>
                <a:gd name="connsiteY556" fmla="*/ 1280738 h 1361472"/>
                <a:gd name="connsiteX557" fmla="*/ 1014421 w 1640088"/>
                <a:gd name="connsiteY557" fmla="*/ 1275659 h 1361472"/>
                <a:gd name="connsiteX558" fmla="*/ 1013535 w 1640088"/>
                <a:gd name="connsiteY558" fmla="*/ 1272474 h 1361472"/>
                <a:gd name="connsiteX559" fmla="*/ 1013598 w 1640088"/>
                <a:gd name="connsiteY559" fmla="*/ 1248860 h 1361472"/>
                <a:gd name="connsiteX560" fmla="*/ 1025187 w 1640088"/>
                <a:gd name="connsiteY560" fmla="*/ 1250558 h 1361472"/>
                <a:gd name="connsiteX561" fmla="*/ 1034305 w 1640088"/>
                <a:gd name="connsiteY561" fmla="*/ 1251140 h 1361472"/>
                <a:gd name="connsiteX562" fmla="*/ 1035065 w 1640088"/>
                <a:gd name="connsiteY562" fmla="*/ 1251140 h 1361472"/>
                <a:gd name="connsiteX563" fmla="*/ 1042221 w 1640088"/>
                <a:gd name="connsiteY563" fmla="*/ 1250494 h 1361472"/>
                <a:gd name="connsiteX564" fmla="*/ 1061851 w 1640088"/>
                <a:gd name="connsiteY564" fmla="*/ 1246125 h 1361472"/>
                <a:gd name="connsiteX565" fmla="*/ 1080785 w 1640088"/>
                <a:gd name="connsiteY565" fmla="*/ 1238817 h 1361472"/>
                <a:gd name="connsiteX566" fmla="*/ 1094464 w 1640088"/>
                <a:gd name="connsiteY566" fmla="*/ 1231687 h 1361472"/>
                <a:gd name="connsiteX567" fmla="*/ 1107825 w 1640088"/>
                <a:gd name="connsiteY567" fmla="*/ 1221593 h 1361472"/>
                <a:gd name="connsiteX568" fmla="*/ 1115234 w 1640088"/>
                <a:gd name="connsiteY568" fmla="*/ 1210271 h 1361472"/>
                <a:gd name="connsiteX569" fmla="*/ 1120300 w 1640088"/>
                <a:gd name="connsiteY569" fmla="*/ 1196245 h 1361472"/>
                <a:gd name="connsiteX570" fmla="*/ 1120997 w 1640088"/>
                <a:gd name="connsiteY570" fmla="*/ 1188139 h 1361472"/>
                <a:gd name="connsiteX571" fmla="*/ 1120870 w 1640088"/>
                <a:gd name="connsiteY571" fmla="*/ 1186030 h 1361472"/>
                <a:gd name="connsiteX572" fmla="*/ 1120110 w 1640088"/>
                <a:gd name="connsiteY572" fmla="*/ 1180958 h 1361472"/>
                <a:gd name="connsiteX573" fmla="*/ 1117450 w 1640088"/>
                <a:gd name="connsiteY573" fmla="*/ 1174740 h 1361472"/>
                <a:gd name="connsiteX574" fmla="*/ 1116121 w 1640088"/>
                <a:gd name="connsiteY574" fmla="*/ 1173061 h 1361472"/>
                <a:gd name="connsiteX575" fmla="*/ 1112891 w 1640088"/>
                <a:gd name="connsiteY575" fmla="*/ 1169458 h 1361472"/>
                <a:gd name="connsiteX576" fmla="*/ 1101619 w 1640088"/>
                <a:gd name="connsiteY576" fmla="*/ 1163474 h 1361472"/>
                <a:gd name="connsiteX577" fmla="*/ 1090854 w 1640088"/>
                <a:gd name="connsiteY577" fmla="*/ 1161359 h 1361472"/>
                <a:gd name="connsiteX578" fmla="*/ 1086865 w 1640088"/>
                <a:gd name="connsiteY578" fmla="*/ 1161175 h 1361472"/>
                <a:gd name="connsiteX579" fmla="*/ 1083445 w 1640088"/>
                <a:gd name="connsiteY579" fmla="*/ 1161359 h 1361472"/>
                <a:gd name="connsiteX580" fmla="*/ 1076099 w 1640088"/>
                <a:gd name="connsiteY580" fmla="*/ 1162771 h 1361472"/>
                <a:gd name="connsiteX581" fmla="*/ 1069894 w 1640088"/>
                <a:gd name="connsiteY581" fmla="*/ 1164734 h 1361472"/>
                <a:gd name="connsiteX582" fmla="*/ 1048744 w 1640088"/>
                <a:gd name="connsiteY582" fmla="*/ 1174740 h 1361472"/>
                <a:gd name="connsiteX583" fmla="*/ 1026960 w 1640088"/>
                <a:gd name="connsiteY583" fmla="*/ 1189051 h 1361472"/>
                <a:gd name="connsiteX584" fmla="*/ 1007076 w 1640088"/>
                <a:gd name="connsiteY584" fmla="*/ 1205395 h 1361472"/>
                <a:gd name="connsiteX585" fmla="*/ 999098 w 1640088"/>
                <a:gd name="connsiteY585" fmla="*/ 1214780 h 1361472"/>
                <a:gd name="connsiteX586" fmla="*/ 996501 w 1640088"/>
                <a:gd name="connsiteY586" fmla="*/ 1213355 h 1361472"/>
                <a:gd name="connsiteX587" fmla="*/ 993398 w 1640088"/>
                <a:gd name="connsiteY587" fmla="*/ 1210537 h 1361472"/>
                <a:gd name="connsiteX588" fmla="*/ 983519 w 1640088"/>
                <a:gd name="connsiteY588" fmla="*/ 1194750 h 1361472"/>
                <a:gd name="connsiteX589" fmla="*/ 982696 w 1640088"/>
                <a:gd name="connsiteY589" fmla="*/ 1192369 h 1361472"/>
                <a:gd name="connsiteX590" fmla="*/ 981683 w 1640088"/>
                <a:gd name="connsiteY590" fmla="*/ 1187233 h 1361472"/>
                <a:gd name="connsiteX591" fmla="*/ 981683 w 1640088"/>
                <a:gd name="connsiteY591" fmla="*/ 1187233 h 1361472"/>
                <a:gd name="connsiteX592" fmla="*/ 982316 w 1640088"/>
                <a:gd name="connsiteY592" fmla="*/ 1191026 h 1361472"/>
                <a:gd name="connsiteX593" fmla="*/ 982507 w 1640088"/>
                <a:gd name="connsiteY593" fmla="*/ 1168337 h 1361472"/>
                <a:gd name="connsiteX594" fmla="*/ 983203 w 1640088"/>
                <a:gd name="connsiteY594" fmla="*/ 1160859 h 1361472"/>
                <a:gd name="connsiteX595" fmla="*/ 986496 w 1640088"/>
                <a:gd name="connsiteY595" fmla="*/ 1146218 h 1361472"/>
                <a:gd name="connsiteX596" fmla="*/ 999034 w 1640088"/>
                <a:gd name="connsiteY596" fmla="*/ 1122307 h 1361472"/>
                <a:gd name="connsiteX597" fmla="*/ 1005367 w 1640088"/>
                <a:gd name="connsiteY597" fmla="*/ 1111542 h 1361472"/>
                <a:gd name="connsiteX598" fmla="*/ 1012902 w 1640088"/>
                <a:gd name="connsiteY598" fmla="*/ 1100270 h 1361472"/>
                <a:gd name="connsiteX599" fmla="*/ 1021641 w 1640088"/>
                <a:gd name="connsiteY599" fmla="*/ 1089689 h 1361472"/>
                <a:gd name="connsiteX600" fmla="*/ 1032722 w 1640088"/>
                <a:gd name="connsiteY600" fmla="*/ 1079063 h 1361472"/>
                <a:gd name="connsiteX601" fmla="*/ 1057989 w 1640088"/>
                <a:gd name="connsiteY601" fmla="*/ 1061224 h 1361472"/>
                <a:gd name="connsiteX602" fmla="*/ 1084522 w 1640088"/>
                <a:gd name="connsiteY602" fmla="*/ 1045792 h 1361472"/>
                <a:gd name="connsiteX603" fmla="*/ 1093071 w 1640088"/>
                <a:gd name="connsiteY603" fmla="*/ 1042208 h 1361472"/>
                <a:gd name="connsiteX604" fmla="*/ 1096870 w 1640088"/>
                <a:gd name="connsiteY604" fmla="*/ 1044241 h 1361472"/>
                <a:gd name="connsiteX605" fmla="*/ 1115614 w 1640088"/>
                <a:gd name="connsiteY605" fmla="*/ 1050244 h 1361472"/>
                <a:gd name="connsiteX606" fmla="*/ 1129609 w 1640088"/>
                <a:gd name="connsiteY606" fmla="*/ 1051200 h 1361472"/>
                <a:gd name="connsiteX607" fmla="*/ 1143667 w 1640088"/>
                <a:gd name="connsiteY607" fmla="*/ 1050371 h 1361472"/>
                <a:gd name="connsiteX608" fmla="*/ 1160764 w 1640088"/>
                <a:gd name="connsiteY608" fmla="*/ 1047489 h 1361472"/>
                <a:gd name="connsiteX609" fmla="*/ 1166844 w 1640088"/>
                <a:gd name="connsiteY609" fmla="*/ 1045026 h 1361472"/>
                <a:gd name="connsiteX610" fmla="*/ 1169123 w 1640088"/>
                <a:gd name="connsiteY610" fmla="*/ 1043823 h 1361472"/>
                <a:gd name="connsiteX611" fmla="*/ 1173239 w 1640088"/>
                <a:gd name="connsiteY611" fmla="*/ 1040511 h 1361472"/>
                <a:gd name="connsiteX612" fmla="*/ 1176785 w 1640088"/>
                <a:gd name="connsiteY612" fmla="*/ 1035230 h 1361472"/>
                <a:gd name="connsiteX613" fmla="*/ 1178685 w 1640088"/>
                <a:gd name="connsiteY613" fmla="*/ 1027751 h 1361472"/>
                <a:gd name="connsiteX614" fmla="*/ 1178178 w 1640088"/>
                <a:gd name="connsiteY614" fmla="*/ 1022058 h 1361472"/>
                <a:gd name="connsiteX615" fmla="*/ 1175962 w 1640088"/>
                <a:gd name="connsiteY615" fmla="*/ 1016916 h 1361472"/>
                <a:gd name="connsiteX616" fmla="*/ 1175012 w 1640088"/>
                <a:gd name="connsiteY616" fmla="*/ 1015713 h 1361472"/>
                <a:gd name="connsiteX617" fmla="*/ 1170579 w 1640088"/>
                <a:gd name="connsiteY617" fmla="*/ 1011616 h 1361472"/>
                <a:gd name="connsiteX618" fmla="*/ 1166844 w 1640088"/>
                <a:gd name="connsiteY618" fmla="*/ 1009564 h 1361472"/>
                <a:gd name="connsiteX619" fmla="*/ 1162347 w 1640088"/>
                <a:gd name="connsiteY619" fmla="*/ 1007969 h 1361472"/>
                <a:gd name="connsiteX620" fmla="*/ 1153545 w 1640088"/>
                <a:gd name="connsiteY620" fmla="*/ 1006474 h 1361472"/>
                <a:gd name="connsiteX621" fmla="*/ 1145567 w 1640088"/>
                <a:gd name="connsiteY621" fmla="*/ 1005689 h 1361472"/>
                <a:gd name="connsiteX622" fmla="*/ 1140691 w 1640088"/>
                <a:gd name="connsiteY622" fmla="*/ 1005334 h 1361472"/>
                <a:gd name="connsiteX623" fmla="*/ 1138157 w 1640088"/>
                <a:gd name="connsiteY623" fmla="*/ 1005252 h 1361472"/>
                <a:gd name="connsiteX624" fmla="*/ 1128722 w 1640088"/>
                <a:gd name="connsiteY624" fmla="*/ 1006063 h 1361472"/>
                <a:gd name="connsiteX625" fmla="*/ 1115171 w 1640088"/>
                <a:gd name="connsiteY625" fmla="*/ 1008652 h 1361472"/>
                <a:gd name="connsiteX626" fmla="*/ 1102126 w 1640088"/>
                <a:gd name="connsiteY626" fmla="*/ 1013168 h 1361472"/>
                <a:gd name="connsiteX627" fmla="*/ 1101683 w 1640088"/>
                <a:gd name="connsiteY627" fmla="*/ 1013313 h 1361472"/>
                <a:gd name="connsiteX628" fmla="*/ 1098136 w 1640088"/>
                <a:gd name="connsiteY628" fmla="*/ 1011059 h 1361472"/>
                <a:gd name="connsiteX629" fmla="*/ 1085092 w 1640088"/>
                <a:gd name="connsiteY629" fmla="*/ 998027 h 1361472"/>
                <a:gd name="connsiteX630" fmla="*/ 1080596 w 1640088"/>
                <a:gd name="connsiteY630" fmla="*/ 991130 h 1361472"/>
                <a:gd name="connsiteX631" fmla="*/ 1079329 w 1640088"/>
                <a:gd name="connsiteY631" fmla="*/ 987021 h 1361472"/>
                <a:gd name="connsiteX632" fmla="*/ 1079076 w 1640088"/>
                <a:gd name="connsiteY632" fmla="*/ 968138 h 1361472"/>
                <a:gd name="connsiteX633" fmla="*/ 1084205 w 1640088"/>
                <a:gd name="connsiteY633" fmla="*/ 948121 h 1361472"/>
                <a:gd name="connsiteX634" fmla="*/ 1093894 w 1640088"/>
                <a:gd name="connsiteY634" fmla="*/ 930865 h 1361472"/>
                <a:gd name="connsiteX635" fmla="*/ 1109725 w 1640088"/>
                <a:gd name="connsiteY635" fmla="*/ 912678 h 1361472"/>
                <a:gd name="connsiteX636" fmla="*/ 1128976 w 1640088"/>
                <a:gd name="connsiteY636" fmla="*/ 895568 h 1361472"/>
                <a:gd name="connsiteX637" fmla="*/ 1141260 w 1640088"/>
                <a:gd name="connsiteY637" fmla="*/ 887184 h 1361472"/>
                <a:gd name="connsiteX638" fmla="*/ 1152912 w 1640088"/>
                <a:gd name="connsiteY638" fmla="*/ 881136 h 1361472"/>
                <a:gd name="connsiteX639" fmla="*/ 1156141 w 1640088"/>
                <a:gd name="connsiteY639" fmla="*/ 881820 h 1361472"/>
                <a:gd name="connsiteX640" fmla="*/ 1174886 w 1640088"/>
                <a:gd name="connsiteY640" fmla="*/ 883657 h 1361472"/>
                <a:gd name="connsiteX641" fmla="*/ 1181915 w 1640088"/>
                <a:gd name="connsiteY641" fmla="*/ 883802 h 1361472"/>
                <a:gd name="connsiteX642" fmla="*/ 1186094 w 1640088"/>
                <a:gd name="connsiteY642" fmla="*/ 883720 h 1361472"/>
                <a:gd name="connsiteX643" fmla="*/ 1195656 w 1640088"/>
                <a:gd name="connsiteY643" fmla="*/ 882536 h 1361472"/>
                <a:gd name="connsiteX644" fmla="*/ 1202432 w 1640088"/>
                <a:gd name="connsiteY644" fmla="*/ 879990 h 1361472"/>
                <a:gd name="connsiteX645" fmla="*/ 1208637 w 1640088"/>
                <a:gd name="connsiteY645" fmla="*/ 875621 h 1361472"/>
                <a:gd name="connsiteX646" fmla="*/ 1212247 w 1640088"/>
                <a:gd name="connsiteY646" fmla="*/ 869136 h 1361472"/>
                <a:gd name="connsiteX647" fmla="*/ 1210790 w 1640088"/>
                <a:gd name="connsiteY647" fmla="*/ 858783 h 1361472"/>
                <a:gd name="connsiteX648" fmla="*/ 1195529 w 1640088"/>
                <a:gd name="connsiteY648" fmla="*/ 850677 h 1361472"/>
                <a:gd name="connsiteX649" fmla="*/ 1180205 w 1640088"/>
                <a:gd name="connsiteY649" fmla="*/ 849329 h 1361472"/>
                <a:gd name="connsiteX650" fmla="*/ 1179508 w 1640088"/>
                <a:gd name="connsiteY650" fmla="*/ 849329 h 1361472"/>
                <a:gd name="connsiteX651" fmla="*/ 1157345 w 1640088"/>
                <a:gd name="connsiteY651" fmla="*/ 853293 h 1361472"/>
                <a:gd name="connsiteX652" fmla="*/ 1156078 w 1640088"/>
                <a:gd name="connsiteY652" fmla="*/ 852938 h 1361472"/>
                <a:gd name="connsiteX653" fmla="*/ 1144363 w 1640088"/>
                <a:gd name="connsiteY653" fmla="*/ 846042 h 1361472"/>
                <a:gd name="connsiteX654" fmla="*/ 1134105 w 1640088"/>
                <a:gd name="connsiteY654" fmla="*/ 837487 h 1361472"/>
                <a:gd name="connsiteX655" fmla="*/ 1132395 w 1640088"/>
                <a:gd name="connsiteY655" fmla="*/ 834751 h 1361472"/>
                <a:gd name="connsiteX656" fmla="*/ 1131319 w 1640088"/>
                <a:gd name="connsiteY656" fmla="*/ 831021 h 1361472"/>
                <a:gd name="connsiteX657" fmla="*/ 1131192 w 1640088"/>
                <a:gd name="connsiteY657" fmla="*/ 821726 h 1361472"/>
                <a:gd name="connsiteX658" fmla="*/ 1134295 w 1640088"/>
                <a:gd name="connsiteY658" fmla="*/ 806084 h 1361472"/>
                <a:gd name="connsiteX659" fmla="*/ 1141577 w 1640088"/>
                <a:gd name="connsiteY659" fmla="*/ 793324 h 1361472"/>
                <a:gd name="connsiteX660" fmla="*/ 1144996 w 1640088"/>
                <a:gd name="connsiteY660" fmla="*/ 789721 h 1361472"/>
                <a:gd name="connsiteX661" fmla="*/ 1153545 w 1640088"/>
                <a:gd name="connsiteY661" fmla="*/ 784934 h 1361472"/>
                <a:gd name="connsiteX662" fmla="*/ 1154622 w 1640088"/>
                <a:gd name="connsiteY662" fmla="*/ 784523 h 1361472"/>
                <a:gd name="connsiteX663" fmla="*/ 1161587 w 1640088"/>
                <a:gd name="connsiteY663" fmla="*/ 784788 h 1361472"/>
                <a:gd name="connsiteX664" fmla="*/ 1164310 w 1640088"/>
                <a:gd name="connsiteY664" fmla="*/ 784725 h 1361472"/>
                <a:gd name="connsiteX665" fmla="*/ 1173492 w 1640088"/>
                <a:gd name="connsiteY665" fmla="*/ 783376 h 1361472"/>
                <a:gd name="connsiteX666" fmla="*/ 1186601 w 1640088"/>
                <a:gd name="connsiteY666" fmla="*/ 772047 h 1361472"/>
                <a:gd name="connsiteX667" fmla="*/ 1186411 w 1640088"/>
                <a:gd name="connsiteY667" fmla="*/ 765481 h 1361472"/>
                <a:gd name="connsiteX668" fmla="*/ 1185081 w 1640088"/>
                <a:gd name="connsiteY668" fmla="*/ 762606 h 1361472"/>
                <a:gd name="connsiteX669" fmla="*/ 1180521 w 1640088"/>
                <a:gd name="connsiteY669" fmla="*/ 758351 h 1361472"/>
                <a:gd name="connsiteX670" fmla="*/ 1170453 w 1640088"/>
                <a:gd name="connsiteY670" fmla="*/ 756058 h 1361472"/>
                <a:gd name="connsiteX671" fmla="*/ 1170073 w 1640088"/>
                <a:gd name="connsiteY671" fmla="*/ 756039 h 1361472"/>
                <a:gd name="connsiteX672" fmla="*/ 1162410 w 1640088"/>
                <a:gd name="connsiteY672" fmla="*/ 757097 h 1361472"/>
                <a:gd name="connsiteX673" fmla="*/ 1160954 w 1640088"/>
                <a:gd name="connsiteY673" fmla="*/ 757318 h 1361472"/>
                <a:gd name="connsiteX674" fmla="*/ 1153229 w 1640088"/>
                <a:gd name="connsiteY674" fmla="*/ 755969 h 1361472"/>
                <a:gd name="connsiteX675" fmla="*/ 1140943 w 1640088"/>
                <a:gd name="connsiteY675" fmla="*/ 752860 h 1361472"/>
                <a:gd name="connsiteX676" fmla="*/ 1139614 w 1640088"/>
                <a:gd name="connsiteY676" fmla="*/ 752176 h 1361472"/>
                <a:gd name="connsiteX677" fmla="*/ 1134801 w 1640088"/>
                <a:gd name="connsiteY677" fmla="*/ 747788 h 1361472"/>
                <a:gd name="connsiteX678" fmla="*/ 1129229 w 1640088"/>
                <a:gd name="connsiteY678" fmla="*/ 738492 h 1361472"/>
                <a:gd name="connsiteX679" fmla="*/ 1128342 w 1640088"/>
                <a:gd name="connsiteY679" fmla="*/ 736168 h 1361472"/>
                <a:gd name="connsiteX680" fmla="*/ 1130875 w 1640088"/>
                <a:gd name="connsiteY680" fmla="*/ 734059 h 1361472"/>
                <a:gd name="connsiteX681" fmla="*/ 1147276 w 1640088"/>
                <a:gd name="connsiteY681" fmla="*/ 716721 h 1361472"/>
                <a:gd name="connsiteX682" fmla="*/ 1149999 w 1640088"/>
                <a:gd name="connsiteY682" fmla="*/ 713130 h 1361472"/>
                <a:gd name="connsiteX683" fmla="*/ 1155191 w 1640088"/>
                <a:gd name="connsiteY683" fmla="*/ 706095 h 1361472"/>
                <a:gd name="connsiteX684" fmla="*/ 1161587 w 1640088"/>
                <a:gd name="connsiteY684" fmla="*/ 695172 h 1361472"/>
                <a:gd name="connsiteX685" fmla="*/ 1167540 w 1640088"/>
                <a:gd name="connsiteY685" fmla="*/ 677903 h 1361472"/>
                <a:gd name="connsiteX686" fmla="*/ 1167287 w 1640088"/>
                <a:gd name="connsiteY686" fmla="*/ 669215 h 1361472"/>
                <a:gd name="connsiteX687" fmla="*/ 1164564 w 1640088"/>
                <a:gd name="connsiteY687" fmla="*/ 663111 h 1361472"/>
                <a:gd name="connsiteX688" fmla="*/ 1158991 w 1640088"/>
                <a:gd name="connsiteY688" fmla="*/ 657741 h 1361472"/>
                <a:gd name="connsiteX689" fmla="*/ 1151772 w 1640088"/>
                <a:gd name="connsiteY689" fmla="*/ 654632 h 1361472"/>
                <a:gd name="connsiteX690" fmla="*/ 1147276 w 1640088"/>
                <a:gd name="connsiteY690" fmla="*/ 654036 h 1361472"/>
                <a:gd name="connsiteX691" fmla="*/ 1139424 w 1640088"/>
                <a:gd name="connsiteY691" fmla="*/ 655069 h 1361472"/>
                <a:gd name="connsiteX692" fmla="*/ 1131508 w 1640088"/>
                <a:gd name="connsiteY692" fmla="*/ 658450 h 1361472"/>
                <a:gd name="connsiteX693" fmla="*/ 1127266 w 1640088"/>
                <a:gd name="connsiteY693" fmla="*/ 661268 h 1361472"/>
                <a:gd name="connsiteX694" fmla="*/ 1119603 w 1640088"/>
                <a:gd name="connsiteY694" fmla="*/ 668246 h 1361472"/>
                <a:gd name="connsiteX695" fmla="*/ 1106115 w 1640088"/>
                <a:gd name="connsiteY695" fmla="*/ 688960 h 1361472"/>
                <a:gd name="connsiteX696" fmla="*/ 1101176 w 1640088"/>
                <a:gd name="connsiteY696" fmla="*/ 701992 h 1361472"/>
                <a:gd name="connsiteX697" fmla="*/ 1098959 w 1640088"/>
                <a:gd name="connsiteY697" fmla="*/ 713840 h 1361472"/>
                <a:gd name="connsiteX698" fmla="*/ 1098010 w 1640088"/>
                <a:gd name="connsiteY698" fmla="*/ 722439 h 1361472"/>
                <a:gd name="connsiteX699" fmla="*/ 1094907 w 1640088"/>
                <a:gd name="connsiteY699" fmla="*/ 724111 h 1361472"/>
                <a:gd name="connsiteX700" fmla="*/ 1080279 w 1640088"/>
                <a:gd name="connsiteY700" fmla="*/ 728835 h 1361472"/>
                <a:gd name="connsiteX701" fmla="*/ 1074327 w 1640088"/>
                <a:gd name="connsiteY701" fmla="*/ 729164 h 1361472"/>
                <a:gd name="connsiteX702" fmla="*/ 1070907 w 1640088"/>
                <a:gd name="connsiteY702" fmla="*/ 729063 h 1361472"/>
                <a:gd name="connsiteX703" fmla="*/ 1042411 w 1640088"/>
                <a:gd name="connsiteY703" fmla="*/ 722294 h 1361472"/>
                <a:gd name="connsiteX704" fmla="*/ 1025884 w 1640088"/>
                <a:gd name="connsiteY704" fmla="*/ 713694 h 1361472"/>
                <a:gd name="connsiteX705" fmla="*/ 1015435 w 1640088"/>
                <a:gd name="connsiteY705" fmla="*/ 703195 h 1361472"/>
                <a:gd name="connsiteX706" fmla="*/ 1010939 w 1640088"/>
                <a:gd name="connsiteY706" fmla="*/ 696711 h 1361472"/>
                <a:gd name="connsiteX707" fmla="*/ 1007773 w 1640088"/>
                <a:gd name="connsiteY707" fmla="*/ 690872 h 1361472"/>
                <a:gd name="connsiteX708" fmla="*/ 1004036 w 1640088"/>
                <a:gd name="connsiteY708" fmla="*/ 679037 h 1361472"/>
                <a:gd name="connsiteX709" fmla="*/ 1003593 w 1640088"/>
                <a:gd name="connsiteY709" fmla="*/ 675142 h 1361472"/>
                <a:gd name="connsiteX710" fmla="*/ 1014042 w 1640088"/>
                <a:gd name="connsiteY710" fmla="*/ 668601 h 1361472"/>
                <a:gd name="connsiteX711" fmla="*/ 1024743 w 1640088"/>
                <a:gd name="connsiteY711" fmla="*/ 657956 h 1361472"/>
                <a:gd name="connsiteX712" fmla="*/ 1034749 w 1640088"/>
                <a:gd name="connsiteY712" fmla="*/ 642866 h 1361472"/>
                <a:gd name="connsiteX713" fmla="*/ 1039688 w 1640088"/>
                <a:gd name="connsiteY713" fmla="*/ 632721 h 1361472"/>
                <a:gd name="connsiteX714" fmla="*/ 1044944 w 1640088"/>
                <a:gd name="connsiteY714" fmla="*/ 619278 h 1361472"/>
                <a:gd name="connsiteX715" fmla="*/ 1047603 w 1640088"/>
                <a:gd name="connsiteY715" fmla="*/ 606372 h 1361472"/>
                <a:gd name="connsiteX716" fmla="*/ 1046274 w 1640088"/>
                <a:gd name="connsiteY716" fmla="*/ 592371 h 1361472"/>
                <a:gd name="connsiteX717" fmla="*/ 1037029 w 1640088"/>
                <a:gd name="connsiteY717" fmla="*/ 580789 h 1361472"/>
                <a:gd name="connsiteX718" fmla="*/ 1031520 w 1640088"/>
                <a:gd name="connsiteY718" fmla="*/ 578554 h 1361472"/>
                <a:gd name="connsiteX719" fmla="*/ 1025567 w 1640088"/>
                <a:gd name="connsiteY719" fmla="*/ 577826 h 1361472"/>
                <a:gd name="connsiteX720" fmla="*/ 1024997 w 1640088"/>
                <a:gd name="connsiteY720" fmla="*/ 577806 h 1361472"/>
                <a:gd name="connsiteX721" fmla="*/ 1019488 w 1640088"/>
                <a:gd name="connsiteY721" fmla="*/ 578674 h 1361472"/>
                <a:gd name="connsiteX722" fmla="*/ 1013852 w 1640088"/>
                <a:gd name="connsiteY722" fmla="*/ 580852 h 1361472"/>
                <a:gd name="connsiteX723" fmla="*/ 1003087 w 1640088"/>
                <a:gd name="connsiteY723" fmla="*/ 589116 h 1361472"/>
                <a:gd name="connsiteX724" fmla="*/ 996564 w 1640088"/>
                <a:gd name="connsiteY724" fmla="*/ 597007 h 1361472"/>
                <a:gd name="connsiteX725" fmla="*/ 988395 w 1640088"/>
                <a:gd name="connsiteY725" fmla="*/ 609481 h 1361472"/>
                <a:gd name="connsiteX726" fmla="*/ 985673 w 1640088"/>
                <a:gd name="connsiteY726" fmla="*/ 616048 h 1361472"/>
                <a:gd name="connsiteX727" fmla="*/ 984659 w 1640088"/>
                <a:gd name="connsiteY727" fmla="*/ 618841 h 1361472"/>
                <a:gd name="connsiteX728" fmla="*/ 982380 w 1640088"/>
                <a:gd name="connsiteY728" fmla="*/ 624970 h 1361472"/>
                <a:gd name="connsiteX729" fmla="*/ 978960 w 1640088"/>
                <a:gd name="connsiteY729" fmla="*/ 635907 h 1361472"/>
                <a:gd name="connsiteX730" fmla="*/ 976554 w 1640088"/>
                <a:gd name="connsiteY730" fmla="*/ 650490 h 1361472"/>
                <a:gd name="connsiteX731" fmla="*/ 976047 w 1640088"/>
                <a:gd name="connsiteY731" fmla="*/ 655778 h 1361472"/>
                <a:gd name="connsiteX732" fmla="*/ 971551 w 1640088"/>
                <a:gd name="connsiteY732" fmla="*/ 656753 h 1361472"/>
                <a:gd name="connsiteX733" fmla="*/ 960090 w 1640088"/>
                <a:gd name="connsiteY733" fmla="*/ 657519 h 1361472"/>
                <a:gd name="connsiteX734" fmla="*/ 955340 w 1640088"/>
                <a:gd name="connsiteY734" fmla="*/ 657393 h 1361472"/>
                <a:gd name="connsiteX735" fmla="*/ 936722 w 1640088"/>
                <a:gd name="connsiteY735" fmla="*/ 652732 h 1361472"/>
                <a:gd name="connsiteX736" fmla="*/ 925325 w 1640088"/>
                <a:gd name="connsiteY736" fmla="*/ 646621 h 1361472"/>
                <a:gd name="connsiteX737" fmla="*/ 922285 w 1640088"/>
                <a:gd name="connsiteY737" fmla="*/ 644506 h 1361472"/>
                <a:gd name="connsiteX738" fmla="*/ 922285 w 1640088"/>
                <a:gd name="connsiteY738" fmla="*/ 644506 h 1361472"/>
                <a:gd name="connsiteX739" fmla="*/ 923741 w 1640088"/>
                <a:gd name="connsiteY739" fmla="*/ 645481 h 1361472"/>
                <a:gd name="connsiteX740" fmla="*/ 906391 w 1640088"/>
                <a:gd name="connsiteY740" fmla="*/ 629574 h 1361472"/>
                <a:gd name="connsiteX741" fmla="*/ 897145 w 1640088"/>
                <a:gd name="connsiteY741" fmla="*/ 615611 h 1361472"/>
                <a:gd name="connsiteX742" fmla="*/ 895562 w 1640088"/>
                <a:gd name="connsiteY742" fmla="*/ 610533 h 1361472"/>
                <a:gd name="connsiteX743" fmla="*/ 895436 w 1640088"/>
                <a:gd name="connsiteY743" fmla="*/ 609133 h 1361472"/>
                <a:gd name="connsiteX744" fmla="*/ 898728 w 1640088"/>
                <a:gd name="connsiteY744" fmla="*/ 606017 h 1361472"/>
                <a:gd name="connsiteX745" fmla="*/ 907150 w 1640088"/>
                <a:gd name="connsiteY745" fmla="*/ 596595 h 1361472"/>
                <a:gd name="connsiteX746" fmla="*/ 922474 w 1640088"/>
                <a:gd name="connsiteY746" fmla="*/ 573330 h 1361472"/>
                <a:gd name="connsiteX747" fmla="*/ 930137 w 1640088"/>
                <a:gd name="connsiteY747" fmla="*/ 548658 h 1361472"/>
                <a:gd name="connsiteX748" fmla="*/ 930707 w 1640088"/>
                <a:gd name="connsiteY748" fmla="*/ 533935 h 1361472"/>
                <a:gd name="connsiteX749" fmla="*/ 927731 w 1640088"/>
                <a:gd name="connsiteY749" fmla="*/ 524431 h 1361472"/>
                <a:gd name="connsiteX750" fmla="*/ 923108 w 1640088"/>
                <a:gd name="connsiteY750" fmla="*/ 517591 h 1361472"/>
                <a:gd name="connsiteX751" fmla="*/ 920955 w 1640088"/>
                <a:gd name="connsiteY751" fmla="*/ 515907 h 1361472"/>
                <a:gd name="connsiteX752" fmla="*/ 915319 w 1640088"/>
                <a:gd name="connsiteY752" fmla="*/ 512659 h 1361472"/>
                <a:gd name="connsiteX753" fmla="*/ 907593 w 1640088"/>
                <a:gd name="connsiteY753" fmla="*/ 510486 h 1361472"/>
                <a:gd name="connsiteX754" fmla="*/ 903351 w 1640088"/>
                <a:gd name="connsiteY754" fmla="*/ 510151 h 1361472"/>
                <a:gd name="connsiteX755" fmla="*/ 898602 w 1640088"/>
                <a:gd name="connsiteY755" fmla="*/ 510670 h 1361472"/>
                <a:gd name="connsiteX756" fmla="*/ 890052 w 1640088"/>
                <a:gd name="connsiteY756" fmla="*/ 514564 h 1361472"/>
                <a:gd name="connsiteX757" fmla="*/ 878274 w 1640088"/>
                <a:gd name="connsiteY757" fmla="*/ 528179 h 1361472"/>
                <a:gd name="connsiteX758" fmla="*/ 874285 w 1640088"/>
                <a:gd name="connsiteY758" fmla="*/ 536893 h 1361472"/>
                <a:gd name="connsiteX759" fmla="*/ 870169 w 1640088"/>
                <a:gd name="connsiteY759" fmla="*/ 549855 h 1361472"/>
                <a:gd name="connsiteX760" fmla="*/ 868079 w 1640088"/>
                <a:gd name="connsiteY760" fmla="*/ 562539 h 1361472"/>
                <a:gd name="connsiteX761" fmla="*/ 866623 w 1640088"/>
                <a:gd name="connsiteY761" fmla="*/ 589116 h 1361472"/>
                <a:gd name="connsiteX762" fmla="*/ 866496 w 1640088"/>
                <a:gd name="connsiteY762" fmla="*/ 593112 h 1361472"/>
                <a:gd name="connsiteX763" fmla="*/ 850222 w 1640088"/>
                <a:gd name="connsiteY763" fmla="*/ 603060 h 1361472"/>
                <a:gd name="connsiteX764" fmla="*/ 832808 w 1640088"/>
                <a:gd name="connsiteY764" fmla="*/ 608570 h 1361472"/>
                <a:gd name="connsiteX765" fmla="*/ 823562 w 1640088"/>
                <a:gd name="connsiteY765" fmla="*/ 609045 h 1361472"/>
                <a:gd name="connsiteX766" fmla="*/ 809631 w 1640088"/>
                <a:gd name="connsiteY766" fmla="*/ 608335 h 1361472"/>
                <a:gd name="connsiteX767" fmla="*/ 794623 w 1640088"/>
                <a:gd name="connsiteY767" fmla="*/ 604821 h 1361472"/>
                <a:gd name="connsiteX768" fmla="*/ 788417 w 1640088"/>
                <a:gd name="connsiteY768" fmla="*/ 602706 h 1361472"/>
                <a:gd name="connsiteX769" fmla="*/ 776132 w 1640088"/>
                <a:gd name="connsiteY769" fmla="*/ 595949 h 1361472"/>
                <a:gd name="connsiteX770" fmla="*/ 767330 w 1640088"/>
                <a:gd name="connsiteY770" fmla="*/ 588768 h 1361472"/>
                <a:gd name="connsiteX771" fmla="*/ 760364 w 1640088"/>
                <a:gd name="connsiteY771" fmla="*/ 581581 h 1361472"/>
                <a:gd name="connsiteX772" fmla="*/ 755932 w 1640088"/>
                <a:gd name="connsiteY772" fmla="*/ 575235 h 1361472"/>
                <a:gd name="connsiteX773" fmla="*/ 767774 w 1640088"/>
                <a:gd name="connsiteY773" fmla="*/ 558030 h 1361472"/>
                <a:gd name="connsiteX774" fmla="*/ 778096 w 1640088"/>
                <a:gd name="connsiteY774" fmla="*/ 534923 h 1361472"/>
                <a:gd name="connsiteX775" fmla="*/ 781072 w 1640088"/>
                <a:gd name="connsiteY775" fmla="*/ 521467 h 1361472"/>
                <a:gd name="connsiteX776" fmla="*/ 781768 w 1640088"/>
                <a:gd name="connsiteY776" fmla="*/ 510544 h 1361472"/>
                <a:gd name="connsiteX777" fmla="*/ 779425 w 1640088"/>
                <a:gd name="connsiteY777" fmla="*/ 501887 h 1361472"/>
                <a:gd name="connsiteX778" fmla="*/ 774486 w 1640088"/>
                <a:gd name="connsiteY778" fmla="*/ 494187 h 1361472"/>
                <a:gd name="connsiteX779" fmla="*/ 762455 w 1640088"/>
                <a:gd name="connsiteY779" fmla="*/ 488013 h 1361472"/>
                <a:gd name="connsiteX780" fmla="*/ 758338 w 1640088"/>
                <a:gd name="connsiteY780" fmla="*/ 487595 h 1361472"/>
                <a:gd name="connsiteX781" fmla="*/ 756122 w 1640088"/>
                <a:gd name="connsiteY781" fmla="*/ 487722 h 1361472"/>
                <a:gd name="connsiteX782" fmla="*/ 746813 w 1640088"/>
                <a:gd name="connsiteY782" fmla="*/ 490539 h 1361472"/>
                <a:gd name="connsiteX783" fmla="*/ 738897 w 1640088"/>
                <a:gd name="connsiteY783" fmla="*/ 496523 h 1361472"/>
                <a:gd name="connsiteX784" fmla="*/ 733388 w 1640088"/>
                <a:gd name="connsiteY784" fmla="*/ 503153 h 1361472"/>
                <a:gd name="connsiteX785" fmla="*/ 724966 w 1640088"/>
                <a:gd name="connsiteY785" fmla="*/ 526248 h 1361472"/>
                <a:gd name="connsiteX786" fmla="*/ 723193 w 1640088"/>
                <a:gd name="connsiteY786" fmla="*/ 541826 h 1361472"/>
                <a:gd name="connsiteX787" fmla="*/ 723130 w 1640088"/>
                <a:gd name="connsiteY787" fmla="*/ 553325 h 1361472"/>
                <a:gd name="connsiteX788" fmla="*/ 723700 w 1640088"/>
                <a:gd name="connsiteY788" fmla="*/ 559018 h 1361472"/>
                <a:gd name="connsiteX789" fmla="*/ 724080 w 1640088"/>
                <a:gd name="connsiteY789" fmla="*/ 561773 h 1361472"/>
                <a:gd name="connsiteX790" fmla="*/ 724966 w 1640088"/>
                <a:gd name="connsiteY790" fmla="*/ 567402 h 1361472"/>
                <a:gd name="connsiteX791" fmla="*/ 715911 w 1640088"/>
                <a:gd name="connsiteY791" fmla="*/ 577990 h 1361472"/>
                <a:gd name="connsiteX792" fmla="*/ 700839 w 1640088"/>
                <a:gd name="connsiteY792" fmla="*/ 592200 h 1361472"/>
                <a:gd name="connsiteX793" fmla="*/ 674307 w 1640088"/>
                <a:gd name="connsiteY793" fmla="*/ 610330 h 1361472"/>
                <a:gd name="connsiteX794" fmla="*/ 660946 w 1640088"/>
                <a:gd name="connsiteY794" fmla="*/ 617226 h 1361472"/>
                <a:gd name="connsiteX795" fmla="*/ 643088 w 1640088"/>
                <a:gd name="connsiteY795" fmla="*/ 624622 h 1361472"/>
                <a:gd name="connsiteX796" fmla="*/ 631246 w 1640088"/>
                <a:gd name="connsiteY796" fmla="*/ 628789 h 1361472"/>
                <a:gd name="connsiteX797" fmla="*/ 615478 w 1640088"/>
                <a:gd name="connsiteY797" fmla="*/ 633279 h 1361472"/>
                <a:gd name="connsiteX798" fmla="*/ 601294 w 1640088"/>
                <a:gd name="connsiteY798" fmla="*/ 636325 h 1361472"/>
                <a:gd name="connsiteX799" fmla="*/ 574191 w 1640088"/>
                <a:gd name="connsiteY799" fmla="*/ 638275 h 1361472"/>
                <a:gd name="connsiteX800" fmla="*/ 557727 w 1640088"/>
                <a:gd name="connsiteY800" fmla="*/ 637610 h 1361472"/>
                <a:gd name="connsiteX801" fmla="*/ 537083 w 1640088"/>
                <a:gd name="connsiteY801" fmla="*/ 634482 h 1361472"/>
                <a:gd name="connsiteX802" fmla="*/ 516250 w 1640088"/>
                <a:gd name="connsiteY802" fmla="*/ 628371 h 1361472"/>
                <a:gd name="connsiteX803" fmla="*/ 496492 w 1640088"/>
                <a:gd name="connsiteY803" fmla="*/ 619335 h 1361472"/>
                <a:gd name="connsiteX804" fmla="*/ 480851 w 1640088"/>
                <a:gd name="connsiteY804" fmla="*/ 609684 h 1361472"/>
                <a:gd name="connsiteX805" fmla="*/ 458687 w 1640088"/>
                <a:gd name="connsiteY805" fmla="*/ 589059 h 1361472"/>
                <a:gd name="connsiteX806" fmla="*/ 446719 w 1640088"/>
                <a:gd name="connsiteY806" fmla="*/ 570803 h 1361472"/>
                <a:gd name="connsiteX807" fmla="*/ 441336 w 1640088"/>
                <a:gd name="connsiteY807" fmla="*/ 554649 h 1361472"/>
                <a:gd name="connsiteX808" fmla="*/ 428925 w 1640088"/>
                <a:gd name="connsiteY808" fmla="*/ 545714 h 1361472"/>
                <a:gd name="connsiteX809" fmla="*/ 425189 w 1640088"/>
                <a:gd name="connsiteY809" fmla="*/ 546277 h 1361472"/>
                <a:gd name="connsiteX810" fmla="*/ 416640 w 1640088"/>
                <a:gd name="connsiteY810" fmla="*/ 562330 h 1361472"/>
                <a:gd name="connsiteX811" fmla="*/ 420756 w 1640088"/>
                <a:gd name="connsiteY811" fmla="*/ 575590 h 1361472"/>
                <a:gd name="connsiteX812" fmla="*/ 427659 w 1640088"/>
                <a:gd name="connsiteY812" fmla="*/ 589965 h 1361472"/>
                <a:gd name="connsiteX813" fmla="*/ 437727 w 1640088"/>
                <a:gd name="connsiteY813" fmla="*/ 604466 h 1361472"/>
                <a:gd name="connsiteX814" fmla="*/ 440640 w 1640088"/>
                <a:gd name="connsiteY814" fmla="*/ 608069 h 1361472"/>
                <a:gd name="connsiteX815" fmla="*/ 439817 w 1640088"/>
                <a:gd name="connsiteY815" fmla="*/ 610456 h 1361472"/>
                <a:gd name="connsiteX816" fmla="*/ 441463 w 1640088"/>
                <a:gd name="connsiteY816" fmla="*/ 620892 h 1361472"/>
                <a:gd name="connsiteX817" fmla="*/ 443743 w 1640088"/>
                <a:gd name="connsiteY817" fmla="*/ 623565 h 1361472"/>
                <a:gd name="connsiteX818" fmla="*/ 444376 w 1640088"/>
                <a:gd name="connsiteY818" fmla="*/ 624141 h 1361472"/>
                <a:gd name="connsiteX819" fmla="*/ 447669 w 1640088"/>
                <a:gd name="connsiteY819" fmla="*/ 629137 h 1361472"/>
                <a:gd name="connsiteX820" fmla="*/ 457548 w 1640088"/>
                <a:gd name="connsiteY820" fmla="*/ 659716 h 1361472"/>
                <a:gd name="connsiteX821" fmla="*/ 459954 w 1640088"/>
                <a:gd name="connsiteY821" fmla="*/ 690726 h 1361472"/>
                <a:gd name="connsiteX822" fmla="*/ 459891 w 1640088"/>
                <a:gd name="connsiteY822" fmla="*/ 721876 h 1361472"/>
                <a:gd name="connsiteX823" fmla="*/ 458941 w 1640088"/>
                <a:gd name="connsiteY823" fmla="*/ 727303 h 1361472"/>
                <a:gd name="connsiteX824" fmla="*/ 446530 w 1640088"/>
                <a:gd name="connsiteY824" fmla="*/ 708267 h 1361472"/>
                <a:gd name="connsiteX825" fmla="*/ 437727 w 1640088"/>
                <a:gd name="connsiteY825" fmla="*/ 697641 h 1361472"/>
                <a:gd name="connsiteX826" fmla="*/ 425569 w 1640088"/>
                <a:gd name="connsiteY826" fmla="*/ 687408 h 1361472"/>
                <a:gd name="connsiteX827" fmla="*/ 418286 w 1640088"/>
                <a:gd name="connsiteY827" fmla="*/ 684236 h 1361472"/>
                <a:gd name="connsiteX828" fmla="*/ 410941 w 1640088"/>
                <a:gd name="connsiteY828" fmla="*/ 682741 h 1361472"/>
                <a:gd name="connsiteX829" fmla="*/ 409865 w 1640088"/>
                <a:gd name="connsiteY829" fmla="*/ 682729 h 1361472"/>
                <a:gd name="connsiteX830" fmla="*/ 396693 w 1640088"/>
                <a:gd name="connsiteY830" fmla="*/ 686066 h 1361472"/>
                <a:gd name="connsiteX831" fmla="*/ 387384 w 1640088"/>
                <a:gd name="connsiteY831" fmla="*/ 693968 h 1361472"/>
                <a:gd name="connsiteX832" fmla="*/ 384471 w 1640088"/>
                <a:gd name="connsiteY832" fmla="*/ 698053 h 1361472"/>
                <a:gd name="connsiteX833" fmla="*/ 380609 w 1640088"/>
                <a:gd name="connsiteY833" fmla="*/ 706507 h 1361472"/>
                <a:gd name="connsiteX834" fmla="*/ 379089 w 1640088"/>
                <a:gd name="connsiteY834" fmla="*/ 712143 h 1361472"/>
                <a:gd name="connsiteX835" fmla="*/ 377885 w 1640088"/>
                <a:gd name="connsiteY835" fmla="*/ 725188 h 1361472"/>
                <a:gd name="connsiteX836" fmla="*/ 382192 w 1640088"/>
                <a:gd name="connsiteY836" fmla="*/ 740955 h 1361472"/>
                <a:gd name="connsiteX837" fmla="*/ 398276 w 1640088"/>
                <a:gd name="connsiteY837" fmla="*/ 762517 h 1361472"/>
                <a:gd name="connsiteX838" fmla="*/ 408914 w 1640088"/>
                <a:gd name="connsiteY838" fmla="*/ 769793 h 1361472"/>
                <a:gd name="connsiteX839" fmla="*/ 421010 w 1640088"/>
                <a:gd name="connsiteY839" fmla="*/ 774080 h 1361472"/>
                <a:gd name="connsiteX840" fmla="*/ 431458 w 1640088"/>
                <a:gd name="connsiteY840" fmla="*/ 775486 h 1361472"/>
                <a:gd name="connsiteX841" fmla="*/ 434751 w 1640088"/>
                <a:gd name="connsiteY841" fmla="*/ 775594 h 1361472"/>
                <a:gd name="connsiteX842" fmla="*/ 449379 w 1640088"/>
                <a:gd name="connsiteY842" fmla="*/ 773314 h 1361472"/>
                <a:gd name="connsiteX843" fmla="*/ 450329 w 1640088"/>
                <a:gd name="connsiteY843" fmla="*/ 772960 h 1361472"/>
                <a:gd name="connsiteX844" fmla="*/ 450329 w 1640088"/>
                <a:gd name="connsiteY844" fmla="*/ 773023 h 1361472"/>
                <a:gd name="connsiteX845" fmla="*/ 451215 w 1640088"/>
                <a:gd name="connsiteY845" fmla="*/ 779007 h 1361472"/>
                <a:gd name="connsiteX846" fmla="*/ 451595 w 1640088"/>
                <a:gd name="connsiteY846" fmla="*/ 797542 h 1361472"/>
                <a:gd name="connsiteX847" fmla="*/ 448809 w 1640088"/>
                <a:gd name="connsiteY847" fmla="*/ 817413 h 1361472"/>
                <a:gd name="connsiteX848" fmla="*/ 443490 w 1640088"/>
                <a:gd name="connsiteY848" fmla="*/ 839475 h 1361472"/>
                <a:gd name="connsiteX849" fmla="*/ 434117 w 1640088"/>
                <a:gd name="connsiteY849" fmla="*/ 858302 h 1361472"/>
                <a:gd name="connsiteX850" fmla="*/ 426962 w 1640088"/>
                <a:gd name="connsiteY850" fmla="*/ 869719 h 1361472"/>
                <a:gd name="connsiteX851" fmla="*/ 425822 w 1640088"/>
                <a:gd name="connsiteY851" fmla="*/ 864204 h 1361472"/>
                <a:gd name="connsiteX852" fmla="*/ 418160 w 1640088"/>
                <a:gd name="connsiteY852" fmla="*/ 841945 h 1361472"/>
                <a:gd name="connsiteX853" fmla="*/ 412777 w 1640088"/>
                <a:gd name="connsiteY853" fmla="*/ 832288 h 1361472"/>
                <a:gd name="connsiteX854" fmla="*/ 403786 w 1640088"/>
                <a:gd name="connsiteY854" fmla="*/ 820725 h 1361472"/>
                <a:gd name="connsiteX855" fmla="*/ 396693 w 1640088"/>
                <a:gd name="connsiteY855" fmla="*/ 813272 h 1361472"/>
                <a:gd name="connsiteX856" fmla="*/ 373580 w 1640088"/>
                <a:gd name="connsiteY856" fmla="*/ 800797 h 1361472"/>
                <a:gd name="connsiteX857" fmla="*/ 368134 w 1640088"/>
                <a:gd name="connsiteY857" fmla="*/ 799309 h 1361472"/>
                <a:gd name="connsiteX858" fmla="*/ 361168 w 1640088"/>
                <a:gd name="connsiteY858" fmla="*/ 798397 h 1361472"/>
                <a:gd name="connsiteX859" fmla="*/ 360028 w 1640088"/>
                <a:gd name="connsiteY859" fmla="*/ 798378 h 1361472"/>
                <a:gd name="connsiteX860" fmla="*/ 350720 w 1640088"/>
                <a:gd name="connsiteY860" fmla="*/ 799600 h 1361472"/>
                <a:gd name="connsiteX861" fmla="*/ 348693 w 1640088"/>
                <a:gd name="connsiteY861" fmla="*/ 800284 h 1361472"/>
                <a:gd name="connsiteX862" fmla="*/ 343628 w 1640088"/>
                <a:gd name="connsiteY862" fmla="*/ 802620 h 1361472"/>
                <a:gd name="connsiteX863" fmla="*/ 337611 w 1640088"/>
                <a:gd name="connsiteY863" fmla="*/ 807142 h 1361472"/>
                <a:gd name="connsiteX864" fmla="*/ 333306 w 1640088"/>
                <a:gd name="connsiteY864" fmla="*/ 811632 h 1361472"/>
                <a:gd name="connsiteX865" fmla="*/ 323427 w 1640088"/>
                <a:gd name="connsiteY865" fmla="*/ 830876 h 1361472"/>
                <a:gd name="connsiteX866" fmla="*/ 321274 w 1640088"/>
                <a:gd name="connsiteY866" fmla="*/ 847929 h 1361472"/>
                <a:gd name="connsiteX867" fmla="*/ 324757 w 1640088"/>
                <a:gd name="connsiteY867" fmla="*/ 868934 h 1361472"/>
                <a:gd name="connsiteX868" fmla="*/ 335458 w 1640088"/>
                <a:gd name="connsiteY868" fmla="*/ 890768 h 1361472"/>
                <a:gd name="connsiteX869" fmla="*/ 347300 w 1640088"/>
                <a:gd name="connsiteY869" fmla="*/ 904642 h 1361472"/>
                <a:gd name="connsiteX870" fmla="*/ 359459 w 1640088"/>
                <a:gd name="connsiteY870" fmla="*/ 913881 h 1361472"/>
                <a:gd name="connsiteX871" fmla="*/ 365474 w 1640088"/>
                <a:gd name="connsiteY871" fmla="*/ 916490 h 1361472"/>
                <a:gd name="connsiteX872" fmla="*/ 370414 w 1640088"/>
                <a:gd name="connsiteY872" fmla="*/ 918048 h 1361472"/>
                <a:gd name="connsiteX873" fmla="*/ 376302 w 1640088"/>
                <a:gd name="connsiteY873" fmla="*/ 919448 h 1361472"/>
                <a:gd name="connsiteX874" fmla="*/ 390107 w 1640088"/>
                <a:gd name="connsiteY874" fmla="*/ 920942 h 1361472"/>
                <a:gd name="connsiteX875" fmla="*/ 390994 w 1640088"/>
                <a:gd name="connsiteY875" fmla="*/ 920942 h 1361472"/>
                <a:gd name="connsiteX876" fmla="*/ 408724 w 1640088"/>
                <a:gd name="connsiteY876" fmla="*/ 916136 h 1361472"/>
                <a:gd name="connsiteX877" fmla="*/ 409295 w 1640088"/>
                <a:gd name="connsiteY877" fmla="*/ 924254 h 1361472"/>
                <a:gd name="connsiteX878" fmla="*/ 409548 w 1640088"/>
                <a:gd name="connsiteY878" fmla="*/ 941225 h 1361472"/>
                <a:gd name="connsiteX879" fmla="*/ 408662 w 1640088"/>
                <a:gd name="connsiteY879" fmla="*/ 955397 h 1361472"/>
                <a:gd name="connsiteX880" fmla="*/ 404292 w 1640088"/>
                <a:gd name="connsiteY880" fmla="*/ 992099 h 1361472"/>
                <a:gd name="connsiteX881" fmla="*/ 398276 w 1640088"/>
                <a:gd name="connsiteY881" fmla="*/ 1029246 h 1361472"/>
                <a:gd name="connsiteX882" fmla="*/ 393653 w 1640088"/>
                <a:gd name="connsiteY882" fmla="*/ 1048876 h 1361472"/>
                <a:gd name="connsiteX883" fmla="*/ 387891 w 1640088"/>
                <a:gd name="connsiteY883" fmla="*/ 1069267 h 1361472"/>
                <a:gd name="connsiteX884" fmla="*/ 376619 w 1640088"/>
                <a:gd name="connsiteY884" fmla="*/ 1104209 h 1361472"/>
                <a:gd name="connsiteX885" fmla="*/ 373516 w 1640088"/>
                <a:gd name="connsiteY885" fmla="*/ 1110984 h 1361472"/>
                <a:gd name="connsiteX886" fmla="*/ 368894 w 1640088"/>
                <a:gd name="connsiteY886" fmla="*/ 1119641 h 1361472"/>
                <a:gd name="connsiteX887" fmla="*/ 363385 w 1640088"/>
                <a:gd name="connsiteY887" fmla="*/ 1128798 h 1361472"/>
                <a:gd name="connsiteX888" fmla="*/ 357685 w 1640088"/>
                <a:gd name="connsiteY888" fmla="*/ 1137479 h 1361472"/>
                <a:gd name="connsiteX889" fmla="*/ 354646 w 1640088"/>
                <a:gd name="connsiteY889" fmla="*/ 1141551 h 1361472"/>
                <a:gd name="connsiteX890" fmla="*/ 344197 w 1640088"/>
                <a:gd name="connsiteY890" fmla="*/ 1152968 h 1361472"/>
                <a:gd name="connsiteX891" fmla="*/ 326973 w 1640088"/>
                <a:gd name="connsiteY891" fmla="*/ 1164589 h 1361472"/>
                <a:gd name="connsiteX892" fmla="*/ 326846 w 1640088"/>
                <a:gd name="connsiteY892" fmla="*/ 1164589 h 1361472"/>
                <a:gd name="connsiteX893" fmla="*/ 330836 w 1640088"/>
                <a:gd name="connsiteY893" fmla="*/ 1157629 h 1361472"/>
                <a:gd name="connsiteX894" fmla="*/ 338751 w 1640088"/>
                <a:gd name="connsiteY894" fmla="*/ 1138182 h 1361472"/>
                <a:gd name="connsiteX895" fmla="*/ 338751 w 1640088"/>
                <a:gd name="connsiteY895" fmla="*/ 1138182 h 1361472"/>
                <a:gd name="connsiteX896" fmla="*/ 338688 w 1640088"/>
                <a:gd name="connsiteY896" fmla="*/ 1138410 h 1361472"/>
                <a:gd name="connsiteX897" fmla="*/ 338688 w 1640088"/>
                <a:gd name="connsiteY897" fmla="*/ 1138410 h 1361472"/>
                <a:gd name="connsiteX898" fmla="*/ 342424 w 1640088"/>
                <a:gd name="connsiteY898" fmla="*/ 1127822 h 1361472"/>
                <a:gd name="connsiteX899" fmla="*/ 345274 w 1640088"/>
                <a:gd name="connsiteY899" fmla="*/ 1116038 h 1361472"/>
                <a:gd name="connsiteX900" fmla="*/ 346983 w 1640088"/>
                <a:gd name="connsiteY900" fmla="*/ 1102594 h 1361472"/>
                <a:gd name="connsiteX901" fmla="*/ 345400 w 1640088"/>
                <a:gd name="connsiteY901" fmla="*/ 1088631 h 1361472"/>
                <a:gd name="connsiteX902" fmla="*/ 343944 w 1640088"/>
                <a:gd name="connsiteY902" fmla="*/ 1082647 h 1361472"/>
                <a:gd name="connsiteX903" fmla="*/ 337168 w 1640088"/>
                <a:gd name="connsiteY903" fmla="*/ 1065942 h 1361472"/>
                <a:gd name="connsiteX904" fmla="*/ 330963 w 1640088"/>
                <a:gd name="connsiteY904" fmla="*/ 1055880 h 1361472"/>
                <a:gd name="connsiteX905" fmla="*/ 326150 w 1640088"/>
                <a:gd name="connsiteY905" fmla="*/ 1050371 h 1361472"/>
                <a:gd name="connsiteX906" fmla="*/ 316144 w 1640088"/>
                <a:gd name="connsiteY906" fmla="*/ 1043386 h 1361472"/>
                <a:gd name="connsiteX907" fmla="*/ 307976 w 1640088"/>
                <a:gd name="connsiteY907" fmla="*/ 1040593 h 1361472"/>
                <a:gd name="connsiteX908" fmla="*/ 300124 w 1640088"/>
                <a:gd name="connsiteY908" fmla="*/ 1039580 h 1361472"/>
                <a:gd name="connsiteX909" fmla="*/ 297400 w 1640088"/>
                <a:gd name="connsiteY909" fmla="*/ 1039865 h 1361472"/>
                <a:gd name="connsiteX910" fmla="*/ 292145 w 1640088"/>
                <a:gd name="connsiteY910" fmla="*/ 1040942 h 1361472"/>
                <a:gd name="connsiteX911" fmla="*/ 287459 w 1640088"/>
                <a:gd name="connsiteY911" fmla="*/ 1043120 h 1361472"/>
                <a:gd name="connsiteX912" fmla="*/ 282773 w 1640088"/>
                <a:gd name="connsiteY912" fmla="*/ 1046767 h 1361472"/>
                <a:gd name="connsiteX913" fmla="*/ 263459 w 1640088"/>
                <a:gd name="connsiteY913" fmla="*/ 1071172 h 1361472"/>
                <a:gd name="connsiteX914" fmla="*/ 253517 w 1640088"/>
                <a:gd name="connsiteY914" fmla="*/ 1087016 h 1361472"/>
                <a:gd name="connsiteX915" fmla="*/ 247754 w 1640088"/>
                <a:gd name="connsiteY915" fmla="*/ 1101948 h 1361472"/>
                <a:gd name="connsiteX916" fmla="*/ 246361 w 1640088"/>
                <a:gd name="connsiteY916" fmla="*/ 1107027 h 1361472"/>
                <a:gd name="connsiteX917" fmla="*/ 245221 w 1640088"/>
                <a:gd name="connsiteY917" fmla="*/ 1113302 h 1361472"/>
                <a:gd name="connsiteX918" fmla="*/ 244778 w 1640088"/>
                <a:gd name="connsiteY918" fmla="*/ 1122395 h 1361472"/>
                <a:gd name="connsiteX919" fmla="*/ 245791 w 1640088"/>
                <a:gd name="connsiteY919" fmla="*/ 1129089 h 1361472"/>
                <a:gd name="connsiteX920" fmla="*/ 246614 w 1640088"/>
                <a:gd name="connsiteY920" fmla="*/ 1132255 h 1361472"/>
                <a:gd name="connsiteX921" fmla="*/ 258076 w 1640088"/>
                <a:gd name="connsiteY921" fmla="*/ 1155932 h 1361472"/>
                <a:gd name="connsiteX922" fmla="*/ 273654 w 1640088"/>
                <a:gd name="connsiteY922" fmla="*/ 1175385 h 1361472"/>
                <a:gd name="connsiteX923" fmla="*/ 280556 w 1640088"/>
                <a:gd name="connsiteY923" fmla="*/ 1180730 h 1361472"/>
                <a:gd name="connsiteX924" fmla="*/ 272261 w 1640088"/>
                <a:gd name="connsiteY924" fmla="*/ 1188557 h 1361472"/>
                <a:gd name="connsiteX925" fmla="*/ 264092 w 1640088"/>
                <a:gd name="connsiteY925" fmla="*/ 1194136 h 1361472"/>
                <a:gd name="connsiteX926" fmla="*/ 245221 w 1640088"/>
                <a:gd name="connsiteY926" fmla="*/ 1199062 h 1361472"/>
                <a:gd name="connsiteX927" fmla="*/ 223627 w 1640088"/>
                <a:gd name="connsiteY927" fmla="*/ 1200570 h 1361472"/>
                <a:gd name="connsiteX928" fmla="*/ 208493 w 1640088"/>
                <a:gd name="connsiteY928" fmla="*/ 1199905 h 1361472"/>
                <a:gd name="connsiteX929" fmla="*/ 189876 w 1640088"/>
                <a:gd name="connsiteY929" fmla="*/ 1195953 h 1361472"/>
                <a:gd name="connsiteX930" fmla="*/ 182657 w 1640088"/>
                <a:gd name="connsiteY930" fmla="*/ 1193338 h 1361472"/>
                <a:gd name="connsiteX931" fmla="*/ 169296 w 1640088"/>
                <a:gd name="connsiteY931" fmla="*/ 1186714 h 1361472"/>
                <a:gd name="connsiteX932" fmla="*/ 165369 w 1640088"/>
                <a:gd name="connsiteY932" fmla="*/ 1183979 h 1361472"/>
                <a:gd name="connsiteX933" fmla="*/ 165369 w 1640088"/>
                <a:gd name="connsiteY933" fmla="*/ 1183979 h 1361472"/>
                <a:gd name="connsiteX934" fmla="*/ 165369 w 1640088"/>
                <a:gd name="connsiteY934" fmla="*/ 1183998 h 1361472"/>
                <a:gd name="connsiteX935" fmla="*/ 165369 w 1640088"/>
                <a:gd name="connsiteY935" fmla="*/ 1183998 h 1361472"/>
                <a:gd name="connsiteX936" fmla="*/ 155364 w 1640088"/>
                <a:gd name="connsiteY936" fmla="*/ 1176152 h 1361472"/>
                <a:gd name="connsiteX937" fmla="*/ 146562 w 1640088"/>
                <a:gd name="connsiteY937" fmla="*/ 1168401 h 1361472"/>
                <a:gd name="connsiteX938" fmla="*/ 137316 w 1640088"/>
                <a:gd name="connsiteY938" fmla="*/ 1158750 h 1361472"/>
                <a:gd name="connsiteX939" fmla="*/ 129718 w 1640088"/>
                <a:gd name="connsiteY939" fmla="*/ 1150030 h 1361472"/>
                <a:gd name="connsiteX940" fmla="*/ 114330 w 1640088"/>
                <a:gd name="connsiteY940" fmla="*/ 1127620 h 1361472"/>
                <a:gd name="connsiteX941" fmla="*/ 107808 w 1640088"/>
                <a:gd name="connsiteY941" fmla="*/ 1103709 h 1361472"/>
                <a:gd name="connsiteX942" fmla="*/ 106035 w 1640088"/>
                <a:gd name="connsiteY942" fmla="*/ 1089689 h 1361472"/>
                <a:gd name="connsiteX943" fmla="*/ 106478 w 1640088"/>
                <a:gd name="connsiteY943" fmla="*/ 1068975 h 1361472"/>
                <a:gd name="connsiteX944" fmla="*/ 109011 w 1640088"/>
                <a:gd name="connsiteY944" fmla="*/ 1047901 h 1361472"/>
                <a:gd name="connsiteX945" fmla="*/ 114393 w 1640088"/>
                <a:gd name="connsiteY945" fmla="*/ 1046495 h 1361472"/>
                <a:gd name="connsiteX946" fmla="*/ 128388 w 1640088"/>
                <a:gd name="connsiteY946" fmla="*/ 1041423 h 1361472"/>
                <a:gd name="connsiteX947" fmla="*/ 149855 w 1640088"/>
                <a:gd name="connsiteY947" fmla="*/ 1030221 h 1361472"/>
                <a:gd name="connsiteX948" fmla="*/ 158910 w 1640088"/>
                <a:gd name="connsiteY948" fmla="*/ 1022552 h 1361472"/>
                <a:gd name="connsiteX949" fmla="*/ 168599 w 1640088"/>
                <a:gd name="connsiteY949" fmla="*/ 1000490 h 1361472"/>
                <a:gd name="connsiteX950" fmla="*/ 166193 w 1640088"/>
                <a:gd name="connsiteY950" fmla="*/ 985963 h 1361472"/>
                <a:gd name="connsiteX951" fmla="*/ 159164 w 1640088"/>
                <a:gd name="connsiteY951" fmla="*/ 976458 h 1361472"/>
                <a:gd name="connsiteX952" fmla="*/ 152641 w 1640088"/>
                <a:gd name="connsiteY952" fmla="*/ 971677 h 1361472"/>
                <a:gd name="connsiteX953" fmla="*/ 146942 w 1640088"/>
                <a:gd name="connsiteY953" fmla="*/ 969765 h 1361472"/>
                <a:gd name="connsiteX954" fmla="*/ 140356 w 1640088"/>
                <a:gd name="connsiteY954" fmla="*/ 969125 h 1361472"/>
                <a:gd name="connsiteX955" fmla="*/ 138520 w 1640088"/>
                <a:gd name="connsiteY955" fmla="*/ 969069 h 1361472"/>
                <a:gd name="connsiteX956" fmla="*/ 129274 w 1640088"/>
                <a:gd name="connsiteY956" fmla="*/ 970183 h 1361472"/>
                <a:gd name="connsiteX957" fmla="*/ 119206 w 1640088"/>
                <a:gd name="connsiteY957" fmla="*/ 974350 h 1361472"/>
                <a:gd name="connsiteX958" fmla="*/ 116990 w 1640088"/>
                <a:gd name="connsiteY958" fmla="*/ 976167 h 1361472"/>
                <a:gd name="connsiteX959" fmla="*/ 113443 w 1640088"/>
                <a:gd name="connsiteY959" fmla="*/ 979276 h 1361472"/>
                <a:gd name="connsiteX960" fmla="*/ 110721 w 1640088"/>
                <a:gd name="connsiteY960" fmla="*/ 982240 h 1361472"/>
                <a:gd name="connsiteX961" fmla="*/ 102805 w 1640088"/>
                <a:gd name="connsiteY961" fmla="*/ 993012 h 1361472"/>
                <a:gd name="connsiteX962" fmla="*/ 93813 w 1640088"/>
                <a:gd name="connsiteY962" fmla="*/ 1012819 h 1361472"/>
                <a:gd name="connsiteX963" fmla="*/ 90013 w 1640088"/>
                <a:gd name="connsiteY963" fmla="*/ 1025636 h 1361472"/>
                <a:gd name="connsiteX964" fmla="*/ 89317 w 1640088"/>
                <a:gd name="connsiteY964" fmla="*/ 1025636 h 1361472"/>
                <a:gd name="connsiteX965" fmla="*/ 82034 w 1640088"/>
                <a:gd name="connsiteY965" fmla="*/ 1025142 h 1361472"/>
                <a:gd name="connsiteX966" fmla="*/ 73296 w 1640088"/>
                <a:gd name="connsiteY966" fmla="*/ 1023255 h 1361472"/>
                <a:gd name="connsiteX967" fmla="*/ 63734 w 1640088"/>
                <a:gd name="connsiteY967" fmla="*/ 1017683 h 1361472"/>
                <a:gd name="connsiteX968" fmla="*/ 52272 w 1640088"/>
                <a:gd name="connsiteY968" fmla="*/ 1006328 h 1361472"/>
                <a:gd name="connsiteX969" fmla="*/ 39417 w 1640088"/>
                <a:gd name="connsiteY969" fmla="*/ 987439 h 1361472"/>
                <a:gd name="connsiteX970" fmla="*/ 32958 w 1640088"/>
                <a:gd name="connsiteY970" fmla="*/ 970126 h 1361472"/>
                <a:gd name="connsiteX971" fmla="*/ 28019 w 1640088"/>
                <a:gd name="connsiteY971" fmla="*/ 951996 h 1361472"/>
                <a:gd name="connsiteX972" fmla="*/ 26499 w 1640088"/>
                <a:gd name="connsiteY972" fmla="*/ 918542 h 1361472"/>
                <a:gd name="connsiteX973" fmla="*/ 27069 w 1640088"/>
                <a:gd name="connsiteY973" fmla="*/ 882042 h 1361472"/>
                <a:gd name="connsiteX974" fmla="*/ 40874 w 1640088"/>
                <a:gd name="connsiteY974" fmla="*/ 824955 h 1361472"/>
                <a:gd name="connsiteX975" fmla="*/ 48156 w 1640088"/>
                <a:gd name="connsiteY975" fmla="*/ 808402 h 1361472"/>
                <a:gd name="connsiteX976" fmla="*/ 57022 w 1640088"/>
                <a:gd name="connsiteY976" fmla="*/ 791209 h 1361472"/>
                <a:gd name="connsiteX977" fmla="*/ 75512 w 1640088"/>
                <a:gd name="connsiteY977" fmla="*/ 760054 h 1361472"/>
                <a:gd name="connsiteX978" fmla="*/ 96979 w 1640088"/>
                <a:gd name="connsiteY978" fmla="*/ 733989 h 1361472"/>
                <a:gd name="connsiteX979" fmla="*/ 110467 w 1640088"/>
                <a:gd name="connsiteY979" fmla="*/ 720596 h 1361472"/>
                <a:gd name="connsiteX980" fmla="*/ 121866 w 1640088"/>
                <a:gd name="connsiteY980" fmla="*/ 710313 h 1361472"/>
                <a:gd name="connsiteX981" fmla="*/ 141559 w 1640088"/>
                <a:gd name="connsiteY981" fmla="*/ 695799 h 1361472"/>
                <a:gd name="connsiteX982" fmla="*/ 146055 w 1640088"/>
                <a:gd name="connsiteY982" fmla="*/ 692835 h 1361472"/>
                <a:gd name="connsiteX983" fmla="*/ 171385 w 1640088"/>
                <a:gd name="connsiteY983" fmla="*/ 695362 h 1361472"/>
                <a:gd name="connsiteX984" fmla="*/ 177717 w 1640088"/>
                <a:gd name="connsiteY984" fmla="*/ 695425 h 1361472"/>
                <a:gd name="connsiteX985" fmla="*/ 197538 w 1640088"/>
                <a:gd name="connsiteY985" fmla="*/ 694450 h 1361472"/>
                <a:gd name="connsiteX986" fmla="*/ 226097 w 1640088"/>
                <a:gd name="connsiteY986" fmla="*/ 683742 h 1361472"/>
                <a:gd name="connsiteX987" fmla="*/ 230277 w 1640088"/>
                <a:gd name="connsiteY987" fmla="*/ 675497 h 1361472"/>
                <a:gd name="connsiteX988" fmla="*/ 230023 w 1640088"/>
                <a:gd name="connsiteY988" fmla="*/ 669741 h 1361472"/>
                <a:gd name="connsiteX989" fmla="*/ 228377 w 1640088"/>
                <a:gd name="connsiteY989" fmla="*/ 665701 h 1361472"/>
                <a:gd name="connsiteX990" fmla="*/ 224641 w 1640088"/>
                <a:gd name="connsiteY990" fmla="*/ 661971 h 1361472"/>
                <a:gd name="connsiteX991" fmla="*/ 218372 w 1640088"/>
                <a:gd name="connsiteY991" fmla="*/ 658596 h 1361472"/>
                <a:gd name="connsiteX992" fmla="*/ 207544 w 1640088"/>
                <a:gd name="connsiteY992" fmla="*/ 656113 h 1361472"/>
                <a:gd name="connsiteX993" fmla="*/ 195195 w 1640088"/>
                <a:gd name="connsiteY993" fmla="*/ 654720 h 1361472"/>
                <a:gd name="connsiteX994" fmla="*/ 191839 w 1640088"/>
                <a:gd name="connsiteY994" fmla="*/ 654575 h 1361472"/>
                <a:gd name="connsiteX995" fmla="*/ 177465 w 1640088"/>
                <a:gd name="connsiteY995" fmla="*/ 656398 h 1361472"/>
                <a:gd name="connsiteX996" fmla="*/ 161760 w 1640088"/>
                <a:gd name="connsiteY996" fmla="*/ 661186 h 1361472"/>
                <a:gd name="connsiteX997" fmla="*/ 150868 w 1640088"/>
                <a:gd name="connsiteY997" fmla="*/ 665637 h 1361472"/>
                <a:gd name="connsiteX998" fmla="*/ 144979 w 1640088"/>
                <a:gd name="connsiteY998" fmla="*/ 668183 h 1361472"/>
                <a:gd name="connsiteX999" fmla="*/ 134087 w 1640088"/>
                <a:gd name="connsiteY999" fmla="*/ 664935 h 1361472"/>
                <a:gd name="connsiteX1000" fmla="*/ 126805 w 1640088"/>
                <a:gd name="connsiteY1000" fmla="*/ 661122 h 1361472"/>
                <a:gd name="connsiteX1001" fmla="*/ 112873 w 1640088"/>
                <a:gd name="connsiteY1001" fmla="*/ 647888 h 1361472"/>
                <a:gd name="connsiteX1002" fmla="*/ 112113 w 1640088"/>
                <a:gd name="connsiteY1002" fmla="*/ 646805 h 1361472"/>
                <a:gd name="connsiteX1003" fmla="*/ 107491 w 1640088"/>
                <a:gd name="connsiteY1003" fmla="*/ 639915 h 1361472"/>
                <a:gd name="connsiteX1004" fmla="*/ 104008 w 1640088"/>
                <a:gd name="connsiteY1004" fmla="*/ 633627 h 1361472"/>
                <a:gd name="connsiteX1005" fmla="*/ 101349 w 1640088"/>
                <a:gd name="connsiteY1005" fmla="*/ 623647 h 1361472"/>
                <a:gd name="connsiteX1006" fmla="*/ 101665 w 1640088"/>
                <a:gd name="connsiteY1006" fmla="*/ 599888 h 1361472"/>
                <a:gd name="connsiteX1007" fmla="*/ 103755 w 1640088"/>
                <a:gd name="connsiteY1007" fmla="*/ 588141 h 1361472"/>
                <a:gd name="connsiteX1008" fmla="*/ 106921 w 1640088"/>
                <a:gd name="connsiteY1008" fmla="*/ 578472 h 1361472"/>
                <a:gd name="connsiteX1009" fmla="*/ 116040 w 1640088"/>
                <a:gd name="connsiteY1009" fmla="*/ 563451 h 1361472"/>
                <a:gd name="connsiteX1010" fmla="*/ 123576 w 1640088"/>
                <a:gd name="connsiteY1010" fmla="*/ 553794 h 1361472"/>
                <a:gd name="connsiteX1011" fmla="*/ 131997 w 1640088"/>
                <a:gd name="connsiteY1011" fmla="*/ 544580 h 1361472"/>
                <a:gd name="connsiteX1012" fmla="*/ 150425 w 1640088"/>
                <a:gd name="connsiteY1012" fmla="*/ 527888 h 1361472"/>
                <a:gd name="connsiteX1013" fmla="*/ 159480 w 1640088"/>
                <a:gd name="connsiteY1013" fmla="*/ 521049 h 1361472"/>
                <a:gd name="connsiteX1014" fmla="*/ 170688 w 1640088"/>
                <a:gd name="connsiteY1014" fmla="*/ 513988 h 1361472"/>
                <a:gd name="connsiteX1015" fmla="*/ 191649 w 1640088"/>
                <a:gd name="connsiteY1015" fmla="*/ 502736 h 1361472"/>
                <a:gd name="connsiteX1016" fmla="*/ 209443 w 1640088"/>
                <a:gd name="connsiteY1016" fmla="*/ 496023 h 1361472"/>
                <a:gd name="connsiteX1017" fmla="*/ 211026 w 1640088"/>
                <a:gd name="connsiteY1017" fmla="*/ 495542 h 1361472"/>
                <a:gd name="connsiteX1018" fmla="*/ 217928 w 1640088"/>
                <a:gd name="connsiteY1018" fmla="*/ 499772 h 1361472"/>
                <a:gd name="connsiteX1019" fmla="*/ 238825 w 1640088"/>
                <a:gd name="connsiteY1019" fmla="*/ 507726 h 1361472"/>
                <a:gd name="connsiteX1020" fmla="*/ 263649 w 1640088"/>
                <a:gd name="connsiteY1020" fmla="*/ 511867 h 1361472"/>
                <a:gd name="connsiteX1021" fmla="*/ 265865 w 1640088"/>
                <a:gd name="connsiteY1021" fmla="*/ 511956 h 1361472"/>
                <a:gd name="connsiteX1022" fmla="*/ 272261 w 1640088"/>
                <a:gd name="connsiteY1022" fmla="*/ 511316 h 1361472"/>
                <a:gd name="connsiteX1023" fmla="*/ 282710 w 1640088"/>
                <a:gd name="connsiteY1023" fmla="*/ 506111 h 1361472"/>
                <a:gd name="connsiteX1024" fmla="*/ 285369 w 1640088"/>
                <a:gd name="connsiteY1024" fmla="*/ 502381 h 1361472"/>
                <a:gd name="connsiteX1025" fmla="*/ 286319 w 1640088"/>
                <a:gd name="connsiteY1025" fmla="*/ 496296 h 1361472"/>
                <a:gd name="connsiteX1026" fmla="*/ 279290 w 1640088"/>
                <a:gd name="connsiteY1026" fmla="*/ 484403 h 1361472"/>
                <a:gd name="connsiteX1027" fmla="*/ 269664 w 1640088"/>
                <a:gd name="connsiteY1027" fmla="*/ 478413 h 1361472"/>
                <a:gd name="connsiteX1028" fmla="*/ 263586 w 1640088"/>
                <a:gd name="connsiteY1028" fmla="*/ 475931 h 1361472"/>
                <a:gd name="connsiteX1029" fmla="*/ 244968 w 1640088"/>
                <a:gd name="connsiteY1029" fmla="*/ 472619 h 1361472"/>
                <a:gd name="connsiteX1030" fmla="*/ 230910 w 1640088"/>
                <a:gd name="connsiteY1030" fmla="*/ 471688 h 1361472"/>
                <a:gd name="connsiteX1031" fmla="*/ 227237 w 1640088"/>
                <a:gd name="connsiteY1031" fmla="*/ 471789 h 1361472"/>
                <a:gd name="connsiteX1032" fmla="*/ 219195 w 1640088"/>
                <a:gd name="connsiteY1032" fmla="*/ 472619 h 1361472"/>
                <a:gd name="connsiteX1033" fmla="*/ 215523 w 1640088"/>
                <a:gd name="connsiteY1033" fmla="*/ 468825 h 1361472"/>
                <a:gd name="connsiteX1034" fmla="*/ 207796 w 1640088"/>
                <a:gd name="connsiteY1034" fmla="*/ 456420 h 1361472"/>
                <a:gd name="connsiteX1035" fmla="*/ 203807 w 1640088"/>
                <a:gd name="connsiteY1035" fmla="*/ 444591 h 1361472"/>
                <a:gd name="connsiteX1036" fmla="*/ 203364 w 1640088"/>
                <a:gd name="connsiteY1036" fmla="*/ 432826 h 1361472"/>
                <a:gd name="connsiteX1037" fmla="*/ 205263 w 1640088"/>
                <a:gd name="connsiteY1037" fmla="*/ 424169 h 1361472"/>
                <a:gd name="connsiteX1038" fmla="*/ 207796 w 1640088"/>
                <a:gd name="connsiteY1038" fmla="*/ 419508 h 1361472"/>
                <a:gd name="connsiteX1039" fmla="*/ 227111 w 1640088"/>
                <a:gd name="connsiteY1039" fmla="*/ 400492 h 1361472"/>
                <a:gd name="connsiteX1040" fmla="*/ 237496 w 1640088"/>
                <a:gd name="connsiteY1040" fmla="*/ 393507 h 1361472"/>
                <a:gd name="connsiteX1041" fmla="*/ 248007 w 1640088"/>
                <a:gd name="connsiteY1041" fmla="*/ 387998 h 1361472"/>
                <a:gd name="connsiteX1042" fmla="*/ 255860 w 1640088"/>
                <a:gd name="connsiteY1042" fmla="*/ 384687 h 1361472"/>
                <a:gd name="connsiteX1043" fmla="*/ 267955 w 1640088"/>
                <a:gd name="connsiteY1043" fmla="*/ 381248 h 1361472"/>
                <a:gd name="connsiteX1044" fmla="*/ 280556 w 1640088"/>
                <a:gd name="connsiteY1044" fmla="*/ 378632 h 1361472"/>
                <a:gd name="connsiteX1045" fmla="*/ 298224 w 1640088"/>
                <a:gd name="connsiteY1045" fmla="*/ 376872 h 1361472"/>
                <a:gd name="connsiteX1046" fmla="*/ 301073 w 1640088"/>
                <a:gd name="connsiteY1046" fmla="*/ 376815 h 1361472"/>
                <a:gd name="connsiteX1047" fmla="*/ 315511 w 1640088"/>
                <a:gd name="connsiteY1047" fmla="*/ 377575 h 1361472"/>
                <a:gd name="connsiteX1048" fmla="*/ 343628 w 1640088"/>
                <a:gd name="connsiteY1048" fmla="*/ 382451 h 1361472"/>
                <a:gd name="connsiteX1049" fmla="*/ 370983 w 1640088"/>
                <a:gd name="connsiteY1049" fmla="*/ 390544 h 1361472"/>
                <a:gd name="connsiteX1050" fmla="*/ 392450 w 1640088"/>
                <a:gd name="connsiteY1050" fmla="*/ 401049 h 1361472"/>
                <a:gd name="connsiteX1051" fmla="*/ 411131 w 1640088"/>
                <a:gd name="connsiteY1051" fmla="*/ 413018 h 1361472"/>
                <a:gd name="connsiteX1052" fmla="*/ 412777 w 1640088"/>
                <a:gd name="connsiteY1052" fmla="*/ 414221 h 1361472"/>
                <a:gd name="connsiteX1053" fmla="*/ 412967 w 1640088"/>
                <a:gd name="connsiteY1053" fmla="*/ 437695 h 1361472"/>
                <a:gd name="connsiteX1054" fmla="*/ 417970 w 1640088"/>
                <a:gd name="connsiteY1054" fmla="*/ 453685 h 1361472"/>
                <a:gd name="connsiteX1055" fmla="*/ 422086 w 1640088"/>
                <a:gd name="connsiteY1055" fmla="*/ 458409 h 1361472"/>
                <a:gd name="connsiteX1056" fmla="*/ 427152 w 1640088"/>
                <a:gd name="connsiteY1056" fmla="*/ 461638 h 1361472"/>
                <a:gd name="connsiteX1057" fmla="*/ 433421 w 1640088"/>
                <a:gd name="connsiteY1057" fmla="*/ 463335 h 1361472"/>
                <a:gd name="connsiteX1058" fmla="*/ 433928 w 1640088"/>
                <a:gd name="connsiteY1058" fmla="*/ 463316 h 1361472"/>
                <a:gd name="connsiteX1059" fmla="*/ 438044 w 1640088"/>
                <a:gd name="connsiteY1059" fmla="*/ 462778 h 1361472"/>
                <a:gd name="connsiteX1060" fmla="*/ 441653 w 1640088"/>
                <a:gd name="connsiteY1060" fmla="*/ 461081 h 1361472"/>
                <a:gd name="connsiteX1061" fmla="*/ 446086 w 1640088"/>
                <a:gd name="connsiteY1061" fmla="*/ 456502 h 1361472"/>
                <a:gd name="connsiteX1062" fmla="*/ 448492 w 1640088"/>
                <a:gd name="connsiteY1062" fmla="*/ 451633 h 1361472"/>
                <a:gd name="connsiteX1063" fmla="*/ 449189 w 1640088"/>
                <a:gd name="connsiteY1063" fmla="*/ 440367 h 1361472"/>
                <a:gd name="connsiteX1064" fmla="*/ 445643 w 1640088"/>
                <a:gd name="connsiteY1064" fmla="*/ 426898 h 1361472"/>
                <a:gd name="connsiteX1065" fmla="*/ 440324 w 1640088"/>
                <a:gd name="connsiteY1065" fmla="*/ 415779 h 1361472"/>
                <a:gd name="connsiteX1066" fmla="*/ 436777 w 1640088"/>
                <a:gd name="connsiteY1066" fmla="*/ 410415 h 1361472"/>
                <a:gd name="connsiteX1067" fmla="*/ 437284 w 1640088"/>
                <a:gd name="connsiteY1067" fmla="*/ 401341 h 1361472"/>
                <a:gd name="connsiteX1068" fmla="*/ 440513 w 1640088"/>
                <a:gd name="connsiteY1068" fmla="*/ 380868 h 1361472"/>
                <a:gd name="connsiteX1069" fmla="*/ 446909 w 1640088"/>
                <a:gd name="connsiteY1069" fmla="*/ 361712 h 1361472"/>
                <a:gd name="connsiteX1070" fmla="*/ 457104 w 1640088"/>
                <a:gd name="connsiteY1070" fmla="*/ 337497 h 1361472"/>
                <a:gd name="connsiteX1071" fmla="*/ 470276 w 1640088"/>
                <a:gd name="connsiteY1071" fmla="*/ 314441 h 1361472"/>
                <a:gd name="connsiteX1072" fmla="*/ 485790 w 1640088"/>
                <a:gd name="connsiteY1072" fmla="*/ 289295 h 1361472"/>
                <a:gd name="connsiteX1073" fmla="*/ 500482 w 1640088"/>
                <a:gd name="connsiteY1073" fmla="*/ 266941 h 1361472"/>
                <a:gd name="connsiteX1074" fmla="*/ 510487 w 1640088"/>
                <a:gd name="connsiteY1074" fmla="*/ 254143 h 1361472"/>
                <a:gd name="connsiteX1075" fmla="*/ 520872 w 1640088"/>
                <a:gd name="connsiteY1075" fmla="*/ 241941 h 1361472"/>
                <a:gd name="connsiteX1076" fmla="*/ 532650 w 1640088"/>
                <a:gd name="connsiteY1076" fmla="*/ 228681 h 1361472"/>
                <a:gd name="connsiteX1077" fmla="*/ 545505 w 1640088"/>
                <a:gd name="connsiteY1077" fmla="*/ 215446 h 1361472"/>
                <a:gd name="connsiteX1078" fmla="*/ 557347 w 1640088"/>
                <a:gd name="connsiteY1078" fmla="*/ 204301 h 1361472"/>
                <a:gd name="connsiteX1079" fmla="*/ 570708 w 1640088"/>
                <a:gd name="connsiteY1079" fmla="*/ 191680 h 1361472"/>
                <a:gd name="connsiteX1080" fmla="*/ 595025 w 1640088"/>
                <a:gd name="connsiteY1080" fmla="*/ 169105 h 1361472"/>
                <a:gd name="connsiteX1081" fmla="*/ 595025 w 1640088"/>
                <a:gd name="connsiteY1081" fmla="*/ 169105 h 1361472"/>
                <a:gd name="connsiteX1082" fmla="*/ 607816 w 1640088"/>
                <a:gd name="connsiteY1082" fmla="*/ 159055 h 1361472"/>
                <a:gd name="connsiteX1083" fmla="*/ 624977 w 1640088"/>
                <a:gd name="connsiteY1083" fmla="*/ 147436 h 1361472"/>
                <a:gd name="connsiteX1084" fmla="*/ 657083 w 1640088"/>
                <a:gd name="connsiteY1084" fmla="*/ 128274 h 1361472"/>
                <a:gd name="connsiteX1085" fmla="*/ 682096 w 1640088"/>
                <a:gd name="connsiteY1085" fmla="*/ 120010 h 1361472"/>
                <a:gd name="connsiteX1086" fmla="*/ 692924 w 1640088"/>
                <a:gd name="connsiteY1086" fmla="*/ 119351 h 1361472"/>
                <a:gd name="connsiteX1087" fmla="*/ 703880 w 1640088"/>
                <a:gd name="connsiteY1087" fmla="*/ 119820 h 1361472"/>
                <a:gd name="connsiteX1088" fmla="*/ 713315 w 1640088"/>
                <a:gd name="connsiteY1088" fmla="*/ 121150 h 1361472"/>
                <a:gd name="connsiteX1089" fmla="*/ 718887 w 1640088"/>
                <a:gd name="connsiteY1089" fmla="*/ 122765 h 1361472"/>
                <a:gd name="connsiteX1090" fmla="*/ 724460 w 1640088"/>
                <a:gd name="connsiteY1090" fmla="*/ 125437 h 1361472"/>
                <a:gd name="connsiteX1091" fmla="*/ 728006 w 1640088"/>
                <a:gd name="connsiteY1091" fmla="*/ 127634 h 1361472"/>
                <a:gd name="connsiteX1092" fmla="*/ 734211 w 1640088"/>
                <a:gd name="connsiteY1092" fmla="*/ 132706 h 1361472"/>
                <a:gd name="connsiteX1093" fmla="*/ 743457 w 1640088"/>
                <a:gd name="connsiteY1093" fmla="*/ 142591 h 1361472"/>
                <a:gd name="connsiteX1094" fmla="*/ 745674 w 1640088"/>
                <a:gd name="connsiteY1094" fmla="*/ 145238 h 1361472"/>
                <a:gd name="connsiteX1095" fmla="*/ 747763 w 1640088"/>
                <a:gd name="connsiteY1095" fmla="*/ 147910 h 1361472"/>
                <a:gd name="connsiteX1096" fmla="*/ 736681 w 1640088"/>
                <a:gd name="connsiteY1096" fmla="*/ 166680 h 1361472"/>
                <a:gd name="connsiteX1097" fmla="*/ 730918 w 1640088"/>
                <a:gd name="connsiteY1097" fmla="*/ 177040 h 1361472"/>
                <a:gd name="connsiteX1098" fmla="*/ 725790 w 1640088"/>
                <a:gd name="connsiteY1098" fmla="*/ 189863 h 1361472"/>
                <a:gd name="connsiteX1099" fmla="*/ 718697 w 1640088"/>
                <a:gd name="connsiteY1099" fmla="*/ 213540 h 1361472"/>
                <a:gd name="connsiteX1100" fmla="*/ 716734 w 1640088"/>
                <a:gd name="connsiteY1100" fmla="*/ 224812 h 1361472"/>
                <a:gd name="connsiteX1101" fmla="*/ 715974 w 1640088"/>
                <a:gd name="connsiteY1101" fmla="*/ 238268 h 1361472"/>
                <a:gd name="connsiteX1102" fmla="*/ 716987 w 1640088"/>
                <a:gd name="connsiteY1102" fmla="*/ 245170 h 1361472"/>
                <a:gd name="connsiteX1103" fmla="*/ 719267 w 1640088"/>
                <a:gd name="connsiteY1103" fmla="*/ 251446 h 1361472"/>
                <a:gd name="connsiteX1104" fmla="*/ 723447 w 1640088"/>
                <a:gd name="connsiteY1104" fmla="*/ 256936 h 1361472"/>
                <a:gd name="connsiteX1105" fmla="*/ 728892 w 1640088"/>
                <a:gd name="connsiteY1105" fmla="*/ 260748 h 1361472"/>
                <a:gd name="connsiteX1106" fmla="*/ 730602 w 1640088"/>
                <a:gd name="connsiteY1106" fmla="*/ 261451 h 1361472"/>
                <a:gd name="connsiteX1107" fmla="*/ 735098 w 1640088"/>
                <a:gd name="connsiteY1107" fmla="*/ 262711 h 1361472"/>
                <a:gd name="connsiteX1108" fmla="*/ 737568 w 1640088"/>
                <a:gd name="connsiteY1108" fmla="*/ 262920 h 1361472"/>
                <a:gd name="connsiteX1109" fmla="*/ 752322 w 1640088"/>
                <a:gd name="connsiteY1109" fmla="*/ 257512 h 1361472"/>
                <a:gd name="connsiteX1110" fmla="*/ 761314 w 1640088"/>
                <a:gd name="connsiteY1110" fmla="*/ 247140 h 1361472"/>
                <a:gd name="connsiteX1111" fmla="*/ 767710 w 1640088"/>
                <a:gd name="connsiteY1111" fmla="*/ 232638 h 1361472"/>
                <a:gd name="connsiteX1112" fmla="*/ 772776 w 1640088"/>
                <a:gd name="connsiteY1112" fmla="*/ 211862 h 1361472"/>
                <a:gd name="connsiteX1113" fmla="*/ 776386 w 1640088"/>
                <a:gd name="connsiteY1113" fmla="*/ 183853 h 1361472"/>
                <a:gd name="connsiteX1114" fmla="*/ 777146 w 1640088"/>
                <a:gd name="connsiteY1114" fmla="*/ 172379 h 1361472"/>
                <a:gd name="connsiteX1115" fmla="*/ 775879 w 1640088"/>
                <a:gd name="connsiteY1115" fmla="*/ 155262 h 1361472"/>
                <a:gd name="connsiteX1116" fmla="*/ 774486 w 1640088"/>
                <a:gd name="connsiteY1116" fmla="*/ 149962 h 1361472"/>
                <a:gd name="connsiteX1117" fmla="*/ 801209 w 1640088"/>
                <a:gd name="connsiteY1117" fmla="*/ 120529 h 1361472"/>
                <a:gd name="connsiteX1118" fmla="*/ 830401 w 1640088"/>
                <a:gd name="connsiteY1118" fmla="*/ 92394 h 1361472"/>
                <a:gd name="connsiteX1119" fmla="*/ 862443 w 1640088"/>
                <a:gd name="connsiteY1119" fmla="*/ 68597 h 1361472"/>
                <a:gd name="connsiteX1120" fmla="*/ 881884 w 1640088"/>
                <a:gd name="connsiteY1120" fmla="*/ 57369 h 1361472"/>
                <a:gd name="connsiteX1121" fmla="*/ 899298 w 1640088"/>
                <a:gd name="connsiteY1121" fmla="*/ 48232 h 1361472"/>
                <a:gd name="connsiteX1122" fmla="*/ 927604 w 1640088"/>
                <a:gd name="connsiteY1122" fmla="*/ 36738 h 1361472"/>
                <a:gd name="connsiteX1123" fmla="*/ 937230 w 1640088"/>
                <a:gd name="connsiteY1123" fmla="*/ 33503 h 1361472"/>
                <a:gd name="connsiteX1124" fmla="*/ 944322 w 1640088"/>
                <a:gd name="connsiteY1124" fmla="*/ 31514 h 1361472"/>
                <a:gd name="connsiteX1125" fmla="*/ 950844 w 1640088"/>
                <a:gd name="connsiteY1125" fmla="*/ 29760 h 1361472"/>
                <a:gd name="connsiteX1126" fmla="*/ 959773 w 1640088"/>
                <a:gd name="connsiteY1126" fmla="*/ 28000 h 1361472"/>
                <a:gd name="connsiteX1127" fmla="*/ 968511 w 1640088"/>
                <a:gd name="connsiteY1127" fmla="*/ 26796 h 1361472"/>
                <a:gd name="connsiteX1128" fmla="*/ 981683 w 1640088"/>
                <a:gd name="connsiteY1128" fmla="*/ 25923 h 1361472"/>
                <a:gd name="connsiteX1129" fmla="*/ 983203 w 1640088"/>
                <a:gd name="connsiteY1129" fmla="*/ -547 h 1361472"/>
                <a:gd name="connsiteX1130" fmla="*/ 935013 w 1640088"/>
                <a:gd name="connsiteY1130" fmla="*/ 6868 h 1361472"/>
                <a:gd name="connsiteX1131" fmla="*/ 911329 w 1640088"/>
                <a:gd name="connsiteY1131" fmla="*/ 15259 h 1361472"/>
                <a:gd name="connsiteX1132" fmla="*/ 899235 w 1640088"/>
                <a:gd name="connsiteY1132" fmla="*/ 20394 h 1361472"/>
                <a:gd name="connsiteX1133" fmla="*/ 886000 w 1640088"/>
                <a:gd name="connsiteY1133" fmla="*/ 26530 h 1361472"/>
                <a:gd name="connsiteX1134" fmla="*/ 862570 w 1640088"/>
                <a:gd name="connsiteY1134" fmla="*/ 39347 h 1361472"/>
                <a:gd name="connsiteX1135" fmla="*/ 842370 w 1640088"/>
                <a:gd name="connsiteY1135" fmla="*/ 52316 h 1361472"/>
                <a:gd name="connsiteX1136" fmla="*/ 821156 w 1640088"/>
                <a:gd name="connsiteY1136" fmla="*/ 68717 h 1361472"/>
                <a:gd name="connsiteX1137" fmla="*/ 800322 w 1640088"/>
                <a:gd name="connsiteY1137" fmla="*/ 87467 h 1361472"/>
                <a:gd name="connsiteX1138" fmla="*/ 766064 w 1640088"/>
                <a:gd name="connsiteY1138" fmla="*/ 123613 h 1361472"/>
                <a:gd name="connsiteX1139" fmla="*/ 761757 w 1640088"/>
                <a:gd name="connsiteY1139" fmla="*/ 128635 h 1361472"/>
                <a:gd name="connsiteX1140" fmla="*/ 754919 w 1640088"/>
                <a:gd name="connsiteY1140" fmla="*/ 120181 h 1361472"/>
                <a:gd name="connsiteX1141" fmla="*/ 744090 w 1640088"/>
                <a:gd name="connsiteY1141" fmla="*/ 109884 h 1361472"/>
                <a:gd name="connsiteX1142" fmla="*/ 732692 w 1640088"/>
                <a:gd name="connsiteY1142" fmla="*/ 102260 h 1361472"/>
                <a:gd name="connsiteX1143" fmla="*/ 720850 w 1640088"/>
                <a:gd name="connsiteY1143" fmla="*/ 97618 h 1361472"/>
                <a:gd name="connsiteX1144" fmla="*/ 710401 w 1640088"/>
                <a:gd name="connsiteY1144" fmla="*/ 95864 h 1361472"/>
                <a:gd name="connsiteX1145" fmla="*/ 700966 w 1640088"/>
                <a:gd name="connsiteY1145" fmla="*/ 94946 h 1361472"/>
                <a:gd name="connsiteX1146" fmla="*/ 691151 w 1640088"/>
                <a:gd name="connsiteY1146" fmla="*/ 94471 h 1361472"/>
                <a:gd name="connsiteX1147" fmla="*/ 674877 w 1640088"/>
                <a:gd name="connsiteY1147" fmla="*/ 96143 h 1361472"/>
                <a:gd name="connsiteX1148" fmla="*/ 651637 w 1640088"/>
                <a:gd name="connsiteY1148" fmla="*/ 103520 h 1361472"/>
                <a:gd name="connsiteX1149" fmla="*/ 605727 w 1640088"/>
                <a:gd name="connsiteY1149" fmla="*/ 130249 h 1361472"/>
                <a:gd name="connsiteX1150" fmla="*/ 596544 w 1640088"/>
                <a:gd name="connsiteY1150" fmla="*/ 136436 h 1361472"/>
                <a:gd name="connsiteX1151" fmla="*/ 586223 w 1640088"/>
                <a:gd name="connsiteY1151" fmla="*/ 144326 h 1361472"/>
                <a:gd name="connsiteX1152" fmla="*/ 565896 w 1640088"/>
                <a:gd name="connsiteY1152" fmla="*/ 162101 h 1361472"/>
                <a:gd name="connsiteX1153" fmla="*/ 548608 w 1640088"/>
                <a:gd name="connsiteY1153" fmla="*/ 178655 h 1361472"/>
                <a:gd name="connsiteX1154" fmla="*/ 529231 w 1640088"/>
                <a:gd name="connsiteY1154" fmla="*/ 197487 h 1361472"/>
                <a:gd name="connsiteX1155" fmla="*/ 495352 w 1640088"/>
                <a:gd name="connsiteY1155" fmla="*/ 235102 h 1361472"/>
                <a:gd name="connsiteX1156" fmla="*/ 478508 w 1640088"/>
                <a:gd name="connsiteY1156" fmla="*/ 257227 h 1361472"/>
                <a:gd name="connsiteX1157" fmla="*/ 465020 w 1640088"/>
                <a:gd name="connsiteY1157" fmla="*/ 278086 h 1361472"/>
                <a:gd name="connsiteX1158" fmla="*/ 452039 w 1640088"/>
                <a:gd name="connsiteY1158" fmla="*/ 299091 h 1361472"/>
                <a:gd name="connsiteX1159" fmla="*/ 439753 w 1640088"/>
                <a:gd name="connsiteY1159" fmla="*/ 319931 h 1361472"/>
                <a:gd name="connsiteX1160" fmla="*/ 435131 w 1640088"/>
                <a:gd name="connsiteY1160" fmla="*/ 328955 h 1361472"/>
                <a:gd name="connsiteX1161" fmla="*/ 430002 w 1640088"/>
                <a:gd name="connsiteY1161" fmla="*/ 341284 h 1361472"/>
                <a:gd name="connsiteX1162" fmla="*/ 420629 w 1640088"/>
                <a:gd name="connsiteY1162" fmla="*/ 365316 h 1361472"/>
                <a:gd name="connsiteX1163" fmla="*/ 417590 w 1640088"/>
                <a:gd name="connsiteY1163" fmla="*/ 375378 h 1361472"/>
                <a:gd name="connsiteX1164" fmla="*/ 415247 w 1640088"/>
                <a:gd name="connsiteY1164" fmla="*/ 388353 h 1361472"/>
                <a:gd name="connsiteX1165" fmla="*/ 414741 w 1640088"/>
                <a:gd name="connsiteY1165" fmla="*/ 391811 h 1361472"/>
                <a:gd name="connsiteX1166" fmla="*/ 407079 w 1640088"/>
                <a:gd name="connsiteY1166" fmla="*/ 386523 h 1361472"/>
                <a:gd name="connsiteX1167" fmla="*/ 385738 w 1640088"/>
                <a:gd name="connsiteY1167" fmla="*/ 374409 h 1361472"/>
                <a:gd name="connsiteX1168" fmla="*/ 373263 w 1640088"/>
                <a:gd name="connsiteY1168" fmla="*/ 368976 h 1361472"/>
                <a:gd name="connsiteX1169" fmla="*/ 359965 w 1640088"/>
                <a:gd name="connsiteY1169" fmla="*/ 364543 h 1361472"/>
                <a:gd name="connsiteX1170" fmla="*/ 337422 w 1640088"/>
                <a:gd name="connsiteY1170" fmla="*/ 358831 h 1361472"/>
                <a:gd name="connsiteX1171" fmla="*/ 324757 w 1640088"/>
                <a:gd name="connsiteY1171" fmla="*/ 356571 h 1361472"/>
                <a:gd name="connsiteX1172" fmla="*/ 308419 w 1640088"/>
                <a:gd name="connsiteY1172" fmla="*/ 354664 h 1361472"/>
                <a:gd name="connsiteX1173" fmla="*/ 299047 w 1640088"/>
                <a:gd name="connsiteY1173" fmla="*/ 354234 h 1361472"/>
                <a:gd name="connsiteX1174" fmla="*/ 270108 w 1640088"/>
                <a:gd name="connsiteY1174" fmla="*/ 357216 h 1361472"/>
                <a:gd name="connsiteX1175" fmla="*/ 258266 w 1640088"/>
                <a:gd name="connsiteY1175" fmla="*/ 359470 h 1361472"/>
                <a:gd name="connsiteX1176" fmla="*/ 239966 w 1640088"/>
                <a:gd name="connsiteY1176" fmla="*/ 365588 h 1361472"/>
                <a:gd name="connsiteX1177" fmla="*/ 226541 w 1640088"/>
                <a:gd name="connsiteY1177" fmla="*/ 371939 h 1361472"/>
                <a:gd name="connsiteX1178" fmla="*/ 217295 w 1640088"/>
                <a:gd name="connsiteY1178" fmla="*/ 377847 h 1361472"/>
                <a:gd name="connsiteX1179" fmla="*/ 206846 w 1640088"/>
                <a:gd name="connsiteY1179" fmla="*/ 386175 h 1361472"/>
                <a:gd name="connsiteX1180" fmla="*/ 197285 w 1640088"/>
                <a:gd name="connsiteY1180" fmla="*/ 394920 h 1361472"/>
                <a:gd name="connsiteX1181" fmla="*/ 190255 w 1640088"/>
                <a:gd name="connsiteY1181" fmla="*/ 402601 h 1361472"/>
                <a:gd name="connsiteX1182" fmla="*/ 184620 w 1640088"/>
                <a:gd name="connsiteY1182" fmla="*/ 410991 h 1361472"/>
                <a:gd name="connsiteX1183" fmla="*/ 180060 w 1640088"/>
                <a:gd name="connsiteY1183" fmla="*/ 424929 h 1361472"/>
                <a:gd name="connsiteX1184" fmla="*/ 181517 w 1640088"/>
                <a:gd name="connsiteY1184" fmla="*/ 454121 h 1361472"/>
                <a:gd name="connsiteX1185" fmla="*/ 187279 w 1640088"/>
                <a:gd name="connsiteY1185" fmla="*/ 467971 h 1361472"/>
                <a:gd name="connsiteX1186" fmla="*/ 193865 w 1640088"/>
                <a:gd name="connsiteY1186" fmla="*/ 478830 h 1361472"/>
                <a:gd name="connsiteX1187" fmla="*/ 190699 w 1640088"/>
                <a:gd name="connsiteY1187" fmla="*/ 480027 h 1361472"/>
                <a:gd name="connsiteX1188" fmla="*/ 177971 w 1640088"/>
                <a:gd name="connsiteY1188" fmla="*/ 485518 h 1361472"/>
                <a:gd name="connsiteX1189" fmla="*/ 166193 w 1640088"/>
                <a:gd name="connsiteY1189" fmla="*/ 491324 h 1361472"/>
                <a:gd name="connsiteX1190" fmla="*/ 145105 w 1640088"/>
                <a:gd name="connsiteY1190" fmla="*/ 503426 h 1361472"/>
                <a:gd name="connsiteX1191" fmla="*/ 124272 w 1640088"/>
                <a:gd name="connsiteY1191" fmla="*/ 519972 h 1361472"/>
                <a:gd name="connsiteX1192" fmla="*/ 116040 w 1640088"/>
                <a:gd name="connsiteY1192" fmla="*/ 527382 h 1361472"/>
                <a:gd name="connsiteX1193" fmla="*/ 107618 w 1640088"/>
                <a:gd name="connsiteY1193" fmla="*/ 536272 h 1361472"/>
                <a:gd name="connsiteX1194" fmla="*/ 91723 w 1640088"/>
                <a:gd name="connsiteY1194" fmla="*/ 556909 h 1361472"/>
                <a:gd name="connsiteX1195" fmla="*/ 86341 w 1640088"/>
                <a:gd name="connsiteY1195" fmla="*/ 565788 h 1361472"/>
                <a:gd name="connsiteX1196" fmla="*/ 81211 w 1640088"/>
                <a:gd name="connsiteY1196" fmla="*/ 579111 h 1361472"/>
                <a:gd name="connsiteX1197" fmla="*/ 78489 w 1640088"/>
                <a:gd name="connsiteY1197" fmla="*/ 591225 h 1361472"/>
                <a:gd name="connsiteX1198" fmla="*/ 76652 w 1640088"/>
                <a:gd name="connsiteY1198" fmla="*/ 607157 h 1361472"/>
                <a:gd name="connsiteX1199" fmla="*/ 76146 w 1640088"/>
                <a:gd name="connsiteY1199" fmla="*/ 618841 h 1361472"/>
                <a:gd name="connsiteX1200" fmla="*/ 78045 w 1640088"/>
                <a:gd name="connsiteY1200" fmla="*/ 632867 h 1361472"/>
                <a:gd name="connsiteX1201" fmla="*/ 79058 w 1640088"/>
                <a:gd name="connsiteY1201" fmla="*/ 637509 h 1361472"/>
                <a:gd name="connsiteX1202" fmla="*/ 82794 w 1640088"/>
                <a:gd name="connsiteY1202" fmla="*/ 646742 h 1361472"/>
                <a:gd name="connsiteX1203" fmla="*/ 90773 w 1640088"/>
                <a:gd name="connsiteY1203" fmla="*/ 660210 h 1361472"/>
                <a:gd name="connsiteX1204" fmla="*/ 109137 w 1640088"/>
                <a:gd name="connsiteY1204" fmla="*/ 678809 h 1361472"/>
                <a:gd name="connsiteX1205" fmla="*/ 117053 w 1640088"/>
                <a:gd name="connsiteY1205" fmla="*/ 684179 h 1361472"/>
                <a:gd name="connsiteX1206" fmla="*/ 107491 w 1640088"/>
                <a:gd name="connsiteY1206" fmla="*/ 690657 h 1361472"/>
                <a:gd name="connsiteX1207" fmla="*/ 89696 w 1640088"/>
                <a:gd name="connsiteY1207" fmla="*/ 705158 h 1361472"/>
                <a:gd name="connsiteX1208" fmla="*/ 58478 w 1640088"/>
                <a:gd name="connsiteY1208" fmla="*/ 738549 h 1361472"/>
                <a:gd name="connsiteX1209" fmla="*/ 44357 w 1640088"/>
                <a:gd name="connsiteY1209" fmla="*/ 758521 h 1361472"/>
                <a:gd name="connsiteX1210" fmla="*/ 32452 w 1640088"/>
                <a:gd name="connsiteY1210" fmla="*/ 779646 h 1361472"/>
                <a:gd name="connsiteX1211" fmla="*/ 12568 w 1640088"/>
                <a:gd name="connsiteY1211" fmla="*/ 824600 h 1361472"/>
                <a:gd name="connsiteX1212" fmla="*/ 6045 w 1640088"/>
                <a:gd name="connsiteY1212" fmla="*/ 847163 h 1361472"/>
                <a:gd name="connsiteX1213" fmla="*/ 1359 w 1640088"/>
                <a:gd name="connsiteY1213" fmla="*/ 868788 h 1361472"/>
                <a:gd name="connsiteX1214" fmla="*/ -1047 w 1640088"/>
                <a:gd name="connsiteY1214" fmla="*/ 922481 h 1361472"/>
                <a:gd name="connsiteX1215" fmla="*/ -224 w 1640088"/>
                <a:gd name="connsiteY1215" fmla="*/ 946734 h 1361472"/>
                <a:gd name="connsiteX1216" fmla="*/ 4462 w 1640088"/>
                <a:gd name="connsiteY1216" fmla="*/ 970474 h 1361472"/>
                <a:gd name="connsiteX1217" fmla="*/ 14468 w 1640088"/>
                <a:gd name="connsiteY1217" fmla="*/ 996969 h 1361472"/>
                <a:gd name="connsiteX1218" fmla="*/ 17381 w 1640088"/>
                <a:gd name="connsiteY1218" fmla="*/ 1002535 h 1361472"/>
                <a:gd name="connsiteX1219" fmla="*/ 22509 w 1640088"/>
                <a:gd name="connsiteY1219" fmla="*/ 1010077 h 1361472"/>
                <a:gd name="connsiteX1220" fmla="*/ 29665 w 1640088"/>
                <a:gd name="connsiteY1220" fmla="*/ 1019152 h 1361472"/>
                <a:gd name="connsiteX1221" fmla="*/ 38657 w 1640088"/>
                <a:gd name="connsiteY1221" fmla="*/ 1029094 h 1361472"/>
                <a:gd name="connsiteX1222" fmla="*/ 52969 w 1640088"/>
                <a:gd name="connsiteY1222" fmla="*/ 1040156 h 1361472"/>
                <a:gd name="connsiteX1223" fmla="*/ 68546 w 1640088"/>
                <a:gd name="connsiteY1223" fmla="*/ 1047204 h 1361472"/>
                <a:gd name="connsiteX1224" fmla="*/ 74942 w 1640088"/>
                <a:gd name="connsiteY1224" fmla="*/ 1048338 h 1361472"/>
                <a:gd name="connsiteX1225" fmla="*/ 81148 w 1640088"/>
                <a:gd name="connsiteY1225" fmla="*/ 1048977 h 1361472"/>
                <a:gd name="connsiteX1226" fmla="*/ 85834 w 1640088"/>
                <a:gd name="connsiteY1226" fmla="*/ 1049250 h 1361472"/>
                <a:gd name="connsiteX1227" fmla="*/ 84504 w 1640088"/>
                <a:gd name="connsiteY1227" fmla="*/ 1061718 h 1361472"/>
                <a:gd name="connsiteX1228" fmla="*/ 84061 w 1640088"/>
                <a:gd name="connsiteY1228" fmla="*/ 1098073 h 1361472"/>
                <a:gd name="connsiteX1229" fmla="*/ 89634 w 1640088"/>
                <a:gd name="connsiteY1229" fmla="*/ 1125562 h 1361472"/>
                <a:gd name="connsiteX1230" fmla="*/ 98816 w 1640088"/>
                <a:gd name="connsiteY1230" fmla="*/ 1146345 h 1361472"/>
                <a:gd name="connsiteX1231" fmla="*/ 105654 w 1640088"/>
                <a:gd name="connsiteY1231" fmla="*/ 1156496 h 1361472"/>
                <a:gd name="connsiteX1232" fmla="*/ 124272 w 1640088"/>
                <a:gd name="connsiteY1232" fmla="*/ 1178678 h 1361472"/>
                <a:gd name="connsiteX1233" fmla="*/ 142700 w 1640088"/>
                <a:gd name="connsiteY1233" fmla="*/ 1195807 h 1361472"/>
                <a:gd name="connsiteX1234" fmla="*/ 153718 w 1640088"/>
                <a:gd name="connsiteY1234" fmla="*/ 1204135 h 1361472"/>
                <a:gd name="connsiteX1235" fmla="*/ 162457 w 1640088"/>
                <a:gd name="connsiteY1235" fmla="*/ 1209897 h 1361472"/>
                <a:gd name="connsiteX1236" fmla="*/ 176388 w 1640088"/>
                <a:gd name="connsiteY1236" fmla="*/ 1215812 h 1361472"/>
                <a:gd name="connsiteX1237" fmla="*/ 182340 w 1640088"/>
                <a:gd name="connsiteY1237" fmla="*/ 1218015 h 1361472"/>
                <a:gd name="connsiteX1238" fmla="*/ 196588 w 1640088"/>
                <a:gd name="connsiteY1238" fmla="*/ 1221884 h 1361472"/>
                <a:gd name="connsiteX1239" fmla="*/ 219322 w 1640088"/>
                <a:gd name="connsiteY1239" fmla="*/ 1224000 h 1361472"/>
                <a:gd name="connsiteX1240" fmla="*/ 223248 w 1640088"/>
                <a:gd name="connsiteY1240" fmla="*/ 1224107 h 1361472"/>
                <a:gd name="connsiteX1241" fmla="*/ 231923 w 1640088"/>
                <a:gd name="connsiteY1241" fmla="*/ 1223917 h 1361472"/>
                <a:gd name="connsiteX1242" fmla="*/ 259026 w 1640088"/>
                <a:gd name="connsiteY1242" fmla="*/ 1220269 h 1361472"/>
                <a:gd name="connsiteX1243" fmla="*/ 269031 w 1640088"/>
                <a:gd name="connsiteY1243" fmla="*/ 1217578 h 1361472"/>
                <a:gd name="connsiteX1244" fmla="*/ 282329 w 1640088"/>
                <a:gd name="connsiteY1244" fmla="*/ 1210682 h 1361472"/>
                <a:gd name="connsiteX1245" fmla="*/ 300693 w 1640088"/>
                <a:gd name="connsiteY1245" fmla="*/ 1194338 h 1361472"/>
                <a:gd name="connsiteX1246" fmla="*/ 303923 w 1640088"/>
                <a:gd name="connsiteY1246" fmla="*/ 1191103 h 1361472"/>
                <a:gd name="connsiteX1247" fmla="*/ 308165 w 1640088"/>
                <a:gd name="connsiteY1247" fmla="*/ 1191932 h 1361472"/>
                <a:gd name="connsiteX1248" fmla="*/ 316334 w 1640088"/>
                <a:gd name="connsiteY1248" fmla="*/ 1192989 h 1361472"/>
                <a:gd name="connsiteX1249" fmla="*/ 319121 w 1640088"/>
                <a:gd name="connsiteY1249" fmla="*/ 1193217 h 1361472"/>
                <a:gd name="connsiteX1250" fmla="*/ 320324 w 1640088"/>
                <a:gd name="connsiteY1250" fmla="*/ 1193236 h 1361472"/>
                <a:gd name="connsiteX1251" fmla="*/ 330646 w 1640088"/>
                <a:gd name="connsiteY1251" fmla="*/ 1191723 h 1361472"/>
                <a:gd name="connsiteX1252" fmla="*/ 336851 w 1640088"/>
                <a:gd name="connsiteY1252" fmla="*/ 1189342 h 1361472"/>
                <a:gd name="connsiteX1253" fmla="*/ 344197 w 1640088"/>
                <a:gd name="connsiteY1253" fmla="*/ 1185593 h 1361472"/>
                <a:gd name="connsiteX1254" fmla="*/ 357116 w 1640088"/>
                <a:gd name="connsiteY1254" fmla="*/ 1176563 h 1361472"/>
                <a:gd name="connsiteX1255" fmla="*/ 368134 w 1640088"/>
                <a:gd name="connsiteY1255" fmla="*/ 1166786 h 1361472"/>
                <a:gd name="connsiteX1256" fmla="*/ 376683 w 1640088"/>
                <a:gd name="connsiteY1256" fmla="*/ 1155850 h 1361472"/>
                <a:gd name="connsiteX1257" fmla="*/ 384345 w 1640088"/>
                <a:gd name="connsiteY1257" fmla="*/ 1144730 h 1361472"/>
                <a:gd name="connsiteX1258" fmla="*/ 390614 w 1640088"/>
                <a:gd name="connsiteY1258" fmla="*/ 1133870 h 1361472"/>
                <a:gd name="connsiteX1259" fmla="*/ 401443 w 1640088"/>
                <a:gd name="connsiteY1259" fmla="*/ 1110421 h 1361472"/>
                <a:gd name="connsiteX1260" fmla="*/ 409548 w 1640088"/>
                <a:gd name="connsiteY1260" fmla="*/ 1084984 h 1361472"/>
                <a:gd name="connsiteX1261" fmla="*/ 416324 w 1640088"/>
                <a:gd name="connsiteY1261" fmla="*/ 1061573 h 1361472"/>
                <a:gd name="connsiteX1262" fmla="*/ 419806 w 1640088"/>
                <a:gd name="connsiteY1262" fmla="*/ 1047698 h 1361472"/>
                <a:gd name="connsiteX1263" fmla="*/ 423036 w 1640088"/>
                <a:gd name="connsiteY1263" fmla="*/ 1032678 h 1361472"/>
                <a:gd name="connsiteX1264" fmla="*/ 424999 w 1640088"/>
                <a:gd name="connsiteY1264" fmla="*/ 1021203 h 1361472"/>
                <a:gd name="connsiteX1265" fmla="*/ 426836 w 1640088"/>
                <a:gd name="connsiteY1265" fmla="*/ 1009146 h 1361472"/>
                <a:gd name="connsiteX1266" fmla="*/ 430255 w 1640088"/>
                <a:gd name="connsiteY1266" fmla="*/ 982012 h 1361472"/>
                <a:gd name="connsiteX1267" fmla="*/ 433105 w 1640088"/>
                <a:gd name="connsiteY1267" fmla="*/ 955454 h 1361472"/>
                <a:gd name="connsiteX1268" fmla="*/ 434054 w 1640088"/>
                <a:gd name="connsiteY1268" fmla="*/ 942630 h 1361472"/>
                <a:gd name="connsiteX1269" fmla="*/ 434181 w 1640088"/>
                <a:gd name="connsiteY1269" fmla="*/ 929605 h 1361472"/>
                <a:gd name="connsiteX1270" fmla="*/ 433675 w 1640088"/>
                <a:gd name="connsiteY1270" fmla="*/ 916782 h 1361472"/>
                <a:gd name="connsiteX1271" fmla="*/ 432345 w 1640088"/>
                <a:gd name="connsiteY1271" fmla="*/ 903173 h 1361472"/>
                <a:gd name="connsiteX1272" fmla="*/ 431965 w 1640088"/>
                <a:gd name="connsiteY1272" fmla="*/ 899152 h 1361472"/>
                <a:gd name="connsiteX1273" fmla="*/ 449949 w 1640088"/>
                <a:gd name="connsiteY1273" fmla="*/ 874981 h 1361472"/>
                <a:gd name="connsiteX1274" fmla="*/ 456155 w 1640088"/>
                <a:gd name="connsiteY1274" fmla="*/ 864640 h 1361472"/>
                <a:gd name="connsiteX1275" fmla="*/ 461537 w 1640088"/>
                <a:gd name="connsiteY1275" fmla="*/ 853559 h 1361472"/>
                <a:gd name="connsiteX1276" fmla="*/ 468249 w 1640088"/>
                <a:gd name="connsiteY1276" fmla="*/ 833611 h 1361472"/>
                <a:gd name="connsiteX1277" fmla="*/ 471225 w 1640088"/>
                <a:gd name="connsiteY1277" fmla="*/ 819737 h 1361472"/>
                <a:gd name="connsiteX1278" fmla="*/ 473189 w 1640088"/>
                <a:gd name="connsiteY1278" fmla="*/ 807471 h 1361472"/>
                <a:gd name="connsiteX1279" fmla="*/ 474329 w 1640088"/>
                <a:gd name="connsiteY1279" fmla="*/ 778241 h 1361472"/>
                <a:gd name="connsiteX1280" fmla="*/ 471986 w 1640088"/>
                <a:gd name="connsiteY1280" fmla="*/ 763429 h 1361472"/>
                <a:gd name="connsiteX1281" fmla="*/ 470719 w 1640088"/>
                <a:gd name="connsiteY1281" fmla="*/ 757667 h 1361472"/>
                <a:gd name="connsiteX1282" fmla="*/ 472682 w 1640088"/>
                <a:gd name="connsiteY1282" fmla="*/ 754570 h 1361472"/>
                <a:gd name="connsiteX1283" fmla="*/ 478318 w 1640088"/>
                <a:gd name="connsiteY1283" fmla="*/ 742716 h 1361472"/>
                <a:gd name="connsiteX1284" fmla="*/ 483511 w 1640088"/>
                <a:gd name="connsiteY1284" fmla="*/ 719824 h 1361472"/>
                <a:gd name="connsiteX1285" fmla="*/ 485221 w 1640088"/>
                <a:gd name="connsiteY1285" fmla="*/ 693253 h 1361472"/>
                <a:gd name="connsiteX1286" fmla="*/ 485537 w 1640088"/>
                <a:gd name="connsiteY1286" fmla="*/ 669215 h 1361472"/>
                <a:gd name="connsiteX1287" fmla="*/ 483511 w 1640088"/>
                <a:gd name="connsiteY1287" fmla="*/ 649851 h 1361472"/>
                <a:gd name="connsiteX1288" fmla="*/ 482054 w 1640088"/>
                <a:gd name="connsiteY1288" fmla="*/ 642517 h 1361472"/>
                <a:gd name="connsiteX1289" fmla="*/ 482054 w 1640088"/>
                <a:gd name="connsiteY1289" fmla="*/ 642517 h 1361472"/>
                <a:gd name="connsiteX1290" fmla="*/ 509157 w 1640088"/>
                <a:gd name="connsiteY1290" fmla="*/ 655429 h 1361472"/>
                <a:gd name="connsiteX1291" fmla="*/ 525051 w 1640088"/>
                <a:gd name="connsiteY1291" fmla="*/ 660850 h 1361472"/>
                <a:gd name="connsiteX1292" fmla="*/ 541579 w 1640088"/>
                <a:gd name="connsiteY1292" fmla="*/ 664434 h 1361472"/>
                <a:gd name="connsiteX1293" fmla="*/ 579827 w 1640088"/>
                <a:gd name="connsiteY1293" fmla="*/ 667746 h 1361472"/>
                <a:gd name="connsiteX1294" fmla="*/ 580967 w 1640088"/>
                <a:gd name="connsiteY1294" fmla="*/ 667746 h 1361472"/>
                <a:gd name="connsiteX1295" fmla="*/ 616049 w 1640088"/>
                <a:gd name="connsiteY1295" fmla="*/ 663940 h 1361472"/>
                <a:gd name="connsiteX1296" fmla="*/ 642645 w 1640088"/>
                <a:gd name="connsiteY1296" fmla="*/ 656899 h 1361472"/>
                <a:gd name="connsiteX1297" fmla="*/ 656766 w 1640088"/>
                <a:gd name="connsiteY1297" fmla="*/ 651959 h 1361472"/>
                <a:gd name="connsiteX1298" fmla="*/ 660565 w 1640088"/>
                <a:gd name="connsiteY1298" fmla="*/ 650344 h 1361472"/>
                <a:gd name="connsiteX1299" fmla="*/ 670127 w 1640088"/>
                <a:gd name="connsiteY1299" fmla="*/ 646190 h 1361472"/>
                <a:gd name="connsiteX1300" fmla="*/ 682096 w 1640088"/>
                <a:gd name="connsiteY1300" fmla="*/ 640339 h 1361472"/>
                <a:gd name="connsiteX1301" fmla="*/ 699763 w 1640088"/>
                <a:gd name="connsiteY1301" fmla="*/ 630417 h 1361472"/>
                <a:gd name="connsiteX1302" fmla="*/ 725980 w 1640088"/>
                <a:gd name="connsiteY1302" fmla="*/ 610039 h 1361472"/>
                <a:gd name="connsiteX1303" fmla="*/ 739024 w 1640088"/>
                <a:gd name="connsiteY1303" fmla="*/ 596930 h 1361472"/>
                <a:gd name="connsiteX1304" fmla="*/ 747447 w 1640088"/>
                <a:gd name="connsiteY1304" fmla="*/ 606739 h 1361472"/>
                <a:gd name="connsiteX1305" fmla="*/ 767583 w 1640088"/>
                <a:gd name="connsiteY1305" fmla="*/ 623356 h 1361472"/>
                <a:gd name="connsiteX1306" fmla="*/ 791584 w 1640088"/>
                <a:gd name="connsiteY1306" fmla="*/ 634133 h 1361472"/>
                <a:gd name="connsiteX1307" fmla="*/ 811087 w 1640088"/>
                <a:gd name="connsiteY1307" fmla="*/ 637794 h 1361472"/>
                <a:gd name="connsiteX1308" fmla="*/ 826602 w 1640088"/>
                <a:gd name="connsiteY1308" fmla="*/ 638870 h 1361472"/>
                <a:gd name="connsiteX1309" fmla="*/ 827995 w 1640088"/>
                <a:gd name="connsiteY1309" fmla="*/ 638870 h 1361472"/>
                <a:gd name="connsiteX1310" fmla="*/ 837810 w 1640088"/>
                <a:gd name="connsiteY1310" fmla="*/ 638148 h 1361472"/>
                <a:gd name="connsiteX1311" fmla="*/ 853325 w 1640088"/>
                <a:gd name="connsiteY1311" fmla="*/ 634646 h 1361472"/>
                <a:gd name="connsiteX1312" fmla="*/ 869283 w 1640088"/>
                <a:gd name="connsiteY1312" fmla="*/ 627934 h 1361472"/>
                <a:gd name="connsiteX1313" fmla="*/ 870422 w 1640088"/>
                <a:gd name="connsiteY1313" fmla="*/ 627377 h 1361472"/>
                <a:gd name="connsiteX1314" fmla="*/ 876375 w 1640088"/>
                <a:gd name="connsiteY1314" fmla="*/ 638085 h 1361472"/>
                <a:gd name="connsiteX1315" fmla="*/ 892016 w 1640088"/>
                <a:gd name="connsiteY1315" fmla="*/ 657184 h 1361472"/>
                <a:gd name="connsiteX1316" fmla="*/ 901008 w 1640088"/>
                <a:gd name="connsiteY1316" fmla="*/ 664991 h 1361472"/>
                <a:gd name="connsiteX1317" fmla="*/ 918612 w 1640088"/>
                <a:gd name="connsiteY1317" fmla="*/ 676580 h 1361472"/>
                <a:gd name="connsiteX1318" fmla="*/ 935203 w 1640088"/>
                <a:gd name="connsiteY1318" fmla="*/ 682830 h 1361472"/>
                <a:gd name="connsiteX1319" fmla="*/ 950527 w 1640088"/>
                <a:gd name="connsiteY1319" fmla="*/ 685705 h 1361472"/>
                <a:gd name="connsiteX1320" fmla="*/ 961103 w 1640088"/>
                <a:gd name="connsiteY1320" fmla="*/ 686288 h 1361472"/>
                <a:gd name="connsiteX1321" fmla="*/ 967182 w 1640088"/>
                <a:gd name="connsiteY1321" fmla="*/ 686066 h 1361472"/>
                <a:gd name="connsiteX1322" fmla="*/ 975857 w 1640088"/>
                <a:gd name="connsiteY1322" fmla="*/ 684862 h 1361472"/>
                <a:gd name="connsiteX1323" fmla="*/ 980164 w 1640088"/>
                <a:gd name="connsiteY1323" fmla="*/ 700231 h 1361472"/>
                <a:gd name="connsiteX1324" fmla="*/ 988776 w 1640088"/>
                <a:gd name="connsiteY1324" fmla="*/ 716803 h 1361472"/>
                <a:gd name="connsiteX1325" fmla="*/ 998147 w 1640088"/>
                <a:gd name="connsiteY1325" fmla="*/ 728151 h 1361472"/>
                <a:gd name="connsiteX1326" fmla="*/ 1003276 w 1640088"/>
                <a:gd name="connsiteY1326" fmla="*/ 733496 h 1361472"/>
                <a:gd name="connsiteX1327" fmla="*/ 1015372 w 1640088"/>
                <a:gd name="connsiteY1327" fmla="*/ 742241 h 1361472"/>
                <a:gd name="connsiteX1328" fmla="*/ 1032849 w 1640088"/>
                <a:gd name="connsiteY1328" fmla="*/ 750258 h 1361472"/>
                <a:gd name="connsiteX1329" fmla="*/ 1066031 w 1640088"/>
                <a:gd name="connsiteY1329" fmla="*/ 758002 h 1361472"/>
                <a:gd name="connsiteX1330" fmla="*/ 1075656 w 1640088"/>
                <a:gd name="connsiteY1330" fmla="*/ 758642 h 1361472"/>
                <a:gd name="connsiteX1331" fmla="*/ 1084838 w 1640088"/>
                <a:gd name="connsiteY1331" fmla="*/ 757521 h 1361472"/>
                <a:gd name="connsiteX1332" fmla="*/ 1102442 w 1640088"/>
                <a:gd name="connsiteY1332" fmla="*/ 752176 h 1361472"/>
                <a:gd name="connsiteX1333" fmla="*/ 1103456 w 1640088"/>
                <a:gd name="connsiteY1333" fmla="*/ 751752 h 1361472"/>
                <a:gd name="connsiteX1334" fmla="*/ 1105355 w 1640088"/>
                <a:gd name="connsiteY1334" fmla="*/ 755412 h 1361472"/>
                <a:gd name="connsiteX1335" fmla="*/ 1107572 w 1640088"/>
                <a:gd name="connsiteY1335" fmla="*/ 759433 h 1361472"/>
                <a:gd name="connsiteX1336" fmla="*/ 1116121 w 1640088"/>
                <a:gd name="connsiteY1336" fmla="*/ 770262 h 1361472"/>
                <a:gd name="connsiteX1337" fmla="*/ 1119983 w 1640088"/>
                <a:gd name="connsiteY1337" fmla="*/ 773517 h 1361472"/>
                <a:gd name="connsiteX1338" fmla="*/ 1122833 w 1640088"/>
                <a:gd name="connsiteY1338" fmla="*/ 775632 h 1361472"/>
                <a:gd name="connsiteX1339" fmla="*/ 1114981 w 1640088"/>
                <a:gd name="connsiteY1339" fmla="*/ 786922 h 1361472"/>
                <a:gd name="connsiteX1340" fmla="*/ 1107128 w 1640088"/>
                <a:gd name="connsiteY1340" fmla="*/ 804033 h 1361472"/>
                <a:gd name="connsiteX1341" fmla="*/ 1104976 w 1640088"/>
                <a:gd name="connsiteY1341" fmla="*/ 815380 h 1361472"/>
                <a:gd name="connsiteX1342" fmla="*/ 1103646 w 1640088"/>
                <a:gd name="connsiteY1342" fmla="*/ 830236 h 1361472"/>
                <a:gd name="connsiteX1343" fmla="*/ 1105989 w 1640088"/>
                <a:gd name="connsiteY1343" fmla="*/ 843490 h 1361472"/>
                <a:gd name="connsiteX1344" fmla="*/ 1117577 w 1640088"/>
                <a:gd name="connsiteY1344" fmla="*/ 860543 h 1361472"/>
                <a:gd name="connsiteX1345" fmla="*/ 1125810 w 1640088"/>
                <a:gd name="connsiteY1345" fmla="*/ 867382 h 1361472"/>
                <a:gd name="connsiteX1346" fmla="*/ 1114664 w 1640088"/>
                <a:gd name="connsiteY1346" fmla="*/ 874854 h 1361472"/>
                <a:gd name="connsiteX1347" fmla="*/ 1101176 w 1640088"/>
                <a:gd name="connsiteY1347" fmla="*/ 886038 h 1361472"/>
                <a:gd name="connsiteX1348" fmla="*/ 1093071 w 1640088"/>
                <a:gd name="connsiteY1348" fmla="*/ 892959 h 1361472"/>
                <a:gd name="connsiteX1349" fmla="*/ 1084711 w 1640088"/>
                <a:gd name="connsiteY1349" fmla="*/ 901058 h 1361472"/>
                <a:gd name="connsiteX1350" fmla="*/ 1068501 w 1640088"/>
                <a:gd name="connsiteY1350" fmla="*/ 921069 h 1361472"/>
                <a:gd name="connsiteX1351" fmla="*/ 1062611 w 1640088"/>
                <a:gd name="connsiteY1351" fmla="*/ 930162 h 1361472"/>
                <a:gd name="connsiteX1352" fmla="*/ 1057229 w 1640088"/>
                <a:gd name="connsiteY1352" fmla="*/ 941928 h 1361472"/>
                <a:gd name="connsiteX1353" fmla="*/ 1051466 w 1640088"/>
                <a:gd name="connsiteY1353" fmla="*/ 962147 h 1361472"/>
                <a:gd name="connsiteX1354" fmla="*/ 1049946 w 1640088"/>
                <a:gd name="connsiteY1354" fmla="*/ 976870 h 1361472"/>
                <a:gd name="connsiteX1355" fmla="*/ 1050263 w 1640088"/>
                <a:gd name="connsiteY1355" fmla="*/ 990345 h 1361472"/>
                <a:gd name="connsiteX1356" fmla="*/ 1070654 w 1640088"/>
                <a:gd name="connsiteY1356" fmla="*/ 1026054 h 1361472"/>
                <a:gd name="connsiteX1357" fmla="*/ 1036332 w 1640088"/>
                <a:gd name="connsiteY1357" fmla="*/ 1045938 h 1361472"/>
                <a:gd name="connsiteX1358" fmla="*/ 1015435 w 1640088"/>
                <a:gd name="connsiteY1358" fmla="*/ 1060395 h 1361472"/>
                <a:gd name="connsiteX1359" fmla="*/ 996944 w 1640088"/>
                <a:gd name="connsiteY1359" fmla="*/ 1077999 h 1361472"/>
                <a:gd name="connsiteX1360" fmla="*/ 980860 w 1640088"/>
                <a:gd name="connsiteY1360" fmla="*/ 1099979 h 1361472"/>
                <a:gd name="connsiteX1361" fmla="*/ 967688 w 1640088"/>
                <a:gd name="connsiteY1361" fmla="*/ 1122016 h 1361472"/>
                <a:gd name="connsiteX1362" fmla="*/ 962306 w 1640088"/>
                <a:gd name="connsiteY1362" fmla="*/ 1132053 h 1361472"/>
                <a:gd name="connsiteX1363" fmla="*/ 957430 w 1640088"/>
                <a:gd name="connsiteY1363" fmla="*/ 1145224 h 1361472"/>
                <a:gd name="connsiteX1364" fmla="*/ 954896 w 1640088"/>
                <a:gd name="connsiteY1364" fmla="*/ 1161359 h 1361472"/>
                <a:gd name="connsiteX1365" fmla="*/ 953377 w 1640088"/>
                <a:gd name="connsiteY1365" fmla="*/ 1176563 h 1361472"/>
                <a:gd name="connsiteX1366" fmla="*/ 953694 w 1640088"/>
                <a:gd name="connsiteY1366" fmla="*/ 1192014 h 1361472"/>
                <a:gd name="connsiteX1367" fmla="*/ 956670 w 1640088"/>
                <a:gd name="connsiteY1367" fmla="*/ 1204635 h 1361472"/>
                <a:gd name="connsiteX1368" fmla="*/ 962116 w 1640088"/>
                <a:gd name="connsiteY1368" fmla="*/ 1215343 h 1361472"/>
                <a:gd name="connsiteX1369" fmla="*/ 967688 w 1640088"/>
                <a:gd name="connsiteY1369" fmla="*/ 1223708 h 1361472"/>
                <a:gd name="connsiteX1370" fmla="*/ 975161 w 1640088"/>
                <a:gd name="connsiteY1370" fmla="*/ 1232599 h 1361472"/>
                <a:gd name="connsiteX1371" fmla="*/ 981809 w 1640088"/>
                <a:gd name="connsiteY1371" fmla="*/ 1237671 h 1361472"/>
                <a:gd name="connsiteX1372" fmla="*/ 989725 w 1640088"/>
                <a:gd name="connsiteY1372" fmla="*/ 1241692 h 1361472"/>
                <a:gd name="connsiteX1373" fmla="*/ 988142 w 1640088"/>
                <a:gd name="connsiteY1373" fmla="*/ 1257251 h 1361472"/>
                <a:gd name="connsiteX1374" fmla="*/ 987699 w 1640088"/>
                <a:gd name="connsiteY1374" fmla="*/ 1270416 h 1361472"/>
                <a:gd name="connsiteX1375" fmla="*/ 989788 w 1640088"/>
                <a:gd name="connsiteY1375" fmla="*/ 1283328 h 1361472"/>
                <a:gd name="connsiteX1376" fmla="*/ 995995 w 1640088"/>
                <a:gd name="connsiteY1376" fmla="*/ 1297639 h 1361472"/>
                <a:gd name="connsiteX1377" fmla="*/ 1002897 w 1640088"/>
                <a:gd name="connsiteY1377" fmla="*/ 1309677 h 1361472"/>
                <a:gd name="connsiteX1378" fmla="*/ 1009039 w 1640088"/>
                <a:gd name="connsiteY1378" fmla="*/ 1319144 h 1361472"/>
                <a:gd name="connsiteX1379" fmla="*/ 1017714 w 1640088"/>
                <a:gd name="connsiteY1379" fmla="*/ 1329359 h 1361472"/>
                <a:gd name="connsiteX1380" fmla="*/ 1024617 w 1640088"/>
                <a:gd name="connsiteY1380" fmla="*/ 1334494 h 1361472"/>
                <a:gd name="connsiteX1381" fmla="*/ 1033546 w 1640088"/>
                <a:gd name="connsiteY1381" fmla="*/ 1339630 h 1361472"/>
                <a:gd name="connsiteX1382" fmla="*/ 1055963 w 1640088"/>
                <a:gd name="connsiteY1382" fmla="*/ 1348432 h 1361472"/>
                <a:gd name="connsiteX1383" fmla="*/ 1068880 w 1640088"/>
                <a:gd name="connsiteY1383" fmla="*/ 1352453 h 1361472"/>
                <a:gd name="connsiteX1384" fmla="*/ 1093514 w 1640088"/>
                <a:gd name="connsiteY1384" fmla="*/ 1357880 h 1361472"/>
                <a:gd name="connsiteX1385" fmla="*/ 1115234 w 1640088"/>
                <a:gd name="connsiteY1385" fmla="*/ 1360577 h 1361472"/>
                <a:gd name="connsiteX1386" fmla="*/ 1123973 w 1640088"/>
                <a:gd name="connsiteY1386" fmla="*/ 1360926 h 1361472"/>
                <a:gd name="connsiteX1387" fmla="*/ 1151392 w 1640088"/>
                <a:gd name="connsiteY1387" fmla="*/ 1358234 h 1361472"/>
                <a:gd name="connsiteX1388" fmla="*/ 1165703 w 1640088"/>
                <a:gd name="connsiteY1388" fmla="*/ 1354707 h 1361472"/>
                <a:gd name="connsiteX1389" fmla="*/ 1181788 w 1640088"/>
                <a:gd name="connsiteY1389" fmla="*/ 1347894 h 1361472"/>
                <a:gd name="connsiteX1390" fmla="*/ 1197935 w 1640088"/>
                <a:gd name="connsiteY1390" fmla="*/ 1339066 h 1361472"/>
                <a:gd name="connsiteX1391" fmla="*/ 1208574 w 1640088"/>
                <a:gd name="connsiteY1391" fmla="*/ 1332733 h 1361472"/>
                <a:gd name="connsiteX1392" fmla="*/ 1219592 w 1640088"/>
                <a:gd name="connsiteY1392" fmla="*/ 1324755 h 1361472"/>
                <a:gd name="connsiteX1393" fmla="*/ 1229597 w 1640088"/>
                <a:gd name="connsiteY1393" fmla="*/ 1316516 h 1361472"/>
                <a:gd name="connsiteX1394" fmla="*/ 1243339 w 1640088"/>
                <a:gd name="connsiteY1394" fmla="*/ 1302490 h 1361472"/>
                <a:gd name="connsiteX1395" fmla="*/ 1245872 w 1640088"/>
                <a:gd name="connsiteY1395" fmla="*/ 1304478 h 1361472"/>
                <a:gd name="connsiteX1396" fmla="*/ 1259740 w 1640088"/>
                <a:gd name="connsiteY1396" fmla="*/ 1312286 h 1361472"/>
                <a:gd name="connsiteX1397" fmla="*/ 1267655 w 1640088"/>
                <a:gd name="connsiteY1397" fmla="*/ 1315459 h 1361472"/>
                <a:gd name="connsiteX1398" fmla="*/ 1275001 w 1640088"/>
                <a:gd name="connsiteY1398" fmla="*/ 1318062 h 1361472"/>
                <a:gd name="connsiteX1399" fmla="*/ 1302927 w 1640088"/>
                <a:gd name="connsiteY1399" fmla="*/ 1326249 h 1361472"/>
                <a:gd name="connsiteX1400" fmla="*/ 1314262 w 1640088"/>
                <a:gd name="connsiteY1400" fmla="*/ 1329004 h 1361472"/>
                <a:gd name="connsiteX1401" fmla="*/ 1326041 w 1640088"/>
                <a:gd name="connsiteY1401" fmla="*/ 1331410 h 1361472"/>
                <a:gd name="connsiteX1402" fmla="*/ 1341998 w 1640088"/>
                <a:gd name="connsiteY1402" fmla="*/ 1333791 h 1361472"/>
                <a:gd name="connsiteX1403" fmla="*/ 1356816 w 1640088"/>
                <a:gd name="connsiteY1403" fmla="*/ 1335051 h 1361472"/>
                <a:gd name="connsiteX1404" fmla="*/ 1367075 w 1640088"/>
                <a:gd name="connsiteY1404" fmla="*/ 1335551 h 1361472"/>
                <a:gd name="connsiteX1405" fmla="*/ 1384426 w 1640088"/>
                <a:gd name="connsiteY1405" fmla="*/ 1335925 h 1361472"/>
                <a:gd name="connsiteX1406" fmla="*/ 1387972 w 1640088"/>
                <a:gd name="connsiteY1406" fmla="*/ 1335900 h 1361472"/>
                <a:gd name="connsiteX1407" fmla="*/ 1422611 w 1640088"/>
                <a:gd name="connsiteY1407" fmla="*/ 1331822 h 1361472"/>
                <a:gd name="connsiteX1408" fmla="*/ 1457439 w 1640088"/>
                <a:gd name="connsiteY1408" fmla="*/ 1321588 h 1361472"/>
                <a:gd name="connsiteX1409" fmla="*/ 1511644 w 1640088"/>
                <a:gd name="connsiteY1409" fmla="*/ 1289806 h 1361472"/>
                <a:gd name="connsiteX1410" fmla="*/ 1522979 w 1640088"/>
                <a:gd name="connsiteY1410" fmla="*/ 1280928 h 1361472"/>
                <a:gd name="connsiteX1411" fmla="*/ 1548309 w 1640088"/>
                <a:gd name="connsiteY1411" fmla="*/ 1256833 h 1361472"/>
                <a:gd name="connsiteX1412" fmla="*/ 1562684 w 1640088"/>
                <a:gd name="connsiteY1412" fmla="*/ 1238526 h 1361472"/>
                <a:gd name="connsiteX1413" fmla="*/ 1570409 w 1640088"/>
                <a:gd name="connsiteY1413" fmla="*/ 1227520 h 1361472"/>
                <a:gd name="connsiteX1414" fmla="*/ 1578515 w 1640088"/>
                <a:gd name="connsiteY1414" fmla="*/ 1214849 h 1361472"/>
                <a:gd name="connsiteX1415" fmla="*/ 1584594 w 1640088"/>
                <a:gd name="connsiteY1415" fmla="*/ 1203907 h 1361472"/>
                <a:gd name="connsiteX1416" fmla="*/ 1605491 w 1640088"/>
                <a:gd name="connsiteY1416" fmla="*/ 1150360 h 1361472"/>
                <a:gd name="connsiteX1417" fmla="*/ 1612393 w 1640088"/>
                <a:gd name="connsiteY1417" fmla="*/ 1107939 h 1361472"/>
                <a:gd name="connsiteX1418" fmla="*/ 1613280 w 1640088"/>
                <a:gd name="connsiteY1418" fmla="*/ 1079335 h 1361472"/>
                <a:gd name="connsiteX1419" fmla="*/ 1610177 w 1640088"/>
                <a:gd name="connsiteY1419" fmla="*/ 1055322 h 1361472"/>
                <a:gd name="connsiteX1420" fmla="*/ 1604161 w 1640088"/>
                <a:gd name="connsiteY1420" fmla="*/ 1039517 h 1361472"/>
                <a:gd name="connsiteX1421" fmla="*/ 1600298 w 1640088"/>
                <a:gd name="connsiteY1421" fmla="*/ 1031209 h 1361472"/>
                <a:gd name="connsiteX1422" fmla="*/ 1590420 w 1640088"/>
                <a:gd name="connsiteY1422" fmla="*/ 1011901 h 1361472"/>
                <a:gd name="connsiteX1423" fmla="*/ 1575665 w 1640088"/>
                <a:gd name="connsiteY1423" fmla="*/ 994006 h 1361472"/>
                <a:gd name="connsiteX1424" fmla="*/ 1576488 w 1640088"/>
                <a:gd name="connsiteY1424" fmla="*/ 993423 h 1361472"/>
                <a:gd name="connsiteX1425" fmla="*/ 1590357 w 1640088"/>
                <a:gd name="connsiteY1425" fmla="*/ 982651 h 1361472"/>
                <a:gd name="connsiteX1426" fmla="*/ 1601818 w 1640088"/>
                <a:gd name="connsiteY1426" fmla="*/ 971095 h 1361472"/>
                <a:gd name="connsiteX1427" fmla="*/ 1612076 w 1640088"/>
                <a:gd name="connsiteY1427" fmla="*/ 957069 h 1361472"/>
                <a:gd name="connsiteX1428" fmla="*/ 1621829 w 1640088"/>
                <a:gd name="connsiteY1428" fmla="*/ 939667 h 1361472"/>
                <a:gd name="connsiteX1429" fmla="*/ 1634050 w 1640088"/>
                <a:gd name="connsiteY1429" fmla="*/ 906694 h 1361472"/>
                <a:gd name="connsiteX1430" fmla="*/ 1638293 w 1640088"/>
                <a:gd name="connsiteY1430" fmla="*/ 875412 h 1361472"/>
                <a:gd name="connsiteX1431" fmla="*/ 1638862 w 1640088"/>
                <a:gd name="connsiteY1431" fmla="*/ 855819 h 1361472"/>
                <a:gd name="connsiteX1432" fmla="*/ 1636900 w 1640088"/>
                <a:gd name="connsiteY1432" fmla="*/ 839057 h 1361472"/>
                <a:gd name="connsiteX1433" fmla="*/ 1633353 w 1640088"/>
                <a:gd name="connsiteY1433" fmla="*/ 823758 h 1361472"/>
                <a:gd name="connsiteX1434" fmla="*/ 1631074 w 1640088"/>
                <a:gd name="connsiteY1434" fmla="*/ 816292 h 1361472"/>
                <a:gd name="connsiteX1435" fmla="*/ 1629111 w 1640088"/>
                <a:gd name="connsiteY1435" fmla="*/ 811074 h 1361472"/>
                <a:gd name="connsiteX1436" fmla="*/ 1624172 w 1640088"/>
                <a:gd name="connsiteY1436" fmla="*/ 799720 h 1361472"/>
                <a:gd name="connsiteX1437" fmla="*/ 1613976 w 1640088"/>
                <a:gd name="connsiteY1437" fmla="*/ 780647 h 1361472"/>
                <a:gd name="connsiteX1438" fmla="*/ 1602071 w 1640088"/>
                <a:gd name="connsiteY1438" fmla="*/ 767178 h 1361472"/>
                <a:gd name="connsiteX1439" fmla="*/ 1586683 w 1640088"/>
                <a:gd name="connsiteY1439" fmla="*/ 755412 h 1361472"/>
                <a:gd name="connsiteX1440" fmla="*/ 1565090 w 1640088"/>
                <a:gd name="connsiteY1440" fmla="*/ 744273 h 1361472"/>
                <a:gd name="connsiteX1441" fmla="*/ 1565406 w 1640088"/>
                <a:gd name="connsiteY1441" fmla="*/ 743912 h 1361472"/>
                <a:gd name="connsiteX1442" fmla="*/ 1580478 w 1640088"/>
                <a:gd name="connsiteY1442" fmla="*/ 721318 h 1361472"/>
                <a:gd name="connsiteX1443" fmla="*/ 1591623 w 1640088"/>
                <a:gd name="connsiteY1443" fmla="*/ 696641 h 1361472"/>
                <a:gd name="connsiteX1444" fmla="*/ 1596815 w 1640088"/>
                <a:gd name="connsiteY1444" fmla="*/ 667892 h 1361472"/>
                <a:gd name="connsiteX1445" fmla="*/ 1598209 w 1640088"/>
                <a:gd name="connsiteY1445" fmla="*/ 653435 h 1361472"/>
                <a:gd name="connsiteX1446" fmla="*/ 1598652 w 1640088"/>
                <a:gd name="connsiteY1446" fmla="*/ 648008 h 1361472"/>
                <a:gd name="connsiteX1447" fmla="*/ 1598842 w 1640088"/>
                <a:gd name="connsiteY1447" fmla="*/ 645070 h 1361472"/>
                <a:gd name="connsiteX1448" fmla="*/ 1598209 w 1640088"/>
                <a:gd name="connsiteY1448" fmla="*/ 634773 h 1361472"/>
                <a:gd name="connsiteX1449" fmla="*/ 1592446 w 1640088"/>
                <a:gd name="connsiteY1449" fmla="*/ 619696 h 1361472"/>
                <a:gd name="connsiteX1450" fmla="*/ 1584467 w 1640088"/>
                <a:gd name="connsiteY1450" fmla="*/ 606929 h 1361472"/>
                <a:gd name="connsiteX1451" fmla="*/ 1569459 w 1640088"/>
                <a:gd name="connsiteY1451" fmla="*/ 590383 h 1361472"/>
                <a:gd name="connsiteX1452" fmla="*/ 1551539 w 1640088"/>
                <a:gd name="connsiteY1452" fmla="*/ 575654 h 1361472"/>
                <a:gd name="connsiteX1453" fmla="*/ 1535644 w 1640088"/>
                <a:gd name="connsiteY1453" fmla="*/ 566288 h 1361472"/>
                <a:gd name="connsiteX1454" fmla="*/ 1498093 w 1640088"/>
                <a:gd name="connsiteY1454" fmla="*/ 558106 h 1361472"/>
                <a:gd name="connsiteX1455" fmla="*/ 1498536 w 1640088"/>
                <a:gd name="connsiteY1455" fmla="*/ 557467 h 1361472"/>
                <a:gd name="connsiteX1456" fmla="*/ 1512404 w 1640088"/>
                <a:gd name="connsiteY1456" fmla="*/ 535981 h 1361472"/>
                <a:gd name="connsiteX1457" fmla="*/ 1523296 w 1640088"/>
                <a:gd name="connsiteY1457" fmla="*/ 514064 h 1361472"/>
                <a:gd name="connsiteX1458" fmla="*/ 1525639 w 1640088"/>
                <a:gd name="connsiteY1458" fmla="*/ 507998 h 1361472"/>
                <a:gd name="connsiteX1459" fmla="*/ 1528741 w 1640088"/>
                <a:gd name="connsiteY1459" fmla="*/ 500101 h 1361472"/>
                <a:gd name="connsiteX1460" fmla="*/ 1532858 w 1640088"/>
                <a:gd name="connsiteY1460" fmla="*/ 487284 h 1361472"/>
                <a:gd name="connsiteX1461" fmla="*/ 1536024 w 1640088"/>
                <a:gd name="connsiteY1461" fmla="*/ 474955 h 1361472"/>
                <a:gd name="connsiteX1462" fmla="*/ 1538684 w 1640088"/>
                <a:gd name="connsiteY1462" fmla="*/ 461283 h 1361472"/>
                <a:gd name="connsiteX1463" fmla="*/ 1539634 w 1640088"/>
                <a:gd name="connsiteY1463" fmla="*/ 444946 h 1361472"/>
                <a:gd name="connsiteX1464" fmla="*/ 1538114 w 1640088"/>
                <a:gd name="connsiteY1464" fmla="*/ 435852 h 1361472"/>
                <a:gd name="connsiteX1465" fmla="*/ 1536024 w 1640088"/>
                <a:gd name="connsiteY1465" fmla="*/ 427671 h 1361472"/>
                <a:gd name="connsiteX1466" fmla="*/ 1530388 w 1640088"/>
                <a:gd name="connsiteY1466" fmla="*/ 413163 h 1361472"/>
                <a:gd name="connsiteX1467" fmla="*/ 1525132 w 1640088"/>
                <a:gd name="connsiteY1467" fmla="*/ 404070 h 1361472"/>
                <a:gd name="connsiteX1468" fmla="*/ 1508795 w 1640088"/>
                <a:gd name="connsiteY1468" fmla="*/ 383648 h 1361472"/>
                <a:gd name="connsiteX1469" fmla="*/ 1495686 w 1640088"/>
                <a:gd name="connsiteY1469" fmla="*/ 373624 h 1361472"/>
                <a:gd name="connsiteX1470" fmla="*/ 1486188 w 1640088"/>
                <a:gd name="connsiteY1470" fmla="*/ 367779 h 1361472"/>
                <a:gd name="connsiteX1471" fmla="*/ 1463074 w 1640088"/>
                <a:gd name="connsiteY1471" fmla="*/ 356102 h 1361472"/>
                <a:gd name="connsiteX1472" fmla="*/ 1447054 w 1640088"/>
                <a:gd name="connsiteY1472" fmla="*/ 350175 h 1361472"/>
                <a:gd name="connsiteX1473" fmla="*/ 1429386 w 1640088"/>
                <a:gd name="connsiteY1473" fmla="*/ 345305 h 1361472"/>
                <a:gd name="connsiteX1474" fmla="*/ 1396964 w 1640088"/>
                <a:gd name="connsiteY1474" fmla="*/ 340866 h 1361472"/>
                <a:gd name="connsiteX1475" fmla="*/ 1368658 w 1640088"/>
                <a:gd name="connsiteY1475" fmla="*/ 339524 h 1361472"/>
                <a:gd name="connsiteX1476" fmla="*/ 1359539 w 1640088"/>
                <a:gd name="connsiteY1476" fmla="*/ 339359 h 1361472"/>
                <a:gd name="connsiteX1477" fmla="*/ 1343265 w 1640088"/>
                <a:gd name="connsiteY1477" fmla="*/ 339789 h 1361472"/>
                <a:gd name="connsiteX1478" fmla="*/ 1320721 w 1640088"/>
                <a:gd name="connsiteY1478" fmla="*/ 342633 h 1361472"/>
                <a:gd name="connsiteX1479" fmla="*/ 1322178 w 1640088"/>
                <a:gd name="connsiteY1479" fmla="*/ 339960 h 1361472"/>
                <a:gd name="connsiteX1480" fmla="*/ 1334336 w 1640088"/>
                <a:gd name="connsiteY1480" fmla="*/ 317195 h 1361472"/>
                <a:gd name="connsiteX1481" fmla="*/ 1346051 w 1640088"/>
                <a:gd name="connsiteY1481" fmla="*/ 292815 h 1361472"/>
                <a:gd name="connsiteX1482" fmla="*/ 1355170 w 1640088"/>
                <a:gd name="connsiteY1482" fmla="*/ 267435 h 1361472"/>
                <a:gd name="connsiteX1483" fmla="*/ 1359666 w 1640088"/>
                <a:gd name="connsiteY1483" fmla="*/ 242625 h 1361472"/>
                <a:gd name="connsiteX1484" fmla="*/ 1362832 w 1640088"/>
                <a:gd name="connsiteY1484" fmla="*/ 213191 h 1361472"/>
                <a:gd name="connsiteX1485" fmla="*/ 1362642 w 1640088"/>
                <a:gd name="connsiteY1485" fmla="*/ 176831 h 1361472"/>
                <a:gd name="connsiteX1486" fmla="*/ 1358969 w 1640088"/>
                <a:gd name="connsiteY1486" fmla="*/ 159347 h 1361472"/>
                <a:gd name="connsiteX1487" fmla="*/ 1351371 w 1640088"/>
                <a:gd name="connsiteY1487" fmla="*/ 139748 h 1361472"/>
                <a:gd name="connsiteX1488" fmla="*/ 1343265 w 1640088"/>
                <a:gd name="connsiteY1488" fmla="*/ 123201 h 1361472"/>
                <a:gd name="connsiteX1489" fmla="*/ 1327624 w 1640088"/>
                <a:gd name="connsiteY1489" fmla="*/ 98885 h 1361472"/>
                <a:gd name="connsiteX1490" fmla="*/ 1316099 w 1640088"/>
                <a:gd name="connsiteY1490" fmla="*/ 85853 h 1361472"/>
                <a:gd name="connsiteX1491" fmla="*/ 1303307 w 1640088"/>
                <a:gd name="connsiteY1491" fmla="*/ 75208 h 1361472"/>
                <a:gd name="connsiteX1492" fmla="*/ 1273798 w 1640088"/>
                <a:gd name="connsiteY1492" fmla="*/ 58224 h 1361472"/>
                <a:gd name="connsiteX1493" fmla="*/ 1238970 w 1640088"/>
                <a:gd name="connsiteY1493" fmla="*/ 49770 h 1361472"/>
                <a:gd name="connsiteX1494" fmla="*/ 1231561 w 1640088"/>
                <a:gd name="connsiteY1494" fmla="*/ 49498 h 1361472"/>
                <a:gd name="connsiteX1495" fmla="*/ 1199329 w 1640088"/>
                <a:gd name="connsiteY1495" fmla="*/ 53576 h 1361472"/>
                <a:gd name="connsiteX1496" fmla="*/ 1172986 w 1640088"/>
                <a:gd name="connsiteY1496" fmla="*/ 61682 h 1361472"/>
                <a:gd name="connsiteX1497" fmla="*/ 1148416 w 1640088"/>
                <a:gd name="connsiteY1497" fmla="*/ 71478 h 1361472"/>
                <a:gd name="connsiteX1498" fmla="*/ 1101936 w 1640088"/>
                <a:gd name="connsiteY1498" fmla="*/ 95718 h 1361472"/>
                <a:gd name="connsiteX1499" fmla="*/ 1090158 w 1640088"/>
                <a:gd name="connsiteY1499" fmla="*/ 103400 h 1361472"/>
                <a:gd name="connsiteX1500" fmla="*/ 1079582 w 1640088"/>
                <a:gd name="connsiteY1500" fmla="*/ 111144 h 1361472"/>
                <a:gd name="connsiteX1501" fmla="*/ 1076733 w 1640088"/>
                <a:gd name="connsiteY1501" fmla="*/ 113196 h 1361472"/>
                <a:gd name="connsiteX1502" fmla="*/ 1077366 w 1640088"/>
                <a:gd name="connsiteY1502" fmla="*/ 106427 h 1361472"/>
                <a:gd name="connsiteX1503" fmla="*/ 1069514 w 1640088"/>
                <a:gd name="connsiteY1503" fmla="*/ 60143 h 1361472"/>
                <a:gd name="connsiteX1504" fmla="*/ 1064511 w 1640088"/>
                <a:gd name="connsiteY1504" fmla="*/ 48504 h 1361472"/>
                <a:gd name="connsiteX1505" fmla="*/ 1061092 w 1640088"/>
                <a:gd name="connsiteY1505" fmla="*/ 41114 h 1361472"/>
                <a:gd name="connsiteX1506" fmla="*/ 1051150 w 1640088"/>
                <a:gd name="connsiteY1506" fmla="*/ 27290 h 1361472"/>
                <a:gd name="connsiteX1507" fmla="*/ 1041398 w 1640088"/>
                <a:gd name="connsiteY1507" fmla="*/ 16931 h 1361472"/>
                <a:gd name="connsiteX1508" fmla="*/ 1035698 w 1640088"/>
                <a:gd name="connsiteY1508" fmla="*/ 12852 h 1361472"/>
                <a:gd name="connsiteX1509" fmla="*/ 1031962 w 1640088"/>
                <a:gd name="connsiteY1509" fmla="*/ 10680 h 1361472"/>
                <a:gd name="connsiteX1510" fmla="*/ 1020311 w 1640088"/>
                <a:gd name="connsiteY1510" fmla="*/ 5437 h 1361472"/>
                <a:gd name="connsiteX1511" fmla="*/ 983203 w 1640088"/>
                <a:gd name="connsiteY1511" fmla="*/ -547 h 1361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</a:cxnLst>
              <a:rect l="l" t="t" r="r" b="b"/>
              <a:pathLst>
                <a:path w="1640088" h="1361472">
                  <a:moveTo>
                    <a:pt x="1044374" y="169707"/>
                  </a:moveTo>
                  <a:lnTo>
                    <a:pt x="1044374" y="169707"/>
                  </a:lnTo>
                  <a:cubicBezTo>
                    <a:pt x="1043677" y="172170"/>
                    <a:pt x="1042854" y="174640"/>
                    <a:pt x="1042031" y="177097"/>
                  </a:cubicBezTo>
                  <a:cubicBezTo>
                    <a:pt x="1039561" y="183106"/>
                    <a:pt x="1036522" y="188805"/>
                    <a:pt x="1032912" y="194232"/>
                  </a:cubicBezTo>
                  <a:cubicBezTo>
                    <a:pt x="1030696" y="197196"/>
                    <a:pt x="1028290" y="200014"/>
                    <a:pt x="1025693" y="202623"/>
                  </a:cubicBezTo>
                  <a:cubicBezTo>
                    <a:pt x="1025187" y="202971"/>
                    <a:pt x="1024617" y="203307"/>
                    <a:pt x="1024174" y="203661"/>
                  </a:cubicBezTo>
                  <a:cubicBezTo>
                    <a:pt x="1024553" y="202331"/>
                    <a:pt x="1024934" y="200989"/>
                    <a:pt x="1025440" y="199659"/>
                  </a:cubicBezTo>
                  <a:cubicBezTo>
                    <a:pt x="1027277" y="195372"/>
                    <a:pt x="1029429" y="191269"/>
                    <a:pt x="1031836" y="187248"/>
                  </a:cubicBezTo>
                  <a:cubicBezTo>
                    <a:pt x="1034305" y="183296"/>
                    <a:pt x="1037029" y="179503"/>
                    <a:pt x="1039688" y="175691"/>
                  </a:cubicBezTo>
                  <a:cubicBezTo>
                    <a:pt x="1041334" y="173728"/>
                    <a:pt x="1042791" y="171695"/>
                    <a:pt x="1044374" y="169707"/>
                  </a:cubicBezTo>
                  <a:close/>
                  <a:moveTo>
                    <a:pt x="1024047" y="204244"/>
                  </a:moveTo>
                  <a:cubicBezTo>
                    <a:pt x="1024300" y="204244"/>
                    <a:pt x="1024553" y="204301"/>
                    <a:pt x="1024743" y="204301"/>
                  </a:cubicBezTo>
                  <a:cubicBezTo>
                    <a:pt x="1024553" y="204301"/>
                    <a:pt x="1024237" y="204301"/>
                    <a:pt x="1024047" y="204244"/>
                  </a:cubicBezTo>
                  <a:close/>
                  <a:moveTo>
                    <a:pt x="741874" y="240446"/>
                  </a:moveTo>
                  <a:cubicBezTo>
                    <a:pt x="741557" y="240617"/>
                    <a:pt x="741367" y="240718"/>
                    <a:pt x="741051" y="240820"/>
                  </a:cubicBezTo>
                  <a:lnTo>
                    <a:pt x="741051" y="240820"/>
                  </a:lnTo>
                  <a:cubicBezTo>
                    <a:pt x="741367" y="240693"/>
                    <a:pt x="741557" y="240548"/>
                    <a:pt x="741874" y="240446"/>
                  </a:cubicBezTo>
                  <a:close/>
                  <a:moveTo>
                    <a:pt x="737821" y="239762"/>
                  </a:moveTo>
                  <a:cubicBezTo>
                    <a:pt x="738074" y="240326"/>
                    <a:pt x="738391" y="240795"/>
                    <a:pt x="738581" y="241358"/>
                  </a:cubicBezTo>
                  <a:cubicBezTo>
                    <a:pt x="738328" y="240864"/>
                    <a:pt x="738011" y="240326"/>
                    <a:pt x="737821" y="239762"/>
                  </a:cubicBezTo>
                  <a:close/>
                  <a:moveTo>
                    <a:pt x="755425" y="180276"/>
                  </a:moveTo>
                  <a:cubicBezTo>
                    <a:pt x="755362" y="181118"/>
                    <a:pt x="755362" y="182036"/>
                    <a:pt x="755299" y="182948"/>
                  </a:cubicBezTo>
                  <a:cubicBezTo>
                    <a:pt x="755045" y="188178"/>
                    <a:pt x="754665" y="193384"/>
                    <a:pt x="754286" y="198583"/>
                  </a:cubicBezTo>
                  <a:cubicBezTo>
                    <a:pt x="753842" y="201831"/>
                    <a:pt x="753462" y="205086"/>
                    <a:pt x="752829" y="208315"/>
                  </a:cubicBezTo>
                  <a:cubicBezTo>
                    <a:pt x="752449" y="210931"/>
                    <a:pt x="751943" y="213540"/>
                    <a:pt x="751499" y="216086"/>
                  </a:cubicBezTo>
                  <a:cubicBezTo>
                    <a:pt x="750613" y="220727"/>
                    <a:pt x="749156" y="225223"/>
                    <a:pt x="747636" y="229675"/>
                  </a:cubicBezTo>
                  <a:cubicBezTo>
                    <a:pt x="746243" y="232904"/>
                    <a:pt x="744723" y="235957"/>
                    <a:pt x="742887" y="238832"/>
                  </a:cubicBezTo>
                  <a:cubicBezTo>
                    <a:pt x="742317" y="239395"/>
                    <a:pt x="741811" y="239952"/>
                    <a:pt x="741304" y="240446"/>
                  </a:cubicBezTo>
                  <a:cubicBezTo>
                    <a:pt x="740797" y="240795"/>
                    <a:pt x="740417" y="241086"/>
                    <a:pt x="739911" y="241358"/>
                  </a:cubicBezTo>
                  <a:cubicBezTo>
                    <a:pt x="739531" y="241504"/>
                    <a:pt x="739151" y="241586"/>
                    <a:pt x="738897" y="241706"/>
                  </a:cubicBezTo>
                  <a:cubicBezTo>
                    <a:pt x="738834" y="241358"/>
                    <a:pt x="738645" y="241086"/>
                    <a:pt x="738581" y="240795"/>
                  </a:cubicBezTo>
                  <a:cubicBezTo>
                    <a:pt x="738328" y="237774"/>
                    <a:pt x="738328" y="234880"/>
                    <a:pt x="738454" y="231936"/>
                  </a:cubicBezTo>
                  <a:cubicBezTo>
                    <a:pt x="739151" y="226211"/>
                    <a:pt x="740101" y="220645"/>
                    <a:pt x="741684" y="215155"/>
                  </a:cubicBezTo>
                  <a:cubicBezTo>
                    <a:pt x="743457" y="208613"/>
                    <a:pt x="745547" y="201977"/>
                    <a:pt x="747826" y="195556"/>
                  </a:cubicBezTo>
                  <a:cubicBezTo>
                    <a:pt x="749219" y="192117"/>
                    <a:pt x="750550" y="188659"/>
                    <a:pt x="752449" y="185405"/>
                  </a:cubicBezTo>
                  <a:cubicBezTo>
                    <a:pt x="753399" y="183733"/>
                    <a:pt x="754412" y="181966"/>
                    <a:pt x="755425" y="180276"/>
                  </a:cubicBezTo>
                  <a:close/>
                  <a:moveTo>
                    <a:pt x="737441" y="241029"/>
                  </a:moveTo>
                  <a:cubicBezTo>
                    <a:pt x="737821" y="241301"/>
                    <a:pt x="738138" y="241586"/>
                    <a:pt x="738581" y="241795"/>
                  </a:cubicBezTo>
                  <a:cubicBezTo>
                    <a:pt x="738518" y="241795"/>
                    <a:pt x="738518" y="241795"/>
                    <a:pt x="738518" y="241878"/>
                  </a:cubicBezTo>
                  <a:cubicBezTo>
                    <a:pt x="738138" y="241586"/>
                    <a:pt x="737821" y="241301"/>
                    <a:pt x="737441" y="241029"/>
                  </a:cubicBezTo>
                  <a:close/>
                  <a:moveTo>
                    <a:pt x="1252964" y="397092"/>
                  </a:moveTo>
                  <a:cubicBezTo>
                    <a:pt x="1252331" y="397459"/>
                    <a:pt x="1251635" y="397775"/>
                    <a:pt x="1250938" y="398067"/>
                  </a:cubicBezTo>
                  <a:lnTo>
                    <a:pt x="1250938" y="398067"/>
                  </a:lnTo>
                  <a:cubicBezTo>
                    <a:pt x="1251635" y="397731"/>
                    <a:pt x="1252395" y="397427"/>
                    <a:pt x="1252964" y="397092"/>
                  </a:cubicBezTo>
                  <a:close/>
                  <a:moveTo>
                    <a:pt x="1263160" y="387872"/>
                  </a:moveTo>
                  <a:lnTo>
                    <a:pt x="1263160" y="387872"/>
                  </a:lnTo>
                  <a:cubicBezTo>
                    <a:pt x="1261386" y="389987"/>
                    <a:pt x="1259360" y="392013"/>
                    <a:pt x="1257207" y="393925"/>
                  </a:cubicBezTo>
                  <a:cubicBezTo>
                    <a:pt x="1255244" y="395451"/>
                    <a:pt x="1253028" y="396864"/>
                    <a:pt x="1250812" y="398111"/>
                  </a:cubicBezTo>
                  <a:lnTo>
                    <a:pt x="1250812" y="398111"/>
                  </a:lnTo>
                  <a:cubicBezTo>
                    <a:pt x="1250495" y="398257"/>
                    <a:pt x="1250114" y="398377"/>
                    <a:pt x="1249862" y="398504"/>
                  </a:cubicBezTo>
                  <a:cubicBezTo>
                    <a:pt x="1249988" y="398086"/>
                    <a:pt x="1250305" y="397649"/>
                    <a:pt x="1250558" y="397300"/>
                  </a:cubicBezTo>
                  <a:cubicBezTo>
                    <a:pt x="1251318" y="396389"/>
                    <a:pt x="1252078" y="395470"/>
                    <a:pt x="1252901" y="394685"/>
                  </a:cubicBezTo>
                  <a:cubicBezTo>
                    <a:pt x="1256257" y="392228"/>
                    <a:pt x="1259676" y="389987"/>
                    <a:pt x="1263160" y="387872"/>
                  </a:cubicBezTo>
                  <a:close/>
                  <a:moveTo>
                    <a:pt x="1250938" y="398434"/>
                  </a:moveTo>
                  <a:cubicBezTo>
                    <a:pt x="1250558" y="398561"/>
                    <a:pt x="1250178" y="398561"/>
                    <a:pt x="1249862" y="398649"/>
                  </a:cubicBezTo>
                  <a:cubicBezTo>
                    <a:pt x="1250178" y="398561"/>
                    <a:pt x="1250558" y="398504"/>
                    <a:pt x="1250938" y="398434"/>
                  </a:cubicBezTo>
                  <a:close/>
                  <a:moveTo>
                    <a:pt x="1249545" y="398935"/>
                  </a:moveTo>
                  <a:cubicBezTo>
                    <a:pt x="1249608" y="398935"/>
                    <a:pt x="1249735" y="398998"/>
                    <a:pt x="1249925" y="398998"/>
                  </a:cubicBezTo>
                  <a:cubicBezTo>
                    <a:pt x="1249735" y="398998"/>
                    <a:pt x="1249608" y="398998"/>
                    <a:pt x="1249481" y="398935"/>
                  </a:cubicBezTo>
                  <a:close/>
                  <a:moveTo>
                    <a:pt x="430572" y="445566"/>
                  </a:moveTo>
                  <a:lnTo>
                    <a:pt x="430572" y="445566"/>
                  </a:lnTo>
                  <a:cubicBezTo>
                    <a:pt x="430382" y="445788"/>
                    <a:pt x="430255" y="446003"/>
                    <a:pt x="430065" y="446294"/>
                  </a:cubicBezTo>
                  <a:cubicBezTo>
                    <a:pt x="430191" y="446003"/>
                    <a:pt x="430382" y="445788"/>
                    <a:pt x="430572" y="445566"/>
                  </a:cubicBezTo>
                  <a:close/>
                  <a:moveTo>
                    <a:pt x="752956" y="511867"/>
                  </a:moveTo>
                  <a:cubicBezTo>
                    <a:pt x="753209" y="512038"/>
                    <a:pt x="753336" y="512158"/>
                    <a:pt x="753526" y="512304"/>
                  </a:cubicBezTo>
                  <a:cubicBezTo>
                    <a:pt x="753336" y="512158"/>
                    <a:pt x="753082" y="512038"/>
                    <a:pt x="752956" y="511867"/>
                  </a:cubicBezTo>
                  <a:close/>
                  <a:moveTo>
                    <a:pt x="751689" y="522309"/>
                  </a:moveTo>
                  <a:lnTo>
                    <a:pt x="751689" y="522309"/>
                  </a:lnTo>
                  <a:cubicBezTo>
                    <a:pt x="751056" y="524709"/>
                    <a:pt x="750359" y="527033"/>
                    <a:pt x="749663" y="529376"/>
                  </a:cubicBezTo>
                  <a:cubicBezTo>
                    <a:pt x="750106" y="527324"/>
                    <a:pt x="750613" y="525273"/>
                    <a:pt x="751309" y="523227"/>
                  </a:cubicBezTo>
                  <a:cubicBezTo>
                    <a:pt x="751435" y="522936"/>
                    <a:pt x="751562" y="522601"/>
                    <a:pt x="751689" y="522309"/>
                  </a:cubicBezTo>
                  <a:close/>
                  <a:moveTo>
                    <a:pt x="900311" y="541617"/>
                  </a:moveTo>
                  <a:lnTo>
                    <a:pt x="900311" y="541617"/>
                  </a:lnTo>
                  <a:cubicBezTo>
                    <a:pt x="899362" y="546277"/>
                    <a:pt x="897905" y="550773"/>
                    <a:pt x="896322" y="555225"/>
                  </a:cubicBezTo>
                  <a:cubicBezTo>
                    <a:pt x="896132" y="555580"/>
                    <a:pt x="896005" y="555909"/>
                    <a:pt x="895815" y="556264"/>
                  </a:cubicBezTo>
                  <a:cubicBezTo>
                    <a:pt x="896512" y="552540"/>
                    <a:pt x="897398" y="548804"/>
                    <a:pt x="898602" y="545144"/>
                  </a:cubicBezTo>
                  <a:cubicBezTo>
                    <a:pt x="899235" y="543941"/>
                    <a:pt x="899805" y="542738"/>
                    <a:pt x="900311" y="541617"/>
                  </a:cubicBezTo>
                  <a:close/>
                  <a:moveTo>
                    <a:pt x="1023224" y="600534"/>
                  </a:moveTo>
                  <a:cubicBezTo>
                    <a:pt x="1023287" y="600534"/>
                    <a:pt x="1023350" y="600534"/>
                    <a:pt x="1023477" y="600591"/>
                  </a:cubicBezTo>
                  <a:cubicBezTo>
                    <a:pt x="1023350" y="600591"/>
                    <a:pt x="1023287" y="600534"/>
                    <a:pt x="1023224" y="600534"/>
                  </a:cubicBezTo>
                  <a:close/>
                  <a:moveTo>
                    <a:pt x="1024110" y="600591"/>
                  </a:moveTo>
                  <a:cubicBezTo>
                    <a:pt x="1024110" y="600591"/>
                    <a:pt x="1024110" y="600654"/>
                    <a:pt x="1024174" y="600654"/>
                  </a:cubicBezTo>
                  <a:lnTo>
                    <a:pt x="1024110" y="600654"/>
                  </a:lnTo>
                  <a:lnTo>
                    <a:pt x="1024110" y="600591"/>
                  </a:lnTo>
                  <a:close/>
                  <a:moveTo>
                    <a:pt x="1026136" y="600306"/>
                  </a:moveTo>
                  <a:cubicBezTo>
                    <a:pt x="1025884" y="600464"/>
                    <a:pt x="1025567" y="600591"/>
                    <a:pt x="1025187" y="600736"/>
                  </a:cubicBezTo>
                  <a:lnTo>
                    <a:pt x="1025187" y="600654"/>
                  </a:lnTo>
                  <a:cubicBezTo>
                    <a:pt x="1025503" y="600534"/>
                    <a:pt x="1025884" y="600388"/>
                    <a:pt x="1026136" y="600306"/>
                  </a:cubicBezTo>
                  <a:close/>
                  <a:moveTo>
                    <a:pt x="1023541" y="601091"/>
                  </a:moveTo>
                  <a:lnTo>
                    <a:pt x="1023541" y="601091"/>
                  </a:lnTo>
                  <a:cubicBezTo>
                    <a:pt x="1023477" y="601148"/>
                    <a:pt x="1023350" y="601148"/>
                    <a:pt x="1023350" y="601148"/>
                  </a:cubicBezTo>
                  <a:cubicBezTo>
                    <a:pt x="1023350" y="601148"/>
                    <a:pt x="1023477" y="601091"/>
                    <a:pt x="1023541" y="601091"/>
                  </a:cubicBezTo>
                  <a:close/>
                  <a:moveTo>
                    <a:pt x="1446737" y="584892"/>
                  </a:moveTo>
                  <a:cubicBezTo>
                    <a:pt x="1442304" y="588477"/>
                    <a:pt x="1437808" y="591998"/>
                    <a:pt x="1433249" y="595601"/>
                  </a:cubicBezTo>
                  <a:cubicBezTo>
                    <a:pt x="1430273" y="597918"/>
                    <a:pt x="1426980" y="599825"/>
                    <a:pt x="1423940" y="602003"/>
                  </a:cubicBezTo>
                  <a:cubicBezTo>
                    <a:pt x="1418177" y="605897"/>
                    <a:pt x="1412035" y="609336"/>
                    <a:pt x="1405893" y="612356"/>
                  </a:cubicBezTo>
                  <a:cubicBezTo>
                    <a:pt x="1402536" y="613768"/>
                    <a:pt x="1399243" y="614972"/>
                    <a:pt x="1395634" y="615820"/>
                  </a:cubicBezTo>
                  <a:cubicBezTo>
                    <a:pt x="1394241" y="615959"/>
                    <a:pt x="1392911" y="616105"/>
                    <a:pt x="1391518" y="616105"/>
                  </a:cubicBezTo>
                  <a:cubicBezTo>
                    <a:pt x="1391138" y="615959"/>
                    <a:pt x="1390758" y="615820"/>
                    <a:pt x="1390378" y="615757"/>
                  </a:cubicBezTo>
                  <a:cubicBezTo>
                    <a:pt x="1389239" y="615193"/>
                    <a:pt x="1388098" y="614554"/>
                    <a:pt x="1386959" y="613826"/>
                  </a:cubicBezTo>
                  <a:cubicBezTo>
                    <a:pt x="1386896" y="612502"/>
                    <a:pt x="1386896" y="611242"/>
                    <a:pt x="1386896" y="609893"/>
                  </a:cubicBezTo>
                  <a:cubicBezTo>
                    <a:pt x="1387085" y="609481"/>
                    <a:pt x="1387148" y="609045"/>
                    <a:pt x="1387275" y="608570"/>
                  </a:cubicBezTo>
                  <a:cubicBezTo>
                    <a:pt x="1387845" y="607221"/>
                    <a:pt x="1388605" y="605897"/>
                    <a:pt x="1389365" y="604631"/>
                  </a:cubicBezTo>
                  <a:cubicBezTo>
                    <a:pt x="1389618" y="604257"/>
                    <a:pt x="1389808" y="603966"/>
                    <a:pt x="1390189" y="603776"/>
                  </a:cubicBezTo>
                  <a:cubicBezTo>
                    <a:pt x="1395064" y="600173"/>
                    <a:pt x="1400384" y="597342"/>
                    <a:pt x="1405766" y="594670"/>
                  </a:cubicBezTo>
                  <a:cubicBezTo>
                    <a:pt x="1409756" y="593112"/>
                    <a:pt x="1413682" y="591643"/>
                    <a:pt x="1417671" y="590440"/>
                  </a:cubicBezTo>
                  <a:cubicBezTo>
                    <a:pt x="1422167" y="589059"/>
                    <a:pt x="1426853" y="588141"/>
                    <a:pt x="1431475" y="587210"/>
                  </a:cubicBezTo>
                  <a:cubicBezTo>
                    <a:pt x="1436288" y="586444"/>
                    <a:pt x="1441037" y="585659"/>
                    <a:pt x="1445850" y="584950"/>
                  </a:cubicBezTo>
                  <a:cubicBezTo>
                    <a:pt x="1446104" y="584950"/>
                    <a:pt x="1446420" y="584892"/>
                    <a:pt x="1446737" y="584892"/>
                  </a:cubicBezTo>
                  <a:close/>
                  <a:moveTo>
                    <a:pt x="1023541" y="601667"/>
                  </a:moveTo>
                  <a:cubicBezTo>
                    <a:pt x="1023541" y="601940"/>
                    <a:pt x="1023477" y="602148"/>
                    <a:pt x="1023477" y="602351"/>
                  </a:cubicBezTo>
                  <a:cubicBezTo>
                    <a:pt x="1022970" y="604966"/>
                    <a:pt x="1022274" y="607430"/>
                    <a:pt x="1021577" y="609893"/>
                  </a:cubicBezTo>
                  <a:cubicBezTo>
                    <a:pt x="1017524" y="619423"/>
                    <a:pt x="1012712" y="628574"/>
                    <a:pt x="1006886" y="637028"/>
                  </a:cubicBezTo>
                  <a:cubicBezTo>
                    <a:pt x="1006253" y="637882"/>
                    <a:pt x="1005619" y="638705"/>
                    <a:pt x="1004986" y="639497"/>
                  </a:cubicBezTo>
                  <a:cubicBezTo>
                    <a:pt x="1006190" y="633089"/>
                    <a:pt x="1007899" y="626737"/>
                    <a:pt x="1010116" y="620601"/>
                  </a:cubicBezTo>
                  <a:cubicBezTo>
                    <a:pt x="1012079" y="616371"/>
                    <a:pt x="1014358" y="612502"/>
                    <a:pt x="1016891" y="608626"/>
                  </a:cubicBezTo>
                  <a:cubicBezTo>
                    <a:pt x="1018791" y="606227"/>
                    <a:pt x="1020881" y="603966"/>
                    <a:pt x="1023160" y="601857"/>
                  </a:cubicBezTo>
                  <a:cubicBezTo>
                    <a:pt x="1023287" y="601794"/>
                    <a:pt x="1023350" y="601730"/>
                    <a:pt x="1023541" y="601667"/>
                  </a:cubicBezTo>
                  <a:close/>
                  <a:moveTo>
                    <a:pt x="1146833" y="677403"/>
                  </a:moveTo>
                  <a:cubicBezTo>
                    <a:pt x="1147086" y="677485"/>
                    <a:pt x="1147466" y="677612"/>
                    <a:pt x="1147846" y="677840"/>
                  </a:cubicBezTo>
                  <a:cubicBezTo>
                    <a:pt x="1147466" y="677669"/>
                    <a:pt x="1147086" y="677549"/>
                    <a:pt x="1146833" y="677403"/>
                  </a:cubicBezTo>
                  <a:close/>
                  <a:moveTo>
                    <a:pt x="1137588" y="684179"/>
                  </a:moveTo>
                  <a:lnTo>
                    <a:pt x="1137588" y="684179"/>
                  </a:lnTo>
                  <a:cubicBezTo>
                    <a:pt x="1136891" y="685382"/>
                    <a:pt x="1136131" y="686642"/>
                    <a:pt x="1135308" y="687820"/>
                  </a:cubicBezTo>
                  <a:cubicBezTo>
                    <a:pt x="1135941" y="686642"/>
                    <a:pt x="1136701" y="685502"/>
                    <a:pt x="1137398" y="684445"/>
                  </a:cubicBezTo>
                  <a:cubicBezTo>
                    <a:pt x="1137398" y="684299"/>
                    <a:pt x="1137588" y="684236"/>
                    <a:pt x="1137588" y="684179"/>
                  </a:cubicBezTo>
                  <a:close/>
                  <a:moveTo>
                    <a:pt x="408978" y="707856"/>
                  </a:moveTo>
                  <a:cubicBezTo>
                    <a:pt x="408978" y="707875"/>
                    <a:pt x="408978" y="707875"/>
                    <a:pt x="408978" y="707913"/>
                  </a:cubicBezTo>
                  <a:cubicBezTo>
                    <a:pt x="408535" y="707976"/>
                    <a:pt x="408028" y="708058"/>
                    <a:pt x="407585" y="708122"/>
                  </a:cubicBezTo>
                  <a:cubicBezTo>
                    <a:pt x="408028" y="708001"/>
                    <a:pt x="408472" y="707913"/>
                    <a:pt x="408978" y="707856"/>
                  </a:cubicBezTo>
                  <a:close/>
                  <a:moveTo>
                    <a:pt x="409865" y="707792"/>
                  </a:moveTo>
                  <a:cubicBezTo>
                    <a:pt x="410371" y="707913"/>
                    <a:pt x="410878" y="708058"/>
                    <a:pt x="411384" y="708204"/>
                  </a:cubicBezTo>
                  <a:cubicBezTo>
                    <a:pt x="412524" y="708698"/>
                    <a:pt x="413727" y="709262"/>
                    <a:pt x="414804" y="709964"/>
                  </a:cubicBezTo>
                  <a:cubicBezTo>
                    <a:pt x="418603" y="712985"/>
                    <a:pt x="421896" y="716455"/>
                    <a:pt x="425062" y="720033"/>
                  </a:cubicBezTo>
                  <a:cubicBezTo>
                    <a:pt x="428608" y="724402"/>
                    <a:pt x="431711" y="728835"/>
                    <a:pt x="434751" y="733496"/>
                  </a:cubicBezTo>
                  <a:cubicBezTo>
                    <a:pt x="437854" y="738137"/>
                    <a:pt x="440513" y="743007"/>
                    <a:pt x="443110" y="748022"/>
                  </a:cubicBezTo>
                  <a:cubicBezTo>
                    <a:pt x="443490" y="748934"/>
                    <a:pt x="443743" y="749776"/>
                    <a:pt x="444060" y="750631"/>
                  </a:cubicBezTo>
                  <a:cubicBezTo>
                    <a:pt x="442920" y="751043"/>
                    <a:pt x="441717" y="751391"/>
                    <a:pt x="440640" y="751663"/>
                  </a:cubicBezTo>
                  <a:cubicBezTo>
                    <a:pt x="438994" y="751809"/>
                    <a:pt x="437537" y="751854"/>
                    <a:pt x="436081" y="751854"/>
                  </a:cubicBezTo>
                  <a:cubicBezTo>
                    <a:pt x="435194" y="751854"/>
                    <a:pt x="434434" y="751854"/>
                    <a:pt x="433611" y="751828"/>
                  </a:cubicBezTo>
                  <a:cubicBezTo>
                    <a:pt x="430065" y="751334"/>
                    <a:pt x="426709" y="750486"/>
                    <a:pt x="423289" y="749346"/>
                  </a:cubicBezTo>
                  <a:cubicBezTo>
                    <a:pt x="421389" y="748497"/>
                    <a:pt x="419553" y="747522"/>
                    <a:pt x="417780" y="746465"/>
                  </a:cubicBezTo>
                  <a:cubicBezTo>
                    <a:pt x="415310" y="744476"/>
                    <a:pt x="413031" y="742443"/>
                    <a:pt x="410941" y="740132"/>
                  </a:cubicBezTo>
                  <a:cubicBezTo>
                    <a:pt x="409041" y="737637"/>
                    <a:pt x="407268" y="735180"/>
                    <a:pt x="405938" y="732445"/>
                  </a:cubicBezTo>
                  <a:cubicBezTo>
                    <a:pt x="404798" y="729690"/>
                    <a:pt x="403912" y="726954"/>
                    <a:pt x="403279" y="724111"/>
                  </a:cubicBezTo>
                  <a:cubicBezTo>
                    <a:pt x="403152" y="723079"/>
                    <a:pt x="403152" y="722002"/>
                    <a:pt x="403152" y="720881"/>
                  </a:cubicBezTo>
                  <a:cubicBezTo>
                    <a:pt x="403595" y="718064"/>
                    <a:pt x="404292" y="715391"/>
                    <a:pt x="405115" y="712706"/>
                  </a:cubicBezTo>
                  <a:cubicBezTo>
                    <a:pt x="405369" y="712143"/>
                    <a:pt x="405685" y="711661"/>
                    <a:pt x="406002" y="711167"/>
                  </a:cubicBezTo>
                  <a:cubicBezTo>
                    <a:pt x="406762" y="710173"/>
                    <a:pt x="407522" y="709325"/>
                    <a:pt x="408408" y="708476"/>
                  </a:cubicBezTo>
                  <a:cubicBezTo>
                    <a:pt x="408662" y="708350"/>
                    <a:pt x="408914" y="708204"/>
                    <a:pt x="409105" y="708058"/>
                  </a:cubicBezTo>
                  <a:cubicBezTo>
                    <a:pt x="409422" y="707976"/>
                    <a:pt x="409548" y="707913"/>
                    <a:pt x="409865" y="707792"/>
                  </a:cubicBezTo>
                  <a:close/>
                  <a:moveTo>
                    <a:pt x="1514747" y="761067"/>
                  </a:moveTo>
                  <a:cubicBezTo>
                    <a:pt x="1515951" y="761067"/>
                    <a:pt x="1517217" y="761111"/>
                    <a:pt x="1518420" y="761194"/>
                  </a:cubicBezTo>
                  <a:cubicBezTo>
                    <a:pt x="1518990" y="761257"/>
                    <a:pt x="1519560" y="761314"/>
                    <a:pt x="1519940" y="761403"/>
                  </a:cubicBezTo>
                  <a:cubicBezTo>
                    <a:pt x="1513354" y="766120"/>
                    <a:pt x="1506262" y="770205"/>
                    <a:pt x="1498852" y="773808"/>
                  </a:cubicBezTo>
                  <a:cubicBezTo>
                    <a:pt x="1489734" y="777740"/>
                    <a:pt x="1479919" y="780412"/>
                    <a:pt x="1470104" y="782407"/>
                  </a:cubicBezTo>
                  <a:cubicBezTo>
                    <a:pt x="1466367" y="782901"/>
                    <a:pt x="1462821" y="783148"/>
                    <a:pt x="1459148" y="783148"/>
                  </a:cubicBezTo>
                  <a:cubicBezTo>
                    <a:pt x="1457692" y="783148"/>
                    <a:pt x="1456235" y="783104"/>
                    <a:pt x="1454779" y="783047"/>
                  </a:cubicBezTo>
                  <a:cubicBezTo>
                    <a:pt x="1453449" y="782819"/>
                    <a:pt x="1452119" y="782610"/>
                    <a:pt x="1450790" y="782319"/>
                  </a:cubicBezTo>
                  <a:cubicBezTo>
                    <a:pt x="1450853" y="782262"/>
                    <a:pt x="1450853" y="782262"/>
                    <a:pt x="1450853" y="782198"/>
                  </a:cubicBezTo>
                  <a:cubicBezTo>
                    <a:pt x="1453196" y="779501"/>
                    <a:pt x="1455666" y="777126"/>
                    <a:pt x="1458262" y="774783"/>
                  </a:cubicBezTo>
                  <a:cubicBezTo>
                    <a:pt x="1460415" y="773168"/>
                    <a:pt x="1462568" y="771699"/>
                    <a:pt x="1464911" y="770350"/>
                  </a:cubicBezTo>
                  <a:cubicBezTo>
                    <a:pt x="1471243" y="768026"/>
                    <a:pt x="1478019" y="766975"/>
                    <a:pt x="1484731" y="765626"/>
                  </a:cubicBezTo>
                  <a:cubicBezTo>
                    <a:pt x="1489987" y="764569"/>
                    <a:pt x="1495243" y="763594"/>
                    <a:pt x="1500499" y="762517"/>
                  </a:cubicBezTo>
                  <a:cubicBezTo>
                    <a:pt x="1502779" y="762169"/>
                    <a:pt x="1505122" y="761814"/>
                    <a:pt x="1507401" y="761542"/>
                  </a:cubicBezTo>
                  <a:cubicBezTo>
                    <a:pt x="1509934" y="761213"/>
                    <a:pt x="1512341" y="761067"/>
                    <a:pt x="1514747" y="761067"/>
                  </a:cubicBezTo>
                  <a:close/>
                  <a:moveTo>
                    <a:pt x="1449966" y="783959"/>
                  </a:moveTo>
                  <a:cubicBezTo>
                    <a:pt x="1450220" y="784377"/>
                    <a:pt x="1450347" y="784725"/>
                    <a:pt x="1450536" y="785162"/>
                  </a:cubicBezTo>
                  <a:cubicBezTo>
                    <a:pt x="1450347" y="784725"/>
                    <a:pt x="1450093" y="784377"/>
                    <a:pt x="1449966" y="783959"/>
                  </a:cubicBezTo>
                  <a:close/>
                  <a:moveTo>
                    <a:pt x="360282" y="825740"/>
                  </a:moveTo>
                  <a:cubicBezTo>
                    <a:pt x="363448" y="826304"/>
                    <a:pt x="366678" y="827146"/>
                    <a:pt x="369906" y="828184"/>
                  </a:cubicBezTo>
                  <a:cubicBezTo>
                    <a:pt x="372123" y="829198"/>
                    <a:pt x="374403" y="830236"/>
                    <a:pt x="376619" y="831503"/>
                  </a:cubicBezTo>
                  <a:cubicBezTo>
                    <a:pt x="380292" y="834542"/>
                    <a:pt x="383775" y="838126"/>
                    <a:pt x="386941" y="841730"/>
                  </a:cubicBezTo>
                  <a:cubicBezTo>
                    <a:pt x="390361" y="846162"/>
                    <a:pt x="393210" y="850747"/>
                    <a:pt x="395870" y="855673"/>
                  </a:cubicBezTo>
                  <a:cubicBezTo>
                    <a:pt x="396946" y="857928"/>
                    <a:pt x="397833" y="860189"/>
                    <a:pt x="398783" y="862443"/>
                  </a:cubicBezTo>
                  <a:cubicBezTo>
                    <a:pt x="400302" y="866755"/>
                    <a:pt x="401316" y="871188"/>
                    <a:pt x="402329" y="875621"/>
                  </a:cubicBezTo>
                  <a:cubicBezTo>
                    <a:pt x="403595" y="880845"/>
                    <a:pt x="404609" y="886120"/>
                    <a:pt x="405621" y="891338"/>
                  </a:cubicBezTo>
                  <a:lnTo>
                    <a:pt x="405621" y="891553"/>
                  </a:lnTo>
                  <a:cubicBezTo>
                    <a:pt x="403786" y="892750"/>
                    <a:pt x="401822" y="893877"/>
                    <a:pt x="399733" y="894928"/>
                  </a:cubicBezTo>
                  <a:cubicBezTo>
                    <a:pt x="397517" y="895840"/>
                    <a:pt x="395174" y="896626"/>
                    <a:pt x="392831" y="897189"/>
                  </a:cubicBezTo>
                  <a:cubicBezTo>
                    <a:pt x="392324" y="897221"/>
                    <a:pt x="391817" y="897221"/>
                    <a:pt x="391248" y="897221"/>
                  </a:cubicBezTo>
                  <a:cubicBezTo>
                    <a:pt x="390550" y="897221"/>
                    <a:pt x="389727" y="897208"/>
                    <a:pt x="388967" y="897100"/>
                  </a:cubicBezTo>
                  <a:cubicBezTo>
                    <a:pt x="384154" y="896353"/>
                    <a:pt x="379532" y="895074"/>
                    <a:pt x="374909" y="893586"/>
                  </a:cubicBezTo>
                  <a:cubicBezTo>
                    <a:pt x="373326" y="892877"/>
                    <a:pt x="371870" y="892110"/>
                    <a:pt x="370414" y="891179"/>
                  </a:cubicBezTo>
                  <a:cubicBezTo>
                    <a:pt x="366297" y="887969"/>
                    <a:pt x="362752" y="884366"/>
                    <a:pt x="359395" y="880490"/>
                  </a:cubicBezTo>
                  <a:cubicBezTo>
                    <a:pt x="356482" y="876615"/>
                    <a:pt x="354202" y="872309"/>
                    <a:pt x="352176" y="867933"/>
                  </a:cubicBezTo>
                  <a:cubicBezTo>
                    <a:pt x="350276" y="863501"/>
                    <a:pt x="348440" y="858985"/>
                    <a:pt x="347427" y="854204"/>
                  </a:cubicBezTo>
                  <a:cubicBezTo>
                    <a:pt x="347300" y="852235"/>
                    <a:pt x="347363" y="850329"/>
                    <a:pt x="347427" y="848423"/>
                  </a:cubicBezTo>
                  <a:cubicBezTo>
                    <a:pt x="347933" y="844054"/>
                    <a:pt x="348630" y="839697"/>
                    <a:pt x="349833" y="835454"/>
                  </a:cubicBezTo>
                  <a:cubicBezTo>
                    <a:pt x="350593" y="833985"/>
                    <a:pt x="351353" y="832636"/>
                    <a:pt x="352240" y="831313"/>
                  </a:cubicBezTo>
                  <a:cubicBezTo>
                    <a:pt x="353569" y="829673"/>
                    <a:pt x="354899" y="828267"/>
                    <a:pt x="356419" y="826855"/>
                  </a:cubicBezTo>
                  <a:cubicBezTo>
                    <a:pt x="356545" y="826709"/>
                    <a:pt x="356672" y="826652"/>
                    <a:pt x="356925" y="826589"/>
                  </a:cubicBezTo>
                  <a:cubicBezTo>
                    <a:pt x="357812" y="826240"/>
                    <a:pt x="358509" y="825943"/>
                    <a:pt x="359459" y="825740"/>
                  </a:cubicBezTo>
                  <a:close/>
                  <a:moveTo>
                    <a:pt x="1510567" y="983443"/>
                  </a:moveTo>
                  <a:cubicBezTo>
                    <a:pt x="1512088" y="983443"/>
                    <a:pt x="1513544" y="983487"/>
                    <a:pt x="1515064" y="983589"/>
                  </a:cubicBezTo>
                  <a:cubicBezTo>
                    <a:pt x="1518167" y="984000"/>
                    <a:pt x="1521143" y="984564"/>
                    <a:pt x="1524119" y="985406"/>
                  </a:cubicBezTo>
                  <a:cubicBezTo>
                    <a:pt x="1525892" y="986179"/>
                    <a:pt x="1527475" y="986964"/>
                    <a:pt x="1529248" y="987806"/>
                  </a:cubicBezTo>
                  <a:cubicBezTo>
                    <a:pt x="1523992" y="989364"/>
                    <a:pt x="1518673" y="990548"/>
                    <a:pt x="1513354" y="991599"/>
                  </a:cubicBezTo>
                  <a:cubicBezTo>
                    <a:pt x="1510884" y="992036"/>
                    <a:pt x="1508478" y="992454"/>
                    <a:pt x="1505945" y="992891"/>
                  </a:cubicBezTo>
                  <a:cubicBezTo>
                    <a:pt x="1500372" y="993803"/>
                    <a:pt x="1494674" y="994297"/>
                    <a:pt x="1488911" y="994297"/>
                  </a:cubicBezTo>
                  <a:cubicBezTo>
                    <a:pt x="1487581" y="994297"/>
                    <a:pt x="1486314" y="994272"/>
                    <a:pt x="1484985" y="994214"/>
                  </a:cubicBezTo>
                  <a:cubicBezTo>
                    <a:pt x="1483971" y="994094"/>
                    <a:pt x="1482958" y="993923"/>
                    <a:pt x="1482071" y="993714"/>
                  </a:cubicBezTo>
                  <a:cubicBezTo>
                    <a:pt x="1482325" y="993075"/>
                    <a:pt x="1482642" y="992511"/>
                    <a:pt x="1482958" y="991960"/>
                  </a:cubicBezTo>
                  <a:cubicBezTo>
                    <a:pt x="1483718" y="991130"/>
                    <a:pt x="1484541" y="990276"/>
                    <a:pt x="1485428" y="989491"/>
                  </a:cubicBezTo>
                  <a:cubicBezTo>
                    <a:pt x="1487011" y="988370"/>
                    <a:pt x="1488594" y="987382"/>
                    <a:pt x="1490367" y="986470"/>
                  </a:cubicBezTo>
                  <a:cubicBezTo>
                    <a:pt x="1492964" y="985469"/>
                    <a:pt x="1495686" y="984767"/>
                    <a:pt x="1498473" y="984203"/>
                  </a:cubicBezTo>
                  <a:cubicBezTo>
                    <a:pt x="1502526" y="983753"/>
                    <a:pt x="1506578" y="983443"/>
                    <a:pt x="1510567" y="983443"/>
                  </a:cubicBezTo>
                  <a:close/>
                  <a:moveTo>
                    <a:pt x="142002" y="990485"/>
                  </a:moveTo>
                  <a:cubicBezTo>
                    <a:pt x="142319" y="990548"/>
                    <a:pt x="142762" y="990694"/>
                    <a:pt x="143206" y="990751"/>
                  </a:cubicBezTo>
                  <a:cubicBezTo>
                    <a:pt x="144219" y="991599"/>
                    <a:pt x="145105" y="992454"/>
                    <a:pt x="146055" y="993366"/>
                  </a:cubicBezTo>
                  <a:lnTo>
                    <a:pt x="146055" y="993423"/>
                  </a:lnTo>
                  <a:cubicBezTo>
                    <a:pt x="146372" y="994214"/>
                    <a:pt x="146499" y="994917"/>
                    <a:pt x="146626" y="995703"/>
                  </a:cubicBezTo>
                  <a:cubicBezTo>
                    <a:pt x="146878" y="997235"/>
                    <a:pt x="146942" y="998787"/>
                    <a:pt x="146942" y="1000344"/>
                  </a:cubicBezTo>
                  <a:cubicBezTo>
                    <a:pt x="146626" y="1001402"/>
                    <a:pt x="146499" y="1002459"/>
                    <a:pt x="146182" y="1003454"/>
                  </a:cubicBezTo>
                  <a:cubicBezTo>
                    <a:pt x="145866" y="1004220"/>
                    <a:pt x="145486" y="1004929"/>
                    <a:pt x="145043" y="1005625"/>
                  </a:cubicBezTo>
                  <a:cubicBezTo>
                    <a:pt x="144029" y="1006892"/>
                    <a:pt x="142762" y="1008026"/>
                    <a:pt x="141559" y="1009146"/>
                  </a:cubicBezTo>
                  <a:cubicBezTo>
                    <a:pt x="137887" y="1011901"/>
                    <a:pt x="134023" y="1014225"/>
                    <a:pt x="130035" y="1016188"/>
                  </a:cubicBezTo>
                  <a:cubicBezTo>
                    <a:pt x="124968" y="1018310"/>
                    <a:pt x="119902" y="1020228"/>
                    <a:pt x="114773" y="1021913"/>
                  </a:cubicBezTo>
                  <a:cubicBezTo>
                    <a:pt x="115216" y="1020298"/>
                    <a:pt x="115787" y="1018734"/>
                    <a:pt x="116293" y="1017189"/>
                  </a:cubicBezTo>
                  <a:cubicBezTo>
                    <a:pt x="118763" y="1010989"/>
                    <a:pt x="121549" y="1005005"/>
                    <a:pt x="125222" y="999515"/>
                  </a:cubicBezTo>
                  <a:cubicBezTo>
                    <a:pt x="127248" y="997032"/>
                    <a:pt x="129211" y="994772"/>
                    <a:pt x="131554" y="992657"/>
                  </a:cubicBezTo>
                  <a:cubicBezTo>
                    <a:pt x="132061" y="992327"/>
                    <a:pt x="132504" y="992099"/>
                    <a:pt x="133011" y="991815"/>
                  </a:cubicBezTo>
                  <a:cubicBezTo>
                    <a:pt x="134277" y="991308"/>
                    <a:pt x="135354" y="990960"/>
                    <a:pt x="136683" y="990694"/>
                  </a:cubicBezTo>
                  <a:cubicBezTo>
                    <a:pt x="138393" y="990548"/>
                    <a:pt x="140166" y="990485"/>
                    <a:pt x="142002" y="990485"/>
                  </a:cubicBezTo>
                  <a:close/>
                  <a:moveTo>
                    <a:pt x="299553" y="1065302"/>
                  </a:moveTo>
                  <a:lnTo>
                    <a:pt x="299553" y="1065302"/>
                  </a:lnTo>
                  <a:cubicBezTo>
                    <a:pt x="299110" y="1065537"/>
                    <a:pt x="298604" y="1065739"/>
                    <a:pt x="298034" y="1066012"/>
                  </a:cubicBezTo>
                  <a:cubicBezTo>
                    <a:pt x="298541" y="1065739"/>
                    <a:pt x="299110" y="1065474"/>
                    <a:pt x="299553" y="1065302"/>
                  </a:cubicBezTo>
                  <a:close/>
                  <a:moveTo>
                    <a:pt x="300250" y="1065100"/>
                  </a:moveTo>
                  <a:cubicBezTo>
                    <a:pt x="301327" y="1065372"/>
                    <a:pt x="302403" y="1065663"/>
                    <a:pt x="303543" y="1065942"/>
                  </a:cubicBezTo>
                  <a:cubicBezTo>
                    <a:pt x="304429" y="1066379"/>
                    <a:pt x="305379" y="1066860"/>
                    <a:pt x="306329" y="1067354"/>
                  </a:cubicBezTo>
                  <a:cubicBezTo>
                    <a:pt x="307532" y="1068494"/>
                    <a:pt x="308799" y="1069703"/>
                    <a:pt x="309939" y="1070881"/>
                  </a:cubicBezTo>
                  <a:cubicBezTo>
                    <a:pt x="312598" y="1074605"/>
                    <a:pt x="314688" y="1078562"/>
                    <a:pt x="316715" y="1082584"/>
                  </a:cubicBezTo>
                  <a:cubicBezTo>
                    <a:pt x="318741" y="1087365"/>
                    <a:pt x="320070" y="1092234"/>
                    <a:pt x="321147" y="1097307"/>
                  </a:cubicBezTo>
                  <a:cubicBezTo>
                    <a:pt x="321401" y="1099542"/>
                    <a:pt x="321527" y="1101745"/>
                    <a:pt x="321464" y="1104000"/>
                  </a:cubicBezTo>
                  <a:cubicBezTo>
                    <a:pt x="320830" y="1109490"/>
                    <a:pt x="319754" y="1114835"/>
                    <a:pt x="318487" y="1120281"/>
                  </a:cubicBezTo>
                  <a:cubicBezTo>
                    <a:pt x="317854" y="1123098"/>
                    <a:pt x="316715" y="1125834"/>
                    <a:pt x="315891" y="1128589"/>
                  </a:cubicBezTo>
                  <a:cubicBezTo>
                    <a:pt x="314561" y="1132173"/>
                    <a:pt x="313232" y="1135782"/>
                    <a:pt x="311902" y="1139360"/>
                  </a:cubicBezTo>
                  <a:cubicBezTo>
                    <a:pt x="310698" y="1142552"/>
                    <a:pt x="309305" y="1145572"/>
                    <a:pt x="307849" y="1148599"/>
                  </a:cubicBezTo>
                  <a:cubicBezTo>
                    <a:pt x="306709" y="1150936"/>
                    <a:pt x="305316" y="1153114"/>
                    <a:pt x="303860" y="1155229"/>
                  </a:cubicBezTo>
                  <a:cubicBezTo>
                    <a:pt x="302530" y="1156990"/>
                    <a:pt x="301200" y="1158687"/>
                    <a:pt x="299807" y="1160302"/>
                  </a:cubicBezTo>
                  <a:cubicBezTo>
                    <a:pt x="298793" y="1159751"/>
                    <a:pt x="297717" y="1159042"/>
                    <a:pt x="296641" y="1158402"/>
                  </a:cubicBezTo>
                  <a:cubicBezTo>
                    <a:pt x="294107" y="1156426"/>
                    <a:pt x="291828" y="1154261"/>
                    <a:pt x="289612" y="1151854"/>
                  </a:cubicBezTo>
                  <a:cubicBezTo>
                    <a:pt x="287269" y="1148827"/>
                    <a:pt x="285242" y="1145636"/>
                    <a:pt x="283153" y="1142406"/>
                  </a:cubicBezTo>
                  <a:cubicBezTo>
                    <a:pt x="280746" y="1138676"/>
                    <a:pt x="278276" y="1134927"/>
                    <a:pt x="276187" y="1130989"/>
                  </a:cubicBezTo>
                  <a:cubicBezTo>
                    <a:pt x="274731" y="1127449"/>
                    <a:pt x="273527" y="1124017"/>
                    <a:pt x="272640" y="1120344"/>
                  </a:cubicBezTo>
                  <a:cubicBezTo>
                    <a:pt x="272577" y="1118527"/>
                    <a:pt x="272577" y="1116760"/>
                    <a:pt x="272640" y="1114936"/>
                  </a:cubicBezTo>
                  <a:cubicBezTo>
                    <a:pt x="273337" y="1110339"/>
                    <a:pt x="274350" y="1105906"/>
                    <a:pt x="275870" y="1101536"/>
                  </a:cubicBezTo>
                  <a:cubicBezTo>
                    <a:pt x="277833" y="1096958"/>
                    <a:pt x="280303" y="1092728"/>
                    <a:pt x="282899" y="1088485"/>
                  </a:cubicBezTo>
                  <a:cubicBezTo>
                    <a:pt x="285686" y="1083996"/>
                    <a:pt x="288598" y="1079468"/>
                    <a:pt x="291512" y="1075105"/>
                  </a:cubicBezTo>
                  <a:cubicBezTo>
                    <a:pt x="294298" y="1071578"/>
                    <a:pt x="296958" y="1068209"/>
                    <a:pt x="300187" y="1065182"/>
                  </a:cubicBezTo>
                  <a:cubicBezTo>
                    <a:pt x="300250" y="1065182"/>
                    <a:pt x="300250" y="1065182"/>
                    <a:pt x="300250" y="1065100"/>
                  </a:cubicBezTo>
                  <a:close/>
                  <a:moveTo>
                    <a:pt x="1088004" y="1183751"/>
                  </a:moveTo>
                  <a:cubicBezTo>
                    <a:pt x="1090854" y="1184187"/>
                    <a:pt x="1093514" y="1184897"/>
                    <a:pt x="1096300" y="1185802"/>
                  </a:cubicBezTo>
                  <a:cubicBezTo>
                    <a:pt x="1096427" y="1185865"/>
                    <a:pt x="1096553" y="1185948"/>
                    <a:pt x="1096807" y="1186094"/>
                  </a:cubicBezTo>
                  <a:cubicBezTo>
                    <a:pt x="1096807" y="1186094"/>
                    <a:pt x="1096870" y="1186157"/>
                    <a:pt x="1096933" y="1186239"/>
                  </a:cubicBezTo>
                  <a:cubicBezTo>
                    <a:pt x="1096997" y="1186303"/>
                    <a:pt x="1096997" y="1186378"/>
                    <a:pt x="1097123" y="1186378"/>
                  </a:cubicBezTo>
                  <a:lnTo>
                    <a:pt x="1097123" y="1187297"/>
                  </a:lnTo>
                  <a:cubicBezTo>
                    <a:pt x="1096807" y="1188911"/>
                    <a:pt x="1096364" y="1190387"/>
                    <a:pt x="1095920" y="1192014"/>
                  </a:cubicBezTo>
                  <a:cubicBezTo>
                    <a:pt x="1094590" y="1194896"/>
                    <a:pt x="1093071" y="1197650"/>
                    <a:pt x="1091234" y="1200411"/>
                  </a:cubicBezTo>
                  <a:cubicBezTo>
                    <a:pt x="1090095" y="1201880"/>
                    <a:pt x="1088828" y="1203369"/>
                    <a:pt x="1087498" y="1204698"/>
                  </a:cubicBezTo>
                  <a:cubicBezTo>
                    <a:pt x="1082685" y="1207782"/>
                    <a:pt x="1077493" y="1210188"/>
                    <a:pt x="1072300" y="1212671"/>
                  </a:cubicBezTo>
                  <a:cubicBezTo>
                    <a:pt x="1069514" y="1213773"/>
                    <a:pt x="1066791" y="1214906"/>
                    <a:pt x="1064068" y="1216046"/>
                  </a:cubicBezTo>
                  <a:cubicBezTo>
                    <a:pt x="1056975" y="1218927"/>
                    <a:pt x="1049567" y="1220897"/>
                    <a:pt x="1042221" y="1222385"/>
                  </a:cubicBezTo>
                  <a:cubicBezTo>
                    <a:pt x="1038991" y="1222796"/>
                    <a:pt x="1035825" y="1223031"/>
                    <a:pt x="1032722" y="1223031"/>
                  </a:cubicBezTo>
                  <a:cubicBezTo>
                    <a:pt x="1031646" y="1223031"/>
                    <a:pt x="1030506" y="1223005"/>
                    <a:pt x="1029429" y="1222942"/>
                  </a:cubicBezTo>
                  <a:cubicBezTo>
                    <a:pt x="1027403" y="1222651"/>
                    <a:pt x="1025440" y="1222385"/>
                    <a:pt x="1023477" y="1222030"/>
                  </a:cubicBezTo>
                  <a:cubicBezTo>
                    <a:pt x="1025630" y="1219630"/>
                    <a:pt x="1027973" y="1217306"/>
                    <a:pt x="1030443" y="1215052"/>
                  </a:cubicBezTo>
                  <a:cubicBezTo>
                    <a:pt x="1035192" y="1211322"/>
                    <a:pt x="1040068" y="1207719"/>
                    <a:pt x="1045134" y="1204344"/>
                  </a:cubicBezTo>
                  <a:cubicBezTo>
                    <a:pt x="1053176" y="1198974"/>
                    <a:pt x="1061218" y="1193408"/>
                    <a:pt x="1069830" y="1189114"/>
                  </a:cubicBezTo>
                  <a:cubicBezTo>
                    <a:pt x="1074833" y="1186942"/>
                    <a:pt x="1080089" y="1184954"/>
                    <a:pt x="1085471" y="1183921"/>
                  </a:cubicBezTo>
                  <a:cubicBezTo>
                    <a:pt x="1086294" y="1183751"/>
                    <a:pt x="1087118" y="1183751"/>
                    <a:pt x="1088004" y="1183751"/>
                  </a:cubicBezTo>
                  <a:close/>
                  <a:moveTo>
                    <a:pt x="1237576" y="1222796"/>
                  </a:moveTo>
                  <a:lnTo>
                    <a:pt x="1237576" y="1222796"/>
                  </a:lnTo>
                  <a:cubicBezTo>
                    <a:pt x="1238020" y="1223068"/>
                    <a:pt x="1238463" y="1223360"/>
                    <a:pt x="1238843" y="1223708"/>
                  </a:cubicBezTo>
                  <a:cubicBezTo>
                    <a:pt x="1238400" y="1223360"/>
                    <a:pt x="1238020" y="1223068"/>
                    <a:pt x="1237576" y="1222796"/>
                  </a:cubicBezTo>
                  <a:close/>
                  <a:moveTo>
                    <a:pt x="1234473" y="1221593"/>
                  </a:moveTo>
                  <a:cubicBezTo>
                    <a:pt x="1235107" y="1221739"/>
                    <a:pt x="1235677" y="1221884"/>
                    <a:pt x="1236374" y="1222100"/>
                  </a:cubicBezTo>
                  <a:cubicBezTo>
                    <a:pt x="1236500" y="1222157"/>
                    <a:pt x="1236690" y="1222239"/>
                    <a:pt x="1236943" y="1222385"/>
                  </a:cubicBezTo>
                  <a:cubicBezTo>
                    <a:pt x="1237133" y="1222530"/>
                    <a:pt x="1237324" y="1222739"/>
                    <a:pt x="1237513" y="1222885"/>
                  </a:cubicBezTo>
                  <a:cubicBezTo>
                    <a:pt x="1237893" y="1223360"/>
                    <a:pt x="1238083" y="1223854"/>
                    <a:pt x="1238400" y="1224436"/>
                  </a:cubicBezTo>
                  <a:cubicBezTo>
                    <a:pt x="1239856" y="1227868"/>
                    <a:pt x="1240869" y="1231459"/>
                    <a:pt x="1241693" y="1235145"/>
                  </a:cubicBezTo>
                  <a:cubicBezTo>
                    <a:pt x="1242136" y="1238646"/>
                    <a:pt x="1242199" y="1242186"/>
                    <a:pt x="1241946" y="1245707"/>
                  </a:cubicBezTo>
                  <a:cubicBezTo>
                    <a:pt x="1241629" y="1248379"/>
                    <a:pt x="1241059" y="1251077"/>
                    <a:pt x="1240490" y="1253749"/>
                  </a:cubicBezTo>
                  <a:cubicBezTo>
                    <a:pt x="1240363" y="1254781"/>
                    <a:pt x="1240046" y="1255858"/>
                    <a:pt x="1239793" y="1256833"/>
                  </a:cubicBezTo>
                  <a:cubicBezTo>
                    <a:pt x="1237576" y="1253604"/>
                    <a:pt x="1235677" y="1250222"/>
                    <a:pt x="1233777" y="1246746"/>
                  </a:cubicBezTo>
                  <a:cubicBezTo>
                    <a:pt x="1232194" y="1242522"/>
                    <a:pt x="1231117" y="1237962"/>
                    <a:pt x="1230295" y="1233504"/>
                  </a:cubicBezTo>
                  <a:cubicBezTo>
                    <a:pt x="1230104" y="1231624"/>
                    <a:pt x="1229914" y="1229781"/>
                    <a:pt x="1229978" y="1227868"/>
                  </a:cubicBezTo>
                  <a:cubicBezTo>
                    <a:pt x="1230231" y="1226387"/>
                    <a:pt x="1230611" y="1224911"/>
                    <a:pt x="1230928" y="1223506"/>
                  </a:cubicBezTo>
                  <a:cubicBezTo>
                    <a:pt x="1231117" y="1223360"/>
                    <a:pt x="1231181" y="1223170"/>
                    <a:pt x="1231244" y="1223005"/>
                  </a:cubicBezTo>
                  <a:cubicBezTo>
                    <a:pt x="1231371" y="1222796"/>
                    <a:pt x="1231624" y="1222593"/>
                    <a:pt x="1231751" y="1222448"/>
                  </a:cubicBezTo>
                  <a:cubicBezTo>
                    <a:pt x="1232004" y="1222321"/>
                    <a:pt x="1232131" y="1222239"/>
                    <a:pt x="1232321" y="1222100"/>
                  </a:cubicBezTo>
                  <a:cubicBezTo>
                    <a:pt x="1232827" y="1221884"/>
                    <a:pt x="1233334" y="1221739"/>
                    <a:pt x="1233904" y="1221593"/>
                  </a:cubicBezTo>
                  <a:close/>
                  <a:moveTo>
                    <a:pt x="981683" y="25923"/>
                  </a:moveTo>
                  <a:cubicBezTo>
                    <a:pt x="985229" y="25923"/>
                    <a:pt x="988902" y="26093"/>
                    <a:pt x="992385" y="26385"/>
                  </a:cubicBezTo>
                  <a:cubicBezTo>
                    <a:pt x="999414" y="27290"/>
                    <a:pt x="1006190" y="28696"/>
                    <a:pt x="1012838" y="30900"/>
                  </a:cubicBezTo>
                  <a:cubicBezTo>
                    <a:pt x="1016322" y="32369"/>
                    <a:pt x="1019678" y="34129"/>
                    <a:pt x="1022844" y="36175"/>
                  </a:cubicBezTo>
                  <a:cubicBezTo>
                    <a:pt x="1024743" y="37790"/>
                    <a:pt x="1026517" y="39556"/>
                    <a:pt x="1028290" y="41317"/>
                  </a:cubicBezTo>
                  <a:cubicBezTo>
                    <a:pt x="1030253" y="43280"/>
                    <a:pt x="1032153" y="45401"/>
                    <a:pt x="1034052" y="47592"/>
                  </a:cubicBezTo>
                  <a:cubicBezTo>
                    <a:pt x="1035382" y="49422"/>
                    <a:pt x="1036775" y="51322"/>
                    <a:pt x="1037978" y="53304"/>
                  </a:cubicBezTo>
                  <a:cubicBezTo>
                    <a:pt x="1038865" y="54779"/>
                    <a:pt x="1039561" y="56267"/>
                    <a:pt x="1040322" y="57743"/>
                  </a:cubicBezTo>
                  <a:cubicBezTo>
                    <a:pt x="1041334" y="59567"/>
                    <a:pt x="1042221" y="61466"/>
                    <a:pt x="1043171" y="63296"/>
                  </a:cubicBezTo>
                  <a:cubicBezTo>
                    <a:pt x="1046907" y="72181"/>
                    <a:pt x="1050517" y="81135"/>
                    <a:pt x="1052416" y="90577"/>
                  </a:cubicBezTo>
                  <a:cubicBezTo>
                    <a:pt x="1053366" y="97909"/>
                    <a:pt x="1053366" y="105160"/>
                    <a:pt x="1052987" y="112557"/>
                  </a:cubicBezTo>
                  <a:cubicBezTo>
                    <a:pt x="1052733" y="115868"/>
                    <a:pt x="1052480" y="119104"/>
                    <a:pt x="1052226" y="122416"/>
                  </a:cubicBezTo>
                  <a:cubicBezTo>
                    <a:pt x="1052037" y="125874"/>
                    <a:pt x="1051720" y="129249"/>
                    <a:pt x="1051466" y="132706"/>
                  </a:cubicBezTo>
                  <a:cubicBezTo>
                    <a:pt x="1047857" y="135816"/>
                    <a:pt x="1044374" y="138906"/>
                    <a:pt x="1040955" y="142161"/>
                  </a:cubicBezTo>
                  <a:cubicBezTo>
                    <a:pt x="1034749" y="147910"/>
                    <a:pt x="1029429" y="154477"/>
                    <a:pt x="1024300" y="161190"/>
                  </a:cubicBezTo>
                  <a:cubicBezTo>
                    <a:pt x="1019234" y="167801"/>
                    <a:pt x="1014421" y="174842"/>
                    <a:pt x="1010179" y="182093"/>
                  </a:cubicBezTo>
                  <a:cubicBezTo>
                    <a:pt x="1008152" y="185696"/>
                    <a:pt x="1006443" y="189863"/>
                    <a:pt x="1005240" y="193802"/>
                  </a:cubicBezTo>
                  <a:cubicBezTo>
                    <a:pt x="1004733" y="195429"/>
                    <a:pt x="1004226" y="196968"/>
                    <a:pt x="1003910" y="198665"/>
                  </a:cubicBezTo>
                  <a:cubicBezTo>
                    <a:pt x="1003720" y="200077"/>
                    <a:pt x="1003467" y="201280"/>
                    <a:pt x="1003340" y="202686"/>
                  </a:cubicBezTo>
                  <a:cubicBezTo>
                    <a:pt x="1003087" y="204244"/>
                    <a:pt x="1002960" y="205770"/>
                    <a:pt x="1003087" y="207410"/>
                  </a:cubicBezTo>
                  <a:cubicBezTo>
                    <a:pt x="1003276" y="208962"/>
                    <a:pt x="1003593" y="210431"/>
                    <a:pt x="1004226" y="211925"/>
                  </a:cubicBezTo>
                  <a:cubicBezTo>
                    <a:pt x="1004986" y="214388"/>
                    <a:pt x="1006760" y="216009"/>
                    <a:pt x="1008406" y="217846"/>
                  </a:cubicBezTo>
                  <a:cubicBezTo>
                    <a:pt x="1010116" y="219524"/>
                    <a:pt x="1012712" y="220645"/>
                    <a:pt x="1014929" y="221284"/>
                  </a:cubicBezTo>
                  <a:cubicBezTo>
                    <a:pt x="1017272" y="222069"/>
                    <a:pt x="1019615" y="222488"/>
                    <a:pt x="1022021" y="222488"/>
                  </a:cubicBezTo>
                  <a:cubicBezTo>
                    <a:pt x="1023730" y="222488"/>
                    <a:pt x="1025440" y="222285"/>
                    <a:pt x="1027086" y="221848"/>
                  </a:cubicBezTo>
                  <a:cubicBezTo>
                    <a:pt x="1030696" y="220873"/>
                    <a:pt x="1033862" y="219232"/>
                    <a:pt x="1036775" y="216997"/>
                  </a:cubicBezTo>
                  <a:cubicBezTo>
                    <a:pt x="1039561" y="214806"/>
                    <a:pt x="1041778" y="212191"/>
                    <a:pt x="1044184" y="209645"/>
                  </a:cubicBezTo>
                  <a:cubicBezTo>
                    <a:pt x="1048110" y="205149"/>
                    <a:pt x="1051466" y="200223"/>
                    <a:pt x="1054632" y="195081"/>
                  </a:cubicBezTo>
                  <a:cubicBezTo>
                    <a:pt x="1056849" y="191477"/>
                    <a:pt x="1058939" y="187811"/>
                    <a:pt x="1060775" y="183936"/>
                  </a:cubicBezTo>
                  <a:cubicBezTo>
                    <a:pt x="1064258" y="176109"/>
                    <a:pt x="1066791" y="167946"/>
                    <a:pt x="1069387" y="159841"/>
                  </a:cubicBezTo>
                  <a:cubicBezTo>
                    <a:pt x="1071287" y="154002"/>
                    <a:pt x="1072554" y="148082"/>
                    <a:pt x="1073440" y="142091"/>
                  </a:cubicBezTo>
                  <a:cubicBezTo>
                    <a:pt x="1076606" y="139748"/>
                    <a:pt x="1079709" y="137437"/>
                    <a:pt x="1082875" y="135176"/>
                  </a:cubicBezTo>
                  <a:cubicBezTo>
                    <a:pt x="1089145" y="130743"/>
                    <a:pt x="1095350" y="125937"/>
                    <a:pt x="1101746" y="121650"/>
                  </a:cubicBezTo>
                  <a:cubicBezTo>
                    <a:pt x="1115234" y="112639"/>
                    <a:pt x="1129609" y="105097"/>
                    <a:pt x="1144173" y="97973"/>
                  </a:cubicBezTo>
                  <a:cubicBezTo>
                    <a:pt x="1153989" y="93661"/>
                    <a:pt x="1163804" y="89722"/>
                    <a:pt x="1173809" y="86118"/>
                  </a:cubicBezTo>
                  <a:cubicBezTo>
                    <a:pt x="1185968" y="81775"/>
                    <a:pt x="1198125" y="77811"/>
                    <a:pt x="1210917" y="75429"/>
                  </a:cubicBezTo>
                  <a:cubicBezTo>
                    <a:pt x="1217376" y="74442"/>
                    <a:pt x="1223899" y="73840"/>
                    <a:pt x="1230357" y="73840"/>
                  </a:cubicBezTo>
                  <a:cubicBezTo>
                    <a:pt x="1232764" y="73840"/>
                    <a:pt x="1235107" y="73916"/>
                    <a:pt x="1237513" y="74087"/>
                  </a:cubicBezTo>
                  <a:cubicBezTo>
                    <a:pt x="1244732" y="75138"/>
                    <a:pt x="1251635" y="76759"/>
                    <a:pt x="1258537" y="79159"/>
                  </a:cubicBezTo>
                  <a:cubicBezTo>
                    <a:pt x="1267339" y="82807"/>
                    <a:pt x="1275444" y="87322"/>
                    <a:pt x="1283297" y="92686"/>
                  </a:cubicBezTo>
                  <a:cubicBezTo>
                    <a:pt x="1286210" y="94864"/>
                    <a:pt x="1289059" y="97124"/>
                    <a:pt x="1291846" y="99467"/>
                  </a:cubicBezTo>
                  <a:cubicBezTo>
                    <a:pt x="1295835" y="102690"/>
                    <a:pt x="1299254" y="106427"/>
                    <a:pt x="1302611" y="110233"/>
                  </a:cubicBezTo>
                  <a:cubicBezTo>
                    <a:pt x="1308880" y="117984"/>
                    <a:pt x="1314516" y="126368"/>
                    <a:pt x="1318949" y="135233"/>
                  </a:cubicBezTo>
                  <a:cubicBezTo>
                    <a:pt x="1320975" y="139400"/>
                    <a:pt x="1323064" y="143566"/>
                    <a:pt x="1325091" y="147727"/>
                  </a:cubicBezTo>
                  <a:cubicBezTo>
                    <a:pt x="1327180" y="152432"/>
                    <a:pt x="1329207" y="157150"/>
                    <a:pt x="1330980" y="162019"/>
                  </a:cubicBezTo>
                  <a:cubicBezTo>
                    <a:pt x="1332753" y="166952"/>
                    <a:pt x="1333957" y="171967"/>
                    <a:pt x="1334969" y="177040"/>
                  </a:cubicBezTo>
                  <a:cubicBezTo>
                    <a:pt x="1335919" y="183170"/>
                    <a:pt x="1336363" y="189223"/>
                    <a:pt x="1336425" y="195429"/>
                  </a:cubicBezTo>
                  <a:cubicBezTo>
                    <a:pt x="1336616" y="201711"/>
                    <a:pt x="1336173" y="208049"/>
                    <a:pt x="1335666" y="214306"/>
                  </a:cubicBezTo>
                  <a:cubicBezTo>
                    <a:pt x="1335223" y="219106"/>
                    <a:pt x="1334780" y="223899"/>
                    <a:pt x="1334336" y="228763"/>
                  </a:cubicBezTo>
                  <a:cubicBezTo>
                    <a:pt x="1333893" y="233139"/>
                    <a:pt x="1333386" y="237483"/>
                    <a:pt x="1332943" y="241878"/>
                  </a:cubicBezTo>
                  <a:cubicBezTo>
                    <a:pt x="1331487" y="254966"/>
                    <a:pt x="1328130" y="267505"/>
                    <a:pt x="1323698" y="279828"/>
                  </a:cubicBezTo>
                  <a:cubicBezTo>
                    <a:pt x="1320342" y="287946"/>
                    <a:pt x="1316985" y="295982"/>
                    <a:pt x="1313439" y="303878"/>
                  </a:cubicBezTo>
                  <a:cubicBezTo>
                    <a:pt x="1309576" y="312244"/>
                    <a:pt x="1305523" y="320571"/>
                    <a:pt x="1301534" y="328879"/>
                  </a:cubicBezTo>
                  <a:cubicBezTo>
                    <a:pt x="1297988" y="336009"/>
                    <a:pt x="1293935" y="342842"/>
                    <a:pt x="1289692" y="349681"/>
                  </a:cubicBezTo>
                  <a:cubicBezTo>
                    <a:pt x="1288616" y="350111"/>
                    <a:pt x="1287476" y="350586"/>
                    <a:pt x="1286337" y="351023"/>
                  </a:cubicBezTo>
                  <a:cubicBezTo>
                    <a:pt x="1278610" y="354170"/>
                    <a:pt x="1270758" y="357628"/>
                    <a:pt x="1263477" y="361795"/>
                  </a:cubicBezTo>
                  <a:cubicBezTo>
                    <a:pt x="1256131" y="365961"/>
                    <a:pt x="1248912" y="370248"/>
                    <a:pt x="1242262" y="375466"/>
                  </a:cubicBezTo>
                  <a:cubicBezTo>
                    <a:pt x="1239983" y="377227"/>
                    <a:pt x="1237893" y="379126"/>
                    <a:pt x="1235993" y="381248"/>
                  </a:cubicBezTo>
                  <a:cubicBezTo>
                    <a:pt x="1235487" y="382008"/>
                    <a:pt x="1234790" y="382863"/>
                    <a:pt x="1234221" y="383648"/>
                  </a:cubicBezTo>
                  <a:cubicBezTo>
                    <a:pt x="1233144" y="385035"/>
                    <a:pt x="1232131" y="386523"/>
                    <a:pt x="1231244" y="388061"/>
                  </a:cubicBezTo>
                  <a:cubicBezTo>
                    <a:pt x="1230864" y="388783"/>
                    <a:pt x="1230611" y="389556"/>
                    <a:pt x="1230231" y="390278"/>
                  </a:cubicBezTo>
                  <a:cubicBezTo>
                    <a:pt x="1229597" y="391747"/>
                    <a:pt x="1228964" y="393305"/>
                    <a:pt x="1228458" y="394774"/>
                  </a:cubicBezTo>
                  <a:cubicBezTo>
                    <a:pt x="1227888" y="396743"/>
                    <a:pt x="1227381" y="398998"/>
                    <a:pt x="1227445" y="401049"/>
                  </a:cubicBezTo>
                  <a:cubicBezTo>
                    <a:pt x="1227508" y="405393"/>
                    <a:pt x="1228838" y="409358"/>
                    <a:pt x="1232131" y="412378"/>
                  </a:cubicBezTo>
                  <a:cubicBezTo>
                    <a:pt x="1233650" y="413784"/>
                    <a:pt x="1235677" y="414987"/>
                    <a:pt x="1237576" y="415905"/>
                  </a:cubicBezTo>
                  <a:cubicBezTo>
                    <a:pt x="1240236" y="417248"/>
                    <a:pt x="1243149" y="417805"/>
                    <a:pt x="1246126" y="418014"/>
                  </a:cubicBezTo>
                  <a:cubicBezTo>
                    <a:pt x="1246948" y="418115"/>
                    <a:pt x="1247645" y="418159"/>
                    <a:pt x="1248405" y="418159"/>
                  </a:cubicBezTo>
                  <a:cubicBezTo>
                    <a:pt x="1249481" y="418159"/>
                    <a:pt x="1250495" y="418058"/>
                    <a:pt x="1251635" y="417887"/>
                  </a:cubicBezTo>
                  <a:cubicBezTo>
                    <a:pt x="1254294" y="417533"/>
                    <a:pt x="1256384" y="416748"/>
                    <a:pt x="1258853" y="415690"/>
                  </a:cubicBezTo>
                  <a:cubicBezTo>
                    <a:pt x="1260880" y="414785"/>
                    <a:pt x="1262843" y="413784"/>
                    <a:pt x="1264743" y="412752"/>
                  </a:cubicBezTo>
                  <a:cubicBezTo>
                    <a:pt x="1269429" y="409997"/>
                    <a:pt x="1273608" y="406331"/>
                    <a:pt x="1277344" y="402373"/>
                  </a:cubicBezTo>
                  <a:cubicBezTo>
                    <a:pt x="1283170" y="396180"/>
                    <a:pt x="1288489" y="389632"/>
                    <a:pt x="1293682" y="382863"/>
                  </a:cubicBezTo>
                  <a:cubicBezTo>
                    <a:pt x="1296911" y="378696"/>
                    <a:pt x="1299951" y="374345"/>
                    <a:pt x="1302927" y="370033"/>
                  </a:cubicBezTo>
                  <a:cubicBezTo>
                    <a:pt x="1303054" y="369976"/>
                    <a:pt x="1303118" y="369976"/>
                    <a:pt x="1303180" y="369976"/>
                  </a:cubicBezTo>
                  <a:cubicBezTo>
                    <a:pt x="1305523" y="369273"/>
                    <a:pt x="1308120" y="368900"/>
                    <a:pt x="1310526" y="368482"/>
                  </a:cubicBezTo>
                  <a:cubicBezTo>
                    <a:pt x="1313059" y="367988"/>
                    <a:pt x="1315592" y="367576"/>
                    <a:pt x="1318125" y="367082"/>
                  </a:cubicBezTo>
                  <a:cubicBezTo>
                    <a:pt x="1321418" y="366601"/>
                    <a:pt x="1324774" y="366019"/>
                    <a:pt x="1328194" y="365525"/>
                  </a:cubicBezTo>
                  <a:cubicBezTo>
                    <a:pt x="1332056" y="364904"/>
                    <a:pt x="1336109" y="364612"/>
                    <a:pt x="1339972" y="364112"/>
                  </a:cubicBezTo>
                  <a:cubicBezTo>
                    <a:pt x="1343328" y="363758"/>
                    <a:pt x="1346747" y="363758"/>
                    <a:pt x="1350167" y="363701"/>
                  </a:cubicBezTo>
                  <a:cubicBezTo>
                    <a:pt x="1352257" y="363599"/>
                    <a:pt x="1354410" y="363511"/>
                    <a:pt x="1356500" y="363511"/>
                  </a:cubicBezTo>
                  <a:cubicBezTo>
                    <a:pt x="1357259" y="363511"/>
                    <a:pt x="1358019" y="363536"/>
                    <a:pt x="1358779" y="363555"/>
                  </a:cubicBezTo>
                  <a:cubicBezTo>
                    <a:pt x="1373217" y="363846"/>
                    <a:pt x="1387655" y="364486"/>
                    <a:pt x="1402030" y="365746"/>
                  </a:cubicBezTo>
                  <a:cubicBezTo>
                    <a:pt x="1417608" y="367507"/>
                    <a:pt x="1432679" y="371034"/>
                    <a:pt x="1447433" y="376378"/>
                  </a:cubicBezTo>
                  <a:cubicBezTo>
                    <a:pt x="1460921" y="381888"/>
                    <a:pt x="1473966" y="388847"/>
                    <a:pt x="1485935" y="397180"/>
                  </a:cubicBezTo>
                  <a:cubicBezTo>
                    <a:pt x="1488024" y="398725"/>
                    <a:pt x="1489861" y="400264"/>
                    <a:pt x="1491697" y="401961"/>
                  </a:cubicBezTo>
                  <a:cubicBezTo>
                    <a:pt x="1493850" y="404070"/>
                    <a:pt x="1495813" y="406394"/>
                    <a:pt x="1497902" y="408648"/>
                  </a:cubicBezTo>
                  <a:cubicBezTo>
                    <a:pt x="1502336" y="414221"/>
                    <a:pt x="1506135" y="420477"/>
                    <a:pt x="1509428" y="426835"/>
                  </a:cubicBezTo>
                  <a:cubicBezTo>
                    <a:pt x="1511644" y="432680"/>
                    <a:pt x="1513481" y="438601"/>
                    <a:pt x="1514874" y="444711"/>
                  </a:cubicBezTo>
                  <a:cubicBezTo>
                    <a:pt x="1515127" y="448030"/>
                    <a:pt x="1515317" y="451348"/>
                    <a:pt x="1515064" y="454736"/>
                  </a:cubicBezTo>
                  <a:cubicBezTo>
                    <a:pt x="1514493" y="459320"/>
                    <a:pt x="1513608" y="463899"/>
                    <a:pt x="1512848" y="468477"/>
                  </a:cubicBezTo>
                  <a:cubicBezTo>
                    <a:pt x="1512088" y="472720"/>
                    <a:pt x="1510948" y="476785"/>
                    <a:pt x="1509998" y="480946"/>
                  </a:cubicBezTo>
                  <a:cubicBezTo>
                    <a:pt x="1509618" y="482934"/>
                    <a:pt x="1508858" y="484758"/>
                    <a:pt x="1508288" y="486664"/>
                  </a:cubicBezTo>
                  <a:cubicBezTo>
                    <a:pt x="1507591" y="488982"/>
                    <a:pt x="1507022" y="491324"/>
                    <a:pt x="1506262" y="493560"/>
                  </a:cubicBezTo>
                  <a:cubicBezTo>
                    <a:pt x="1505248" y="497017"/>
                    <a:pt x="1503919" y="500336"/>
                    <a:pt x="1502715" y="503647"/>
                  </a:cubicBezTo>
                  <a:cubicBezTo>
                    <a:pt x="1500943" y="507643"/>
                    <a:pt x="1499423" y="511747"/>
                    <a:pt x="1497460" y="515616"/>
                  </a:cubicBezTo>
                  <a:cubicBezTo>
                    <a:pt x="1494990" y="520492"/>
                    <a:pt x="1492457" y="525216"/>
                    <a:pt x="1489734" y="529851"/>
                  </a:cubicBezTo>
                  <a:cubicBezTo>
                    <a:pt x="1484478" y="538742"/>
                    <a:pt x="1478843" y="547335"/>
                    <a:pt x="1473080" y="555909"/>
                  </a:cubicBezTo>
                  <a:cubicBezTo>
                    <a:pt x="1472636" y="556492"/>
                    <a:pt x="1472193" y="557049"/>
                    <a:pt x="1471749" y="557695"/>
                  </a:cubicBezTo>
                  <a:cubicBezTo>
                    <a:pt x="1468900" y="557758"/>
                    <a:pt x="1466178" y="557961"/>
                    <a:pt x="1463391" y="558106"/>
                  </a:cubicBezTo>
                  <a:cubicBezTo>
                    <a:pt x="1459465" y="558309"/>
                    <a:pt x="1455539" y="559018"/>
                    <a:pt x="1451549" y="559455"/>
                  </a:cubicBezTo>
                  <a:cubicBezTo>
                    <a:pt x="1446673" y="560076"/>
                    <a:pt x="1441734" y="561070"/>
                    <a:pt x="1436859" y="561912"/>
                  </a:cubicBezTo>
                  <a:cubicBezTo>
                    <a:pt x="1432869" y="562622"/>
                    <a:pt x="1428753" y="563331"/>
                    <a:pt x="1424573" y="564091"/>
                  </a:cubicBezTo>
                  <a:cubicBezTo>
                    <a:pt x="1420837" y="564876"/>
                    <a:pt x="1416784" y="565788"/>
                    <a:pt x="1412985" y="566991"/>
                  </a:cubicBezTo>
                  <a:cubicBezTo>
                    <a:pt x="1408489" y="568530"/>
                    <a:pt x="1403993" y="570075"/>
                    <a:pt x="1399687" y="572133"/>
                  </a:cubicBezTo>
                  <a:cubicBezTo>
                    <a:pt x="1395760" y="573950"/>
                    <a:pt x="1392024" y="575882"/>
                    <a:pt x="1388288" y="577990"/>
                  </a:cubicBezTo>
                  <a:cubicBezTo>
                    <a:pt x="1385439" y="579586"/>
                    <a:pt x="1382779" y="581290"/>
                    <a:pt x="1380119" y="583189"/>
                  </a:cubicBezTo>
                  <a:cubicBezTo>
                    <a:pt x="1377967" y="584892"/>
                    <a:pt x="1375750" y="586716"/>
                    <a:pt x="1373724" y="588622"/>
                  </a:cubicBezTo>
                  <a:cubicBezTo>
                    <a:pt x="1371888" y="590440"/>
                    <a:pt x="1370494" y="592783"/>
                    <a:pt x="1369291" y="594955"/>
                  </a:cubicBezTo>
                  <a:cubicBezTo>
                    <a:pt x="1368468" y="596715"/>
                    <a:pt x="1367835" y="598476"/>
                    <a:pt x="1367138" y="600242"/>
                  </a:cubicBezTo>
                  <a:cubicBezTo>
                    <a:pt x="1366442" y="601940"/>
                    <a:pt x="1365998" y="603700"/>
                    <a:pt x="1365745" y="605542"/>
                  </a:cubicBezTo>
                  <a:cubicBezTo>
                    <a:pt x="1364985" y="610615"/>
                    <a:pt x="1365681" y="615959"/>
                    <a:pt x="1367264" y="620829"/>
                  </a:cubicBezTo>
                  <a:cubicBezTo>
                    <a:pt x="1368785" y="625186"/>
                    <a:pt x="1371761" y="628282"/>
                    <a:pt x="1375560" y="630752"/>
                  </a:cubicBezTo>
                  <a:cubicBezTo>
                    <a:pt x="1379169" y="633222"/>
                    <a:pt x="1382969" y="634704"/>
                    <a:pt x="1387275" y="635976"/>
                  </a:cubicBezTo>
                  <a:cubicBezTo>
                    <a:pt x="1388162" y="636033"/>
                    <a:pt x="1389112" y="636122"/>
                    <a:pt x="1389998" y="636242"/>
                  </a:cubicBezTo>
                  <a:cubicBezTo>
                    <a:pt x="1390695" y="636343"/>
                    <a:pt x="1391581" y="636369"/>
                    <a:pt x="1392278" y="636369"/>
                  </a:cubicBezTo>
                  <a:cubicBezTo>
                    <a:pt x="1392911" y="636369"/>
                    <a:pt x="1393417" y="636369"/>
                    <a:pt x="1393924" y="636325"/>
                  </a:cubicBezTo>
                  <a:cubicBezTo>
                    <a:pt x="1396964" y="636242"/>
                    <a:pt x="1400193" y="635476"/>
                    <a:pt x="1403170" y="634830"/>
                  </a:cubicBezTo>
                  <a:cubicBezTo>
                    <a:pt x="1408363" y="633627"/>
                    <a:pt x="1413112" y="631246"/>
                    <a:pt x="1417798" y="629055"/>
                  </a:cubicBezTo>
                  <a:cubicBezTo>
                    <a:pt x="1422927" y="626667"/>
                    <a:pt x="1427739" y="623793"/>
                    <a:pt x="1432552" y="620892"/>
                  </a:cubicBezTo>
                  <a:cubicBezTo>
                    <a:pt x="1436478" y="618429"/>
                    <a:pt x="1440277" y="615675"/>
                    <a:pt x="1444140" y="613148"/>
                  </a:cubicBezTo>
                  <a:cubicBezTo>
                    <a:pt x="1447433" y="610969"/>
                    <a:pt x="1450473" y="608335"/>
                    <a:pt x="1453639" y="606017"/>
                  </a:cubicBezTo>
                  <a:cubicBezTo>
                    <a:pt x="1456616" y="603618"/>
                    <a:pt x="1459592" y="601236"/>
                    <a:pt x="1462631" y="598837"/>
                  </a:cubicBezTo>
                  <a:cubicBezTo>
                    <a:pt x="1465988" y="596076"/>
                    <a:pt x="1469470" y="593403"/>
                    <a:pt x="1472510" y="590256"/>
                  </a:cubicBezTo>
                  <a:cubicBezTo>
                    <a:pt x="1474916" y="587622"/>
                    <a:pt x="1477322" y="584950"/>
                    <a:pt x="1479728" y="582277"/>
                  </a:cubicBezTo>
                  <a:cubicBezTo>
                    <a:pt x="1481628" y="582277"/>
                    <a:pt x="1483528" y="582277"/>
                    <a:pt x="1485491" y="582347"/>
                  </a:cubicBezTo>
                  <a:cubicBezTo>
                    <a:pt x="1491444" y="582638"/>
                    <a:pt x="1497460" y="582987"/>
                    <a:pt x="1503349" y="583480"/>
                  </a:cubicBezTo>
                  <a:cubicBezTo>
                    <a:pt x="1506831" y="583898"/>
                    <a:pt x="1510188" y="584456"/>
                    <a:pt x="1513608" y="585184"/>
                  </a:cubicBezTo>
                  <a:cubicBezTo>
                    <a:pt x="1516774" y="585861"/>
                    <a:pt x="1519750" y="586856"/>
                    <a:pt x="1522789" y="587913"/>
                  </a:cubicBezTo>
                  <a:cubicBezTo>
                    <a:pt x="1525575" y="589059"/>
                    <a:pt x="1528235" y="590383"/>
                    <a:pt x="1530895" y="591852"/>
                  </a:cubicBezTo>
                  <a:cubicBezTo>
                    <a:pt x="1532225" y="592555"/>
                    <a:pt x="1533365" y="593403"/>
                    <a:pt x="1534631" y="594131"/>
                  </a:cubicBezTo>
                  <a:cubicBezTo>
                    <a:pt x="1536974" y="595512"/>
                    <a:pt x="1539063" y="597007"/>
                    <a:pt x="1541280" y="598476"/>
                  </a:cubicBezTo>
                  <a:cubicBezTo>
                    <a:pt x="1549322" y="604631"/>
                    <a:pt x="1556858" y="611799"/>
                    <a:pt x="1563570" y="619423"/>
                  </a:cubicBezTo>
                  <a:cubicBezTo>
                    <a:pt x="1567053" y="623919"/>
                    <a:pt x="1570219" y="628643"/>
                    <a:pt x="1572816" y="633716"/>
                  </a:cubicBezTo>
                  <a:cubicBezTo>
                    <a:pt x="1573702" y="636033"/>
                    <a:pt x="1574589" y="638357"/>
                    <a:pt x="1575285" y="640821"/>
                  </a:cubicBezTo>
                  <a:cubicBezTo>
                    <a:pt x="1575918" y="646190"/>
                    <a:pt x="1575349" y="651757"/>
                    <a:pt x="1575095" y="657126"/>
                  </a:cubicBezTo>
                  <a:cubicBezTo>
                    <a:pt x="1574778" y="662199"/>
                    <a:pt x="1574462" y="667252"/>
                    <a:pt x="1573892" y="672324"/>
                  </a:cubicBezTo>
                  <a:cubicBezTo>
                    <a:pt x="1573512" y="676846"/>
                    <a:pt x="1572816" y="681272"/>
                    <a:pt x="1571866" y="685794"/>
                  </a:cubicBezTo>
                  <a:cubicBezTo>
                    <a:pt x="1571106" y="689872"/>
                    <a:pt x="1569840" y="693836"/>
                    <a:pt x="1568446" y="697705"/>
                  </a:cubicBezTo>
                  <a:cubicBezTo>
                    <a:pt x="1566610" y="702074"/>
                    <a:pt x="1564710" y="706361"/>
                    <a:pt x="1562430" y="710465"/>
                  </a:cubicBezTo>
                  <a:cubicBezTo>
                    <a:pt x="1560847" y="713130"/>
                    <a:pt x="1559264" y="715803"/>
                    <a:pt x="1557808" y="718475"/>
                  </a:cubicBezTo>
                  <a:cubicBezTo>
                    <a:pt x="1555528" y="722351"/>
                    <a:pt x="1552995" y="726017"/>
                    <a:pt x="1550525" y="729690"/>
                  </a:cubicBezTo>
                  <a:cubicBezTo>
                    <a:pt x="1548246" y="732647"/>
                    <a:pt x="1546093" y="735529"/>
                    <a:pt x="1543813" y="738429"/>
                  </a:cubicBezTo>
                  <a:cubicBezTo>
                    <a:pt x="1543813" y="738429"/>
                    <a:pt x="1543813" y="738492"/>
                    <a:pt x="1543750" y="738492"/>
                  </a:cubicBezTo>
                  <a:cubicBezTo>
                    <a:pt x="1543496" y="738429"/>
                    <a:pt x="1543306" y="738429"/>
                    <a:pt x="1543053" y="738372"/>
                  </a:cubicBezTo>
                  <a:cubicBezTo>
                    <a:pt x="1535960" y="737168"/>
                    <a:pt x="1528741" y="735820"/>
                    <a:pt x="1521396" y="735256"/>
                  </a:cubicBezTo>
                  <a:cubicBezTo>
                    <a:pt x="1518483" y="734965"/>
                    <a:pt x="1515697" y="734908"/>
                    <a:pt x="1512721" y="734908"/>
                  </a:cubicBezTo>
                  <a:cubicBezTo>
                    <a:pt x="1509681" y="734965"/>
                    <a:pt x="1506452" y="735529"/>
                    <a:pt x="1503412" y="735965"/>
                  </a:cubicBezTo>
                  <a:cubicBezTo>
                    <a:pt x="1499360" y="736605"/>
                    <a:pt x="1495243" y="737289"/>
                    <a:pt x="1491190" y="738137"/>
                  </a:cubicBezTo>
                  <a:cubicBezTo>
                    <a:pt x="1481059" y="740335"/>
                    <a:pt x="1470800" y="742298"/>
                    <a:pt x="1460921" y="745185"/>
                  </a:cubicBezTo>
                  <a:cubicBezTo>
                    <a:pt x="1458135" y="745971"/>
                    <a:pt x="1455602" y="747376"/>
                    <a:pt x="1452942" y="748573"/>
                  </a:cubicBezTo>
                  <a:cubicBezTo>
                    <a:pt x="1450347" y="749776"/>
                    <a:pt x="1448066" y="751663"/>
                    <a:pt x="1445850" y="753443"/>
                  </a:cubicBezTo>
                  <a:cubicBezTo>
                    <a:pt x="1442747" y="755894"/>
                    <a:pt x="1439961" y="758521"/>
                    <a:pt x="1437301" y="761314"/>
                  </a:cubicBezTo>
                  <a:cubicBezTo>
                    <a:pt x="1434389" y="764278"/>
                    <a:pt x="1431982" y="767735"/>
                    <a:pt x="1429956" y="771345"/>
                  </a:cubicBezTo>
                  <a:cubicBezTo>
                    <a:pt x="1429639" y="772047"/>
                    <a:pt x="1429386" y="772668"/>
                    <a:pt x="1429132" y="773371"/>
                  </a:cubicBezTo>
                  <a:cubicBezTo>
                    <a:pt x="1428372" y="774923"/>
                    <a:pt x="1427866" y="776480"/>
                    <a:pt x="1427549" y="778158"/>
                  </a:cubicBezTo>
                  <a:cubicBezTo>
                    <a:pt x="1427296" y="779735"/>
                    <a:pt x="1427106" y="781413"/>
                    <a:pt x="1426980" y="783047"/>
                  </a:cubicBezTo>
                  <a:cubicBezTo>
                    <a:pt x="1426980" y="784579"/>
                    <a:pt x="1427106" y="786137"/>
                    <a:pt x="1427549" y="787689"/>
                  </a:cubicBezTo>
                  <a:cubicBezTo>
                    <a:pt x="1427866" y="789595"/>
                    <a:pt x="1428563" y="791501"/>
                    <a:pt x="1429576" y="793179"/>
                  </a:cubicBezTo>
                  <a:cubicBezTo>
                    <a:pt x="1430463" y="794591"/>
                    <a:pt x="1431729" y="796845"/>
                    <a:pt x="1433058" y="797757"/>
                  </a:cubicBezTo>
                  <a:cubicBezTo>
                    <a:pt x="1434958" y="799106"/>
                    <a:pt x="1436732" y="800448"/>
                    <a:pt x="1438821" y="801417"/>
                  </a:cubicBezTo>
                  <a:cubicBezTo>
                    <a:pt x="1441164" y="802481"/>
                    <a:pt x="1443570" y="803032"/>
                    <a:pt x="1446104" y="803596"/>
                  </a:cubicBezTo>
                  <a:cubicBezTo>
                    <a:pt x="1448764" y="804178"/>
                    <a:pt x="1451676" y="804235"/>
                    <a:pt x="1454399" y="804444"/>
                  </a:cubicBezTo>
                  <a:cubicBezTo>
                    <a:pt x="1455412" y="804527"/>
                    <a:pt x="1456362" y="804571"/>
                    <a:pt x="1457439" y="804571"/>
                  </a:cubicBezTo>
                  <a:cubicBezTo>
                    <a:pt x="1459022" y="804571"/>
                    <a:pt x="1460605" y="804488"/>
                    <a:pt x="1462125" y="804444"/>
                  </a:cubicBezTo>
                  <a:cubicBezTo>
                    <a:pt x="1468331" y="804178"/>
                    <a:pt x="1474536" y="802912"/>
                    <a:pt x="1480615" y="801417"/>
                  </a:cubicBezTo>
                  <a:cubicBezTo>
                    <a:pt x="1485618" y="800214"/>
                    <a:pt x="1490494" y="798517"/>
                    <a:pt x="1495370" y="796991"/>
                  </a:cubicBezTo>
                  <a:cubicBezTo>
                    <a:pt x="1500626" y="795205"/>
                    <a:pt x="1505692" y="792907"/>
                    <a:pt x="1510694" y="790424"/>
                  </a:cubicBezTo>
                  <a:cubicBezTo>
                    <a:pt x="1516393" y="787689"/>
                    <a:pt x="1521966" y="784434"/>
                    <a:pt x="1527158" y="780995"/>
                  </a:cubicBezTo>
                  <a:cubicBezTo>
                    <a:pt x="1533744" y="776683"/>
                    <a:pt x="1539887" y="771756"/>
                    <a:pt x="1545586" y="766393"/>
                  </a:cubicBezTo>
                  <a:cubicBezTo>
                    <a:pt x="1548625" y="767241"/>
                    <a:pt x="1551539" y="768153"/>
                    <a:pt x="1554515" y="769154"/>
                  </a:cubicBezTo>
                  <a:cubicBezTo>
                    <a:pt x="1561227" y="772047"/>
                    <a:pt x="1567497" y="775859"/>
                    <a:pt x="1573575" y="780007"/>
                  </a:cubicBezTo>
                  <a:cubicBezTo>
                    <a:pt x="1578641" y="783877"/>
                    <a:pt x="1583264" y="788125"/>
                    <a:pt x="1587507" y="792824"/>
                  </a:cubicBezTo>
                  <a:cubicBezTo>
                    <a:pt x="1588773" y="794376"/>
                    <a:pt x="1589913" y="795990"/>
                    <a:pt x="1591053" y="797611"/>
                  </a:cubicBezTo>
                  <a:cubicBezTo>
                    <a:pt x="1592889" y="800214"/>
                    <a:pt x="1594219" y="803032"/>
                    <a:pt x="1595549" y="805876"/>
                  </a:cubicBezTo>
                  <a:cubicBezTo>
                    <a:pt x="1595295" y="805356"/>
                    <a:pt x="1595043" y="804799"/>
                    <a:pt x="1594789" y="804235"/>
                  </a:cubicBezTo>
                  <a:lnTo>
                    <a:pt x="1594789" y="804235"/>
                  </a:lnTo>
                  <a:cubicBezTo>
                    <a:pt x="1597132" y="809308"/>
                    <a:pt x="1599538" y="814392"/>
                    <a:pt x="1601564" y="819610"/>
                  </a:cubicBezTo>
                  <a:cubicBezTo>
                    <a:pt x="1604921" y="828121"/>
                    <a:pt x="1607454" y="836923"/>
                    <a:pt x="1609164" y="845960"/>
                  </a:cubicBezTo>
                  <a:cubicBezTo>
                    <a:pt x="1610240" y="853641"/>
                    <a:pt x="1610683" y="861328"/>
                    <a:pt x="1610366" y="869079"/>
                  </a:cubicBezTo>
                  <a:cubicBezTo>
                    <a:pt x="1610177" y="874791"/>
                    <a:pt x="1609924" y="880408"/>
                    <a:pt x="1609417" y="886120"/>
                  </a:cubicBezTo>
                  <a:cubicBezTo>
                    <a:pt x="1608720" y="891901"/>
                    <a:pt x="1607771" y="897537"/>
                    <a:pt x="1606440" y="903173"/>
                  </a:cubicBezTo>
                  <a:cubicBezTo>
                    <a:pt x="1605174" y="908518"/>
                    <a:pt x="1603401" y="913818"/>
                    <a:pt x="1601502" y="919023"/>
                  </a:cubicBezTo>
                  <a:cubicBezTo>
                    <a:pt x="1597005" y="930162"/>
                    <a:pt x="1591623" y="940743"/>
                    <a:pt x="1584911" y="950609"/>
                  </a:cubicBezTo>
                  <a:cubicBezTo>
                    <a:pt x="1582567" y="953693"/>
                    <a:pt x="1580098" y="956657"/>
                    <a:pt x="1577438" y="959475"/>
                  </a:cubicBezTo>
                  <a:cubicBezTo>
                    <a:pt x="1574778" y="962375"/>
                    <a:pt x="1571866" y="964902"/>
                    <a:pt x="1568953" y="967454"/>
                  </a:cubicBezTo>
                  <a:cubicBezTo>
                    <a:pt x="1564456" y="970886"/>
                    <a:pt x="1559834" y="974052"/>
                    <a:pt x="1555021" y="976870"/>
                  </a:cubicBezTo>
                  <a:cubicBezTo>
                    <a:pt x="1549956" y="973147"/>
                    <a:pt x="1544510" y="969765"/>
                    <a:pt x="1538937" y="966726"/>
                  </a:cubicBezTo>
                  <a:cubicBezTo>
                    <a:pt x="1535581" y="964902"/>
                    <a:pt x="1532225" y="963489"/>
                    <a:pt x="1528615" y="962211"/>
                  </a:cubicBezTo>
                  <a:cubicBezTo>
                    <a:pt x="1523676" y="960526"/>
                    <a:pt x="1518230" y="960260"/>
                    <a:pt x="1513037" y="959829"/>
                  </a:cubicBezTo>
                  <a:cubicBezTo>
                    <a:pt x="1511644" y="959722"/>
                    <a:pt x="1510251" y="959684"/>
                    <a:pt x="1508795" y="959684"/>
                  </a:cubicBezTo>
                  <a:cubicBezTo>
                    <a:pt x="1504869" y="959684"/>
                    <a:pt x="1500943" y="960057"/>
                    <a:pt x="1497017" y="960450"/>
                  </a:cubicBezTo>
                  <a:cubicBezTo>
                    <a:pt x="1488151" y="961381"/>
                    <a:pt x="1479285" y="964053"/>
                    <a:pt x="1472193" y="969398"/>
                  </a:cubicBezTo>
                  <a:cubicBezTo>
                    <a:pt x="1467571" y="972944"/>
                    <a:pt x="1463708" y="976813"/>
                    <a:pt x="1460921" y="982094"/>
                  </a:cubicBezTo>
                  <a:cubicBezTo>
                    <a:pt x="1459845" y="984127"/>
                    <a:pt x="1459085" y="986609"/>
                    <a:pt x="1458452" y="988851"/>
                  </a:cubicBezTo>
                  <a:cubicBezTo>
                    <a:pt x="1457818" y="991130"/>
                    <a:pt x="1457945" y="993587"/>
                    <a:pt x="1457692" y="995911"/>
                  </a:cubicBezTo>
                  <a:cubicBezTo>
                    <a:pt x="1457692" y="996551"/>
                    <a:pt x="1457692" y="997178"/>
                    <a:pt x="1457755" y="997735"/>
                  </a:cubicBezTo>
                  <a:cubicBezTo>
                    <a:pt x="1458009" y="999350"/>
                    <a:pt x="1458262" y="1000984"/>
                    <a:pt x="1458515" y="1002605"/>
                  </a:cubicBezTo>
                  <a:cubicBezTo>
                    <a:pt x="1458895" y="1004156"/>
                    <a:pt x="1459465" y="1005569"/>
                    <a:pt x="1460352" y="1006968"/>
                  </a:cubicBezTo>
                  <a:cubicBezTo>
                    <a:pt x="1461175" y="1008380"/>
                    <a:pt x="1462314" y="1009786"/>
                    <a:pt x="1463454" y="1011059"/>
                  </a:cubicBezTo>
                  <a:cubicBezTo>
                    <a:pt x="1465354" y="1012401"/>
                    <a:pt x="1467190" y="1013788"/>
                    <a:pt x="1469281" y="1014807"/>
                  </a:cubicBezTo>
                  <a:cubicBezTo>
                    <a:pt x="1471623" y="1015903"/>
                    <a:pt x="1474283" y="1016625"/>
                    <a:pt x="1476816" y="1017189"/>
                  </a:cubicBezTo>
                  <a:cubicBezTo>
                    <a:pt x="1479349" y="1017828"/>
                    <a:pt x="1482262" y="1018037"/>
                    <a:pt x="1484985" y="1018240"/>
                  </a:cubicBezTo>
                  <a:cubicBezTo>
                    <a:pt x="1487518" y="1018385"/>
                    <a:pt x="1490050" y="1018455"/>
                    <a:pt x="1492710" y="1018455"/>
                  </a:cubicBezTo>
                  <a:cubicBezTo>
                    <a:pt x="1500183" y="1018455"/>
                    <a:pt x="1507718" y="1017106"/>
                    <a:pt x="1515064" y="1016004"/>
                  </a:cubicBezTo>
                  <a:cubicBezTo>
                    <a:pt x="1524689" y="1014573"/>
                    <a:pt x="1534061" y="1012604"/>
                    <a:pt x="1543179" y="1009729"/>
                  </a:cubicBezTo>
                  <a:cubicBezTo>
                    <a:pt x="1546916" y="1008532"/>
                    <a:pt x="1550779" y="1007114"/>
                    <a:pt x="1554451" y="1005499"/>
                  </a:cubicBezTo>
                  <a:cubicBezTo>
                    <a:pt x="1558314" y="1008735"/>
                    <a:pt x="1561987" y="1012192"/>
                    <a:pt x="1565343" y="1016004"/>
                  </a:cubicBezTo>
                  <a:cubicBezTo>
                    <a:pt x="1567370" y="1018588"/>
                    <a:pt x="1569206" y="1021261"/>
                    <a:pt x="1570979" y="1024104"/>
                  </a:cubicBezTo>
                  <a:cubicBezTo>
                    <a:pt x="1573068" y="1027422"/>
                    <a:pt x="1574715" y="1031006"/>
                    <a:pt x="1576488" y="1034521"/>
                  </a:cubicBezTo>
                  <a:cubicBezTo>
                    <a:pt x="1580858" y="1044177"/>
                    <a:pt x="1585290" y="1053828"/>
                    <a:pt x="1587823" y="1064099"/>
                  </a:cubicBezTo>
                  <a:cubicBezTo>
                    <a:pt x="1588520" y="1068975"/>
                    <a:pt x="1588773" y="1073845"/>
                    <a:pt x="1589026" y="1078771"/>
                  </a:cubicBezTo>
                  <a:cubicBezTo>
                    <a:pt x="1589407" y="1085895"/>
                    <a:pt x="1589216" y="1093001"/>
                    <a:pt x="1588583" y="1100048"/>
                  </a:cubicBezTo>
                  <a:cubicBezTo>
                    <a:pt x="1587633" y="1108230"/>
                    <a:pt x="1586304" y="1116323"/>
                    <a:pt x="1585164" y="1124422"/>
                  </a:cubicBezTo>
                  <a:cubicBezTo>
                    <a:pt x="1583011" y="1138746"/>
                    <a:pt x="1578958" y="1152766"/>
                    <a:pt x="1573892" y="1166292"/>
                  </a:cubicBezTo>
                  <a:cubicBezTo>
                    <a:pt x="1570663" y="1174613"/>
                    <a:pt x="1566799" y="1182573"/>
                    <a:pt x="1562557" y="1190387"/>
                  </a:cubicBezTo>
                  <a:cubicBezTo>
                    <a:pt x="1560151" y="1194750"/>
                    <a:pt x="1557871" y="1199208"/>
                    <a:pt x="1555211" y="1203432"/>
                  </a:cubicBezTo>
                  <a:cubicBezTo>
                    <a:pt x="1552488" y="1207598"/>
                    <a:pt x="1550019" y="1211943"/>
                    <a:pt x="1547106" y="1216046"/>
                  </a:cubicBezTo>
                  <a:cubicBezTo>
                    <a:pt x="1544510" y="1219694"/>
                    <a:pt x="1541850" y="1223297"/>
                    <a:pt x="1539190" y="1226963"/>
                  </a:cubicBezTo>
                  <a:cubicBezTo>
                    <a:pt x="1534377" y="1233213"/>
                    <a:pt x="1529439" y="1239140"/>
                    <a:pt x="1524055" y="1244922"/>
                  </a:cubicBezTo>
                  <a:cubicBezTo>
                    <a:pt x="1519180" y="1250064"/>
                    <a:pt x="1513860" y="1254781"/>
                    <a:pt x="1508351" y="1259360"/>
                  </a:cubicBezTo>
                  <a:cubicBezTo>
                    <a:pt x="1504172" y="1262760"/>
                    <a:pt x="1499866" y="1266072"/>
                    <a:pt x="1495496" y="1269384"/>
                  </a:cubicBezTo>
                  <a:cubicBezTo>
                    <a:pt x="1483908" y="1278458"/>
                    <a:pt x="1471243" y="1286437"/>
                    <a:pt x="1458009" y="1292839"/>
                  </a:cubicBezTo>
                  <a:cubicBezTo>
                    <a:pt x="1443001" y="1299463"/>
                    <a:pt x="1427296" y="1304124"/>
                    <a:pt x="1411275" y="1307087"/>
                  </a:cubicBezTo>
                  <a:cubicBezTo>
                    <a:pt x="1401333" y="1308474"/>
                    <a:pt x="1391328" y="1309114"/>
                    <a:pt x="1381323" y="1309114"/>
                  </a:cubicBezTo>
                  <a:cubicBezTo>
                    <a:pt x="1375750" y="1309114"/>
                    <a:pt x="1370114" y="1308911"/>
                    <a:pt x="1364669" y="1308702"/>
                  </a:cubicBezTo>
                  <a:cubicBezTo>
                    <a:pt x="1357829" y="1308411"/>
                    <a:pt x="1351054" y="1307790"/>
                    <a:pt x="1344278" y="1307151"/>
                  </a:cubicBezTo>
                  <a:cubicBezTo>
                    <a:pt x="1338642" y="1306296"/>
                    <a:pt x="1333133" y="1305390"/>
                    <a:pt x="1327497" y="1304478"/>
                  </a:cubicBezTo>
                  <a:cubicBezTo>
                    <a:pt x="1325154" y="1304041"/>
                    <a:pt x="1322875" y="1303402"/>
                    <a:pt x="1320532" y="1302838"/>
                  </a:cubicBezTo>
                  <a:cubicBezTo>
                    <a:pt x="1317366" y="1302135"/>
                    <a:pt x="1314136" y="1301451"/>
                    <a:pt x="1311033" y="1300666"/>
                  </a:cubicBezTo>
                  <a:cubicBezTo>
                    <a:pt x="1305777" y="1299463"/>
                    <a:pt x="1300584" y="1297848"/>
                    <a:pt x="1295328" y="1296443"/>
                  </a:cubicBezTo>
                  <a:cubicBezTo>
                    <a:pt x="1288489" y="1294536"/>
                    <a:pt x="1281714" y="1292504"/>
                    <a:pt x="1274938" y="1290097"/>
                  </a:cubicBezTo>
                  <a:cubicBezTo>
                    <a:pt x="1270125" y="1288109"/>
                    <a:pt x="1265376" y="1285937"/>
                    <a:pt x="1261007" y="1283119"/>
                  </a:cubicBezTo>
                  <a:cubicBezTo>
                    <a:pt x="1259930" y="1282062"/>
                    <a:pt x="1258727" y="1281004"/>
                    <a:pt x="1257650" y="1279890"/>
                  </a:cubicBezTo>
                  <a:cubicBezTo>
                    <a:pt x="1258093" y="1278978"/>
                    <a:pt x="1258537" y="1278129"/>
                    <a:pt x="1258853" y="1277281"/>
                  </a:cubicBezTo>
                  <a:cubicBezTo>
                    <a:pt x="1261134" y="1272538"/>
                    <a:pt x="1262906" y="1267130"/>
                    <a:pt x="1263983" y="1261975"/>
                  </a:cubicBezTo>
                  <a:cubicBezTo>
                    <a:pt x="1264996" y="1256979"/>
                    <a:pt x="1265945" y="1251906"/>
                    <a:pt x="1266262" y="1246853"/>
                  </a:cubicBezTo>
                  <a:cubicBezTo>
                    <a:pt x="1266453" y="1243162"/>
                    <a:pt x="1266389" y="1239659"/>
                    <a:pt x="1265883" y="1235974"/>
                  </a:cubicBezTo>
                  <a:cubicBezTo>
                    <a:pt x="1265312" y="1231744"/>
                    <a:pt x="1264426" y="1227590"/>
                    <a:pt x="1263223" y="1223436"/>
                  </a:cubicBezTo>
                  <a:cubicBezTo>
                    <a:pt x="1262590" y="1221536"/>
                    <a:pt x="1261893" y="1219630"/>
                    <a:pt x="1261070" y="1217724"/>
                  </a:cubicBezTo>
                  <a:cubicBezTo>
                    <a:pt x="1259613" y="1214140"/>
                    <a:pt x="1257841" y="1210910"/>
                    <a:pt x="1255307" y="1207947"/>
                  </a:cubicBezTo>
                  <a:cubicBezTo>
                    <a:pt x="1250052" y="1202039"/>
                    <a:pt x="1242389" y="1199018"/>
                    <a:pt x="1234664" y="1199018"/>
                  </a:cubicBezTo>
                  <a:cubicBezTo>
                    <a:pt x="1232700" y="1199018"/>
                    <a:pt x="1230674" y="1199221"/>
                    <a:pt x="1228712" y="1199613"/>
                  </a:cubicBezTo>
                  <a:cubicBezTo>
                    <a:pt x="1221618" y="1201095"/>
                    <a:pt x="1215033" y="1205319"/>
                    <a:pt x="1211360" y="1211657"/>
                  </a:cubicBezTo>
                  <a:cubicBezTo>
                    <a:pt x="1209397" y="1214969"/>
                    <a:pt x="1208194" y="1218718"/>
                    <a:pt x="1207245" y="1222448"/>
                  </a:cubicBezTo>
                  <a:cubicBezTo>
                    <a:pt x="1205851" y="1228229"/>
                    <a:pt x="1206485" y="1234150"/>
                    <a:pt x="1207497" y="1239925"/>
                  </a:cubicBezTo>
                  <a:cubicBezTo>
                    <a:pt x="1208384" y="1245067"/>
                    <a:pt x="1209080" y="1250437"/>
                    <a:pt x="1211044" y="1255301"/>
                  </a:cubicBezTo>
                  <a:cubicBezTo>
                    <a:pt x="1212437" y="1258885"/>
                    <a:pt x="1214273" y="1262260"/>
                    <a:pt x="1216173" y="1265578"/>
                  </a:cubicBezTo>
                  <a:cubicBezTo>
                    <a:pt x="1217313" y="1267478"/>
                    <a:pt x="1218326" y="1269454"/>
                    <a:pt x="1219592" y="1271353"/>
                  </a:cubicBezTo>
                  <a:cubicBezTo>
                    <a:pt x="1222062" y="1275090"/>
                    <a:pt x="1224532" y="1278813"/>
                    <a:pt x="1227065" y="1282473"/>
                  </a:cubicBezTo>
                  <a:cubicBezTo>
                    <a:pt x="1223519" y="1287001"/>
                    <a:pt x="1219846" y="1291421"/>
                    <a:pt x="1215476" y="1295239"/>
                  </a:cubicBezTo>
                  <a:cubicBezTo>
                    <a:pt x="1212500" y="1297785"/>
                    <a:pt x="1209524" y="1300311"/>
                    <a:pt x="1206548" y="1302781"/>
                  </a:cubicBezTo>
                  <a:cubicBezTo>
                    <a:pt x="1204142" y="1304605"/>
                    <a:pt x="1201735" y="1306587"/>
                    <a:pt x="1199139" y="1308284"/>
                  </a:cubicBezTo>
                  <a:cubicBezTo>
                    <a:pt x="1196352" y="1310260"/>
                    <a:pt x="1193503" y="1312077"/>
                    <a:pt x="1190400" y="1313901"/>
                  </a:cubicBezTo>
                  <a:cubicBezTo>
                    <a:pt x="1182864" y="1318498"/>
                    <a:pt x="1175075" y="1323013"/>
                    <a:pt x="1167096" y="1326889"/>
                  </a:cubicBezTo>
                  <a:cubicBezTo>
                    <a:pt x="1163360" y="1328504"/>
                    <a:pt x="1159561" y="1329916"/>
                    <a:pt x="1155698" y="1331176"/>
                  </a:cubicBezTo>
                  <a:cubicBezTo>
                    <a:pt x="1152405" y="1332151"/>
                    <a:pt x="1149176" y="1332879"/>
                    <a:pt x="1145819" y="1333519"/>
                  </a:cubicBezTo>
                  <a:cubicBezTo>
                    <a:pt x="1140627" y="1334266"/>
                    <a:pt x="1135371" y="1334849"/>
                    <a:pt x="1130179" y="1335115"/>
                  </a:cubicBezTo>
                  <a:cubicBezTo>
                    <a:pt x="1128215" y="1335241"/>
                    <a:pt x="1126316" y="1335286"/>
                    <a:pt x="1124416" y="1335286"/>
                  </a:cubicBezTo>
                  <a:cubicBezTo>
                    <a:pt x="1120490" y="1335286"/>
                    <a:pt x="1116564" y="1335070"/>
                    <a:pt x="1112638" y="1334779"/>
                  </a:cubicBezTo>
                  <a:cubicBezTo>
                    <a:pt x="1093007" y="1332499"/>
                    <a:pt x="1073630" y="1327661"/>
                    <a:pt x="1055013" y="1320822"/>
                  </a:cubicBezTo>
                  <a:cubicBezTo>
                    <a:pt x="1049060" y="1318498"/>
                    <a:pt x="1043425" y="1315832"/>
                    <a:pt x="1038105" y="1312368"/>
                  </a:cubicBezTo>
                  <a:cubicBezTo>
                    <a:pt x="1036142" y="1310811"/>
                    <a:pt x="1034305" y="1309202"/>
                    <a:pt x="1032596" y="1307442"/>
                  </a:cubicBezTo>
                  <a:cubicBezTo>
                    <a:pt x="1029810" y="1303693"/>
                    <a:pt x="1027277" y="1299818"/>
                    <a:pt x="1024870" y="1295879"/>
                  </a:cubicBezTo>
                  <a:cubicBezTo>
                    <a:pt x="1021831" y="1290870"/>
                    <a:pt x="1018918" y="1285880"/>
                    <a:pt x="1016322" y="1280738"/>
                  </a:cubicBezTo>
                  <a:cubicBezTo>
                    <a:pt x="1015562" y="1279041"/>
                    <a:pt x="1014929" y="1277426"/>
                    <a:pt x="1014421" y="1275659"/>
                  </a:cubicBezTo>
                  <a:cubicBezTo>
                    <a:pt x="1014042" y="1274583"/>
                    <a:pt x="1013788" y="1273551"/>
                    <a:pt x="1013535" y="1272474"/>
                  </a:cubicBezTo>
                  <a:cubicBezTo>
                    <a:pt x="1012522" y="1264723"/>
                    <a:pt x="1012965" y="1256688"/>
                    <a:pt x="1013598" y="1248860"/>
                  </a:cubicBezTo>
                  <a:cubicBezTo>
                    <a:pt x="1017524" y="1249646"/>
                    <a:pt x="1021324" y="1250222"/>
                    <a:pt x="1025187" y="1250558"/>
                  </a:cubicBezTo>
                  <a:cubicBezTo>
                    <a:pt x="1028353" y="1250906"/>
                    <a:pt x="1031329" y="1251140"/>
                    <a:pt x="1034305" y="1251140"/>
                  </a:cubicBezTo>
                  <a:cubicBezTo>
                    <a:pt x="1034622" y="1251140"/>
                    <a:pt x="1034749" y="1251140"/>
                    <a:pt x="1035065" y="1251140"/>
                  </a:cubicBezTo>
                  <a:cubicBezTo>
                    <a:pt x="1037408" y="1251140"/>
                    <a:pt x="1039815" y="1250830"/>
                    <a:pt x="1042221" y="1250494"/>
                  </a:cubicBezTo>
                  <a:cubicBezTo>
                    <a:pt x="1048870" y="1249646"/>
                    <a:pt x="1055456" y="1248113"/>
                    <a:pt x="1061851" y="1246125"/>
                  </a:cubicBezTo>
                  <a:cubicBezTo>
                    <a:pt x="1068437" y="1244219"/>
                    <a:pt x="1074516" y="1241490"/>
                    <a:pt x="1080785" y="1238817"/>
                  </a:cubicBezTo>
                  <a:cubicBezTo>
                    <a:pt x="1085409" y="1236696"/>
                    <a:pt x="1090031" y="1234296"/>
                    <a:pt x="1094464" y="1231687"/>
                  </a:cubicBezTo>
                  <a:cubicBezTo>
                    <a:pt x="1099340" y="1228926"/>
                    <a:pt x="1103962" y="1225849"/>
                    <a:pt x="1107825" y="1221593"/>
                  </a:cubicBezTo>
                  <a:cubicBezTo>
                    <a:pt x="1110801" y="1218281"/>
                    <a:pt x="1113207" y="1214210"/>
                    <a:pt x="1115234" y="1210271"/>
                  </a:cubicBezTo>
                  <a:cubicBezTo>
                    <a:pt x="1117640" y="1205901"/>
                    <a:pt x="1119160" y="1201032"/>
                    <a:pt x="1120300" y="1196245"/>
                  </a:cubicBezTo>
                  <a:cubicBezTo>
                    <a:pt x="1120870" y="1193629"/>
                    <a:pt x="1120933" y="1190811"/>
                    <a:pt x="1120997" y="1188139"/>
                  </a:cubicBezTo>
                  <a:cubicBezTo>
                    <a:pt x="1120933" y="1187423"/>
                    <a:pt x="1120933" y="1186714"/>
                    <a:pt x="1120870" y="1186030"/>
                  </a:cubicBezTo>
                  <a:cubicBezTo>
                    <a:pt x="1120617" y="1184333"/>
                    <a:pt x="1120363" y="1182630"/>
                    <a:pt x="1120110" y="1180958"/>
                  </a:cubicBezTo>
                  <a:cubicBezTo>
                    <a:pt x="1119477" y="1178754"/>
                    <a:pt x="1118464" y="1176791"/>
                    <a:pt x="1117450" y="1174740"/>
                  </a:cubicBezTo>
                  <a:cubicBezTo>
                    <a:pt x="1117007" y="1174182"/>
                    <a:pt x="1116564" y="1173599"/>
                    <a:pt x="1116121" y="1173061"/>
                  </a:cubicBezTo>
                  <a:cubicBezTo>
                    <a:pt x="1115171" y="1171782"/>
                    <a:pt x="1114094" y="1170579"/>
                    <a:pt x="1112891" y="1169458"/>
                  </a:cubicBezTo>
                  <a:cubicBezTo>
                    <a:pt x="1109788" y="1166292"/>
                    <a:pt x="1105672" y="1164943"/>
                    <a:pt x="1101619" y="1163474"/>
                  </a:cubicBezTo>
                  <a:cubicBezTo>
                    <a:pt x="1098136" y="1162271"/>
                    <a:pt x="1094400" y="1161625"/>
                    <a:pt x="1090854" y="1161359"/>
                  </a:cubicBezTo>
                  <a:cubicBezTo>
                    <a:pt x="1089461" y="1161232"/>
                    <a:pt x="1088131" y="1161175"/>
                    <a:pt x="1086865" y="1161175"/>
                  </a:cubicBezTo>
                  <a:cubicBezTo>
                    <a:pt x="1085725" y="1161175"/>
                    <a:pt x="1084649" y="1161232"/>
                    <a:pt x="1083445" y="1161359"/>
                  </a:cubicBezTo>
                  <a:cubicBezTo>
                    <a:pt x="1080912" y="1161714"/>
                    <a:pt x="1078506" y="1162188"/>
                    <a:pt x="1076099" y="1162771"/>
                  </a:cubicBezTo>
                  <a:cubicBezTo>
                    <a:pt x="1074010" y="1163329"/>
                    <a:pt x="1071920" y="1164025"/>
                    <a:pt x="1069894" y="1164734"/>
                  </a:cubicBezTo>
                  <a:cubicBezTo>
                    <a:pt x="1062548" y="1167426"/>
                    <a:pt x="1055519" y="1170807"/>
                    <a:pt x="1048744" y="1174740"/>
                  </a:cubicBezTo>
                  <a:cubicBezTo>
                    <a:pt x="1041334" y="1179191"/>
                    <a:pt x="1034179" y="1184187"/>
                    <a:pt x="1026960" y="1189051"/>
                  </a:cubicBezTo>
                  <a:cubicBezTo>
                    <a:pt x="1019804" y="1193844"/>
                    <a:pt x="1013155" y="1199391"/>
                    <a:pt x="1007076" y="1205395"/>
                  </a:cubicBezTo>
                  <a:cubicBezTo>
                    <a:pt x="1004036" y="1208283"/>
                    <a:pt x="1001440" y="1211468"/>
                    <a:pt x="999098" y="1214780"/>
                  </a:cubicBezTo>
                  <a:cubicBezTo>
                    <a:pt x="998147" y="1214342"/>
                    <a:pt x="997324" y="1213874"/>
                    <a:pt x="996501" y="1213355"/>
                  </a:cubicBezTo>
                  <a:cubicBezTo>
                    <a:pt x="995361" y="1212443"/>
                    <a:pt x="994412" y="1211537"/>
                    <a:pt x="993398" y="1210537"/>
                  </a:cubicBezTo>
                  <a:cubicBezTo>
                    <a:pt x="989725" y="1205540"/>
                    <a:pt x="986369" y="1200323"/>
                    <a:pt x="983519" y="1194750"/>
                  </a:cubicBezTo>
                  <a:cubicBezTo>
                    <a:pt x="983140" y="1193990"/>
                    <a:pt x="982886" y="1193217"/>
                    <a:pt x="982696" y="1192369"/>
                  </a:cubicBezTo>
                  <a:cubicBezTo>
                    <a:pt x="982126" y="1190735"/>
                    <a:pt x="981999" y="1188911"/>
                    <a:pt x="981683" y="1187233"/>
                  </a:cubicBezTo>
                  <a:lnTo>
                    <a:pt x="981683" y="1187233"/>
                  </a:lnTo>
                  <a:lnTo>
                    <a:pt x="982316" y="1191026"/>
                  </a:lnTo>
                  <a:cubicBezTo>
                    <a:pt x="981240" y="1183485"/>
                    <a:pt x="981873" y="1175879"/>
                    <a:pt x="982507" y="1168337"/>
                  </a:cubicBezTo>
                  <a:cubicBezTo>
                    <a:pt x="982696" y="1165880"/>
                    <a:pt x="983013" y="1163385"/>
                    <a:pt x="983203" y="1160859"/>
                  </a:cubicBezTo>
                  <a:cubicBezTo>
                    <a:pt x="983773" y="1155850"/>
                    <a:pt x="984976" y="1151005"/>
                    <a:pt x="986496" y="1146218"/>
                  </a:cubicBezTo>
                  <a:cubicBezTo>
                    <a:pt x="990232" y="1138037"/>
                    <a:pt x="994664" y="1130222"/>
                    <a:pt x="999034" y="1122307"/>
                  </a:cubicBezTo>
                  <a:cubicBezTo>
                    <a:pt x="1001060" y="1118729"/>
                    <a:pt x="1003213" y="1115056"/>
                    <a:pt x="1005367" y="1111542"/>
                  </a:cubicBezTo>
                  <a:cubicBezTo>
                    <a:pt x="1007836" y="1107749"/>
                    <a:pt x="1010305" y="1104000"/>
                    <a:pt x="1012902" y="1100270"/>
                  </a:cubicBezTo>
                  <a:cubicBezTo>
                    <a:pt x="1015625" y="1096667"/>
                    <a:pt x="1018411" y="1092943"/>
                    <a:pt x="1021641" y="1089689"/>
                  </a:cubicBezTo>
                  <a:cubicBezTo>
                    <a:pt x="1025124" y="1085959"/>
                    <a:pt x="1028860" y="1082438"/>
                    <a:pt x="1032722" y="1079063"/>
                  </a:cubicBezTo>
                  <a:cubicBezTo>
                    <a:pt x="1040955" y="1072781"/>
                    <a:pt x="1049313" y="1066943"/>
                    <a:pt x="1057989" y="1061224"/>
                  </a:cubicBezTo>
                  <a:cubicBezTo>
                    <a:pt x="1066537" y="1055588"/>
                    <a:pt x="1075339" y="1050307"/>
                    <a:pt x="1084522" y="1045792"/>
                  </a:cubicBezTo>
                  <a:cubicBezTo>
                    <a:pt x="1087371" y="1044589"/>
                    <a:pt x="1090221" y="1043386"/>
                    <a:pt x="1093071" y="1042208"/>
                  </a:cubicBezTo>
                  <a:cubicBezTo>
                    <a:pt x="1094337" y="1042892"/>
                    <a:pt x="1095604" y="1043531"/>
                    <a:pt x="1096870" y="1044241"/>
                  </a:cubicBezTo>
                  <a:cubicBezTo>
                    <a:pt x="1102759" y="1047350"/>
                    <a:pt x="1109028" y="1049250"/>
                    <a:pt x="1115614" y="1050244"/>
                  </a:cubicBezTo>
                  <a:cubicBezTo>
                    <a:pt x="1120237" y="1050909"/>
                    <a:pt x="1124860" y="1051200"/>
                    <a:pt x="1129609" y="1051200"/>
                  </a:cubicBezTo>
                  <a:cubicBezTo>
                    <a:pt x="1134295" y="1051200"/>
                    <a:pt x="1139044" y="1050909"/>
                    <a:pt x="1143667" y="1050371"/>
                  </a:cubicBezTo>
                  <a:cubicBezTo>
                    <a:pt x="1149429" y="1049661"/>
                    <a:pt x="1155128" y="1048819"/>
                    <a:pt x="1160764" y="1047489"/>
                  </a:cubicBezTo>
                  <a:cubicBezTo>
                    <a:pt x="1162854" y="1046932"/>
                    <a:pt x="1164880" y="1046020"/>
                    <a:pt x="1166844" y="1045026"/>
                  </a:cubicBezTo>
                  <a:cubicBezTo>
                    <a:pt x="1167603" y="1044652"/>
                    <a:pt x="1168300" y="1044241"/>
                    <a:pt x="1169123" y="1043823"/>
                  </a:cubicBezTo>
                  <a:cubicBezTo>
                    <a:pt x="1170453" y="1042772"/>
                    <a:pt x="1171846" y="1041625"/>
                    <a:pt x="1173239" y="1040511"/>
                  </a:cubicBezTo>
                  <a:cubicBezTo>
                    <a:pt x="1174506" y="1038833"/>
                    <a:pt x="1175835" y="1037193"/>
                    <a:pt x="1176785" y="1035230"/>
                  </a:cubicBezTo>
                  <a:cubicBezTo>
                    <a:pt x="1178178" y="1032678"/>
                    <a:pt x="1178432" y="1030499"/>
                    <a:pt x="1178685" y="1027751"/>
                  </a:cubicBezTo>
                  <a:cubicBezTo>
                    <a:pt x="1178875" y="1025864"/>
                    <a:pt x="1178749" y="1023933"/>
                    <a:pt x="1178178" y="1022058"/>
                  </a:cubicBezTo>
                  <a:cubicBezTo>
                    <a:pt x="1177672" y="1020500"/>
                    <a:pt x="1176849" y="1018119"/>
                    <a:pt x="1175962" y="1016916"/>
                  </a:cubicBezTo>
                  <a:cubicBezTo>
                    <a:pt x="1175708" y="1016479"/>
                    <a:pt x="1175329" y="1016061"/>
                    <a:pt x="1175012" y="1015713"/>
                  </a:cubicBezTo>
                  <a:cubicBezTo>
                    <a:pt x="1173936" y="1013953"/>
                    <a:pt x="1172416" y="1012604"/>
                    <a:pt x="1170579" y="1011616"/>
                  </a:cubicBezTo>
                  <a:cubicBezTo>
                    <a:pt x="1169503" y="1010698"/>
                    <a:pt x="1168237" y="1010001"/>
                    <a:pt x="1166844" y="1009564"/>
                  </a:cubicBezTo>
                  <a:cubicBezTo>
                    <a:pt x="1165387" y="1008944"/>
                    <a:pt x="1163930" y="1008443"/>
                    <a:pt x="1162347" y="1007969"/>
                  </a:cubicBezTo>
                  <a:cubicBezTo>
                    <a:pt x="1159498" y="1007114"/>
                    <a:pt x="1156522" y="1006829"/>
                    <a:pt x="1153545" y="1006474"/>
                  </a:cubicBezTo>
                  <a:cubicBezTo>
                    <a:pt x="1150886" y="1006063"/>
                    <a:pt x="1148289" y="1005917"/>
                    <a:pt x="1145567" y="1005689"/>
                  </a:cubicBezTo>
                  <a:cubicBezTo>
                    <a:pt x="1143984" y="1005499"/>
                    <a:pt x="1142400" y="1005423"/>
                    <a:pt x="1140691" y="1005334"/>
                  </a:cubicBezTo>
                  <a:cubicBezTo>
                    <a:pt x="1139804" y="1005277"/>
                    <a:pt x="1139044" y="1005252"/>
                    <a:pt x="1138157" y="1005252"/>
                  </a:cubicBezTo>
                  <a:cubicBezTo>
                    <a:pt x="1134991" y="1005252"/>
                    <a:pt x="1131888" y="1005600"/>
                    <a:pt x="1128722" y="1006063"/>
                  </a:cubicBezTo>
                  <a:cubicBezTo>
                    <a:pt x="1124163" y="1006702"/>
                    <a:pt x="1119603" y="1007532"/>
                    <a:pt x="1115171" y="1008652"/>
                  </a:cubicBezTo>
                  <a:cubicBezTo>
                    <a:pt x="1110675" y="1009786"/>
                    <a:pt x="1106432" y="1011553"/>
                    <a:pt x="1102126" y="1013168"/>
                  </a:cubicBezTo>
                  <a:cubicBezTo>
                    <a:pt x="1102000" y="1013231"/>
                    <a:pt x="1101809" y="1013231"/>
                    <a:pt x="1101683" y="1013313"/>
                  </a:cubicBezTo>
                  <a:cubicBezTo>
                    <a:pt x="1100416" y="1012604"/>
                    <a:pt x="1099276" y="1011844"/>
                    <a:pt x="1098136" y="1011059"/>
                  </a:cubicBezTo>
                  <a:cubicBezTo>
                    <a:pt x="1093387" y="1007114"/>
                    <a:pt x="1089081" y="1002662"/>
                    <a:pt x="1085092" y="998027"/>
                  </a:cubicBezTo>
                  <a:cubicBezTo>
                    <a:pt x="1083318" y="995829"/>
                    <a:pt x="1081862" y="993512"/>
                    <a:pt x="1080596" y="991130"/>
                  </a:cubicBezTo>
                  <a:cubicBezTo>
                    <a:pt x="1080089" y="989782"/>
                    <a:pt x="1079646" y="988433"/>
                    <a:pt x="1079329" y="987021"/>
                  </a:cubicBezTo>
                  <a:cubicBezTo>
                    <a:pt x="1078569" y="980746"/>
                    <a:pt x="1078696" y="974470"/>
                    <a:pt x="1079076" y="968138"/>
                  </a:cubicBezTo>
                  <a:cubicBezTo>
                    <a:pt x="1080279" y="961381"/>
                    <a:pt x="1081925" y="954688"/>
                    <a:pt x="1084205" y="948121"/>
                  </a:cubicBezTo>
                  <a:cubicBezTo>
                    <a:pt x="1086865" y="942073"/>
                    <a:pt x="1090221" y="936355"/>
                    <a:pt x="1093894" y="930865"/>
                  </a:cubicBezTo>
                  <a:cubicBezTo>
                    <a:pt x="1098707" y="924444"/>
                    <a:pt x="1103899" y="918339"/>
                    <a:pt x="1109725" y="912678"/>
                  </a:cubicBezTo>
                  <a:cubicBezTo>
                    <a:pt x="1115740" y="906694"/>
                    <a:pt x="1122453" y="901140"/>
                    <a:pt x="1128976" y="895568"/>
                  </a:cubicBezTo>
                  <a:cubicBezTo>
                    <a:pt x="1132902" y="892611"/>
                    <a:pt x="1136954" y="889710"/>
                    <a:pt x="1141260" y="887184"/>
                  </a:cubicBezTo>
                  <a:cubicBezTo>
                    <a:pt x="1145060" y="885005"/>
                    <a:pt x="1148986" y="883017"/>
                    <a:pt x="1152912" y="881136"/>
                  </a:cubicBezTo>
                  <a:cubicBezTo>
                    <a:pt x="1154052" y="881402"/>
                    <a:pt x="1155065" y="881605"/>
                    <a:pt x="1156141" y="881820"/>
                  </a:cubicBezTo>
                  <a:cubicBezTo>
                    <a:pt x="1162221" y="882897"/>
                    <a:pt x="1168616" y="883365"/>
                    <a:pt x="1174886" y="883657"/>
                  </a:cubicBezTo>
                  <a:cubicBezTo>
                    <a:pt x="1177229" y="883739"/>
                    <a:pt x="1179572" y="883802"/>
                    <a:pt x="1181915" y="883802"/>
                  </a:cubicBezTo>
                  <a:cubicBezTo>
                    <a:pt x="1183244" y="883802"/>
                    <a:pt x="1184701" y="883783"/>
                    <a:pt x="1186094" y="883720"/>
                  </a:cubicBezTo>
                  <a:cubicBezTo>
                    <a:pt x="1189260" y="883574"/>
                    <a:pt x="1192616" y="883245"/>
                    <a:pt x="1195656" y="882536"/>
                  </a:cubicBezTo>
                  <a:cubicBezTo>
                    <a:pt x="1198125" y="881877"/>
                    <a:pt x="1200089" y="881136"/>
                    <a:pt x="1202432" y="879990"/>
                  </a:cubicBezTo>
                  <a:cubicBezTo>
                    <a:pt x="1204838" y="878857"/>
                    <a:pt x="1206674" y="877381"/>
                    <a:pt x="1208637" y="875621"/>
                  </a:cubicBezTo>
                  <a:cubicBezTo>
                    <a:pt x="1210094" y="874209"/>
                    <a:pt x="1211677" y="871106"/>
                    <a:pt x="1212247" y="869136"/>
                  </a:cubicBezTo>
                  <a:cubicBezTo>
                    <a:pt x="1213070" y="865679"/>
                    <a:pt x="1212627" y="861803"/>
                    <a:pt x="1210790" y="858783"/>
                  </a:cubicBezTo>
                  <a:cubicBezTo>
                    <a:pt x="1207434" y="853559"/>
                    <a:pt x="1201355" y="851386"/>
                    <a:pt x="1195529" y="850677"/>
                  </a:cubicBezTo>
                  <a:cubicBezTo>
                    <a:pt x="1190463" y="849993"/>
                    <a:pt x="1185397" y="849329"/>
                    <a:pt x="1180205" y="849329"/>
                  </a:cubicBezTo>
                  <a:cubicBezTo>
                    <a:pt x="1180015" y="849329"/>
                    <a:pt x="1179761" y="849329"/>
                    <a:pt x="1179508" y="849329"/>
                  </a:cubicBezTo>
                  <a:cubicBezTo>
                    <a:pt x="1172036" y="849563"/>
                    <a:pt x="1164374" y="851032"/>
                    <a:pt x="1157345" y="853293"/>
                  </a:cubicBezTo>
                  <a:cubicBezTo>
                    <a:pt x="1156901" y="853229"/>
                    <a:pt x="1156458" y="853065"/>
                    <a:pt x="1156078" y="852938"/>
                  </a:cubicBezTo>
                  <a:cubicBezTo>
                    <a:pt x="1151899" y="851032"/>
                    <a:pt x="1147973" y="848632"/>
                    <a:pt x="1144363" y="846042"/>
                  </a:cubicBezTo>
                  <a:cubicBezTo>
                    <a:pt x="1140691" y="843344"/>
                    <a:pt x="1137271" y="840615"/>
                    <a:pt x="1134105" y="837487"/>
                  </a:cubicBezTo>
                  <a:cubicBezTo>
                    <a:pt x="1133472" y="836575"/>
                    <a:pt x="1132902" y="835663"/>
                    <a:pt x="1132395" y="834751"/>
                  </a:cubicBezTo>
                  <a:cubicBezTo>
                    <a:pt x="1131952" y="833491"/>
                    <a:pt x="1131571" y="832288"/>
                    <a:pt x="1131319" y="831021"/>
                  </a:cubicBezTo>
                  <a:cubicBezTo>
                    <a:pt x="1131002" y="827912"/>
                    <a:pt x="1131002" y="824809"/>
                    <a:pt x="1131192" y="821726"/>
                  </a:cubicBezTo>
                  <a:cubicBezTo>
                    <a:pt x="1131825" y="816356"/>
                    <a:pt x="1132648" y="811138"/>
                    <a:pt x="1134295" y="806084"/>
                  </a:cubicBezTo>
                  <a:cubicBezTo>
                    <a:pt x="1136257" y="801651"/>
                    <a:pt x="1138791" y="797320"/>
                    <a:pt x="1141577" y="793324"/>
                  </a:cubicBezTo>
                  <a:cubicBezTo>
                    <a:pt x="1142653" y="792052"/>
                    <a:pt x="1143730" y="790855"/>
                    <a:pt x="1144996" y="789721"/>
                  </a:cubicBezTo>
                  <a:cubicBezTo>
                    <a:pt x="1147593" y="787897"/>
                    <a:pt x="1150505" y="786340"/>
                    <a:pt x="1153545" y="784934"/>
                  </a:cubicBezTo>
                  <a:cubicBezTo>
                    <a:pt x="1153862" y="784788"/>
                    <a:pt x="1154242" y="784643"/>
                    <a:pt x="1154622" y="784523"/>
                  </a:cubicBezTo>
                  <a:cubicBezTo>
                    <a:pt x="1156965" y="784668"/>
                    <a:pt x="1159308" y="784788"/>
                    <a:pt x="1161587" y="784788"/>
                  </a:cubicBezTo>
                  <a:cubicBezTo>
                    <a:pt x="1162474" y="784788"/>
                    <a:pt x="1163360" y="784769"/>
                    <a:pt x="1164310" y="784725"/>
                  </a:cubicBezTo>
                  <a:cubicBezTo>
                    <a:pt x="1167287" y="784643"/>
                    <a:pt x="1170579" y="784085"/>
                    <a:pt x="1173492" y="783376"/>
                  </a:cubicBezTo>
                  <a:cubicBezTo>
                    <a:pt x="1179318" y="782027"/>
                    <a:pt x="1185587" y="778449"/>
                    <a:pt x="1186601" y="772047"/>
                  </a:cubicBezTo>
                  <a:cubicBezTo>
                    <a:pt x="1187107" y="769793"/>
                    <a:pt x="1187044" y="767659"/>
                    <a:pt x="1186411" y="765481"/>
                  </a:cubicBezTo>
                  <a:cubicBezTo>
                    <a:pt x="1186030" y="764506"/>
                    <a:pt x="1185524" y="763594"/>
                    <a:pt x="1185081" y="762606"/>
                  </a:cubicBezTo>
                  <a:cubicBezTo>
                    <a:pt x="1183941" y="760757"/>
                    <a:pt x="1182421" y="759370"/>
                    <a:pt x="1180521" y="758351"/>
                  </a:cubicBezTo>
                  <a:cubicBezTo>
                    <a:pt x="1177608" y="756330"/>
                    <a:pt x="1173872" y="756121"/>
                    <a:pt x="1170453" y="756058"/>
                  </a:cubicBezTo>
                  <a:cubicBezTo>
                    <a:pt x="1170263" y="756039"/>
                    <a:pt x="1170199" y="756039"/>
                    <a:pt x="1170073" y="756039"/>
                  </a:cubicBezTo>
                  <a:cubicBezTo>
                    <a:pt x="1167603" y="756039"/>
                    <a:pt x="1164880" y="756698"/>
                    <a:pt x="1162410" y="757097"/>
                  </a:cubicBezTo>
                  <a:cubicBezTo>
                    <a:pt x="1161904" y="757154"/>
                    <a:pt x="1161460" y="757261"/>
                    <a:pt x="1160954" y="757318"/>
                  </a:cubicBezTo>
                  <a:cubicBezTo>
                    <a:pt x="1158358" y="756970"/>
                    <a:pt x="1155762" y="756470"/>
                    <a:pt x="1153229" y="755969"/>
                  </a:cubicBezTo>
                  <a:cubicBezTo>
                    <a:pt x="1149049" y="755039"/>
                    <a:pt x="1144996" y="754133"/>
                    <a:pt x="1140943" y="752860"/>
                  </a:cubicBezTo>
                  <a:cubicBezTo>
                    <a:pt x="1140374" y="752657"/>
                    <a:pt x="1139994" y="752366"/>
                    <a:pt x="1139614" y="752176"/>
                  </a:cubicBezTo>
                  <a:cubicBezTo>
                    <a:pt x="1137841" y="750752"/>
                    <a:pt x="1136321" y="749346"/>
                    <a:pt x="1134801" y="747788"/>
                  </a:cubicBezTo>
                  <a:cubicBezTo>
                    <a:pt x="1132648" y="744824"/>
                    <a:pt x="1130875" y="741684"/>
                    <a:pt x="1129229" y="738492"/>
                  </a:cubicBezTo>
                  <a:cubicBezTo>
                    <a:pt x="1128912" y="737726"/>
                    <a:pt x="1128659" y="736953"/>
                    <a:pt x="1128342" y="736168"/>
                  </a:cubicBezTo>
                  <a:cubicBezTo>
                    <a:pt x="1129229" y="735465"/>
                    <a:pt x="1130052" y="734762"/>
                    <a:pt x="1130875" y="734059"/>
                  </a:cubicBezTo>
                  <a:cubicBezTo>
                    <a:pt x="1136954" y="728917"/>
                    <a:pt x="1142210" y="722908"/>
                    <a:pt x="1147276" y="716721"/>
                  </a:cubicBezTo>
                  <a:cubicBezTo>
                    <a:pt x="1148226" y="715600"/>
                    <a:pt x="1149176" y="714397"/>
                    <a:pt x="1149999" y="713130"/>
                  </a:cubicBezTo>
                  <a:cubicBezTo>
                    <a:pt x="1151772" y="710819"/>
                    <a:pt x="1153608" y="708476"/>
                    <a:pt x="1155191" y="706095"/>
                  </a:cubicBezTo>
                  <a:cubicBezTo>
                    <a:pt x="1157472" y="702492"/>
                    <a:pt x="1159751" y="698965"/>
                    <a:pt x="1161587" y="695172"/>
                  </a:cubicBezTo>
                  <a:cubicBezTo>
                    <a:pt x="1164374" y="689726"/>
                    <a:pt x="1166844" y="683945"/>
                    <a:pt x="1167540" y="677903"/>
                  </a:cubicBezTo>
                  <a:cubicBezTo>
                    <a:pt x="1167856" y="674876"/>
                    <a:pt x="1168046" y="672179"/>
                    <a:pt x="1167287" y="669215"/>
                  </a:cubicBezTo>
                  <a:cubicBezTo>
                    <a:pt x="1166653" y="667049"/>
                    <a:pt x="1165703" y="665074"/>
                    <a:pt x="1164564" y="663111"/>
                  </a:cubicBezTo>
                  <a:cubicBezTo>
                    <a:pt x="1163297" y="660920"/>
                    <a:pt x="1161017" y="659153"/>
                    <a:pt x="1158991" y="657741"/>
                  </a:cubicBezTo>
                  <a:cubicBezTo>
                    <a:pt x="1156774" y="656272"/>
                    <a:pt x="1154368" y="655360"/>
                    <a:pt x="1151772" y="654632"/>
                  </a:cubicBezTo>
                  <a:cubicBezTo>
                    <a:pt x="1150316" y="654207"/>
                    <a:pt x="1148796" y="654036"/>
                    <a:pt x="1147276" y="654036"/>
                  </a:cubicBezTo>
                  <a:cubicBezTo>
                    <a:pt x="1144617" y="654036"/>
                    <a:pt x="1142020" y="654530"/>
                    <a:pt x="1139424" y="655069"/>
                  </a:cubicBezTo>
                  <a:cubicBezTo>
                    <a:pt x="1136701" y="655632"/>
                    <a:pt x="1133978" y="657126"/>
                    <a:pt x="1131508" y="658450"/>
                  </a:cubicBezTo>
                  <a:cubicBezTo>
                    <a:pt x="1130052" y="659299"/>
                    <a:pt x="1128595" y="660268"/>
                    <a:pt x="1127266" y="661268"/>
                  </a:cubicBezTo>
                  <a:cubicBezTo>
                    <a:pt x="1124606" y="663402"/>
                    <a:pt x="1121883" y="665637"/>
                    <a:pt x="1119603" y="668246"/>
                  </a:cubicBezTo>
                  <a:cubicBezTo>
                    <a:pt x="1114221" y="674648"/>
                    <a:pt x="1109662" y="681418"/>
                    <a:pt x="1106115" y="688960"/>
                  </a:cubicBezTo>
                  <a:cubicBezTo>
                    <a:pt x="1104089" y="693126"/>
                    <a:pt x="1102442" y="697559"/>
                    <a:pt x="1101176" y="701992"/>
                  </a:cubicBezTo>
                  <a:cubicBezTo>
                    <a:pt x="1100226" y="705804"/>
                    <a:pt x="1099593" y="709819"/>
                    <a:pt x="1098959" y="713840"/>
                  </a:cubicBezTo>
                  <a:cubicBezTo>
                    <a:pt x="1098643" y="716658"/>
                    <a:pt x="1098263" y="719533"/>
                    <a:pt x="1098010" y="722439"/>
                  </a:cubicBezTo>
                  <a:cubicBezTo>
                    <a:pt x="1096997" y="722997"/>
                    <a:pt x="1095920" y="723554"/>
                    <a:pt x="1094907" y="724111"/>
                  </a:cubicBezTo>
                  <a:cubicBezTo>
                    <a:pt x="1090095" y="726099"/>
                    <a:pt x="1085282" y="727714"/>
                    <a:pt x="1080279" y="728835"/>
                  </a:cubicBezTo>
                  <a:cubicBezTo>
                    <a:pt x="1078253" y="729063"/>
                    <a:pt x="1076290" y="729164"/>
                    <a:pt x="1074327" y="729164"/>
                  </a:cubicBezTo>
                  <a:cubicBezTo>
                    <a:pt x="1073187" y="729164"/>
                    <a:pt x="1071984" y="729126"/>
                    <a:pt x="1070907" y="729063"/>
                  </a:cubicBezTo>
                  <a:cubicBezTo>
                    <a:pt x="1061218" y="727784"/>
                    <a:pt x="1051593" y="725548"/>
                    <a:pt x="1042411" y="722294"/>
                  </a:cubicBezTo>
                  <a:cubicBezTo>
                    <a:pt x="1036648" y="719824"/>
                    <a:pt x="1031139" y="717095"/>
                    <a:pt x="1025884" y="713694"/>
                  </a:cubicBezTo>
                  <a:cubicBezTo>
                    <a:pt x="1022084" y="710585"/>
                    <a:pt x="1018665" y="706944"/>
                    <a:pt x="1015435" y="703195"/>
                  </a:cubicBezTo>
                  <a:cubicBezTo>
                    <a:pt x="1013852" y="701074"/>
                    <a:pt x="1012269" y="698965"/>
                    <a:pt x="1010939" y="696711"/>
                  </a:cubicBezTo>
                  <a:cubicBezTo>
                    <a:pt x="1009799" y="694798"/>
                    <a:pt x="1008786" y="692835"/>
                    <a:pt x="1007773" y="690872"/>
                  </a:cubicBezTo>
                  <a:cubicBezTo>
                    <a:pt x="1006190" y="686971"/>
                    <a:pt x="1004986" y="683102"/>
                    <a:pt x="1004036" y="679037"/>
                  </a:cubicBezTo>
                  <a:cubicBezTo>
                    <a:pt x="1003910" y="677757"/>
                    <a:pt x="1003783" y="676491"/>
                    <a:pt x="1003593" y="675142"/>
                  </a:cubicBezTo>
                  <a:cubicBezTo>
                    <a:pt x="1007266" y="673179"/>
                    <a:pt x="1010686" y="671001"/>
                    <a:pt x="1014042" y="668601"/>
                  </a:cubicBezTo>
                  <a:cubicBezTo>
                    <a:pt x="1018158" y="665637"/>
                    <a:pt x="1021641" y="661907"/>
                    <a:pt x="1024743" y="657956"/>
                  </a:cubicBezTo>
                  <a:cubicBezTo>
                    <a:pt x="1028479" y="653251"/>
                    <a:pt x="1031709" y="648090"/>
                    <a:pt x="1034749" y="642866"/>
                  </a:cubicBezTo>
                  <a:cubicBezTo>
                    <a:pt x="1036585" y="639554"/>
                    <a:pt x="1038168" y="636122"/>
                    <a:pt x="1039688" y="632721"/>
                  </a:cubicBezTo>
                  <a:cubicBezTo>
                    <a:pt x="1041651" y="628371"/>
                    <a:pt x="1043551" y="623856"/>
                    <a:pt x="1044944" y="619278"/>
                  </a:cubicBezTo>
                  <a:cubicBezTo>
                    <a:pt x="1046337" y="615029"/>
                    <a:pt x="1047224" y="610805"/>
                    <a:pt x="1047603" y="606372"/>
                  </a:cubicBezTo>
                  <a:cubicBezTo>
                    <a:pt x="1048047" y="601585"/>
                    <a:pt x="1047730" y="596930"/>
                    <a:pt x="1046274" y="592371"/>
                  </a:cubicBezTo>
                  <a:cubicBezTo>
                    <a:pt x="1044754" y="587767"/>
                    <a:pt x="1041461" y="583132"/>
                    <a:pt x="1037029" y="580789"/>
                  </a:cubicBezTo>
                  <a:cubicBezTo>
                    <a:pt x="1035319" y="579820"/>
                    <a:pt x="1033546" y="579168"/>
                    <a:pt x="1031520" y="578554"/>
                  </a:cubicBezTo>
                  <a:cubicBezTo>
                    <a:pt x="1029746" y="577826"/>
                    <a:pt x="1027530" y="577990"/>
                    <a:pt x="1025567" y="577826"/>
                  </a:cubicBezTo>
                  <a:cubicBezTo>
                    <a:pt x="1025376" y="577826"/>
                    <a:pt x="1025187" y="577806"/>
                    <a:pt x="1024997" y="577806"/>
                  </a:cubicBezTo>
                  <a:cubicBezTo>
                    <a:pt x="1023160" y="577806"/>
                    <a:pt x="1021261" y="578364"/>
                    <a:pt x="1019488" y="578674"/>
                  </a:cubicBezTo>
                  <a:cubicBezTo>
                    <a:pt x="1017524" y="579111"/>
                    <a:pt x="1015625" y="580099"/>
                    <a:pt x="1013852" y="580852"/>
                  </a:cubicBezTo>
                  <a:cubicBezTo>
                    <a:pt x="1009736" y="582841"/>
                    <a:pt x="1006379" y="586007"/>
                    <a:pt x="1003087" y="589116"/>
                  </a:cubicBezTo>
                  <a:cubicBezTo>
                    <a:pt x="1000617" y="591516"/>
                    <a:pt x="998590" y="594258"/>
                    <a:pt x="996564" y="597007"/>
                  </a:cubicBezTo>
                  <a:cubicBezTo>
                    <a:pt x="993462" y="600945"/>
                    <a:pt x="990802" y="605112"/>
                    <a:pt x="988395" y="609481"/>
                  </a:cubicBezTo>
                  <a:cubicBezTo>
                    <a:pt x="987319" y="611444"/>
                    <a:pt x="986496" y="613933"/>
                    <a:pt x="985673" y="616048"/>
                  </a:cubicBezTo>
                  <a:cubicBezTo>
                    <a:pt x="985292" y="616954"/>
                    <a:pt x="985039" y="617935"/>
                    <a:pt x="984659" y="618841"/>
                  </a:cubicBezTo>
                  <a:cubicBezTo>
                    <a:pt x="983836" y="620892"/>
                    <a:pt x="983076" y="622938"/>
                    <a:pt x="982380" y="624970"/>
                  </a:cubicBezTo>
                  <a:cubicBezTo>
                    <a:pt x="981176" y="628574"/>
                    <a:pt x="979973" y="632247"/>
                    <a:pt x="978960" y="635907"/>
                  </a:cubicBezTo>
                  <a:cubicBezTo>
                    <a:pt x="977694" y="640631"/>
                    <a:pt x="977060" y="645538"/>
                    <a:pt x="976554" y="650490"/>
                  </a:cubicBezTo>
                  <a:cubicBezTo>
                    <a:pt x="976427" y="652251"/>
                    <a:pt x="976237" y="653992"/>
                    <a:pt x="976047" y="655778"/>
                  </a:cubicBezTo>
                  <a:cubicBezTo>
                    <a:pt x="974591" y="656113"/>
                    <a:pt x="973008" y="656481"/>
                    <a:pt x="971551" y="656753"/>
                  </a:cubicBezTo>
                  <a:cubicBezTo>
                    <a:pt x="967752" y="657266"/>
                    <a:pt x="963952" y="657519"/>
                    <a:pt x="960090" y="657519"/>
                  </a:cubicBezTo>
                  <a:cubicBezTo>
                    <a:pt x="958506" y="657519"/>
                    <a:pt x="956987" y="657475"/>
                    <a:pt x="955340" y="657393"/>
                  </a:cubicBezTo>
                  <a:cubicBezTo>
                    <a:pt x="948944" y="656481"/>
                    <a:pt x="942802" y="654847"/>
                    <a:pt x="936722" y="652732"/>
                  </a:cubicBezTo>
                  <a:cubicBezTo>
                    <a:pt x="932733" y="650971"/>
                    <a:pt x="929060" y="648920"/>
                    <a:pt x="925325" y="646621"/>
                  </a:cubicBezTo>
                  <a:cubicBezTo>
                    <a:pt x="924311" y="645899"/>
                    <a:pt x="923298" y="645215"/>
                    <a:pt x="922285" y="644506"/>
                  </a:cubicBezTo>
                  <a:lnTo>
                    <a:pt x="922285" y="644506"/>
                  </a:lnTo>
                  <a:cubicBezTo>
                    <a:pt x="922791" y="644861"/>
                    <a:pt x="923172" y="645133"/>
                    <a:pt x="923741" y="645481"/>
                  </a:cubicBezTo>
                  <a:cubicBezTo>
                    <a:pt x="917536" y="640554"/>
                    <a:pt x="911583" y="635393"/>
                    <a:pt x="906391" y="629574"/>
                  </a:cubicBezTo>
                  <a:cubicBezTo>
                    <a:pt x="902907" y="625186"/>
                    <a:pt x="899805" y="620538"/>
                    <a:pt x="897145" y="615611"/>
                  </a:cubicBezTo>
                  <a:cubicBezTo>
                    <a:pt x="896575" y="613996"/>
                    <a:pt x="896005" y="612299"/>
                    <a:pt x="895562" y="610533"/>
                  </a:cubicBezTo>
                  <a:cubicBezTo>
                    <a:pt x="895498" y="610121"/>
                    <a:pt x="895436" y="609601"/>
                    <a:pt x="895436" y="609133"/>
                  </a:cubicBezTo>
                  <a:cubicBezTo>
                    <a:pt x="896512" y="608069"/>
                    <a:pt x="897588" y="607075"/>
                    <a:pt x="898728" y="606017"/>
                  </a:cubicBezTo>
                  <a:cubicBezTo>
                    <a:pt x="901768" y="603136"/>
                    <a:pt x="904364" y="599825"/>
                    <a:pt x="907150" y="596595"/>
                  </a:cubicBezTo>
                  <a:cubicBezTo>
                    <a:pt x="913229" y="589464"/>
                    <a:pt x="918548" y="581783"/>
                    <a:pt x="922474" y="573330"/>
                  </a:cubicBezTo>
                  <a:cubicBezTo>
                    <a:pt x="926275" y="565503"/>
                    <a:pt x="928554" y="557049"/>
                    <a:pt x="930137" y="548658"/>
                  </a:cubicBezTo>
                  <a:cubicBezTo>
                    <a:pt x="931087" y="543814"/>
                    <a:pt x="931340" y="538799"/>
                    <a:pt x="930707" y="533935"/>
                  </a:cubicBezTo>
                  <a:cubicBezTo>
                    <a:pt x="930201" y="530288"/>
                    <a:pt x="929314" y="527742"/>
                    <a:pt x="927731" y="524431"/>
                  </a:cubicBezTo>
                  <a:cubicBezTo>
                    <a:pt x="926654" y="522081"/>
                    <a:pt x="925198" y="519219"/>
                    <a:pt x="923108" y="517591"/>
                  </a:cubicBezTo>
                  <a:cubicBezTo>
                    <a:pt x="922411" y="517028"/>
                    <a:pt x="921589" y="516471"/>
                    <a:pt x="920955" y="515907"/>
                  </a:cubicBezTo>
                  <a:cubicBezTo>
                    <a:pt x="919308" y="514362"/>
                    <a:pt x="917472" y="513304"/>
                    <a:pt x="915319" y="512659"/>
                  </a:cubicBezTo>
                  <a:cubicBezTo>
                    <a:pt x="912723" y="511519"/>
                    <a:pt x="910380" y="510835"/>
                    <a:pt x="907593" y="510486"/>
                  </a:cubicBezTo>
                  <a:cubicBezTo>
                    <a:pt x="906010" y="510271"/>
                    <a:pt x="904681" y="510151"/>
                    <a:pt x="903351" y="510151"/>
                  </a:cubicBezTo>
                  <a:cubicBezTo>
                    <a:pt x="901831" y="510151"/>
                    <a:pt x="900374" y="510316"/>
                    <a:pt x="898602" y="510670"/>
                  </a:cubicBezTo>
                  <a:cubicBezTo>
                    <a:pt x="895498" y="511392"/>
                    <a:pt x="892649" y="512722"/>
                    <a:pt x="890052" y="514564"/>
                  </a:cubicBezTo>
                  <a:cubicBezTo>
                    <a:pt x="885114" y="518022"/>
                    <a:pt x="881440" y="523101"/>
                    <a:pt x="878274" y="528179"/>
                  </a:cubicBezTo>
                  <a:cubicBezTo>
                    <a:pt x="876691" y="530908"/>
                    <a:pt x="875425" y="533872"/>
                    <a:pt x="874285" y="536893"/>
                  </a:cubicBezTo>
                  <a:cubicBezTo>
                    <a:pt x="872702" y="541123"/>
                    <a:pt x="871119" y="545492"/>
                    <a:pt x="870169" y="549855"/>
                  </a:cubicBezTo>
                  <a:cubicBezTo>
                    <a:pt x="869156" y="554091"/>
                    <a:pt x="868649" y="558309"/>
                    <a:pt x="868079" y="562539"/>
                  </a:cubicBezTo>
                  <a:cubicBezTo>
                    <a:pt x="867066" y="571367"/>
                    <a:pt x="866813" y="580314"/>
                    <a:pt x="866623" y="589116"/>
                  </a:cubicBezTo>
                  <a:cubicBezTo>
                    <a:pt x="866559" y="590440"/>
                    <a:pt x="866496" y="591788"/>
                    <a:pt x="866496" y="593112"/>
                  </a:cubicBezTo>
                  <a:cubicBezTo>
                    <a:pt x="861367" y="597007"/>
                    <a:pt x="855921" y="600242"/>
                    <a:pt x="850222" y="603060"/>
                  </a:cubicBezTo>
                  <a:cubicBezTo>
                    <a:pt x="844523" y="605460"/>
                    <a:pt x="838760" y="607303"/>
                    <a:pt x="832808" y="608570"/>
                  </a:cubicBezTo>
                  <a:cubicBezTo>
                    <a:pt x="829705" y="608899"/>
                    <a:pt x="826665" y="609045"/>
                    <a:pt x="823562" y="609045"/>
                  </a:cubicBezTo>
                  <a:cubicBezTo>
                    <a:pt x="818939" y="609045"/>
                    <a:pt x="814253" y="608734"/>
                    <a:pt x="809631" y="608335"/>
                  </a:cubicBezTo>
                  <a:cubicBezTo>
                    <a:pt x="804501" y="607569"/>
                    <a:pt x="799563" y="606372"/>
                    <a:pt x="794623" y="604821"/>
                  </a:cubicBezTo>
                  <a:cubicBezTo>
                    <a:pt x="792534" y="604194"/>
                    <a:pt x="790443" y="603497"/>
                    <a:pt x="788417" y="602706"/>
                  </a:cubicBezTo>
                  <a:cubicBezTo>
                    <a:pt x="784111" y="600825"/>
                    <a:pt x="780058" y="598545"/>
                    <a:pt x="776132" y="595949"/>
                  </a:cubicBezTo>
                  <a:cubicBezTo>
                    <a:pt x="773093" y="593695"/>
                    <a:pt x="770180" y="591294"/>
                    <a:pt x="767330" y="588768"/>
                  </a:cubicBezTo>
                  <a:cubicBezTo>
                    <a:pt x="764861" y="586564"/>
                    <a:pt x="762581" y="584107"/>
                    <a:pt x="760364" y="581581"/>
                  </a:cubicBezTo>
                  <a:cubicBezTo>
                    <a:pt x="758845" y="579529"/>
                    <a:pt x="757325" y="577414"/>
                    <a:pt x="755932" y="575235"/>
                  </a:cubicBezTo>
                  <a:cubicBezTo>
                    <a:pt x="760048" y="569606"/>
                    <a:pt x="763911" y="563825"/>
                    <a:pt x="767774" y="558030"/>
                  </a:cubicBezTo>
                  <a:cubicBezTo>
                    <a:pt x="772650" y="550919"/>
                    <a:pt x="775943" y="543168"/>
                    <a:pt x="778096" y="534923"/>
                  </a:cubicBezTo>
                  <a:cubicBezTo>
                    <a:pt x="779298" y="530472"/>
                    <a:pt x="780312" y="525975"/>
                    <a:pt x="781072" y="521467"/>
                  </a:cubicBezTo>
                  <a:cubicBezTo>
                    <a:pt x="781768" y="517857"/>
                    <a:pt x="782022" y="514147"/>
                    <a:pt x="781768" y="510544"/>
                  </a:cubicBezTo>
                  <a:cubicBezTo>
                    <a:pt x="781515" y="507440"/>
                    <a:pt x="780755" y="504623"/>
                    <a:pt x="779425" y="501887"/>
                  </a:cubicBezTo>
                  <a:cubicBezTo>
                    <a:pt x="778286" y="499069"/>
                    <a:pt x="776892" y="496232"/>
                    <a:pt x="774486" y="494187"/>
                  </a:cubicBezTo>
                  <a:cubicBezTo>
                    <a:pt x="770940" y="491096"/>
                    <a:pt x="767204" y="488842"/>
                    <a:pt x="762455" y="488013"/>
                  </a:cubicBezTo>
                  <a:cubicBezTo>
                    <a:pt x="761124" y="487722"/>
                    <a:pt x="759731" y="487595"/>
                    <a:pt x="758338" y="487595"/>
                  </a:cubicBezTo>
                  <a:cubicBezTo>
                    <a:pt x="757642" y="487595"/>
                    <a:pt x="756819" y="487639"/>
                    <a:pt x="756122" y="487722"/>
                  </a:cubicBezTo>
                  <a:cubicBezTo>
                    <a:pt x="752512" y="488070"/>
                    <a:pt x="749979" y="489045"/>
                    <a:pt x="746813" y="490539"/>
                  </a:cubicBezTo>
                  <a:cubicBezTo>
                    <a:pt x="743837" y="491939"/>
                    <a:pt x="741304" y="494263"/>
                    <a:pt x="738897" y="496523"/>
                  </a:cubicBezTo>
                  <a:cubicBezTo>
                    <a:pt x="736745" y="498404"/>
                    <a:pt x="734971" y="500810"/>
                    <a:pt x="733388" y="503153"/>
                  </a:cubicBezTo>
                  <a:cubicBezTo>
                    <a:pt x="728892" y="510050"/>
                    <a:pt x="726296" y="518212"/>
                    <a:pt x="724966" y="526248"/>
                  </a:cubicBezTo>
                  <a:cubicBezTo>
                    <a:pt x="724080" y="531390"/>
                    <a:pt x="723700" y="536690"/>
                    <a:pt x="723193" y="541826"/>
                  </a:cubicBezTo>
                  <a:cubicBezTo>
                    <a:pt x="722940" y="545638"/>
                    <a:pt x="722940" y="549577"/>
                    <a:pt x="723130" y="553325"/>
                  </a:cubicBezTo>
                  <a:cubicBezTo>
                    <a:pt x="723256" y="555225"/>
                    <a:pt x="723510" y="557112"/>
                    <a:pt x="723700" y="559018"/>
                  </a:cubicBezTo>
                  <a:cubicBezTo>
                    <a:pt x="723826" y="559949"/>
                    <a:pt x="724016" y="560861"/>
                    <a:pt x="724080" y="561773"/>
                  </a:cubicBezTo>
                  <a:cubicBezTo>
                    <a:pt x="724397" y="563622"/>
                    <a:pt x="724586" y="565560"/>
                    <a:pt x="724966" y="567402"/>
                  </a:cubicBezTo>
                  <a:cubicBezTo>
                    <a:pt x="722117" y="571075"/>
                    <a:pt x="719077" y="574507"/>
                    <a:pt x="715911" y="577990"/>
                  </a:cubicBezTo>
                  <a:cubicBezTo>
                    <a:pt x="711161" y="583062"/>
                    <a:pt x="706096" y="587767"/>
                    <a:pt x="700839" y="592200"/>
                  </a:cubicBezTo>
                  <a:cubicBezTo>
                    <a:pt x="692544" y="598976"/>
                    <a:pt x="683869" y="605378"/>
                    <a:pt x="674307" y="610330"/>
                  </a:cubicBezTo>
                  <a:cubicBezTo>
                    <a:pt x="669811" y="612648"/>
                    <a:pt x="665378" y="614972"/>
                    <a:pt x="660946" y="617226"/>
                  </a:cubicBezTo>
                  <a:cubicBezTo>
                    <a:pt x="655056" y="619841"/>
                    <a:pt x="649231" y="622444"/>
                    <a:pt x="643088" y="624622"/>
                  </a:cubicBezTo>
                  <a:cubicBezTo>
                    <a:pt x="639162" y="626028"/>
                    <a:pt x="635236" y="627377"/>
                    <a:pt x="631246" y="628789"/>
                  </a:cubicBezTo>
                  <a:cubicBezTo>
                    <a:pt x="626117" y="630606"/>
                    <a:pt x="620798" y="631955"/>
                    <a:pt x="615478" y="633279"/>
                  </a:cubicBezTo>
                  <a:cubicBezTo>
                    <a:pt x="610792" y="634482"/>
                    <a:pt x="606043" y="635476"/>
                    <a:pt x="601294" y="636325"/>
                  </a:cubicBezTo>
                  <a:cubicBezTo>
                    <a:pt x="592365" y="637648"/>
                    <a:pt x="583247" y="638275"/>
                    <a:pt x="574191" y="638275"/>
                  </a:cubicBezTo>
                  <a:cubicBezTo>
                    <a:pt x="568745" y="638275"/>
                    <a:pt x="563236" y="638041"/>
                    <a:pt x="557727" y="637610"/>
                  </a:cubicBezTo>
                  <a:cubicBezTo>
                    <a:pt x="550761" y="636825"/>
                    <a:pt x="543922" y="635831"/>
                    <a:pt x="537083" y="634482"/>
                  </a:cubicBezTo>
                  <a:cubicBezTo>
                    <a:pt x="529927" y="633089"/>
                    <a:pt x="523025" y="630834"/>
                    <a:pt x="516250" y="628371"/>
                  </a:cubicBezTo>
                  <a:cubicBezTo>
                    <a:pt x="509410" y="625680"/>
                    <a:pt x="502951" y="622716"/>
                    <a:pt x="496492" y="619335"/>
                  </a:cubicBezTo>
                  <a:cubicBezTo>
                    <a:pt x="491046" y="616517"/>
                    <a:pt x="485917" y="613148"/>
                    <a:pt x="480851" y="609684"/>
                  </a:cubicBezTo>
                  <a:cubicBezTo>
                    <a:pt x="472746" y="603554"/>
                    <a:pt x="465337" y="596658"/>
                    <a:pt x="458687" y="589059"/>
                  </a:cubicBezTo>
                  <a:cubicBezTo>
                    <a:pt x="454001" y="583335"/>
                    <a:pt x="450075" y="577351"/>
                    <a:pt x="446719" y="570803"/>
                  </a:cubicBezTo>
                  <a:cubicBezTo>
                    <a:pt x="444503" y="565560"/>
                    <a:pt x="442856" y="560221"/>
                    <a:pt x="441336" y="554649"/>
                  </a:cubicBezTo>
                  <a:cubicBezTo>
                    <a:pt x="439880" y="549159"/>
                    <a:pt x="434434" y="545714"/>
                    <a:pt x="428925" y="545714"/>
                  </a:cubicBezTo>
                  <a:cubicBezTo>
                    <a:pt x="427659" y="545714"/>
                    <a:pt x="426392" y="545885"/>
                    <a:pt x="425189" y="546277"/>
                  </a:cubicBezTo>
                  <a:cubicBezTo>
                    <a:pt x="418223" y="548386"/>
                    <a:pt x="414867" y="555580"/>
                    <a:pt x="416640" y="562330"/>
                  </a:cubicBezTo>
                  <a:cubicBezTo>
                    <a:pt x="417843" y="566763"/>
                    <a:pt x="419110" y="571221"/>
                    <a:pt x="420756" y="575590"/>
                  </a:cubicBezTo>
                  <a:cubicBezTo>
                    <a:pt x="422593" y="580517"/>
                    <a:pt x="425062" y="585310"/>
                    <a:pt x="427659" y="589965"/>
                  </a:cubicBezTo>
                  <a:cubicBezTo>
                    <a:pt x="430508" y="595100"/>
                    <a:pt x="434054" y="599888"/>
                    <a:pt x="437727" y="604466"/>
                  </a:cubicBezTo>
                  <a:cubicBezTo>
                    <a:pt x="438551" y="605663"/>
                    <a:pt x="439563" y="606866"/>
                    <a:pt x="440640" y="608069"/>
                  </a:cubicBezTo>
                  <a:cubicBezTo>
                    <a:pt x="440260" y="608861"/>
                    <a:pt x="440007" y="609601"/>
                    <a:pt x="439817" y="610456"/>
                  </a:cubicBezTo>
                  <a:cubicBezTo>
                    <a:pt x="438930" y="613996"/>
                    <a:pt x="439563" y="617790"/>
                    <a:pt x="441463" y="620892"/>
                  </a:cubicBezTo>
                  <a:cubicBezTo>
                    <a:pt x="442287" y="621741"/>
                    <a:pt x="443046" y="622646"/>
                    <a:pt x="443743" y="623565"/>
                  </a:cubicBezTo>
                  <a:cubicBezTo>
                    <a:pt x="443996" y="623793"/>
                    <a:pt x="444187" y="623919"/>
                    <a:pt x="444376" y="624141"/>
                  </a:cubicBezTo>
                  <a:cubicBezTo>
                    <a:pt x="445643" y="625756"/>
                    <a:pt x="446719" y="627459"/>
                    <a:pt x="447669" y="629137"/>
                  </a:cubicBezTo>
                  <a:cubicBezTo>
                    <a:pt x="451975" y="638997"/>
                    <a:pt x="455394" y="649154"/>
                    <a:pt x="457548" y="659716"/>
                  </a:cubicBezTo>
                  <a:cubicBezTo>
                    <a:pt x="459004" y="670013"/>
                    <a:pt x="459447" y="680360"/>
                    <a:pt x="459954" y="690726"/>
                  </a:cubicBezTo>
                  <a:cubicBezTo>
                    <a:pt x="460461" y="701074"/>
                    <a:pt x="460587" y="711503"/>
                    <a:pt x="459891" y="721876"/>
                  </a:cubicBezTo>
                  <a:cubicBezTo>
                    <a:pt x="459574" y="723636"/>
                    <a:pt x="459258" y="725460"/>
                    <a:pt x="458941" y="727303"/>
                  </a:cubicBezTo>
                  <a:cubicBezTo>
                    <a:pt x="455205" y="720679"/>
                    <a:pt x="451215" y="714258"/>
                    <a:pt x="446530" y="708267"/>
                  </a:cubicBezTo>
                  <a:cubicBezTo>
                    <a:pt x="443679" y="704601"/>
                    <a:pt x="440830" y="701017"/>
                    <a:pt x="437727" y="697641"/>
                  </a:cubicBezTo>
                  <a:cubicBezTo>
                    <a:pt x="434054" y="693684"/>
                    <a:pt x="430128" y="690365"/>
                    <a:pt x="425569" y="687408"/>
                  </a:cubicBezTo>
                  <a:cubicBezTo>
                    <a:pt x="423479" y="686066"/>
                    <a:pt x="420629" y="685021"/>
                    <a:pt x="418286" y="684236"/>
                  </a:cubicBezTo>
                  <a:cubicBezTo>
                    <a:pt x="415817" y="683393"/>
                    <a:pt x="413664" y="682912"/>
                    <a:pt x="410941" y="682741"/>
                  </a:cubicBezTo>
                  <a:cubicBezTo>
                    <a:pt x="410561" y="682741"/>
                    <a:pt x="410181" y="682729"/>
                    <a:pt x="409865" y="682729"/>
                  </a:cubicBezTo>
                  <a:cubicBezTo>
                    <a:pt x="405242" y="682729"/>
                    <a:pt x="400746" y="683868"/>
                    <a:pt x="396693" y="686066"/>
                  </a:cubicBezTo>
                  <a:cubicBezTo>
                    <a:pt x="393147" y="688054"/>
                    <a:pt x="390044" y="690783"/>
                    <a:pt x="387384" y="693968"/>
                  </a:cubicBezTo>
                  <a:cubicBezTo>
                    <a:pt x="386371" y="695235"/>
                    <a:pt x="385421" y="696711"/>
                    <a:pt x="384471" y="698053"/>
                  </a:cubicBezTo>
                  <a:cubicBezTo>
                    <a:pt x="382635" y="700605"/>
                    <a:pt x="381685" y="703626"/>
                    <a:pt x="380609" y="706507"/>
                  </a:cubicBezTo>
                  <a:cubicBezTo>
                    <a:pt x="379912" y="708350"/>
                    <a:pt x="379532" y="710237"/>
                    <a:pt x="379089" y="712143"/>
                  </a:cubicBezTo>
                  <a:cubicBezTo>
                    <a:pt x="378139" y="716455"/>
                    <a:pt x="377506" y="720799"/>
                    <a:pt x="377885" y="725188"/>
                  </a:cubicBezTo>
                  <a:cubicBezTo>
                    <a:pt x="378519" y="730621"/>
                    <a:pt x="380102" y="735877"/>
                    <a:pt x="382192" y="740955"/>
                  </a:cubicBezTo>
                  <a:cubicBezTo>
                    <a:pt x="385612" y="749346"/>
                    <a:pt x="391500" y="756533"/>
                    <a:pt x="398276" y="762517"/>
                  </a:cubicBezTo>
                  <a:cubicBezTo>
                    <a:pt x="401506" y="765278"/>
                    <a:pt x="405115" y="767735"/>
                    <a:pt x="408914" y="769793"/>
                  </a:cubicBezTo>
                  <a:cubicBezTo>
                    <a:pt x="412588" y="771756"/>
                    <a:pt x="416830" y="773105"/>
                    <a:pt x="421010" y="774080"/>
                  </a:cubicBezTo>
                  <a:cubicBezTo>
                    <a:pt x="424366" y="774846"/>
                    <a:pt x="427975" y="775340"/>
                    <a:pt x="431458" y="775486"/>
                  </a:cubicBezTo>
                  <a:cubicBezTo>
                    <a:pt x="432598" y="775575"/>
                    <a:pt x="433675" y="775594"/>
                    <a:pt x="434751" y="775594"/>
                  </a:cubicBezTo>
                  <a:cubicBezTo>
                    <a:pt x="439753" y="775594"/>
                    <a:pt x="444693" y="774923"/>
                    <a:pt x="449379" y="773314"/>
                  </a:cubicBezTo>
                  <a:cubicBezTo>
                    <a:pt x="449632" y="773225"/>
                    <a:pt x="450012" y="773105"/>
                    <a:pt x="450329" y="772960"/>
                  </a:cubicBezTo>
                  <a:lnTo>
                    <a:pt x="450329" y="773023"/>
                  </a:lnTo>
                  <a:cubicBezTo>
                    <a:pt x="450645" y="775068"/>
                    <a:pt x="450899" y="777044"/>
                    <a:pt x="451215" y="779007"/>
                  </a:cubicBezTo>
                  <a:cubicBezTo>
                    <a:pt x="452039" y="785225"/>
                    <a:pt x="452165" y="791336"/>
                    <a:pt x="451595" y="797542"/>
                  </a:cubicBezTo>
                  <a:cubicBezTo>
                    <a:pt x="450899" y="804178"/>
                    <a:pt x="449949" y="810790"/>
                    <a:pt x="448809" y="817413"/>
                  </a:cubicBezTo>
                  <a:cubicBezTo>
                    <a:pt x="447542" y="824892"/>
                    <a:pt x="445959" y="832345"/>
                    <a:pt x="443490" y="839475"/>
                  </a:cubicBezTo>
                  <a:cubicBezTo>
                    <a:pt x="440767" y="845960"/>
                    <a:pt x="437854" y="852292"/>
                    <a:pt x="434117" y="858302"/>
                  </a:cubicBezTo>
                  <a:cubicBezTo>
                    <a:pt x="431774" y="862095"/>
                    <a:pt x="429368" y="865907"/>
                    <a:pt x="426962" y="869719"/>
                  </a:cubicBezTo>
                  <a:cubicBezTo>
                    <a:pt x="426519" y="867876"/>
                    <a:pt x="426265" y="866046"/>
                    <a:pt x="425822" y="864204"/>
                  </a:cubicBezTo>
                  <a:cubicBezTo>
                    <a:pt x="424239" y="856522"/>
                    <a:pt x="421706" y="849006"/>
                    <a:pt x="418160" y="841945"/>
                  </a:cubicBezTo>
                  <a:cubicBezTo>
                    <a:pt x="416450" y="838620"/>
                    <a:pt x="414677" y="835543"/>
                    <a:pt x="412777" y="832288"/>
                  </a:cubicBezTo>
                  <a:cubicBezTo>
                    <a:pt x="410307" y="828184"/>
                    <a:pt x="407015" y="824309"/>
                    <a:pt x="403786" y="820725"/>
                  </a:cubicBezTo>
                  <a:cubicBezTo>
                    <a:pt x="401443" y="818198"/>
                    <a:pt x="399226" y="815652"/>
                    <a:pt x="396693" y="813272"/>
                  </a:cubicBezTo>
                  <a:cubicBezTo>
                    <a:pt x="390234" y="806996"/>
                    <a:pt x="381938" y="803887"/>
                    <a:pt x="373580" y="800797"/>
                  </a:cubicBezTo>
                  <a:cubicBezTo>
                    <a:pt x="371870" y="800157"/>
                    <a:pt x="369970" y="799720"/>
                    <a:pt x="368134" y="799309"/>
                  </a:cubicBezTo>
                  <a:cubicBezTo>
                    <a:pt x="365854" y="798808"/>
                    <a:pt x="363385" y="798517"/>
                    <a:pt x="361168" y="798397"/>
                  </a:cubicBezTo>
                  <a:cubicBezTo>
                    <a:pt x="360788" y="798378"/>
                    <a:pt x="360408" y="798378"/>
                    <a:pt x="360028" y="798378"/>
                  </a:cubicBezTo>
                  <a:cubicBezTo>
                    <a:pt x="356925" y="798378"/>
                    <a:pt x="353823" y="798891"/>
                    <a:pt x="350720" y="799600"/>
                  </a:cubicBezTo>
                  <a:cubicBezTo>
                    <a:pt x="350087" y="799809"/>
                    <a:pt x="349389" y="800094"/>
                    <a:pt x="348693" y="800284"/>
                  </a:cubicBezTo>
                  <a:cubicBezTo>
                    <a:pt x="347047" y="801069"/>
                    <a:pt x="345400" y="801835"/>
                    <a:pt x="343628" y="802620"/>
                  </a:cubicBezTo>
                  <a:cubicBezTo>
                    <a:pt x="341474" y="803830"/>
                    <a:pt x="339385" y="805356"/>
                    <a:pt x="337611" y="807142"/>
                  </a:cubicBezTo>
                  <a:cubicBezTo>
                    <a:pt x="336092" y="808548"/>
                    <a:pt x="334635" y="810017"/>
                    <a:pt x="333306" y="811632"/>
                  </a:cubicBezTo>
                  <a:cubicBezTo>
                    <a:pt x="328556" y="817413"/>
                    <a:pt x="325200" y="823689"/>
                    <a:pt x="323427" y="830876"/>
                  </a:cubicBezTo>
                  <a:cubicBezTo>
                    <a:pt x="322034" y="836455"/>
                    <a:pt x="321780" y="842293"/>
                    <a:pt x="321274" y="847929"/>
                  </a:cubicBezTo>
                  <a:cubicBezTo>
                    <a:pt x="320768" y="855180"/>
                    <a:pt x="322351" y="862095"/>
                    <a:pt x="324757" y="868934"/>
                  </a:cubicBezTo>
                  <a:cubicBezTo>
                    <a:pt x="327416" y="876615"/>
                    <a:pt x="331342" y="883866"/>
                    <a:pt x="335458" y="890768"/>
                  </a:cubicBezTo>
                  <a:cubicBezTo>
                    <a:pt x="338561" y="895986"/>
                    <a:pt x="342994" y="900355"/>
                    <a:pt x="347300" y="904642"/>
                  </a:cubicBezTo>
                  <a:cubicBezTo>
                    <a:pt x="350847" y="908245"/>
                    <a:pt x="355089" y="911209"/>
                    <a:pt x="359459" y="913881"/>
                  </a:cubicBezTo>
                  <a:cubicBezTo>
                    <a:pt x="361294" y="915015"/>
                    <a:pt x="363448" y="915788"/>
                    <a:pt x="365474" y="916490"/>
                  </a:cubicBezTo>
                  <a:cubicBezTo>
                    <a:pt x="367121" y="917073"/>
                    <a:pt x="368640" y="917630"/>
                    <a:pt x="370414" y="918048"/>
                  </a:cubicBezTo>
                  <a:cubicBezTo>
                    <a:pt x="372313" y="918542"/>
                    <a:pt x="374276" y="919023"/>
                    <a:pt x="376302" y="919448"/>
                  </a:cubicBezTo>
                  <a:cubicBezTo>
                    <a:pt x="380799" y="920366"/>
                    <a:pt x="385485" y="920777"/>
                    <a:pt x="390107" y="920942"/>
                  </a:cubicBezTo>
                  <a:cubicBezTo>
                    <a:pt x="390361" y="920942"/>
                    <a:pt x="390677" y="920942"/>
                    <a:pt x="390994" y="920942"/>
                  </a:cubicBezTo>
                  <a:cubicBezTo>
                    <a:pt x="397136" y="920942"/>
                    <a:pt x="403089" y="918770"/>
                    <a:pt x="408724" y="916136"/>
                  </a:cubicBezTo>
                  <a:cubicBezTo>
                    <a:pt x="408978" y="918833"/>
                    <a:pt x="409105" y="921569"/>
                    <a:pt x="409295" y="924254"/>
                  </a:cubicBezTo>
                  <a:cubicBezTo>
                    <a:pt x="409548" y="929959"/>
                    <a:pt x="409611" y="935506"/>
                    <a:pt x="409548" y="941225"/>
                  </a:cubicBezTo>
                  <a:cubicBezTo>
                    <a:pt x="409548" y="945942"/>
                    <a:pt x="409105" y="950673"/>
                    <a:pt x="408662" y="955397"/>
                  </a:cubicBezTo>
                  <a:cubicBezTo>
                    <a:pt x="407395" y="967637"/>
                    <a:pt x="405938" y="979833"/>
                    <a:pt x="404292" y="992099"/>
                  </a:cubicBezTo>
                  <a:cubicBezTo>
                    <a:pt x="402645" y="1004486"/>
                    <a:pt x="400999" y="1017043"/>
                    <a:pt x="398276" y="1029246"/>
                  </a:cubicBezTo>
                  <a:cubicBezTo>
                    <a:pt x="396883" y="1035787"/>
                    <a:pt x="395363" y="1042354"/>
                    <a:pt x="393653" y="1048876"/>
                  </a:cubicBezTo>
                  <a:cubicBezTo>
                    <a:pt x="391817" y="1055734"/>
                    <a:pt x="389854" y="1062510"/>
                    <a:pt x="387891" y="1069267"/>
                  </a:cubicBezTo>
                  <a:cubicBezTo>
                    <a:pt x="384471" y="1081032"/>
                    <a:pt x="380672" y="1092652"/>
                    <a:pt x="376619" y="1104209"/>
                  </a:cubicBezTo>
                  <a:cubicBezTo>
                    <a:pt x="375669" y="1106545"/>
                    <a:pt x="374719" y="1108781"/>
                    <a:pt x="373516" y="1110984"/>
                  </a:cubicBezTo>
                  <a:cubicBezTo>
                    <a:pt x="372123" y="1113923"/>
                    <a:pt x="370477" y="1116823"/>
                    <a:pt x="368894" y="1119641"/>
                  </a:cubicBezTo>
                  <a:cubicBezTo>
                    <a:pt x="367057" y="1122744"/>
                    <a:pt x="365284" y="1125771"/>
                    <a:pt x="363385" y="1128798"/>
                  </a:cubicBezTo>
                  <a:cubicBezTo>
                    <a:pt x="361611" y="1131761"/>
                    <a:pt x="359585" y="1134579"/>
                    <a:pt x="357685" y="1137479"/>
                  </a:cubicBezTo>
                  <a:cubicBezTo>
                    <a:pt x="356609" y="1138803"/>
                    <a:pt x="355596" y="1140215"/>
                    <a:pt x="354646" y="1141551"/>
                  </a:cubicBezTo>
                  <a:cubicBezTo>
                    <a:pt x="351606" y="1145781"/>
                    <a:pt x="348123" y="1149511"/>
                    <a:pt x="344197" y="1152968"/>
                  </a:cubicBezTo>
                  <a:cubicBezTo>
                    <a:pt x="338751" y="1157281"/>
                    <a:pt x="333115" y="1161359"/>
                    <a:pt x="326973" y="1164589"/>
                  </a:cubicBezTo>
                  <a:lnTo>
                    <a:pt x="326846" y="1164589"/>
                  </a:lnTo>
                  <a:cubicBezTo>
                    <a:pt x="328303" y="1162353"/>
                    <a:pt x="329632" y="1160017"/>
                    <a:pt x="330836" y="1157629"/>
                  </a:cubicBezTo>
                  <a:cubicBezTo>
                    <a:pt x="334002" y="1151417"/>
                    <a:pt x="336345" y="1144730"/>
                    <a:pt x="338751" y="1138182"/>
                  </a:cubicBezTo>
                  <a:lnTo>
                    <a:pt x="338751" y="1138182"/>
                  </a:lnTo>
                  <a:cubicBezTo>
                    <a:pt x="338751" y="1138265"/>
                    <a:pt x="338688" y="1138328"/>
                    <a:pt x="338688" y="1138410"/>
                  </a:cubicBezTo>
                  <a:lnTo>
                    <a:pt x="338688" y="1138410"/>
                  </a:lnTo>
                  <a:cubicBezTo>
                    <a:pt x="339954" y="1134927"/>
                    <a:pt x="341221" y="1131407"/>
                    <a:pt x="342424" y="1127822"/>
                  </a:cubicBezTo>
                  <a:cubicBezTo>
                    <a:pt x="343564" y="1124017"/>
                    <a:pt x="344387" y="1119996"/>
                    <a:pt x="345274" y="1116038"/>
                  </a:cubicBezTo>
                  <a:cubicBezTo>
                    <a:pt x="346097" y="1111624"/>
                    <a:pt x="346540" y="1107109"/>
                    <a:pt x="346983" y="1102594"/>
                  </a:cubicBezTo>
                  <a:cubicBezTo>
                    <a:pt x="347490" y="1097933"/>
                    <a:pt x="346223" y="1093089"/>
                    <a:pt x="345400" y="1088631"/>
                  </a:cubicBezTo>
                  <a:cubicBezTo>
                    <a:pt x="345020" y="1086599"/>
                    <a:pt x="344514" y="1084635"/>
                    <a:pt x="343944" y="1082647"/>
                  </a:cubicBezTo>
                  <a:cubicBezTo>
                    <a:pt x="342487" y="1076802"/>
                    <a:pt x="339954" y="1071293"/>
                    <a:pt x="337168" y="1065942"/>
                  </a:cubicBezTo>
                  <a:cubicBezTo>
                    <a:pt x="335332" y="1062510"/>
                    <a:pt x="333432" y="1058906"/>
                    <a:pt x="330963" y="1055880"/>
                  </a:cubicBezTo>
                  <a:cubicBezTo>
                    <a:pt x="329380" y="1053955"/>
                    <a:pt x="327923" y="1052131"/>
                    <a:pt x="326150" y="1050371"/>
                  </a:cubicBezTo>
                  <a:cubicBezTo>
                    <a:pt x="323427" y="1047489"/>
                    <a:pt x="319818" y="1045172"/>
                    <a:pt x="316144" y="1043386"/>
                  </a:cubicBezTo>
                  <a:cubicBezTo>
                    <a:pt x="313612" y="1042208"/>
                    <a:pt x="310762" y="1041359"/>
                    <a:pt x="307976" y="1040593"/>
                  </a:cubicBezTo>
                  <a:cubicBezTo>
                    <a:pt x="305443" y="1039865"/>
                    <a:pt x="302719" y="1039808"/>
                    <a:pt x="300124" y="1039580"/>
                  </a:cubicBezTo>
                  <a:cubicBezTo>
                    <a:pt x="299174" y="1039682"/>
                    <a:pt x="298350" y="1039808"/>
                    <a:pt x="297400" y="1039865"/>
                  </a:cubicBezTo>
                  <a:cubicBezTo>
                    <a:pt x="295691" y="1040099"/>
                    <a:pt x="293917" y="1040429"/>
                    <a:pt x="292145" y="1040942"/>
                  </a:cubicBezTo>
                  <a:cubicBezTo>
                    <a:pt x="290562" y="1041714"/>
                    <a:pt x="289042" y="1042411"/>
                    <a:pt x="287459" y="1043120"/>
                  </a:cubicBezTo>
                  <a:cubicBezTo>
                    <a:pt x="285812" y="1044241"/>
                    <a:pt x="284293" y="1045444"/>
                    <a:pt x="282773" y="1046767"/>
                  </a:cubicBezTo>
                  <a:cubicBezTo>
                    <a:pt x="275047" y="1053771"/>
                    <a:pt x="269158" y="1062573"/>
                    <a:pt x="263459" y="1071172"/>
                  </a:cubicBezTo>
                  <a:cubicBezTo>
                    <a:pt x="260102" y="1076371"/>
                    <a:pt x="256493" y="1081589"/>
                    <a:pt x="253517" y="1087016"/>
                  </a:cubicBezTo>
                  <a:cubicBezTo>
                    <a:pt x="250984" y="1091671"/>
                    <a:pt x="249274" y="1096869"/>
                    <a:pt x="247754" y="1101948"/>
                  </a:cubicBezTo>
                  <a:cubicBezTo>
                    <a:pt x="247247" y="1103652"/>
                    <a:pt x="246741" y="1105349"/>
                    <a:pt x="246361" y="1107027"/>
                  </a:cubicBezTo>
                  <a:cubicBezTo>
                    <a:pt x="245854" y="1109142"/>
                    <a:pt x="245538" y="1111187"/>
                    <a:pt x="245221" y="1113302"/>
                  </a:cubicBezTo>
                  <a:cubicBezTo>
                    <a:pt x="244841" y="1116323"/>
                    <a:pt x="244715" y="1119350"/>
                    <a:pt x="244778" y="1122395"/>
                  </a:cubicBezTo>
                  <a:cubicBezTo>
                    <a:pt x="245095" y="1124656"/>
                    <a:pt x="245411" y="1126911"/>
                    <a:pt x="245791" y="1129089"/>
                  </a:cubicBezTo>
                  <a:cubicBezTo>
                    <a:pt x="246045" y="1130146"/>
                    <a:pt x="246298" y="1131198"/>
                    <a:pt x="246614" y="1132255"/>
                  </a:cubicBezTo>
                  <a:cubicBezTo>
                    <a:pt x="248830" y="1140791"/>
                    <a:pt x="253137" y="1148656"/>
                    <a:pt x="258076" y="1155932"/>
                  </a:cubicBezTo>
                  <a:cubicBezTo>
                    <a:pt x="262635" y="1162835"/>
                    <a:pt x="267448" y="1169750"/>
                    <a:pt x="273654" y="1175385"/>
                  </a:cubicBezTo>
                  <a:cubicBezTo>
                    <a:pt x="275870" y="1177355"/>
                    <a:pt x="278150" y="1179115"/>
                    <a:pt x="280556" y="1180730"/>
                  </a:cubicBezTo>
                  <a:cubicBezTo>
                    <a:pt x="277897" y="1183421"/>
                    <a:pt x="275110" y="1186030"/>
                    <a:pt x="272261" y="1188557"/>
                  </a:cubicBezTo>
                  <a:cubicBezTo>
                    <a:pt x="269664" y="1190609"/>
                    <a:pt x="267068" y="1192578"/>
                    <a:pt x="264092" y="1194136"/>
                  </a:cubicBezTo>
                  <a:cubicBezTo>
                    <a:pt x="258076" y="1196536"/>
                    <a:pt x="251680" y="1197916"/>
                    <a:pt x="245221" y="1199062"/>
                  </a:cubicBezTo>
                  <a:cubicBezTo>
                    <a:pt x="238066" y="1200094"/>
                    <a:pt x="230847" y="1200570"/>
                    <a:pt x="223627" y="1200570"/>
                  </a:cubicBezTo>
                  <a:cubicBezTo>
                    <a:pt x="218625" y="1200570"/>
                    <a:pt x="213559" y="1200341"/>
                    <a:pt x="208493" y="1199905"/>
                  </a:cubicBezTo>
                  <a:cubicBezTo>
                    <a:pt x="202097" y="1199119"/>
                    <a:pt x="196018" y="1198005"/>
                    <a:pt x="189876" y="1195953"/>
                  </a:cubicBezTo>
                  <a:cubicBezTo>
                    <a:pt x="187470" y="1195104"/>
                    <a:pt x="185063" y="1194256"/>
                    <a:pt x="182657" y="1193338"/>
                  </a:cubicBezTo>
                  <a:cubicBezTo>
                    <a:pt x="178098" y="1191464"/>
                    <a:pt x="173601" y="1189405"/>
                    <a:pt x="169296" y="1186714"/>
                  </a:cubicBezTo>
                  <a:cubicBezTo>
                    <a:pt x="168029" y="1185865"/>
                    <a:pt x="166699" y="1184954"/>
                    <a:pt x="165369" y="1183979"/>
                  </a:cubicBezTo>
                  <a:lnTo>
                    <a:pt x="165369" y="1183979"/>
                  </a:lnTo>
                  <a:cubicBezTo>
                    <a:pt x="165369" y="1183979"/>
                    <a:pt x="165369" y="1183998"/>
                    <a:pt x="165369" y="1183998"/>
                  </a:cubicBezTo>
                  <a:lnTo>
                    <a:pt x="165369" y="1183998"/>
                  </a:lnTo>
                  <a:cubicBezTo>
                    <a:pt x="162013" y="1181471"/>
                    <a:pt x="158657" y="1178881"/>
                    <a:pt x="155364" y="1176152"/>
                  </a:cubicBezTo>
                  <a:cubicBezTo>
                    <a:pt x="152388" y="1173701"/>
                    <a:pt x="149285" y="1171155"/>
                    <a:pt x="146562" y="1168401"/>
                  </a:cubicBezTo>
                  <a:cubicBezTo>
                    <a:pt x="143459" y="1165234"/>
                    <a:pt x="140293" y="1162062"/>
                    <a:pt x="137316" y="1158750"/>
                  </a:cubicBezTo>
                  <a:cubicBezTo>
                    <a:pt x="134784" y="1155850"/>
                    <a:pt x="132188" y="1152968"/>
                    <a:pt x="129718" y="1150030"/>
                  </a:cubicBezTo>
                  <a:cubicBezTo>
                    <a:pt x="124209" y="1142900"/>
                    <a:pt x="118509" y="1135656"/>
                    <a:pt x="114330" y="1127620"/>
                  </a:cubicBezTo>
                  <a:cubicBezTo>
                    <a:pt x="111227" y="1119850"/>
                    <a:pt x="109517" y="1111814"/>
                    <a:pt x="107808" y="1103709"/>
                  </a:cubicBezTo>
                  <a:cubicBezTo>
                    <a:pt x="107111" y="1099073"/>
                    <a:pt x="106414" y="1094412"/>
                    <a:pt x="106035" y="1089689"/>
                  </a:cubicBezTo>
                  <a:cubicBezTo>
                    <a:pt x="105527" y="1082793"/>
                    <a:pt x="106035" y="1075865"/>
                    <a:pt x="106478" y="1068975"/>
                  </a:cubicBezTo>
                  <a:cubicBezTo>
                    <a:pt x="107174" y="1061934"/>
                    <a:pt x="107997" y="1054886"/>
                    <a:pt x="109011" y="1047901"/>
                  </a:cubicBezTo>
                  <a:cubicBezTo>
                    <a:pt x="110847" y="1047489"/>
                    <a:pt x="112621" y="1046995"/>
                    <a:pt x="114393" y="1046495"/>
                  </a:cubicBezTo>
                  <a:cubicBezTo>
                    <a:pt x="119206" y="1045083"/>
                    <a:pt x="123828" y="1043266"/>
                    <a:pt x="128388" y="1041423"/>
                  </a:cubicBezTo>
                  <a:cubicBezTo>
                    <a:pt x="135987" y="1038396"/>
                    <a:pt x="143206" y="1034875"/>
                    <a:pt x="149855" y="1030221"/>
                  </a:cubicBezTo>
                  <a:cubicBezTo>
                    <a:pt x="153084" y="1027979"/>
                    <a:pt x="156124" y="1025301"/>
                    <a:pt x="158910" y="1022552"/>
                  </a:cubicBezTo>
                  <a:cubicBezTo>
                    <a:pt x="164736" y="1016752"/>
                    <a:pt x="168282" y="1008823"/>
                    <a:pt x="168599" y="1000490"/>
                  </a:cubicBezTo>
                  <a:cubicBezTo>
                    <a:pt x="168726" y="995475"/>
                    <a:pt x="167839" y="990694"/>
                    <a:pt x="166193" y="985963"/>
                  </a:cubicBezTo>
                  <a:cubicBezTo>
                    <a:pt x="164863" y="982240"/>
                    <a:pt x="162013" y="979131"/>
                    <a:pt x="159164" y="976458"/>
                  </a:cubicBezTo>
                  <a:cubicBezTo>
                    <a:pt x="157137" y="974641"/>
                    <a:pt x="154857" y="973147"/>
                    <a:pt x="152641" y="971677"/>
                  </a:cubicBezTo>
                  <a:cubicBezTo>
                    <a:pt x="151185" y="970683"/>
                    <a:pt x="148715" y="970183"/>
                    <a:pt x="146942" y="969765"/>
                  </a:cubicBezTo>
                  <a:cubicBezTo>
                    <a:pt x="144852" y="969271"/>
                    <a:pt x="142509" y="969271"/>
                    <a:pt x="140356" y="969125"/>
                  </a:cubicBezTo>
                  <a:cubicBezTo>
                    <a:pt x="139786" y="969081"/>
                    <a:pt x="139216" y="969069"/>
                    <a:pt x="138520" y="969069"/>
                  </a:cubicBezTo>
                  <a:cubicBezTo>
                    <a:pt x="135417" y="969069"/>
                    <a:pt x="132378" y="969645"/>
                    <a:pt x="129274" y="970183"/>
                  </a:cubicBezTo>
                  <a:cubicBezTo>
                    <a:pt x="125728" y="970766"/>
                    <a:pt x="122309" y="972653"/>
                    <a:pt x="119206" y="974350"/>
                  </a:cubicBezTo>
                  <a:cubicBezTo>
                    <a:pt x="118446" y="974989"/>
                    <a:pt x="117686" y="975616"/>
                    <a:pt x="116990" y="976167"/>
                  </a:cubicBezTo>
                  <a:cubicBezTo>
                    <a:pt x="115723" y="977161"/>
                    <a:pt x="114583" y="978143"/>
                    <a:pt x="113443" y="979276"/>
                  </a:cubicBezTo>
                  <a:cubicBezTo>
                    <a:pt x="112494" y="980188"/>
                    <a:pt x="111544" y="981246"/>
                    <a:pt x="110721" y="982240"/>
                  </a:cubicBezTo>
                  <a:cubicBezTo>
                    <a:pt x="107618" y="985552"/>
                    <a:pt x="105085" y="989199"/>
                    <a:pt x="102805" y="993012"/>
                  </a:cubicBezTo>
                  <a:cubicBezTo>
                    <a:pt x="98942" y="999223"/>
                    <a:pt x="96282" y="1006063"/>
                    <a:pt x="93813" y="1012819"/>
                  </a:cubicBezTo>
                  <a:cubicBezTo>
                    <a:pt x="92230" y="1017043"/>
                    <a:pt x="91027" y="1021349"/>
                    <a:pt x="90013" y="1025636"/>
                  </a:cubicBezTo>
                  <a:lnTo>
                    <a:pt x="89317" y="1025636"/>
                  </a:lnTo>
                  <a:cubicBezTo>
                    <a:pt x="86847" y="1025490"/>
                    <a:pt x="84441" y="1025301"/>
                    <a:pt x="82034" y="1025142"/>
                  </a:cubicBezTo>
                  <a:cubicBezTo>
                    <a:pt x="79058" y="1024731"/>
                    <a:pt x="76146" y="1024167"/>
                    <a:pt x="73296" y="1023255"/>
                  </a:cubicBezTo>
                  <a:cubicBezTo>
                    <a:pt x="69939" y="1021697"/>
                    <a:pt x="66900" y="1019791"/>
                    <a:pt x="63734" y="1017683"/>
                  </a:cubicBezTo>
                  <a:cubicBezTo>
                    <a:pt x="59617" y="1014301"/>
                    <a:pt x="55881" y="1010413"/>
                    <a:pt x="52272" y="1006328"/>
                  </a:cubicBezTo>
                  <a:cubicBezTo>
                    <a:pt x="47460" y="1000427"/>
                    <a:pt x="42900" y="994151"/>
                    <a:pt x="39417" y="987439"/>
                  </a:cubicBezTo>
                  <a:cubicBezTo>
                    <a:pt x="36884" y="981822"/>
                    <a:pt x="34858" y="975965"/>
                    <a:pt x="32958" y="970126"/>
                  </a:cubicBezTo>
                  <a:cubicBezTo>
                    <a:pt x="30995" y="964199"/>
                    <a:pt x="29412" y="958145"/>
                    <a:pt x="28019" y="951996"/>
                  </a:cubicBezTo>
                  <a:cubicBezTo>
                    <a:pt x="26689" y="940940"/>
                    <a:pt x="26689" y="929744"/>
                    <a:pt x="26499" y="918542"/>
                  </a:cubicBezTo>
                  <a:cubicBezTo>
                    <a:pt x="26246" y="906339"/>
                    <a:pt x="26246" y="894225"/>
                    <a:pt x="27069" y="882042"/>
                  </a:cubicBezTo>
                  <a:cubicBezTo>
                    <a:pt x="29349" y="862532"/>
                    <a:pt x="34162" y="843344"/>
                    <a:pt x="40874" y="824955"/>
                  </a:cubicBezTo>
                  <a:cubicBezTo>
                    <a:pt x="43090" y="819402"/>
                    <a:pt x="45560" y="813911"/>
                    <a:pt x="48156" y="808402"/>
                  </a:cubicBezTo>
                  <a:cubicBezTo>
                    <a:pt x="50942" y="802620"/>
                    <a:pt x="54046" y="796902"/>
                    <a:pt x="57022" y="791209"/>
                  </a:cubicBezTo>
                  <a:cubicBezTo>
                    <a:pt x="62784" y="780558"/>
                    <a:pt x="68546" y="770059"/>
                    <a:pt x="75512" y="760054"/>
                  </a:cubicBezTo>
                  <a:cubicBezTo>
                    <a:pt x="82288" y="751100"/>
                    <a:pt x="89317" y="742367"/>
                    <a:pt x="96979" y="733989"/>
                  </a:cubicBezTo>
                  <a:cubicBezTo>
                    <a:pt x="101222" y="729354"/>
                    <a:pt x="105844" y="724896"/>
                    <a:pt x="110467" y="720596"/>
                  </a:cubicBezTo>
                  <a:cubicBezTo>
                    <a:pt x="114266" y="717152"/>
                    <a:pt x="118003" y="713612"/>
                    <a:pt x="121866" y="710313"/>
                  </a:cubicBezTo>
                  <a:cubicBezTo>
                    <a:pt x="128198" y="705240"/>
                    <a:pt x="134784" y="700434"/>
                    <a:pt x="141559" y="695799"/>
                  </a:cubicBezTo>
                  <a:cubicBezTo>
                    <a:pt x="143016" y="694741"/>
                    <a:pt x="144535" y="693747"/>
                    <a:pt x="146055" y="692835"/>
                  </a:cubicBezTo>
                  <a:cubicBezTo>
                    <a:pt x="154351" y="694329"/>
                    <a:pt x="162963" y="695235"/>
                    <a:pt x="171385" y="695362"/>
                  </a:cubicBezTo>
                  <a:cubicBezTo>
                    <a:pt x="173475" y="695406"/>
                    <a:pt x="175565" y="695425"/>
                    <a:pt x="177717" y="695425"/>
                  </a:cubicBezTo>
                  <a:cubicBezTo>
                    <a:pt x="184367" y="695425"/>
                    <a:pt x="190889" y="695197"/>
                    <a:pt x="197538" y="694450"/>
                  </a:cubicBezTo>
                  <a:cubicBezTo>
                    <a:pt x="207733" y="693253"/>
                    <a:pt x="218625" y="691296"/>
                    <a:pt x="226097" y="683742"/>
                  </a:cubicBezTo>
                  <a:cubicBezTo>
                    <a:pt x="228250" y="681627"/>
                    <a:pt x="229771" y="678454"/>
                    <a:pt x="230277" y="675497"/>
                  </a:cubicBezTo>
                  <a:cubicBezTo>
                    <a:pt x="230656" y="673445"/>
                    <a:pt x="230467" y="671767"/>
                    <a:pt x="230023" y="669741"/>
                  </a:cubicBezTo>
                  <a:cubicBezTo>
                    <a:pt x="229707" y="668246"/>
                    <a:pt x="228947" y="666980"/>
                    <a:pt x="228377" y="665701"/>
                  </a:cubicBezTo>
                  <a:cubicBezTo>
                    <a:pt x="227744" y="664231"/>
                    <a:pt x="225907" y="662883"/>
                    <a:pt x="224641" y="661971"/>
                  </a:cubicBezTo>
                  <a:cubicBezTo>
                    <a:pt x="222615" y="660502"/>
                    <a:pt x="220778" y="659583"/>
                    <a:pt x="218372" y="658596"/>
                  </a:cubicBezTo>
                  <a:cubicBezTo>
                    <a:pt x="214889" y="657247"/>
                    <a:pt x="211216" y="656690"/>
                    <a:pt x="207544" y="656113"/>
                  </a:cubicBezTo>
                  <a:cubicBezTo>
                    <a:pt x="203364" y="655486"/>
                    <a:pt x="199375" y="655011"/>
                    <a:pt x="195195" y="654720"/>
                  </a:cubicBezTo>
                  <a:cubicBezTo>
                    <a:pt x="194119" y="654619"/>
                    <a:pt x="192915" y="654575"/>
                    <a:pt x="191839" y="654575"/>
                  </a:cubicBezTo>
                  <a:cubicBezTo>
                    <a:pt x="187027" y="654575"/>
                    <a:pt x="182214" y="655385"/>
                    <a:pt x="177465" y="656398"/>
                  </a:cubicBezTo>
                  <a:cubicBezTo>
                    <a:pt x="172145" y="657538"/>
                    <a:pt x="166889" y="659508"/>
                    <a:pt x="161760" y="661186"/>
                  </a:cubicBezTo>
                  <a:cubicBezTo>
                    <a:pt x="158087" y="662465"/>
                    <a:pt x="154541" y="664143"/>
                    <a:pt x="150868" y="665637"/>
                  </a:cubicBezTo>
                  <a:cubicBezTo>
                    <a:pt x="148905" y="666486"/>
                    <a:pt x="146942" y="667341"/>
                    <a:pt x="144979" y="668183"/>
                  </a:cubicBezTo>
                  <a:cubicBezTo>
                    <a:pt x="141306" y="667252"/>
                    <a:pt x="137633" y="666195"/>
                    <a:pt x="134087" y="664935"/>
                  </a:cubicBezTo>
                  <a:cubicBezTo>
                    <a:pt x="131554" y="663870"/>
                    <a:pt x="129148" y="662610"/>
                    <a:pt x="126805" y="661122"/>
                  </a:cubicBezTo>
                  <a:cubicBezTo>
                    <a:pt x="121866" y="657038"/>
                    <a:pt x="117243" y="652669"/>
                    <a:pt x="112873" y="647888"/>
                  </a:cubicBezTo>
                  <a:cubicBezTo>
                    <a:pt x="112621" y="647533"/>
                    <a:pt x="112304" y="647178"/>
                    <a:pt x="112113" y="646805"/>
                  </a:cubicBezTo>
                  <a:cubicBezTo>
                    <a:pt x="110277" y="644633"/>
                    <a:pt x="108884" y="642315"/>
                    <a:pt x="107491" y="639915"/>
                  </a:cubicBezTo>
                  <a:cubicBezTo>
                    <a:pt x="106225" y="637882"/>
                    <a:pt x="105085" y="635831"/>
                    <a:pt x="104008" y="633627"/>
                  </a:cubicBezTo>
                  <a:cubicBezTo>
                    <a:pt x="102805" y="630486"/>
                    <a:pt x="102045" y="627022"/>
                    <a:pt x="101349" y="623647"/>
                  </a:cubicBezTo>
                  <a:cubicBezTo>
                    <a:pt x="100399" y="615675"/>
                    <a:pt x="100905" y="607841"/>
                    <a:pt x="101665" y="599888"/>
                  </a:cubicBezTo>
                  <a:cubicBezTo>
                    <a:pt x="102235" y="595949"/>
                    <a:pt x="102678" y="591934"/>
                    <a:pt x="103755" y="588141"/>
                  </a:cubicBezTo>
                  <a:cubicBezTo>
                    <a:pt x="104705" y="584829"/>
                    <a:pt x="105718" y="581638"/>
                    <a:pt x="106921" y="578472"/>
                  </a:cubicBezTo>
                  <a:cubicBezTo>
                    <a:pt x="109454" y="573127"/>
                    <a:pt x="112621" y="568257"/>
                    <a:pt x="116040" y="563451"/>
                  </a:cubicBezTo>
                  <a:cubicBezTo>
                    <a:pt x="118509" y="560139"/>
                    <a:pt x="120979" y="556909"/>
                    <a:pt x="123576" y="553794"/>
                  </a:cubicBezTo>
                  <a:cubicBezTo>
                    <a:pt x="126235" y="550653"/>
                    <a:pt x="129085" y="547601"/>
                    <a:pt x="131997" y="544580"/>
                  </a:cubicBezTo>
                  <a:cubicBezTo>
                    <a:pt x="137633" y="538507"/>
                    <a:pt x="144093" y="533163"/>
                    <a:pt x="150425" y="527888"/>
                  </a:cubicBezTo>
                  <a:cubicBezTo>
                    <a:pt x="153401" y="525482"/>
                    <a:pt x="156440" y="523227"/>
                    <a:pt x="159480" y="521049"/>
                  </a:cubicBezTo>
                  <a:cubicBezTo>
                    <a:pt x="163026" y="518503"/>
                    <a:pt x="166889" y="516268"/>
                    <a:pt x="170688" y="513988"/>
                  </a:cubicBezTo>
                  <a:cubicBezTo>
                    <a:pt x="177465" y="509923"/>
                    <a:pt x="184557" y="506237"/>
                    <a:pt x="191649" y="502736"/>
                  </a:cubicBezTo>
                  <a:cubicBezTo>
                    <a:pt x="197475" y="500247"/>
                    <a:pt x="203364" y="497790"/>
                    <a:pt x="209443" y="496023"/>
                  </a:cubicBezTo>
                  <a:cubicBezTo>
                    <a:pt x="209950" y="495877"/>
                    <a:pt x="210456" y="495669"/>
                    <a:pt x="211026" y="495542"/>
                  </a:cubicBezTo>
                  <a:cubicBezTo>
                    <a:pt x="213179" y="497081"/>
                    <a:pt x="215523" y="498404"/>
                    <a:pt x="217928" y="499772"/>
                  </a:cubicBezTo>
                  <a:cubicBezTo>
                    <a:pt x="224514" y="503293"/>
                    <a:pt x="231670" y="505535"/>
                    <a:pt x="238825" y="507726"/>
                  </a:cubicBezTo>
                  <a:cubicBezTo>
                    <a:pt x="246804" y="510252"/>
                    <a:pt x="255290" y="511462"/>
                    <a:pt x="263649" y="511867"/>
                  </a:cubicBezTo>
                  <a:cubicBezTo>
                    <a:pt x="264409" y="511937"/>
                    <a:pt x="265105" y="511956"/>
                    <a:pt x="265865" y="511956"/>
                  </a:cubicBezTo>
                  <a:cubicBezTo>
                    <a:pt x="268018" y="511956"/>
                    <a:pt x="270171" y="511727"/>
                    <a:pt x="272261" y="511316"/>
                  </a:cubicBezTo>
                  <a:cubicBezTo>
                    <a:pt x="275997" y="510544"/>
                    <a:pt x="279986" y="508992"/>
                    <a:pt x="282710" y="506111"/>
                  </a:cubicBezTo>
                  <a:cubicBezTo>
                    <a:pt x="283722" y="504908"/>
                    <a:pt x="284609" y="503704"/>
                    <a:pt x="285369" y="502381"/>
                  </a:cubicBezTo>
                  <a:cubicBezTo>
                    <a:pt x="286509" y="500393"/>
                    <a:pt x="286509" y="498512"/>
                    <a:pt x="286319" y="496296"/>
                  </a:cubicBezTo>
                  <a:cubicBezTo>
                    <a:pt x="285812" y="491648"/>
                    <a:pt x="282519" y="487576"/>
                    <a:pt x="279290" y="484403"/>
                  </a:cubicBezTo>
                  <a:cubicBezTo>
                    <a:pt x="276693" y="481794"/>
                    <a:pt x="273084" y="479907"/>
                    <a:pt x="269664" y="478413"/>
                  </a:cubicBezTo>
                  <a:cubicBezTo>
                    <a:pt x="267702" y="477570"/>
                    <a:pt x="265612" y="476659"/>
                    <a:pt x="263586" y="475931"/>
                  </a:cubicBezTo>
                  <a:cubicBezTo>
                    <a:pt x="257443" y="473986"/>
                    <a:pt x="251364" y="473258"/>
                    <a:pt x="244968" y="472619"/>
                  </a:cubicBezTo>
                  <a:cubicBezTo>
                    <a:pt x="240345" y="472137"/>
                    <a:pt x="235659" y="471688"/>
                    <a:pt x="230910" y="471688"/>
                  </a:cubicBezTo>
                  <a:cubicBezTo>
                    <a:pt x="229707" y="471688"/>
                    <a:pt x="228440" y="471706"/>
                    <a:pt x="227237" y="471789"/>
                  </a:cubicBezTo>
                  <a:cubicBezTo>
                    <a:pt x="224578" y="471935"/>
                    <a:pt x="221855" y="472200"/>
                    <a:pt x="219195" y="472619"/>
                  </a:cubicBezTo>
                  <a:cubicBezTo>
                    <a:pt x="217928" y="471441"/>
                    <a:pt x="216725" y="470174"/>
                    <a:pt x="215523" y="468825"/>
                  </a:cubicBezTo>
                  <a:cubicBezTo>
                    <a:pt x="212546" y="464950"/>
                    <a:pt x="210076" y="460789"/>
                    <a:pt x="207796" y="456420"/>
                  </a:cubicBezTo>
                  <a:cubicBezTo>
                    <a:pt x="206150" y="452545"/>
                    <a:pt x="204757" y="448751"/>
                    <a:pt x="203807" y="444591"/>
                  </a:cubicBezTo>
                  <a:cubicBezTo>
                    <a:pt x="203364" y="440659"/>
                    <a:pt x="203174" y="436783"/>
                    <a:pt x="203364" y="432826"/>
                  </a:cubicBezTo>
                  <a:cubicBezTo>
                    <a:pt x="203807" y="429862"/>
                    <a:pt x="204377" y="426962"/>
                    <a:pt x="205263" y="424169"/>
                  </a:cubicBezTo>
                  <a:cubicBezTo>
                    <a:pt x="205961" y="422529"/>
                    <a:pt x="206846" y="420977"/>
                    <a:pt x="207796" y="419508"/>
                  </a:cubicBezTo>
                  <a:cubicBezTo>
                    <a:pt x="213306" y="412378"/>
                    <a:pt x="220209" y="406331"/>
                    <a:pt x="227111" y="400492"/>
                  </a:cubicBezTo>
                  <a:cubicBezTo>
                    <a:pt x="230467" y="398086"/>
                    <a:pt x="233886" y="395686"/>
                    <a:pt x="237496" y="393507"/>
                  </a:cubicBezTo>
                  <a:cubicBezTo>
                    <a:pt x="240852" y="391456"/>
                    <a:pt x="244461" y="389702"/>
                    <a:pt x="248007" y="387998"/>
                  </a:cubicBezTo>
                  <a:cubicBezTo>
                    <a:pt x="250604" y="386884"/>
                    <a:pt x="253264" y="385763"/>
                    <a:pt x="255860" y="384687"/>
                  </a:cubicBezTo>
                  <a:cubicBezTo>
                    <a:pt x="259850" y="383148"/>
                    <a:pt x="263965" y="382236"/>
                    <a:pt x="267955" y="381248"/>
                  </a:cubicBezTo>
                  <a:cubicBezTo>
                    <a:pt x="272198" y="380247"/>
                    <a:pt x="276441" y="379487"/>
                    <a:pt x="280556" y="378632"/>
                  </a:cubicBezTo>
                  <a:cubicBezTo>
                    <a:pt x="286509" y="377847"/>
                    <a:pt x="292272" y="377163"/>
                    <a:pt x="298224" y="376872"/>
                  </a:cubicBezTo>
                  <a:cubicBezTo>
                    <a:pt x="299174" y="376834"/>
                    <a:pt x="300124" y="376815"/>
                    <a:pt x="301073" y="376815"/>
                  </a:cubicBezTo>
                  <a:cubicBezTo>
                    <a:pt x="305949" y="376815"/>
                    <a:pt x="310698" y="377227"/>
                    <a:pt x="315511" y="377575"/>
                  </a:cubicBezTo>
                  <a:cubicBezTo>
                    <a:pt x="324883" y="378759"/>
                    <a:pt x="334382" y="380127"/>
                    <a:pt x="343628" y="382451"/>
                  </a:cubicBezTo>
                  <a:cubicBezTo>
                    <a:pt x="352999" y="384762"/>
                    <a:pt x="361991" y="387378"/>
                    <a:pt x="370983" y="390544"/>
                  </a:cubicBezTo>
                  <a:cubicBezTo>
                    <a:pt x="378329" y="393710"/>
                    <a:pt x="385485" y="397237"/>
                    <a:pt x="392450" y="401049"/>
                  </a:cubicBezTo>
                  <a:cubicBezTo>
                    <a:pt x="398973" y="404652"/>
                    <a:pt x="405115" y="408711"/>
                    <a:pt x="411131" y="413018"/>
                  </a:cubicBezTo>
                  <a:cubicBezTo>
                    <a:pt x="411765" y="413436"/>
                    <a:pt x="412271" y="413784"/>
                    <a:pt x="412777" y="414221"/>
                  </a:cubicBezTo>
                  <a:cubicBezTo>
                    <a:pt x="412461" y="422054"/>
                    <a:pt x="412081" y="429862"/>
                    <a:pt x="412967" y="437695"/>
                  </a:cubicBezTo>
                  <a:cubicBezTo>
                    <a:pt x="413727" y="443451"/>
                    <a:pt x="415184" y="448606"/>
                    <a:pt x="417970" y="453685"/>
                  </a:cubicBezTo>
                  <a:cubicBezTo>
                    <a:pt x="418983" y="455508"/>
                    <a:pt x="420566" y="457060"/>
                    <a:pt x="422086" y="458409"/>
                  </a:cubicBezTo>
                  <a:cubicBezTo>
                    <a:pt x="423543" y="459732"/>
                    <a:pt x="425379" y="460789"/>
                    <a:pt x="427152" y="461638"/>
                  </a:cubicBezTo>
                  <a:cubicBezTo>
                    <a:pt x="428925" y="462493"/>
                    <a:pt x="431268" y="463335"/>
                    <a:pt x="433421" y="463335"/>
                  </a:cubicBezTo>
                  <a:cubicBezTo>
                    <a:pt x="433611" y="463335"/>
                    <a:pt x="433738" y="463335"/>
                    <a:pt x="433928" y="463316"/>
                  </a:cubicBezTo>
                  <a:cubicBezTo>
                    <a:pt x="435321" y="463253"/>
                    <a:pt x="436651" y="463133"/>
                    <a:pt x="438044" y="462778"/>
                  </a:cubicBezTo>
                  <a:cubicBezTo>
                    <a:pt x="439247" y="462221"/>
                    <a:pt x="440450" y="461638"/>
                    <a:pt x="441653" y="461081"/>
                  </a:cubicBezTo>
                  <a:cubicBezTo>
                    <a:pt x="443490" y="460226"/>
                    <a:pt x="445136" y="458054"/>
                    <a:pt x="446086" y="456502"/>
                  </a:cubicBezTo>
                  <a:cubicBezTo>
                    <a:pt x="447099" y="455027"/>
                    <a:pt x="447986" y="453393"/>
                    <a:pt x="448492" y="451633"/>
                  </a:cubicBezTo>
                  <a:cubicBezTo>
                    <a:pt x="449506" y="447903"/>
                    <a:pt x="449632" y="444161"/>
                    <a:pt x="449189" y="440367"/>
                  </a:cubicBezTo>
                  <a:cubicBezTo>
                    <a:pt x="448682" y="435789"/>
                    <a:pt x="447416" y="431185"/>
                    <a:pt x="445643" y="426898"/>
                  </a:cubicBezTo>
                  <a:cubicBezTo>
                    <a:pt x="444060" y="423086"/>
                    <a:pt x="442350" y="419293"/>
                    <a:pt x="440324" y="415779"/>
                  </a:cubicBezTo>
                  <a:cubicBezTo>
                    <a:pt x="439247" y="413949"/>
                    <a:pt x="438044" y="412175"/>
                    <a:pt x="436777" y="410415"/>
                  </a:cubicBezTo>
                  <a:cubicBezTo>
                    <a:pt x="436904" y="407382"/>
                    <a:pt x="437031" y="404361"/>
                    <a:pt x="437284" y="401341"/>
                  </a:cubicBezTo>
                  <a:cubicBezTo>
                    <a:pt x="438044" y="394419"/>
                    <a:pt x="438867" y="387580"/>
                    <a:pt x="440513" y="380868"/>
                  </a:cubicBezTo>
                  <a:cubicBezTo>
                    <a:pt x="441970" y="374345"/>
                    <a:pt x="444503" y="367988"/>
                    <a:pt x="446909" y="361712"/>
                  </a:cubicBezTo>
                  <a:cubicBezTo>
                    <a:pt x="450139" y="353607"/>
                    <a:pt x="453241" y="345368"/>
                    <a:pt x="457104" y="337497"/>
                  </a:cubicBezTo>
                  <a:cubicBezTo>
                    <a:pt x="461030" y="329582"/>
                    <a:pt x="465716" y="321983"/>
                    <a:pt x="470276" y="314441"/>
                  </a:cubicBezTo>
                  <a:cubicBezTo>
                    <a:pt x="475405" y="305987"/>
                    <a:pt x="480598" y="297679"/>
                    <a:pt x="485790" y="289295"/>
                  </a:cubicBezTo>
                  <a:cubicBezTo>
                    <a:pt x="490476" y="281671"/>
                    <a:pt x="495352" y="274274"/>
                    <a:pt x="500482" y="266941"/>
                  </a:cubicBezTo>
                  <a:cubicBezTo>
                    <a:pt x="503774" y="262654"/>
                    <a:pt x="507131" y="258367"/>
                    <a:pt x="510487" y="254143"/>
                  </a:cubicBezTo>
                  <a:cubicBezTo>
                    <a:pt x="513843" y="249977"/>
                    <a:pt x="517326" y="245937"/>
                    <a:pt x="520872" y="241941"/>
                  </a:cubicBezTo>
                  <a:cubicBezTo>
                    <a:pt x="524735" y="237483"/>
                    <a:pt x="528598" y="232993"/>
                    <a:pt x="532650" y="228681"/>
                  </a:cubicBezTo>
                  <a:cubicBezTo>
                    <a:pt x="536830" y="224185"/>
                    <a:pt x="541136" y="219733"/>
                    <a:pt x="545505" y="215446"/>
                  </a:cubicBezTo>
                  <a:cubicBezTo>
                    <a:pt x="549368" y="211634"/>
                    <a:pt x="553484" y="208049"/>
                    <a:pt x="557347" y="204301"/>
                  </a:cubicBezTo>
                  <a:cubicBezTo>
                    <a:pt x="561779" y="200077"/>
                    <a:pt x="566212" y="195910"/>
                    <a:pt x="570708" y="191680"/>
                  </a:cubicBezTo>
                  <a:cubicBezTo>
                    <a:pt x="578687" y="184145"/>
                    <a:pt x="586730" y="176457"/>
                    <a:pt x="595025" y="169105"/>
                  </a:cubicBezTo>
                  <a:lnTo>
                    <a:pt x="595025" y="169105"/>
                  </a:lnTo>
                  <a:cubicBezTo>
                    <a:pt x="599204" y="165667"/>
                    <a:pt x="603321" y="162165"/>
                    <a:pt x="607816" y="159055"/>
                  </a:cubicBezTo>
                  <a:cubicBezTo>
                    <a:pt x="613389" y="155041"/>
                    <a:pt x="619215" y="151254"/>
                    <a:pt x="624977" y="147436"/>
                  </a:cubicBezTo>
                  <a:cubicBezTo>
                    <a:pt x="635426" y="140666"/>
                    <a:pt x="645938" y="133707"/>
                    <a:pt x="657083" y="128274"/>
                  </a:cubicBezTo>
                  <a:cubicBezTo>
                    <a:pt x="665251" y="124898"/>
                    <a:pt x="673484" y="121998"/>
                    <a:pt x="682096" y="120010"/>
                  </a:cubicBezTo>
                  <a:cubicBezTo>
                    <a:pt x="685768" y="119541"/>
                    <a:pt x="689315" y="119351"/>
                    <a:pt x="692924" y="119351"/>
                  </a:cubicBezTo>
                  <a:cubicBezTo>
                    <a:pt x="696597" y="119351"/>
                    <a:pt x="700270" y="119541"/>
                    <a:pt x="703880" y="119820"/>
                  </a:cubicBezTo>
                  <a:cubicBezTo>
                    <a:pt x="707046" y="120181"/>
                    <a:pt x="710149" y="120529"/>
                    <a:pt x="713315" y="121150"/>
                  </a:cubicBezTo>
                  <a:cubicBezTo>
                    <a:pt x="715214" y="121504"/>
                    <a:pt x="717114" y="122068"/>
                    <a:pt x="718887" y="122765"/>
                  </a:cubicBezTo>
                  <a:cubicBezTo>
                    <a:pt x="720787" y="123556"/>
                    <a:pt x="722623" y="124468"/>
                    <a:pt x="724460" y="125437"/>
                  </a:cubicBezTo>
                  <a:cubicBezTo>
                    <a:pt x="725599" y="126108"/>
                    <a:pt x="726866" y="126868"/>
                    <a:pt x="728006" y="127634"/>
                  </a:cubicBezTo>
                  <a:cubicBezTo>
                    <a:pt x="730159" y="129306"/>
                    <a:pt x="732185" y="131016"/>
                    <a:pt x="734211" y="132706"/>
                  </a:cubicBezTo>
                  <a:cubicBezTo>
                    <a:pt x="737631" y="135670"/>
                    <a:pt x="740480" y="139134"/>
                    <a:pt x="743457" y="142591"/>
                  </a:cubicBezTo>
                  <a:cubicBezTo>
                    <a:pt x="744217" y="143421"/>
                    <a:pt x="745040" y="144326"/>
                    <a:pt x="745674" y="145238"/>
                  </a:cubicBezTo>
                  <a:cubicBezTo>
                    <a:pt x="746370" y="146093"/>
                    <a:pt x="747130" y="146999"/>
                    <a:pt x="747763" y="147910"/>
                  </a:cubicBezTo>
                  <a:cubicBezTo>
                    <a:pt x="743900" y="154072"/>
                    <a:pt x="740417" y="160468"/>
                    <a:pt x="736681" y="166680"/>
                  </a:cubicBezTo>
                  <a:cubicBezTo>
                    <a:pt x="734719" y="170061"/>
                    <a:pt x="732692" y="173519"/>
                    <a:pt x="730918" y="177040"/>
                  </a:cubicBezTo>
                  <a:cubicBezTo>
                    <a:pt x="728956" y="181181"/>
                    <a:pt x="727373" y="185550"/>
                    <a:pt x="725790" y="189863"/>
                  </a:cubicBezTo>
                  <a:cubicBezTo>
                    <a:pt x="723003" y="197551"/>
                    <a:pt x="720534" y="205504"/>
                    <a:pt x="718697" y="213540"/>
                  </a:cubicBezTo>
                  <a:cubicBezTo>
                    <a:pt x="717874" y="217187"/>
                    <a:pt x="717241" y="220993"/>
                    <a:pt x="716734" y="224812"/>
                  </a:cubicBezTo>
                  <a:cubicBezTo>
                    <a:pt x="716037" y="229174"/>
                    <a:pt x="715658" y="233835"/>
                    <a:pt x="715974" y="238268"/>
                  </a:cubicBezTo>
                  <a:cubicBezTo>
                    <a:pt x="716228" y="240503"/>
                    <a:pt x="716481" y="242916"/>
                    <a:pt x="716987" y="245170"/>
                  </a:cubicBezTo>
                  <a:cubicBezTo>
                    <a:pt x="717620" y="247361"/>
                    <a:pt x="718128" y="249394"/>
                    <a:pt x="719267" y="251446"/>
                  </a:cubicBezTo>
                  <a:cubicBezTo>
                    <a:pt x="720471" y="253478"/>
                    <a:pt x="721927" y="255112"/>
                    <a:pt x="723447" y="256936"/>
                  </a:cubicBezTo>
                  <a:cubicBezTo>
                    <a:pt x="724903" y="258557"/>
                    <a:pt x="727056" y="259691"/>
                    <a:pt x="728892" y="260748"/>
                  </a:cubicBezTo>
                  <a:cubicBezTo>
                    <a:pt x="729462" y="260957"/>
                    <a:pt x="730095" y="261229"/>
                    <a:pt x="730602" y="261451"/>
                  </a:cubicBezTo>
                  <a:cubicBezTo>
                    <a:pt x="732059" y="262160"/>
                    <a:pt x="733515" y="262591"/>
                    <a:pt x="735098" y="262711"/>
                  </a:cubicBezTo>
                  <a:cubicBezTo>
                    <a:pt x="735921" y="262857"/>
                    <a:pt x="736681" y="262920"/>
                    <a:pt x="737568" y="262920"/>
                  </a:cubicBezTo>
                  <a:cubicBezTo>
                    <a:pt x="742887" y="262920"/>
                    <a:pt x="748080" y="260374"/>
                    <a:pt x="752322" y="257512"/>
                  </a:cubicBezTo>
                  <a:cubicBezTo>
                    <a:pt x="756185" y="254827"/>
                    <a:pt x="758845" y="251009"/>
                    <a:pt x="761314" y="247140"/>
                  </a:cubicBezTo>
                  <a:cubicBezTo>
                    <a:pt x="764290" y="242783"/>
                    <a:pt x="765937" y="237483"/>
                    <a:pt x="767710" y="232638"/>
                  </a:cubicBezTo>
                  <a:cubicBezTo>
                    <a:pt x="769990" y="225800"/>
                    <a:pt x="771383" y="218884"/>
                    <a:pt x="772776" y="211862"/>
                  </a:cubicBezTo>
                  <a:cubicBezTo>
                    <a:pt x="774612" y="202686"/>
                    <a:pt x="775436" y="193238"/>
                    <a:pt x="776386" y="183853"/>
                  </a:cubicBezTo>
                  <a:cubicBezTo>
                    <a:pt x="776639" y="180060"/>
                    <a:pt x="776955" y="176254"/>
                    <a:pt x="777146" y="172379"/>
                  </a:cubicBezTo>
                  <a:cubicBezTo>
                    <a:pt x="777526" y="166680"/>
                    <a:pt x="776955" y="160898"/>
                    <a:pt x="775879" y="155262"/>
                  </a:cubicBezTo>
                  <a:cubicBezTo>
                    <a:pt x="775499" y="153508"/>
                    <a:pt x="774993" y="151729"/>
                    <a:pt x="774486" y="149962"/>
                  </a:cubicBezTo>
                  <a:cubicBezTo>
                    <a:pt x="782781" y="139691"/>
                    <a:pt x="791900" y="130034"/>
                    <a:pt x="801209" y="120529"/>
                  </a:cubicBezTo>
                  <a:cubicBezTo>
                    <a:pt x="810644" y="110796"/>
                    <a:pt x="820396" y="101487"/>
                    <a:pt x="830401" y="92394"/>
                  </a:cubicBezTo>
                  <a:cubicBezTo>
                    <a:pt x="840723" y="84010"/>
                    <a:pt x="851235" y="75784"/>
                    <a:pt x="862443" y="68597"/>
                  </a:cubicBezTo>
                  <a:cubicBezTo>
                    <a:pt x="868712" y="64500"/>
                    <a:pt x="875298" y="60916"/>
                    <a:pt x="881884" y="57369"/>
                  </a:cubicBezTo>
                  <a:cubicBezTo>
                    <a:pt x="887646" y="54285"/>
                    <a:pt x="893409" y="51258"/>
                    <a:pt x="899298" y="48232"/>
                  </a:cubicBezTo>
                  <a:cubicBezTo>
                    <a:pt x="908543" y="44078"/>
                    <a:pt x="917979" y="40056"/>
                    <a:pt x="927604" y="36738"/>
                  </a:cubicBezTo>
                  <a:cubicBezTo>
                    <a:pt x="930770" y="35681"/>
                    <a:pt x="933937" y="34547"/>
                    <a:pt x="937230" y="33503"/>
                  </a:cubicBezTo>
                  <a:cubicBezTo>
                    <a:pt x="939446" y="32717"/>
                    <a:pt x="941915" y="32166"/>
                    <a:pt x="944322" y="31514"/>
                  </a:cubicBezTo>
                  <a:cubicBezTo>
                    <a:pt x="946475" y="30900"/>
                    <a:pt x="948627" y="30254"/>
                    <a:pt x="950844" y="29760"/>
                  </a:cubicBezTo>
                  <a:cubicBezTo>
                    <a:pt x="953820" y="29203"/>
                    <a:pt x="956797" y="28639"/>
                    <a:pt x="959773" y="28000"/>
                  </a:cubicBezTo>
                  <a:cubicBezTo>
                    <a:pt x="962749" y="27588"/>
                    <a:pt x="965535" y="27227"/>
                    <a:pt x="968511" y="26796"/>
                  </a:cubicBezTo>
                  <a:cubicBezTo>
                    <a:pt x="972754" y="26169"/>
                    <a:pt x="977250" y="25923"/>
                    <a:pt x="981683" y="25923"/>
                  </a:cubicBezTo>
                  <a:close/>
                  <a:moveTo>
                    <a:pt x="983203" y="-547"/>
                  </a:moveTo>
                  <a:cubicBezTo>
                    <a:pt x="966928" y="-547"/>
                    <a:pt x="950527" y="2417"/>
                    <a:pt x="935013" y="6868"/>
                  </a:cubicBezTo>
                  <a:cubicBezTo>
                    <a:pt x="926908" y="9186"/>
                    <a:pt x="919055" y="12067"/>
                    <a:pt x="911329" y="15259"/>
                  </a:cubicBezTo>
                  <a:cubicBezTo>
                    <a:pt x="907150" y="16854"/>
                    <a:pt x="903224" y="18552"/>
                    <a:pt x="899235" y="20394"/>
                  </a:cubicBezTo>
                  <a:cubicBezTo>
                    <a:pt x="894738" y="22275"/>
                    <a:pt x="890243" y="24270"/>
                    <a:pt x="886000" y="26530"/>
                  </a:cubicBezTo>
                  <a:cubicBezTo>
                    <a:pt x="878147" y="30672"/>
                    <a:pt x="870359" y="35041"/>
                    <a:pt x="862570" y="39347"/>
                  </a:cubicBezTo>
                  <a:cubicBezTo>
                    <a:pt x="855541" y="43280"/>
                    <a:pt x="848766" y="47510"/>
                    <a:pt x="842370" y="52316"/>
                  </a:cubicBezTo>
                  <a:cubicBezTo>
                    <a:pt x="835151" y="57597"/>
                    <a:pt x="828058" y="63088"/>
                    <a:pt x="821156" y="68717"/>
                  </a:cubicBezTo>
                  <a:cubicBezTo>
                    <a:pt x="813937" y="74644"/>
                    <a:pt x="807034" y="81046"/>
                    <a:pt x="800322" y="87467"/>
                  </a:cubicBezTo>
                  <a:cubicBezTo>
                    <a:pt x="788291" y="98885"/>
                    <a:pt x="777082" y="111233"/>
                    <a:pt x="766064" y="123613"/>
                  </a:cubicBezTo>
                  <a:cubicBezTo>
                    <a:pt x="764607" y="125253"/>
                    <a:pt x="763151" y="126925"/>
                    <a:pt x="761757" y="128635"/>
                  </a:cubicBezTo>
                  <a:cubicBezTo>
                    <a:pt x="759605" y="125728"/>
                    <a:pt x="757325" y="122910"/>
                    <a:pt x="754919" y="120181"/>
                  </a:cubicBezTo>
                  <a:cubicBezTo>
                    <a:pt x="751626" y="116362"/>
                    <a:pt x="747826" y="113114"/>
                    <a:pt x="744090" y="109884"/>
                  </a:cubicBezTo>
                  <a:cubicBezTo>
                    <a:pt x="740544" y="107003"/>
                    <a:pt x="736681" y="104375"/>
                    <a:pt x="732692" y="102260"/>
                  </a:cubicBezTo>
                  <a:cubicBezTo>
                    <a:pt x="728892" y="100291"/>
                    <a:pt x="724903" y="98815"/>
                    <a:pt x="720850" y="97618"/>
                  </a:cubicBezTo>
                  <a:cubicBezTo>
                    <a:pt x="717430" y="96624"/>
                    <a:pt x="713885" y="96270"/>
                    <a:pt x="710401" y="95864"/>
                  </a:cubicBezTo>
                  <a:cubicBezTo>
                    <a:pt x="707235" y="95503"/>
                    <a:pt x="704132" y="95155"/>
                    <a:pt x="700966" y="94946"/>
                  </a:cubicBezTo>
                  <a:cubicBezTo>
                    <a:pt x="697737" y="94655"/>
                    <a:pt x="694444" y="94471"/>
                    <a:pt x="691151" y="94471"/>
                  </a:cubicBezTo>
                  <a:cubicBezTo>
                    <a:pt x="685642" y="94471"/>
                    <a:pt x="680259" y="94946"/>
                    <a:pt x="674877" y="96143"/>
                  </a:cubicBezTo>
                  <a:cubicBezTo>
                    <a:pt x="666898" y="97827"/>
                    <a:pt x="659046" y="100436"/>
                    <a:pt x="651637" y="103520"/>
                  </a:cubicBezTo>
                  <a:cubicBezTo>
                    <a:pt x="635109" y="110296"/>
                    <a:pt x="620481" y="120529"/>
                    <a:pt x="605727" y="130249"/>
                  </a:cubicBezTo>
                  <a:cubicBezTo>
                    <a:pt x="602687" y="132269"/>
                    <a:pt x="599584" y="134328"/>
                    <a:pt x="596544" y="136436"/>
                  </a:cubicBezTo>
                  <a:cubicBezTo>
                    <a:pt x="593062" y="138982"/>
                    <a:pt x="589642" y="141654"/>
                    <a:pt x="586223" y="144326"/>
                  </a:cubicBezTo>
                  <a:cubicBezTo>
                    <a:pt x="579130" y="149905"/>
                    <a:pt x="572418" y="156035"/>
                    <a:pt x="565896" y="162101"/>
                  </a:cubicBezTo>
                  <a:cubicBezTo>
                    <a:pt x="559943" y="167535"/>
                    <a:pt x="554308" y="173170"/>
                    <a:pt x="548608" y="178655"/>
                  </a:cubicBezTo>
                  <a:cubicBezTo>
                    <a:pt x="542086" y="184930"/>
                    <a:pt x="535627" y="191212"/>
                    <a:pt x="529231" y="197487"/>
                  </a:cubicBezTo>
                  <a:cubicBezTo>
                    <a:pt x="517073" y="209228"/>
                    <a:pt x="506371" y="222260"/>
                    <a:pt x="495352" y="235102"/>
                  </a:cubicBezTo>
                  <a:cubicBezTo>
                    <a:pt x="489400" y="242061"/>
                    <a:pt x="483828" y="249685"/>
                    <a:pt x="478508" y="257227"/>
                  </a:cubicBezTo>
                  <a:cubicBezTo>
                    <a:pt x="473759" y="264060"/>
                    <a:pt x="469326" y="271038"/>
                    <a:pt x="465020" y="278086"/>
                  </a:cubicBezTo>
                  <a:cubicBezTo>
                    <a:pt x="460714" y="285064"/>
                    <a:pt x="456281" y="292024"/>
                    <a:pt x="452039" y="299091"/>
                  </a:cubicBezTo>
                  <a:cubicBezTo>
                    <a:pt x="447922" y="305987"/>
                    <a:pt x="443616" y="312800"/>
                    <a:pt x="439753" y="319931"/>
                  </a:cubicBezTo>
                  <a:cubicBezTo>
                    <a:pt x="438107" y="322894"/>
                    <a:pt x="436460" y="325858"/>
                    <a:pt x="435131" y="328955"/>
                  </a:cubicBezTo>
                  <a:cubicBezTo>
                    <a:pt x="433294" y="333039"/>
                    <a:pt x="431648" y="337206"/>
                    <a:pt x="430002" y="341284"/>
                  </a:cubicBezTo>
                  <a:cubicBezTo>
                    <a:pt x="426709" y="349263"/>
                    <a:pt x="423479" y="357216"/>
                    <a:pt x="420629" y="365316"/>
                  </a:cubicBezTo>
                  <a:cubicBezTo>
                    <a:pt x="419490" y="368627"/>
                    <a:pt x="418350" y="372009"/>
                    <a:pt x="417590" y="375378"/>
                  </a:cubicBezTo>
                  <a:cubicBezTo>
                    <a:pt x="416450" y="379690"/>
                    <a:pt x="415880" y="383996"/>
                    <a:pt x="415247" y="388353"/>
                  </a:cubicBezTo>
                  <a:cubicBezTo>
                    <a:pt x="414994" y="389487"/>
                    <a:pt x="414867" y="390614"/>
                    <a:pt x="414741" y="391811"/>
                  </a:cubicBezTo>
                  <a:cubicBezTo>
                    <a:pt x="412271" y="389987"/>
                    <a:pt x="409674" y="388220"/>
                    <a:pt x="407079" y="386523"/>
                  </a:cubicBezTo>
                  <a:cubicBezTo>
                    <a:pt x="400239" y="382071"/>
                    <a:pt x="393083" y="378012"/>
                    <a:pt x="385738" y="374409"/>
                  </a:cubicBezTo>
                  <a:cubicBezTo>
                    <a:pt x="381685" y="372357"/>
                    <a:pt x="377633" y="370540"/>
                    <a:pt x="373263" y="368976"/>
                  </a:cubicBezTo>
                  <a:cubicBezTo>
                    <a:pt x="368894" y="367507"/>
                    <a:pt x="364524" y="365961"/>
                    <a:pt x="359965" y="364543"/>
                  </a:cubicBezTo>
                  <a:cubicBezTo>
                    <a:pt x="352682" y="362206"/>
                    <a:pt x="345020" y="360325"/>
                    <a:pt x="337422" y="358831"/>
                  </a:cubicBezTo>
                  <a:cubicBezTo>
                    <a:pt x="333115" y="357982"/>
                    <a:pt x="328999" y="357216"/>
                    <a:pt x="324757" y="356571"/>
                  </a:cubicBezTo>
                  <a:cubicBezTo>
                    <a:pt x="319310" y="355811"/>
                    <a:pt x="313801" y="355247"/>
                    <a:pt x="308419" y="354664"/>
                  </a:cubicBezTo>
                  <a:cubicBezTo>
                    <a:pt x="305316" y="354361"/>
                    <a:pt x="302150" y="354234"/>
                    <a:pt x="299047" y="354234"/>
                  </a:cubicBezTo>
                  <a:cubicBezTo>
                    <a:pt x="289358" y="354234"/>
                    <a:pt x="279733" y="355564"/>
                    <a:pt x="270108" y="357216"/>
                  </a:cubicBezTo>
                  <a:cubicBezTo>
                    <a:pt x="266119" y="357856"/>
                    <a:pt x="262193" y="358628"/>
                    <a:pt x="258266" y="359470"/>
                  </a:cubicBezTo>
                  <a:cubicBezTo>
                    <a:pt x="251934" y="360794"/>
                    <a:pt x="245854" y="362991"/>
                    <a:pt x="239966" y="365588"/>
                  </a:cubicBezTo>
                  <a:cubicBezTo>
                    <a:pt x="235342" y="367633"/>
                    <a:pt x="230910" y="369685"/>
                    <a:pt x="226541" y="371939"/>
                  </a:cubicBezTo>
                  <a:cubicBezTo>
                    <a:pt x="223248" y="373624"/>
                    <a:pt x="220335" y="375815"/>
                    <a:pt x="217295" y="377847"/>
                  </a:cubicBezTo>
                  <a:cubicBezTo>
                    <a:pt x="213559" y="380247"/>
                    <a:pt x="210139" y="383211"/>
                    <a:pt x="206846" y="386175"/>
                  </a:cubicBezTo>
                  <a:cubicBezTo>
                    <a:pt x="203618" y="389075"/>
                    <a:pt x="200451" y="391956"/>
                    <a:pt x="197285" y="394920"/>
                  </a:cubicBezTo>
                  <a:cubicBezTo>
                    <a:pt x="194752" y="397300"/>
                    <a:pt x="192409" y="399910"/>
                    <a:pt x="190255" y="402601"/>
                  </a:cubicBezTo>
                  <a:cubicBezTo>
                    <a:pt x="188103" y="405273"/>
                    <a:pt x="186203" y="408028"/>
                    <a:pt x="184620" y="410991"/>
                  </a:cubicBezTo>
                  <a:cubicBezTo>
                    <a:pt x="182277" y="415341"/>
                    <a:pt x="181010" y="420066"/>
                    <a:pt x="180060" y="424929"/>
                  </a:cubicBezTo>
                  <a:cubicBezTo>
                    <a:pt x="178161" y="434586"/>
                    <a:pt x="178984" y="444654"/>
                    <a:pt x="181517" y="454121"/>
                  </a:cubicBezTo>
                  <a:cubicBezTo>
                    <a:pt x="182784" y="458966"/>
                    <a:pt x="185127" y="463481"/>
                    <a:pt x="187279" y="467971"/>
                  </a:cubicBezTo>
                  <a:cubicBezTo>
                    <a:pt x="189053" y="471789"/>
                    <a:pt x="191332" y="475392"/>
                    <a:pt x="193865" y="478830"/>
                  </a:cubicBezTo>
                  <a:cubicBezTo>
                    <a:pt x="192852" y="479185"/>
                    <a:pt x="191776" y="479616"/>
                    <a:pt x="190699" y="480027"/>
                  </a:cubicBezTo>
                  <a:cubicBezTo>
                    <a:pt x="186393" y="481794"/>
                    <a:pt x="182151" y="483555"/>
                    <a:pt x="177971" y="485518"/>
                  </a:cubicBezTo>
                  <a:cubicBezTo>
                    <a:pt x="174045" y="487367"/>
                    <a:pt x="170119" y="489336"/>
                    <a:pt x="166193" y="491324"/>
                  </a:cubicBezTo>
                  <a:cubicBezTo>
                    <a:pt x="158974" y="494972"/>
                    <a:pt x="151755" y="498923"/>
                    <a:pt x="145105" y="503426"/>
                  </a:cubicBezTo>
                  <a:cubicBezTo>
                    <a:pt x="137760" y="508435"/>
                    <a:pt x="130984" y="514273"/>
                    <a:pt x="124272" y="519972"/>
                  </a:cubicBezTo>
                  <a:cubicBezTo>
                    <a:pt x="121422" y="522372"/>
                    <a:pt x="118636" y="524779"/>
                    <a:pt x="116040" y="527382"/>
                  </a:cubicBezTo>
                  <a:cubicBezTo>
                    <a:pt x="113127" y="530288"/>
                    <a:pt x="110404" y="533226"/>
                    <a:pt x="107618" y="536272"/>
                  </a:cubicBezTo>
                  <a:cubicBezTo>
                    <a:pt x="101918" y="542738"/>
                    <a:pt x="96789" y="549798"/>
                    <a:pt x="91723" y="556909"/>
                  </a:cubicBezTo>
                  <a:cubicBezTo>
                    <a:pt x="89760" y="559721"/>
                    <a:pt x="87924" y="562685"/>
                    <a:pt x="86341" y="565788"/>
                  </a:cubicBezTo>
                  <a:cubicBezTo>
                    <a:pt x="84377" y="570075"/>
                    <a:pt x="82604" y="574596"/>
                    <a:pt x="81211" y="579111"/>
                  </a:cubicBezTo>
                  <a:cubicBezTo>
                    <a:pt x="80072" y="583132"/>
                    <a:pt x="79058" y="587128"/>
                    <a:pt x="78489" y="591225"/>
                  </a:cubicBezTo>
                  <a:cubicBezTo>
                    <a:pt x="77665" y="596513"/>
                    <a:pt x="77158" y="601794"/>
                    <a:pt x="76652" y="607157"/>
                  </a:cubicBezTo>
                  <a:cubicBezTo>
                    <a:pt x="76335" y="611033"/>
                    <a:pt x="76146" y="614972"/>
                    <a:pt x="76146" y="618841"/>
                  </a:cubicBezTo>
                  <a:cubicBezTo>
                    <a:pt x="76209" y="623565"/>
                    <a:pt x="77095" y="628282"/>
                    <a:pt x="78045" y="632867"/>
                  </a:cubicBezTo>
                  <a:cubicBezTo>
                    <a:pt x="78235" y="634425"/>
                    <a:pt x="78615" y="635976"/>
                    <a:pt x="79058" y="637509"/>
                  </a:cubicBezTo>
                  <a:cubicBezTo>
                    <a:pt x="79882" y="640757"/>
                    <a:pt x="81148" y="643784"/>
                    <a:pt x="82794" y="646742"/>
                  </a:cubicBezTo>
                  <a:cubicBezTo>
                    <a:pt x="85137" y="651409"/>
                    <a:pt x="87607" y="656044"/>
                    <a:pt x="90773" y="660210"/>
                  </a:cubicBezTo>
                  <a:cubicBezTo>
                    <a:pt x="96029" y="667049"/>
                    <a:pt x="102172" y="673528"/>
                    <a:pt x="109137" y="678809"/>
                  </a:cubicBezTo>
                  <a:cubicBezTo>
                    <a:pt x="111734" y="680797"/>
                    <a:pt x="114266" y="682564"/>
                    <a:pt x="117053" y="684179"/>
                  </a:cubicBezTo>
                  <a:cubicBezTo>
                    <a:pt x="113823" y="686288"/>
                    <a:pt x="110594" y="688466"/>
                    <a:pt x="107491" y="690657"/>
                  </a:cubicBezTo>
                  <a:cubicBezTo>
                    <a:pt x="101222" y="695014"/>
                    <a:pt x="95459" y="700168"/>
                    <a:pt x="89696" y="705158"/>
                  </a:cubicBezTo>
                  <a:cubicBezTo>
                    <a:pt x="78108" y="715163"/>
                    <a:pt x="68103" y="726726"/>
                    <a:pt x="58478" y="738549"/>
                  </a:cubicBezTo>
                  <a:cubicBezTo>
                    <a:pt x="53412" y="744913"/>
                    <a:pt x="48662" y="751607"/>
                    <a:pt x="44357" y="758521"/>
                  </a:cubicBezTo>
                  <a:cubicBezTo>
                    <a:pt x="40114" y="765424"/>
                    <a:pt x="36314" y="772541"/>
                    <a:pt x="32452" y="779646"/>
                  </a:cubicBezTo>
                  <a:cubicBezTo>
                    <a:pt x="24600" y="794110"/>
                    <a:pt x="17823" y="808959"/>
                    <a:pt x="12568" y="824600"/>
                  </a:cubicBezTo>
                  <a:cubicBezTo>
                    <a:pt x="10098" y="831997"/>
                    <a:pt x="8135" y="839595"/>
                    <a:pt x="6045" y="847163"/>
                  </a:cubicBezTo>
                  <a:cubicBezTo>
                    <a:pt x="4083" y="854268"/>
                    <a:pt x="2563" y="861531"/>
                    <a:pt x="1359" y="868788"/>
                  </a:cubicBezTo>
                  <a:cubicBezTo>
                    <a:pt x="-1427" y="886538"/>
                    <a:pt x="-1301" y="904522"/>
                    <a:pt x="-1047" y="922481"/>
                  </a:cubicBezTo>
                  <a:cubicBezTo>
                    <a:pt x="-920" y="930599"/>
                    <a:pt x="-920" y="938635"/>
                    <a:pt x="-224" y="946734"/>
                  </a:cubicBezTo>
                  <a:cubicBezTo>
                    <a:pt x="409" y="954757"/>
                    <a:pt x="2056" y="962787"/>
                    <a:pt x="4462" y="970474"/>
                  </a:cubicBezTo>
                  <a:cubicBezTo>
                    <a:pt x="7312" y="979422"/>
                    <a:pt x="10161" y="988579"/>
                    <a:pt x="14468" y="996969"/>
                  </a:cubicBezTo>
                  <a:cubicBezTo>
                    <a:pt x="15417" y="998875"/>
                    <a:pt x="16367" y="1000692"/>
                    <a:pt x="17381" y="1002535"/>
                  </a:cubicBezTo>
                  <a:cubicBezTo>
                    <a:pt x="18837" y="1005208"/>
                    <a:pt x="20737" y="1007614"/>
                    <a:pt x="22509" y="1010077"/>
                  </a:cubicBezTo>
                  <a:cubicBezTo>
                    <a:pt x="24726" y="1013168"/>
                    <a:pt x="27195" y="1016188"/>
                    <a:pt x="29665" y="1019152"/>
                  </a:cubicBezTo>
                  <a:cubicBezTo>
                    <a:pt x="32515" y="1022609"/>
                    <a:pt x="35555" y="1025864"/>
                    <a:pt x="38657" y="1029094"/>
                  </a:cubicBezTo>
                  <a:cubicBezTo>
                    <a:pt x="42900" y="1033317"/>
                    <a:pt x="47839" y="1036908"/>
                    <a:pt x="52969" y="1040156"/>
                  </a:cubicBezTo>
                  <a:cubicBezTo>
                    <a:pt x="57845" y="1043266"/>
                    <a:pt x="63101" y="1045444"/>
                    <a:pt x="68546" y="1047204"/>
                  </a:cubicBezTo>
                  <a:cubicBezTo>
                    <a:pt x="70699" y="1047844"/>
                    <a:pt x="72916" y="1048047"/>
                    <a:pt x="74942" y="1048338"/>
                  </a:cubicBezTo>
                  <a:cubicBezTo>
                    <a:pt x="77032" y="1048610"/>
                    <a:pt x="79122" y="1048819"/>
                    <a:pt x="81148" y="1048977"/>
                  </a:cubicBezTo>
                  <a:cubicBezTo>
                    <a:pt x="82794" y="1049047"/>
                    <a:pt x="84314" y="1049167"/>
                    <a:pt x="85834" y="1049250"/>
                  </a:cubicBezTo>
                  <a:cubicBezTo>
                    <a:pt x="85391" y="1053391"/>
                    <a:pt x="84947" y="1057558"/>
                    <a:pt x="84504" y="1061718"/>
                  </a:cubicBezTo>
                  <a:cubicBezTo>
                    <a:pt x="83301" y="1073699"/>
                    <a:pt x="82161" y="1086022"/>
                    <a:pt x="84061" y="1098073"/>
                  </a:cubicBezTo>
                  <a:cubicBezTo>
                    <a:pt x="85644" y="1107236"/>
                    <a:pt x="86974" y="1116532"/>
                    <a:pt x="89634" y="1125562"/>
                  </a:cubicBezTo>
                  <a:cubicBezTo>
                    <a:pt x="91723" y="1132895"/>
                    <a:pt x="94636" y="1139943"/>
                    <a:pt x="98816" y="1146345"/>
                  </a:cubicBezTo>
                  <a:cubicBezTo>
                    <a:pt x="101032" y="1149802"/>
                    <a:pt x="103185" y="1153260"/>
                    <a:pt x="105654" y="1156496"/>
                  </a:cubicBezTo>
                  <a:cubicBezTo>
                    <a:pt x="111671" y="1164114"/>
                    <a:pt x="117813" y="1171428"/>
                    <a:pt x="124272" y="1178678"/>
                  </a:cubicBezTo>
                  <a:cubicBezTo>
                    <a:pt x="129718" y="1185030"/>
                    <a:pt x="136304" y="1190463"/>
                    <a:pt x="142700" y="1195807"/>
                  </a:cubicBezTo>
                  <a:cubicBezTo>
                    <a:pt x="146309" y="1198771"/>
                    <a:pt x="149918" y="1201443"/>
                    <a:pt x="153718" y="1204135"/>
                  </a:cubicBezTo>
                  <a:cubicBezTo>
                    <a:pt x="156567" y="1206167"/>
                    <a:pt x="159417" y="1208156"/>
                    <a:pt x="162457" y="1209897"/>
                  </a:cubicBezTo>
                  <a:cubicBezTo>
                    <a:pt x="166826" y="1212297"/>
                    <a:pt x="171575" y="1214064"/>
                    <a:pt x="176388" y="1215812"/>
                  </a:cubicBezTo>
                  <a:cubicBezTo>
                    <a:pt x="178350" y="1216540"/>
                    <a:pt x="180314" y="1217306"/>
                    <a:pt x="182340" y="1218015"/>
                  </a:cubicBezTo>
                  <a:cubicBezTo>
                    <a:pt x="186963" y="1219694"/>
                    <a:pt x="191713" y="1220897"/>
                    <a:pt x="196588" y="1221884"/>
                  </a:cubicBezTo>
                  <a:cubicBezTo>
                    <a:pt x="203997" y="1223297"/>
                    <a:pt x="211722" y="1223581"/>
                    <a:pt x="219322" y="1224000"/>
                  </a:cubicBezTo>
                  <a:cubicBezTo>
                    <a:pt x="220651" y="1224063"/>
                    <a:pt x="221981" y="1224107"/>
                    <a:pt x="223248" y="1224107"/>
                  </a:cubicBezTo>
                  <a:cubicBezTo>
                    <a:pt x="226161" y="1224107"/>
                    <a:pt x="229010" y="1223974"/>
                    <a:pt x="231923" y="1223917"/>
                  </a:cubicBezTo>
                  <a:cubicBezTo>
                    <a:pt x="240978" y="1223797"/>
                    <a:pt x="250161" y="1222239"/>
                    <a:pt x="259026" y="1220269"/>
                  </a:cubicBezTo>
                  <a:cubicBezTo>
                    <a:pt x="262382" y="1219484"/>
                    <a:pt x="265675" y="1218655"/>
                    <a:pt x="269031" y="1217578"/>
                  </a:cubicBezTo>
                  <a:cubicBezTo>
                    <a:pt x="273781" y="1216046"/>
                    <a:pt x="278276" y="1213500"/>
                    <a:pt x="282329" y="1210682"/>
                  </a:cubicBezTo>
                  <a:cubicBezTo>
                    <a:pt x="289042" y="1205958"/>
                    <a:pt x="294804" y="1200050"/>
                    <a:pt x="300693" y="1194338"/>
                  </a:cubicBezTo>
                  <a:lnTo>
                    <a:pt x="303923" y="1191103"/>
                  </a:lnTo>
                  <a:cubicBezTo>
                    <a:pt x="305316" y="1191464"/>
                    <a:pt x="306709" y="1191723"/>
                    <a:pt x="308165" y="1191932"/>
                  </a:cubicBezTo>
                  <a:cubicBezTo>
                    <a:pt x="310825" y="1192432"/>
                    <a:pt x="313548" y="1192787"/>
                    <a:pt x="316334" y="1192989"/>
                  </a:cubicBezTo>
                  <a:cubicBezTo>
                    <a:pt x="317221" y="1193053"/>
                    <a:pt x="318171" y="1193135"/>
                    <a:pt x="319121" y="1193217"/>
                  </a:cubicBezTo>
                  <a:cubicBezTo>
                    <a:pt x="319501" y="1193236"/>
                    <a:pt x="319944" y="1193236"/>
                    <a:pt x="320324" y="1193236"/>
                  </a:cubicBezTo>
                  <a:cubicBezTo>
                    <a:pt x="323807" y="1193236"/>
                    <a:pt x="327289" y="1192477"/>
                    <a:pt x="330646" y="1191723"/>
                  </a:cubicBezTo>
                  <a:cubicBezTo>
                    <a:pt x="332862" y="1191229"/>
                    <a:pt x="334889" y="1190254"/>
                    <a:pt x="336851" y="1189342"/>
                  </a:cubicBezTo>
                  <a:cubicBezTo>
                    <a:pt x="339385" y="1188208"/>
                    <a:pt x="341791" y="1186942"/>
                    <a:pt x="344197" y="1185593"/>
                  </a:cubicBezTo>
                  <a:cubicBezTo>
                    <a:pt x="348820" y="1183066"/>
                    <a:pt x="352999" y="1179755"/>
                    <a:pt x="357116" y="1176563"/>
                  </a:cubicBezTo>
                  <a:cubicBezTo>
                    <a:pt x="360978" y="1173536"/>
                    <a:pt x="364778" y="1170313"/>
                    <a:pt x="368134" y="1166786"/>
                  </a:cubicBezTo>
                  <a:cubicBezTo>
                    <a:pt x="371364" y="1163474"/>
                    <a:pt x="373959" y="1159605"/>
                    <a:pt x="376683" y="1155850"/>
                  </a:cubicBezTo>
                  <a:cubicBezTo>
                    <a:pt x="379279" y="1152202"/>
                    <a:pt x="381875" y="1148454"/>
                    <a:pt x="384345" y="1144730"/>
                  </a:cubicBezTo>
                  <a:cubicBezTo>
                    <a:pt x="386561" y="1141203"/>
                    <a:pt x="388651" y="1137543"/>
                    <a:pt x="390614" y="1133870"/>
                  </a:cubicBezTo>
                  <a:cubicBezTo>
                    <a:pt x="394730" y="1126353"/>
                    <a:pt x="398593" y="1118647"/>
                    <a:pt x="401443" y="1110421"/>
                  </a:cubicBezTo>
                  <a:cubicBezTo>
                    <a:pt x="404292" y="1102037"/>
                    <a:pt x="407079" y="1093558"/>
                    <a:pt x="409548" y="1084984"/>
                  </a:cubicBezTo>
                  <a:cubicBezTo>
                    <a:pt x="411954" y="1077214"/>
                    <a:pt x="414360" y="1069412"/>
                    <a:pt x="416324" y="1061573"/>
                  </a:cubicBezTo>
                  <a:cubicBezTo>
                    <a:pt x="417400" y="1056918"/>
                    <a:pt x="418667" y="1052359"/>
                    <a:pt x="419806" y="1047698"/>
                  </a:cubicBezTo>
                  <a:cubicBezTo>
                    <a:pt x="421136" y="1042772"/>
                    <a:pt x="421960" y="1037693"/>
                    <a:pt x="423036" y="1032678"/>
                  </a:cubicBezTo>
                  <a:cubicBezTo>
                    <a:pt x="423922" y="1028885"/>
                    <a:pt x="424366" y="1025079"/>
                    <a:pt x="424999" y="1021203"/>
                  </a:cubicBezTo>
                  <a:cubicBezTo>
                    <a:pt x="425696" y="1017189"/>
                    <a:pt x="426265" y="1013168"/>
                    <a:pt x="426836" y="1009146"/>
                  </a:cubicBezTo>
                  <a:cubicBezTo>
                    <a:pt x="427975" y="1000136"/>
                    <a:pt x="429115" y="991042"/>
                    <a:pt x="430255" y="982012"/>
                  </a:cubicBezTo>
                  <a:cubicBezTo>
                    <a:pt x="431332" y="973210"/>
                    <a:pt x="432218" y="964319"/>
                    <a:pt x="433105" y="955454"/>
                  </a:cubicBezTo>
                  <a:cubicBezTo>
                    <a:pt x="433484" y="951141"/>
                    <a:pt x="433738" y="946917"/>
                    <a:pt x="434054" y="942630"/>
                  </a:cubicBezTo>
                  <a:cubicBezTo>
                    <a:pt x="434181" y="938261"/>
                    <a:pt x="434181" y="933974"/>
                    <a:pt x="434181" y="929605"/>
                  </a:cubicBezTo>
                  <a:cubicBezTo>
                    <a:pt x="434244" y="925356"/>
                    <a:pt x="433738" y="921011"/>
                    <a:pt x="433675" y="916782"/>
                  </a:cubicBezTo>
                  <a:cubicBezTo>
                    <a:pt x="433421" y="912266"/>
                    <a:pt x="432788" y="907663"/>
                    <a:pt x="432345" y="903173"/>
                  </a:cubicBezTo>
                  <a:cubicBezTo>
                    <a:pt x="432218" y="901850"/>
                    <a:pt x="432091" y="900501"/>
                    <a:pt x="431965" y="899152"/>
                  </a:cubicBezTo>
                  <a:cubicBezTo>
                    <a:pt x="439184" y="892193"/>
                    <a:pt x="444756" y="883517"/>
                    <a:pt x="449949" y="874981"/>
                  </a:cubicBezTo>
                  <a:cubicBezTo>
                    <a:pt x="452039" y="871600"/>
                    <a:pt x="454128" y="868168"/>
                    <a:pt x="456155" y="864640"/>
                  </a:cubicBezTo>
                  <a:cubicBezTo>
                    <a:pt x="458244" y="861037"/>
                    <a:pt x="459891" y="857288"/>
                    <a:pt x="461537" y="853559"/>
                  </a:cubicBezTo>
                  <a:cubicBezTo>
                    <a:pt x="464450" y="847074"/>
                    <a:pt x="466666" y="840527"/>
                    <a:pt x="468249" y="833611"/>
                  </a:cubicBezTo>
                  <a:cubicBezTo>
                    <a:pt x="469390" y="828976"/>
                    <a:pt x="470403" y="824398"/>
                    <a:pt x="471225" y="819737"/>
                  </a:cubicBezTo>
                  <a:cubicBezTo>
                    <a:pt x="472049" y="815652"/>
                    <a:pt x="472619" y="811574"/>
                    <a:pt x="473189" y="807471"/>
                  </a:cubicBezTo>
                  <a:cubicBezTo>
                    <a:pt x="474582" y="797757"/>
                    <a:pt x="475532" y="788024"/>
                    <a:pt x="474329" y="778241"/>
                  </a:cubicBezTo>
                  <a:cubicBezTo>
                    <a:pt x="473569" y="773314"/>
                    <a:pt x="472935" y="768381"/>
                    <a:pt x="471986" y="763429"/>
                  </a:cubicBezTo>
                  <a:cubicBezTo>
                    <a:pt x="471606" y="761485"/>
                    <a:pt x="471163" y="759554"/>
                    <a:pt x="470719" y="757667"/>
                  </a:cubicBezTo>
                  <a:cubicBezTo>
                    <a:pt x="471352" y="756615"/>
                    <a:pt x="472112" y="755621"/>
                    <a:pt x="472682" y="754570"/>
                  </a:cubicBezTo>
                  <a:cubicBezTo>
                    <a:pt x="475025" y="750815"/>
                    <a:pt x="476861" y="746876"/>
                    <a:pt x="478318" y="742716"/>
                  </a:cubicBezTo>
                  <a:cubicBezTo>
                    <a:pt x="480978" y="735256"/>
                    <a:pt x="482624" y="727657"/>
                    <a:pt x="483511" y="719824"/>
                  </a:cubicBezTo>
                  <a:cubicBezTo>
                    <a:pt x="484461" y="710940"/>
                    <a:pt x="485094" y="702131"/>
                    <a:pt x="485221" y="693253"/>
                  </a:cubicBezTo>
                  <a:cubicBezTo>
                    <a:pt x="485537" y="685293"/>
                    <a:pt x="485727" y="677251"/>
                    <a:pt x="485537" y="669215"/>
                  </a:cubicBezTo>
                  <a:cubicBezTo>
                    <a:pt x="485221" y="662674"/>
                    <a:pt x="484651" y="656272"/>
                    <a:pt x="483511" y="649851"/>
                  </a:cubicBezTo>
                  <a:cubicBezTo>
                    <a:pt x="483068" y="647387"/>
                    <a:pt x="482624" y="644924"/>
                    <a:pt x="482054" y="642517"/>
                  </a:cubicBezTo>
                  <a:lnTo>
                    <a:pt x="482054" y="642517"/>
                  </a:lnTo>
                  <a:cubicBezTo>
                    <a:pt x="490603" y="647659"/>
                    <a:pt x="499911" y="651826"/>
                    <a:pt x="509157" y="655429"/>
                  </a:cubicBezTo>
                  <a:cubicBezTo>
                    <a:pt x="514413" y="657475"/>
                    <a:pt x="519669" y="659299"/>
                    <a:pt x="525051" y="660850"/>
                  </a:cubicBezTo>
                  <a:cubicBezTo>
                    <a:pt x="530498" y="662465"/>
                    <a:pt x="536070" y="663522"/>
                    <a:pt x="541579" y="664434"/>
                  </a:cubicBezTo>
                  <a:cubicBezTo>
                    <a:pt x="554181" y="666632"/>
                    <a:pt x="567035" y="667746"/>
                    <a:pt x="579827" y="667746"/>
                  </a:cubicBezTo>
                  <a:cubicBezTo>
                    <a:pt x="580144" y="667746"/>
                    <a:pt x="580523" y="667746"/>
                    <a:pt x="580967" y="667746"/>
                  </a:cubicBezTo>
                  <a:cubicBezTo>
                    <a:pt x="592809" y="667689"/>
                    <a:pt x="604460" y="666138"/>
                    <a:pt x="616049" y="663940"/>
                  </a:cubicBezTo>
                  <a:cubicBezTo>
                    <a:pt x="624977" y="662199"/>
                    <a:pt x="634033" y="659919"/>
                    <a:pt x="642645" y="656899"/>
                  </a:cubicBezTo>
                  <a:cubicBezTo>
                    <a:pt x="647331" y="655195"/>
                    <a:pt x="652143" y="653580"/>
                    <a:pt x="656766" y="651959"/>
                  </a:cubicBezTo>
                  <a:cubicBezTo>
                    <a:pt x="658095" y="651465"/>
                    <a:pt x="659362" y="650845"/>
                    <a:pt x="660565" y="650344"/>
                  </a:cubicBezTo>
                  <a:cubicBezTo>
                    <a:pt x="663795" y="648920"/>
                    <a:pt x="666898" y="647533"/>
                    <a:pt x="670127" y="646190"/>
                  </a:cubicBezTo>
                  <a:cubicBezTo>
                    <a:pt x="674117" y="644424"/>
                    <a:pt x="678170" y="642461"/>
                    <a:pt x="682096" y="640339"/>
                  </a:cubicBezTo>
                  <a:cubicBezTo>
                    <a:pt x="688111" y="637243"/>
                    <a:pt x="694064" y="634064"/>
                    <a:pt x="699763" y="630417"/>
                  </a:cubicBezTo>
                  <a:cubicBezTo>
                    <a:pt x="709072" y="624502"/>
                    <a:pt x="717747" y="617308"/>
                    <a:pt x="725980" y="610039"/>
                  </a:cubicBezTo>
                  <a:cubicBezTo>
                    <a:pt x="730602" y="605954"/>
                    <a:pt x="734971" y="601509"/>
                    <a:pt x="739024" y="596930"/>
                  </a:cubicBezTo>
                  <a:cubicBezTo>
                    <a:pt x="741494" y="600388"/>
                    <a:pt x="744407" y="603618"/>
                    <a:pt x="747447" y="606739"/>
                  </a:cubicBezTo>
                  <a:cubicBezTo>
                    <a:pt x="753462" y="613085"/>
                    <a:pt x="760301" y="618429"/>
                    <a:pt x="767583" y="623356"/>
                  </a:cubicBezTo>
                  <a:cubicBezTo>
                    <a:pt x="774803" y="628428"/>
                    <a:pt x="783415" y="631100"/>
                    <a:pt x="791584" y="634133"/>
                  </a:cubicBezTo>
                  <a:cubicBezTo>
                    <a:pt x="797853" y="636413"/>
                    <a:pt x="804501" y="637097"/>
                    <a:pt x="811087" y="637794"/>
                  </a:cubicBezTo>
                  <a:cubicBezTo>
                    <a:pt x="816217" y="638439"/>
                    <a:pt x="821473" y="638705"/>
                    <a:pt x="826602" y="638870"/>
                  </a:cubicBezTo>
                  <a:cubicBezTo>
                    <a:pt x="827045" y="638870"/>
                    <a:pt x="827551" y="638870"/>
                    <a:pt x="827995" y="638870"/>
                  </a:cubicBezTo>
                  <a:cubicBezTo>
                    <a:pt x="831351" y="638870"/>
                    <a:pt x="834518" y="638649"/>
                    <a:pt x="837810" y="638148"/>
                  </a:cubicBezTo>
                  <a:cubicBezTo>
                    <a:pt x="843193" y="637382"/>
                    <a:pt x="848322" y="636242"/>
                    <a:pt x="853325" y="634646"/>
                  </a:cubicBezTo>
                  <a:cubicBezTo>
                    <a:pt x="858834" y="632949"/>
                    <a:pt x="864090" y="630417"/>
                    <a:pt x="869283" y="627934"/>
                  </a:cubicBezTo>
                  <a:cubicBezTo>
                    <a:pt x="869662" y="627788"/>
                    <a:pt x="870043" y="627586"/>
                    <a:pt x="870422" y="627377"/>
                  </a:cubicBezTo>
                  <a:cubicBezTo>
                    <a:pt x="872069" y="631100"/>
                    <a:pt x="874221" y="634704"/>
                    <a:pt x="876375" y="638085"/>
                  </a:cubicBezTo>
                  <a:cubicBezTo>
                    <a:pt x="880744" y="645070"/>
                    <a:pt x="886190" y="651263"/>
                    <a:pt x="892016" y="657184"/>
                  </a:cubicBezTo>
                  <a:cubicBezTo>
                    <a:pt x="894738" y="660002"/>
                    <a:pt x="897905" y="662547"/>
                    <a:pt x="901008" y="664991"/>
                  </a:cubicBezTo>
                  <a:cubicBezTo>
                    <a:pt x="906580" y="669386"/>
                    <a:pt x="912406" y="673325"/>
                    <a:pt x="918612" y="676580"/>
                  </a:cubicBezTo>
                  <a:cubicBezTo>
                    <a:pt x="923868" y="679309"/>
                    <a:pt x="929630" y="681152"/>
                    <a:pt x="935203" y="682830"/>
                  </a:cubicBezTo>
                  <a:cubicBezTo>
                    <a:pt x="940269" y="684381"/>
                    <a:pt x="945398" y="685236"/>
                    <a:pt x="950527" y="685705"/>
                  </a:cubicBezTo>
                  <a:cubicBezTo>
                    <a:pt x="954073" y="686078"/>
                    <a:pt x="957556" y="686288"/>
                    <a:pt x="961103" y="686288"/>
                  </a:cubicBezTo>
                  <a:cubicBezTo>
                    <a:pt x="963066" y="686288"/>
                    <a:pt x="965155" y="686224"/>
                    <a:pt x="967182" y="686066"/>
                  </a:cubicBezTo>
                  <a:cubicBezTo>
                    <a:pt x="970094" y="685876"/>
                    <a:pt x="973008" y="685439"/>
                    <a:pt x="975857" y="684862"/>
                  </a:cubicBezTo>
                  <a:cubicBezTo>
                    <a:pt x="976554" y="690220"/>
                    <a:pt x="977947" y="695172"/>
                    <a:pt x="980164" y="700231"/>
                  </a:cubicBezTo>
                  <a:cubicBezTo>
                    <a:pt x="982380" y="705867"/>
                    <a:pt x="985292" y="711661"/>
                    <a:pt x="988776" y="716803"/>
                  </a:cubicBezTo>
                  <a:cubicBezTo>
                    <a:pt x="991498" y="720799"/>
                    <a:pt x="994918" y="724548"/>
                    <a:pt x="998147" y="728151"/>
                  </a:cubicBezTo>
                  <a:cubicBezTo>
                    <a:pt x="999921" y="729975"/>
                    <a:pt x="1001504" y="731799"/>
                    <a:pt x="1003276" y="733496"/>
                  </a:cubicBezTo>
                  <a:cubicBezTo>
                    <a:pt x="1006760" y="737023"/>
                    <a:pt x="1011192" y="739695"/>
                    <a:pt x="1015372" y="742241"/>
                  </a:cubicBezTo>
                  <a:cubicBezTo>
                    <a:pt x="1020881" y="745553"/>
                    <a:pt x="1026896" y="748022"/>
                    <a:pt x="1032849" y="750258"/>
                  </a:cubicBezTo>
                  <a:cubicBezTo>
                    <a:pt x="1043488" y="754298"/>
                    <a:pt x="1054632" y="756824"/>
                    <a:pt x="1066031" y="758002"/>
                  </a:cubicBezTo>
                  <a:cubicBezTo>
                    <a:pt x="1069197" y="758351"/>
                    <a:pt x="1072363" y="758585"/>
                    <a:pt x="1075656" y="758642"/>
                  </a:cubicBezTo>
                  <a:cubicBezTo>
                    <a:pt x="1078696" y="758642"/>
                    <a:pt x="1081799" y="758084"/>
                    <a:pt x="1084838" y="757521"/>
                  </a:cubicBezTo>
                  <a:cubicBezTo>
                    <a:pt x="1090918" y="756470"/>
                    <a:pt x="1096680" y="754627"/>
                    <a:pt x="1102442" y="752176"/>
                  </a:cubicBezTo>
                  <a:cubicBezTo>
                    <a:pt x="1102759" y="752018"/>
                    <a:pt x="1103139" y="751898"/>
                    <a:pt x="1103456" y="751752"/>
                  </a:cubicBezTo>
                  <a:cubicBezTo>
                    <a:pt x="1104026" y="752930"/>
                    <a:pt x="1104722" y="754209"/>
                    <a:pt x="1105355" y="755412"/>
                  </a:cubicBezTo>
                  <a:cubicBezTo>
                    <a:pt x="1105989" y="756824"/>
                    <a:pt x="1106812" y="758173"/>
                    <a:pt x="1107572" y="759433"/>
                  </a:cubicBezTo>
                  <a:cubicBezTo>
                    <a:pt x="1109978" y="763429"/>
                    <a:pt x="1112764" y="767032"/>
                    <a:pt x="1116121" y="770262"/>
                  </a:cubicBezTo>
                  <a:cubicBezTo>
                    <a:pt x="1117387" y="771465"/>
                    <a:pt x="1118654" y="772541"/>
                    <a:pt x="1119983" y="773517"/>
                  </a:cubicBezTo>
                  <a:cubicBezTo>
                    <a:pt x="1120933" y="774302"/>
                    <a:pt x="1121883" y="775011"/>
                    <a:pt x="1122833" y="775632"/>
                  </a:cubicBezTo>
                  <a:cubicBezTo>
                    <a:pt x="1119857" y="779089"/>
                    <a:pt x="1117450" y="783104"/>
                    <a:pt x="1114981" y="786922"/>
                  </a:cubicBezTo>
                  <a:cubicBezTo>
                    <a:pt x="1111498" y="792267"/>
                    <a:pt x="1108965" y="797903"/>
                    <a:pt x="1107128" y="804033"/>
                  </a:cubicBezTo>
                  <a:cubicBezTo>
                    <a:pt x="1106115" y="807699"/>
                    <a:pt x="1105419" y="811574"/>
                    <a:pt x="1104976" y="815380"/>
                  </a:cubicBezTo>
                  <a:cubicBezTo>
                    <a:pt x="1104216" y="820313"/>
                    <a:pt x="1103583" y="825240"/>
                    <a:pt x="1103646" y="830236"/>
                  </a:cubicBezTo>
                  <a:cubicBezTo>
                    <a:pt x="1103709" y="834688"/>
                    <a:pt x="1104532" y="839273"/>
                    <a:pt x="1105989" y="843490"/>
                  </a:cubicBezTo>
                  <a:cubicBezTo>
                    <a:pt x="1108332" y="850183"/>
                    <a:pt x="1112384" y="855756"/>
                    <a:pt x="1117577" y="860543"/>
                  </a:cubicBezTo>
                  <a:cubicBezTo>
                    <a:pt x="1120110" y="862950"/>
                    <a:pt x="1122896" y="865261"/>
                    <a:pt x="1125810" y="867382"/>
                  </a:cubicBezTo>
                  <a:cubicBezTo>
                    <a:pt x="1122009" y="869719"/>
                    <a:pt x="1118210" y="872100"/>
                    <a:pt x="1114664" y="874854"/>
                  </a:cubicBezTo>
                  <a:cubicBezTo>
                    <a:pt x="1110041" y="878375"/>
                    <a:pt x="1105672" y="882245"/>
                    <a:pt x="1101176" y="886038"/>
                  </a:cubicBezTo>
                  <a:cubicBezTo>
                    <a:pt x="1098390" y="888317"/>
                    <a:pt x="1095604" y="890552"/>
                    <a:pt x="1093071" y="892959"/>
                  </a:cubicBezTo>
                  <a:cubicBezTo>
                    <a:pt x="1090158" y="895568"/>
                    <a:pt x="1087498" y="898303"/>
                    <a:pt x="1084711" y="901058"/>
                  </a:cubicBezTo>
                  <a:cubicBezTo>
                    <a:pt x="1078696" y="907188"/>
                    <a:pt x="1073313" y="914027"/>
                    <a:pt x="1068501" y="921069"/>
                  </a:cubicBezTo>
                  <a:cubicBezTo>
                    <a:pt x="1066411" y="924032"/>
                    <a:pt x="1064511" y="927059"/>
                    <a:pt x="1062611" y="930162"/>
                  </a:cubicBezTo>
                  <a:cubicBezTo>
                    <a:pt x="1060395" y="933885"/>
                    <a:pt x="1058812" y="937907"/>
                    <a:pt x="1057229" y="941928"/>
                  </a:cubicBezTo>
                  <a:cubicBezTo>
                    <a:pt x="1054759" y="948558"/>
                    <a:pt x="1052606" y="955188"/>
                    <a:pt x="1051466" y="962147"/>
                  </a:cubicBezTo>
                  <a:cubicBezTo>
                    <a:pt x="1050580" y="967017"/>
                    <a:pt x="1050263" y="971943"/>
                    <a:pt x="1049946" y="976870"/>
                  </a:cubicBezTo>
                  <a:cubicBezTo>
                    <a:pt x="1049630" y="981328"/>
                    <a:pt x="1049820" y="985888"/>
                    <a:pt x="1050263" y="990345"/>
                  </a:cubicBezTo>
                  <a:cubicBezTo>
                    <a:pt x="1051593" y="1004714"/>
                    <a:pt x="1060649" y="1016188"/>
                    <a:pt x="1070654" y="1026054"/>
                  </a:cubicBezTo>
                  <a:cubicBezTo>
                    <a:pt x="1058685" y="1031766"/>
                    <a:pt x="1047351" y="1038750"/>
                    <a:pt x="1036332" y="1045938"/>
                  </a:cubicBezTo>
                  <a:cubicBezTo>
                    <a:pt x="1029303" y="1050516"/>
                    <a:pt x="1022021" y="1055031"/>
                    <a:pt x="1015435" y="1060395"/>
                  </a:cubicBezTo>
                  <a:cubicBezTo>
                    <a:pt x="1008849" y="1065809"/>
                    <a:pt x="1002327" y="1071375"/>
                    <a:pt x="996944" y="1077999"/>
                  </a:cubicBezTo>
                  <a:cubicBezTo>
                    <a:pt x="991182" y="1085047"/>
                    <a:pt x="985673" y="1092297"/>
                    <a:pt x="980860" y="1099979"/>
                  </a:cubicBezTo>
                  <a:cubicBezTo>
                    <a:pt x="976364" y="1107236"/>
                    <a:pt x="971995" y="1114562"/>
                    <a:pt x="967688" y="1122016"/>
                  </a:cubicBezTo>
                  <a:cubicBezTo>
                    <a:pt x="965789" y="1125340"/>
                    <a:pt x="963952" y="1128652"/>
                    <a:pt x="962306" y="1132053"/>
                  </a:cubicBezTo>
                  <a:cubicBezTo>
                    <a:pt x="960153" y="1136207"/>
                    <a:pt x="958697" y="1140728"/>
                    <a:pt x="957430" y="1145224"/>
                  </a:cubicBezTo>
                  <a:cubicBezTo>
                    <a:pt x="955847" y="1150360"/>
                    <a:pt x="955530" y="1155932"/>
                    <a:pt x="954896" y="1161359"/>
                  </a:cubicBezTo>
                  <a:cubicBezTo>
                    <a:pt x="954327" y="1166419"/>
                    <a:pt x="953757" y="1171491"/>
                    <a:pt x="953377" y="1176563"/>
                  </a:cubicBezTo>
                  <a:cubicBezTo>
                    <a:pt x="953187" y="1181718"/>
                    <a:pt x="952997" y="1186797"/>
                    <a:pt x="953694" y="1192014"/>
                  </a:cubicBezTo>
                  <a:cubicBezTo>
                    <a:pt x="954200" y="1196371"/>
                    <a:pt x="955023" y="1200532"/>
                    <a:pt x="956670" y="1204635"/>
                  </a:cubicBezTo>
                  <a:cubicBezTo>
                    <a:pt x="958253" y="1208283"/>
                    <a:pt x="960153" y="1211816"/>
                    <a:pt x="962116" y="1215343"/>
                  </a:cubicBezTo>
                  <a:cubicBezTo>
                    <a:pt x="963699" y="1218218"/>
                    <a:pt x="965725" y="1221036"/>
                    <a:pt x="967688" y="1223708"/>
                  </a:cubicBezTo>
                  <a:cubicBezTo>
                    <a:pt x="970031" y="1226818"/>
                    <a:pt x="972437" y="1229844"/>
                    <a:pt x="975161" y="1232599"/>
                  </a:cubicBezTo>
                  <a:cubicBezTo>
                    <a:pt x="976997" y="1234416"/>
                    <a:pt x="979593" y="1236348"/>
                    <a:pt x="981809" y="1237671"/>
                  </a:cubicBezTo>
                  <a:cubicBezTo>
                    <a:pt x="984342" y="1239229"/>
                    <a:pt x="987002" y="1240489"/>
                    <a:pt x="989725" y="1241692"/>
                  </a:cubicBezTo>
                  <a:cubicBezTo>
                    <a:pt x="989028" y="1246853"/>
                    <a:pt x="988585" y="1252052"/>
                    <a:pt x="988142" y="1257251"/>
                  </a:cubicBezTo>
                  <a:cubicBezTo>
                    <a:pt x="987826" y="1261639"/>
                    <a:pt x="987572" y="1265996"/>
                    <a:pt x="987699" y="1270416"/>
                  </a:cubicBezTo>
                  <a:cubicBezTo>
                    <a:pt x="987889" y="1274754"/>
                    <a:pt x="988776" y="1279104"/>
                    <a:pt x="989788" y="1283328"/>
                  </a:cubicBezTo>
                  <a:cubicBezTo>
                    <a:pt x="990928" y="1288337"/>
                    <a:pt x="993651" y="1293061"/>
                    <a:pt x="995995" y="1297639"/>
                  </a:cubicBezTo>
                  <a:cubicBezTo>
                    <a:pt x="998084" y="1301718"/>
                    <a:pt x="1000490" y="1305738"/>
                    <a:pt x="1002897" y="1309677"/>
                  </a:cubicBezTo>
                  <a:cubicBezTo>
                    <a:pt x="1004859" y="1312932"/>
                    <a:pt x="1006886" y="1316016"/>
                    <a:pt x="1009039" y="1319144"/>
                  </a:cubicBezTo>
                  <a:cubicBezTo>
                    <a:pt x="1011572" y="1322855"/>
                    <a:pt x="1014485" y="1326249"/>
                    <a:pt x="1017714" y="1329359"/>
                  </a:cubicBezTo>
                  <a:cubicBezTo>
                    <a:pt x="1019741" y="1331245"/>
                    <a:pt x="1022274" y="1332936"/>
                    <a:pt x="1024617" y="1334494"/>
                  </a:cubicBezTo>
                  <a:cubicBezTo>
                    <a:pt x="1027530" y="1336375"/>
                    <a:pt x="1030443" y="1338078"/>
                    <a:pt x="1033546" y="1339630"/>
                  </a:cubicBezTo>
                  <a:cubicBezTo>
                    <a:pt x="1040638" y="1343296"/>
                    <a:pt x="1048300" y="1345905"/>
                    <a:pt x="1055963" y="1348432"/>
                  </a:cubicBezTo>
                  <a:cubicBezTo>
                    <a:pt x="1060268" y="1349901"/>
                    <a:pt x="1064511" y="1351193"/>
                    <a:pt x="1068880" y="1352453"/>
                  </a:cubicBezTo>
                  <a:cubicBezTo>
                    <a:pt x="1077049" y="1354707"/>
                    <a:pt x="1085282" y="1356556"/>
                    <a:pt x="1093514" y="1357880"/>
                  </a:cubicBezTo>
                  <a:cubicBezTo>
                    <a:pt x="1100733" y="1359083"/>
                    <a:pt x="1107952" y="1359995"/>
                    <a:pt x="1115234" y="1360577"/>
                  </a:cubicBezTo>
                  <a:cubicBezTo>
                    <a:pt x="1118147" y="1360799"/>
                    <a:pt x="1121060" y="1360926"/>
                    <a:pt x="1123973" y="1360926"/>
                  </a:cubicBezTo>
                  <a:cubicBezTo>
                    <a:pt x="1133155" y="1360926"/>
                    <a:pt x="1142274" y="1359849"/>
                    <a:pt x="1151392" y="1358234"/>
                  </a:cubicBezTo>
                  <a:cubicBezTo>
                    <a:pt x="1156205" y="1357322"/>
                    <a:pt x="1160954" y="1356176"/>
                    <a:pt x="1165703" y="1354707"/>
                  </a:cubicBezTo>
                  <a:cubicBezTo>
                    <a:pt x="1171213" y="1352953"/>
                    <a:pt x="1176469" y="1350338"/>
                    <a:pt x="1181788" y="1347894"/>
                  </a:cubicBezTo>
                  <a:cubicBezTo>
                    <a:pt x="1187297" y="1345265"/>
                    <a:pt x="1192616" y="1342099"/>
                    <a:pt x="1197935" y="1339066"/>
                  </a:cubicBezTo>
                  <a:cubicBezTo>
                    <a:pt x="1201418" y="1337021"/>
                    <a:pt x="1205028" y="1334849"/>
                    <a:pt x="1208574" y="1332733"/>
                  </a:cubicBezTo>
                  <a:cubicBezTo>
                    <a:pt x="1212437" y="1330391"/>
                    <a:pt x="1215920" y="1327516"/>
                    <a:pt x="1219592" y="1324755"/>
                  </a:cubicBezTo>
                  <a:cubicBezTo>
                    <a:pt x="1223012" y="1322171"/>
                    <a:pt x="1226305" y="1319410"/>
                    <a:pt x="1229597" y="1316516"/>
                  </a:cubicBezTo>
                  <a:cubicBezTo>
                    <a:pt x="1234537" y="1312147"/>
                    <a:pt x="1239413" y="1307790"/>
                    <a:pt x="1243339" y="1302490"/>
                  </a:cubicBezTo>
                  <a:cubicBezTo>
                    <a:pt x="1244226" y="1303212"/>
                    <a:pt x="1245049" y="1303839"/>
                    <a:pt x="1245872" y="1304478"/>
                  </a:cubicBezTo>
                  <a:cubicBezTo>
                    <a:pt x="1250178" y="1307626"/>
                    <a:pt x="1254864" y="1310114"/>
                    <a:pt x="1259740" y="1312286"/>
                  </a:cubicBezTo>
                  <a:cubicBezTo>
                    <a:pt x="1262210" y="1313483"/>
                    <a:pt x="1264996" y="1314484"/>
                    <a:pt x="1267655" y="1315459"/>
                  </a:cubicBezTo>
                  <a:cubicBezTo>
                    <a:pt x="1270125" y="1316390"/>
                    <a:pt x="1272531" y="1317365"/>
                    <a:pt x="1275001" y="1318062"/>
                  </a:cubicBezTo>
                  <a:cubicBezTo>
                    <a:pt x="1284310" y="1320905"/>
                    <a:pt x="1293556" y="1323640"/>
                    <a:pt x="1302927" y="1326249"/>
                  </a:cubicBezTo>
                  <a:cubicBezTo>
                    <a:pt x="1306663" y="1327300"/>
                    <a:pt x="1310526" y="1328092"/>
                    <a:pt x="1314262" y="1329004"/>
                  </a:cubicBezTo>
                  <a:cubicBezTo>
                    <a:pt x="1318251" y="1329916"/>
                    <a:pt x="1321988" y="1330682"/>
                    <a:pt x="1326041" y="1331410"/>
                  </a:cubicBezTo>
                  <a:cubicBezTo>
                    <a:pt x="1331297" y="1332233"/>
                    <a:pt x="1336616" y="1333297"/>
                    <a:pt x="1341998" y="1333791"/>
                  </a:cubicBezTo>
                  <a:cubicBezTo>
                    <a:pt x="1346938" y="1334203"/>
                    <a:pt x="1351814" y="1334621"/>
                    <a:pt x="1356816" y="1335051"/>
                  </a:cubicBezTo>
                  <a:cubicBezTo>
                    <a:pt x="1360235" y="1335406"/>
                    <a:pt x="1363592" y="1335463"/>
                    <a:pt x="1367075" y="1335551"/>
                  </a:cubicBezTo>
                  <a:cubicBezTo>
                    <a:pt x="1372900" y="1335779"/>
                    <a:pt x="1378663" y="1335925"/>
                    <a:pt x="1384426" y="1335925"/>
                  </a:cubicBezTo>
                  <a:cubicBezTo>
                    <a:pt x="1385692" y="1335925"/>
                    <a:pt x="1386832" y="1335900"/>
                    <a:pt x="1387972" y="1335900"/>
                  </a:cubicBezTo>
                  <a:cubicBezTo>
                    <a:pt x="1399687" y="1335697"/>
                    <a:pt x="1411275" y="1334082"/>
                    <a:pt x="1422611" y="1331822"/>
                  </a:cubicBezTo>
                  <a:cubicBezTo>
                    <a:pt x="1434516" y="1329479"/>
                    <a:pt x="1446104" y="1325958"/>
                    <a:pt x="1457439" y="1321588"/>
                  </a:cubicBezTo>
                  <a:cubicBezTo>
                    <a:pt x="1477196" y="1313901"/>
                    <a:pt x="1495117" y="1302838"/>
                    <a:pt x="1511644" y="1289806"/>
                  </a:cubicBezTo>
                  <a:cubicBezTo>
                    <a:pt x="1515443" y="1286849"/>
                    <a:pt x="1519243" y="1283892"/>
                    <a:pt x="1522979" y="1280928"/>
                  </a:cubicBezTo>
                  <a:cubicBezTo>
                    <a:pt x="1532225" y="1273741"/>
                    <a:pt x="1540584" y="1265578"/>
                    <a:pt x="1548309" y="1256833"/>
                  </a:cubicBezTo>
                  <a:cubicBezTo>
                    <a:pt x="1553501" y="1251077"/>
                    <a:pt x="1558187" y="1244859"/>
                    <a:pt x="1562684" y="1238526"/>
                  </a:cubicBezTo>
                  <a:cubicBezTo>
                    <a:pt x="1565216" y="1234923"/>
                    <a:pt x="1568066" y="1231339"/>
                    <a:pt x="1570409" y="1227520"/>
                  </a:cubicBezTo>
                  <a:cubicBezTo>
                    <a:pt x="1573132" y="1223297"/>
                    <a:pt x="1575792" y="1219067"/>
                    <a:pt x="1578515" y="1214849"/>
                  </a:cubicBezTo>
                  <a:cubicBezTo>
                    <a:pt x="1580795" y="1211322"/>
                    <a:pt x="1582567" y="1207516"/>
                    <a:pt x="1584594" y="1203907"/>
                  </a:cubicBezTo>
                  <a:cubicBezTo>
                    <a:pt x="1593776" y="1186942"/>
                    <a:pt x="1600804" y="1169110"/>
                    <a:pt x="1605491" y="1150360"/>
                  </a:cubicBezTo>
                  <a:cubicBezTo>
                    <a:pt x="1609037" y="1136568"/>
                    <a:pt x="1610810" y="1122130"/>
                    <a:pt x="1612393" y="1107939"/>
                  </a:cubicBezTo>
                  <a:cubicBezTo>
                    <a:pt x="1613469" y="1098452"/>
                    <a:pt x="1614103" y="1088853"/>
                    <a:pt x="1613280" y="1079335"/>
                  </a:cubicBezTo>
                  <a:cubicBezTo>
                    <a:pt x="1612709" y="1071230"/>
                    <a:pt x="1612203" y="1063194"/>
                    <a:pt x="1610177" y="1055322"/>
                  </a:cubicBezTo>
                  <a:cubicBezTo>
                    <a:pt x="1608657" y="1049889"/>
                    <a:pt x="1606377" y="1044652"/>
                    <a:pt x="1604161" y="1039517"/>
                  </a:cubicBezTo>
                  <a:cubicBezTo>
                    <a:pt x="1603021" y="1036718"/>
                    <a:pt x="1601628" y="1033969"/>
                    <a:pt x="1600298" y="1031209"/>
                  </a:cubicBezTo>
                  <a:cubicBezTo>
                    <a:pt x="1597195" y="1024661"/>
                    <a:pt x="1594092" y="1018119"/>
                    <a:pt x="1590420" y="1011901"/>
                  </a:cubicBezTo>
                  <a:cubicBezTo>
                    <a:pt x="1586367" y="1005125"/>
                    <a:pt x="1581301" y="999350"/>
                    <a:pt x="1575665" y="994006"/>
                  </a:cubicBezTo>
                  <a:cubicBezTo>
                    <a:pt x="1575982" y="993860"/>
                    <a:pt x="1576172" y="993657"/>
                    <a:pt x="1576488" y="993423"/>
                  </a:cubicBezTo>
                  <a:cubicBezTo>
                    <a:pt x="1581364" y="990276"/>
                    <a:pt x="1585860" y="986470"/>
                    <a:pt x="1590357" y="982651"/>
                  </a:cubicBezTo>
                  <a:cubicBezTo>
                    <a:pt x="1594535" y="979131"/>
                    <a:pt x="1598272" y="975255"/>
                    <a:pt x="1601818" y="971095"/>
                  </a:cubicBezTo>
                  <a:cubicBezTo>
                    <a:pt x="1605617" y="966668"/>
                    <a:pt x="1608847" y="961875"/>
                    <a:pt x="1612076" y="957069"/>
                  </a:cubicBezTo>
                  <a:cubicBezTo>
                    <a:pt x="1615686" y="951521"/>
                    <a:pt x="1618916" y="945664"/>
                    <a:pt x="1621829" y="939667"/>
                  </a:cubicBezTo>
                  <a:cubicBezTo>
                    <a:pt x="1626957" y="929104"/>
                    <a:pt x="1631074" y="917978"/>
                    <a:pt x="1634050" y="906694"/>
                  </a:cubicBezTo>
                  <a:cubicBezTo>
                    <a:pt x="1636710" y="896549"/>
                    <a:pt x="1637723" y="885848"/>
                    <a:pt x="1638293" y="875412"/>
                  </a:cubicBezTo>
                  <a:cubicBezTo>
                    <a:pt x="1638736" y="868864"/>
                    <a:pt x="1639053" y="862361"/>
                    <a:pt x="1638862" y="855819"/>
                  </a:cubicBezTo>
                  <a:cubicBezTo>
                    <a:pt x="1638736" y="850183"/>
                    <a:pt x="1637786" y="844548"/>
                    <a:pt x="1636900" y="839057"/>
                  </a:cubicBezTo>
                  <a:cubicBezTo>
                    <a:pt x="1635950" y="833839"/>
                    <a:pt x="1634873" y="828761"/>
                    <a:pt x="1633353" y="823758"/>
                  </a:cubicBezTo>
                  <a:cubicBezTo>
                    <a:pt x="1632530" y="821219"/>
                    <a:pt x="1631897" y="818762"/>
                    <a:pt x="1631074" y="816292"/>
                  </a:cubicBezTo>
                  <a:cubicBezTo>
                    <a:pt x="1630504" y="814449"/>
                    <a:pt x="1629744" y="812778"/>
                    <a:pt x="1629111" y="811074"/>
                  </a:cubicBezTo>
                  <a:cubicBezTo>
                    <a:pt x="1627655" y="807199"/>
                    <a:pt x="1625818" y="803469"/>
                    <a:pt x="1624172" y="799720"/>
                  </a:cubicBezTo>
                  <a:cubicBezTo>
                    <a:pt x="1621069" y="793179"/>
                    <a:pt x="1618156" y="786549"/>
                    <a:pt x="1613976" y="780647"/>
                  </a:cubicBezTo>
                  <a:cubicBezTo>
                    <a:pt x="1610493" y="775777"/>
                    <a:pt x="1606377" y="771345"/>
                    <a:pt x="1602071" y="767178"/>
                  </a:cubicBezTo>
                  <a:cubicBezTo>
                    <a:pt x="1597449" y="762745"/>
                    <a:pt x="1592003" y="759003"/>
                    <a:pt x="1586683" y="755412"/>
                  </a:cubicBezTo>
                  <a:cubicBezTo>
                    <a:pt x="1579971" y="750815"/>
                    <a:pt x="1572689" y="747167"/>
                    <a:pt x="1565090" y="744273"/>
                  </a:cubicBezTo>
                  <a:cubicBezTo>
                    <a:pt x="1565153" y="744210"/>
                    <a:pt x="1565343" y="744064"/>
                    <a:pt x="1565406" y="743912"/>
                  </a:cubicBezTo>
                  <a:cubicBezTo>
                    <a:pt x="1571106" y="736807"/>
                    <a:pt x="1575792" y="729063"/>
                    <a:pt x="1580478" y="721318"/>
                  </a:cubicBezTo>
                  <a:cubicBezTo>
                    <a:pt x="1585164" y="713549"/>
                    <a:pt x="1588773" y="705158"/>
                    <a:pt x="1591623" y="696641"/>
                  </a:cubicBezTo>
                  <a:cubicBezTo>
                    <a:pt x="1594789" y="687408"/>
                    <a:pt x="1595739" y="677549"/>
                    <a:pt x="1596815" y="667892"/>
                  </a:cubicBezTo>
                  <a:cubicBezTo>
                    <a:pt x="1597322" y="663111"/>
                    <a:pt x="1597828" y="658247"/>
                    <a:pt x="1598209" y="653435"/>
                  </a:cubicBezTo>
                  <a:cubicBezTo>
                    <a:pt x="1598461" y="651611"/>
                    <a:pt x="1598461" y="649851"/>
                    <a:pt x="1598652" y="648008"/>
                  </a:cubicBezTo>
                  <a:cubicBezTo>
                    <a:pt x="1598715" y="647033"/>
                    <a:pt x="1598778" y="646064"/>
                    <a:pt x="1598842" y="645070"/>
                  </a:cubicBezTo>
                  <a:cubicBezTo>
                    <a:pt x="1599095" y="641542"/>
                    <a:pt x="1598842" y="638231"/>
                    <a:pt x="1598209" y="634773"/>
                  </a:cubicBezTo>
                  <a:cubicBezTo>
                    <a:pt x="1596942" y="629403"/>
                    <a:pt x="1594789" y="624622"/>
                    <a:pt x="1592446" y="619696"/>
                  </a:cubicBezTo>
                  <a:cubicBezTo>
                    <a:pt x="1590357" y="615117"/>
                    <a:pt x="1587507" y="610969"/>
                    <a:pt x="1584467" y="606929"/>
                  </a:cubicBezTo>
                  <a:cubicBezTo>
                    <a:pt x="1580035" y="600945"/>
                    <a:pt x="1574715" y="595664"/>
                    <a:pt x="1569459" y="590383"/>
                  </a:cubicBezTo>
                  <a:cubicBezTo>
                    <a:pt x="1563950" y="584829"/>
                    <a:pt x="1557935" y="580099"/>
                    <a:pt x="1551539" y="575654"/>
                  </a:cubicBezTo>
                  <a:cubicBezTo>
                    <a:pt x="1546409" y="572196"/>
                    <a:pt x="1541280" y="568814"/>
                    <a:pt x="1535644" y="566288"/>
                  </a:cubicBezTo>
                  <a:cubicBezTo>
                    <a:pt x="1523803" y="560924"/>
                    <a:pt x="1510948" y="558961"/>
                    <a:pt x="1498093" y="558106"/>
                  </a:cubicBezTo>
                  <a:cubicBezTo>
                    <a:pt x="1498219" y="557897"/>
                    <a:pt x="1498410" y="557695"/>
                    <a:pt x="1498536" y="557467"/>
                  </a:cubicBezTo>
                  <a:cubicBezTo>
                    <a:pt x="1503412" y="550507"/>
                    <a:pt x="1507781" y="543168"/>
                    <a:pt x="1512404" y="535981"/>
                  </a:cubicBezTo>
                  <a:cubicBezTo>
                    <a:pt x="1516710" y="529003"/>
                    <a:pt x="1519877" y="521543"/>
                    <a:pt x="1523296" y="514064"/>
                  </a:cubicBezTo>
                  <a:cubicBezTo>
                    <a:pt x="1524246" y="512158"/>
                    <a:pt x="1524879" y="509980"/>
                    <a:pt x="1525639" y="507998"/>
                  </a:cubicBezTo>
                  <a:cubicBezTo>
                    <a:pt x="1526652" y="505408"/>
                    <a:pt x="1527729" y="502736"/>
                    <a:pt x="1528741" y="500101"/>
                  </a:cubicBezTo>
                  <a:cubicBezTo>
                    <a:pt x="1530262" y="495960"/>
                    <a:pt x="1531465" y="491590"/>
                    <a:pt x="1532858" y="487284"/>
                  </a:cubicBezTo>
                  <a:cubicBezTo>
                    <a:pt x="1534125" y="483282"/>
                    <a:pt x="1534884" y="479058"/>
                    <a:pt x="1536024" y="474955"/>
                  </a:cubicBezTo>
                  <a:cubicBezTo>
                    <a:pt x="1537101" y="470440"/>
                    <a:pt x="1537924" y="465805"/>
                    <a:pt x="1538684" y="461283"/>
                  </a:cubicBezTo>
                  <a:cubicBezTo>
                    <a:pt x="1539634" y="455856"/>
                    <a:pt x="1539950" y="450366"/>
                    <a:pt x="1539634" y="444946"/>
                  </a:cubicBezTo>
                  <a:cubicBezTo>
                    <a:pt x="1539507" y="441919"/>
                    <a:pt x="1538684" y="438810"/>
                    <a:pt x="1538114" y="435852"/>
                  </a:cubicBezTo>
                  <a:cubicBezTo>
                    <a:pt x="1537607" y="433117"/>
                    <a:pt x="1536720" y="430343"/>
                    <a:pt x="1536024" y="427671"/>
                  </a:cubicBezTo>
                  <a:cubicBezTo>
                    <a:pt x="1534567" y="422675"/>
                    <a:pt x="1532605" y="417951"/>
                    <a:pt x="1530388" y="413163"/>
                  </a:cubicBezTo>
                  <a:cubicBezTo>
                    <a:pt x="1528868" y="410054"/>
                    <a:pt x="1526969" y="407034"/>
                    <a:pt x="1525132" y="404070"/>
                  </a:cubicBezTo>
                  <a:cubicBezTo>
                    <a:pt x="1520636" y="396528"/>
                    <a:pt x="1515000" y="389987"/>
                    <a:pt x="1508795" y="383648"/>
                  </a:cubicBezTo>
                  <a:cubicBezTo>
                    <a:pt x="1505122" y="379779"/>
                    <a:pt x="1500183" y="376644"/>
                    <a:pt x="1495686" y="373624"/>
                  </a:cubicBezTo>
                  <a:cubicBezTo>
                    <a:pt x="1492710" y="371572"/>
                    <a:pt x="1489417" y="369685"/>
                    <a:pt x="1486188" y="367779"/>
                  </a:cubicBezTo>
                  <a:cubicBezTo>
                    <a:pt x="1478779" y="363346"/>
                    <a:pt x="1470927" y="359680"/>
                    <a:pt x="1463074" y="356102"/>
                  </a:cubicBezTo>
                  <a:cubicBezTo>
                    <a:pt x="1457945" y="353695"/>
                    <a:pt x="1452436" y="351935"/>
                    <a:pt x="1447054" y="350175"/>
                  </a:cubicBezTo>
                  <a:cubicBezTo>
                    <a:pt x="1441291" y="348186"/>
                    <a:pt x="1435338" y="346629"/>
                    <a:pt x="1429386" y="345305"/>
                  </a:cubicBezTo>
                  <a:cubicBezTo>
                    <a:pt x="1418874" y="342842"/>
                    <a:pt x="1407855" y="341493"/>
                    <a:pt x="1396964" y="340866"/>
                  </a:cubicBezTo>
                  <a:cubicBezTo>
                    <a:pt x="1387592" y="340372"/>
                    <a:pt x="1378093" y="339878"/>
                    <a:pt x="1368658" y="339524"/>
                  </a:cubicBezTo>
                  <a:cubicBezTo>
                    <a:pt x="1365681" y="339397"/>
                    <a:pt x="1362642" y="339359"/>
                    <a:pt x="1359539" y="339359"/>
                  </a:cubicBezTo>
                  <a:cubicBezTo>
                    <a:pt x="1354157" y="339359"/>
                    <a:pt x="1348711" y="339524"/>
                    <a:pt x="1343265" y="339789"/>
                  </a:cubicBezTo>
                  <a:cubicBezTo>
                    <a:pt x="1335666" y="340169"/>
                    <a:pt x="1328194" y="341373"/>
                    <a:pt x="1320721" y="342633"/>
                  </a:cubicBezTo>
                  <a:cubicBezTo>
                    <a:pt x="1321228" y="341784"/>
                    <a:pt x="1321671" y="340866"/>
                    <a:pt x="1322178" y="339960"/>
                  </a:cubicBezTo>
                  <a:cubicBezTo>
                    <a:pt x="1326230" y="332425"/>
                    <a:pt x="1330347" y="324801"/>
                    <a:pt x="1334336" y="317195"/>
                  </a:cubicBezTo>
                  <a:cubicBezTo>
                    <a:pt x="1338642" y="309216"/>
                    <a:pt x="1342442" y="301117"/>
                    <a:pt x="1346051" y="292815"/>
                  </a:cubicBezTo>
                  <a:cubicBezTo>
                    <a:pt x="1349661" y="284571"/>
                    <a:pt x="1352700" y="276035"/>
                    <a:pt x="1355170" y="267435"/>
                  </a:cubicBezTo>
                  <a:cubicBezTo>
                    <a:pt x="1357450" y="259342"/>
                    <a:pt x="1358526" y="250945"/>
                    <a:pt x="1359666" y="242625"/>
                  </a:cubicBezTo>
                  <a:cubicBezTo>
                    <a:pt x="1360806" y="232847"/>
                    <a:pt x="1361819" y="222982"/>
                    <a:pt x="1362832" y="213191"/>
                  </a:cubicBezTo>
                  <a:cubicBezTo>
                    <a:pt x="1364036" y="200989"/>
                    <a:pt x="1364225" y="188932"/>
                    <a:pt x="1362642" y="176831"/>
                  </a:cubicBezTo>
                  <a:cubicBezTo>
                    <a:pt x="1361819" y="170910"/>
                    <a:pt x="1360616" y="165065"/>
                    <a:pt x="1358969" y="159347"/>
                  </a:cubicBezTo>
                  <a:cubicBezTo>
                    <a:pt x="1357133" y="152577"/>
                    <a:pt x="1354347" y="146169"/>
                    <a:pt x="1351371" y="139748"/>
                  </a:cubicBezTo>
                  <a:cubicBezTo>
                    <a:pt x="1348774" y="134201"/>
                    <a:pt x="1345988" y="128692"/>
                    <a:pt x="1343265" y="123201"/>
                  </a:cubicBezTo>
                  <a:cubicBezTo>
                    <a:pt x="1338768" y="114602"/>
                    <a:pt x="1333640" y="106484"/>
                    <a:pt x="1327624" y="98885"/>
                  </a:cubicBezTo>
                  <a:cubicBezTo>
                    <a:pt x="1324078" y="94307"/>
                    <a:pt x="1320215" y="89937"/>
                    <a:pt x="1316099" y="85853"/>
                  </a:cubicBezTo>
                  <a:cubicBezTo>
                    <a:pt x="1312173" y="81831"/>
                    <a:pt x="1307740" y="78520"/>
                    <a:pt x="1303307" y="75208"/>
                  </a:cubicBezTo>
                  <a:cubicBezTo>
                    <a:pt x="1294125" y="68432"/>
                    <a:pt x="1284310" y="62733"/>
                    <a:pt x="1273798" y="58224"/>
                  </a:cubicBezTo>
                  <a:cubicBezTo>
                    <a:pt x="1262653" y="53576"/>
                    <a:pt x="1251001" y="50619"/>
                    <a:pt x="1238970" y="49770"/>
                  </a:cubicBezTo>
                  <a:cubicBezTo>
                    <a:pt x="1236500" y="49581"/>
                    <a:pt x="1234031" y="49498"/>
                    <a:pt x="1231561" y="49498"/>
                  </a:cubicBezTo>
                  <a:cubicBezTo>
                    <a:pt x="1220669" y="49498"/>
                    <a:pt x="1209967" y="51157"/>
                    <a:pt x="1199329" y="53576"/>
                  </a:cubicBezTo>
                  <a:cubicBezTo>
                    <a:pt x="1190337" y="55552"/>
                    <a:pt x="1181598" y="58661"/>
                    <a:pt x="1172986" y="61682"/>
                  </a:cubicBezTo>
                  <a:cubicBezTo>
                    <a:pt x="1164627" y="64500"/>
                    <a:pt x="1156522" y="68021"/>
                    <a:pt x="1148416" y="71478"/>
                  </a:cubicBezTo>
                  <a:cubicBezTo>
                    <a:pt x="1132331" y="78374"/>
                    <a:pt x="1116881" y="86625"/>
                    <a:pt x="1101936" y="95718"/>
                  </a:cubicBezTo>
                  <a:cubicBezTo>
                    <a:pt x="1097820" y="98175"/>
                    <a:pt x="1094021" y="100727"/>
                    <a:pt x="1090158" y="103400"/>
                  </a:cubicBezTo>
                  <a:cubicBezTo>
                    <a:pt x="1086548" y="105863"/>
                    <a:pt x="1083002" y="108536"/>
                    <a:pt x="1079582" y="111144"/>
                  </a:cubicBezTo>
                  <a:cubicBezTo>
                    <a:pt x="1078696" y="111784"/>
                    <a:pt x="1077746" y="112493"/>
                    <a:pt x="1076733" y="113196"/>
                  </a:cubicBezTo>
                  <a:cubicBezTo>
                    <a:pt x="1076986" y="110942"/>
                    <a:pt x="1077176" y="108681"/>
                    <a:pt x="1077366" y="106427"/>
                  </a:cubicBezTo>
                  <a:cubicBezTo>
                    <a:pt x="1078569" y="90577"/>
                    <a:pt x="1075339" y="74790"/>
                    <a:pt x="1069514" y="60143"/>
                  </a:cubicBezTo>
                  <a:cubicBezTo>
                    <a:pt x="1067931" y="56166"/>
                    <a:pt x="1066221" y="52316"/>
                    <a:pt x="1064511" y="48504"/>
                  </a:cubicBezTo>
                  <a:cubicBezTo>
                    <a:pt x="1063434" y="46041"/>
                    <a:pt x="1062168" y="43571"/>
                    <a:pt x="1061092" y="41114"/>
                  </a:cubicBezTo>
                  <a:cubicBezTo>
                    <a:pt x="1058496" y="35972"/>
                    <a:pt x="1054886" y="31584"/>
                    <a:pt x="1051150" y="27290"/>
                  </a:cubicBezTo>
                  <a:cubicBezTo>
                    <a:pt x="1048047" y="23713"/>
                    <a:pt x="1044817" y="20110"/>
                    <a:pt x="1041398" y="16931"/>
                  </a:cubicBezTo>
                  <a:cubicBezTo>
                    <a:pt x="1039561" y="15385"/>
                    <a:pt x="1037598" y="14182"/>
                    <a:pt x="1035698" y="12852"/>
                  </a:cubicBezTo>
                  <a:cubicBezTo>
                    <a:pt x="1034432" y="12067"/>
                    <a:pt x="1033229" y="11301"/>
                    <a:pt x="1031962" y="10680"/>
                  </a:cubicBezTo>
                  <a:cubicBezTo>
                    <a:pt x="1028290" y="8546"/>
                    <a:pt x="1024491" y="6868"/>
                    <a:pt x="1020311" y="5437"/>
                  </a:cubicBezTo>
                  <a:cubicBezTo>
                    <a:pt x="1008343" y="1214"/>
                    <a:pt x="995805" y="-547"/>
                    <a:pt x="98320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9218" name="Picture 2" descr="https://static.vecteezy.com/system/resources/previews/000/519/251/original/doodle-girl-reading-book-vector.jp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196" y="1726755"/>
            <a:ext cx="5180659" cy="316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ular Callout 15">
            <a:extLst>
              <a:ext uri="{FF2B5EF4-FFF2-40B4-BE49-F238E27FC236}">
                <a16:creationId xmlns:a16="http://schemas.microsoft.com/office/drawing/2014/main" id="{FC9330D2-83AE-ADBA-D501-47FB2B1DE92F}"/>
              </a:ext>
            </a:extLst>
          </p:cNvPr>
          <p:cNvSpPr/>
          <p:nvPr/>
        </p:nvSpPr>
        <p:spPr>
          <a:xfrm>
            <a:off x="1496397" y="5273948"/>
            <a:ext cx="8991707" cy="1061320"/>
          </a:xfrm>
          <a:prstGeom prst="wedgeRoundRectCallout">
            <a:avLst>
              <a:gd name="adj1" fmla="val 54366"/>
              <a:gd name="adj2" fmla="val 1481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2400" kern="0" dirty="0">
              <a:solidFill>
                <a:srgbClr val="FFFFFF"/>
              </a:solidFill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0" name="Google Shape;2128;p49">
            <a:extLst>
              <a:ext uri="{FF2B5EF4-FFF2-40B4-BE49-F238E27FC236}">
                <a16:creationId xmlns:a16="http://schemas.microsoft.com/office/drawing/2014/main" id="{10BC2016-20F7-4336-A1CD-E7F3C90D2F9F}"/>
              </a:ext>
            </a:extLst>
          </p:cNvPr>
          <p:cNvSpPr txBox="1">
            <a:spLocks/>
          </p:cNvSpPr>
          <p:nvPr/>
        </p:nvSpPr>
        <p:spPr>
          <a:xfrm>
            <a:off x="1397919" y="5331108"/>
            <a:ext cx="9186332" cy="819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4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US" sz="4400" b="0" kern="0" dirty="0">
                <a:solidFill>
                  <a:srgbClr val="250E0B"/>
                </a:solidFill>
                <a:latin typeface="Comic Sans MS" panose="030F0702030302020204" pitchFamily="66" charset="0"/>
                <a:ea typeface="Frijole"/>
                <a:cs typeface="Frijole"/>
                <a:sym typeface="Arial"/>
              </a:rPr>
              <a:t>Why does she like reading books?</a:t>
            </a:r>
          </a:p>
        </p:txBody>
      </p:sp>
      <p:sp>
        <p:nvSpPr>
          <p:cNvPr id="21" name="Left Arrow 20">
            <a:hlinkClick r:id="rId5" action="ppaction://hlinksldjump"/>
          </p:cNvPr>
          <p:cNvSpPr/>
          <p:nvPr/>
        </p:nvSpPr>
        <p:spPr>
          <a:xfrm>
            <a:off x="607543" y="5795414"/>
            <a:ext cx="593467" cy="4476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675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90456" y="-77617"/>
            <a:ext cx="11643245" cy="70616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D76C05B-C50A-4E03-9275-7B86E2FACC4F}"/>
              </a:ext>
            </a:extLst>
          </p:cNvPr>
          <p:cNvSpPr txBox="1"/>
          <p:nvPr/>
        </p:nvSpPr>
        <p:spPr>
          <a:xfrm>
            <a:off x="2286156" y="600903"/>
            <a:ext cx="6625995" cy="69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80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Why does he like …?</a:t>
            </a:r>
          </a:p>
        </p:txBody>
      </p:sp>
      <p:sp>
        <p:nvSpPr>
          <p:cNvPr id="18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76681A66-F9D2-446B-ABB2-F9EDC20D98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9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9442938D-6047-4678-A031-B32EDC65B5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1106B36-E14A-40B0-8860-B6EA0D95F8AB}"/>
              </a:ext>
            </a:extLst>
          </p:cNvPr>
          <p:cNvGrpSpPr/>
          <p:nvPr/>
        </p:nvGrpSpPr>
        <p:grpSpPr>
          <a:xfrm>
            <a:off x="1493217" y="5458652"/>
            <a:ext cx="8582997" cy="896683"/>
            <a:chOff x="282800" y="3913781"/>
            <a:chExt cx="7226752" cy="1045609"/>
          </a:xfrm>
        </p:grpSpPr>
        <p:sp>
          <p:nvSpPr>
            <p:cNvPr id="21" name="Rounded Rectangular Callout 15">
              <a:extLst>
                <a:ext uri="{FF2B5EF4-FFF2-40B4-BE49-F238E27FC236}">
                  <a16:creationId xmlns:a16="http://schemas.microsoft.com/office/drawing/2014/main" id="{5F351566-67B2-4CF4-A410-CA02C89C5FBA}"/>
                </a:ext>
              </a:extLst>
            </p:cNvPr>
            <p:cNvSpPr/>
            <p:nvPr/>
          </p:nvSpPr>
          <p:spPr>
            <a:xfrm>
              <a:off x="544592" y="3973060"/>
              <a:ext cx="6390687" cy="986330"/>
            </a:xfrm>
            <a:prstGeom prst="wedgeRoundRectCallout">
              <a:avLst>
                <a:gd name="adj1" fmla="val 59518"/>
                <a:gd name="adj2" fmla="val 27400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22" name="Google Shape;2128;p49">
              <a:extLst>
                <a:ext uri="{FF2B5EF4-FFF2-40B4-BE49-F238E27FC236}">
                  <a16:creationId xmlns:a16="http://schemas.microsoft.com/office/drawing/2014/main" id="{76095216-5AA1-4425-BEB2-8BD945132D51}"/>
                </a:ext>
              </a:extLst>
            </p:cNvPr>
            <p:cNvSpPr txBox="1">
              <a:spLocks/>
            </p:cNvSpPr>
            <p:nvPr/>
          </p:nvSpPr>
          <p:spPr>
            <a:xfrm>
              <a:off x="282800" y="3913781"/>
              <a:ext cx="7226752" cy="4919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algn="l" defTabSz="1219170">
                <a:buClr>
                  <a:srgbClr val="000000"/>
                </a:buClr>
                <a:defRPr/>
              </a:pPr>
              <a:endParaRPr lang="en-US" sz="6400" b="0" kern="0" dirty="0">
                <a:solidFill>
                  <a:srgbClr val="000000"/>
                </a:solidFill>
                <a:latin typeface="Comic Sans MS" panose="030F0702030302020204" pitchFamily="66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23" name="Google Shape;2128;p49">
            <a:extLst>
              <a:ext uri="{FF2B5EF4-FFF2-40B4-BE49-F238E27FC236}">
                <a16:creationId xmlns:a16="http://schemas.microsoft.com/office/drawing/2014/main" id="{10BC2016-20F7-4336-A1CD-E7F3C90D2F9F}"/>
              </a:ext>
            </a:extLst>
          </p:cNvPr>
          <p:cNvSpPr txBox="1">
            <a:spLocks/>
          </p:cNvSpPr>
          <p:nvPr/>
        </p:nvSpPr>
        <p:spPr>
          <a:xfrm>
            <a:off x="1883237" y="5347425"/>
            <a:ext cx="7590027" cy="115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4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US" sz="5333" b="0" dirty="0">
                <a:solidFill>
                  <a:srgbClr val="250E0B"/>
                </a:solidFill>
                <a:latin typeface="Comic Sans MS" panose="030F0702030302020204" pitchFamily="66" charset="0"/>
                <a:ea typeface="Frijole"/>
                <a:cs typeface="Frijole"/>
                <a:sym typeface="Arial"/>
              </a:rPr>
              <a:t>solving </a:t>
            </a:r>
            <a:r>
              <a:rPr lang="en-US" sz="5333" b="0" dirty="0" err="1">
                <a:solidFill>
                  <a:srgbClr val="250E0B"/>
                </a:solidFill>
                <a:latin typeface="Comic Sans MS" panose="030F0702030302020204" pitchFamily="66" charset="0"/>
                <a:ea typeface="Frijole"/>
                <a:cs typeface="Frijole"/>
                <a:sym typeface="Arial"/>
              </a:rPr>
              <a:t>maths</a:t>
            </a:r>
            <a:r>
              <a:rPr lang="en-US" sz="5333" b="0" dirty="0">
                <a:solidFill>
                  <a:srgbClr val="250E0B"/>
                </a:solidFill>
                <a:latin typeface="Comic Sans MS" panose="030F0702030302020204" pitchFamily="66" charset="0"/>
                <a:ea typeface="Frijole"/>
                <a:cs typeface="Frijole"/>
                <a:sym typeface="Arial"/>
              </a:rPr>
              <a:t> problems</a:t>
            </a:r>
            <a:endParaRPr lang="en-US" sz="5333" b="0" kern="0" dirty="0">
              <a:solidFill>
                <a:srgbClr val="250E0B"/>
              </a:solidFill>
              <a:latin typeface="Comic Sans MS" panose="030F0702030302020204" pitchFamily="66" charset="0"/>
              <a:ea typeface="Frijole"/>
              <a:cs typeface="Frijole"/>
              <a:sym typeface="Arial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6611FE7-BBE8-4F2D-846B-D291CA30DD8E}"/>
              </a:ext>
            </a:extLst>
          </p:cNvPr>
          <p:cNvSpPr/>
          <p:nvPr/>
        </p:nvSpPr>
        <p:spPr>
          <a:xfrm>
            <a:off x="4831840" y="1914340"/>
            <a:ext cx="6040060" cy="7914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solving math problems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5231ADB-67FB-4C0E-B7FD-E933128FF5C3}"/>
              </a:ext>
            </a:extLst>
          </p:cNvPr>
          <p:cNvSpPr/>
          <p:nvPr/>
        </p:nvSpPr>
        <p:spPr>
          <a:xfrm>
            <a:off x="4910771" y="3008160"/>
            <a:ext cx="3950425" cy="7914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reading books</a:t>
            </a:r>
          </a:p>
        </p:txBody>
      </p:sp>
      <p:sp>
        <p:nvSpPr>
          <p:cNvPr id="27" name="Rectangle: Rounded Corners 24">
            <a:extLst>
              <a:ext uri="{FF2B5EF4-FFF2-40B4-BE49-F238E27FC236}">
                <a16:creationId xmlns:a16="http://schemas.microsoft.com/office/drawing/2014/main" id="{E5231ADB-67FB-4C0E-B7FD-E933128FF5C3}"/>
              </a:ext>
            </a:extLst>
          </p:cNvPr>
          <p:cNvSpPr/>
          <p:nvPr/>
        </p:nvSpPr>
        <p:spPr>
          <a:xfrm>
            <a:off x="4910771" y="4174945"/>
            <a:ext cx="3111439" cy="7169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play games</a:t>
            </a:r>
          </a:p>
        </p:txBody>
      </p:sp>
      <p:pic>
        <p:nvPicPr>
          <p:cNvPr id="5122" name="Picture 2" descr="Solving Math Problems Stock Illustration - Download Image Now - Characters,  Child, Teenager - i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01"/>
          <a:stretch/>
        </p:blipFill>
        <p:spPr bwMode="auto">
          <a:xfrm>
            <a:off x="1561514" y="1928440"/>
            <a:ext cx="2534643" cy="322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Picture 2">
            <a:extLst>
              <a:ext uri="{FF2B5EF4-FFF2-40B4-BE49-F238E27FC236}">
                <a16:creationId xmlns:a16="http://schemas.microsoft.com/office/drawing/2014/main" id="{E6887711-598A-495C-90A2-3746316FFD01}"/>
              </a:ext>
            </a:extLst>
          </p:cNvPr>
          <p:cNvGrpSpPr/>
          <p:nvPr/>
        </p:nvGrpSpPr>
        <p:grpSpPr>
          <a:xfrm>
            <a:off x="10155311" y="5062722"/>
            <a:ext cx="1273759" cy="1224879"/>
            <a:chOff x="7812073" y="3067624"/>
            <a:chExt cx="1640088" cy="1361472"/>
          </a:xfrm>
        </p:grpSpPr>
        <p:sp>
          <p:nvSpPr>
            <p:cNvPr id="34" name="Freeform: Shape 15">
              <a:extLst>
                <a:ext uri="{FF2B5EF4-FFF2-40B4-BE49-F238E27FC236}">
                  <a16:creationId xmlns:a16="http://schemas.microsoft.com/office/drawing/2014/main" id="{7CC446A6-A9E0-4FB2-B467-CE27859F6D85}"/>
                </a:ext>
              </a:extLst>
            </p:cNvPr>
            <p:cNvSpPr/>
            <p:nvPr/>
          </p:nvSpPr>
          <p:spPr>
            <a:xfrm>
              <a:off x="8059046" y="3472893"/>
              <a:ext cx="1051171" cy="835880"/>
            </a:xfrm>
            <a:custGeom>
              <a:avLst/>
              <a:gdLst>
                <a:gd name="connsiteX0" fmla="*/ 503197 w 1051171"/>
                <a:gd name="connsiteY0" fmla="*/ -547 h 835880"/>
                <a:gd name="connsiteX1" fmla="*/ 497497 w 1051171"/>
                <a:gd name="connsiteY1" fmla="*/ -484 h 835880"/>
                <a:gd name="connsiteX2" fmla="*/ 493192 w 1051171"/>
                <a:gd name="connsiteY2" fmla="*/ -402 h 835880"/>
                <a:gd name="connsiteX3" fmla="*/ 480020 w 1051171"/>
                <a:gd name="connsiteY3" fmla="*/ -249 h 835880"/>
                <a:gd name="connsiteX4" fmla="*/ 479450 w 1051171"/>
                <a:gd name="connsiteY4" fmla="*/ -249 h 835880"/>
                <a:gd name="connsiteX5" fmla="*/ 477867 w 1051171"/>
                <a:gd name="connsiteY5" fmla="*/ -319 h 835880"/>
                <a:gd name="connsiteX6" fmla="*/ 476157 w 1051171"/>
                <a:gd name="connsiteY6" fmla="*/ -319 h 835880"/>
                <a:gd name="connsiteX7" fmla="*/ 473687 w 1051171"/>
                <a:gd name="connsiteY7" fmla="*/ -249 h 835880"/>
                <a:gd name="connsiteX8" fmla="*/ 451081 w 1051171"/>
                <a:gd name="connsiteY8" fmla="*/ 1384 h 835880"/>
                <a:gd name="connsiteX9" fmla="*/ 435250 w 1051171"/>
                <a:gd name="connsiteY9" fmla="*/ 3164 h 835880"/>
                <a:gd name="connsiteX10" fmla="*/ 395166 w 1051171"/>
                <a:gd name="connsiteY10" fmla="*/ 9154 h 835880"/>
                <a:gd name="connsiteX11" fmla="*/ 375978 w 1051171"/>
                <a:gd name="connsiteY11" fmla="*/ 12922 h 835880"/>
                <a:gd name="connsiteX12" fmla="*/ 370596 w 1051171"/>
                <a:gd name="connsiteY12" fmla="*/ 14055 h 835880"/>
                <a:gd name="connsiteX13" fmla="*/ 355208 w 1051171"/>
                <a:gd name="connsiteY13" fmla="*/ 18000 h 835880"/>
                <a:gd name="connsiteX14" fmla="*/ 349192 w 1051171"/>
                <a:gd name="connsiteY14" fmla="*/ 19546 h 835880"/>
                <a:gd name="connsiteX15" fmla="*/ 336970 w 1051171"/>
                <a:gd name="connsiteY15" fmla="*/ 23130 h 835880"/>
                <a:gd name="connsiteX16" fmla="*/ 323419 w 1051171"/>
                <a:gd name="connsiteY16" fmla="*/ 27676 h 835880"/>
                <a:gd name="connsiteX17" fmla="*/ 314680 w 1051171"/>
                <a:gd name="connsiteY17" fmla="*/ 30672 h 835880"/>
                <a:gd name="connsiteX18" fmla="*/ 302459 w 1051171"/>
                <a:gd name="connsiteY18" fmla="*/ 35453 h 835880"/>
                <a:gd name="connsiteX19" fmla="*/ 298912 w 1051171"/>
                <a:gd name="connsiteY19" fmla="*/ 36941 h 835880"/>
                <a:gd name="connsiteX20" fmla="*/ 267123 w 1051171"/>
                <a:gd name="connsiteY20" fmla="*/ 51354 h 835880"/>
                <a:gd name="connsiteX21" fmla="*/ 218807 w 1051171"/>
                <a:gd name="connsiteY21" fmla="*/ 82490 h 835880"/>
                <a:gd name="connsiteX22" fmla="*/ 188412 w 1051171"/>
                <a:gd name="connsiteY22" fmla="*/ 107503 h 835880"/>
                <a:gd name="connsiteX23" fmla="*/ 159472 w 1051171"/>
                <a:gd name="connsiteY23" fmla="*/ 134030 h 835880"/>
                <a:gd name="connsiteX24" fmla="*/ 144528 w 1051171"/>
                <a:gd name="connsiteY24" fmla="*/ 148841 h 835880"/>
                <a:gd name="connsiteX25" fmla="*/ 135599 w 1051171"/>
                <a:gd name="connsiteY25" fmla="*/ 158251 h 835880"/>
                <a:gd name="connsiteX26" fmla="*/ 131673 w 1051171"/>
                <a:gd name="connsiteY26" fmla="*/ 162671 h 835880"/>
                <a:gd name="connsiteX27" fmla="*/ 105520 w 1051171"/>
                <a:gd name="connsiteY27" fmla="*/ 194099 h 835880"/>
                <a:gd name="connsiteX28" fmla="*/ 102797 w 1051171"/>
                <a:gd name="connsiteY28" fmla="*/ 197867 h 835880"/>
                <a:gd name="connsiteX29" fmla="*/ 93805 w 1051171"/>
                <a:gd name="connsiteY29" fmla="*/ 210716 h 835880"/>
                <a:gd name="connsiteX30" fmla="*/ 82913 w 1051171"/>
                <a:gd name="connsiteY30" fmla="*/ 228168 h 835880"/>
                <a:gd name="connsiteX31" fmla="*/ 68348 w 1051171"/>
                <a:gd name="connsiteY31" fmla="*/ 254396 h 835880"/>
                <a:gd name="connsiteX32" fmla="*/ 63662 w 1051171"/>
                <a:gd name="connsiteY32" fmla="*/ 263028 h 835880"/>
                <a:gd name="connsiteX33" fmla="*/ 60180 w 1051171"/>
                <a:gd name="connsiteY33" fmla="*/ 269442 h 835880"/>
                <a:gd name="connsiteX34" fmla="*/ 47705 w 1051171"/>
                <a:gd name="connsiteY34" fmla="*/ 294247 h 835880"/>
                <a:gd name="connsiteX35" fmla="*/ 31874 w 1051171"/>
                <a:gd name="connsiteY35" fmla="*/ 335800 h 835880"/>
                <a:gd name="connsiteX36" fmla="*/ 9520 w 1051171"/>
                <a:gd name="connsiteY36" fmla="*/ 410193 h 835880"/>
                <a:gd name="connsiteX37" fmla="*/ -549 w 1051171"/>
                <a:gd name="connsiteY37" fmla="*/ 493174 h 835880"/>
                <a:gd name="connsiteX38" fmla="*/ 655 w 1051171"/>
                <a:gd name="connsiteY38" fmla="*/ 535430 h 835880"/>
                <a:gd name="connsiteX39" fmla="*/ 7177 w 1051171"/>
                <a:gd name="connsiteY39" fmla="*/ 563926 h 835880"/>
                <a:gd name="connsiteX40" fmla="*/ 18892 w 1051171"/>
                <a:gd name="connsiteY40" fmla="*/ 593302 h 835880"/>
                <a:gd name="connsiteX41" fmla="*/ 26111 w 1051171"/>
                <a:gd name="connsiteY41" fmla="*/ 607904 h 835880"/>
                <a:gd name="connsiteX42" fmla="*/ 27631 w 1051171"/>
                <a:gd name="connsiteY42" fmla="*/ 610900 h 835880"/>
                <a:gd name="connsiteX43" fmla="*/ 31177 w 1051171"/>
                <a:gd name="connsiteY43" fmla="*/ 617182 h 835880"/>
                <a:gd name="connsiteX44" fmla="*/ 42322 w 1051171"/>
                <a:gd name="connsiteY44" fmla="*/ 633861 h 835880"/>
                <a:gd name="connsiteX45" fmla="*/ 48465 w 1051171"/>
                <a:gd name="connsiteY45" fmla="*/ 641549 h 835880"/>
                <a:gd name="connsiteX46" fmla="*/ 50745 w 1051171"/>
                <a:gd name="connsiteY46" fmla="*/ 644189 h 835880"/>
                <a:gd name="connsiteX47" fmla="*/ 56507 w 1051171"/>
                <a:gd name="connsiteY47" fmla="*/ 650750 h 835880"/>
                <a:gd name="connsiteX48" fmla="*/ 70945 w 1051171"/>
                <a:gd name="connsiteY48" fmla="*/ 665352 h 835880"/>
                <a:gd name="connsiteX49" fmla="*/ 98048 w 1051171"/>
                <a:gd name="connsiteY49" fmla="*/ 690365 h 835880"/>
                <a:gd name="connsiteX50" fmla="*/ 162638 w 1051171"/>
                <a:gd name="connsiteY50" fmla="*/ 735896 h 835880"/>
                <a:gd name="connsiteX51" fmla="*/ 228496 w 1051171"/>
                <a:gd name="connsiteY51" fmla="*/ 769255 h 835880"/>
                <a:gd name="connsiteX52" fmla="*/ 266997 w 1051171"/>
                <a:gd name="connsiteY52" fmla="*/ 783230 h 835880"/>
                <a:gd name="connsiteX53" fmla="*/ 295683 w 1051171"/>
                <a:gd name="connsiteY53" fmla="*/ 791361 h 835880"/>
                <a:gd name="connsiteX54" fmla="*/ 301509 w 1051171"/>
                <a:gd name="connsiteY54" fmla="*/ 792932 h 835880"/>
                <a:gd name="connsiteX55" fmla="*/ 310944 w 1051171"/>
                <a:gd name="connsiteY55" fmla="*/ 795446 h 835880"/>
                <a:gd name="connsiteX56" fmla="*/ 337477 w 1051171"/>
                <a:gd name="connsiteY56" fmla="*/ 802418 h 835880"/>
                <a:gd name="connsiteX57" fmla="*/ 349572 w 1051171"/>
                <a:gd name="connsiteY57" fmla="*/ 805185 h 835880"/>
                <a:gd name="connsiteX58" fmla="*/ 355208 w 1051171"/>
                <a:gd name="connsiteY58" fmla="*/ 806464 h 835880"/>
                <a:gd name="connsiteX59" fmla="*/ 358501 w 1051171"/>
                <a:gd name="connsiteY59" fmla="*/ 807180 h 835880"/>
                <a:gd name="connsiteX60" fmla="*/ 373255 w 1051171"/>
                <a:gd name="connsiteY60" fmla="*/ 810466 h 835880"/>
                <a:gd name="connsiteX61" fmla="*/ 444748 w 1051171"/>
                <a:gd name="connsiteY61" fmla="*/ 824360 h 835880"/>
                <a:gd name="connsiteX62" fmla="*/ 481223 w 1051171"/>
                <a:gd name="connsiteY62" fmla="*/ 829489 h 835880"/>
                <a:gd name="connsiteX63" fmla="*/ 522827 w 1051171"/>
                <a:gd name="connsiteY63" fmla="*/ 832991 h 835880"/>
                <a:gd name="connsiteX64" fmla="*/ 545244 w 1051171"/>
                <a:gd name="connsiteY64" fmla="*/ 833700 h 835880"/>
                <a:gd name="connsiteX65" fmla="*/ 560632 w 1051171"/>
                <a:gd name="connsiteY65" fmla="*/ 834188 h 835880"/>
                <a:gd name="connsiteX66" fmla="*/ 571080 w 1051171"/>
                <a:gd name="connsiteY66" fmla="*/ 834688 h 835880"/>
                <a:gd name="connsiteX67" fmla="*/ 578743 w 1051171"/>
                <a:gd name="connsiteY67" fmla="*/ 835042 h 835880"/>
                <a:gd name="connsiteX68" fmla="*/ 596157 w 1051171"/>
                <a:gd name="connsiteY68" fmla="*/ 835334 h 835880"/>
                <a:gd name="connsiteX69" fmla="*/ 598627 w 1051171"/>
                <a:gd name="connsiteY69" fmla="*/ 835334 h 835880"/>
                <a:gd name="connsiteX70" fmla="*/ 632885 w 1051171"/>
                <a:gd name="connsiteY70" fmla="*/ 834625 h 835880"/>
                <a:gd name="connsiteX71" fmla="*/ 639534 w 1051171"/>
                <a:gd name="connsiteY71" fmla="*/ 834409 h 835880"/>
                <a:gd name="connsiteX72" fmla="*/ 670816 w 1051171"/>
                <a:gd name="connsiteY72" fmla="*/ 833079 h 835880"/>
                <a:gd name="connsiteX73" fmla="*/ 685698 w 1051171"/>
                <a:gd name="connsiteY73" fmla="*/ 831351 h 835880"/>
                <a:gd name="connsiteX74" fmla="*/ 689497 w 1051171"/>
                <a:gd name="connsiteY74" fmla="*/ 830939 h 835880"/>
                <a:gd name="connsiteX75" fmla="*/ 706531 w 1051171"/>
                <a:gd name="connsiteY75" fmla="*/ 828419 h 835880"/>
                <a:gd name="connsiteX76" fmla="*/ 750921 w 1051171"/>
                <a:gd name="connsiteY76" fmla="*/ 820592 h 835880"/>
                <a:gd name="connsiteX77" fmla="*/ 762573 w 1051171"/>
                <a:gd name="connsiteY77" fmla="*/ 817736 h 835880"/>
                <a:gd name="connsiteX78" fmla="*/ 773908 w 1051171"/>
                <a:gd name="connsiteY78" fmla="*/ 813316 h 835880"/>
                <a:gd name="connsiteX79" fmla="*/ 775554 w 1051171"/>
                <a:gd name="connsiteY79" fmla="*/ 812606 h 835880"/>
                <a:gd name="connsiteX80" fmla="*/ 798605 w 1051171"/>
                <a:gd name="connsiteY80" fmla="*/ 801854 h 835880"/>
                <a:gd name="connsiteX81" fmla="*/ 830520 w 1051171"/>
                <a:gd name="connsiteY81" fmla="*/ 784947 h 835880"/>
                <a:gd name="connsiteX82" fmla="*/ 848441 w 1051171"/>
                <a:gd name="connsiteY82" fmla="*/ 774194 h 835880"/>
                <a:gd name="connsiteX83" fmla="*/ 859586 w 1051171"/>
                <a:gd name="connsiteY83" fmla="*/ 765981 h 835880"/>
                <a:gd name="connsiteX84" fmla="*/ 863258 w 1051171"/>
                <a:gd name="connsiteY84" fmla="*/ 763138 h 835880"/>
                <a:gd name="connsiteX85" fmla="*/ 876493 w 1051171"/>
                <a:gd name="connsiteY85" fmla="*/ 752094 h 835880"/>
                <a:gd name="connsiteX86" fmla="*/ 882446 w 1051171"/>
                <a:gd name="connsiteY86" fmla="*/ 746965 h 835880"/>
                <a:gd name="connsiteX87" fmla="*/ 892261 w 1051171"/>
                <a:gd name="connsiteY87" fmla="*/ 738200 h 835880"/>
                <a:gd name="connsiteX88" fmla="*/ 896884 w 1051171"/>
                <a:gd name="connsiteY88" fmla="*/ 733933 h 835880"/>
                <a:gd name="connsiteX89" fmla="*/ 922974 w 1051171"/>
                <a:gd name="connsiteY89" fmla="*/ 707672 h 835880"/>
                <a:gd name="connsiteX90" fmla="*/ 923480 w 1051171"/>
                <a:gd name="connsiteY90" fmla="*/ 707051 h 835880"/>
                <a:gd name="connsiteX91" fmla="*/ 948303 w 1051171"/>
                <a:gd name="connsiteY91" fmla="*/ 674484 h 835880"/>
                <a:gd name="connsiteX92" fmla="*/ 965718 w 1051171"/>
                <a:gd name="connsiteY92" fmla="*/ 642619 h 835880"/>
                <a:gd name="connsiteX93" fmla="*/ 968124 w 1051171"/>
                <a:gd name="connsiteY93" fmla="*/ 637990 h 835880"/>
                <a:gd name="connsiteX94" fmla="*/ 983258 w 1051171"/>
                <a:gd name="connsiteY94" fmla="*/ 608696 h 835880"/>
                <a:gd name="connsiteX95" fmla="*/ 1002002 w 1051171"/>
                <a:gd name="connsiteY95" fmla="*/ 570499 h 835880"/>
                <a:gd name="connsiteX96" fmla="*/ 1017960 w 1051171"/>
                <a:gd name="connsiteY96" fmla="*/ 530003 h 835880"/>
                <a:gd name="connsiteX97" fmla="*/ 1021569 w 1051171"/>
                <a:gd name="connsiteY97" fmla="*/ 517978 h 835880"/>
                <a:gd name="connsiteX98" fmla="*/ 1023406 w 1051171"/>
                <a:gd name="connsiteY98" fmla="*/ 512259 h 835880"/>
                <a:gd name="connsiteX99" fmla="*/ 1029169 w 1051171"/>
                <a:gd name="connsiteY99" fmla="*/ 494655 h 835880"/>
                <a:gd name="connsiteX100" fmla="*/ 1029485 w 1051171"/>
                <a:gd name="connsiteY100" fmla="*/ 493737 h 835880"/>
                <a:gd name="connsiteX101" fmla="*/ 1035754 w 1051171"/>
                <a:gd name="connsiteY101" fmla="*/ 475842 h 835880"/>
                <a:gd name="connsiteX102" fmla="*/ 1041959 w 1051171"/>
                <a:gd name="connsiteY102" fmla="*/ 458529 h 835880"/>
                <a:gd name="connsiteX103" fmla="*/ 1047089 w 1051171"/>
                <a:gd name="connsiteY103" fmla="*/ 440703 h 835880"/>
                <a:gd name="connsiteX104" fmla="*/ 1049432 w 1051171"/>
                <a:gd name="connsiteY104" fmla="*/ 424258 h 835880"/>
                <a:gd name="connsiteX105" fmla="*/ 1049432 w 1051171"/>
                <a:gd name="connsiteY105" fmla="*/ 423966 h 835880"/>
                <a:gd name="connsiteX106" fmla="*/ 1050002 w 1051171"/>
                <a:gd name="connsiteY106" fmla="*/ 411264 h 835880"/>
                <a:gd name="connsiteX107" fmla="*/ 1049432 w 1051171"/>
                <a:gd name="connsiteY107" fmla="*/ 396522 h 835880"/>
                <a:gd name="connsiteX108" fmla="*/ 1046646 w 1051171"/>
                <a:gd name="connsiteY108" fmla="*/ 357615 h 835880"/>
                <a:gd name="connsiteX109" fmla="*/ 1044493 w 1051171"/>
                <a:gd name="connsiteY109" fmla="*/ 338795 h 835880"/>
                <a:gd name="connsiteX110" fmla="*/ 1041959 w 1051171"/>
                <a:gd name="connsiteY110" fmla="*/ 322533 h 835880"/>
                <a:gd name="connsiteX111" fmla="*/ 1037717 w 1051171"/>
                <a:gd name="connsiteY111" fmla="*/ 309356 h 835880"/>
                <a:gd name="connsiteX112" fmla="*/ 1037084 w 1051171"/>
                <a:gd name="connsiteY112" fmla="*/ 307405 h 835880"/>
                <a:gd name="connsiteX113" fmla="*/ 1027332 w 1051171"/>
                <a:gd name="connsiteY113" fmla="*/ 286749 h 835880"/>
                <a:gd name="connsiteX114" fmla="*/ 1017833 w 1051171"/>
                <a:gd name="connsiteY114" fmla="*/ 273299 h 835880"/>
                <a:gd name="connsiteX115" fmla="*/ 1017010 w 1051171"/>
                <a:gd name="connsiteY115" fmla="*/ 272292 h 835880"/>
                <a:gd name="connsiteX116" fmla="*/ 1011184 w 1051171"/>
                <a:gd name="connsiteY116" fmla="*/ 265858 h 835880"/>
                <a:gd name="connsiteX117" fmla="*/ 1004978 w 1051171"/>
                <a:gd name="connsiteY117" fmla="*/ 261312 h 835880"/>
                <a:gd name="connsiteX118" fmla="*/ 1000546 w 1051171"/>
                <a:gd name="connsiteY118" fmla="*/ 259386 h 835880"/>
                <a:gd name="connsiteX119" fmla="*/ 993327 w 1051171"/>
                <a:gd name="connsiteY119" fmla="*/ 247842 h 835880"/>
                <a:gd name="connsiteX120" fmla="*/ 992567 w 1051171"/>
                <a:gd name="connsiteY120" fmla="*/ 246690 h 835880"/>
                <a:gd name="connsiteX121" fmla="*/ 982245 w 1051171"/>
                <a:gd name="connsiteY121" fmla="*/ 230954 h 835880"/>
                <a:gd name="connsiteX122" fmla="*/ 979458 w 1051171"/>
                <a:gd name="connsiteY122" fmla="*/ 226952 h 835880"/>
                <a:gd name="connsiteX123" fmla="*/ 976672 w 1051171"/>
                <a:gd name="connsiteY123" fmla="*/ 223032 h 835880"/>
                <a:gd name="connsiteX124" fmla="*/ 972746 w 1051171"/>
                <a:gd name="connsiteY124" fmla="*/ 218194 h 835880"/>
                <a:gd name="connsiteX125" fmla="*/ 970846 w 1051171"/>
                <a:gd name="connsiteY125" fmla="*/ 215908 h 835880"/>
                <a:gd name="connsiteX126" fmla="*/ 949950 w 1051171"/>
                <a:gd name="connsiteY126" fmla="*/ 191459 h 835880"/>
                <a:gd name="connsiteX127" fmla="*/ 878963 w 1051171"/>
                <a:gd name="connsiteY127" fmla="*/ 133295 h 835880"/>
                <a:gd name="connsiteX128" fmla="*/ 868261 w 1051171"/>
                <a:gd name="connsiteY128" fmla="*/ 126380 h 835880"/>
                <a:gd name="connsiteX129" fmla="*/ 857559 w 1051171"/>
                <a:gd name="connsiteY129" fmla="*/ 119491 h 835880"/>
                <a:gd name="connsiteX130" fmla="*/ 847997 w 1051171"/>
                <a:gd name="connsiteY130" fmla="*/ 113627 h 835880"/>
                <a:gd name="connsiteX131" fmla="*/ 844641 w 1051171"/>
                <a:gd name="connsiteY131" fmla="*/ 111651 h 835880"/>
                <a:gd name="connsiteX132" fmla="*/ 777074 w 1051171"/>
                <a:gd name="connsiteY132" fmla="*/ 73289 h 835880"/>
                <a:gd name="connsiteX133" fmla="*/ 773528 w 1051171"/>
                <a:gd name="connsiteY133" fmla="*/ 71358 h 835880"/>
                <a:gd name="connsiteX134" fmla="*/ 744146 w 1051171"/>
                <a:gd name="connsiteY134" fmla="*/ 56255 h 835880"/>
                <a:gd name="connsiteX135" fmla="*/ 703048 w 1051171"/>
                <a:gd name="connsiteY135" fmla="*/ 39873 h 835880"/>
                <a:gd name="connsiteX136" fmla="*/ 665054 w 1051171"/>
                <a:gd name="connsiteY136" fmla="*/ 27974 h 835880"/>
                <a:gd name="connsiteX137" fmla="*/ 656252 w 1051171"/>
                <a:gd name="connsiteY137" fmla="*/ 25536 h 835880"/>
                <a:gd name="connsiteX138" fmla="*/ 648019 w 1051171"/>
                <a:gd name="connsiteY138" fmla="*/ 23256 h 835880"/>
                <a:gd name="connsiteX139" fmla="*/ 643397 w 1051171"/>
                <a:gd name="connsiteY139" fmla="*/ 21914 h 835880"/>
                <a:gd name="connsiteX140" fmla="*/ 630922 w 1051171"/>
                <a:gd name="connsiteY140" fmla="*/ 18419 h 835880"/>
                <a:gd name="connsiteX141" fmla="*/ 610784 w 1051171"/>
                <a:gd name="connsiteY141" fmla="*/ 13194 h 835880"/>
                <a:gd name="connsiteX142" fmla="*/ 607175 w 1051171"/>
                <a:gd name="connsiteY142" fmla="*/ 12339 h 835880"/>
                <a:gd name="connsiteX143" fmla="*/ 594827 w 1051171"/>
                <a:gd name="connsiteY143" fmla="*/ 9452 h 835880"/>
                <a:gd name="connsiteX144" fmla="*/ 583745 w 1051171"/>
                <a:gd name="connsiteY144" fmla="*/ 7375 h 835880"/>
                <a:gd name="connsiteX145" fmla="*/ 574563 w 1051171"/>
                <a:gd name="connsiteY145" fmla="*/ 5589 h 835880"/>
                <a:gd name="connsiteX146" fmla="*/ 569941 w 1051171"/>
                <a:gd name="connsiteY146" fmla="*/ 4937 h 835880"/>
                <a:gd name="connsiteX147" fmla="*/ 567598 w 1051171"/>
                <a:gd name="connsiteY147" fmla="*/ 4734 h 835880"/>
                <a:gd name="connsiteX148" fmla="*/ 560505 w 1051171"/>
                <a:gd name="connsiteY148" fmla="*/ 3879 h 835880"/>
                <a:gd name="connsiteX149" fmla="*/ 553286 w 1051171"/>
                <a:gd name="connsiteY149" fmla="*/ 3030 h 835880"/>
                <a:gd name="connsiteX150" fmla="*/ 533909 w 1051171"/>
                <a:gd name="connsiteY150" fmla="*/ 1087 h 835880"/>
                <a:gd name="connsiteX151" fmla="*/ 521307 w 1051171"/>
                <a:gd name="connsiteY151" fmla="*/ 378 h 835880"/>
                <a:gd name="connsiteX152" fmla="*/ 508832 w 1051171"/>
                <a:gd name="connsiteY152" fmla="*/ -319 h 835880"/>
                <a:gd name="connsiteX153" fmla="*/ 503197 w 1051171"/>
                <a:gd name="connsiteY153" fmla="*/ -547 h 83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1051171" h="835880">
                  <a:moveTo>
                    <a:pt x="503197" y="-547"/>
                  </a:moveTo>
                  <a:cubicBezTo>
                    <a:pt x="501296" y="-547"/>
                    <a:pt x="499397" y="-484"/>
                    <a:pt x="497497" y="-484"/>
                  </a:cubicBezTo>
                  <a:cubicBezTo>
                    <a:pt x="496104" y="-402"/>
                    <a:pt x="494648" y="-402"/>
                    <a:pt x="493192" y="-402"/>
                  </a:cubicBezTo>
                  <a:lnTo>
                    <a:pt x="480020" y="-249"/>
                  </a:lnTo>
                  <a:lnTo>
                    <a:pt x="479450" y="-249"/>
                  </a:lnTo>
                  <a:lnTo>
                    <a:pt x="477867" y="-319"/>
                  </a:lnTo>
                  <a:lnTo>
                    <a:pt x="476157" y="-319"/>
                  </a:lnTo>
                  <a:cubicBezTo>
                    <a:pt x="475270" y="-319"/>
                    <a:pt x="474447" y="-319"/>
                    <a:pt x="473687" y="-249"/>
                  </a:cubicBezTo>
                  <a:cubicBezTo>
                    <a:pt x="466089" y="314"/>
                    <a:pt x="458616" y="878"/>
                    <a:pt x="451081" y="1384"/>
                  </a:cubicBezTo>
                  <a:cubicBezTo>
                    <a:pt x="445762" y="1821"/>
                    <a:pt x="440632" y="2448"/>
                    <a:pt x="435250" y="3164"/>
                  </a:cubicBezTo>
                  <a:cubicBezTo>
                    <a:pt x="421192" y="5089"/>
                    <a:pt x="407071" y="7305"/>
                    <a:pt x="395166" y="9154"/>
                  </a:cubicBezTo>
                  <a:cubicBezTo>
                    <a:pt x="388706" y="10135"/>
                    <a:pt x="382247" y="11579"/>
                    <a:pt x="375978" y="12922"/>
                  </a:cubicBezTo>
                  <a:lnTo>
                    <a:pt x="370596" y="14055"/>
                  </a:lnTo>
                  <a:cubicBezTo>
                    <a:pt x="364833" y="15335"/>
                    <a:pt x="359324" y="16842"/>
                    <a:pt x="355208" y="18000"/>
                  </a:cubicBezTo>
                  <a:cubicBezTo>
                    <a:pt x="353245" y="18564"/>
                    <a:pt x="351218" y="19064"/>
                    <a:pt x="349192" y="19546"/>
                  </a:cubicBezTo>
                  <a:cubicBezTo>
                    <a:pt x="345139" y="20641"/>
                    <a:pt x="340896" y="21680"/>
                    <a:pt x="336970" y="23130"/>
                  </a:cubicBezTo>
                  <a:lnTo>
                    <a:pt x="323419" y="27676"/>
                  </a:lnTo>
                  <a:lnTo>
                    <a:pt x="314680" y="30672"/>
                  </a:lnTo>
                  <a:cubicBezTo>
                    <a:pt x="310501" y="32103"/>
                    <a:pt x="306448" y="33813"/>
                    <a:pt x="302459" y="35453"/>
                  </a:cubicBezTo>
                  <a:lnTo>
                    <a:pt x="298912" y="36941"/>
                  </a:lnTo>
                  <a:cubicBezTo>
                    <a:pt x="286501" y="42007"/>
                    <a:pt x="276433" y="46642"/>
                    <a:pt x="267123" y="51354"/>
                  </a:cubicBezTo>
                  <a:cubicBezTo>
                    <a:pt x="251863" y="59187"/>
                    <a:pt x="236475" y="69078"/>
                    <a:pt x="218807" y="82490"/>
                  </a:cubicBezTo>
                  <a:cubicBezTo>
                    <a:pt x="209372" y="89608"/>
                    <a:pt x="199430" y="97802"/>
                    <a:pt x="188412" y="107503"/>
                  </a:cubicBezTo>
                  <a:cubicBezTo>
                    <a:pt x="180369" y="114652"/>
                    <a:pt x="169857" y="124056"/>
                    <a:pt x="159472" y="134030"/>
                  </a:cubicBezTo>
                  <a:cubicBezTo>
                    <a:pt x="154596" y="138785"/>
                    <a:pt x="149530" y="143788"/>
                    <a:pt x="144528" y="148841"/>
                  </a:cubicBezTo>
                  <a:cubicBezTo>
                    <a:pt x="141425" y="151925"/>
                    <a:pt x="138449" y="155104"/>
                    <a:pt x="135599" y="158251"/>
                  </a:cubicBezTo>
                  <a:cubicBezTo>
                    <a:pt x="134206" y="159739"/>
                    <a:pt x="132939" y="161164"/>
                    <a:pt x="131673" y="162671"/>
                  </a:cubicBezTo>
                  <a:cubicBezTo>
                    <a:pt x="121288" y="173715"/>
                    <a:pt x="112739" y="183980"/>
                    <a:pt x="105520" y="194099"/>
                  </a:cubicBezTo>
                  <a:lnTo>
                    <a:pt x="102797" y="197867"/>
                  </a:lnTo>
                  <a:cubicBezTo>
                    <a:pt x="99758" y="202021"/>
                    <a:pt x="96655" y="206352"/>
                    <a:pt x="93805" y="210716"/>
                  </a:cubicBezTo>
                  <a:cubicBezTo>
                    <a:pt x="90449" y="215908"/>
                    <a:pt x="86586" y="221987"/>
                    <a:pt x="82913" y="228168"/>
                  </a:cubicBezTo>
                  <a:cubicBezTo>
                    <a:pt x="77657" y="236716"/>
                    <a:pt x="72908" y="245702"/>
                    <a:pt x="68348" y="254396"/>
                  </a:cubicBezTo>
                  <a:cubicBezTo>
                    <a:pt x="66702" y="257309"/>
                    <a:pt x="65182" y="260184"/>
                    <a:pt x="63662" y="263028"/>
                  </a:cubicBezTo>
                  <a:cubicBezTo>
                    <a:pt x="62459" y="265168"/>
                    <a:pt x="61319" y="267302"/>
                    <a:pt x="60180" y="269442"/>
                  </a:cubicBezTo>
                  <a:cubicBezTo>
                    <a:pt x="55683" y="277421"/>
                    <a:pt x="51188" y="285622"/>
                    <a:pt x="47705" y="294247"/>
                  </a:cubicBezTo>
                  <a:cubicBezTo>
                    <a:pt x="41246" y="310407"/>
                    <a:pt x="36180" y="323667"/>
                    <a:pt x="31874" y="335800"/>
                  </a:cubicBezTo>
                  <a:cubicBezTo>
                    <a:pt x="21489" y="364587"/>
                    <a:pt x="14333" y="388239"/>
                    <a:pt x="9520" y="410193"/>
                  </a:cubicBezTo>
                  <a:cubicBezTo>
                    <a:pt x="3568" y="436916"/>
                    <a:pt x="1351" y="464715"/>
                    <a:pt x="-549" y="493174"/>
                  </a:cubicBezTo>
                  <a:cubicBezTo>
                    <a:pt x="-1688" y="509619"/>
                    <a:pt x="-1245" y="523025"/>
                    <a:pt x="655" y="535430"/>
                  </a:cubicBezTo>
                  <a:cubicBezTo>
                    <a:pt x="2301" y="546030"/>
                    <a:pt x="4391" y="555377"/>
                    <a:pt x="7177" y="563926"/>
                  </a:cubicBezTo>
                  <a:cubicBezTo>
                    <a:pt x="10280" y="573412"/>
                    <a:pt x="14016" y="582967"/>
                    <a:pt x="18892" y="593302"/>
                  </a:cubicBezTo>
                  <a:cubicBezTo>
                    <a:pt x="21299" y="598577"/>
                    <a:pt x="23705" y="603339"/>
                    <a:pt x="26111" y="607904"/>
                  </a:cubicBezTo>
                  <a:cubicBezTo>
                    <a:pt x="26681" y="608911"/>
                    <a:pt x="27187" y="609912"/>
                    <a:pt x="27631" y="610900"/>
                  </a:cubicBezTo>
                  <a:cubicBezTo>
                    <a:pt x="28771" y="613040"/>
                    <a:pt x="29911" y="615174"/>
                    <a:pt x="31177" y="617182"/>
                  </a:cubicBezTo>
                  <a:cubicBezTo>
                    <a:pt x="34280" y="622152"/>
                    <a:pt x="38080" y="628016"/>
                    <a:pt x="42322" y="633861"/>
                  </a:cubicBezTo>
                  <a:cubicBezTo>
                    <a:pt x="44222" y="636565"/>
                    <a:pt x="46438" y="639054"/>
                    <a:pt x="48465" y="641549"/>
                  </a:cubicBezTo>
                  <a:cubicBezTo>
                    <a:pt x="49288" y="642410"/>
                    <a:pt x="49921" y="643328"/>
                    <a:pt x="50745" y="644189"/>
                  </a:cubicBezTo>
                  <a:cubicBezTo>
                    <a:pt x="52391" y="646330"/>
                    <a:pt x="54354" y="648527"/>
                    <a:pt x="56507" y="650750"/>
                  </a:cubicBezTo>
                  <a:cubicBezTo>
                    <a:pt x="61700" y="656234"/>
                    <a:pt x="66449" y="660996"/>
                    <a:pt x="70945" y="665352"/>
                  </a:cubicBezTo>
                  <a:cubicBezTo>
                    <a:pt x="80253" y="674408"/>
                    <a:pt x="89119" y="682621"/>
                    <a:pt x="98048" y="690365"/>
                  </a:cubicBezTo>
                  <a:cubicBezTo>
                    <a:pt x="115905" y="706064"/>
                    <a:pt x="137056" y="720875"/>
                    <a:pt x="162638" y="735896"/>
                  </a:cubicBezTo>
                  <a:cubicBezTo>
                    <a:pt x="186448" y="749808"/>
                    <a:pt x="208042" y="760706"/>
                    <a:pt x="228496" y="769255"/>
                  </a:cubicBezTo>
                  <a:cubicBezTo>
                    <a:pt x="240210" y="774118"/>
                    <a:pt x="252749" y="778665"/>
                    <a:pt x="266997" y="783230"/>
                  </a:cubicBezTo>
                  <a:cubicBezTo>
                    <a:pt x="276495" y="786308"/>
                    <a:pt x="286184" y="788866"/>
                    <a:pt x="295683" y="791361"/>
                  </a:cubicBezTo>
                  <a:lnTo>
                    <a:pt x="301509" y="792932"/>
                  </a:lnTo>
                  <a:lnTo>
                    <a:pt x="310944" y="795446"/>
                  </a:lnTo>
                  <a:cubicBezTo>
                    <a:pt x="319810" y="797770"/>
                    <a:pt x="328612" y="800138"/>
                    <a:pt x="337477" y="802418"/>
                  </a:cubicBezTo>
                  <a:cubicBezTo>
                    <a:pt x="341466" y="803412"/>
                    <a:pt x="345582" y="804324"/>
                    <a:pt x="349572" y="805185"/>
                  </a:cubicBezTo>
                  <a:cubicBezTo>
                    <a:pt x="351408" y="805609"/>
                    <a:pt x="353308" y="806053"/>
                    <a:pt x="355208" y="806464"/>
                  </a:cubicBezTo>
                  <a:lnTo>
                    <a:pt x="358501" y="807180"/>
                  </a:lnTo>
                  <a:cubicBezTo>
                    <a:pt x="363377" y="808332"/>
                    <a:pt x="368315" y="809459"/>
                    <a:pt x="373255" y="810466"/>
                  </a:cubicBezTo>
                  <a:cubicBezTo>
                    <a:pt x="394216" y="814886"/>
                    <a:pt x="419102" y="819940"/>
                    <a:pt x="444748" y="824360"/>
                  </a:cubicBezTo>
                  <a:cubicBezTo>
                    <a:pt x="456907" y="826437"/>
                    <a:pt x="469065" y="828128"/>
                    <a:pt x="481223" y="829489"/>
                  </a:cubicBezTo>
                  <a:cubicBezTo>
                    <a:pt x="495281" y="831002"/>
                    <a:pt x="509086" y="832345"/>
                    <a:pt x="522827" y="832991"/>
                  </a:cubicBezTo>
                  <a:cubicBezTo>
                    <a:pt x="530363" y="833352"/>
                    <a:pt x="537962" y="833554"/>
                    <a:pt x="545244" y="833700"/>
                  </a:cubicBezTo>
                  <a:cubicBezTo>
                    <a:pt x="550373" y="833827"/>
                    <a:pt x="555566" y="833991"/>
                    <a:pt x="560632" y="834188"/>
                  </a:cubicBezTo>
                  <a:cubicBezTo>
                    <a:pt x="564178" y="834352"/>
                    <a:pt x="567598" y="834479"/>
                    <a:pt x="571080" y="834688"/>
                  </a:cubicBezTo>
                  <a:cubicBezTo>
                    <a:pt x="573677" y="834852"/>
                    <a:pt x="576210" y="834985"/>
                    <a:pt x="578743" y="835042"/>
                  </a:cubicBezTo>
                  <a:cubicBezTo>
                    <a:pt x="584568" y="835334"/>
                    <a:pt x="590458" y="835334"/>
                    <a:pt x="596157" y="835334"/>
                  </a:cubicBezTo>
                  <a:lnTo>
                    <a:pt x="598627" y="835334"/>
                  </a:lnTo>
                  <a:cubicBezTo>
                    <a:pt x="610151" y="835334"/>
                    <a:pt x="621866" y="834985"/>
                    <a:pt x="632885" y="834625"/>
                  </a:cubicBezTo>
                  <a:lnTo>
                    <a:pt x="639534" y="834409"/>
                  </a:lnTo>
                  <a:cubicBezTo>
                    <a:pt x="649792" y="834061"/>
                    <a:pt x="660368" y="833770"/>
                    <a:pt x="670816" y="833079"/>
                  </a:cubicBezTo>
                  <a:cubicBezTo>
                    <a:pt x="675819" y="832699"/>
                    <a:pt x="680885" y="831984"/>
                    <a:pt x="685698" y="831351"/>
                  </a:cubicBezTo>
                  <a:lnTo>
                    <a:pt x="689497" y="830939"/>
                  </a:lnTo>
                  <a:cubicBezTo>
                    <a:pt x="696082" y="830078"/>
                    <a:pt x="701465" y="829280"/>
                    <a:pt x="706531" y="828419"/>
                  </a:cubicBezTo>
                  <a:cubicBezTo>
                    <a:pt x="722362" y="825804"/>
                    <a:pt x="736610" y="823435"/>
                    <a:pt x="750921" y="820592"/>
                  </a:cubicBezTo>
                  <a:cubicBezTo>
                    <a:pt x="755671" y="819667"/>
                    <a:pt x="759343" y="818806"/>
                    <a:pt x="762573" y="817736"/>
                  </a:cubicBezTo>
                  <a:cubicBezTo>
                    <a:pt x="766499" y="816583"/>
                    <a:pt x="770299" y="814886"/>
                    <a:pt x="773908" y="813316"/>
                  </a:cubicBezTo>
                  <a:lnTo>
                    <a:pt x="775554" y="812606"/>
                  </a:lnTo>
                  <a:cubicBezTo>
                    <a:pt x="783533" y="809130"/>
                    <a:pt x="791702" y="805185"/>
                    <a:pt x="798605" y="801854"/>
                  </a:cubicBezTo>
                  <a:cubicBezTo>
                    <a:pt x="809560" y="796497"/>
                    <a:pt x="820324" y="790791"/>
                    <a:pt x="830520" y="784947"/>
                  </a:cubicBezTo>
                  <a:cubicBezTo>
                    <a:pt x="837549" y="780963"/>
                    <a:pt x="843185" y="777557"/>
                    <a:pt x="848441" y="774194"/>
                  </a:cubicBezTo>
                  <a:cubicBezTo>
                    <a:pt x="852240" y="771680"/>
                    <a:pt x="856039" y="768767"/>
                    <a:pt x="859586" y="765981"/>
                  </a:cubicBezTo>
                  <a:cubicBezTo>
                    <a:pt x="860789" y="764980"/>
                    <a:pt x="862056" y="764056"/>
                    <a:pt x="863258" y="763138"/>
                  </a:cubicBezTo>
                  <a:cubicBezTo>
                    <a:pt x="867818" y="759655"/>
                    <a:pt x="872251" y="755805"/>
                    <a:pt x="876493" y="752094"/>
                  </a:cubicBezTo>
                  <a:cubicBezTo>
                    <a:pt x="878520" y="750378"/>
                    <a:pt x="880482" y="748655"/>
                    <a:pt x="882446" y="746965"/>
                  </a:cubicBezTo>
                  <a:cubicBezTo>
                    <a:pt x="885802" y="744109"/>
                    <a:pt x="889032" y="741120"/>
                    <a:pt x="892261" y="738200"/>
                  </a:cubicBezTo>
                  <a:cubicBezTo>
                    <a:pt x="893781" y="736757"/>
                    <a:pt x="895238" y="735332"/>
                    <a:pt x="896884" y="733933"/>
                  </a:cubicBezTo>
                  <a:cubicBezTo>
                    <a:pt x="906066" y="725656"/>
                    <a:pt x="914614" y="716518"/>
                    <a:pt x="922974" y="707672"/>
                  </a:cubicBezTo>
                  <a:lnTo>
                    <a:pt x="923480" y="707051"/>
                  </a:lnTo>
                  <a:cubicBezTo>
                    <a:pt x="933296" y="696780"/>
                    <a:pt x="941591" y="685800"/>
                    <a:pt x="948303" y="674484"/>
                  </a:cubicBezTo>
                  <a:cubicBezTo>
                    <a:pt x="954509" y="664073"/>
                    <a:pt x="960208" y="653156"/>
                    <a:pt x="965718" y="642619"/>
                  </a:cubicBezTo>
                  <a:lnTo>
                    <a:pt x="968124" y="637990"/>
                  </a:lnTo>
                  <a:cubicBezTo>
                    <a:pt x="973063" y="628434"/>
                    <a:pt x="978256" y="618524"/>
                    <a:pt x="983258" y="608696"/>
                  </a:cubicBezTo>
                  <a:cubicBezTo>
                    <a:pt x="989464" y="596354"/>
                    <a:pt x="995923" y="583600"/>
                    <a:pt x="1002002" y="570499"/>
                  </a:cubicBezTo>
                  <a:cubicBezTo>
                    <a:pt x="1007765" y="558100"/>
                    <a:pt x="1012957" y="544840"/>
                    <a:pt x="1017960" y="530003"/>
                  </a:cubicBezTo>
                  <a:cubicBezTo>
                    <a:pt x="1019163" y="526020"/>
                    <a:pt x="1020493" y="521891"/>
                    <a:pt x="1021569" y="517978"/>
                  </a:cubicBezTo>
                  <a:cubicBezTo>
                    <a:pt x="1022139" y="516027"/>
                    <a:pt x="1022773" y="514121"/>
                    <a:pt x="1023406" y="512259"/>
                  </a:cubicBezTo>
                  <a:cubicBezTo>
                    <a:pt x="1025179" y="506345"/>
                    <a:pt x="1027142" y="500437"/>
                    <a:pt x="1029169" y="494655"/>
                  </a:cubicBezTo>
                  <a:lnTo>
                    <a:pt x="1029485" y="493737"/>
                  </a:lnTo>
                  <a:cubicBezTo>
                    <a:pt x="1031512" y="487747"/>
                    <a:pt x="1033664" y="481832"/>
                    <a:pt x="1035754" y="475842"/>
                  </a:cubicBezTo>
                  <a:cubicBezTo>
                    <a:pt x="1037844" y="470079"/>
                    <a:pt x="1039997" y="464298"/>
                    <a:pt x="1041959" y="458529"/>
                  </a:cubicBezTo>
                  <a:cubicBezTo>
                    <a:pt x="1043986" y="452538"/>
                    <a:pt x="1045633" y="446402"/>
                    <a:pt x="1047089" y="440703"/>
                  </a:cubicBezTo>
                  <a:cubicBezTo>
                    <a:pt x="1048482" y="435358"/>
                    <a:pt x="1048926" y="429729"/>
                    <a:pt x="1049432" y="424258"/>
                  </a:cubicBezTo>
                  <a:lnTo>
                    <a:pt x="1049432" y="423966"/>
                  </a:lnTo>
                  <a:cubicBezTo>
                    <a:pt x="1049749" y="419812"/>
                    <a:pt x="1049938" y="415684"/>
                    <a:pt x="1050002" y="411264"/>
                  </a:cubicBezTo>
                  <a:cubicBezTo>
                    <a:pt x="1050002" y="406198"/>
                    <a:pt x="1049686" y="401233"/>
                    <a:pt x="1049432" y="396522"/>
                  </a:cubicBezTo>
                  <a:cubicBezTo>
                    <a:pt x="1048672" y="384110"/>
                    <a:pt x="1047849" y="370869"/>
                    <a:pt x="1046646" y="357615"/>
                  </a:cubicBezTo>
                  <a:cubicBezTo>
                    <a:pt x="1046076" y="351029"/>
                    <a:pt x="1045252" y="344406"/>
                    <a:pt x="1044493" y="338795"/>
                  </a:cubicBezTo>
                  <a:cubicBezTo>
                    <a:pt x="1043796" y="333077"/>
                    <a:pt x="1042846" y="327372"/>
                    <a:pt x="1041959" y="322533"/>
                  </a:cubicBezTo>
                  <a:cubicBezTo>
                    <a:pt x="1041136" y="317961"/>
                    <a:pt x="1039490" y="313567"/>
                    <a:pt x="1037717" y="309356"/>
                  </a:cubicBezTo>
                  <a:lnTo>
                    <a:pt x="1037084" y="307405"/>
                  </a:lnTo>
                  <a:cubicBezTo>
                    <a:pt x="1034488" y="300870"/>
                    <a:pt x="1031385" y="294082"/>
                    <a:pt x="1027332" y="286749"/>
                  </a:cubicBezTo>
                  <a:cubicBezTo>
                    <a:pt x="1024672" y="281911"/>
                    <a:pt x="1021126" y="277421"/>
                    <a:pt x="1017833" y="273299"/>
                  </a:cubicBezTo>
                  <a:lnTo>
                    <a:pt x="1017010" y="272292"/>
                  </a:lnTo>
                  <a:cubicBezTo>
                    <a:pt x="1015237" y="270076"/>
                    <a:pt x="1013401" y="267809"/>
                    <a:pt x="1011184" y="265858"/>
                  </a:cubicBezTo>
                  <a:cubicBezTo>
                    <a:pt x="1009411" y="264167"/>
                    <a:pt x="1007194" y="262591"/>
                    <a:pt x="1004978" y="261312"/>
                  </a:cubicBezTo>
                  <a:cubicBezTo>
                    <a:pt x="1003649" y="260457"/>
                    <a:pt x="1002002" y="259887"/>
                    <a:pt x="1000546" y="259386"/>
                  </a:cubicBezTo>
                  <a:cubicBezTo>
                    <a:pt x="998140" y="255340"/>
                    <a:pt x="995606" y="251256"/>
                    <a:pt x="993327" y="247842"/>
                  </a:cubicBezTo>
                  <a:lnTo>
                    <a:pt x="992567" y="246690"/>
                  </a:lnTo>
                  <a:cubicBezTo>
                    <a:pt x="989211" y="241491"/>
                    <a:pt x="985727" y="236147"/>
                    <a:pt x="982245" y="230954"/>
                  </a:cubicBezTo>
                  <a:lnTo>
                    <a:pt x="979458" y="226952"/>
                  </a:lnTo>
                  <a:lnTo>
                    <a:pt x="976672" y="223032"/>
                  </a:lnTo>
                  <a:cubicBezTo>
                    <a:pt x="975406" y="221335"/>
                    <a:pt x="974139" y="219745"/>
                    <a:pt x="972746" y="218194"/>
                  </a:cubicBezTo>
                  <a:cubicBezTo>
                    <a:pt x="972050" y="217421"/>
                    <a:pt x="971479" y="216617"/>
                    <a:pt x="970846" y="215908"/>
                  </a:cubicBezTo>
                  <a:cubicBezTo>
                    <a:pt x="963311" y="206644"/>
                    <a:pt x="956789" y="198962"/>
                    <a:pt x="949950" y="191459"/>
                  </a:cubicBezTo>
                  <a:cubicBezTo>
                    <a:pt x="931079" y="171093"/>
                    <a:pt x="907776" y="152045"/>
                    <a:pt x="878963" y="133295"/>
                  </a:cubicBezTo>
                  <a:lnTo>
                    <a:pt x="868261" y="126380"/>
                  </a:lnTo>
                  <a:lnTo>
                    <a:pt x="857559" y="119491"/>
                  </a:lnTo>
                  <a:cubicBezTo>
                    <a:pt x="854393" y="117413"/>
                    <a:pt x="851163" y="115488"/>
                    <a:pt x="847997" y="113627"/>
                  </a:cubicBezTo>
                  <a:lnTo>
                    <a:pt x="844641" y="111651"/>
                  </a:lnTo>
                  <a:cubicBezTo>
                    <a:pt x="822098" y="98308"/>
                    <a:pt x="798858" y="85333"/>
                    <a:pt x="777074" y="73289"/>
                  </a:cubicBezTo>
                  <a:lnTo>
                    <a:pt x="773528" y="71358"/>
                  </a:lnTo>
                  <a:cubicBezTo>
                    <a:pt x="764156" y="66165"/>
                    <a:pt x="754214" y="60675"/>
                    <a:pt x="744146" y="56255"/>
                  </a:cubicBezTo>
                  <a:cubicBezTo>
                    <a:pt x="732241" y="51062"/>
                    <a:pt x="717993" y="45002"/>
                    <a:pt x="703048" y="39873"/>
                  </a:cubicBezTo>
                  <a:cubicBezTo>
                    <a:pt x="689307" y="35010"/>
                    <a:pt x="675502" y="30963"/>
                    <a:pt x="665054" y="27974"/>
                  </a:cubicBezTo>
                  <a:cubicBezTo>
                    <a:pt x="662077" y="27113"/>
                    <a:pt x="659164" y="26315"/>
                    <a:pt x="656252" y="25536"/>
                  </a:cubicBezTo>
                  <a:cubicBezTo>
                    <a:pt x="653465" y="24827"/>
                    <a:pt x="650806" y="24048"/>
                    <a:pt x="648019" y="23256"/>
                  </a:cubicBezTo>
                  <a:lnTo>
                    <a:pt x="643397" y="21914"/>
                  </a:lnTo>
                  <a:cubicBezTo>
                    <a:pt x="639344" y="20762"/>
                    <a:pt x="635101" y="19482"/>
                    <a:pt x="630922" y="18419"/>
                  </a:cubicBezTo>
                  <a:cubicBezTo>
                    <a:pt x="624209" y="16715"/>
                    <a:pt x="617497" y="14917"/>
                    <a:pt x="610784" y="13194"/>
                  </a:cubicBezTo>
                  <a:lnTo>
                    <a:pt x="607175" y="12339"/>
                  </a:lnTo>
                  <a:cubicBezTo>
                    <a:pt x="603122" y="11288"/>
                    <a:pt x="599006" y="10205"/>
                    <a:pt x="594827" y="9452"/>
                  </a:cubicBezTo>
                  <a:lnTo>
                    <a:pt x="583745" y="7375"/>
                  </a:lnTo>
                  <a:lnTo>
                    <a:pt x="574563" y="5589"/>
                  </a:lnTo>
                  <a:cubicBezTo>
                    <a:pt x="572980" y="5298"/>
                    <a:pt x="571460" y="5171"/>
                    <a:pt x="569941" y="4937"/>
                  </a:cubicBezTo>
                  <a:cubicBezTo>
                    <a:pt x="569117" y="4880"/>
                    <a:pt x="568421" y="4798"/>
                    <a:pt x="567598" y="4734"/>
                  </a:cubicBezTo>
                  <a:lnTo>
                    <a:pt x="560505" y="3879"/>
                  </a:lnTo>
                  <a:lnTo>
                    <a:pt x="553286" y="3030"/>
                  </a:lnTo>
                  <a:cubicBezTo>
                    <a:pt x="547081" y="2239"/>
                    <a:pt x="540431" y="1530"/>
                    <a:pt x="533909" y="1087"/>
                  </a:cubicBezTo>
                  <a:lnTo>
                    <a:pt x="521307" y="378"/>
                  </a:lnTo>
                  <a:lnTo>
                    <a:pt x="508832" y="-319"/>
                  </a:lnTo>
                  <a:cubicBezTo>
                    <a:pt x="507059" y="-484"/>
                    <a:pt x="505286" y="-547"/>
                    <a:pt x="503197" y="-547"/>
                  </a:cubicBezTo>
                  <a:close/>
                </a:path>
              </a:pathLst>
            </a:custGeom>
            <a:solidFill>
              <a:srgbClr val="BE948B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5" name="Freeform: Shape 16">
              <a:extLst>
                <a:ext uri="{FF2B5EF4-FFF2-40B4-BE49-F238E27FC236}">
                  <a16:creationId xmlns:a16="http://schemas.microsoft.com/office/drawing/2014/main" id="{929D406A-7D7A-4A7E-AE89-6F2FFA64D701}"/>
                </a:ext>
              </a:extLst>
            </p:cNvPr>
            <p:cNvSpPr/>
            <p:nvPr/>
          </p:nvSpPr>
          <p:spPr>
            <a:xfrm>
              <a:off x="8179355" y="4182125"/>
              <a:ext cx="645896" cy="139313"/>
            </a:xfrm>
            <a:custGeom>
              <a:avLst/>
              <a:gdLst>
                <a:gd name="connsiteX0" fmla="*/ 13706 w 645896"/>
                <a:gd name="connsiteY0" fmla="*/ -547 h 139313"/>
                <a:gd name="connsiteX1" fmla="*/ 535 w 645896"/>
                <a:gd name="connsiteY1" fmla="*/ 7159 h 139313"/>
                <a:gd name="connsiteX2" fmla="*/ 6551 w 645896"/>
                <a:gd name="connsiteY2" fmla="*/ 27220 h 139313"/>
                <a:gd name="connsiteX3" fmla="*/ 42076 w 645896"/>
                <a:gd name="connsiteY3" fmla="*/ 46275 h 139313"/>
                <a:gd name="connsiteX4" fmla="*/ 75068 w 645896"/>
                <a:gd name="connsiteY4" fmla="*/ 64341 h 139313"/>
                <a:gd name="connsiteX5" fmla="*/ 146625 w 645896"/>
                <a:gd name="connsiteY5" fmla="*/ 93958 h 139313"/>
                <a:gd name="connsiteX6" fmla="*/ 182529 w 645896"/>
                <a:gd name="connsiteY6" fmla="*/ 104793 h 139313"/>
                <a:gd name="connsiteX7" fmla="*/ 221537 w 645896"/>
                <a:gd name="connsiteY7" fmla="*/ 114526 h 139313"/>
                <a:gd name="connsiteX8" fmla="*/ 238508 w 645896"/>
                <a:gd name="connsiteY8" fmla="*/ 117774 h 139313"/>
                <a:gd name="connsiteX9" fmla="*/ 255796 w 645896"/>
                <a:gd name="connsiteY9" fmla="*/ 120814 h 139313"/>
                <a:gd name="connsiteX10" fmla="*/ 293916 w 645896"/>
                <a:gd name="connsiteY10" fmla="*/ 126830 h 139313"/>
                <a:gd name="connsiteX11" fmla="*/ 351035 w 645896"/>
                <a:gd name="connsiteY11" fmla="*/ 134555 h 139313"/>
                <a:gd name="connsiteX12" fmla="*/ 346222 w 645896"/>
                <a:gd name="connsiteY12" fmla="*/ 134137 h 139313"/>
                <a:gd name="connsiteX13" fmla="*/ 346222 w 645896"/>
                <a:gd name="connsiteY13" fmla="*/ 134137 h 139313"/>
                <a:gd name="connsiteX14" fmla="*/ 361104 w 645896"/>
                <a:gd name="connsiteY14" fmla="*/ 135562 h 139313"/>
                <a:gd name="connsiteX15" fmla="*/ 395932 w 645896"/>
                <a:gd name="connsiteY15" fmla="*/ 137829 h 139313"/>
                <a:gd name="connsiteX16" fmla="*/ 432597 w 645896"/>
                <a:gd name="connsiteY16" fmla="*/ 138747 h 139313"/>
                <a:gd name="connsiteX17" fmla="*/ 434876 w 645896"/>
                <a:gd name="connsiteY17" fmla="*/ 138766 h 139313"/>
                <a:gd name="connsiteX18" fmla="*/ 450011 w 645896"/>
                <a:gd name="connsiteY18" fmla="*/ 138475 h 139313"/>
                <a:gd name="connsiteX19" fmla="*/ 468375 w 645896"/>
                <a:gd name="connsiteY19" fmla="*/ 138120 h 139313"/>
                <a:gd name="connsiteX20" fmla="*/ 494528 w 645896"/>
                <a:gd name="connsiteY20" fmla="*/ 138348 h 139313"/>
                <a:gd name="connsiteX21" fmla="*/ 506116 w 645896"/>
                <a:gd name="connsiteY21" fmla="*/ 138247 h 139313"/>
                <a:gd name="connsiteX22" fmla="*/ 538982 w 645896"/>
                <a:gd name="connsiteY22" fmla="*/ 137266 h 139313"/>
                <a:gd name="connsiteX23" fmla="*/ 571657 w 645896"/>
                <a:gd name="connsiteY23" fmla="*/ 135917 h 139313"/>
                <a:gd name="connsiteX24" fmla="*/ 606169 w 645896"/>
                <a:gd name="connsiteY24" fmla="*/ 130813 h 139313"/>
                <a:gd name="connsiteX25" fmla="*/ 620923 w 645896"/>
                <a:gd name="connsiteY25" fmla="*/ 127210 h 139313"/>
                <a:gd name="connsiteX26" fmla="*/ 628079 w 645896"/>
                <a:gd name="connsiteY26" fmla="*/ 124873 h 139313"/>
                <a:gd name="connsiteX27" fmla="*/ 630612 w 645896"/>
                <a:gd name="connsiteY27" fmla="*/ 123872 h 139313"/>
                <a:gd name="connsiteX28" fmla="*/ 637704 w 645896"/>
                <a:gd name="connsiteY28" fmla="*/ 121371 h 139313"/>
                <a:gd name="connsiteX29" fmla="*/ 642961 w 645896"/>
                <a:gd name="connsiteY29" fmla="*/ 115710 h 139313"/>
                <a:gd name="connsiteX30" fmla="*/ 644037 w 645896"/>
                <a:gd name="connsiteY30" fmla="*/ 104046 h 139313"/>
                <a:gd name="connsiteX31" fmla="*/ 629535 w 645896"/>
                <a:gd name="connsiteY31" fmla="*/ 93394 h 139313"/>
                <a:gd name="connsiteX32" fmla="*/ 625103 w 645896"/>
                <a:gd name="connsiteY32" fmla="*/ 94104 h 139313"/>
                <a:gd name="connsiteX33" fmla="*/ 623077 w 645896"/>
                <a:gd name="connsiteY33" fmla="*/ 94876 h 139313"/>
                <a:gd name="connsiteX34" fmla="*/ 618327 w 645896"/>
                <a:gd name="connsiteY34" fmla="*/ 96231 h 139313"/>
                <a:gd name="connsiteX35" fmla="*/ 613641 w 645896"/>
                <a:gd name="connsiteY35" fmla="*/ 96877 h 139313"/>
                <a:gd name="connsiteX36" fmla="*/ 604586 w 645896"/>
                <a:gd name="connsiteY36" fmla="*/ 98498 h 139313"/>
                <a:gd name="connsiteX37" fmla="*/ 590465 w 645896"/>
                <a:gd name="connsiteY37" fmla="*/ 100626 h 139313"/>
                <a:gd name="connsiteX38" fmla="*/ 573557 w 645896"/>
                <a:gd name="connsiteY38" fmla="*/ 102399 h 139313"/>
                <a:gd name="connsiteX39" fmla="*/ 556650 w 645896"/>
                <a:gd name="connsiteY39" fmla="*/ 103102 h 139313"/>
                <a:gd name="connsiteX40" fmla="*/ 539615 w 645896"/>
                <a:gd name="connsiteY40" fmla="*/ 103672 h 139313"/>
                <a:gd name="connsiteX41" fmla="*/ 504217 w 645896"/>
                <a:gd name="connsiteY41" fmla="*/ 104666 h 139313"/>
                <a:gd name="connsiteX42" fmla="*/ 495034 w 645896"/>
                <a:gd name="connsiteY42" fmla="*/ 104755 h 139313"/>
                <a:gd name="connsiteX43" fmla="*/ 466919 w 645896"/>
                <a:gd name="connsiteY43" fmla="*/ 104318 h 139313"/>
                <a:gd name="connsiteX44" fmla="*/ 462802 w 645896"/>
                <a:gd name="connsiteY44" fmla="*/ 104274 h 139313"/>
                <a:gd name="connsiteX45" fmla="*/ 452988 w 645896"/>
                <a:gd name="connsiteY45" fmla="*/ 104375 h 139313"/>
                <a:gd name="connsiteX46" fmla="*/ 443995 w 645896"/>
                <a:gd name="connsiteY46" fmla="*/ 104540 h 139313"/>
                <a:gd name="connsiteX47" fmla="*/ 441969 w 645896"/>
                <a:gd name="connsiteY47" fmla="*/ 104521 h 139313"/>
                <a:gd name="connsiteX48" fmla="*/ 418349 w 645896"/>
                <a:gd name="connsiteY48" fmla="*/ 103875 h 139313"/>
                <a:gd name="connsiteX49" fmla="*/ 394665 w 645896"/>
                <a:gd name="connsiteY49" fmla="*/ 102481 h 139313"/>
                <a:gd name="connsiteX50" fmla="*/ 373325 w 645896"/>
                <a:gd name="connsiteY50" fmla="*/ 100981 h 139313"/>
                <a:gd name="connsiteX51" fmla="*/ 302655 w 645896"/>
                <a:gd name="connsiteY51" fmla="*/ 91830 h 139313"/>
                <a:gd name="connsiteX52" fmla="*/ 264977 w 645896"/>
                <a:gd name="connsiteY52" fmla="*/ 86442 h 139313"/>
                <a:gd name="connsiteX53" fmla="*/ 246740 w 645896"/>
                <a:gd name="connsiteY53" fmla="*/ 83630 h 139313"/>
                <a:gd name="connsiteX54" fmla="*/ 230276 w 645896"/>
                <a:gd name="connsiteY54" fmla="*/ 80799 h 139313"/>
                <a:gd name="connsiteX55" fmla="*/ 200640 w 645896"/>
                <a:gd name="connsiteY55" fmla="*/ 74195 h 139313"/>
                <a:gd name="connsiteX56" fmla="*/ 173980 w 645896"/>
                <a:gd name="connsiteY56" fmla="*/ 67387 h 139313"/>
                <a:gd name="connsiteX57" fmla="*/ 123258 w 645896"/>
                <a:gd name="connsiteY57" fmla="*/ 50739 h 139313"/>
                <a:gd name="connsiteX58" fmla="*/ 74562 w 645896"/>
                <a:gd name="connsiteY58" fmla="*/ 29842 h 139313"/>
                <a:gd name="connsiteX59" fmla="*/ 20546 w 645896"/>
                <a:gd name="connsiteY59" fmla="*/ 1220 h 139313"/>
                <a:gd name="connsiteX60" fmla="*/ 13706 w 645896"/>
                <a:gd name="connsiteY60" fmla="*/ -547 h 13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645896" h="139313">
                  <a:moveTo>
                    <a:pt x="13706" y="-547"/>
                  </a:moveTo>
                  <a:cubicBezTo>
                    <a:pt x="8387" y="-547"/>
                    <a:pt x="3195" y="2264"/>
                    <a:pt x="535" y="7159"/>
                  </a:cubicBezTo>
                  <a:cubicBezTo>
                    <a:pt x="-3264" y="14246"/>
                    <a:pt x="-478" y="23326"/>
                    <a:pt x="6551" y="27220"/>
                  </a:cubicBezTo>
                  <a:cubicBezTo>
                    <a:pt x="18393" y="33661"/>
                    <a:pt x="30298" y="39759"/>
                    <a:pt x="42076" y="46275"/>
                  </a:cubicBezTo>
                  <a:cubicBezTo>
                    <a:pt x="52968" y="52367"/>
                    <a:pt x="63669" y="59028"/>
                    <a:pt x="75068" y="64341"/>
                  </a:cubicBezTo>
                  <a:cubicBezTo>
                    <a:pt x="98434" y="75398"/>
                    <a:pt x="122308" y="85333"/>
                    <a:pt x="146625" y="93958"/>
                  </a:cubicBezTo>
                  <a:cubicBezTo>
                    <a:pt x="158403" y="98150"/>
                    <a:pt x="170434" y="101487"/>
                    <a:pt x="182529" y="104793"/>
                  </a:cubicBezTo>
                  <a:cubicBezTo>
                    <a:pt x="195447" y="108288"/>
                    <a:pt x="208492" y="111537"/>
                    <a:pt x="221537" y="114526"/>
                  </a:cubicBezTo>
                  <a:cubicBezTo>
                    <a:pt x="227236" y="115792"/>
                    <a:pt x="232809" y="116710"/>
                    <a:pt x="238508" y="117774"/>
                  </a:cubicBezTo>
                  <a:cubicBezTo>
                    <a:pt x="244270" y="118838"/>
                    <a:pt x="250033" y="119896"/>
                    <a:pt x="255796" y="120814"/>
                  </a:cubicBezTo>
                  <a:cubicBezTo>
                    <a:pt x="268461" y="122878"/>
                    <a:pt x="281189" y="124873"/>
                    <a:pt x="293916" y="126830"/>
                  </a:cubicBezTo>
                  <a:cubicBezTo>
                    <a:pt x="312851" y="129749"/>
                    <a:pt x="331848" y="132725"/>
                    <a:pt x="351035" y="134555"/>
                  </a:cubicBezTo>
                  <a:cubicBezTo>
                    <a:pt x="349452" y="134435"/>
                    <a:pt x="347805" y="134289"/>
                    <a:pt x="346222" y="134137"/>
                  </a:cubicBezTo>
                  <a:lnTo>
                    <a:pt x="346222" y="134137"/>
                  </a:lnTo>
                  <a:cubicBezTo>
                    <a:pt x="351162" y="134644"/>
                    <a:pt x="356101" y="135144"/>
                    <a:pt x="361104" y="135562"/>
                  </a:cubicBezTo>
                  <a:cubicBezTo>
                    <a:pt x="372692" y="136683"/>
                    <a:pt x="384280" y="137386"/>
                    <a:pt x="395932" y="137829"/>
                  </a:cubicBezTo>
                  <a:cubicBezTo>
                    <a:pt x="408090" y="138184"/>
                    <a:pt x="420312" y="138690"/>
                    <a:pt x="432597" y="138747"/>
                  </a:cubicBezTo>
                  <a:cubicBezTo>
                    <a:pt x="433357" y="138747"/>
                    <a:pt x="434180" y="138766"/>
                    <a:pt x="434876" y="138766"/>
                  </a:cubicBezTo>
                  <a:cubicBezTo>
                    <a:pt x="439943" y="138766"/>
                    <a:pt x="444945" y="138576"/>
                    <a:pt x="450011" y="138475"/>
                  </a:cubicBezTo>
                  <a:cubicBezTo>
                    <a:pt x="456091" y="138247"/>
                    <a:pt x="462233" y="138120"/>
                    <a:pt x="468375" y="138120"/>
                  </a:cubicBezTo>
                  <a:cubicBezTo>
                    <a:pt x="476987" y="138203"/>
                    <a:pt x="485789" y="138348"/>
                    <a:pt x="494528" y="138348"/>
                  </a:cubicBezTo>
                  <a:cubicBezTo>
                    <a:pt x="498391" y="138348"/>
                    <a:pt x="502253" y="138310"/>
                    <a:pt x="506116" y="138247"/>
                  </a:cubicBezTo>
                  <a:cubicBezTo>
                    <a:pt x="517008" y="137956"/>
                    <a:pt x="527963" y="137684"/>
                    <a:pt x="538982" y="137266"/>
                  </a:cubicBezTo>
                  <a:cubicBezTo>
                    <a:pt x="549873" y="136911"/>
                    <a:pt x="560892" y="136683"/>
                    <a:pt x="571657" y="135917"/>
                  </a:cubicBezTo>
                  <a:cubicBezTo>
                    <a:pt x="583245" y="135081"/>
                    <a:pt x="594834" y="133226"/>
                    <a:pt x="606169" y="130813"/>
                  </a:cubicBezTo>
                  <a:cubicBezTo>
                    <a:pt x="611108" y="129749"/>
                    <a:pt x="616048" y="128603"/>
                    <a:pt x="620923" y="127210"/>
                  </a:cubicBezTo>
                  <a:cubicBezTo>
                    <a:pt x="623393" y="126475"/>
                    <a:pt x="625736" y="125855"/>
                    <a:pt x="628079" y="124873"/>
                  </a:cubicBezTo>
                  <a:cubicBezTo>
                    <a:pt x="628965" y="124519"/>
                    <a:pt x="629725" y="124145"/>
                    <a:pt x="630612" y="123872"/>
                  </a:cubicBezTo>
                  <a:cubicBezTo>
                    <a:pt x="633399" y="123499"/>
                    <a:pt x="635045" y="122663"/>
                    <a:pt x="637704" y="121371"/>
                  </a:cubicBezTo>
                  <a:cubicBezTo>
                    <a:pt x="639920" y="119896"/>
                    <a:pt x="641630" y="118065"/>
                    <a:pt x="642961" y="115710"/>
                  </a:cubicBezTo>
                  <a:cubicBezTo>
                    <a:pt x="644860" y="112189"/>
                    <a:pt x="645240" y="107940"/>
                    <a:pt x="644037" y="104046"/>
                  </a:cubicBezTo>
                  <a:cubicBezTo>
                    <a:pt x="642074" y="97694"/>
                    <a:pt x="635994" y="93394"/>
                    <a:pt x="629535" y="93394"/>
                  </a:cubicBezTo>
                  <a:cubicBezTo>
                    <a:pt x="628079" y="93394"/>
                    <a:pt x="626559" y="93629"/>
                    <a:pt x="625103" y="94104"/>
                  </a:cubicBezTo>
                  <a:cubicBezTo>
                    <a:pt x="624406" y="94313"/>
                    <a:pt x="623773" y="94604"/>
                    <a:pt x="623077" y="94876"/>
                  </a:cubicBezTo>
                  <a:cubicBezTo>
                    <a:pt x="621620" y="95440"/>
                    <a:pt x="619974" y="95877"/>
                    <a:pt x="618327" y="96231"/>
                  </a:cubicBezTo>
                  <a:cubicBezTo>
                    <a:pt x="616808" y="96440"/>
                    <a:pt x="615225" y="96649"/>
                    <a:pt x="613641" y="96877"/>
                  </a:cubicBezTo>
                  <a:cubicBezTo>
                    <a:pt x="610665" y="97378"/>
                    <a:pt x="607625" y="97998"/>
                    <a:pt x="604586" y="98498"/>
                  </a:cubicBezTo>
                  <a:cubicBezTo>
                    <a:pt x="599900" y="99214"/>
                    <a:pt x="595214" y="99980"/>
                    <a:pt x="590465" y="100626"/>
                  </a:cubicBezTo>
                  <a:cubicBezTo>
                    <a:pt x="584765" y="101399"/>
                    <a:pt x="579256" y="101817"/>
                    <a:pt x="573557" y="102399"/>
                  </a:cubicBezTo>
                  <a:cubicBezTo>
                    <a:pt x="567984" y="102900"/>
                    <a:pt x="562348" y="102956"/>
                    <a:pt x="556650" y="103102"/>
                  </a:cubicBezTo>
                  <a:cubicBezTo>
                    <a:pt x="550950" y="103311"/>
                    <a:pt x="545251" y="103520"/>
                    <a:pt x="539615" y="103672"/>
                  </a:cubicBezTo>
                  <a:cubicBezTo>
                    <a:pt x="527837" y="104046"/>
                    <a:pt x="515995" y="104463"/>
                    <a:pt x="504217" y="104666"/>
                  </a:cubicBezTo>
                  <a:cubicBezTo>
                    <a:pt x="501114" y="104710"/>
                    <a:pt x="498075" y="104755"/>
                    <a:pt x="495034" y="104755"/>
                  </a:cubicBezTo>
                  <a:cubicBezTo>
                    <a:pt x="485599" y="104755"/>
                    <a:pt x="476291" y="104521"/>
                    <a:pt x="466919" y="104318"/>
                  </a:cubicBezTo>
                  <a:cubicBezTo>
                    <a:pt x="465526" y="104293"/>
                    <a:pt x="464195" y="104274"/>
                    <a:pt x="462802" y="104274"/>
                  </a:cubicBezTo>
                  <a:cubicBezTo>
                    <a:pt x="459510" y="104274"/>
                    <a:pt x="456217" y="104337"/>
                    <a:pt x="452988" y="104375"/>
                  </a:cubicBezTo>
                  <a:cubicBezTo>
                    <a:pt x="450011" y="104438"/>
                    <a:pt x="446971" y="104540"/>
                    <a:pt x="443995" y="104540"/>
                  </a:cubicBezTo>
                  <a:cubicBezTo>
                    <a:pt x="443362" y="104540"/>
                    <a:pt x="442602" y="104540"/>
                    <a:pt x="441969" y="104521"/>
                  </a:cubicBezTo>
                  <a:cubicBezTo>
                    <a:pt x="434116" y="104521"/>
                    <a:pt x="426201" y="104166"/>
                    <a:pt x="418349" y="103875"/>
                  </a:cubicBezTo>
                  <a:cubicBezTo>
                    <a:pt x="410497" y="103602"/>
                    <a:pt x="402518" y="102956"/>
                    <a:pt x="394665" y="102481"/>
                  </a:cubicBezTo>
                  <a:cubicBezTo>
                    <a:pt x="387573" y="102045"/>
                    <a:pt x="380418" y="101626"/>
                    <a:pt x="373325" y="100981"/>
                  </a:cubicBezTo>
                  <a:cubicBezTo>
                    <a:pt x="349705" y="98353"/>
                    <a:pt x="326086" y="95250"/>
                    <a:pt x="302655" y="91830"/>
                  </a:cubicBezTo>
                  <a:cubicBezTo>
                    <a:pt x="290054" y="90000"/>
                    <a:pt x="277452" y="88214"/>
                    <a:pt x="264977" y="86442"/>
                  </a:cubicBezTo>
                  <a:cubicBezTo>
                    <a:pt x="258835" y="85606"/>
                    <a:pt x="252882" y="84612"/>
                    <a:pt x="246740" y="83630"/>
                  </a:cubicBezTo>
                  <a:cubicBezTo>
                    <a:pt x="241294" y="82686"/>
                    <a:pt x="235722" y="81838"/>
                    <a:pt x="230276" y="80799"/>
                  </a:cubicBezTo>
                  <a:cubicBezTo>
                    <a:pt x="220397" y="78735"/>
                    <a:pt x="210455" y="76531"/>
                    <a:pt x="200640" y="74195"/>
                  </a:cubicBezTo>
                  <a:cubicBezTo>
                    <a:pt x="191648" y="72073"/>
                    <a:pt x="182783" y="69737"/>
                    <a:pt x="173980" y="67387"/>
                  </a:cubicBezTo>
                  <a:cubicBezTo>
                    <a:pt x="156756" y="62923"/>
                    <a:pt x="139912" y="56907"/>
                    <a:pt x="123258" y="50739"/>
                  </a:cubicBezTo>
                  <a:cubicBezTo>
                    <a:pt x="106857" y="44362"/>
                    <a:pt x="90139" y="38195"/>
                    <a:pt x="74562" y="29842"/>
                  </a:cubicBezTo>
                  <a:cubicBezTo>
                    <a:pt x="56640" y="20198"/>
                    <a:pt x="38403" y="10934"/>
                    <a:pt x="20546" y="1220"/>
                  </a:cubicBezTo>
                  <a:cubicBezTo>
                    <a:pt x="18393" y="17"/>
                    <a:pt x="16050" y="-547"/>
                    <a:pt x="13706" y="-547"/>
                  </a:cubicBezTo>
                  <a:close/>
                </a:path>
              </a:pathLst>
            </a:custGeom>
            <a:solidFill>
              <a:srgbClr val="BF8377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6" name="Freeform: Shape 17">
              <a:hlinkClick r:id="rId6" action="ppaction://hlinksldjump"/>
              <a:extLst>
                <a:ext uri="{FF2B5EF4-FFF2-40B4-BE49-F238E27FC236}">
                  <a16:creationId xmlns:a16="http://schemas.microsoft.com/office/drawing/2014/main" id="{0B447819-8C32-4C5B-A3B4-5F7D953C1058}"/>
                </a:ext>
              </a:extLst>
            </p:cNvPr>
            <p:cNvSpPr/>
            <p:nvPr/>
          </p:nvSpPr>
          <p:spPr>
            <a:xfrm>
              <a:off x="7824727" y="3073956"/>
              <a:ext cx="1614774" cy="1336142"/>
            </a:xfrm>
            <a:custGeom>
              <a:avLst/>
              <a:gdLst>
                <a:gd name="connsiteX0" fmla="*/ 958074 w 1614774"/>
                <a:gd name="connsiteY0" fmla="*/ -547 h 1336142"/>
                <a:gd name="connsiteX1" fmla="*/ 950158 w 1614774"/>
                <a:gd name="connsiteY1" fmla="*/ -53 h 1336142"/>
                <a:gd name="connsiteX2" fmla="*/ 913873 w 1614774"/>
                <a:gd name="connsiteY2" fmla="*/ 8857 h 1336142"/>
                <a:gd name="connsiteX3" fmla="*/ 911151 w 1614774"/>
                <a:gd name="connsiteY3" fmla="*/ 9712 h 1336142"/>
                <a:gd name="connsiteX4" fmla="*/ 886771 w 1614774"/>
                <a:gd name="connsiteY4" fmla="*/ 18032 h 1336142"/>
                <a:gd name="connsiteX5" fmla="*/ 864608 w 1614774"/>
                <a:gd name="connsiteY5" fmla="*/ 28082 h 1336142"/>
                <a:gd name="connsiteX6" fmla="*/ 858718 w 1614774"/>
                <a:gd name="connsiteY6" fmla="*/ 30881 h 1336142"/>
                <a:gd name="connsiteX7" fmla="*/ 853715 w 1614774"/>
                <a:gd name="connsiteY7" fmla="*/ 33148 h 1336142"/>
                <a:gd name="connsiteX8" fmla="*/ 852069 w 1614774"/>
                <a:gd name="connsiteY8" fmla="*/ 33933 h 1336142"/>
                <a:gd name="connsiteX9" fmla="*/ 840227 w 1614774"/>
                <a:gd name="connsiteY9" fmla="*/ 39791 h 1336142"/>
                <a:gd name="connsiteX10" fmla="*/ 829905 w 1614774"/>
                <a:gd name="connsiteY10" fmla="*/ 46344 h 1336142"/>
                <a:gd name="connsiteX11" fmla="*/ 814961 w 1614774"/>
                <a:gd name="connsiteY11" fmla="*/ 57724 h 1336142"/>
                <a:gd name="connsiteX12" fmla="*/ 813504 w 1614774"/>
                <a:gd name="connsiteY12" fmla="*/ 59016 h 1336142"/>
                <a:gd name="connsiteX13" fmla="*/ 803689 w 1614774"/>
                <a:gd name="connsiteY13" fmla="*/ 66754 h 1336142"/>
                <a:gd name="connsiteX14" fmla="*/ 776966 w 1614774"/>
                <a:gd name="connsiteY14" fmla="*/ 89652 h 1336142"/>
                <a:gd name="connsiteX15" fmla="*/ 749610 w 1614774"/>
                <a:gd name="connsiteY15" fmla="*/ 119300 h 1336142"/>
                <a:gd name="connsiteX16" fmla="*/ 739162 w 1614774"/>
                <a:gd name="connsiteY16" fmla="*/ 132941 h 1336142"/>
                <a:gd name="connsiteX17" fmla="*/ 724533 w 1614774"/>
                <a:gd name="connsiteY17" fmla="*/ 115982 h 1336142"/>
                <a:gd name="connsiteX18" fmla="*/ 692365 w 1614774"/>
                <a:gd name="connsiteY18" fmla="*/ 100449 h 1336142"/>
                <a:gd name="connsiteX19" fmla="*/ 691162 w 1614774"/>
                <a:gd name="connsiteY19" fmla="*/ 100303 h 1336142"/>
                <a:gd name="connsiteX20" fmla="*/ 678307 w 1614774"/>
                <a:gd name="connsiteY20" fmla="*/ 99391 h 1336142"/>
                <a:gd name="connsiteX21" fmla="*/ 676218 w 1614774"/>
                <a:gd name="connsiteY21" fmla="*/ 99449 h 1336142"/>
                <a:gd name="connsiteX22" fmla="*/ 662919 w 1614774"/>
                <a:gd name="connsiteY22" fmla="*/ 101298 h 1336142"/>
                <a:gd name="connsiteX23" fmla="*/ 660576 w 1614774"/>
                <a:gd name="connsiteY23" fmla="*/ 101734 h 1336142"/>
                <a:gd name="connsiteX24" fmla="*/ 634740 w 1614774"/>
                <a:gd name="connsiteY24" fmla="*/ 111676 h 1336142"/>
                <a:gd name="connsiteX25" fmla="*/ 616249 w 1614774"/>
                <a:gd name="connsiteY25" fmla="*/ 122207 h 1336142"/>
                <a:gd name="connsiteX26" fmla="*/ 601431 w 1614774"/>
                <a:gd name="connsiteY26" fmla="*/ 132795 h 1336142"/>
                <a:gd name="connsiteX27" fmla="*/ 598772 w 1614774"/>
                <a:gd name="connsiteY27" fmla="*/ 134790 h 1336142"/>
                <a:gd name="connsiteX28" fmla="*/ 594845 w 1614774"/>
                <a:gd name="connsiteY28" fmla="*/ 137652 h 1336142"/>
                <a:gd name="connsiteX29" fmla="*/ 576228 w 1614774"/>
                <a:gd name="connsiteY29" fmla="*/ 152286 h 1336142"/>
                <a:gd name="connsiteX30" fmla="*/ 558497 w 1614774"/>
                <a:gd name="connsiteY30" fmla="*/ 169789 h 1336142"/>
                <a:gd name="connsiteX31" fmla="*/ 541780 w 1614774"/>
                <a:gd name="connsiteY31" fmla="*/ 186310 h 1336142"/>
                <a:gd name="connsiteX32" fmla="*/ 525885 w 1614774"/>
                <a:gd name="connsiteY32" fmla="*/ 202218 h 1336142"/>
                <a:gd name="connsiteX33" fmla="*/ 494730 w 1614774"/>
                <a:gd name="connsiteY33" fmla="*/ 236881 h 1336142"/>
                <a:gd name="connsiteX34" fmla="*/ 464081 w 1614774"/>
                <a:gd name="connsiteY34" fmla="*/ 279397 h 1336142"/>
                <a:gd name="connsiteX35" fmla="*/ 444830 w 1614774"/>
                <a:gd name="connsiteY35" fmla="*/ 311040 h 1336142"/>
                <a:gd name="connsiteX36" fmla="*/ 431152 w 1614774"/>
                <a:gd name="connsiteY36" fmla="*/ 333774 h 1336142"/>
                <a:gd name="connsiteX37" fmla="*/ 430075 w 1614774"/>
                <a:gd name="connsiteY37" fmla="*/ 335616 h 1336142"/>
                <a:gd name="connsiteX38" fmla="*/ 423490 w 1614774"/>
                <a:gd name="connsiteY38" fmla="*/ 346768 h 1336142"/>
                <a:gd name="connsiteX39" fmla="*/ 420640 w 1614774"/>
                <a:gd name="connsiteY39" fmla="*/ 352701 h 1336142"/>
                <a:gd name="connsiteX40" fmla="*/ 416841 w 1614774"/>
                <a:gd name="connsiteY40" fmla="*/ 360205 h 1336142"/>
                <a:gd name="connsiteX41" fmla="*/ 414371 w 1614774"/>
                <a:gd name="connsiteY41" fmla="*/ 364764 h 1336142"/>
                <a:gd name="connsiteX42" fmla="*/ 409432 w 1614774"/>
                <a:gd name="connsiteY42" fmla="*/ 374092 h 1336142"/>
                <a:gd name="connsiteX43" fmla="*/ 403480 w 1614774"/>
                <a:gd name="connsiteY43" fmla="*/ 388435 h 1336142"/>
                <a:gd name="connsiteX44" fmla="*/ 401706 w 1614774"/>
                <a:gd name="connsiteY44" fmla="*/ 392728 h 1336142"/>
                <a:gd name="connsiteX45" fmla="*/ 392334 w 1614774"/>
                <a:gd name="connsiteY45" fmla="*/ 387017 h 1336142"/>
                <a:gd name="connsiteX46" fmla="*/ 384355 w 1614774"/>
                <a:gd name="connsiteY46" fmla="*/ 382141 h 1336142"/>
                <a:gd name="connsiteX47" fmla="*/ 372767 w 1614774"/>
                <a:gd name="connsiteY47" fmla="*/ 375295 h 1336142"/>
                <a:gd name="connsiteX48" fmla="*/ 358393 w 1614774"/>
                <a:gd name="connsiteY48" fmla="*/ 369520 h 1336142"/>
                <a:gd name="connsiteX49" fmla="*/ 357569 w 1614774"/>
                <a:gd name="connsiteY49" fmla="*/ 369235 h 1336142"/>
                <a:gd name="connsiteX50" fmla="*/ 356936 w 1614774"/>
                <a:gd name="connsiteY50" fmla="*/ 368944 h 1336142"/>
                <a:gd name="connsiteX51" fmla="*/ 347121 w 1614774"/>
                <a:gd name="connsiteY51" fmla="*/ 365847 h 1336142"/>
                <a:gd name="connsiteX52" fmla="*/ 318245 w 1614774"/>
                <a:gd name="connsiteY52" fmla="*/ 362029 h 1336142"/>
                <a:gd name="connsiteX53" fmla="*/ 317359 w 1614774"/>
                <a:gd name="connsiteY53" fmla="*/ 362029 h 1336142"/>
                <a:gd name="connsiteX54" fmla="*/ 295132 w 1614774"/>
                <a:gd name="connsiteY54" fmla="*/ 361383 h 1336142"/>
                <a:gd name="connsiteX55" fmla="*/ 289369 w 1614774"/>
                <a:gd name="connsiteY55" fmla="*/ 361383 h 1336142"/>
                <a:gd name="connsiteX56" fmla="*/ 270689 w 1614774"/>
                <a:gd name="connsiteY56" fmla="*/ 362174 h 1336142"/>
                <a:gd name="connsiteX57" fmla="*/ 243903 w 1614774"/>
                <a:gd name="connsiteY57" fmla="*/ 367735 h 1336142"/>
                <a:gd name="connsiteX58" fmla="*/ 218636 w 1614774"/>
                <a:gd name="connsiteY58" fmla="*/ 378132 h 1336142"/>
                <a:gd name="connsiteX59" fmla="*/ 201982 w 1614774"/>
                <a:gd name="connsiteY59" fmla="*/ 390284 h 1336142"/>
                <a:gd name="connsiteX60" fmla="*/ 194256 w 1614774"/>
                <a:gd name="connsiteY60" fmla="*/ 399599 h 1336142"/>
                <a:gd name="connsiteX61" fmla="*/ 193813 w 1614774"/>
                <a:gd name="connsiteY61" fmla="*/ 400163 h 1336142"/>
                <a:gd name="connsiteX62" fmla="*/ 189443 w 1614774"/>
                <a:gd name="connsiteY62" fmla="*/ 407135 h 1336142"/>
                <a:gd name="connsiteX63" fmla="*/ 182604 w 1614774"/>
                <a:gd name="connsiteY63" fmla="*/ 426075 h 1336142"/>
                <a:gd name="connsiteX64" fmla="*/ 181148 w 1614774"/>
                <a:gd name="connsiteY64" fmla="*/ 438651 h 1336142"/>
                <a:gd name="connsiteX65" fmla="*/ 182794 w 1614774"/>
                <a:gd name="connsiteY65" fmla="*/ 454951 h 1336142"/>
                <a:gd name="connsiteX66" fmla="*/ 185137 w 1614774"/>
                <a:gd name="connsiteY66" fmla="*/ 462506 h 1336142"/>
                <a:gd name="connsiteX67" fmla="*/ 189697 w 1614774"/>
                <a:gd name="connsiteY67" fmla="*/ 472327 h 1336142"/>
                <a:gd name="connsiteX68" fmla="*/ 156451 w 1614774"/>
                <a:gd name="connsiteY68" fmla="*/ 487379 h 1336142"/>
                <a:gd name="connsiteX69" fmla="*/ 116874 w 1614774"/>
                <a:gd name="connsiteY69" fmla="*/ 516046 h 1336142"/>
                <a:gd name="connsiteX70" fmla="*/ 90784 w 1614774"/>
                <a:gd name="connsiteY70" fmla="*/ 547063 h 1336142"/>
                <a:gd name="connsiteX71" fmla="*/ 76220 w 1614774"/>
                <a:gd name="connsiteY71" fmla="*/ 568732 h 1336142"/>
                <a:gd name="connsiteX72" fmla="*/ 68684 w 1614774"/>
                <a:gd name="connsiteY72" fmla="*/ 586799 h 1336142"/>
                <a:gd name="connsiteX73" fmla="*/ 66974 w 1614774"/>
                <a:gd name="connsiteY73" fmla="*/ 602465 h 1336142"/>
                <a:gd name="connsiteX74" fmla="*/ 66784 w 1614774"/>
                <a:gd name="connsiteY74" fmla="*/ 605441 h 1336142"/>
                <a:gd name="connsiteX75" fmla="*/ 66784 w 1614774"/>
                <a:gd name="connsiteY75" fmla="*/ 616029 h 1336142"/>
                <a:gd name="connsiteX76" fmla="*/ 70077 w 1614774"/>
                <a:gd name="connsiteY76" fmla="*/ 632278 h 1336142"/>
                <a:gd name="connsiteX77" fmla="*/ 78689 w 1614774"/>
                <a:gd name="connsiteY77" fmla="*/ 648597 h 1336142"/>
                <a:gd name="connsiteX78" fmla="*/ 79639 w 1614774"/>
                <a:gd name="connsiteY78" fmla="*/ 649724 h 1336142"/>
                <a:gd name="connsiteX79" fmla="*/ 85338 w 1614774"/>
                <a:gd name="connsiteY79" fmla="*/ 656094 h 1336142"/>
                <a:gd name="connsiteX80" fmla="*/ 93571 w 1614774"/>
                <a:gd name="connsiteY80" fmla="*/ 661806 h 1336142"/>
                <a:gd name="connsiteX81" fmla="*/ 93887 w 1614774"/>
                <a:gd name="connsiteY81" fmla="*/ 662091 h 1336142"/>
                <a:gd name="connsiteX82" fmla="*/ 99017 w 1614774"/>
                <a:gd name="connsiteY82" fmla="*/ 664688 h 1336142"/>
                <a:gd name="connsiteX83" fmla="*/ 120926 w 1614774"/>
                <a:gd name="connsiteY83" fmla="*/ 671767 h 1336142"/>
                <a:gd name="connsiteX84" fmla="*/ 118330 w 1614774"/>
                <a:gd name="connsiteY84" fmla="*/ 673382 h 1336142"/>
                <a:gd name="connsiteX85" fmla="*/ 106679 w 1614774"/>
                <a:gd name="connsiteY85" fmla="*/ 682418 h 1336142"/>
                <a:gd name="connsiteX86" fmla="*/ 105032 w 1614774"/>
                <a:gd name="connsiteY86" fmla="*/ 683824 h 1336142"/>
                <a:gd name="connsiteX87" fmla="*/ 97180 w 1614774"/>
                <a:gd name="connsiteY87" fmla="*/ 691258 h 1336142"/>
                <a:gd name="connsiteX88" fmla="*/ 77613 w 1614774"/>
                <a:gd name="connsiteY88" fmla="*/ 714492 h 1336142"/>
                <a:gd name="connsiteX89" fmla="*/ 69254 w 1614774"/>
                <a:gd name="connsiteY89" fmla="*/ 724504 h 1336142"/>
                <a:gd name="connsiteX90" fmla="*/ 53676 w 1614774"/>
                <a:gd name="connsiteY90" fmla="*/ 745983 h 1336142"/>
                <a:gd name="connsiteX91" fmla="*/ 52473 w 1614774"/>
                <a:gd name="connsiteY91" fmla="*/ 747813 h 1336142"/>
                <a:gd name="connsiteX92" fmla="*/ 51016 w 1614774"/>
                <a:gd name="connsiteY92" fmla="*/ 749935 h 1336142"/>
                <a:gd name="connsiteX93" fmla="*/ 41075 w 1614774"/>
                <a:gd name="connsiteY93" fmla="*/ 765544 h 1336142"/>
                <a:gd name="connsiteX94" fmla="*/ 20748 w 1614774"/>
                <a:gd name="connsiteY94" fmla="*/ 809827 h 1336142"/>
                <a:gd name="connsiteX95" fmla="*/ 16568 w 1614774"/>
                <a:gd name="connsiteY95" fmla="*/ 823758 h 1336142"/>
                <a:gd name="connsiteX96" fmla="*/ 15112 w 1614774"/>
                <a:gd name="connsiteY96" fmla="*/ 828463 h 1336142"/>
                <a:gd name="connsiteX97" fmla="*/ 14289 w 1614774"/>
                <a:gd name="connsiteY97" fmla="*/ 831642 h 1336142"/>
                <a:gd name="connsiteX98" fmla="*/ 9666 w 1614774"/>
                <a:gd name="connsiteY98" fmla="*/ 848809 h 1336142"/>
                <a:gd name="connsiteX99" fmla="*/ 6373 w 1614774"/>
                <a:gd name="connsiteY99" fmla="*/ 866394 h 1336142"/>
                <a:gd name="connsiteX100" fmla="*/ 5550 w 1614774"/>
                <a:gd name="connsiteY100" fmla="*/ 870834 h 1336142"/>
                <a:gd name="connsiteX101" fmla="*/ 1560 w 1614774"/>
                <a:gd name="connsiteY101" fmla="*/ 900000 h 1336142"/>
                <a:gd name="connsiteX102" fmla="*/ 864 w 1614774"/>
                <a:gd name="connsiteY102" fmla="*/ 906358 h 1336142"/>
                <a:gd name="connsiteX103" fmla="*/ -530 w 1614774"/>
                <a:gd name="connsiteY103" fmla="*/ 923026 h 1336142"/>
                <a:gd name="connsiteX104" fmla="*/ -1163 w 1614774"/>
                <a:gd name="connsiteY104" fmla="*/ 945841 h 1336142"/>
                <a:gd name="connsiteX105" fmla="*/ -1163 w 1614774"/>
                <a:gd name="connsiteY105" fmla="*/ 947608 h 1336142"/>
                <a:gd name="connsiteX106" fmla="*/ -973 w 1614774"/>
                <a:gd name="connsiteY106" fmla="*/ 959456 h 1336142"/>
                <a:gd name="connsiteX107" fmla="*/ 2257 w 1614774"/>
                <a:gd name="connsiteY107" fmla="*/ 980593 h 1336142"/>
                <a:gd name="connsiteX108" fmla="*/ 9919 w 1614774"/>
                <a:gd name="connsiteY108" fmla="*/ 998806 h 1336142"/>
                <a:gd name="connsiteX109" fmla="*/ 46204 w 1614774"/>
                <a:gd name="connsiteY109" fmla="*/ 1020823 h 1336142"/>
                <a:gd name="connsiteX110" fmla="*/ 59692 w 1614774"/>
                <a:gd name="connsiteY110" fmla="*/ 1021887 h 1336142"/>
                <a:gd name="connsiteX111" fmla="*/ 60135 w 1614774"/>
                <a:gd name="connsiteY111" fmla="*/ 1021887 h 1336142"/>
                <a:gd name="connsiteX112" fmla="*/ 77486 w 1614774"/>
                <a:gd name="connsiteY112" fmla="*/ 1019418 h 1336142"/>
                <a:gd name="connsiteX113" fmla="*/ 78183 w 1614774"/>
                <a:gd name="connsiteY113" fmla="*/ 1019272 h 1336142"/>
                <a:gd name="connsiteX114" fmla="*/ 79829 w 1614774"/>
                <a:gd name="connsiteY114" fmla="*/ 1018854 h 1336142"/>
                <a:gd name="connsiteX115" fmla="*/ 79829 w 1614774"/>
                <a:gd name="connsiteY115" fmla="*/ 1018854 h 1336142"/>
                <a:gd name="connsiteX116" fmla="*/ 78563 w 1614774"/>
                <a:gd name="connsiteY116" fmla="*/ 1027764 h 1336142"/>
                <a:gd name="connsiteX117" fmla="*/ 78373 w 1614774"/>
                <a:gd name="connsiteY117" fmla="*/ 1029385 h 1336142"/>
                <a:gd name="connsiteX118" fmla="*/ 77042 w 1614774"/>
                <a:gd name="connsiteY118" fmla="*/ 1046254 h 1336142"/>
                <a:gd name="connsiteX119" fmla="*/ 76790 w 1614774"/>
                <a:gd name="connsiteY119" fmla="*/ 1068557 h 1336142"/>
                <a:gd name="connsiteX120" fmla="*/ 80272 w 1614774"/>
                <a:gd name="connsiteY120" fmla="*/ 1095540 h 1336142"/>
                <a:gd name="connsiteX121" fmla="*/ 89645 w 1614774"/>
                <a:gd name="connsiteY121" fmla="*/ 1120977 h 1336142"/>
                <a:gd name="connsiteX122" fmla="*/ 91228 w 1614774"/>
                <a:gd name="connsiteY122" fmla="*/ 1124067 h 1336142"/>
                <a:gd name="connsiteX123" fmla="*/ 99523 w 1614774"/>
                <a:gd name="connsiteY123" fmla="*/ 1139120 h 1336142"/>
                <a:gd name="connsiteX124" fmla="*/ 112061 w 1614774"/>
                <a:gd name="connsiteY124" fmla="*/ 1154317 h 1336142"/>
                <a:gd name="connsiteX125" fmla="*/ 115481 w 1614774"/>
                <a:gd name="connsiteY125" fmla="*/ 1158256 h 1336142"/>
                <a:gd name="connsiteX126" fmla="*/ 122319 w 1614774"/>
                <a:gd name="connsiteY126" fmla="*/ 1166172 h 1336142"/>
                <a:gd name="connsiteX127" fmla="*/ 136441 w 1614774"/>
                <a:gd name="connsiteY127" fmla="*/ 1177317 h 1336142"/>
                <a:gd name="connsiteX128" fmla="*/ 160568 w 1614774"/>
                <a:gd name="connsiteY128" fmla="*/ 1188696 h 1336142"/>
                <a:gd name="connsiteX129" fmla="*/ 188810 w 1614774"/>
                <a:gd name="connsiteY129" fmla="*/ 1193990 h 1336142"/>
                <a:gd name="connsiteX130" fmla="*/ 204958 w 1614774"/>
                <a:gd name="connsiteY130" fmla="*/ 1194838 h 1336142"/>
                <a:gd name="connsiteX131" fmla="*/ 212557 w 1614774"/>
                <a:gd name="connsiteY131" fmla="*/ 1194636 h 1336142"/>
                <a:gd name="connsiteX132" fmla="*/ 240800 w 1614774"/>
                <a:gd name="connsiteY132" fmla="*/ 1189317 h 1336142"/>
                <a:gd name="connsiteX133" fmla="*/ 260873 w 1614774"/>
                <a:gd name="connsiteY133" fmla="*/ 1181933 h 1336142"/>
                <a:gd name="connsiteX134" fmla="*/ 286076 w 1614774"/>
                <a:gd name="connsiteY134" fmla="*/ 1169636 h 1336142"/>
                <a:gd name="connsiteX135" fmla="*/ 293992 w 1614774"/>
                <a:gd name="connsiteY135" fmla="*/ 1165025 h 1336142"/>
                <a:gd name="connsiteX136" fmla="*/ 298488 w 1614774"/>
                <a:gd name="connsiteY136" fmla="*/ 1165399 h 1336142"/>
                <a:gd name="connsiteX137" fmla="*/ 299375 w 1614774"/>
                <a:gd name="connsiteY137" fmla="*/ 1165399 h 1336142"/>
                <a:gd name="connsiteX138" fmla="*/ 301274 w 1614774"/>
                <a:gd name="connsiteY138" fmla="*/ 1165253 h 1336142"/>
                <a:gd name="connsiteX139" fmla="*/ 301654 w 1614774"/>
                <a:gd name="connsiteY139" fmla="*/ 1165462 h 1336142"/>
                <a:gd name="connsiteX140" fmla="*/ 302034 w 1614774"/>
                <a:gd name="connsiteY140" fmla="*/ 1165691 h 1336142"/>
                <a:gd name="connsiteX141" fmla="*/ 313433 w 1614774"/>
                <a:gd name="connsiteY141" fmla="*/ 1168496 h 1336142"/>
                <a:gd name="connsiteX142" fmla="*/ 321348 w 1614774"/>
                <a:gd name="connsiteY142" fmla="*/ 1167514 h 1336142"/>
                <a:gd name="connsiteX143" fmla="*/ 337369 w 1614774"/>
                <a:gd name="connsiteY143" fmla="*/ 1156502 h 1336142"/>
                <a:gd name="connsiteX144" fmla="*/ 348957 w 1614774"/>
                <a:gd name="connsiteY144" fmla="*/ 1139911 h 1336142"/>
                <a:gd name="connsiteX145" fmla="*/ 365168 w 1614774"/>
                <a:gd name="connsiteY145" fmla="*/ 1104659 h 1336142"/>
                <a:gd name="connsiteX146" fmla="*/ 374730 w 1614774"/>
                <a:gd name="connsiteY146" fmla="*/ 1072167 h 1336142"/>
                <a:gd name="connsiteX147" fmla="*/ 376693 w 1614774"/>
                <a:gd name="connsiteY147" fmla="*/ 1066379 h 1336142"/>
                <a:gd name="connsiteX148" fmla="*/ 380746 w 1614774"/>
                <a:gd name="connsiteY148" fmla="*/ 1052612 h 1336142"/>
                <a:gd name="connsiteX149" fmla="*/ 383089 w 1614774"/>
                <a:gd name="connsiteY149" fmla="*/ 1044703 h 1336142"/>
                <a:gd name="connsiteX150" fmla="*/ 386635 w 1614774"/>
                <a:gd name="connsiteY150" fmla="*/ 1032912 h 1336142"/>
                <a:gd name="connsiteX151" fmla="*/ 390055 w 1614774"/>
                <a:gd name="connsiteY151" fmla="*/ 1021387 h 1336142"/>
                <a:gd name="connsiteX152" fmla="*/ 400883 w 1614774"/>
                <a:gd name="connsiteY152" fmla="*/ 976135 h 1336142"/>
                <a:gd name="connsiteX153" fmla="*/ 401073 w 1614774"/>
                <a:gd name="connsiteY153" fmla="*/ 975344 h 1336142"/>
                <a:gd name="connsiteX154" fmla="*/ 402593 w 1614774"/>
                <a:gd name="connsiteY154" fmla="*/ 961451 h 1336142"/>
                <a:gd name="connsiteX155" fmla="*/ 402403 w 1614774"/>
                <a:gd name="connsiteY155" fmla="*/ 951135 h 1336142"/>
                <a:gd name="connsiteX156" fmla="*/ 401643 w 1614774"/>
                <a:gd name="connsiteY156" fmla="*/ 940173 h 1336142"/>
                <a:gd name="connsiteX157" fmla="*/ 401327 w 1614774"/>
                <a:gd name="connsiteY157" fmla="*/ 937204 h 1336142"/>
                <a:gd name="connsiteX158" fmla="*/ 398920 w 1614774"/>
                <a:gd name="connsiteY158" fmla="*/ 914679 h 1336142"/>
                <a:gd name="connsiteX159" fmla="*/ 398984 w 1614774"/>
                <a:gd name="connsiteY159" fmla="*/ 898323 h 1336142"/>
                <a:gd name="connsiteX160" fmla="*/ 398730 w 1614774"/>
                <a:gd name="connsiteY160" fmla="*/ 884765 h 1336142"/>
                <a:gd name="connsiteX161" fmla="*/ 398540 w 1614774"/>
                <a:gd name="connsiteY161" fmla="*/ 881858 h 1336142"/>
                <a:gd name="connsiteX162" fmla="*/ 398351 w 1614774"/>
                <a:gd name="connsiteY162" fmla="*/ 875013 h 1336142"/>
                <a:gd name="connsiteX163" fmla="*/ 398540 w 1614774"/>
                <a:gd name="connsiteY163" fmla="*/ 874652 h 1336142"/>
                <a:gd name="connsiteX164" fmla="*/ 398730 w 1614774"/>
                <a:gd name="connsiteY164" fmla="*/ 874304 h 1336142"/>
                <a:gd name="connsiteX165" fmla="*/ 403986 w 1614774"/>
                <a:gd name="connsiteY165" fmla="*/ 868927 h 1336142"/>
                <a:gd name="connsiteX166" fmla="*/ 410572 w 1614774"/>
                <a:gd name="connsiteY166" fmla="*/ 861791 h 1336142"/>
                <a:gd name="connsiteX167" fmla="*/ 425010 w 1614774"/>
                <a:gd name="connsiteY167" fmla="*/ 841318 h 1336142"/>
                <a:gd name="connsiteX168" fmla="*/ 433368 w 1614774"/>
                <a:gd name="connsiteY168" fmla="*/ 824164 h 1336142"/>
                <a:gd name="connsiteX169" fmla="*/ 433876 w 1614774"/>
                <a:gd name="connsiteY169" fmla="*/ 823023 h 1336142"/>
                <a:gd name="connsiteX170" fmla="*/ 434825 w 1614774"/>
                <a:gd name="connsiteY170" fmla="*/ 820782 h 1336142"/>
                <a:gd name="connsiteX171" fmla="*/ 442361 w 1614774"/>
                <a:gd name="connsiteY171" fmla="*/ 801411 h 1336142"/>
                <a:gd name="connsiteX172" fmla="*/ 446033 w 1614774"/>
                <a:gd name="connsiteY172" fmla="*/ 777683 h 1336142"/>
                <a:gd name="connsiteX173" fmla="*/ 446350 w 1614774"/>
                <a:gd name="connsiteY173" fmla="*/ 774302 h 1336142"/>
                <a:gd name="connsiteX174" fmla="*/ 445970 w 1614774"/>
                <a:gd name="connsiteY174" fmla="*/ 753753 h 1336142"/>
                <a:gd name="connsiteX175" fmla="*/ 443627 w 1614774"/>
                <a:gd name="connsiteY175" fmla="*/ 737510 h 1336142"/>
                <a:gd name="connsiteX176" fmla="*/ 442361 w 1614774"/>
                <a:gd name="connsiteY176" fmla="*/ 732343 h 1336142"/>
                <a:gd name="connsiteX177" fmla="*/ 445781 w 1614774"/>
                <a:gd name="connsiteY177" fmla="*/ 719140 h 1336142"/>
                <a:gd name="connsiteX178" fmla="*/ 447237 w 1614774"/>
                <a:gd name="connsiteY178" fmla="*/ 713580 h 1336142"/>
                <a:gd name="connsiteX179" fmla="*/ 447933 w 1614774"/>
                <a:gd name="connsiteY179" fmla="*/ 710610 h 1336142"/>
                <a:gd name="connsiteX180" fmla="*/ 449707 w 1614774"/>
                <a:gd name="connsiteY180" fmla="*/ 703904 h 1336142"/>
                <a:gd name="connsiteX181" fmla="*/ 452176 w 1614774"/>
                <a:gd name="connsiteY181" fmla="*/ 685882 h 1336142"/>
                <a:gd name="connsiteX182" fmla="*/ 453000 w 1614774"/>
                <a:gd name="connsiteY182" fmla="*/ 661179 h 1336142"/>
                <a:gd name="connsiteX183" fmla="*/ 449010 w 1614774"/>
                <a:gd name="connsiteY183" fmla="*/ 630872 h 1336142"/>
                <a:gd name="connsiteX184" fmla="*/ 446477 w 1614774"/>
                <a:gd name="connsiteY184" fmla="*/ 620284 h 1336142"/>
                <a:gd name="connsiteX185" fmla="*/ 446477 w 1614774"/>
                <a:gd name="connsiteY185" fmla="*/ 620284 h 1336142"/>
                <a:gd name="connsiteX186" fmla="*/ 464714 w 1614774"/>
                <a:gd name="connsiteY186" fmla="*/ 629751 h 1336142"/>
                <a:gd name="connsiteX187" fmla="*/ 487067 w 1614774"/>
                <a:gd name="connsiteY187" fmla="*/ 638845 h 1336142"/>
                <a:gd name="connsiteX188" fmla="*/ 508091 w 1614774"/>
                <a:gd name="connsiteY188" fmla="*/ 643575 h 1336142"/>
                <a:gd name="connsiteX189" fmla="*/ 509294 w 1614774"/>
                <a:gd name="connsiteY189" fmla="*/ 643797 h 1336142"/>
                <a:gd name="connsiteX190" fmla="*/ 537537 w 1614774"/>
                <a:gd name="connsiteY190" fmla="*/ 645982 h 1336142"/>
                <a:gd name="connsiteX191" fmla="*/ 539247 w 1614774"/>
                <a:gd name="connsiteY191" fmla="*/ 646051 h 1336142"/>
                <a:gd name="connsiteX192" fmla="*/ 543997 w 1614774"/>
                <a:gd name="connsiteY192" fmla="*/ 646127 h 1336142"/>
                <a:gd name="connsiteX193" fmla="*/ 562677 w 1614774"/>
                <a:gd name="connsiteY193" fmla="*/ 645215 h 1336142"/>
                <a:gd name="connsiteX194" fmla="*/ 563437 w 1614774"/>
                <a:gd name="connsiteY194" fmla="*/ 645127 h 1336142"/>
                <a:gd name="connsiteX195" fmla="*/ 578381 w 1614774"/>
                <a:gd name="connsiteY195" fmla="*/ 643449 h 1336142"/>
                <a:gd name="connsiteX196" fmla="*/ 579901 w 1614774"/>
                <a:gd name="connsiteY196" fmla="*/ 643246 h 1336142"/>
                <a:gd name="connsiteX197" fmla="*/ 598202 w 1614774"/>
                <a:gd name="connsiteY197" fmla="*/ 639010 h 1336142"/>
                <a:gd name="connsiteX198" fmla="*/ 606561 w 1614774"/>
                <a:gd name="connsiteY198" fmla="*/ 635748 h 1336142"/>
                <a:gd name="connsiteX199" fmla="*/ 627775 w 1614774"/>
                <a:gd name="connsiteY199" fmla="*/ 627054 h 1336142"/>
                <a:gd name="connsiteX200" fmla="*/ 660260 w 1614774"/>
                <a:gd name="connsiteY200" fmla="*/ 609969 h 1336142"/>
                <a:gd name="connsiteX201" fmla="*/ 687806 w 1614774"/>
                <a:gd name="connsiteY201" fmla="*/ 589414 h 1336142"/>
                <a:gd name="connsiteX202" fmla="*/ 687806 w 1614774"/>
                <a:gd name="connsiteY202" fmla="*/ 589414 h 1336142"/>
                <a:gd name="connsiteX203" fmla="*/ 688692 w 1614774"/>
                <a:gd name="connsiteY203" fmla="*/ 588793 h 1336142"/>
                <a:gd name="connsiteX204" fmla="*/ 689895 w 1614774"/>
                <a:gd name="connsiteY204" fmla="*/ 587736 h 1336142"/>
                <a:gd name="connsiteX205" fmla="*/ 689895 w 1614774"/>
                <a:gd name="connsiteY205" fmla="*/ 587736 h 1336142"/>
                <a:gd name="connsiteX206" fmla="*/ 689135 w 1614774"/>
                <a:gd name="connsiteY206" fmla="*/ 588287 h 1336142"/>
                <a:gd name="connsiteX207" fmla="*/ 689135 w 1614774"/>
                <a:gd name="connsiteY207" fmla="*/ 588287 h 1336142"/>
                <a:gd name="connsiteX208" fmla="*/ 717885 w 1614774"/>
                <a:gd name="connsiteY208" fmla="*/ 562508 h 1336142"/>
                <a:gd name="connsiteX209" fmla="*/ 718138 w 1614774"/>
                <a:gd name="connsiteY209" fmla="*/ 562944 h 1336142"/>
                <a:gd name="connsiteX210" fmla="*/ 718264 w 1614774"/>
                <a:gd name="connsiteY210" fmla="*/ 563362 h 1336142"/>
                <a:gd name="connsiteX211" fmla="*/ 735679 w 1614774"/>
                <a:gd name="connsiteY211" fmla="*/ 589344 h 1336142"/>
                <a:gd name="connsiteX212" fmla="*/ 749420 w 1614774"/>
                <a:gd name="connsiteY212" fmla="*/ 599672 h 1336142"/>
                <a:gd name="connsiteX213" fmla="*/ 759109 w 1614774"/>
                <a:gd name="connsiteY213" fmla="*/ 603611 h 1336142"/>
                <a:gd name="connsiteX214" fmla="*/ 765632 w 1614774"/>
                <a:gd name="connsiteY214" fmla="*/ 605112 h 1336142"/>
                <a:gd name="connsiteX215" fmla="*/ 776333 w 1614774"/>
                <a:gd name="connsiteY215" fmla="*/ 606372 h 1336142"/>
                <a:gd name="connsiteX216" fmla="*/ 778423 w 1614774"/>
                <a:gd name="connsiteY216" fmla="*/ 606581 h 1336142"/>
                <a:gd name="connsiteX217" fmla="*/ 798940 w 1614774"/>
                <a:gd name="connsiteY217" fmla="*/ 607721 h 1336142"/>
                <a:gd name="connsiteX218" fmla="*/ 804259 w 1614774"/>
                <a:gd name="connsiteY218" fmla="*/ 607556 h 1336142"/>
                <a:gd name="connsiteX219" fmla="*/ 815024 w 1614774"/>
                <a:gd name="connsiteY219" fmla="*/ 605961 h 1336142"/>
                <a:gd name="connsiteX220" fmla="*/ 815531 w 1614774"/>
                <a:gd name="connsiteY220" fmla="*/ 605878 h 1336142"/>
                <a:gd name="connsiteX221" fmla="*/ 820850 w 1614774"/>
                <a:gd name="connsiteY221" fmla="*/ 604675 h 1336142"/>
                <a:gd name="connsiteX222" fmla="*/ 830412 w 1614774"/>
                <a:gd name="connsiteY222" fmla="*/ 601642 h 1336142"/>
                <a:gd name="connsiteX223" fmla="*/ 847636 w 1614774"/>
                <a:gd name="connsiteY223" fmla="*/ 593087 h 1336142"/>
                <a:gd name="connsiteX224" fmla="*/ 855995 w 1614774"/>
                <a:gd name="connsiteY224" fmla="*/ 587793 h 1336142"/>
                <a:gd name="connsiteX225" fmla="*/ 859415 w 1614774"/>
                <a:gd name="connsiteY225" fmla="*/ 594233 h 1336142"/>
                <a:gd name="connsiteX226" fmla="*/ 860998 w 1614774"/>
                <a:gd name="connsiteY226" fmla="*/ 596968 h 1336142"/>
                <a:gd name="connsiteX227" fmla="*/ 862517 w 1614774"/>
                <a:gd name="connsiteY227" fmla="*/ 599793 h 1336142"/>
                <a:gd name="connsiteX228" fmla="*/ 866824 w 1614774"/>
                <a:gd name="connsiteY228" fmla="*/ 607354 h 1336142"/>
                <a:gd name="connsiteX229" fmla="*/ 879805 w 1614774"/>
                <a:gd name="connsiteY229" fmla="*/ 626636 h 1336142"/>
                <a:gd name="connsiteX230" fmla="*/ 897979 w 1614774"/>
                <a:gd name="connsiteY230" fmla="*/ 646209 h 1336142"/>
                <a:gd name="connsiteX231" fmla="*/ 906971 w 1614774"/>
                <a:gd name="connsiteY231" fmla="*/ 652776 h 1336142"/>
                <a:gd name="connsiteX232" fmla="*/ 920839 w 1614774"/>
                <a:gd name="connsiteY232" fmla="*/ 659185 h 1336142"/>
                <a:gd name="connsiteX233" fmla="*/ 921789 w 1614774"/>
                <a:gd name="connsiteY233" fmla="*/ 659539 h 1336142"/>
                <a:gd name="connsiteX234" fmla="*/ 933441 w 1614774"/>
                <a:gd name="connsiteY234" fmla="*/ 662655 h 1336142"/>
                <a:gd name="connsiteX235" fmla="*/ 952755 w 1614774"/>
                <a:gd name="connsiteY235" fmla="*/ 664624 h 1336142"/>
                <a:gd name="connsiteX236" fmla="*/ 953388 w 1614774"/>
                <a:gd name="connsiteY236" fmla="*/ 664624 h 1336142"/>
                <a:gd name="connsiteX237" fmla="*/ 963267 w 1614774"/>
                <a:gd name="connsiteY237" fmla="*/ 663212 h 1336142"/>
                <a:gd name="connsiteX238" fmla="*/ 965419 w 1614774"/>
                <a:gd name="connsiteY238" fmla="*/ 675940 h 1336142"/>
                <a:gd name="connsiteX239" fmla="*/ 971182 w 1614774"/>
                <a:gd name="connsiteY239" fmla="*/ 690467 h 1336142"/>
                <a:gd name="connsiteX240" fmla="*/ 972005 w 1614774"/>
                <a:gd name="connsiteY240" fmla="*/ 692113 h 1336142"/>
                <a:gd name="connsiteX241" fmla="*/ 976628 w 1614774"/>
                <a:gd name="connsiteY241" fmla="*/ 699668 h 1336142"/>
                <a:gd name="connsiteX242" fmla="*/ 986380 w 1614774"/>
                <a:gd name="connsiteY242" fmla="*/ 711022 h 1336142"/>
                <a:gd name="connsiteX243" fmla="*/ 1006834 w 1614774"/>
                <a:gd name="connsiteY243" fmla="*/ 726080 h 1336142"/>
                <a:gd name="connsiteX244" fmla="*/ 1014432 w 1614774"/>
                <a:gd name="connsiteY244" fmla="*/ 729810 h 1336142"/>
                <a:gd name="connsiteX245" fmla="*/ 1028997 w 1614774"/>
                <a:gd name="connsiteY245" fmla="*/ 734965 h 1336142"/>
                <a:gd name="connsiteX246" fmla="*/ 1034253 w 1614774"/>
                <a:gd name="connsiteY246" fmla="*/ 735877 h 1336142"/>
                <a:gd name="connsiteX247" fmla="*/ 1035899 w 1614774"/>
                <a:gd name="connsiteY247" fmla="*/ 736105 h 1336142"/>
                <a:gd name="connsiteX248" fmla="*/ 1050591 w 1614774"/>
                <a:gd name="connsiteY248" fmla="*/ 737510 h 1336142"/>
                <a:gd name="connsiteX249" fmla="*/ 1052681 w 1614774"/>
                <a:gd name="connsiteY249" fmla="*/ 737637 h 1336142"/>
                <a:gd name="connsiteX250" fmla="*/ 1058126 w 1614774"/>
                <a:gd name="connsiteY250" fmla="*/ 737871 h 1336142"/>
                <a:gd name="connsiteX251" fmla="*/ 1065599 w 1614774"/>
                <a:gd name="connsiteY251" fmla="*/ 737365 h 1336142"/>
                <a:gd name="connsiteX252" fmla="*/ 1085609 w 1614774"/>
                <a:gd name="connsiteY252" fmla="*/ 732286 h 1336142"/>
                <a:gd name="connsiteX253" fmla="*/ 1094348 w 1614774"/>
                <a:gd name="connsiteY253" fmla="*/ 728613 h 1336142"/>
                <a:gd name="connsiteX254" fmla="*/ 1094601 w 1614774"/>
                <a:gd name="connsiteY254" fmla="*/ 729956 h 1336142"/>
                <a:gd name="connsiteX255" fmla="*/ 1094918 w 1614774"/>
                <a:gd name="connsiteY255" fmla="*/ 731286 h 1336142"/>
                <a:gd name="connsiteX256" fmla="*/ 1100364 w 1614774"/>
                <a:gd name="connsiteY256" fmla="*/ 745192 h 1336142"/>
                <a:gd name="connsiteX257" fmla="*/ 1100491 w 1614774"/>
                <a:gd name="connsiteY257" fmla="*/ 745629 h 1336142"/>
                <a:gd name="connsiteX258" fmla="*/ 1109419 w 1614774"/>
                <a:gd name="connsiteY258" fmla="*/ 757546 h 1336142"/>
                <a:gd name="connsiteX259" fmla="*/ 1110749 w 1614774"/>
                <a:gd name="connsiteY259" fmla="*/ 759123 h 1336142"/>
                <a:gd name="connsiteX260" fmla="*/ 1116765 w 1614774"/>
                <a:gd name="connsiteY260" fmla="*/ 765126 h 1336142"/>
                <a:gd name="connsiteX261" fmla="*/ 1117208 w 1614774"/>
                <a:gd name="connsiteY261" fmla="*/ 765398 h 1336142"/>
                <a:gd name="connsiteX262" fmla="*/ 1126770 w 1614774"/>
                <a:gd name="connsiteY262" fmla="*/ 773035 h 1336142"/>
                <a:gd name="connsiteX263" fmla="*/ 1124427 w 1614774"/>
                <a:gd name="connsiteY263" fmla="*/ 775277 h 1336142"/>
                <a:gd name="connsiteX264" fmla="*/ 1112332 w 1614774"/>
                <a:gd name="connsiteY264" fmla="*/ 793236 h 1336142"/>
                <a:gd name="connsiteX265" fmla="*/ 1103657 w 1614774"/>
                <a:gd name="connsiteY265" fmla="*/ 813227 h 1336142"/>
                <a:gd name="connsiteX266" fmla="*/ 1101757 w 1614774"/>
                <a:gd name="connsiteY266" fmla="*/ 825436 h 1336142"/>
                <a:gd name="connsiteX267" fmla="*/ 1101440 w 1614774"/>
                <a:gd name="connsiteY267" fmla="*/ 828609 h 1336142"/>
                <a:gd name="connsiteX268" fmla="*/ 1103720 w 1614774"/>
                <a:gd name="connsiteY268" fmla="*/ 846549 h 1336142"/>
                <a:gd name="connsiteX269" fmla="*/ 1107583 w 1614774"/>
                <a:gd name="connsiteY269" fmla="*/ 855598 h 1336142"/>
                <a:gd name="connsiteX270" fmla="*/ 1110432 w 1614774"/>
                <a:gd name="connsiteY270" fmla="*/ 860461 h 1336142"/>
                <a:gd name="connsiteX271" fmla="*/ 1117334 w 1614774"/>
                <a:gd name="connsiteY271" fmla="*/ 868807 h 1336142"/>
                <a:gd name="connsiteX272" fmla="*/ 1119741 w 1614774"/>
                <a:gd name="connsiteY272" fmla="*/ 871270 h 1336142"/>
                <a:gd name="connsiteX273" fmla="*/ 1114675 w 1614774"/>
                <a:gd name="connsiteY273" fmla="*/ 876773 h 1336142"/>
                <a:gd name="connsiteX274" fmla="*/ 1109672 w 1614774"/>
                <a:gd name="connsiteY274" fmla="*/ 882276 h 1336142"/>
                <a:gd name="connsiteX275" fmla="*/ 1099984 w 1614774"/>
                <a:gd name="connsiteY275" fmla="*/ 887861 h 1336142"/>
                <a:gd name="connsiteX276" fmla="*/ 1082886 w 1614774"/>
                <a:gd name="connsiteY276" fmla="*/ 898031 h 1336142"/>
                <a:gd name="connsiteX277" fmla="*/ 1058759 w 1614774"/>
                <a:gd name="connsiteY277" fmla="*/ 924298 h 1336142"/>
                <a:gd name="connsiteX278" fmla="*/ 1052427 w 1614774"/>
                <a:gd name="connsiteY278" fmla="*/ 940053 h 1336142"/>
                <a:gd name="connsiteX279" fmla="*/ 1051730 w 1614774"/>
                <a:gd name="connsiteY279" fmla="*/ 953668 h 1336142"/>
                <a:gd name="connsiteX280" fmla="*/ 1052300 w 1614774"/>
                <a:gd name="connsiteY280" fmla="*/ 958981 h 1336142"/>
                <a:gd name="connsiteX281" fmla="*/ 1052364 w 1614774"/>
                <a:gd name="connsiteY281" fmla="*/ 959253 h 1336142"/>
                <a:gd name="connsiteX282" fmla="*/ 1052681 w 1614774"/>
                <a:gd name="connsiteY282" fmla="*/ 961292 h 1336142"/>
                <a:gd name="connsiteX283" fmla="*/ 1054897 w 1614774"/>
                <a:gd name="connsiteY283" fmla="*/ 971690 h 1336142"/>
                <a:gd name="connsiteX284" fmla="*/ 1058950 w 1614774"/>
                <a:gd name="connsiteY284" fmla="*/ 980720 h 1336142"/>
                <a:gd name="connsiteX285" fmla="*/ 1060152 w 1614774"/>
                <a:gd name="connsiteY285" fmla="*/ 983335 h 1336142"/>
                <a:gd name="connsiteX286" fmla="*/ 1063129 w 1614774"/>
                <a:gd name="connsiteY286" fmla="*/ 988775 h 1336142"/>
                <a:gd name="connsiteX287" fmla="*/ 1067942 w 1614774"/>
                <a:gd name="connsiteY287" fmla="*/ 1010451 h 1336142"/>
                <a:gd name="connsiteX288" fmla="*/ 1049957 w 1614774"/>
                <a:gd name="connsiteY288" fmla="*/ 1022122 h 1336142"/>
                <a:gd name="connsiteX289" fmla="*/ 1013546 w 1614774"/>
                <a:gd name="connsiteY289" fmla="*/ 1054993 h 1336142"/>
                <a:gd name="connsiteX290" fmla="*/ 999361 w 1614774"/>
                <a:gd name="connsiteY290" fmla="*/ 1071818 h 1336142"/>
                <a:gd name="connsiteX291" fmla="*/ 993472 w 1614774"/>
                <a:gd name="connsiteY291" fmla="*/ 1079873 h 1336142"/>
                <a:gd name="connsiteX292" fmla="*/ 982517 w 1614774"/>
                <a:gd name="connsiteY292" fmla="*/ 1094837 h 1336142"/>
                <a:gd name="connsiteX293" fmla="*/ 961303 w 1614774"/>
                <a:gd name="connsiteY293" fmla="*/ 1134946 h 1336142"/>
                <a:gd name="connsiteX294" fmla="*/ 952691 w 1614774"/>
                <a:gd name="connsiteY294" fmla="*/ 1161163 h 1336142"/>
                <a:gd name="connsiteX295" fmla="*/ 950855 w 1614774"/>
                <a:gd name="connsiteY295" fmla="*/ 1178735 h 1336142"/>
                <a:gd name="connsiteX296" fmla="*/ 952818 w 1614774"/>
                <a:gd name="connsiteY296" fmla="*/ 1195966 h 1336142"/>
                <a:gd name="connsiteX297" fmla="*/ 954464 w 1614774"/>
                <a:gd name="connsiteY297" fmla="*/ 1201399 h 1336142"/>
                <a:gd name="connsiteX298" fmla="*/ 966623 w 1614774"/>
                <a:gd name="connsiteY298" fmla="*/ 1220688 h 1336142"/>
                <a:gd name="connsiteX299" fmla="*/ 981377 w 1614774"/>
                <a:gd name="connsiteY299" fmla="*/ 1231769 h 1336142"/>
                <a:gd name="connsiteX300" fmla="*/ 986823 w 1614774"/>
                <a:gd name="connsiteY300" fmla="*/ 1234448 h 1336142"/>
                <a:gd name="connsiteX301" fmla="*/ 985113 w 1614774"/>
                <a:gd name="connsiteY301" fmla="*/ 1237773 h 1336142"/>
                <a:gd name="connsiteX302" fmla="*/ 984417 w 1614774"/>
                <a:gd name="connsiteY302" fmla="*/ 1239324 h 1336142"/>
                <a:gd name="connsiteX303" fmla="*/ 981567 w 1614774"/>
                <a:gd name="connsiteY303" fmla="*/ 1248031 h 1336142"/>
                <a:gd name="connsiteX304" fmla="*/ 980681 w 1614774"/>
                <a:gd name="connsiteY304" fmla="*/ 1259322 h 1336142"/>
                <a:gd name="connsiteX305" fmla="*/ 982770 w 1614774"/>
                <a:gd name="connsiteY305" fmla="*/ 1272031 h 1336142"/>
                <a:gd name="connsiteX306" fmla="*/ 983024 w 1614774"/>
                <a:gd name="connsiteY306" fmla="*/ 1272873 h 1336142"/>
                <a:gd name="connsiteX307" fmla="*/ 984670 w 1614774"/>
                <a:gd name="connsiteY307" fmla="*/ 1278167 h 1336142"/>
                <a:gd name="connsiteX308" fmla="*/ 992079 w 1614774"/>
                <a:gd name="connsiteY308" fmla="*/ 1293080 h 1336142"/>
                <a:gd name="connsiteX309" fmla="*/ 1004047 w 1614774"/>
                <a:gd name="connsiteY309" fmla="*/ 1306365 h 1336142"/>
                <a:gd name="connsiteX310" fmla="*/ 1017282 w 1614774"/>
                <a:gd name="connsiteY310" fmla="*/ 1316434 h 1336142"/>
                <a:gd name="connsiteX311" fmla="*/ 1034886 w 1614774"/>
                <a:gd name="connsiteY311" fmla="*/ 1324837 h 1336142"/>
                <a:gd name="connsiteX312" fmla="*/ 1055150 w 1614774"/>
                <a:gd name="connsiteY312" fmla="*/ 1330923 h 1336142"/>
                <a:gd name="connsiteX313" fmla="*/ 1065472 w 1614774"/>
                <a:gd name="connsiteY313" fmla="*/ 1332474 h 1336142"/>
                <a:gd name="connsiteX314" fmla="*/ 1068512 w 1614774"/>
                <a:gd name="connsiteY314" fmla="*/ 1332892 h 1336142"/>
                <a:gd name="connsiteX315" fmla="*/ 1091118 w 1614774"/>
                <a:gd name="connsiteY315" fmla="*/ 1335007 h 1336142"/>
                <a:gd name="connsiteX316" fmla="*/ 1110875 w 1614774"/>
                <a:gd name="connsiteY316" fmla="*/ 1335596 h 1336142"/>
                <a:gd name="connsiteX317" fmla="*/ 1121704 w 1614774"/>
                <a:gd name="connsiteY317" fmla="*/ 1335450 h 1336142"/>
                <a:gd name="connsiteX318" fmla="*/ 1123414 w 1614774"/>
                <a:gd name="connsiteY318" fmla="*/ 1335368 h 1336142"/>
                <a:gd name="connsiteX319" fmla="*/ 1135508 w 1614774"/>
                <a:gd name="connsiteY319" fmla="*/ 1334741 h 1336142"/>
                <a:gd name="connsiteX320" fmla="*/ 1155899 w 1614774"/>
                <a:gd name="connsiteY320" fmla="*/ 1331068 h 1336142"/>
                <a:gd name="connsiteX321" fmla="*/ 1184015 w 1614774"/>
                <a:gd name="connsiteY321" fmla="*/ 1319398 h 1336142"/>
                <a:gd name="connsiteX322" fmla="*/ 1188955 w 1614774"/>
                <a:gd name="connsiteY322" fmla="*/ 1316953 h 1336142"/>
                <a:gd name="connsiteX323" fmla="*/ 1199529 w 1614774"/>
                <a:gd name="connsiteY323" fmla="*/ 1311786 h 1336142"/>
                <a:gd name="connsiteX324" fmla="*/ 1216058 w 1614774"/>
                <a:gd name="connsiteY324" fmla="*/ 1298811 h 1336142"/>
                <a:gd name="connsiteX325" fmla="*/ 1229102 w 1614774"/>
                <a:gd name="connsiteY325" fmla="*/ 1283550 h 1336142"/>
                <a:gd name="connsiteX326" fmla="*/ 1246770 w 1614774"/>
                <a:gd name="connsiteY326" fmla="*/ 1294631 h 1336142"/>
                <a:gd name="connsiteX327" fmla="*/ 1249365 w 1614774"/>
                <a:gd name="connsiteY327" fmla="*/ 1296189 h 1336142"/>
                <a:gd name="connsiteX328" fmla="*/ 1259181 w 1614774"/>
                <a:gd name="connsiteY328" fmla="*/ 1301604 h 1336142"/>
                <a:gd name="connsiteX329" fmla="*/ 1279065 w 1614774"/>
                <a:gd name="connsiteY329" fmla="*/ 1308043 h 1336142"/>
                <a:gd name="connsiteX330" fmla="*/ 1305534 w 1614774"/>
                <a:gd name="connsiteY330" fmla="*/ 1311571 h 1336142"/>
                <a:gd name="connsiteX331" fmla="*/ 1307244 w 1614774"/>
                <a:gd name="connsiteY331" fmla="*/ 1311716 h 1336142"/>
                <a:gd name="connsiteX332" fmla="*/ 1333967 w 1614774"/>
                <a:gd name="connsiteY332" fmla="*/ 1312843 h 1336142"/>
                <a:gd name="connsiteX333" fmla="*/ 1350051 w 1614774"/>
                <a:gd name="connsiteY333" fmla="*/ 1312628 h 1336142"/>
                <a:gd name="connsiteX334" fmla="*/ 1351698 w 1614774"/>
                <a:gd name="connsiteY334" fmla="*/ 1312552 h 1336142"/>
                <a:gd name="connsiteX335" fmla="*/ 1362083 w 1614774"/>
                <a:gd name="connsiteY335" fmla="*/ 1312008 h 1336142"/>
                <a:gd name="connsiteX336" fmla="*/ 1379687 w 1614774"/>
                <a:gd name="connsiteY336" fmla="*/ 1309398 h 1336142"/>
                <a:gd name="connsiteX337" fmla="*/ 1399444 w 1614774"/>
                <a:gd name="connsiteY337" fmla="*/ 1304308 h 1336142"/>
                <a:gd name="connsiteX338" fmla="*/ 1407170 w 1614774"/>
                <a:gd name="connsiteY338" fmla="*/ 1302129 h 1336142"/>
                <a:gd name="connsiteX339" fmla="*/ 1422114 w 1614774"/>
                <a:gd name="connsiteY339" fmla="*/ 1297310 h 1336142"/>
                <a:gd name="connsiteX340" fmla="*/ 1445924 w 1614774"/>
                <a:gd name="connsiteY340" fmla="*/ 1286165 h 1336142"/>
                <a:gd name="connsiteX341" fmla="*/ 1447381 w 1614774"/>
                <a:gd name="connsiteY341" fmla="*/ 1285500 h 1336142"/>
                <a:gd name="connsiteX342" fmla="*/ 1480816 w 1614774"/>
                <a:gd name="connsiteY342" fmla="*/ 1268643 h 1336142"/>
                <a:gd name="connsiteX343" fmla="*/ 1508995 w 1614774"/>
                <a:gd name="connsiteY343" fmla="*/ 1248588 h 1336142"/>
                <a:gd name="connsiteX344" fmla="*/ 1508995 w 1614774"/>
                <a:gd name="connsiteY344" fmla="*/ 1248588 h 1336142"/>
                <a:gd name="connsiteX345" fmla="*/ 1508172 w 1614774"/>
                <a:gd name="connsiteY345" fmla="*/ 1249146 h 1336142"/>
                <a:gd name="connsiteX346" fmla="*/ 1528056 w 1614774"/>
                <a:gd name="connsiteY346" fmla="*/ 1232421 h 1336142"/>
                <a:gd name="connsiteX347" fmla="*/ 1540911 w 1614774"/>
                <a:gd name="connsiteY347" fmla="*/ 1219503 h 1336142"/>
                <a:gd name="connsiteX348" fmla="*/ 1555855 w 1614774"/>
                <a:gd name="connsiteY348" fmla="*/ 1199164 h 1336142"/>
                <a:gd name="connsiteX349" fmla="*/ 1566431 w 1614774"/>
                <a:gd name="connsiteY349" fmla="*/ 1173992 h 1336142"/>
                <a:gd name="connsiteX350" fmla="*/ 1571243 w 1614774"/>
                <a:gd name="connsiteY350" fmla="*/ 1153969 h 1336142"/>
                <a:gd name="connsiteX351" fmla="*/ 1574029 w 1614774"/>
                <a:gd name="connsiteY351" fmla="*/ 1131274 h 1336142"/>
                <a:gd name="connsiteX352" fmla="*/ 1574536 w 1614774"/>
                <a:gd name="connsiteY352" fmla="*/ 1125441 h 1336142"/>
                <a:gd name="connsiteX353" fmla="*/ 1576119 w 1614774"/>
                <a:gd name="connsiteY353" fmla="*/ 1101834 h 1336142"/>
                <a:gd name="connsiteX354" fmla="*/ 1576309 w 1614774"/>
                <a:gd name="connsiteY354" fmla="*/ 1079658 h 1336142"/>
                <a:gd name="connsiteX355" fmla="*/ 1574093 w 1614774"/>
                <a:gd name="connsiteY355" fmla="*/ 1057057 h 1336142"/>
                <a:gd name="connsiteX356" fmla="*/ 1568077 w 1614774"/>
                <a:gd name="connsiteY356" fmla="*/ 1028885 h 1336142"/>
                <a:gd name="connsiteX357" fmla="*/ 1554589 w 1614774"/>
                <a:gd name="connsiteY357" fmla="*/ 1002478 h 1336142"/>
                <a:gd name="connsiteX358" fmla="*/ 1543000 w 1614774"/>
                <a:gd name="connsiteY358" fmla="*/ 988718 h 1336142"/>
                <a:gd name="connsiteX359" fmla="*/ 1538314 w 1614774"/>
                <a:gd name="connsiteY359" fmla="*/ 983481 h 1336142"/>
                <a:gd name="connsiteX360" fmla="*/ 1556805 w 1614774"/>
                <a:gd name="connsiteY360" fmla="*/ 972956 h 1336142"/>
                <a:gd name="connsiteX361" fmla="*/ 1578209 w 1614774"/>
                <a:gd name="connsiteY361" fmla="*/ 954814 h 1336142"/>
                <a:gd name="connsiteX362" fmla="*/ 1580932 w 1614774"/>
                <a:gd name="connsiteY362" fmla="*/ 951964 h 1336142"/>
                <a:gd name="connsiteX363" fmla="*/ 1590747 w 1614774"/>
                <a:gd name="connsiteY363" fmla="*/ 941440 h 1336142"/>
                <a:gd name="connsiteX364" fmla="*/ 1603792 w 1614774"/>
                <a:gd name="connsiteY364" fmla="*/ 920119 h 1336142"/>
                <a:gd name="connsiteX365" fmla="*/ 1609048 w 1614774"/>
                <a:gd name="connsiteY365" fmla="*/ 903889 h 1336142"/>
                <a:gd name="connsiteX366" fmla="*/ 1611011 w 1614774"/>
                <a:gd name="connsiteY366" fmla="*/ 892243 h 1336142"/>
                <a:gd name="connsiteX367" fmla="*/ 1613480 w 1614774"/>
                <a:gd name="connsiteY367" fmla="*/ 863570 h 1336142"/>
                <a:gd name="connsiteX368" fmla="*/ 1613037 w 1614774"/>
                <a:gd name="connsiteY368" fmla="*/ 845345 h 1336142"/>
                <a:gd name="connsiteX369" fmla="*/ 1608605 w 1614774"/>
                <a:gd name="connsiteY369" fmla="*/ 820054 h 1336142"/>
                <a:gd name="connsiteX370" fmla="*/ 1603539 w 1614774"/>
                <a:gd name="connsiteY370" fmla="*/ 807560 h 1336142"/>
                <a:gd name="connsiteX371" fmla="*/ 1602589 w 1614774"/>
                <a:gd name="connsiteY371" fmla="*/ 805527 h 1336142"/>
                <a:gd name="connsiteX372" fmla="*/ 1598536 w 1614774"/>
                <a:gd name="connsiteY372" fmla="*/ 797744 h 1336142"/>
                <a:gd name="connsiteX373" fmla="*/ 1583845 w 1614774"/>
                <a:gd name="connsiteY373" fmla="*/ 777481 h 1336142"/>
                <a:gd name="connsiteX374" fmla="*/ 1570167 w 1614774"/>
                <a:gd name="connsiteY374" fmla="*/ 765475 h 1336142"/>
                <a:gd name="connsiteX375" fmla="*/ 1549586 w 1614774"/>
                <a:gd name="connsiteY375" fmla="*/ 751138 h 1336142"/>
                <a:gd name="connsiteX376" fmla="*/ 1539771 w 1614774"/>
                <a:gd name="connsiteY376" fmla="*/ 745553 h 1336142"/>
                <a:gd name="connsiteX377" fmla="*/ 1545027 w 1614774"/>
                <a:gd name="connsiteY377" fmla="*/ 736871 h 1336142"/>
                <a:gd name="connsiteX378" fmla="*/ 1550663 w 1614774"/>
                <a:gd name="connsiteY378" fmla="*/ 722958 h 1336142"/>
                <a:gd name="connsiteX379" fmla="*/ 1552119 w 1614774"/>
                <a:gd name="connsiteY379" fmla="*/ 719140 h 1336142"/>
                <a:gd name="connsiteX380" fmla="*/ 1552879 w 1614774"/>
                <a:gd name="connsiteY380" fmla="*/ 717107 h 1336142"/>
                <a:gd name="connsiteX381" fmla="*/ 1553639 w 1614774"/>
                <a:gd name="connsiteY381" fmla="*/ 715056 h 1336142"/>
                <a:gd name="connsiteX382" fmla="*/ 1560035 w 1614774"/>
                <a:gd name="connsiteY382" fmla="*/ 696470 h 1336142"/>
                <a:gd name="connsiteX383" fmla="*/ 1560352 w 1614774"/>
                <a:gd name="connsiteY383" fmla="*/ 695147 h 1336142"/>
                <a:gd name="connsiteX384" fmla="*/ 1562505 w 1614774"/>
                <a:gd name="connsiteY384" fmla="*/ 687212 h 1336142"/>
                <a:gd name="connsiteX385" fmla="*/ 1564278 w 1614774"/>
                <a:gd name="connsiteY385" fmla="*/ 672324 h 1336142"/>
                <a:gd name="connsiteX386" fmla="*/ 1564467 w 1614774"/>
                <a:gd name="connsiteY386" fmla="*/ 668651 h 1336142"/>
                <a:gd name="connsiteX387" fmla="*/ 1563898 w 1614774"/>
                <a:gd name="connsiteY387" fmla="*/ 645924 h 1336142"/>
                <a:gd name="connsiteX388" fmla="*/ 1557882 w 1614774"/>
                <a:gd name="connsiteY388" fmla="*/ 618372 h 1336142"/>
                <a:gd name="connsiteX389" fmla="*/ 1544710 w 1614774"/>
                <a:gd name="connsiteY389" fmla="*/ 593796 h 1336142"/>
                <a:gd name="connsiteX390" fmla="*/ 1534578 w 1614774"/>
                <a:gd name="connsiteY390" fmla="*/ 581296 h 1336142"/>
                <a:gd name="connsiteX391" fmla="*/ 1530906 w 1614774"/>
                <a:gd name="connsiteY391" fmla="*/ 578326 h 1336142"/>
                <a:gd name="connsiteX392" fmla="*/ 1530716 w 1614774"/>
                <a:gd name="connsiteY392" fmla="*/ 578180 h 1336142"/>
                <a:gd name="connsiteX393" fmla="*/ 1520204 w 1614774"/>
                <a:gd name="connsiteY393" fmla="*/ 571202 h 1336142"/>
                <a:gd name="connsiteX394" fmla="*/ 1482969 w 1614774"/>
                <a:gd name="connsiteY394" fmla="*/ 555865 h 1336142"/>
                <a:gd name="connsiteX395" fmla="*/ 1490061 w 1614774"/>
                <a:gd name="connsiteY395" fmla="*/ 532010 h 1336142"/>
                <a:gd name="connsiteX396" fmla="*/ 1491708 w 1614774"/>
                <a:gd name="connsiteY396" fmla="*/ 520219 h 1336142"/>
                <a:gd name="connsiteX397" fmla="*/ 1493291 w 1614774"/>
                <a:gd name="connsiteY397" fmla="*/ 508637 h 1336142"/>
                <a:gd name="connsiteX398" fmla="*/ 1496014 w 1614774"/>
                <a:gd name="connsiteY398" fmla="*/ 494788 h 1336142"/>
                <a:gd name="connsiteX399" fmla="*/ 1497407 w 1614774"/>
                <a:gd name="connsiteY399" fmla="*/ 488291 h 1336142"/>
                <a:gd name="connsiteX400" fmla="*/ 1497977 w 1614774"/>
                <a:gd name="connsiteY400" fmla="*/ 485315 h 1336142"/>
                <a:gd name="connsiteX401" fmla="*/ 1502283 w 1614774"/>
                <a:gd name="connsiteY401" fmla="*/ 465412 h 1336142"/>
                <a:gd name="connsiteX402" fmla="*/ 1505703 w 1614774"/>
                <a:gd name="connsiteY402" fmla="*/ 436245 h 1336142"/>
                <a:gd name="connsiteX403" fmla="*/ 1505513 w 1614774"/>
                <a:gd name="connsiteY403" fmla="*/ 425860 h 1336142"/>
                <a:gd name="connsiteX404" fmla="*/ 1500700 w 1614774"/>
                <a:gd name="connsiteY404" fmla="*/ 405457 h 1336142"/>
                <a:gd name="connsiteX405" fmla="*/ 1486958 w 1614774"/>
                <a:gd name="connsiteY405" fmla="*/ 382369 h 1336142"/>
                <a:gd name="connsiteX406" fmla="*/ 1475307 w 1614774"/>
                <a:gd name="connsiteY406" fmla="*/ 370147 h 1336142"/>
                <a:gd name="connsiteX407" fmla="*/ 1461059 w 1614774"/>
                <a:gd name="connsiteY407" fmla="*/ 360819 h 1336142"/>
                <a:gd name="connsiteX408" fmla="*/ 1443645 w 1614774"/>
                <a:gd name="connsiteY408" fmla="*/ 352771 h 1336142"/>
                <a:gd name="connsiteX409" fmla="*/ 1441492 w 1614774"/>
                <a:gd name="connsiteY409" fmla="*/ 351916 h 1336142"/>
                <a:gd name="connsiteX410" fmla="*/ 1437882 w 1614774"/>
                <a:gd name="connsiteY410" fmla="*/ 350441 h 1336142"/>
                <a:gd name="connsiteX411" fmla="*/ 1417175 w 1614774"/>
                <a:gd name="connsiteY411" fmla="*/ 342531 h 1336142"/>
                <a:gd name="connsiteX412" fmla="*/ 1395201 w 1614774"/>
                <a:gd name="connsiteY412" fmla="*/ 336743 h 1336142"/>
                <a:gd name="connsiteX413" fmla="*/ 1373545 w 1614774"/>
                <a:gd name="connsiteY413" fmla="*/ 332298 h 1336142"/>
                <a:gd name="connsiteX414" fmla="*/ 1352711 w 1614774"/>
                <a:gd name="connsiteY414" fmla="*/ 329955 h 1336142"/>
                <a:gd name="connsiteX415" fmla="*/ 1344542 w 1614774"/>
                <a:gd name="connsiteY415" fmla="*/ 329265 h 1336142"/>
                <a:gd name="connsiteX416" fmla="*/ 1321936 w 1614774"/>
                <a:gd name="connsiteY416" fmla="*/ 328062 h 1336142"/>
                <a:gd name="connsiteX417" fmla="*/ 1321049 w 1614774"/>
                <a:gd name="connsiteY417" fmla="*/ 328062 h 1336142"/>
                <a:gd name="connsiteX418" fmla="*/ 1297745 w 1614774"/>
                <a:gd name="connsiteY418" fmla="*/ 329829 h 1336142"/>
                <a:gd name="connsiteX419" fmla="*/ 1292616 w 1614774"/>
                <a:gd name="connsiteY419" fmla="*/ 330449 h 1336142"/>
                <a:gd name="connsiteX420" fmla="*/ 1295529 w 1614774"/>
                <a:gd name="connsiteY420" fmla="*/ 326010 h 1336142"/>
                <a:gd name="connsiteX421" fmla="*/ 1303065 w 1614774"/>
                <a:gd name="connsiteY421" fmla="*/ 314859 h 1336142"/>
                <a:gd name="connsiteX422" fmla="*/ 1308067 w 1614774"/>
                <a:gd name="connsiteY422" fmla="*/ 307868 h 1336142"/>
                <a:gd name="connsiteX423" fmla="*/ 1318896 w 1614774"/>
                <a:gd name="connsiteY423" fmla="*/ 286894 h 1336142"/>
                <a:gd name="connsiteX424" fmla="*/ 1318896 w 1614774"/>
                <a:gd name="connsiteY424" fmla="*/ 286894 h 1336142"/>
                <a:gd name="connsiteX425" fmla="*/ 1318896 w 1614774"/>
                <a:gd name="connsiteY425" fmla="*/ 286894 h 1336142"/>
                <a:gd name="connsiteX426" fmla="*/ 1318896 w 1614774"/>
                <a:gd name="connsiteY426" fmla="*/ 286894 h 1336142"/>
                <a:gd name="connsiteX427" fmla="*/ 1319719 w 1614774"/>
                <a:gd name="connsiteY427" fmla="*/ 284489 h 1336142"/>
                <a:gd name="connsiteX428" fmla="*/ 1320352 w 1614774"/>
                <a:gd name="connsiteY428" fmla="*/ 283222 h 1336142"/>
                <a:gd name="connsiteX429" fmla="*/ 1324848 w 1614774"/>
                <a:gd name="connsiteY429" fmla="*/ 272488 h 1336142"/>
                <a:gd name="connsiteX430" fmla="*/ 1331624 w 1614774"/>
                <a:gd name="connsiteY430" fmla="*/ 256233 h 1336142"/>
                <a:gd name="connsiteX431" fmla="*/ 1333904 w 1614774"/>
                <a:gd name="connsiteY431" fmla="*/ 245145 h 1336142"/>
                <a:gd name="connsiteX432" fmla="*/ 1335170 w 1614774"/>
                <a:gd name="connsiteY432" fmla="*/ 226566 h 1336142"/>
                <a:gd name="connsiteX433" fmla="*/ 1332447 w 1614774"/>
                <a:gd name="connsiteY433" fmla="*/ 196835 h 1336142"/>
                <a:gd name="connsiteX434" fmla="*/ 1335613 w 1614774"/>
                <a:gd name="connsiteY434" fmla="*/ 169162 h 1336142"/>
                <a:gd name="connsiteX435" fmla="*/ 1333714 w 1614774"/>
                <a:gd name="connsiteY435" fmla="*/ 148550 h 1336142"/>
                <a:gd name="connsiteX436" fmla="*/ 1330357 w 1614774"/>
                <a:gd name="connsiteY436" fmla="*/ 130680 h 1336142"/>
                <a:gd name="connsiteX437" fmla="*/ 1324975 w 1614774"/>
                <a:gd name="connsiteY437" fmla="*/ 117679 h 1336142"/>
                <a:gd name="connsiteX438" fmla="*/ 1323519 w 1614774"/>
                <a:gd name="connsiteY438" fmla="*/ 114653 h 1336142"/>
                <a:gd name="connsiteX439" fmla="*/ 1313450 w 1614774"/>
                <a:gd name="connsiteY439" fmla="*/ 98119 h 1336142"/>
                <a:gd name="connsiteX440" fmla="*/ 1303254 w 1614774"/>
                <a:gd name="connsiteY440" fmla="*/ 86043 h 1336142"/>
                <a:gd name="connsiteX441" fmla="*/ 1289703 w 1614774"/>
                <a:gd name="connsiteY441" fmla="*/ 76721 h 1336142"/>
                <a:gd name="connsiteX442" fmla="*/ 1283561 w 1614774"/>
                <a:gd name="connsiteY442" fmla="*/ 73049 h 1336142"/>
                <a:gd name="connsiteX443" fmla="*/ 1271592 w 1614774"/>
                <a:gd name="connsiteY443" fmla="*/ 66406 h 1336142"/>
                <a:gd name="connsiteX444" fmla="*/ 1243540 w 1614774"/>
                <a:gd name="connsiteY444" fmla="*/ 56312 h 1336142"/>
                <a:gd name="connsiteX445" fmla="*/ 1234991 w 1614774"/>
                <a:gd name="connsiteY445" fmla="*/ 54615 h 1336142"/>
                <a:gd name="connsiteX446" fmla="*/ 1233218 w 1614774"/>
                <a:gd name="connsiteY446" fmla="*/ 54488 h 1336142"/>
                <a:gd name="connsiteX447" fmla="*/ 1220996 w 1614774"/>
                <a:gd name="connsiteY447" fmla="*/ 53551 h 1336142"/>
                <a:gd name="connsiteX448" fmla="*/ 1217514 w 1614774"/>
                <a:gd name="connsiteY448" fmla="*/ 53633 h 1336142"/>
                <a:gd name="connsiteX449" fmla="*/ 1187245 w 1614774"/>
                <a:gd name="connsiteY449" fmla="*/ 59073 h 1336142"/>
                <a:gd name="connsiteX450" fmla="*/ 1164954 w 1614774"/>
                <a:gd name="connsiteY450" fmla="*/ 66627 h 1336142"/>
                <a:gd name="connsiteX451" fmla="*/ 1121577 w 1614774"/>
                <a:gd name="connsiteY451" fmla="*/ 78488 h 1336142"/>
                <a:gd name="connsiteX452" fmla="*/ 1078137 w 1614774"/>
                <a:gd name="connsiteY452" fmla="*/ 99100 h 1336142"/>
                <a:gd name="connsiteX453" fmla="*/ 1056164 w 1614774"/>
                <a:gd name="connsiteY453" fmla="*/ 114292 h 1336142"/>
                <a:gd name="connsiteX454" fmla="*/ 1053947 w 1614774"/>
                <a:gd name="connsiteY454" fmla="*/ 69604 h 1336142"/>
                <a:gd name="connsiteX455" fmla="*/ 1051288 w 1614774"/>
                <a:gd name="connsiteY455" fmla="*/ 60897 h 1336142"/>
                <a:gd name="connsiteX456" fmla="*/ 1043752 w 1614774"/>
                <a:gd name="connsiteY456" fmla="*/ 45369 h 1336142"/>
                <a:gd name="connsiteX457" fmla="*/ 1028744 w 1614774"/>
                <a:gd name="connsiteY457" fmla="*/ 25796 h 1336142"/>
                <a:gd name="connsiteX458" fmla="*/ 1023044 w 1614774"/>
                <a:gd name="connsiteY458" fmla="*/ 20996 h 1336142"/>
                <a:gd name="connsiteX459" fmla="*/ 1010570 w 1614774"/>
                <a:gd name="connsiteY459" fmla="*/ 12320 h 1336142"/>
                <a:gd name="connsiteX460" fmla="*/ 985303 w 1614774"/>
                <a:gd name="connsiteY460" fmla="*/ 2771 h 1336142"/>
                <a:gd name="connsiteX461" fmla="*/ 975172 w 1614774"/>
                <a:gd name="connsiteY461" fmla="*/ 1030 h 1336142"/>
                <a:gd name="connsiteX462" fmla="*/ 972196 w 1614774"/>
                <a:gd name="connsiteY462" fmla="*/ 593 h 1336142"/>
                <a:gd name="connsiteX463" fmla="*/ 958074 w 1614774"/>
                <a:gd name="connsiteY463" fmla="*/ -547 h 133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</a:cxnLst>
              <a:rect l="l" t="t" r="r" b="b"/>
              <a:pathLst>
                <a:path w="1614774" h="1336142">
                  <a:moveTo>
                    <a:pt x="958074" y="-547"/>
                  </a:moveTo>
                  <a:cubicBezTo>
                    <a:pt x="955224" y="-547"/>
                    <a:pt x="952755" y="-382"/>
                    <a:pt x="950158" y="-53"/>
                  </a:cubicBezTo>
                  <a:cubicBezTo>
                    <a:pt x="937683" y="1587"/>
                    <a:pt x="925588" y="5329"/>
                    <a:pt x="913873" y="8857"/>
                  </a:cubicBezTo>
                  <a:lnTo>
                    <a:pt x="911151" y="9712"/>
                  </a:lnTo>
                  <a:cubicBezTo>
                    <a:pt x="902728" y="12245"/>
                    <a:pt x="894813" y="14644"/>
                    <a:pt x="886771" y="18032"/>
                  </a:cubicBezTo>
                  <a:cubicBezTo>
                    <a:pt x="879235" y="21141"/>
                    <a:pt x="871763" y="24675"/>
                    <a:pt x="864608" y="28082"/>
                  </a:cubicBezTo>
                  <a:lnTo>
                    <a:pt x="858718" y="30881"/>
                  </a:lnTo>
                  <a:cubicBezTo>
                    <a:pt x="857135" y="31584"/>
                    <a:pt x="855425" y="32382"/>
                    <a:pt x="853715" y="33148"/>
                  </a:cubicBezTo>
                  <a:lnTo>
                    <a:pt x="852069" y="33933"/>
                  </a:lnTo>
                  <a:cubicBezTo>
                    <a:pt x="848143" y="35694"/>
                    <a:pt x="843964" y="37530"/>
                    <a:pt x="840227" y="39791"/>
                  </a:cubicBezTo>
                  <a:cubicBezTo>
                    <a:pt x="836872" y="41760"/>
                    <a:pt x="833579" y="43881"/>
                    <a:pt x="829905" y="46344"/>
                  </a:cubicBezTo>
                  <a:cubicBezTo>
                    <a:pt x="824713" y="49815"/>
                    <a:pt x="819773" y="53842"/>
                    <a:pt x="814961" y="57724"/>
                  </a:cubicBezTo>
                  <a:lnTo>
                    <a:pt x="813504" y="59016"/>
                  </a:lnTo>
                  <a:cubicBezTo>
                    <a:pt x="810275" y="61606"/>
                    <a:pt x="806982" y="64164"/>
                    <a:pt x="803689" y="66754"/>
                  </a:cubicBezTo>
                  <a:cubicBezTo>
                    <a:pt x="794634" y="73897"/>
                    <a:pt x="785262" y="81249"/>
                    <a:pt x="776966" y="89652"/>
                  </a:cubicBezTo>
                  <a:cubicBezTo>
                    <a:pt x="768861" y="97979"/>
                    <a:pt x="760059" y="107389"/>
                    <a:pt x="749610" y="119300"/>
                  </a:cubicBezTo>
                  <a:cubicBezTo>
                    <a:pt x="746191" y="123176"/>
                    <a:pt x="742834" y="127501"/>
                    <a:pt x="739162" y="132941"/>
                  </a:cubicBezTo>
                  <a:cubicBezTo>
                    <a:pt x="734855" y="126209"/>
                    <a:pt x="729980" y="120586"/>
                    <a:pt x="724533" y="115982"/>
                  </a:cubicBezTo>
                  <a:cubicBezTo>
                    <a:pt x="714212" y="107155"/>
                    <a:pt x="702560" y="101506"/>
                    <a:pt x="692365" y="100449"/>
                  </a:cubicBezTo>
                  <a:lnTo>
                    <a:pt x="691162" y="100303"/>
                  </a:lnTo>
                  <a:cubicBezTo>
                    <a:pt x="686856" y="99885"/>
                    <a:pt x="682613" y="99391"/>
                    <a:pt x="678307" y="99391"/>
                  </a:cubicBezTo>
                  <a:cubicBezTo>
                    <a:pt x="677611" y="99391"/>
                    <a:pt x="676978" y="99391"/>
                    <a:pt x="676218" y="99449"/>
                  </a:cubicBezTo>
                  <a:cubicBezTo>
                    <a:pt x="671785" y="99619"/>
                    <a:pt x="667225" y="100449"/>
                    <a:pt x="662919" y="101298"/>
                  </a:cubicBezTo>
                  <a:lnTo>
                    <a:pt x="660576" y="101734"/>
                  </a:lnTo>
                  <a:cubicBezTo>
                    <a:pt x="651268" y="103501"/>
                    <a:pt x="641896" y="108003"/>
                    <a:pt x="634740" y="111676"/>
                  </a:cubicBezTo>
                  <a:cubicBezTo>
                    <a:pt x="627584" y="115501"/>
                    <a:pt x="621631" y="118819"/>
                    <a:pt x="616249" y="122207"/>
                  </a:cubicBezTo>
                  <a:cubicBezTo>
                    <a:pt x="611057" y="125462"/>
                    <a:pt x="606181" y="129179"/>
                    <a:pt x="601431" y="132795"/>
                  </a:cubicBezTo>
                  <a:lnTo>
                    <a:pt x="598772" y="134790"/>
                  </a:lnTo>
                  <a:lnTo>
                    <a:pt x="594845" y="137652"/>
                  </a:lnTo>
                  <a:cubicBezTo>
                    <a:pt x="588640" y="142325"/>
                    <a:pt x="582244" y="147075"/>
                    <a:pt x="576228" y="152286"/>
                  </a:cubicBezTo>
                  <a:cubicBezTo>
                    <a:pt x="569833" y="157726"/>
                    <a:pt x="564070" y="163868"/>
                    <a:pt x="558497" y="169789"/>
                  </a:cubicBezTo>
                  <a:cubicBezTo>
                    <a:pt x="553115" y="175457"/>
                    <a:pt x="547352" y="181042"/>
                    <a:pt x="541780" y="186310"/>
                  </a:cubicBezTo>
                  <a:cubicBezTo>
                    <a:pt x="536587" y="191484"/>
                    <a:pt x="531015" y="196778"/>
                    <a:pt x="525885" y="202218"/>
                  </a:cubicBezTo>
                  <a:cubicBezTo>
                    <a:pt x="516513" y="212039"/>
                    <a:pt x="506635" y="223038"/>
                    <a:pt x="494730" y="236881"/>
                  </a:cubicBezTo>
                  <a:cubicBezTo>
                    <a:pt x="484788" y="248469"/>
                    <a:pt x="475289" y="261609"/>
                    <a:pt x="464081" y="279397"/>
                  </a:cubicBezTo>
                  <a:cubicBezTo>
                    <a:pt x="457369" y="289782"/>
                    <a:pt x="451036" y="300592"/>
                    <a:pt x="444830" y="311040"/>
                  </a:cubicBezTo>
                  <a:cubicBezTo>
                    <a:pt x="440335" y="318513"/>
                    <a:pt x="435775" y="326213"/>
                    <a:pt x="431152" y="333774"/>
                  </a:cubicBezTo>
                  <a:lnTo>
                    <a:pt x="430075" y="335616"/>
                  </a:lnTo>
                  <a:cubicBezTo>
                    <a:pt x="427796" y="339213"/>
                    <a:pt x="425516" y="342968"/>
                    <a:pt x="423490" y="346768"/>
                  </a:cubicBezTo>
                  <a:cubicBezTo>
                    <a:pt x="422540" y="348762"/>
                    <a:pt x="421527" y="350713"/>
                    <a:pt x="420640" y="352701"/>
                  </a:cubicBezTo>
                  <a:cubicBezTo>
                    <a:pt x="419311" y="355234"/>
                    <a:pt x="418171" y="357729"/>
                    <a:pt x="416841" y="360205"/>
                  </a:cubicBezTo>
                  <a:cubicBezTo>
                    <a:pt x="415954" y="361738"/>
                    <a:pt x="415194" y="363232"/>
                    <a:pt x="414371" y="364764"/>
                  </a:cubicBezTo>
                  <a:cubicBezTo>
                    <a:pt x="412725" y="367817"/>
                    <a:pt x="410952" y="370932"/>
                    <a:pt x="409432" y="374092"/>
                  </a:cubicBezTo>
                  <a:cubicBezTo>
                    <a:pt x="407089" y="379044"/>
                    <a:pt x="405063" y="384135"/>
                    <a:pt x="403480" y="388435"/>
                  </a:cubicBezTo>
                  <a:cubicBezTo>
                    <a:pt x="402846" y="389866"/>
                    <a:pt x="402277" y="391342"/>
                    <a:pt x="401706" y="392728"/>
                  </a:cubicBezTo>
                  <a:cubicBezTo>
                    <a:pt x="398413" y="390614"/>
                    <a:pt x="395374" y="388720"/>
                    <a:pt x="392334" y="387017"/>
                  </a:cubicBezTo>
                  <a:cubicBezTo>
                    <a:pt x="389675" y="385465"/>
                    <a:pt x="386889" y="383762"/>
                    <a:pt x="384355" y="382141"/>
                  </a:cubicBezTo>
                  <a:cubicBezTo>
                    <a:pt x="380683" y="379753"/>
                    <a:pt x="376884" y="377347"/>
                    <a:pt x="372767" y="375295"/>
                  </a:cubicBezTo>
                  <a:cubicBezTo>
                    <a:pt x="368208" y="372965"/>
                    <a:pt x="363269" y="371217"/>
                    <a:pt x="358393" y="369520"/>
                  </a:cubicBezTo>
                  <a:lnTo>
                    <a:pt x="357569" y="369235"/>
                  </a:lnTo>
                  <a:lnTo>
                    <a:pt x="356936" y="368944"/>
                  </a:lnTo>
                  <a:cubicBezTo>
                    <a:pt x="353707" y="367817"/>
                    <a:pt x="350414" y="366702"/>
                    <a:pt x="347121" y="365847"/>
                  </a:cubicBezTo>
                  <a:cubicBezTo>
                    <a:pt x="337622" y="363504"/>
                    <a:pt x="327744" y="362814"/>
                    <a:pt x="318245" y="362029"/>
                  </a:cubicBezTo>
                  <a:lnTo>
                    <a:pt x="317359" y="362029"/>
                  </a:lnTo>
                  <a:cubicBezTo>
                    <a:pt x="310013" y="361465"/>
                    <a:pt x="302414" y="361383"/>
                    <a:pt x="295132" y="361383"/>
                  </a:cubicBezTo>
                  <a:lnTo>
                    <a:pt x="289369" y="361383"/>
                  </a:lnTo>
                  <a:cubicBezTo>
                    <a:pt x="283417" y="361383"/>
                    <a:pt x="277021" y="361465"/>
                    <a:pt x="270689" y="362174"/>
                  </a:cubicBezTo>
                  <a:cubicBezTo>
                    <a:pt x="261570" y="363169"/>
                    <a:pt x="252831" y="365347"/>
                    <a:pt x="243903" y="367735"/>
                  </a:cubicBezTo>
                  <a:cubicBezTo>
                    <a:pt x="235291" y="370020"/>
                    <a:pt x="226615" y="373605"/>
                    <a:pt x="218636" y="378132"/>
                  </a:cubicBezTo>
                  <a:cubicBezTo>
                    <a:pt x="213380" y="381166"/>
                    <a:pt x="208251" y="384902"/>
                    <a:pt x="201982" y="390284"/>
                  </a:cubicBezTo>
                  <a:cubicBezTo>
                    <a:pt x="198816" y="392900"/>
                    <a:pt x="196536" y="396344"/>
                    <a:pt x="194256" y="399599"/>
                  </a:cubicBezTo>
                  <a:lnTo>
                    <a:pt x="193813" y="400163"/>
                  </a:lnTo>
                  <a:cubicBezTo>
                    <a:pt x="192103" y="402633"/>
                    <a:pt x="190710" y="404893"/>
                    <a:pt x="189443" y="407135"/>
                  </a:cubicBezTo>
                  <a:cubicBezTo>
                    <a:pt x="186340" y="412866"/>
                    <a:pt x="183997" y="419217"/>
                    <a:pt x="182604" y="426075"/>
                  </a:cubicBezTo>
                  <a:cubicBezTo>
                    <a:pt x="181718" y="430185"/>
                    <a:pt x="181465" y="434687"/>
                    <a:pt x="181148" y="438651"/>
                  </a:cubicBezTo>
                  <a:cubicBezTo>
                    <a:pt x="180705" y="444009"/>
                    <a:pt x="181591" y="449030"/>
                    <a:pt x="182794" y="454951"/>
                  </a:cubicBezTo>
                  <a:cubicBezTo>
                    <a:pt x="183301" y="457440"/>
                    <a:pt x="184061" y="459909"/>
                    <a:pt x="185137" y="462506"/>
                  </a:cubicBezTo>
                  <a:cubicBezTo>
                    <a:pt x="186594" y="465912"/>
                    <a:pt x="187987" y="469231"/>
                    <a:pt x="189697" y="472327"/>
                  </a:cubicBezTo>
                  <a:cubicBezTo>
                    <a:pt x="178109" y="476646"/>
                    <a:pt x="166837" y="481642"/>
                    <a:pt x="156451" y="487379"/>
                  </a:cubicBezTo>
                  <a:cubicBezTo>
                    <a:pt x="141507" y="495498"/>
                    <a:pt x="128209" y="505167"/>
                    <a:pt x="116874" y="516046"/>
                  </a:cubicBezTo>
                  <a:cubicBezTo>
                    <a:pt x="106742" y="525868"/>
                    <a:pt x="98003" y="537222"/>
                    <a:pt x="90784" y="547063"/>
                  </a:cubicBezTo>
                  <a:cubicBezTo>
                    <a:pt x="84578" y="555535"/>
                    <a:pt x="80083" y="562216"/>
                    <a:pt x="76220" y="568732"/>
                  </a:cubicBezTo>
                  <a:cubicBezTo>
                    <a:pt x="72673" y="574799"/>
                    <a:pt x="70140" y="580852"/>
                    <a:pt x="68684" y="586799"/>
                  </a:cubicBezTo>
                  <a:cubicBezTo>
                    <a:pt x="67607" y="591884"/>
                    <a:pt x="67228" y="597260"/>
                    <a:pt x="66974" y="602465"/>
                  </a:cubicBezTo>
                  <a:lnTo>
                    <a:pt x="66784" y="605441"/>
                  </a:lnTo>
                  <a:cubicBezTo>
                    <a:pt x="66595" y="608759"/>
                    <a:pt x="66595" y="612230"/>
                    <a:pt x="66784" y="616029"/>
                  </a:cubicBezTo>
                  <a:cubicBezTo>
                    <a:pt x="67228" y="621690"/>
                    <a:pt x="68304" y="627402"/>
                    <a:pt x="70077" y="632278"/>
                  </a:cubicBezTo>
                  <a:cubicBezTo>
                    <a:pt x="72483" y="639066"/>
                    <a:pt x="75270" y="644430"/>
                    <a:pt x="78689" y="648597"/>
                  </a:cubicBezTo>
                  <a:lnTo>
                    <a:pt x="79639" y="649724"/>
                  </a:lnTo>
                  <a:cubicBezTo>
                    <a:pt x="81476" y="651985"/>
                    <a:pt x="83185" y="654100"/>
                    <a:pt x="85338" y="656094"/>
                  </a:cubicBezTo>
                  <a:cubicBezTo>
                    <a:pt x="87871" y="658273"/>
                    <a:pt x="90784" y="660103"/>
                    <a:pt x="93571" y="661806"/>
                  </a:cubicBezTo>
                  <a:lnTo>
                    <a:pt x="93887" y="662091"/>
                  </a:lnTo>
                  <a:cubicBezTo>
                    <a:pt x="95597" y="663149"/>
                    <a:pt x="97370" y="664003"/>
                    <a:pt x="99017" y="664688"/>
                  </a:cubicBezTo>
                  <a:cubicBezTo>
                    <a:pt x="105729" y="667594"/>
                    <a:pt x="113138" y="670007"/>
                    <a:pt x="120926" y="671767"/>
                  </a:cubicBezTo>
                  <a:lnTo>
                    <a:pt x="118330" y="673382"/>
                  </a:lnTo>
                  <a:cubicBezTo>
                    <a:pt x="114277" y="676067"/>
                    <a:pt x="110414" y="679322"/>
                    <a:pt x="106679" y="682418"/>
                  </a:cubicBezTo>
                  <a:lnTo>
                    <a:pt x="105032" y="683824"/>
                  </a:lnTo>
                  <a:cubicBezTo>
                    <a:pt x="101929" y="686300"/>
                    <a:pt x="99459" y="688770"/>
                    <a:pt x="97180" y="691258"/>
                  </a:cubicBezTo>
                  <a:cubicBezTo>
                    <a:pt x="90468" y="698813"/>
                    <a:pt x="83945" y="706792"/>
                    <a:pt x="77613" y="714492"/>
                  </a:cubicBezTo>
                  <a:cubicBezTo>
                    <a:pt x="74890" y="717874"/>
                    <a:pt x="72104" y="721192"/>
                    <a:pt x="69254" y="724504"/>
                  </a:cubicBezTo>
                  <a:cubicBezTo>
                    <a:pt x="63555" y="731374"/>
                    <a:pt x="58552" y="738783"/>
                    <a:pt x="53676" y="745983"/>
                  </a:cubicBezTo>
                  <a:lnTo>
                    <a:pt x="52473" y="747813"/>
                  </a:lnTo>
                  <a:lnTo>
                    <a:pt x="51016" y="749935"/>
                  </a:lnTo>
                  <a:cubicBezTo>
                    <a:pt x="47661" y="754956"/>
                    <a:pt x="44051" y="760181"/>
                    <a:pt x="41075" y="765544"/>
                  </a:cubicBezTo>
                  <a:cubicBezTo>
                    <a:pt x="32526" y="780362"/>
                    <a:pt x="25940" y="794857"/>
                    <a:pt x="20748" y="809827"/>
                  </a:cubicBezTo>
                  <a:cubicBezTo>
                    <a:pt x="19228" y="814329"/>
                    <a:pt x="17834" y="819142"/>
                    <a:pt x="16568" y="823758"/>
                  </a:cubicBezTo>
                  <a:cubicBezTo>
                    <a:pt x="16062" y="825291"/>
                    <a:pt x="15618" y="826912"/>
                    <a:pt x="15112" y="828463"/>
                  </a:cubicBezTo>
                  <a:lnTo>
                    <a:pt x="14289" y="831642"/>
                  </a:lnTo>
                  <a:cubicBezTo>
                    <a:pt x="12579" y="837310"/>
                    <a:pt x="10805" y="843015"/>
                    <a:pt x="9666" y="848809"/>
                  </a:cubicBezTo>
                  <a:cubicBezTo>
                    <a:pt x="8336" y="854660"/>
                    <a:pt x="7386" y="860600"/>
                    <a:pt x="6373" y="866394"/>
                  </a:cubicBezTo>
                  <a:lnTo>
                    <a:pt x="5550" y="870834"/>
                  </a:lnTo>
                  <a:cubicBezTo>
                    <a:pt x="4157" y="879325"/>
                    <a:pt x="2574" y="889419"/>
                    <a:pt x="1560" y="900000"/>
                  </a:cubicBezTo>
                  <a:lnTo>
                    <a:pt x="864" y="906358"/>
                  </a:lnTo>
                  <a:cubicBezTo>
                    <a:pt x="420" y="911887"/>
                    <a:pt x="-150" y="917529"/>
                    <a:pt x="-530" y="923026"/>
                  </a:cubicBezTo>
                  <a:cubicBezTo>
                    <a:pt x="-1036" y="930725"/>
                    <a:pt x="-1163" y="938496"/>
                    <a:pt x="-1163" y="945841"/>
                  </a:cubicBezTo>
                  <a:lnTo>
                    <a:pt x="-1163" y="947608"/>
                  </a:lnTo>
                  <a:cubicBezTo>
                    <a:pt x="-1163" y="951496"/>
                    <a:pt x="-1226" y="955517"/>
                    <a:pt x="-973" y="959456"/>
                  </a:cubicBezTo>
                  <a:cubicBezTo>
                    <a:pt x="-530" y="966187"/>
                    <a:pt x="610" y="973102"/>
                    <a:pt x="2257" y="980593"/>
                  </a:cubicBezTo>
                  <a:cubicBezTo>
                    <a:pt x="3523" y="986033"/>
                    <a:pt x="6056" y="991948"/>
                    <a:pt x="9919" y="998806"/>
                  </a:cubicBezTo>
                  <a:cubicBezTo>
                    <a:pt x="16884" y="1011027"/>
                    <a:pt x="30056" y="1019088"/>
                    <a:pt x="46204" y="1020823"/>
                  </a:cubicBezTo>
                  <a:cubicBezTo>
                    <a:pt x="50637" y="1021330"/>
                    <a:pt x="55196" y="1021887"/>
                    <a:pt x="59692" y="1021887"/>
                  </a:cubicBezTo>
                  <a:lnTo>
                    <a:pt x="60135" y="1021887"/>
                  </a:lnTo>
                  <a:cubicBezTo>
                    <a:pt x="65898" y="1021887"/>
                    <a:pt x="71787" y="1020621"/>
                    <a:pt x="77486" y="1019418"/>
                  </a:cubicBezTo>
                  <a:lnTo>
                    <a:pt x="78183" y="1019272"/>
                  </a:lnTo>
                  <a:cubicBezTo>
                    <a:pt x="78689" y="1019145"/>
                    <a:pt x="79323" y="1018999"/>
                    <a:pt x="79829" y="1018854"/>
                  </a:cubicBezTo>
                  <a:lnTo>
                    <a:pt x="79829" y="1018854"/>
                  </a:lnTo>
                  <a:cubicBezTo>
                    <a:pt x="79196" y="1021824"/>
                    <a:pt x="78879" y="1024787"/>
                    <a:pt x="78563" y="1027764"/>
                  </a:cubicBezTo>
                  <a:lnTo>
                    <a:pt x="78373" y="1029385"/>
                  </a:lnTo>
                  <a:cubicBezTo>
                    <a:pt x="77740" y="1035090"/>
                    <a:pt x="77169" y="1040695"/>
                    <a:pt x="77042" y="1046254"/>
                  </a:cubicBezTo>
                  <a:cubicBezTo>
                    <a:pt x="76790" y="1053049"/>
                    <a:pt x="76599" y="1060876"/>
                    <a:pt x="76790" y="1068557"/>
                  </a:cubicBezTo>
                  <a:cubicBezTo>
                    <a:pt x="77169" y="1078107"/>
                    <a:pt x="78689" y="1087574"/>
                    <a:pt x="80272" y="1095540"/>
                  </a:cubicBezTo>
                  <a:cubicBezTo>
                    <a:pt x="82045" y="1104804"/>
                    <a:pt x="86162" y="1113422"/>
                    <a:pt x="89645" y="1120977"/>
                  </a:cubicBezTo>
                  <a:cubicBezTo>
                    <a:pt x="90214" y="1121953"/>
                    <a:pt x="90721" y="1123029"/>
                    <a:pt x="91228" y="1124067"/>
                  </a:cubicBezTo>
                  <a:cubicBezTo>
                    <a:pt x="93634" y="1129235"/>
                    <a:pt x="96103" y="1134528"/>
                    <a:pt x="99523" y="1139120"/>
                  </a:cubicBezTo>
                  <a:cubicBezTo>
                    <a:pt x="103386" y="1144350"/>
                    <a:pt x="107819" y="1149441"/>
                    <a:pt x="112061" y="1154317"/>
                  </a:cubicBezTo>
                  <a:cubicBezTo>
                    <a:pt x="113201" y="1155578"/>
                    <a:pt x="114277" y="1156907"/>
                    <a:pt x="115481" y="1158256"/>
                  </a:cubicBezTo>
                  <a:cubicBezTo>
                    <a:pt x="117570" y="1160795"/>
                    <a:pt x="119850" y="1163550"/>
                    <a:pt x="122319" y="1166172"/>
                  </a:cubicBezTo>
                  <a:cubicBezTo>
                    <a:pt x="126626" y="1170680"/>
                    <a:pt x="132135" y="1174499"/>
                    <a:pt x="136441" y="1177317"/>
                  </a:cubicBezTo>
                  <a:cubicBezTo>
                    <a:pt x="143850" y="1182281"/>
                    <a:pt x="152398" y="1185663"/>
                    <a:pt x="160568" y="1188696"/>
                  </a:cubicBezTo>
                  <a:cubicBezTo>
                    <a:pt x="169749" y="1192078"/>
                    <a:pt x="179185" y="1193135"/>
                    <a:pt x="188810" y="1193990"/>
                  </a:cubicBezTo>
                  <a:cubicBezTo>
                    <a:pt x="194636" y="1194566"/>
                    <a:pt x="199892" y="1194838"/>
                    <a:pt x="204958" y="1194838"/>
                  </a:cubicBezTo>
                  <a:cubicBezTo>
                    <a:pt x="207554" y="1194838"/>
                    <a:pt x="210087" y="1194756"/>
                    <a:pt x="212557" y="1194636"/>
                  </a:cubicBezTo>
                  <a:cubicBezTo>
                    <a:pt x="222055" y="1194072"/>
                    <a:pt x="231744" y="1191729"/>
                    <a:pt x="240800" y="1189317"/>
                  </a:cubicBezTo>
                  <a:cubicBezTo>
                    <a:pt x="247892" y="1187430"/>
                    <a:pt x="255111" y="1184396"/>
                    <a:pt x="260873" y="1181933"/>
                  </a:cubicBezTo>
                  <a:cubicBezTo>
                    <a:pt x="270562" y="1177817"/>
                    <a:pt x="278731" y="1173809"/>
                    <a:pt x="286076" y="1169636"/>
                  </a:cubicBezTo>
                  <a:cubicBezTo>
                    <a:pt x="288799" y="1168078"/>
                    <a:pt x="291459" y="1166602"/>
                    <a:pt x="293992" y="1165025"/>
                  </a:cubicBezTo>
                  <a:cubicBezTo>
                    <a:pt x="295449" y="1165253"/>
                    <a:pt x="296968" y="1165399"/>
                    <a:pt x="298488" y="1165399"/>
                  </a:cubicBezTo>
                  <a:lnTo>
                    <a:pt x="299375" y="1165399"/>
                  </a:lnTo>
                  <a:cubicBezTo>
                    <a:pt x="300008" y="1165317"/>
                    <a:pt x="300641" y="1165317"/>
                    <a:pt x="301274" y="1165253"/>
                  </a:cubicBezTo>
                  <a:lnTo>
                    <a:pt x="301654" y="1165462"/>
                  </a:lnTo>
                  <a:lnTo>
                    <a:pt x="302034" y="1165691"/>
                  </a:lnTo>
                  <a:cubicBezTo>
                    <a:pt x="305517" y="1167584"/>
                    <a:pt x="309253" y="1168496"/>
                    <a:pt x="313433" y="1168496"/>
                  </a:cubicBezTo>
                  <a:cubicBezTo>
                    <a:pt x="315839" y="1168496"/>
                    <a:pt x="318372" y="1168147"/>
                    <a:pt x="321348" y="1167514"/>
                  </a:cubicBezTo>
                  <a:cubicBezTo>
                    <a:pt x="328757" y="1165817"/>
                    <a:pt x="334076" y="1160612"/>
                    <a:pt x="337369" y="1156502"/>
                  </a:cubicBezTo>
                  <a:cubicBezTo>
                    <a:pt x="341295" y="1151557"/>
                    <a:pt x="345158" y="1146117"/>
                    <a:pt x="348957" y="1139911"/>
                  </a:cubicBezTo>
                  <a:cubicBezTo>
                    <a:pt x="356240" y="1127886"/>
                    <a:pt x="361495" y="1114752"/>
                    <a:pt x="365168" y="1104659"/>
                  </a:cubicBezTo>
                  <a:cubicBezTo>
                    <a:pt x="368715" y="1095065"/>
                    <a:pt x="371881" y="1084458"/>
                    <a:pt x="374730" y="1072167"/>
                  </a:cubicBezTo>
                  <a:cubicBezTo>
                    <a:pt x="375364" y="1070255"/>
                    <a:pt x="376060" y="1068285"/>
                    <a:pt x="376693" y="1066379"/>
                  </a:cubicBezTo>
                  <a:cubicBezTo>
                    <a:pt x="378086" y="1061788"/>
                    <a:pt x="379479" y="1057115"/>
                    <a:pt x="380746" y="1052612"/>
                  </a:cubicBezTo>
                  <a:cubicBezTo>
                    <a:pt x="381506" y="1050016"/>
                    <a:pt x="382329" y="1047318"/>
                    <a:pt x="383089" y="1044703"/>
                  </a:cubicBezTo>
                  <a:cubicBezTo>
                    <a:pt x="384229" y="1040758"/>
                    <a:pt x="385432" y="1036876"/>
                    <a:pt x="386635" y="1032912"/>
                  </a:cubicBezTo>
                  <a:cubicBezTo>
                    <a:pt x="387775" y="1029024"/>
                    <a:pt x="388978" y="1025206"/>
                    <a:pt x="390055" y="1021387"/>
                  </a:cubicBezTo>
                  <a:cubicBezTo>
                    <a:pt x="393981" y="1008336"/>
                    <a:pt x="398730" y="992093"/>
                    <a:pt x="400883" y="976135"/>
                  </a:cubicBezTo>
                  <a:lnTo>
                    <a:pt x="401073" y="975344"/>
                  </a:lnTo>
                  <a:cubicBezTo>
                    <a:pt x="401643" y="970772"/>
                    <a:pt x="402213" y="966105"/>
                    <a:pt x="402593" y="961451"/>
                  </a:cubicBezTo>
                  <a:cubicBezTo>
                    <a:pt x="402846" y="957968"/>
                    <a:pt x="402656" y="954668"/>
                    <a:pt x="402403" y="951135"/>
                  </a:cubicBezTo>
                  <a:cubicBezTo>
                    <a:pt x="402213" y="947380"/>
                    <a:pt x="401896" y="943726"/>
                    <a:pt x="401643" y="940173"/>
                  </a:cubicBezTo>
                  <a:lnTo>
                    <a:pt x="401327" y="937204"/>
                  </a:lnTo>
                  <a:cubicBezTo>
                    <a:pt x="400694" y="930434"/>
                    <a:pt x="399870" y="923317"/>
                    <a:pt x="398920" y="914679"/>
                  </a:cubicBezTo>
                  <a:cubicBezTo>
                    <a:pt x="399174" y="909240"/>
                    <a:pt x="399174" y="903743"/>
                    <a:pt x="398984" y="898323"/>
                  </a:cubicBezTo>
                  <a:cubicBezTo>
                    <a:pt x="398984" y="893864"/>
                    <a:pt x="398857" y="889267"/>
                    <a:pt x="398730" y="884765"/>
                  </a:cubicBezTo>
                  <a:lnTo>
                    <a:pt x="398540" y="881858"/>
                  </a:lnTo>
                  <a:cubicBezTo>
                    <a:pt x="398477" y="879597"/>
                    <a:pt x="398351" y="877331"/>
                    <a:pt x="398351" y="875013"/>
                  </a:cubicBezTo>
                  <a:lnTo>
                    <a:pt x="398540" y="874652"/>
                  </a:lnTo>
                  <a:lnTo>
                    <a:pt x="398730" y="874304"/>
                  </a:lnTo>
                  <a:cubicBezTo>
                    <a:pt x="400377" y="872480"/>
                    <a:pt x="402150" y="870631"/>
                    <a:pt x="403986" y="868927"/>
                  </a:cubicBezTo>
                  <a:cubicBezTo>
                    <a:pt x="406139" y="866667"/>
                    <a:pt x="408482" y="864337"/>
                    <a:pt x="410572" y="861791"/>
                  </a:cubicBezTo>
                  <a:cubicBezTo>
                    <a:pt x="415954" y="854876"/>
                    <a:pt x="420894" y="847961"/>
                    <a:pt x="425010" y="841318"/>
                  </a:cubicBezTo>
                  <a:cubicBezTo>
                    <a:pt x="428430" y="835878"/>
                    <a:pt x="430962" y="829939"/>
                    <a:pt x="433368" y="824164"/>
                  </a:cubicBezTo>
                  <a:lnTo>
                    <a:pt x="433876" y="823023"/>
                  </a:lnTo>
                  <a:lnTo>
                    <a:pt x="434825" y="820782"/>
                  </a:lnTo>
                  <a:cubicBezTo>
                    <a:pt x="437485" y="814494"/>
                    <a:pt x="440271" y="808060"/>
                    <a:pt x="442361" y="801411"/>
                  </a:cubicBezTo>
                  <a:cubicBezTo>
                    <a:pt x="444767" y="793926"/>
                    <a:pt x="445400" y="785681"/>
                    <a:pt x="446033" y="777683"/>
                  </a:cubicBezTo>
                  <a:lnTo>
                    <a:pt x="446350" y="774302"/>
                  </a:lnTo>
                  <a:cubicBezTo>
                    <a:pt x="446920" y="767805"/>
                    <a:pt x="446667" y="761365"/>
                    <a:pt x="445970" y="753753"/>
                  </a:cubicBezTo>
                  <a:cubicBezTo>
                    <a:pt x="445590" y="748808"/>
                    <a:pt x="444894" y="743311"/>
                    <a:pt x="443627" y="737510"/>
                  </a:cubicBezTo>
                  <a:cubicBezTo>
                    <a:pt x="443311" y="735750"/>
                    <a:pt x="442930" y="734047"/>
                    <a:pt x="442361" y="732343"/>
                  </a:cubicBezTo>
                  <a:cubicBezTo>
                    <a:pt x="443627" y="728050"/>
                    <a:pt x="444767" y="723522"/>
                    <a:pt x="445781" y="719140"/>
                  </a:cubicBezTo>
                  <a:cubicBezTo>
                    <a:pt x="446287" y="717297"/>
                    <a:pt x="446730" y="715404"/>
                    <a:pt x="447237" y="713580"/>
                  </a:cubicBezTo>
                  <a:lnTo>
                    <a:pt x="447933" y="710610"/>
                  </a:lnTo>
                  <a:cubicBezTo>
                    <a:pt x="448566" y="708343"/>
                    <a:pt x="449136" y="706146"/>
                    <a:pt x="449707" y="703904"/>
                  </a:cubicBezTo>
                  <a:cubicBezTo>
                    <a:pt x="450973" y="698237"/>
                    <a:pt x="451542" y="692588"/>
                    <a:pt x="452176" y="685882"/>
                  </a:cubicBezTo>
                  <a:cubicBezTo>
                    <a:pt x="453000" y="676288"/>
                    <a:pt x="453316" y="668386"/>
                    <a:pt x="453000" y="661179"/>
                  </a:cubicBezTo>
                  <a:cubicBezTo>
                    <a:pt x="452619" y="652130"/>
                    <a:pt x="451416" y="642537"/>
                    <a:pt x="449010" y="630872"/>
                  </a:cubicBezTo>
                  <a:cubicBezTo>
                    <a:pt x="448250" y="627275"/>
                    <a:pt x="447300" y="623660"/>
                    <a:pt x="446477" y="620284"/>
                  </a:cubicBezTo>
                  <a:lnTo>
                    <a:pt x="446477" y="620284"/>
                  </a:lnTo>
                  <a:cubicBezTo>
                    <a:pt x="451923" y="623166"/>
                    <a:pt x="458192" y="626553"/>
                    <a:pt x="464714" y="629751"/>
                  </a:cubicBezTo>
                  <a:cubicBezTo>
                    <a:pt x="472313" y="633481"/>
                    <a:pt x="479595" y="636458"/>
                    <a:pt x="487067" y="638845"/>
                  </a:cubicBezTo>
                  <a:cubicBezTo>
                    <a:pt x="493843" y="641042"/>
                    <a:pt x="501063" y="642391"/>
                    <a:pt x="508091" y="643575"/>
                  </a:cubicBezTo>
                  <a:lnTo>
                    <a:pt x="509294" y="643797"/>
                  </a:lnTo>
                  <a:cubicBezTo>
                    <a:pt x="518540" y="645424"/>
                    <a:pt x="528166" y="645690"/>
                    <a:pt x="537537" y="645982"/>
                  </a:cubicBezTo>
                  <a:lnTo>
                    <a:pt x="539247" y="646051"/>
                  </a:lnTo>
                  <a:cubicBezTo>
                    <a:pt x="540830" y="646127"/>
                    <a:pt x="542350" y="646127"/>
                    <a:pt x="543997" y="646127"/>
                  </a:cubicBezTo>
                  <a:cubicBezTo>
                    <a:pt x="549759" y="646127"/>
                    <a:pt x="555964" y="645861"/>
                    <a:pt x="562677" y="645215"/>
                  </a:cubicBezTo>
                  <a:lnTo>
                    <a:pt x="563437" y="645127"/>
                  </a:lnTo>
                  <a:cubicBezTo>
                    <a:pt x="568313" y="644721"/>
                    <a:pt x="573442" y="644215"/>
                    <a:pt x="578381" y="643449"/>
                  </a:cubicBezTo>
                  <a:lnTo>
                    <a:pt x="579901" y="643246"/>
                  </a:lnTo>
                  <a:cubicBezTo>
                    <a:pt x="586043" y="642309"/>
                    <a:pt x="592376" y="641334"/>
                    <a:pt x="598202" y="639010"/>
                  </a:cubicBezTo>
                  <a:cubicBezTo>
                    <a:pt x="600988" y="637933"/>
                    <a:pt x="603774" y="636806"/>
                    <a:pt x="606561" y="635748"/>
                  </a:cubicBezTo>
                  <a:cubicBezTo>
                    <a:pt x="613463" y="632988"/>
                    <a:pt x="620809" y="630106"/>
                    <a:pt x="627775" y="627054"/>
                  </a:cubicBezTo>
                  <a:cubicBezTo>
                    <a:pt x="640313" y="621633"/>
                    <a:pt x="650888" y="615966"/>
                    <a:pt x="660260" y="609969"/>
                  </a:cubicBezTo>
                  <a:cubicBezTo>
                    <a:pt x="668872" y="604333"/>
                    <a:pt x="677611" y="597779"/>
                    <a:pt x="687806" y="589414"/>
                  </a:cubicBezTo>
                  <a:lnTo>
                    <a:pt x="687806" y="589414"/>
                  </a:lnTo>
                  <a:lnTo>
                    <a:pt x="688692" y="588793"/>
                  </a:lnTo>
                  <a:lnTo>
                    <a:pt x="689895" y="587736"/>
                  </a:lnTo>
                  <a:lnTo>
                    <a:pt x="689895" y="587736"/>
                  </a:lnTo>
                  <a:lnTo>
                    <a:pt x="689135" y="588287"/>
                  </a:lnTo>
                  <a:lnTo>
                    <a:pt x="689135" y="588287"/>
                  </a:lnTo>
                  <a:cubicBezTo>
                    <a:pt x="701040" y="578478"/>
                    <a:pt x="709906" y="570499"/>
                    <a:pt x="717885" y="562508"/>
                  </a:cubicBezTo>
                  <a:lnTo>
                    <a:pt x="718138" y="562944"/>
                  </a:lnTo>
                  <a:lnTo>
                    <a:pt x="718264" y="563362"/>
                  </a:lnTo>
                  <a:cubicBezTo>
                    <a:pt x="723648" y="574862"/>
                    <a:pt x="729093" y="582917"/>
                    <a:pt x="735679" y="589344"/>
                  </a:cubicBezTo>
                  <a:cubicBezTo>
                    <a:pt x="740048" y="593669"/>
                    <a:pt x="745367" y="597114"/>
                    <a:pt x="749420" y="599672"/>
                  </a:cubicBezTo>
                  <a:cubicBezTo>
                    <a:pt x="752333" y="601433"/>
                    <a:pt x="757589" y="603117"/>
                    <a:pt x="759109" y="603611"/>
                  </a:cubicBezTo>
                  <a:cubicBezTo>
                    <a:pt x="761452" y="604314"/>
                    <a:pt x="763732" y="604751"/>
                    <a:pt x="765632" y="605112"/>
                  </a:cubicBezTo>
                  <a:cubicBezTo>
                    <a:pt x="769051" y="605733"/>
                    <a:pt x="772850" y="606081"/>
                    <a:pt x="776333" y="606372"/>
                  </a:cubicBezTo>
                  <a:lnTo>
                    <a:pt x="778423" y="606581"/>
                  </a:lnTo>
                  <a:cubicBezTo>
                    <a:pt x="784058" y="607082"/>
                    <a:pt x="791404" y="607721"/>
                    <a:pt x="798940" y="607721"/>
                  </a:cubicBezTo>
                  <a:cubicBezTo>
                    <a:pt x="800713" y="607721"/>
                    <a:pt x="802486" y="607638"/>
                    <a:pt x="804259" y="607556"/>
                  </a:cubicBezTo>
                  <a:cubicBezTo>
                    <a:pt x="807616" y="607499"/>
                    <a:pt x="811921" y="606581"/>
                    <a:pt x="815024" y="605961"/>
                  </a:cubicBezTo>
                  <a:lnTo>
                    <a:pt x="815531" y="605878"/>
                  </a:lnTo>
                  <a:cubicBezTo>
                    <a:pt x="817367" y="605441"/>
                    <a:pt x="819077" y="605112"/>
                    <a:pt x="820850" y="604675"/>
                  </a:cubicBezTo>
                  <a:cubicBezTo>
                    <a:pt x="824459" y="603757"/>
                    <a:pt x="827435" y="602908"/>
                    <a:pt x="830412" y="601642"/>
                  </a:cubicBezTo>
                  <a:cubicBezTo>
                    <a:pt x="836174" y="599311"/>
                    <a:pt x="842000" y="596405"/>
                    <a:pt x="847636" y="593087"/>
                  </a:cubicBezTo>
                  <a:cubicBezTo>
                    <a:pt x="850549" y="591383"/>
                    <a:pt x="853399" y="589642"/>
                    <a:pt x="855995" y="587793"/>
                  </a:cubicBezTo>
                  <a:cubicBezTo>
                    <a:pt x="857135" y="589997"/>
                    <a:pt x="858338" y="592112"/>
                    <a:pt x="859415" y="594233"/>
                  </a:cubicBezTo>
                  <a:cubicBezTo>
                    <a:pt x="859984" y="595145"/>
                    <a:pt x="860491" y="596057"/>
                    <a:pt x="860998" y="596968"/>
                  </a:cubicBezTo>
                  <a:cubicBezTo>
                    <a:pt x="861504" y="597906"/>
                    <a:pt x="862011" y="598818"/>
                    <a:pt x="862517" y="599793"/>
                  </a:cubicBezTo>
                  <a:cubicBezTo>
                    <a:pt x="863847" y="602288"/>
                    <a:pt x="865304" y="604878"/>
                    <a:pt x="866824" y="607354"/>
                  </a:cubicBezTo>
                  <a:cubicBezTo>
                    <a:pt x="870686" y="613635"/>
                    <a:pt x="875055" y="620430"/>
                    <a:pt x="879805" y="626636"/>
                  </a:cubicBezTo>
                  <a:cubicBezTo>
                    <a:pt x="885884" y="634539"/>
                    <a:pt x="891330" y="640960"/>
                    <a:pt x="897979" y="646209"/>
                  </a:cubicBezTo>
                  <a:cubicBezTo>
                    <a:pt x="900702" y="648325"/>
                    <a:pt x="903678" y="650509"/>
                    <a:pt x="906971" y="652776"/>
                  </a:cubicBezTo>
                  <a:cubicBezTo>
                    <a:pt x="911340" y="655721"/>
                    <a:pt x="915900" y="657424"/>
                    <a:pt x="920839" y="659185"/>
                  </a:cubicBezTo>
                  <a:lnTo>
                    <a:pt x="921789" y="659539"/>
                  </a:lnTo>
                  <a:cubicBezTo>
                    <a:pt x="925588" y="660894"/>
                    <a:pt x="929388" y="661952"/>
                    <a:pt x="933441" y="662655"/>
                  </a:cubicBezTo>
                  <a:cubicBezTo>
                    <a:pt x="940407" y="663921"/>
                    <a:pt x="946929" y="664624"/>
                    <a:pt x="952755" y="664624"/>
                  </a:cubicBezTo>
                  <a:lnTo>
                    <a:pt x="953388" y="664624"/>
                  </a:lnTo>
                  <a:cubicBezTo>
                    <a:pt x="955667" y="664567"/>
                    <a:pt x="959024" y="664130"/>
                    <a:pt x="963267" y="663212"/>
                  </a:cubicBezTo>
                  <a:cubicBezTo>
                    <a:pt x="963710" y="667531"/>
                    <a:pt x="964596" y="672058"/>
                    <a:pt x="965419" y="675940"/>
                  </a:cubicBezTo>
                  <a:cubicBezTo>
                    <a:pt x="966496" y="681032"/>
                    <a:pt x="968903" y="685819"/>
                    <a:pt x="971182" y="690467"/>
                  </a:cubicBezTo>
                  <a:lnTo>
                    <a:pt x="972005" y="692113"/>
                  </a:lnTo>
                  <a:cubicBezTo>
                    <a:pt x="973145" y="694583"/>
                    <a:pt x="974728" y="697059"/>
                    <a:pt x="976628" y="699668"/>
                  </a:cubicBezTo>
                  <a:cubicBezTo>
                    <a:pt x="979604" y="703556"/>
                    <a:pt x="982770" y="707641"/>
                    <a:pt x="986380" y="711022"/>
                  </a:cubicBezTo>
                  <a:cubicBezTo>
                    <a:pt x="993219" y="717170"/>
                    <a:pt x="1000121" y="722256"/>
                    <a:pt x="1006834" y="726080"/>
                  </a:cubicBezTo>
                  <a:cubicBezTo>
                    <a:pt x="1009556" y="727550"/>
                    <a:pt x="1012026" y="728841"/>
                    <a:pt x="1014432" y="729810"/>
                  </a:cubicBezTo>
                  <a:cubicBezTo>
                    <a:pt x="1019815" y="732217"/>
                    <a:pt x="1024438" y="733819"/>
                    <a:pt x="1028997" y="734965"/>
                  </a:cubicBezTo>
                  <a:cubicBezTo>
                    <a:pt x="1030644" y="735396"/>
                    <a:pt x="1032417" y="735604"/>
                    <a:pt x="1034253" y="735877"/>
                  </a:cubicBezTo>
                  <a:lnTo>
                    <a:pt x="1035899" y="736105"/>
                  </a:lnTo>
                  <a:cubicBezTo>
                    <a:pt x="1040712" y="736871"/>
                    <a:pt x="1045778" y="737162"/>
                    <a:pt x="1050591" y="737510"/>
                  </a:cubicBezTo>
                  <a:lnTo>
                    <a:pt x="1052681" y="737637"/>
                  </a:lnTo>
                  <a:cubicBezTo>
                    <a:pt x="1054581" y="737802"/>
                    <a:pt x="1056480" y="737871"/>
                    <a:pt x="1058126" y="737871"/>
                  </a:cubicBezTo>
                  <a:cubicBezTo>
                    <a:pt x="1060850" y="737871"/>
                    <a:pt x="1063319" y="737726"/>
                    <a:pt x="1065599" y="737365"/>
                  </a:cubicBezTo>
                  <a:cubicBezTo>
                    <a:pt x="1073198" y="736371"/>
                    <a:pt x="1079784" y="734674"/>
                    <a:pt x="1085609" y="732286"/>
                  </a:cubicBezTo>
                  <a:cubicBezTo>
                    <a:pt x="1088522" y="731083"/>
                    <a:pt x="1091435" y="729874"/>
                    <a:pt x="1094348" y="728613"/>
                  </a:cubicBezTo>
                  <a:lnTo>
                    <a:pt x="1094601" y="729956"/>
                  </a:lnTo>
                  <a:lnTo>
                    <a:pt x="1094918" y="731286"/>
                  </a:lnTo>
                  <a:cubicBezTo>
                    <a:pt x="1095867" y="736105"/>
                    <a:pt x="1098147" y="740962"/>
                    <a:pt x="1100364" y="745192"/>
                  </a:cubicBezTo>
                  <a:lnTo>
                    <a:pt x="1100491" y="745629"/>
                  </a:lnTo>
                  <a:cubicBezTo>
                    <a:pt x="1102707" y="750011"/>
                    <a:pt x="1106062" y="753899"/>
                    <a:pt x="1109419" y="757546"/>
                  </a:cubicBezTo>
                  <a:lnTo>
                    <a:pt x="1110749" y="759123"/>
                  </a:lnTo>
                  <a:cubicBezTo>
                    <a:pt x="1112585" y="761244"/>
                    <a:pt x="1114675" y="763214"/>
                    <a:pt x="1116765" y="765126"/>
                  </a:cubicBezTo>
                  <a:lnTo>
                    <a:pt x="1117208" y="765398"/>
                  </a:lnTo>
                  <a:cubicBezTo>
                    <a:pt x="1119741" y="767887"/>
                    <a:pt x="1122907" y="770357"/>
                    <a:pt x="1126770" y="773035"/>
                  </a:cubicBezTo>
                  <a:cubicBezTo>
                    <a:pt x="1126010" y="773745"/>
                    <a:pt x="1125187" y="774511"/>
                    <a:pt x="1124427" y="775277"/>
                  </a:cubicBezTo>
                  <a:cubicBezTo>
                    <a:pt x="1119171" y="780799"/>
                    <a:pt x="1115118" y="787733"/>
                    <a:pt x="1112332" y="793236"/>
                  </a:cubicBezTo>
                  <a:cubicBezTo>
                    <a:pt x="1109166" y="799378"/>
                    <a:pt x="1106316" y="805939"/>
                    <a:pt x="1103657" y="813227"/>
                  </a:cubicBezTo>
                  <a:cubicBezTo>
                    <a:pt x="1102263" y="817090"/>
                    <a:pt x="1102074" y="821346"/>
                    <a:pt x="1101757" y="825436"/>
                  </a:cubicBezTo>
                  <a:cubicBezTo>
                    <a:pt x="1101693" y="826494"/>
                    <a:pt x="1101630" y="827551"/>
                    <a:pt x="1101440" y="828609"/>
                  </a:cubicBezTo>
                  <a:cubicBezTo>
                    <a:pt x="1100934" y="834751"/>
                    <a:pt x="1102517" y="841248"/>
                    <a:pt x="1103720" y="846549"/>
                  </a:cubicBezTo>
                  <a:cubicBezTo>
                    <a:pt x="1104670" y="849658"/>
                    <a:pt x="1106000" y="852691"/>
                    <a:pt x="1107583" y="855598"/>
                  </a:cubicBezTo>
                  <a:cubicBezTo>
                    <a:pt x="1108406" y="857136"/>
                    <a:pt x="1109292" y="858815"/>
                    <a:pt x="1110432" y="860461"/>
                  </a:cubicBezTo>
                  <a:cubicBezTo>
                    <a:pt x="1112648" y="863424"/>
                    <a:pt x="1115055" y="866186"/>
                    <a:pt x="1117334" y="868807"/>
                  </a:cubicBezTo>
                  <a:cubicBezTo>
                    <a:pt x="1118031" y="869573"/>
                    <a:pt x="1118854" y="870422"/>
                    <a:pt x="1119741" y="871270"/>
                  </a:cubicBezTo>
                  <a:cubicBezTo>
                    <a:pt x="1118031" y="873037"/>
                    <a:pt x="1116448" y="874867"/>
                    <a:pt x="1114675" y="876773"/>
                  </a:cubicBezTo>
                  <a:cubicBezTo>
                    <a:pt x="1113029" y="878603"/>
                    <a:pt x="1111319" y="880427"/>
                    <a:pt x="1109672" y="882276"/>
                  </a:cubicBezTo>
                  <a:cubicBezTo>
                    <a:pt x="1106316" y="884328"/>
                    <a:pt x="1103150" y="886158"/>
                    <a:pt x="1099984" y="887861"/>
                  </a:cubicBezTo>
                  <a:cubicBezTo>
                    <a:pt x="1093778" y="891243"/>
                    <a:pt x="1088142" y="894358"/>
                    <a:pt x="1082886" y="898031"/>
                  </a:cubicBezTo>
                  <a:cubicBezTo>
                    <a:pt x="1072817" y="904946"/>
                    <a:pt x="1064459" y="914059"/>
                    <a:pt x="1058759" y="924298"/>
                  </a:cubicBezTo>
                  <a:cubicBezTo>
                    <a:pt x="1055657" y="929814"/>
                    <a:pt x="1053504" y="935089"/>
                    <a:pt x="1052427" y="940053"/>
                  </a:cubicBezTo>
                  <a:cubicBezTo>
                    <a:pt x="1051730" y="943789"/>
                    <a:pt x="1051414" y="948228"/>
                    <a:pt x="1051730" y="953668"/>
                  </a:cubicBezTo>
                  <a:cubicBezTo>
                    <a:pt x="1051794" y="955435"/>
                    <a:pt x="1051984" y="957214"/>
                    <a:pt x="1052300" y="958981"/>
                  </a:cubicBezTo>
                  <a:lnTo>
                    <a:pt x="1052364" y="959253"/>
                  </a:lnTo>
                  <a:lnTo>
                    <a:pt x="1052681" y="961292"/>
                  </a:lnTo>
                  <a:cubicBezTo>
                    <a:pt x="1053250" y="964896"/>
                    <a:pt x="1053820" y="968309"/>
                    <a:pt x="1054897" y="971690"/>
                  </a:cubicBezTo>
                  <a:cubicBezTo>
                    <a:pt x="1055910" y="974786"/>
                    <a:pt x="1057430" y="977814"/>
                    <a:pt x="1058950" y="980720"/>
                  </a:cubicBezTo>
                  <a:cubicBezTo>
                    <a:pt x="1059330" y="981575"/>
                    <a:pt x="1059709" y="982423"/>
                    <a:pt x="1060152" y="983335"/>
                  </a:cubicBezTo>
                  <a:cubicBezTo>
                    <a:pt x="1061229" y="985305"/>
                    <a:pt x="1062052" y="987071"/>
                    <a:pt x="1063129" y="988775"/>
                  </a:cubicBezTo>
                  <a:cubicBezTo>
                    <a:pt x="1063382" y="996038"/>
                    <a:pt x="1065028" y="1003390"/>
                    <a:pt x="1067942" y="1010451"/>
                  </a:cubicBezTo>
                  <a:cubicBezTo>
                    <a:pt x="1060469" y="1014687"/>
                    <a:pt x="1054897" y="1018290"/>
                    <a:pt x="1049957" y="1022122"/>
                  </a:cubicBezTo>
                  <a:cubicBezTo>
                    <a:pt x="1038179" y="1031209"/>
                    <a:pt x="1026337" y="1041961"/>
                    <a:pt x="1013546" y="1054993"/>
                  </a:cubicBezTo>
                  <a:cubicBezTo>
                    <a:pt x="1008544" y="1060167"/>
                    <a:pt x="1003921" y="1065695"/>
                    <a:pt x="999361" y="1071818"/>
                  </a:cubicBezTo>
                  <a:cubicBezTo>
                    <a:pt x="997462" y="1074491"/>
                    <a:pt x="995435" y="1077195"/>
                    <a:pt x="993472" y="1079873"/>
                  </a:cubicBezTo>
                  <a:cubicBezTo>
                    <a:pt x="989799" y="1084749"/>
                    <a:pt x="986063" y="1089752"/>
                    <a:pt x="982517" y="1094837"/>
                  </a:cubicBezTo>
                  <a:cubicBezTo>
                    <a:pt x="973145" y="1108477"/>
                    <a:pt x="966306" y="1123447"/>
                    <a:pt x="961303" y="1134946"/>
                  </a:cubicBezTo>
                  <a:cubicBezTo>
                    <a:pt x="957504" y="1143787"/>
                    <a:pt x="954021" y="1152386"/>
                    <a:pt x="952691" y="1161163"/>
                  </a:cubicBezTo>
                  <a:cubicBezTo>
                    <a:pt x="951805" y="1166444"/>
                    <a:pt x="951235" y="1172169"/>
                    <a:pt x="950855" y="1178735"/>
                  </a:cubicBezTo>
                  <a:cubicBezTo>
                    <a:pt x="950475" y="1184523"/>
                    <a:pt x="951805" y="1190957"/>
                    <a:pt x="952818" y="1195966"/>
                  </a:cubicBezTo>
                  <a:cubicBezTo>
                    <a:pt x="953324" y="1197954"/>
                    <a:pt x="953831" y="1199715"/>
                    <a:pt x="954464" y="1201399"/>
                  </a:cubicBezTo>
                  <a:cubicBezTo>
                    <a:pt x="956934" y="1208478"/>
                    <a:pt x="960607" y="1214254"/>
                    <a:pt x="966623" y="1220688"/>
                  </a:cubicBezTo>
                  <a:cubicBezTo>
                    <a:pt x="970232" y="1224481"/>
                    <a:pt x="974918" y="1228040"/>
                    <a:pt x="981377" y="1231769"/>
                  </a:cubicBezTo>
                  <a:cubicBezTo>
                    <a:pt x="983024" y="1232707"/>
                    <a:pt x="984797" y="1233536"/>
                    <a:pt x="986823" y="1234448"/>
                  </a:cubicBezTo>
                  <a:cubicBezTo>
                    <a:pt x="986127" y="1235594"/>
                    <a:pt x="985557" y="1236708"/>
                    <a:pt x="985113" y="1237773"/>
                  </a:cubicBezTo>
                  <a:lnTo>
                    <a:pt x="984417" y="1239324"/>
                  </a:lnTo>
                  <a:cubicBezTo>
                    <a:pt x="983214" y="1242294"/>
                    <a:pt x="982137" y="1244909"/>
                    <a:pt x="981567" y="1248031"/>
                  </a:cubicBezTo>
                  <a:cubicBezTo>
                    <a:pt x="980997" y="1251704"/>
                    <a:pt x="980617" y="1255934"/>
                    <a:pt x="980681" y="1259322"/>
                  </a:cubicBezTo>
                  <a:cubicBezTo>
                    <a:pt x="980744" y="1263558"/>
                    <a:pt x="981758" y="1267871"/>
                    <a:pt x="982770" y="1272031"/>
                  </a:cubicBezTo>
                  <a:lnTo>
                    <a:pt x="983024" y="1272873"/>
                  </a:lnTo>
                  <a:cubicBezTo>
                    <a:pt x="983467" y="1274849"/>
                    <a:pt x="984163" y="1276761"/>
                    <a:pt x="984670" y="1278167"/>
                  </a:cubicBezTo>
                  <a:cubicBezTo>
                    <a:pt x="986380" y="1282638"/>
                    <a:pt x="988660" y="1288280"/>
                    <a:pt x="992079" y="1293080"/>
                  </a:cubicBezTo>
                  <a:cubicBezTo>
                    <a:pt x="995245" y="1297519"/>
                    <a:pt x="999108" y="1301901"/>
                    <a:pt x="1004047" y="1306365"/>
                  </a:cubicBezTo>
                  <a:cubicBezTo>
                    <a:pt x="1008227" y="1310083"/>
                    <a:pt x="1012976" y="1313483"/>
                    <a:pt x="1017282" y="1316434"/>
                  </a:cubicBezTo>
                  <a:cubicBezTo>
                    <a:pt x="1022665" y="1320252"/>
                    <a:pt x="1028490" y="1322538"/>
                    <a:pt x="1034886" y="1324837"/>
                  </a:cubicBezTo>
                  <a:cubicBezTo>
                    <a:pt x="1042612" y="1327687"/>
                    <a:pt x="1049071" y="1329656"/>
                    <a:pt x="1055150" y="1330923"/>
                  </a:cubicBezTo>
                  <a:cubicBezTo>
                    <a:pt x="1058569" y="1331689"/>
                    <a:pt x="1061989" y="1332126"/>
                    <a:pt x="1065472" y="1332474"/>
                  </a:cubicBezTo>
                  <a:cubicBezTo>
                    <a:pt x="1066485" y="1332619"/>
                    <a:pt x="1067498" y="1332765"/>
                    <a:pt x="1068512" y="1332892"/>
                  </a:cubicBezTo>
                  <a:cubicBezTo>
                    <a:pt x="1076870" y="1333975"/>
                    <a:pt x="1084279" y="1334659"/>
                    <a:pt x="1091118" y="1335007"/>
                  </a:cubicBezTo>
                  <a:cubicBezTo>
                    <a:pt x="1097577" y="1335368"/>
                    <a:pt x="1104163" y="1335596"/>
                    <a:pt x="1110875" y="1335596"/>
                  </a:cubicBezTo>
                  <a:cubicBezTo>
                    <a:pt x="1114485" y="1335596"/>
                    <a:pt x="1118031" y="1335514"/>
                    <a:pt x="1121704" y="1335450"/>
                  </a:cubicBezTo>
                  <a:lnTo>
                    <a:pt x="1123414" y="1335368"/>
                  </a:lnTo>
                  <a:cubicBezTo>
                    <a:pt x="1127340" y="1335304"/>
                    <a:pt x="1131519" y="1335178"/>
                    <a:pt x="1135508" y="1334741"/>
                  </a:cubicBezTo>
                  <a:cubicBezTo>
                    <a:pt x="1141968" y="1334095"/>
                    <a:pt x="1148617" y="1332892"/>
                    <a:pt x="1155899" y="1331068"/>
                  </a:cubicBezTo>
                  <a:cubicBezTo>
                    <a:pt x="1165778" y="1328599"/>
                    <a:pt x="1174959" y="1323925"/>
                    <a:pt x="1184015" y="1319398"/>
                  </a:cubicBezTo>
                  <a:cubicBezTo>
                    <a:pt x="1185662" y="1318657"/>
                    <a:pt x="1187245" y="1317802"/>
                    <a:pt x="1188955" y="1316953"/>
                  </a:cubicBezTo>
                  <a:cubicBezTo>
                    <a:pt x="1192057" y="1315516"/>
                    <a:pt x="1195857" y="1313692"/>
                    <a:pt x="1199529" y="1311786"/>
                  </a:cubicBezTo>
                  <a:cubicBezTo>
                    <a:pt x="1205988" y="1308398"/>
                    <a:pt x="1211245" y="1303516"/>
                    <a:pt x="1216058" y="1298811"/>
                  </a:cubicBezTo>
                  <a:cubicBezTo>
                    <a:pt x="1220807" y="1294283"/>
                    <a:pt x="1225176" y="1289116"/>
                    <a:pt x="1229102" y="1283550"/>
                  </a:cubicBezTo>
                  <a:cubicBezTo>
                    <a:pt x="1234738" y="1287640"/>
                    <a:pt x="1240501" y="1291022"/>
                    <a:pt x="1246770" y="1294631"/>
                  </a:cubicBezTo>
                  <a:lnTo>
                    <a:pt x="1249365" y="1296189"/>
                  </a:lnTo>
                  <a:cubicBezTo>
                    <a:pt x="1252279" y="1297873"/>
                    <a:pt x="1255635" y="1299849"/>
                    <a:pt x="1259181" y="1301604"/>
                  </a:cubicBezTo>
                  <a:cubicBezTo>
                    <a:pt x="1265767" y="1304991"/>
                    <a:pt x="1273619" y="1306923"/>
                    <a:pt x="1279065" y="1308043"/>
                  </a:cubicBezTo>
                  <a:cubicBezTo>
                    <a:pt x="1287740" y="1309950"/>
                    <a:pt x="1296859" y="1310805"/>
                    <a:pt x="1305534" y="1311571"/>
                  </a:cubicBezTo>
                  <a:lnTo>
                    <a:pt x="1307244" y="1311716"/>
                  </a:lnTo>
                  <a:cubicBezTo>
                    <a:pt x="1315286" y="1312482"/>
                    <a:pt x="1323771" y="1312843"/>
                    <a:pt x="1333967" y="1312843"/>
                  </a:cubicBezTo>
                  <a:cubicBezTo>
                    <a:pt x="1338653" y="1312843"/>
                    <a:pt x="1343655" y="1312774"/>
                    <a:pt x="1350051" y="1312628"/>
                  </a:cubicBezTo>
                  <a:lnTo>
                    <a:pt x="1351698" y="1312552"/>
                  </a:lnTo>
                  <a:cubicBezTo>
                    <a:pt x="1355117" y="1312482"/>
                    <a:pt x="1358600" y="1312426"/>
                    <a:pt x="1362083" y="1312008"/>
                  </a:cubicBezTo>
                  <a:cubicBezTo>
                    <a:pt x="1367656" y="1311450"/>
                    <a:pt x="1373165" y="1310513"/>
                    <a:pt x="1379687" y="1309398"/>
                  </a:cubicBezTo>
                  <a:cubicBezTo>
                    <a:pt x="1386653" y="1308189"/>
                    <a:pt x="1393428" y="1306131"/>
                    <a:pt x="1399444" y="1304308"/>
                  </a:cubicBezTo>
                  <a:cubicBezTo>
                    <a:pt x="1402041" y="1303516"/>
                    <a:pt x="1404573" y="1302813"/>
                    <a:pt x="1407170" y="1302129"/>
                  </a:cubicBezTo>
                  <a:cubicBezTo>
                    <a:pt x="1412046" y="1300761"/>
                    <a:pt x="1417238" y="1299431"/>
                    <a:pt x="1422114" y="1297310"/>
                  </a:cubicBezTo>
                  <a:cubicBezTo>
                    <a:pt x="1430220" y="1293846"/>
                    <a:pt x="1438262" y="1289958"/>
                    <a:pt x="1445924" y="1286165"/>
                  </a:cubicBezTo>
                  <a:lnTo>
                    <a:pt x="1447381" y="1285500"/>
                  </a:lnTo>
                  <a:cubicBezTo>
                    <a:pt x="1458210" y="1280516"/>
                    <a:pt x="1469861" y="1275083"/>
                    <a:pt x="1480816" y="1268643"/>
                  </a:cubicBezTo>
                  <a:cubicBezTo>
                    <a:pt x="1489618" y="1263413"/>
                    <a:pt x="1498673" y="1257061"/>
                    <a:pt x="1508995" y="1248588"/>
                  </a:cubicBezTo>
                  <a:lnTo>
                    <a:pt x="1508995" y="1248588"/>
                  </a:lnTo>
                  <a:lnTo>
                    <a:pt x="1508172" y="1249146"/>
                  </a:lnTo>
                  <a:cubicBezTo>
                    <a:pt x="1514568" y="1244067"/>
                    <a:pt x="1521471" y="1238330"/>
                    <a:pt x="1528056" y="1232421"/>
                  </a:cubicBezTo>
                  <a:cubicBezTo>
                    <a:pt x="1532552" y="1228306"/>
                    <a:pt x="1537238" y="1224215"/>
                    <a:pt x="1540911" y="1219503"/>
                  </a:cubicBezTo>
                  <a:cubicBezTo>
                    <a:pt x="1547180" y="1211778"/>
                    <a:pt x="1551929" y="1205369"/>
                    <a:pt x="1555855" y="1199164"/>
                  </a:cubicBezTo>
                  <a:cubicBezTo>
                    <a:pt x="1560098" y="1192369"/>
                    <a:pt x="1563518" y="1184396"/>
                    <a:pt x="1566431" y="1173992"/>
                  </a:cubicBezTo>
                  <a:cubicBezTo>
                    <a:pt x="1568457" y="1167166"/>
                    <a:pt x="1570040" y="1160023"/>
                    <a:pt x="1571243" y="1153969"/>
                  </a:cubicBezTo>
                  <a:cubicBezTo>
                    <a:pt x="1572890" y="1146465"/>
                    <a:pt x="1573396" y="1138708"/>
                    <a:pt x="1574029" y="1131274"/>
                  </a:cubicBezTo>
                  <a:cubicBezTo>
                    <a:pt x="1574156" y="1129304"/>
                    <a:pt x="1574410" y="1127386"/>
                    <a:pt x="1574536" y="1125441"/>
                  </a:cubicBezTo>
                  <a:cubicBezTo>
                    <a:pt x="1575296" y="1117659"/>
                    <a:pt x="1575739" y="1109832"/>
                    <a:pt x="1576119" y="1101834"/>
                  </a:cubicBezTo>
                  <a:cubicBezTo>
                    <a:pt x="1576436" y="1093222"/>
                    <a:pt x="1576626" y="1086155"/>
                    <a:pt x="1576309" y="1079658"/>
                  </a:cubicBezTo>
                  <a:cubicBezTo>
                    <a:pt x="1575993" y="1072465"/>
                    <a:pt x="1575233" y="1064840"/>
                    <a:pt x="1574093" y="1057057"/>
                  </a:cubicBezTo>
                  <a:cubicBezTo>
                    <a:pt x="1572890" y="1048091"/>
                    <a:pt x="1571496" y="1037997"/>
                    <a:pt x="1568077" y="1028885"/>
                  </a:cubicBezTo>
                  <a:cubicBezTo>
                    <a:pt x="1564657" y="1019912"/>
                    <a:pt x="1560731" y="1010508"/>
                    <a:pt x="1554589" y="1002478"/>
                  </a:cubicBezTo>
                  <a:cubicBezTo>
                    <a:pt x="1551043" y="997659"/>
                    <a:pt x="1546990" y="993075"/>
                    <a:pt x="1543000" y="988718"/>
                  </a:cubicBezTo>
                  <a:cubicBezTo>
                    <a:pt x="1541480" y="987015"/>
                    <a:pt x="1539771" y="985248"/>
                    <a:pt x="1538314" y="983481"/>
                  </a:cubicBezTo>
                  <a:cubicBezTo>
                    <a:pt x="1544077" y="980948"/>
                    <a:pt x="1550283" y="977339"/>
                    <a:pt x="1556805" y="972956"/>
                  </a:cubicBezTo>
                  <a:cubicBezTo>
                    <a:pt x="1564278" y="967935"/>
                    <a:pt x="1571180" y="961932"/>
                    <a:pt x="1578209" y="954814"/>
                  </a:cubicBezTo>
                  <a:cubicBezTo>
                    <a:pt x="1579096" y="953896"/>
                    <a:pt x="1580046" y="952902"/>
                    <a:pt x="1580932" y="951964"/>
                  </a:cubicBezTo>
                  <a:cubicBezTo>
                    <a:pt x="1584288" y="948589"/>
                    <a:pt x="1587708" y="945138"/>
                    <a:pt x="1590747" y="941440"/>
                  </a:cubicBezTo>
                  <a:cubicBezTo>
                    <a:pt x="1596383" y="934531"/>
                    <a:pt x="1600626" y="927616"/>
                    <a:pt x="1603792" y="920119"/>
                  </a:cubicBezTo>
                  <a:cubicBezTo>
                    <a:pt x="1605691" y="915534"/>
                    <a:pt x="1607845" y="909968"/>
                    <a:pt x="1609048" y="903889"/>
                  </a:cubicBezTo>
                  <a:cubicBezTo>
                    <a:pt x="1609744" y="900216"/>
                    <a:pt x="1610377" y="896391"/>
                    <a:pt x="1611011" y="892243"/>
                  </a:cubicBezTo>
                  <a:cubicBezTo>
                    <a:pt x="1612468" y="882422"/>
                    <a:pt x="1613291" y="872809"/>
                    <a:pt x="1613480" y="863570"/>
                  </a:cubicBezTo>
                  <a:cubicBezTo>
                    <a:pt x="1613734" y="856636"/>
                    <a:pt x="1613607" y="850867"/>
                    <a:pt x="1613037" y="845345"/>
                  </a:cubicBezTo>
                  <a:cubicBezTo>
                    <a:pt x="1612468" y="837937"/>
                    <a:pt x="1611011" y="829875"/>
                    <a:pt x="1608605" y="820054"/>
                  </a:cubicBezTo>
                  <a:cubicBezTo>
                    <a:pt x="1607591" y="815760"/>
                    <a:pt x="1605565" y="811587"/>
                    <a:pt x="1603539" y="807560"/>
                  </a:cubicBezTo>
                  <a:lnTo>
                    <a:pt x="1602589" y="805527"/>
                  </a:lnTo>
                  <a:cubicBezTo>
                    <a:pt x="1601449" y="802969"/>
                    <a:pt x="1600119" y="800436"/>
                    <a:pt x="1598536" y="797744"/>
                  </a:cubicBezTo>
                  <a:cubicBezTo>
                    <a:pt x="1594483" y="790975"/>
                    <a:pt x="1589924" y="784535"/>
                    <a:pt x="1583845" y="777481"/>
                  </a:cubicBezTo>
                  <a:cubicBezTo>
                    <a:pt x="1580109" y="772979"/>
                    <a:pt x="1575423" y="769362"/>
                    <a:pt x="1570167" y="765475"/>
                  </a:cubicBezTo>
                  <a:cubicBezTo>
                    <a:pt x="1562251" y="759541"/>
                    <a:pt x="1555792" y="755013"/>
                    <a:pt x="1549586" y="751138"/>
                  </a:cubicBezTo>
                  <a:cubicBezTo>
                    <a:pt x="1546104" y="749010"/>
                    <a:pt x="1542557" y="747041"/>
                    <a:pt x="1539771" y="745553"/>
                  </a:cubicBezTo>
                  <a:cubicBezTo>
                    <a:pt x="1541988" y="742520"/>
                    <a:pt x="1543634" y="739632"/>
                    <a:pt x="1545027" y="736871"/>
                  </a:cubicBezTo>
                  <a:cubicBezTo>
                    <a:pt x="1547307" y="732343"/>
                    <a:pt x="1548953" y="727632"/>
                    <a:pt x="1550663" y="722958"/>
                  </a:cubicBezTo>
                  <a:cubicBezTo>
                    <a:pt x="1551169" y="721698"/>
                    <a:pt x="1551613" y="720426"/>
                    <a:pt x="1552119" y="719140"/>
                  </a:cubicBezTo>
                  <a:lnTo>
                    <a:pt x="1552879" y="717107"/>
                  </a:lnTo>
                  <a:lnTo>
                    <a:pt x="1553639" y="715056"/>
                  </a:lnTo>
                  <a:cubicBezTo>
                    <a:pt x="1555539" y="709964"/>
                    <a:pt x="1558009" y="703322"/>
                    <a:pt x="1560035" y="696470"/>
                  </a:cubicBezTo>
                  <a:lnTo>
                    <a:pt x="1560352" y="695147"/>
                  </a:lnTo>
                  <a:cubicBezTo>
                    <a:pt x="1561175" y="692588"/>
                    <a:pt x="1561935" y="689916"/>
                    <a:pt x="1562505" y="687212"/>
                  </a:cubicBezTo>
                  <a:cubicBezTo>
                    <a:pt x="1563518" y="682361"/>
                    <a:pt x="1563898" y="677270"/>
                    <a:pt x="1564278" y="672324"/>
                  </a:cubicBezTo>
                  <a:cubicBezTo>
                    <a:pt x="1564278" y="671121"/>
                    <a:pt x="1564341" y="669937"/>
                    <a:pt x="1564467" y="668651"/>
                  </a:cubicBezTo>
                  <a:cubicBezTo>
                    <a:pt x="1565038" y="660749"/>
                    <a:pt x="1564848" y="653067"/>
                    <a:pt x="1563898" y="645924"/>
                  </a:cubicBezTo>
                  <a:cubicBezTo>
                    <a:pt x="1562695" y="638009"/>
                    <a:pt x="1561048" y="627757"/>
                    <a:pt x="1557882" y="618372"/>
                  </a:cubicBezTo>
                  <a:cubicBezTo>
                    <a:pt x="1554779" y="609114"/>
                    <a:pt x="1549776" y="601078"/>
                    <a:pt x="1544710" y="593796"/>
                  </a:cubicBezTo>
                  <a:cubicBezTo>
                    <a:pt x="1541544" y="589078"/>
                    <a:pt x="1538061" y="584905"/>
                    <a:pt x="1534578" y="581296"/>
                  </a:cubicBezTo>
                  <a:cubicBezTo>
                    <a:pt x="1533502" y="580175"/>
                    <a:pt x="1532235" y="579263"/>
                    <a:pt x="1530906" y="578326"/>
                  </a:cubicBezTo>
                  <a:lnTo>
                    <a:pt x="1530716" y="578180"/>
                  </a:lnTo>
                  <a:cubicBezTo>
                    <a:pt x="1527549" y="575793"/>
                    <a:pt x="1524130" y="573323"/>
                    <a:pt x="1520204" y="571202"/>
                  </a:cubicBezTo>
                  <a:cubicBezTo>
                    <a:pt x="1507856" y="564622"/>
                    <a:pt x="1495254" y="559480"/>
                    <a:pt x="1482969" y="555865"/>
                  </a:cubicBezTo>
                  <a:cubicBezTo>
                    <a:pt x="1485756" y="548950"/>
                    <a:pt x="1488732" y="540768"/>
                    <a:pt x="1490061" y="532010"/>
                  </a:cubicBezTo>
                  <a:cubicBezTo>
                    <a:pt x="1490758" y="528065"/>
                    <a:pt x="1491265" y="524012"/>
                    <a:pt x="1491708" y="520219"/>
                  </a:cubicBezTo>
                  <a:cubicBezTo>
                    <a:pt x="1492215" y="516331"/>
                    <a:pt x="1492721" y="512456"/>
                    <a:pt x="1493291" y="508637"/>
                  </a:cubicBezTo>
                  <a:cubicBezTo>
                    <a:pt x="1494051" y="503964"/>
                    <a:pt x="1495064" y="499316"/>
                    <a:pt x="1496014" y="494788"/>
                  </a:cubicBezTo>
                  <a:cubicBezTo>
                    <a:pt x="1496520" y="492604"/>
                    <a:pt x="1496964" y="490488"/>
                    <a:pt x="1497407" y="488291"/>
                  </a:cubicBezTo>
                  <a:lnTo>
                    <a:pt x="1497977" y="485315"/>
                  </a:lnTo>
                  <a:cubicBezTo>
                    <a:pt x="1499244" y="478761"/>
                    <a:pt x="1500700" y="472061"/>
                    <a:pt x="1502283" y="465412"/>
                  </a:cubicBezTo>
                  <a:cubicBezTo>
                    <a:pt x="1504689" y="455863"/>
                    <a:pt x="1505323" y="445794"/>
                    <a:pt x="1505703" y="436245"/>
                  </a:cubicBezTo>
                  <a:cubicBezTo>
                    <a:pt x="1506019" y="432572"/>
                    <a:pt x="1505892" y="429102"/>
                    <a:pt x="1505513" y="425860"/>
                  </a:cubicBezTo>
                  <a:cubicBezTo>
                    <a:pt x="1504753" y="419654"/>
                    <a:pt x="1503613" y="412391"/>
                    <a:pt x="1500700" y="405457"/>
                  </a:cubicBezTo>
                  <a:cubicBezTo>
                    <a:pt x="1496964" y="397066"/>
                    <a:pt x="1492468" y="389493"/>
                    <a:pt x="1486958" y="382369"/>
                  </a:cubicBezTo>
                  <a:cubicBezTo>
                    <a:pt x="1483919" y="378493"/>
                    <a:pt x="1480120" y="373965"/>
                    <a:pt x="1475307" y="370147"/>
                  </a:cubicBezTo>
                  <a:cubicBezTo>
                    <a:pt x="1470938" y="366759"/>
                    <a:pt x="1466378" y="363796"/>
                    <a:pt x="1461059" y="360819"/>
                  </a:cubicBezTo>
                  <a:cubicBezTo>
                    <a:pt x="1455486" y="357647"/>
                    <a:pt x="1449534" y="355177"/>
                    <a:pt x="1443645" y="352771"/>
                  </a:cubicBezTo>
                  <a:lnTo>
                    <a:pt x="1441492" y="351916"/>
                  </a:lnTo>
                  <a:lnTo>
                    <a:pt x="1437882" y="350441"/>
                  </a:lnTo>
                  <a:cubicBezTo>
                    <a:pt x="1431170" y="347623"/>
                    <a:pt x="1424267" y="344716"/>
                    <a:pt x="1417175" y="342531"/>
                  </a:cubicBezTo>
                  <a:cubicBezTo>
                    <a:pt x="1410019" y="340290"/>
                    <a:pt x="1402484" y="338504"/>
                    <a:pt x="1395201" y="336743"/>
                  </a:cubicBezTo>
                  <a:cubicBezTo>
                    <a:pt x="1387413" y="334907"/>
                    <a:pt x="1380320" y="333501"/>
                    <a:pt x="1373545" y="332298"/>
                  </a:cubicBezTo>
                  <a:cubicBezTo>
                    <a:pt x="1366579" y="331089"/>
                    <a:pt x="1359486" y="330538"/>
                    <a:pt x="1352711" y="329955"/>
                  </a:cubicBezTo>
                  <a:cubicBezTo>
                    <a:pt x="1349924" y="329765"/>
                    <a:pt x="1347202" y="329537"/>
                    <a:pt x="1344542" y="329265"/>
                  </a:cubicBezTo>
                  <a:cubicBezTo>
                    <a:pt x="1336057" y="328416"/>
                    <a:pt x="1328648" y="328062"/>
                    <a:pt x="1321936" y="328062"/>
                  </a:cubicBezTo>
                  <a:lnTo>
                    <a:pt x="1321049" y="328062"/>
                  </a:lnTo>
                  <a:cubicBezTo>
                    <a:pt x="1314210" y="328062"/>
                    <a:pt x="1306738" y="328625"/>
                    <a:pt x="1297745" y="329829"/>
                  </a:cubicBezTo>
                  <a:cubicBezTo>
                    <a:pt x="1295973" y="329955"/>
                    <a:pt x="1294326" y="330246"/>
                    <a:pt x="1292616" y="330449"/>
                  </a:cubicBezTo>
                  <a:cubicBezTo>
                    <a:pt x="1293566" y="328974"/>
                    <a:pt x="1294516" y="327486"/>
                    <a:pt x="1295529" y="326010"/>
                  </a:cubicBezTo>
                  <a:cubicBezTo>
                    <a:pt x="1297935" y="322274"/>
                    <a:pt x="1300532" y="318513"/>
                    <a:pt x="1303065" y="314859"/>
                  </a:cubicBezTo>
                  <a:cubicBezTo>
                    <a:pt x="1304774" y="312516"/>
                    <a:pt x="1306357" y="310185"/>
                    <a:pt x="1308067" y="307868"/>
                  </a:cubicBezTo>
                  <a:cubicBezTo>
                    <a:pt x="1312627" y="301073"/>
                    <a:pt x="1315919" y="293867"/>
                    <a:pt x="1318896" y="286894"/>
                  </a:cubicBezTo>
                  <a:lnTo>
                    <a:pt x="1318896" y="286894"/>
                  </a:lnTo>
                  <a:cubicBezTo>
                    <a:pt x="1318896" y="286894"/>
                    <a:pt x="1318896" y="286894"/>
                    <a:pt x="1318896" y="286894"/>
                  </a:cubicBezTo>
                  <a:lnTo>
                    <a:pt x="1318896" y="286894"/>
                  </a:lnTo>
                  <a:lnTo>
                    <a:pt x="1319719" y="284489"/>
                  </a:lnTo>
                  <a:lnTo>
                    <a:pt x="1320352" y="283222"/>
                  </a:lnTo>
                  <a:cubicBezTo>
                    <a:pt x="1321809" y="279606"/>
                    <a:pt x="1323329" y="276016"/>
                    <a:pt x="1324848" y="272488"/>
                  </a:cubicBezTo>
                  <a:cubicBezTo>
                    <a:pt x="1327255" y="267176"/>
                    <a:pt x="1329534" y="261736"/>
                    <a:pt x="1331624" y="256233"/>
                  </a:cubicBezTo>
                  <a:cubicBezTo>
                    <a:pt x="1332891" y="252636"/>
                    <a:pt x="1333460" y="248761"/>
                    <a:pt x="1333904" y="245145"/>
                  </a:cubicBezTo>
                  <a:cubicBezTo>
                    <a:pt x="1334664" y="238648"/>
                    <a:pt x="1335107" y="232569"/>
                    <a:pt x="1335170" y="226566"/>
                  </a:cubicBezTo>
                  <a:cubicBezTo>
                    <a:pt x="1335297" y="216123"/>
                    <a:pt x="1334410" y="206099"/>
                    <a:pt x="1332447" y="196835"/>
                  </a:cubicBezTo>
                  <a:cubicBezTo>
                    <a:pt x="1334157" y="188596"/>
                    <a:pt x="1335740" y="178756"/>
                    <a:pt x="1335613" y="169162"/>
                  </a:cubicBezTo>
                  <a:cubicBezTo>
                    <a:pt x="1335424" y="161962"/>
                    <a:pt x="1334600" y="154338"/>
                    <a:pt x="1333714" y="148550"/>
                  </a:cubicBezTo>
                  <a:cubicBezTo>
                    <a:pt x="1332827" y="142471"/>
                    <a:pt x="1331941" y="136468"/>
                    <a:pt x="1330357" y="130680"/>
                  </a:cubicBezTo>
                  <a:cubicBezTo>
                    <a:pt x="1329155" y="126209"/>
                    <a:pt x="1327064" y="121852"/>
                    <a:pt x="1324975" y="117679"/>
                  </a:cubicBezTo>
                  <a:cubicBezTo>
                    <a:pt x="1324595" y="116704"/>
                    <a:pt x="1324025" y="115621"/>
                    <a:pt x="1323519" y="114653"/>
                  </a:cubicBezTo>
                  <a:cubicBezTo>
                    <a:pt x="1320795" y="108706"/>
                    <a:pt x="1316869" y="103007"/>
                    <a:pt x="1313450" y="98119"/>
                  </a:cubicBezTo>
                  <a:cubicBezTo>
                    <a:pt x="1310664" y="94243"/>
                    <a:pt x="1307371" y="89772"/>
                    <a:pt x="1303254" y="86043"/>
                  </a:cubicBezTo>
                  <a:cubicBezTo>
                    <a:pt x="1299265" y="82306"/>
                    <a:pt x="1293883" y="79127"/>
                    <a:pt x="1289703" y="76721"/>
                  </a:cubicBezTo>
                  <a:cubicBezTo>
                    <a:pt x="1287677" y="75518"/>
                    <a:pt x="1285588" y="74334"/>
                    <a:pt x="1283561" y="73049"/>
                  </a:cubicBezTo>
                  <a:cubicBezTo>
                    <a:pt x="1279698" y="70807"/>
                    <a:pt x="1275772" y="68394"/>
                    <a:pt x="1271592" y="66406"/>
                  </a:cubicBezTo>
                  <a:cubicBezTo>
                    <a:pt x="1263170" y="62461"/>
                    <a:pt x="1253672" y="59016"/>
                    <a:pt x="1243540" y="56312"/>
                  </a:cubicBezTo>
                  <a:cubicBezTo>
                    <a:pt x="1240437" y="55545"/>
                    <a:pt x="1237651" y="54963"/>
                    <a:pt x="1234991" y="54615"/>
                  </a:cubicBezTo>
                  <a:lnTo>
                    <a:pt x="1233218" y="54488"/>
                  </a:lnTo>
                  <a:cubicBezTo>
                    <a:pt x="1229292" y="53982"/>
                    <a:pt x="1225176" y="53551"/>
                    <a:pt x="1220996" y="53551"/>
                  </a:cubicBezTo>
                  <a:cubicBezTo>
                    <a:pt x="1219920" y="53551"/>
                    <a:pt x="1218653" y="53551"/>
                    <a:pt x="1217514" y="53633"/>
                  </a:cubicBezTo>
                  <a:cubicBezTo>
                    <a:pt x="1208522" y="54342"/>
                    <a:pt x="1198643" y="56103"/>
                    <a:pt x="1187245" y="59073"/>
                  </a:cubicBezTo>
                  <a:cubicBezTo>
                    <a:pt x="1179709" y="61042"/>
                    <a:pt x="1172110" y="63873"/>
                    <a:pt x="1164954" y="66627"/>
                  </a:cubicBezTo>
                  <a:cubicBezTo>
                    <a:pt x="1151023" y="68603"/>
                    <a:pt x="1136839" y="72485"/>
                    <a:pt x="1121577" y="78488"/>
                  </a:cubicBezTo>
                  <a:cubicBezTo>
                    <a:pt x="1105113" y="84922"/>
                    <a:pt x="1090929" y="91621"/>
                    <a:pt x="1078137" y="99100"/>
                  </a:cubicBezTo>
                  <a:cubicBezTo>
                    <a:pt x="1071045" y="103210"/>
                    <a:pt x="1063826" y="108156"/>
                    <a:pt x="1056164" y="114292"/>
                  </a:cubicBezTo>
                  <a:cubicBezTo>
                    <a:pt x="1057240" y="98188"/>
                    <a:pt x="1056543" y="83155"/>
                    <a:pt x="1053947" y="69604"/>
                  </a:cubicBezTo>
                  <a:cubicBezTo>
                    <a:pt x="1053314" y="66336"/>
                    <a:pt x="1052237" y="63373"/>
                    <a:pt x="1051288" y="60897"/>
                  </a:cubicBezTo>
                  <a:cubicBezTo>
                    <a:pt x="1049388" y="55964"/>
                    <a:pt x="1046728" y="50727"/>
                    <a:pt x="1043752" y="45369"/>
                  </a:cubicBezTo>
                  <a:cubicBezTo>
                    <a:pt x="1039635" y="38081"/>
                    <a:pt x="1034633" y="31527"/>
                    <a:pt x="1028744" y="25796"/>
                  </a:cubicBezTo>
                  <a:cubicBezTo>
                    <a:pt x="1026907" y="24036"/>
                    <a:pt x="1024881" y="22345"/>
                    <a:pt x="1023044" y="20996"/>
                  </a:cubicBezTo>
                  <a:cubicBezTo>
                    <a:pt x="1019245" y="17969"/>
                    <a:pt x="1015003" y="14771"/>
                    <a:pt x="1010570" y="12320"/>
                  </a:cubicBezTo>
                  <a:cubicBezTo>
                    <a:pt x="1002401" y="7799"/>
                    <a:pt x="993155" y="4968"/>
                    <a:pt x="985303" y="2771"/>
                  </a:cubicBezTo>
                  <a:cubicBezTo>
                    <a:pt x="982010" y="1942"/>
                    <a:pt x="978528" y="1441"/>
                    <a:pt x="975172" y="1030"/>
                  </a:cubicBezTo>
                  <a:cubicBezTo>
                    <a:pt x="974158" y="884"/>
                    <a:pt x="973145" y="739"/>
                    <a:pt x="972196" y="593"/>
                  </a:cubicBezTo>
                  <a:cubicBezTo>
                    <a:pt x="966686" y="-180"/>
                    <a:pt x="962190" y="-547"/>
                    <a:pt x="958074" y="-547"/>
                  </a:cubicBezTo>
                  <a:close/>
                </a:path>
              </a:pathLst>
            </a:custGeom>
            <a:solidFill>
              <a:srgbClr val="7A5F5C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7" name="Freeform: Shape 18">
              <a:extLst>
                <a:ext uri="{FF2B5EF4-FFF2-40B4-BE49-F238E27FC236}">
                  <a16:creationId xmlns:a16="http://schemas.microsoft.com/office/drawing/2014/main" id="{2C27D9FC-D713-4F7F-98C8-708F788424C6}"/>
                </a:ext>
              </a:extLst>
            </p:cNvPr>
            <p:cNvSpPr/>
            <p:nvPr/>
          </p:nvSpPr>
          <p:spPr>
            <a:xfrm>
              <a:off x="8400976" y="3789508"/>
              <a:ext cx="50683" cy="88660"/>
            </a:xfrm>
            <a:custGeom>
              <a:avLst/>
              <a:gdLst>
                <a:gd name="connsiteX0" fmla="*/ 28032 w 50683"/>
                <a:gd name="connsiteY0" fmla="*/ -547 h 88660"/>
                <a:gd name="connsiteX1" fmla="*/ 16824 w 50683"/>
                <a:gd name="connsiteY1" fmla="*/ 3227 h 88660"/>
                <a:gd name="connsiteX2" fmla="*/ 10808 w 50683"/>
                <a:gd name="connsiteY2" fmla="*/ 9718 h 88660"/>
                <a:gd name="connsiteX3" fmla="*/ 7199 w 50683"/>
                <a:gd name="connsiteY3" fmla="*/ 16202 h 88660"/>
                <a:gd name="connsiteX4" fmla="*/ 5489 w 50683"/>
                <a:gd name="connsiteY4" fmla="*/ 21160 h 88660"/>
                <a:gd name="connsiteX5" fmla="*/ 2956 w 50683"/>
                <a:gd name="connsiteY5" fmla="*/ 30387 h 88660"/>
                <a:gd name="connsiteX6" fmla="*/ 866 w 50683"/>
                <a:gd name="connsiteY6" fmla="*/ 38879 h 88660"/>
                <a:gd name="connsiteX7" fmla="*/ -1097 w 50683"/>
                <a:gd name="connsiteY7" fmla="*/ 52994 h 88660"/>
                <a:gd name="connsiteX8" fmla="*/ 233 w 50683"/>
                <a:gd name="connsiteY8" fmla="*/ 66134 h 88660"/>
                <a:gd name="connsiteX9" fmla="*/ 1753 w 50683"/>
                <a:gd name="connsiteY9" fmla="*/ 71250 h 88660"/>
                <a:gd name="connsiteX10" fmla="*/ 4349 w 50683"/>
                <a:gd name="connsiteY10" fmla="*/ 76747 h 88660"/>
                <a:gd name="connsiteX11" fmla="*/ 7895 w 50683"/>
                <a:gd name="connsiteY11" fmla="*/ 81262 h 88660"/>
                <a:gd name="connsiteX12" fmla="*/ 9035 w 50683"/>
                <a:gd name="connsiteY12" fmla="*/ 82186 h 88660"/>
                <a:gd name="connsiteX13" fmla="*/ 13468 w 50683"/>
                <a:gd name="connsiteY13" fmla="*/ 85460 h 88660"/>
                <a:gd name="connsiteX14" fmla="*/ 22840 w 50683"/>
                <a:gd name="connsiteY14" fmla="*/ 88114 h 88660"/>
                <a:gd name="connsiteX15" fmla="*/ 23790 w 50683"/>
                <a:gd name="connsiteY15" fmla="*/ 88069 h 88660"/>
                <a:gd name="connsiteX16" fmla="*/ 32718 w 50683"/>
                <a:gd name="connsiteY16" fmla="*/ 85390 h 88660"/>
                <a:gd name="connsiteX17" fmla="*/ 37974 w 50683"/>
                <a:gd name="connsiteY17" fmla="*/ 80951 h 88660"/>
                <a:gd name="connsiteX18" fmla="*/ 41900 w 50683"/>
                <a:gd name="connsiteY18" fmla="*/ 75062 h 88660"/>
                <a:gd name="connsiteX19" fmla="*/ 45573 w 50683"/>
                <a:gd name="connsiteY19" fmla="*/ 65614 h 88660"/>
                <a:gd name="connsiteX20" fmla="*/ 48043 w 50683"/>
                <a:gd name="connsiteY20" fmla="*/ 51632 h 88660"/>
                <a:gd name="connsiteX21" fmla="*/ 49056 w 50683"/>
                <a:gd name="connsiteY21" fmla="*/ 41323 h 88660"/>
                <a:gd name="connsiteX22" fmla="*/ 48360 w 50683"/>
                <a:gd name="connsiteY22" fmla="*/ 19863 h 88660"/>
                <a:gd name="connsiteX23" fmla="*/ 37721 w 50683"/>
                <a:gd name="connsiteY23" fmla="*/ 2151 h 88660"/>
                <a:gd name="connsiteX24" fmla="*/ 28032 w 50683"/>
                <a:gd name="connsiteY24" fmla="*/ -547 h 88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683" h="88660">
                  <a:moveTo>
                    <a:pt x="28032" y="-547"/>
                  </a:moveTo>
                  <a:cubicBezTo>
                    <a:pt x="24169" y="-547"/>
                    <a:pt x="20180" y="688"/>
                    <a:pt x="16824" y="3227"/>
                  </a:cubicBezTo>
                  <a:cubicBezTo>
                    <a:pt x="14418" y="5051"/>
                    <a:pt x="12518" y="7179"/>
                    <a:pt x="10808" y="9718"/>
                  </a:cubicBezTo>
                  <a:cubicBezTo>
                    <a:pt x="9288" y="12010"/>
                    <a:pt x="8212" y="13669"/>
                    <a:pt x="7199" y="16202"/>
                  </a:cubicBezTo>
                  <a:cubicBezTo>
                    <a:pt x="6502" y="17887"/>
                    <a:pt x="5995" y="19483"/>
                    <a:pt x="5489" y="21160"/>
                  </a:cubicBezTo>
                  <a:cubicBezTo>
                    <a:pt x="4539" y="24200"/>
                    <a:pt x="3652" y="27271"/>
                    <a:pt x="2956" y="30387"/>
                  </a:cubicBezTo>
                  <a:cubicBezTo>
                    <a:pt x="2386" y="33218"/>
                    <a:pt x="1563" y="36048"/>
                    <a:pt x="866" y="38879"/>
                  </a:cubicBezTo>
                  <a:cubicBezTo>
                    <a:pt x="-210" y="43546"/>
                    <a:pt x="-717" y="48194"/>
                    <a:pt x="-1097" y="52994"/>
                  </a:cubicBezTo>
                  <a:cubicBezTo>
                    <a:pt x="-1413" y="57199"/>
                    <a:pt x="-653" y="62024"/>
                    <a:pt x="233" y="66134"/>
                  </a:cubicBezTo>
                  <a:cubicBezTo>
                    <a:pt x="550" y="67970"/>
                    <a:pt x="993" y="69566"/>
                    <a:pt x="1753" y="71250"/>
                  </a:cubicBezTo>
                  <a:cubicBezTo>
                    <a:pt x="2386" y="73226"/>
                    <a:pt x="3146" y="75062"/>
                    <a:pt x="4349" y="76747"/>
                  </a:cubicBezTo>
                  <a:cubicBezTo>
                    <a:pt x="5426" y="78368"/>
                    <a:pt x="6692" y="79805"/>
                    <a:pt x="7895" y="81262"/>
                  </a:cubicBezTo>
                  <a:cubicBezTo>
                    <a:pt x="8275" y="81648"/>
                    <a:pt x="8655" y="81870"/>
                    <a:pt x="9035" y="82186"/>
                  </a:cubicBezTo>
                  <a:cubicBezTo>
                    <a:pt x="10302" y="83484"/>
                    <a:pt x="11758" y="84542"/>
                    <a:pt x="13468" y="85460"/>
                  </a:cubicBezTo>
                  <a:cubicBezTo>
                    <a:pt x="15874" y="86834"/>
                    <a:pt x="19800" y="88114"/>
                    <a:pt x="22840" y="88114"/>
                  </a:cubicBezTo>
                  <a:cubicBezTo>
                    <a:pt x="23219" y="88114"/>
                    <a:pt x="23473" y="88088"/>
                    <a:pt x="23790" y="88069"/>
                  </a:cubicBezTo>
                  <a:cubicBezTo>
                    <a:pt x="27083" y="87822"/>
                    <a:pt x="29742" y="87303"/>
                    <a:pt x="32718" y="85390"/>
                  </a:cubicBezTo>
                  <a:cubicBezTo>
                    <a:pt x="34618" y="84156"/>
                    <a:pt x="36201" y="82560"/>
                    <a:pt x="37974" y="80951"/>
                  </a:cubicBezTo>
                  <a:cubicBezTo>
                    <a:pt x="39558" y="79355"/>
                    <a:pt x="40634" y="77063"/>
                    <a:pt x="41900" y="75062"/>
                  </a:cubicBezTo>
                  <a:cubicBezTo>
                    <a:pt x="43674" y="72244"/>
                    <a:pt x="44434" y="68743"/>
                    <a:pt x="45573" y="65614"/>
                  </a:cubicBezTo>
                  <a:cubicBezTo>
                    <a:pt x="46966" y="61175"/>
                    <a:pt x="47600" y="56363"/>
                    <a:pt x="48043" y="51632"/>
                  </a:cubicBezTo>
                  <a:cubicBezTo>
                    <a:pt x="48549" y="48194"/>
                    <a:pt x="48803" y="44762"/>
                    <a:pt x="49056" y="41323"/>
                  </a:cubicBezTo>
                  <a:cubicBezTo>
                    <a:pt x="49753" y="34142"/>
                    <a:pt x="49753" y="26885"/>
                    <a:pt x="48360" y="19863"/>
                  </a:cubicBezTo>
                  <a:cubicBezTo>
                    <a:pt x="46966" y="12922"/>
                    <a:pt x="43737" y="5652"/>
                    <a:pt x="37721" y="2151"/>
                  </a:cubicBezTo>
                  <a:cubicBezTo>
                    <a:pt x="34681" y="378"/>
                    <a:pt x="31388" y="-547"/>
                    <a:pt x="28032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8" name="Freeform: Shape 19">
              <a:extLst>
                <a:ext uri="{FF2B5EF4-FFF2-40B4-BE49-F238E27FC236}">
                  <a16:creationId xmlns:a16="http://schemas.microsoft.com/office/drawing/2014/main" id="{3E6CBD80-35B9-4090-92AB-4635D6F1EA60}"/>
                </a:ext>
              </a:extLst>
            </p:cNvPr>
            <p:cNvSpPr/>
            <p:nvPr/>
          </p:nvSpPr>
          <p:spPr>
            <a:xfrm>
              <a:off x="8761933" y="3833880"/>
              <a:ext cx="56986" cy="75989"/>
            </a:xfrm>
            <a:custGeom>
              <a:avLst/>
              <a:gdLst>
                <a:gd name="connsiteX0" fmla="*/ 43475 w 56986"/>
                <a:gd name="connsiteY0" fmla="*/ 24460 h 75989"/>
                <a:gd name="connsiteX1" fmla="*/ 42779 w 56986"/>
                <a:gd name="connsiteY1" fmla="*/ 25074 h 75989"/>
                <a:gd name="connsiteX2" fmla="*/ 43475 w 56986"/>
                <a:gd name="connsiteY2" fmla="*/ 24460 h 75989"/>
                <a:gd name="connsiteX3" fmla="*/ 33723 w 56986"/>
                <a:gd name="connsiteY3" fmla="*/ -547 h 75989"/>
                <a:gd name="connsiteX4" fmla="*/ 28910 w 56986"/>
                <a:gd name="connsiteY4" fmla="*/ 207 h 75989"/>
                <a:gd name="connsiteX5" fmla="*/ 19095 w 56986"/>
                <a:gd name="connsiteY5" fmla="*/ 4639 h 75989"/>
                <a:gd name="connsiteX6" fmla="*/ 6240 w 56986"/>
                <a:gd name="connsiteY6" fmla="*/ 21287 h 75989"/>
                <a:gd name="connsiteX7" fmla="*/ -1169 w 56986"/>
                <a:gd name="connsiteY7" fmla="*/ 45996 h 75989"/>
                <a:gd name="connsiteX8" fmla="*/ 161 w 56986"/>
                <a:gd name="connsiteY8" fmla="*/ 56438 h 75989"/>
                <a:gd name="connsiteX9" fmla="*/ 4784 w 56986"/>
                <a:gd name="connsiteY9" fmla="*/ 65798 h 75989"/>
                <a:gd name="connsiteX10" fmla="*/ 11243 w 56986"/>
                <a:gd name="connsiteY10" fmla="*/ 71598 h 75989"/>
                <a:gd name="connsiteX11" fmla="*/ 18525 w 56986"/>
                <a:gd name="connsiteY11" fmla="*/ 74632 h 75989"/>
                <a:gd name="connsiteX12" fmla="*/ 25047 w 56986"/>
                <a:gd name="connsiteY12" fmla="*/ 75442 h 75989"/>
                <a:gd name="connsiteX13" fmla="*/ 31507 w 56986"/>
                <a:gd name="connsiteY13" fmla="*/ 74688 h 75989"/>
                <a:gd name="connsiteX14" fmla="*/ 42208 w 56986"/>
                <a:gd name="connsiteY14" fmla="*/ 68768 h 75989"/>
                <a:gd name="connsiteX15" fmla="*/ 51010 w 56986"/>
                <a:gd name="connsiteY15" fmla="*/ 55983 h 75989"/>
                <a:gd name="connsiteX16" fmla="*/ 55760 w 56986"/>
                <a:gd name="connsiteY16" fmla="*/ 33540 h 75989"/>
                <a:gd name="connsiteX17" fmla="*/ 52974 w 56986"/>
                <a:gd name="connsiteY17" fmla="*/ 14163 h 75989"/>
                <a:gd name="connsiteX18" fmla="*/ 49934 w 56986"/>
                <a:gd name="connsiteY18" fmla="*/ 8160 h 75989"/>
                <a:gd name="connsiteX19" fmla="*/ 43475 w 56986"/>
                <a:gd name="connsiteY19" fmla="*/ 2283 h 75989"/>
                <a:gd name="connsiteX20" fmla="*/ 33723 w 56986"/>
                <a:gd name="connsiteY20" fmla="*/ -547 h 75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6986" h="75989">
                  <a:moveTo>
                    <a:pt x="43475" y="24460"/>
                  </a:moveTo>
                  <a:cubicBezTo>
                    <a:pt x="43348" y="24650"/>
                    <a:pt x="43031" y="24852"/>
                    <a:pt x="42779" y="25074"/>
                  </a:cubicBezTo>
                  <a:cubicBezTo>
                    <a:pt x="43031" y="24852"/>
                    <a:pt x="43285" y="24650"/>
                    <a:pt x="43475" y="24460"/>
                  </a:cubicBezTo>
                  <a:close/>
                  <a:moveTo>
                    <a:pt x="33723" y="-547"/>
                  </a:moveTo>
                  <a:cubicBezTo>
                    <a:pt x="32013" y="-547"/>
                    <a:pt x="30430" y="-275"/>
                    <a:pt x="28910" y="207"/>
                  </a:cubicBezTo>
                  <a:cubicBezTo>
                    <a:pt x="25174" y="422"/>
                    <a:pt x="21565" y="1828"/>
                    <a:pt x="19095" y="4639"/>
                  </a:cubicBezTo>
                  <a:cubicBezTo>
                    <a:pt x="14473" y="9901"/>
                    <a:pt x="9976" y="15493"/>
                    <a:pt x="6240" y="21287"/>
                  </a:cubicBezTo>
                  <a:cubicBezTo>
                    <a:pt x="1364" y="28696"/>
                    <a:pt x="-1232" y="37245"/>
                    <a:pt x="-1169" y="45996"/>
                  </a:cubicBezTo>
                  <a:cubicBezTo>
                    <a:pt x="-1169" y="49448"/>
                    <a:pt x="-789" y="53063"/>
                    <a:pt x="161" y="56438"/>
                  </a:cubicBezTo>
                  <a:cubicBezTo>
                    <a:pt x="985" y="59820"/>
                    <a:pt x="2504" y="63100"/>
                    <a:pt x="4784" y="65798"/>
                  </a:cubicBezTo>
                  <a:cubicBezTo>
                    <a:pt x="7000" y="68489"/>
                    <a:pt x="8203" y="69718"/>
                    <a:pt x="11243" y="71598"/>
                  </a:cubicBezTo>
                  <a:cubicBezTo>
                    <a:pt x="13523" y="73004"/>
                    <a:pt x="15993" y="73758"/>
                    <a:pt x="18525" y="74632"/>
                  </a:cubicBezTo>
                  <a:cubicBezTo>
                    <a:pt x="20235" y="75240"/>
                    <a:pt x="23401" y="75442"/>
                    <a:pt x="25047" y="75442"/>
                  </a:cubicBezTo>
                  <a:cubicBezTo>
                    <a:pt x="27138" y="75442"/>
                    <a:pt x="29543" y="75240"/>
                    <a:pt x="31507" y="74688"/>
                  </a:cubicBezTo>
                  <a:cubicBezTo>
                    <a:pt x="35560" y="73479"/>
                    <a:pt x="39105" y="71598"/>
                    <a:pt x="42208" y="68768"/>
                  </a:cubicBezTo>
                  <a:cubicBezTo>
                    <a:pt x="46198" y="65266"/>
                    <a:pt x="48857" y="60694"/>
                    <a:pt x="51010" y="55983"/>
                  </a:cubicBezTo>
                  <a:cubicBezTo>
                    <a:pt x="54303" y="49029"/>
                    <a:pt x="55443" y="41146"/>
                    <a:pt x="55760" y="33540"/>
                  </a:cubicBezTo>
                  <a:cubicBezTo>
                    <a:pt x="56077" y="27088"/>
                    <a:pt x="55063" y="20280"/>
                    <a:pt x="52974" y="14163"/>
                  </a:cubicBezTo>
                  <a:cubicBezTo>
                    <a:pt x="52277" y="12042"/>
                    <a:pt x="51137" y="10022"/>
                    <a:pt x="49934" y="8160"/>
                  </a:cubicBezTo>
                  <a:cubicBezTo>
                    <a:pt x="48224" y="5450"/>
                    <a:pt x="46072" y="4044"/>
                    <a:pt x="43475" y="2283"/>
                  </a:cubicBezTo>
                  <a:cubicBezTo>
                    <a:pt x="40879" y="542"/>
                    <a:pt x="37143" y="-547"/>
                    <a:pt x="3372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9" name="Freeform: Shape 20">
              <a:extLst>
                <a:ext uri="{FF2B5EF4-FFF2-40B4-BE49-F238E27FC236}">
                  <a16:creationId xmlns:a16="http://schemas.microsoft.com/office/drawing/2014/main" id="{18D9145F-427E-47A2-9B33-DFF5DD04DB11}"/>
                </a:ext>
              </a:extLst>
            </p:cNvPr>
            <p:cNvSpPr/>
            <p:nvPr/>
          </p:nvSpPr>
          <p:spPr>
            <a:xfrm>
              <a:off x="8521284" y="3814838"/>
              <a:ext cx="189968" cy="126648"/>
            </a:xfrm>
            <a:custGeom>
              <a:avLst/>
              <a:gdLst>
                <a:gd name="connsiteX0" fmla="*/ 22785 w 189968"/>
                <a:gd name="connsiteY0" fmla="*/ -547 h 126648"/>
                <a:gd name="connsiteX1" fmla="*/ 15439 w 189968"/>
                <a:gd name="connsiteY1" fmla="*/ 479 h 126648"/>
                <a:gd name="connsiteX2" fmla="*/ 8727 w 189968"/>
                <a:gd name="connsiteY2" fmla="*/ 4133 h 126648"/>
                <a:gd name="connsiteX3" fmla="*/ 4420 w 189968"/>
                <a:gd name="connsiteY3" fmla="*/ 9338 h 126648"/>
                <a:gd name="connsiteX4" fmla="*/ 1508 w 189968"/>
                <a:gd name="connsiteY4" fmla="*/ 15816 h 126648"/>
                <a:gd name="connsiteX5" fmla="*/ 51 w 189968"/>
                <a:gd name="connsiteY5" fmla="*/ 23117 h 126648"/>
                <a:gd name="connsiteX6" fmla="*/ -139 w 189968"/>
                <a:gd name="connsiteY6" fmla="*/ 24080 h 126648"/>
                <a:gd name="connsiteX7" fmla="*/ -1152 w 189968"/>
                <a:gd name="connsiteY7" fmla="*/ 36042 h 126648"/>
                <a:gd name="connsiteX8" fmla="*/ 3344 w 189968"/>
                <a:gd name="connsiteY8" fmla="*/ 59719 h 126648"/>
                <a:gd name="connsiteX9" fmla="*/ 7904 w 189968"/>
                <a:gd name="connsiteY9" fmla="*/ 71174 h 126648"/>
                <a:gd name="connsiteX10" fmla="*/ 15059 w 189968"/>
                <a:gd name="connsiteY10" fmla="*/ 83136 h 126648"/>
                <a:gd name="connsiteX11" fmla="*/ 15439 w 189968"/>
                <a:gd name="connsiteY11" fmla="*/ 83757 h 126648"/>
                <a:gd name="connsiteX12" fmla="*/ 14742 w 189968"/>
                <a:gd name="connsiteY12" fmla="*/ 82636 h 126648"/>
                <a:gd name="connsiteX13" fmla="*/ 14742 w 189968"/>
                <a:gd name="connsiteY13" fmla="*/ 82636 h 126648"/>
                <a:gd name="connsiteX14" fmla="*/ 23228 w 189968"/>
                <a:gd name="connsiteY14" fmla="*/ 93794 h 126648"/>
                <a:gd name="connsiteX15" fmla="*/ 34563 w 189968"/>
                <a:gd name="connsiteY15" fmla="*/ 104660 h 126648"/>
                <a:gd name="connsiteX16" fmla="*/ 45328 w 189968"/>
                <a:gd name="connsiteY16" fmla="*/ 112253 h 126648"/>
                <a:gd name="connsiteX17" fmla="*/ 57296 w 189968"/>
                <a:gd name="connsiteY17" fmla="*/ 118135 h 126648"/>
                <a:gd name="connsiteX18" fmla="*/ 84653 w 189968"/>
                <a:gd name="connsiteY18" fmla="*/ 125050 h 126648"/>
                <a:gd name="connsiteX19" fmla="*/ 98964 w 189968"/>
                <a:gd name="connsiteY19" fmla="*/ 126102 h 126648"/>
                <a:gd name="connsiteX20" fmla="*/ 111692 w 189968"/>
                <a:gd name="connsiteY20" fmla="*/ 124962 h 126648"/>
                <a:gd name="connsiteX21" fmla="*/ 121761 w 189968"/>
                <a:gd name="connsiteY21" fmla="*/ 122290 h 126648"/>
                <a:gd name="connsiteX22" fmla="*/ 134489 w 189968"/>
                <a:gd name="connsiteY22" fmla="*/ 117458 h 126648"/>
                <a:gd name="connsiteX23" fmla="*/ 142595 w 189968"/>
                <a:gd name="connsiteY23" fmla="*/ 113741 h 126648"/>
                <a:gd name="connsiteX24" fmla="*/ 145064 w 189968"/>
                <a:gd name="connsiteY24" fmla="*/ 112474 h 126648"/>
                <a:gd name="connsiteX25" fmla="*/ 155386 w 189968"/>
                <a:gd name="connsiteY25" fmla="*/ 106281 h 126648"/>
                <a:gd name="connsiteX26" fmla="*/ 166405 w 189968"/>
                <a:gd name="connsiteY26" fmla="*/ 97815 h 126648"/>
                <a:gd name="connsiteX27" fmla="*/ 170583 w 189968"/>
                <a:gd name="connsiteY27" fmla="*/ 93946 h 126648"/>
                <a:gd name="connsiteX28" fmla="*/ 175143 w 189968"/>
                <a:gd name="connsiteY28" fmla="*/ 88151 h 126648"/>
                <a:gd name="connsiteX29" fmla="*/ 176156 w 189968"/>
                <a:gd name="connsiteY29" fmla="*/ 86885 h 126648"/>
                <a:gd name="connsiteX30" fmla="*/ 179893 w 189968"/>
                <a:gd name="connsiteY30" fmla="*/ 81585 h 126648"/>
                <a:gd name="connsiteX31" fmla="*/ 181602 w 189968"/>
                <a:gd name="connsiteY31" fmla="*/ 79134 h 126648"/>
                <a:gd name="connsiteX32" fmla="*/ 184642 w 189968"/>
                <a:gd name="connsiteY32" fmla="*/ 72966 h 126648"/>
                <a:gd name="connsiteX33" fmla="*/ 185971 w 189968"/>
                <a:gd name="connsiteY33" fmla="*/ 68635 h 126648"/>
                <a:gd name="connsiteX34" fmla="*/ 186414 w 189968"/>
                <a:gd name="connsiteY34" fmla="*/ 67235 h 126648"/>
                <a:gd name="connsiteX35" fmla="*/ 187871 w 189968"/>
                <a:gd name="connsiteY35" fmla="*/ 61435 h 126648"/>
                <a:gd name="connsiteX36" fmla="*/ 188757 w 189968"/>
                <a:gd name="connsiteY36" fmla="*/ 55254 h 126648"/>
                <a:gd name="connsiteX37" fmla="*/ 188505 w 189968"/>
                <a:gd name="connsiteY37" fmla="*/ 49365 h 126648"/>
                <a:gd name="connsiteX38" fmla="*/ 188505 w 189968"/>
                <a:gd name="connsiteY38" fmla="*/ 48992 h 126648"/>
                <a:gd name="connsiteX39" fmla="*/ 185085 w 189968"/>
                <a:gd name="connsiteY39" fmla="*/ 37403 h 126648"/>
                <a:gd name="connsiteX40" fmla="*/ 176156 w 189968"/>
                <a:gd name="connsiteY40" fmla="*/ 27271 h 126648"/>
                <a:gd name="connsiteX41" fmla="*/ 165454 w 189968"/>
                <a:gd name="connsiteY41" fmla="*/ 21541 h 126648"/>
                <a:gd name="connsiteX42" fmla="*/ 158045 w 189968"/>
                <a:gd name="connsiteY42" fmla="*/ 20496 h 126648"/>
                <a:gd name="connsiteX43" fmla="*/ 140188 w 189968"/>
                <a:gd name="connsiteY43" fmla="*/ 25353 h 126648"/>
                <a:gd name="connsiteX44" fmla="*/ 133919 w 189968"/>
                <a:gd name="connsiteY44" fmla="*/ 28912 h 126648"/>
                <a:gd name="connsiteX45" fmla="*/ 132019 w 189968"/>
                <a:gd name="connsiteY45" fmla="*/ 30032 h 126648"/>
                <a:gd name="connsiteX46" fmla="*/ 130373 w 189968"/>
                <a:gd name="connsiteY46" fmla="*/ 30900 h 126648"/>
                <a:gd name="connsiteX47" fmla="*/ 128853 w 189968"/>
                <a:gd name="connsiteY47" fmla="*/ 31451 h 126648"/>
                <a:gd name="connsiteX48" fmla="*/ 113591 w 189968"/>
                <a:gd name="connsiteY48" fmla="*/ 35301 h 126648"/>
                <a:gd name="connsiteX49" fmla="*/ 107070 w 189968"/>
                <a:gd name="connsiteY49" fmla="*/ 35605 h 126648"/>
                <a:gd name="connsiteX50" fmla="*/ 94024 w 189968"/>
                <a:gd name="connsiteY50" fmla="*/ 34642 h 126648"/>
                <a:gd name="connsiteX51" fmla="*/ 87438 w 189968"/>
                <a:gd name="connsiteY51" fmla="*/ 32629 h 126648"/>
                <a:gd name="connsiteX52" fmla="*/ 75914 w 189968"/>
                <a:gd name="connsiteY52" fmla="*/ 25410 h 126648"/>
                <a:gd name="connsiteX53" fmla="*/ 75091 w 189968"/>
                <a:gd name="connsiteY53" fmla="*/ 24891 h 126648"/>
                <a:gd name="connsiteX54" fmla="*/ 67555 w 189968"/>
                <a:gd name="connsiteY54" fmla="*/ 19027 h 126648"/>
                <a:gd name="connsiteX55" fmla="*/ 62299 w 189968"/>
                <a:gd name="connsiteY55" fmla="*/ 14765 h 126648"/>
                <a:gd name="connsiteX56" fmla="*/ 50774 w 189968"/>
                <a:gd name="connsiteY56" fmla="*/ 7350 h 126648"/>
                <a:gd name="connsiteX57" fmla="*/ 41276 w 189968"/>
                <a:gd name="connsiteY57" fmla="*/ 2645 h 126648"/>
                <a:gd name="connsiteX58" fmla="*/ 32726 w 189968"/>
                <a:gd name="connsiteY58" fmla="*/ 346 h 126648"/>
                <a:gd name="connsiteX59" fmla="*/ 32093 w 189968"/>
                <a:gd name="connsiteY59" fmla="*/ 194 h 126648"/>
                <a:gd name="connsiteX60" fmla="*/ 31397 w 189968"/>
                <a:gd name="connsiteY60" fmla="*/ 105 h 126648"/>
                <a:gd name="connsiteX61" fmla="*/ 31397 w 189968"/>
                <a:gd name="connsiteY61" fmla="*/ 105 h 126648"/>
                <a:gd name="connsiteX62" fmla="*/ 32664 w 189968"/>
                <a:gd name="connsiteY62" fmla="*/ 346 h 126648"/>
                <a:gd name="connsiteX63" fmla="*/ 23925 w 189968"/>
                <a:gd name="connsiteY63" fmla="*/ -547 h 126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89968" h="126648">
                  <a:moveTo>
                    <a:pt x="22785" y="-547"/>
                  </a:moveTo>
                  <a:cubicBezTo>
                    <a:pt x="20505" y="-414"/>
                    <a:pt x="17909" y="-243"/>
                    <a:pt x="15439" y="479"/>
                  </a:cubicBezTo>
                  <a:cubicBezTo>
                    <a:pt x="12843" y="1309"/>
                    <a:pt x="11006" y="2334"/>
                    <a:pt x="8727" y="4133"/>
                  </a:cubicBezTo>
                  <a:cubicBezTo>
                    <a:pt x="7144" y="5399"/>
                    <a:pt x="5751" y="7103"/>
                    <a:pt x="4420" y="9338"/>
                  </a:cubicBezTo>
                  <a:cubicBezTo>
                    <a:pt x="3281" y="11440"/>
                    <a:pt x="2141" y="13669"/>
                    <a:pt x="1508" y="15816"/>
                  </a:cubicBezTo>
                  <a:cubicBezTo>
                    <a:pt x="685" y="18197"/>
                    <a:pt x="368" y="20730"/>
                    <a:pt x="51" y="23117"/>
                  </a:cubicBezTo>
                  <a:lnTo>
                    <a:pt x="-139" y="24080"/>
                  </a:lnTo>
                  <a:cubicBezTo>
                    <a:pt x="-708" y="27493"/>
                    <a:pt x="-1279" y="31584"/>
                    <a:pt x="-1152" y="36042"/>
                  </a:cubicBezTo>
                  <a:cubicBezTo>
                    <a:pt x="-835" y="44033"/>
                    <a:pt x="685" y="52190"/>
                    <a:pt x="3344" y="59719"/>
                  </a:cubicBezTo>
                  <a:cubicBezTo>
                    <a:pt x="4864" y="64044"/>
                    <a:pt x="6320" y="67831"/>
                    <a:pt x="7904" y="71174"/>
                  </a:cubicBezTo>
                  <a:cubicBezTo>
                    <a:pt x="9866" y="75480"/>
                    <a:pt x="12463" y="79355"/>
                    <a:pt x="15059" y="83136"/>
                  </a:cubicBezTo>
                  <a:lnTo>
                    <a:pt x="15439" y="83757"/>
                  </a:lnTo>
                  <a:lnTo>
                    <a:pt x="14742" y="82636"/>
                  </a:lnTo>
                  <a:lnTo>
                    <a:pt x="14742" y="82636"/>
                  </a:lnTo>
                  <a:cubicBezTo>
                    <a:pt x="17718" y="87012"/>
                    <a:pt x="20505" y="90659"/>
                    <a:pt x="23228" y="93794"/>
                  </a:cubicBezTo>
                  <a:cubicBezTo>
                    <a:pt x="26268" y="97422"/>
                    <a:pt x="29940" y="101013"/>
                    <a:pt x="34563" y="104660"/>
                  </a:cubicBezTo>
                  <a:cubicBezTo>
                    <a:pt x="37350" y="106959"/>
                    <a:pt x="41149" y="109872"/>
                    <a:pt x="45328" y="112253"/>
                  </a:cubicBezTo>
                  <a:cubicBezTo>
                    <a:pt x="49697" y="114640"/>
                    <a:pt x="53560" y="116565"/>
                    <a:pt x="57296" y="118135"/>
                  </a:cubicBezTo>
                  <a:cubicBezTo>
                    <a:pt x="65022" y="121333"/>
                    <a:pt x="73381" y="123499"/>
                    <a:pt x="84653" y="125050"/>
                  </a:cubicBezTo>
                  <a:cubicBezTo>
                    <a:pt x="89845" y="125791"/>
                    <a:pt x="94531" y="126102"/>
                    <a:pt x="98964" y="126102"/>
                  </a:cubicBezTo>
                  <a:cubicBezTo>
                    <a:pt x="103396" y="126102"/>
                    <a:pt x="107639" y="125728"/>
                    <a:pt x="111692" y="124962"/>
                  </a:cubicBezTo>
                  <a:cubicBezTo>
                    <a:pt x="114732" y="124373"/>
                    <a:pt x="118088" y="123562"/>
                    <a:pt x="121761" y="122290"/>
                  </a:cubicBezTo>
                  <a:cubicBezTo>
                    <a:pt x="126067" y="120871"/>
                    <a:pt x="130309" y="119231"/>
                    <a:pt x="134489" y="117458"/>
                  </a:cubicBezTo>
                  <a:cubicBezTo>
                    <a:pt x="137275" y="116343"/>
                    <a:pt x="139871" y="115014"/>
                    <a:pt x="142595" y="113741"/>
                  </a:cubicBezTo>
                  <a:lnTo>
                    <a:pt x="145064" y="112474"/>
                  </a:lnTo>
                  <a:cubicBezTo>
                    <a:pt x="148673" y="110746"/>
                    <a:pt x="152220" y="108687"/>
                    <a:pt x="155386" y="106281"/>
                  </a:cubicBezTo>
                  <a:cubicBezTo>
                    <a:pt x="159059" y="103678"/>
                    <a:pt x="162858" y="100854"/>
                    <a:pt x="166405" y="97815"/>
                  </a:cubicBezTo>
                  <a:cubicBezTo>
                    <a:pt x="167988" y="96460"/>
                    <a:pt x="169317" y="95193"/>
                    <a:pt x="170583" y="93946"/>
                  </a:cubicBezTo>
                  <a:cubicBezTo>
                    <a:pt x="172166" y="92173"/>
                    <a:pt x="173750" y="90070"/>
                    <a:pt x="175143" y="88151"/>
                  </a:cubicBezTo>
                  <a:lnTo>
                    <a:pt x="176156" y="86885"/>
                  </a:lnTo>
                  <a:cubicBezTo>
                    <a:pt x="177423" y="85087"/>
                    <a:pt x="178752" y="83313"/>
                    <a:pt x="179893" y="81585"/>
                  </a:cubicBezTo>
                  <a:cubicBezTo>
                    <a:pt x="180526" y="80774"/>
                    <a:pt x="181032" y="79945"/>
                    <a:pt x="181602" y="79134"/>
                  </a:cubicBezTo>
                  <a:cubicBezTo>
                    <a:pt x="182995" y="76994"/>
                    <a:pt x="183945" y="74828"/>
                    <a:pt x="184642" y="72966"/>
                  </a:cubicBezTo>
                  <a:cubicBezTo>
                    <a:pt x="185085" y="71548"/>
                    <a:pt x="185528" y="70060"/>
                    <a:pt x="185971" y="68635"/>
                  </a:cubicBezTo>
                  <a:lnTo>
                    <a:pt x="186414" y="67235"/>
                  </a:lnTo>
                  <a:cubicBezTo>
                    <a:pt x="186922" y="65526"/>
                    <a:pt x="187428" y="63493"/>
                    <a:pt x="187871" y="61435"/>
                  </a:cubicBezTo>
                  <a:cubicBezTo>
                    <a:pt x="188251" y="59345"/>
                    <a:pt x="188631" y="57350"/>
                    <a:pt x="188757" y="55254"/>
                  </a:cubicBezTo>
                  <a:cubicBezTo>
                    <a:pt x="188884" y="53323"/>
                    <a:pt x="188694" y="51309"/>
                    <a:pt x="188505" y="49365"/>
                  </a:cubicBezTo>
                  <a:lnTo>
                    <a:pt x="188505" y="48992"/>
                  </a:lnTo>
                  <a:cubicBezTo>
                    <a:pt x="187934" y="44622"/>
                    <a:pt x="186922" y="40810"/>
                    <a:pt x="185085" y="37403"/>
                  </a:cubicBezTo>
                  <a:cubicBezTo>
                    <a:pt x="183059" y="33376"/>
                    <a:pt x="179386" y="30121"/>
                    <a:pt x="176156" y="27271"/>
                  </a:cubicBezTo>
                  <a:cubicBezTo>
                    <a:pt x="173116" y="24675"/>
                    <a:pt x="169381" y="22718"/>
                    <a:pt x="165454" y="21541"/>
                  </a:cubicBezTo>
                  <a:cubicBezTo>
                    <a:pt x="163112" y="20888"/>
                    <a:pt x="160515" y="20496"/>
                    <a:pt x="158045" y="20496"/>
                  </a:cubicBezTo>
                  <a:cubicBezTo>
                    <a:pt x="152346" y="20496"/>
                    <a:pt x="146204" y="22129"/>
                    <a:pt x="140188" y="25353"/>
                  </a:cubicBezTo>
                  <a:cubicBezTo>
                    <a:pt x="138098" y="26442"/>
                    <a:pt x="135945" y="27715"/>
                    <a:pt x="133919" y="28912"/>
                  </a:cubicBezTo>
                  <a:lnTo>
                    <a:pt x="132019" y="30032"/>
                  </a:lnTo>
                  <a:cubicBezTo>
                    <a:pt x="131513" y="30311"/>
                    <a:pt x="131006" y="30621"/>
                    <a:pt x="130373" y="30900"/>
                  </a:cubicBezTo>
                  <a:cubicBezTo>
                    <a:pt x="129866" y="31083"/>
                    <a:pt x="129296" y="31274"/>
                    <a:pt x="128853" y="31451"/>
                  </a:cubicBezTo>
                  <a:cubicBezTo>
                    <a:pt x="124484" y="32939"/>
                    <a:pt x="119101" y="34497"/>
                    <a:pt x="113591" y="35301"/>
                  </a:cubicBezTo>
                  <a:cubicBezTo>
                    <a:pt x="111375" y="35548"/>
                    <a:pt x="109159" y="35605"/>
                    <a:pt x="107070" y="35605"/>
                  </a:cubicBezTo>
                  <a:cubicBezTo>
                    <a:pt x="102763" y="35605"/>
                    <a:pt x="98331" y="35238"/>
                    <a:pt x="94024" y="34642"/>
                  </a:cubicBezTo>
                  <a:cubicBezTo>
                    <a:pt x="91618" y="34123"/>
                    <a:pt x="89529" y="33445"/>
                    <a:pt x="87438" y="32629"/>
                  </a:cubicBezTo>
                  <a:cubicBezTo>
                    <a:pt x="83512" y="30469"/>
                    <a:pt x="79650" y="27886"/>
                    <a:pt x="75914" y="25410"/>
                  </a:cubicBezTo>
                  <a:lnTo>
                    <a:pt x="75091" y="24891"/>
                  </a:lnTo>
                  <a:cubicBezTo>
                    <a:pt x="72431" y="23181"/>
                    <a:pt x="69961" y="21085"/>
                    <a:pt x="67555" y="19027"/>
                  </a:cubicBezTo>
                  <a:cubicBezTo>
                    <a:pt x="65782" y="17602"/>
                    <a:pt x="64072" y="16120"/>
                    <a:pt x="62299" y="14765"/>
                  </a:cubicBezTo>
                  <a:cubicBezTo>
                    <a:pt x="58309" y="11814"/>
                    <a:pt x="54510" y="9338"/>
                    <a:pt x="50774" y="7350"/>
                  </a:cubicBezTo>
                  <a:cubicBezTo>
                    <a:pt x="48114" y="5836"/>
                    <a:pt x="44821" y="4133"/>
                    <a:pt x="41276" y="2645"/>
                  </a:cubicBezTo>
                  <a:cubicBezTo>
                    <a:pt x="38489" y="1442"/>
                    <a:pt x="35513" y="853"/>
                    <a:pt x="32726" y="346"/>
                  </a:cubicBezTo>
                  <a:lnTo>
                    <a:pt x="32093" y="194"/>
                  </a:lnTo>
                  <a:lnTo>
                    <a:pt x="31397" y="105"/>
                  </a:lnTo>
                  <a:lnTo>
                    <a:pt x="31397" y="105"/>
                  </a:lnTo>
                  <a:lnTo>
                    <a:pt x="32664" y="346"/>
                  </a:lnTo>
                  <a:cubicBezTo>
                    <a:pt x="30130" y="-110"/>
                    <a:pt x="27154" y="-547"/>
                    <a:pt x="23925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40" name="Freeform: Shape 21">
              <a:extLst>
                <a:ext uri="{FF2B5EF4-FFF2-40B4-BE49-F238E27FC236}">
                  <a16:creationId xmlns:a16="http://schemas.microsoft.com/office/drawing/2014/main" id="{D01A5F73-2C20-4D61-A5CD-BF55A6930892}"/>
                </a:ext>
              </a:extLst>
            </p:cNvPr>
            <p:cNvSpPr/>
            <p:nvPr/>
          </p:nvSpPr>
          <p:spPr>
            <a:xfrm>
              <a:off x="8546631" y="3878188"/>
              <a:ext cx="101331" cy="56991"/>
            </a:xfrm>
            <a:custGeom>
              <a:avLst/>
              <a:gdLst>
                <a:gd name="connsiteX0" fmla="*/ 17258 w 101331"/>
                <a:gd name="connsiteY0" fmla="*/ -547 h 56991"/>
                <a:gd name="connsiteX1" fmla="*/ 8202 w 101331"/>
                <a:gd name="connsiteY1" fmla="*/ 1752 h 56991"/>
                <a:gd name="connsiteX2" fmla="*/ 1363 w 101331"/>
                <a:gd name="connsiteY2" fmla="*/ 8394 h 56991"/>
                <a:gd name="connsiteX3" fmla="*/ -537 w 101331"/>
                <a:gd name="connsiteY3" fmla="*/ 12808 h 56991"/>
                <a:gd name="connsiteX4" fmla="*/ -1170 w 101331"/>
                <a:gd name="connsiteY4" fmla="*/ 16911 h 56991"/>
                <a:gd name="connsiteX5" fmla="*/ -726 w 101331"/>
                <a:gd name="connsiteY5" fmla="*/ 21249 h 56991"/>
                <a:gd name="connsiteX6" fmla="*/ 1110 w 101331"/>
                <a:gd name="connsiteY6" fmla="*/ 26366 h 56991"/>
                <a:gd name="connsiteX7" fmla="*/ 1996 w 101331"/>
                <a:gd name="connsiteY7" fmla="*/ 28316 h 56991"/>
                <a:gd name="connsiteX8" fmla="*/ 5543 w 101331"/>
                <a:gd name="connsiteY8" fmla="*/ 33268 h 56991"/>
                <a:gd name="connsiteX9" fmla="*/ 10419 w 101331"/>
                <a:gd name="connsiteY9" fmla="*/ 38303 h 56991"/>
                <a:gd name="connsiteX10" fmla="*/ 39041 w 101331"/>
                <a:gd name="connsiteY10" fmla="*/ 53753 h 56991"/>
                <a:gd name="connsiteX11" fmla="*/ 58735 w 101331"/>
                <a:gd name="connsiteY11" fmla="*/ 56445 h 56991"/>
                <a:gd name="connsiteX12" fmla="*/ 72730 w 101331"/>
                <a:gd name="connsiteY12" fmla="*/ 54589 h 56991"/>
                <a:gd name="connsiteX13" fmla="*/ 83558 w 101331"/>
                <a:gd name="connsiteY13" fmla="*/ 50385 h 56991"/>
                <a:gd name="connsiteX14" fmla="*/ 93183 w 101331"/>
                <a:gd name="connsiteY14" fmla="*/ 43970 h 56991"/>
                <a:gd name="connsiteX15" fmla="*/ 98946 w 101331"/>
                <a:gd name="connsiteY15" fmla="*/ 35649 h 56991"/>
                <a:gd name="connsiteX16" fmla="*/ 100149 w 101331"/>
                <a:gd name="connsiteY16" fmla="*/ 30127 h 56991"/>
                <a:gd name="connsiteX17" fmla="*/ 98250 w 101331"/>
                <a:gd name="connsiteY17" fmla="*/ 22585 h 56991"/>
                <a:gd name="connsiteX18" fmla="*/ 92804 w 101331"/>
                <a:gd name="connsiteY18" fmla="*/ 16911 h 56991"/>
                <a:gd name="connsiteX19" fmla="*/ 87168 w 101331"/>
                <a:gd name="connsiteY19" fmla="*/ 14264 h 56991"/>
                <a:gd name="connsiteX20" fmla="*/ 83875 w 101331"/>
                <a:gd name="connsiteY20" fmla="*/ 13422 h 56991"/>
                <a:gd name="connsiteX21" fmla="*/ 78999 w 101331"/>
                <a:gd name="connsiteY21" fmla="*/ 12726 h 56991"/>
                <a:gd name="connsiteX22" fmla="*/ 77733 w 101331"/>
                <a:gd name="connsiteY22" fmla="*/ 12681 h 56991"/>
                <a:gd name="connsiteX23" fmla="*/ 61394 w 101331"/>
                <a:gd name="connsiteY23" fmla="*/ 15810 h 56991"/>
                <a:gd name="connsiteX24" fmla="*/ 49616 w 101331"/>
                <a:gd name="connsiteY24" fmla="*/ 18393 h 56991"/>
                <a:gd name="connsiteX25" fmla="*/ 47970 w 101331"/>
                <a:gd name="connsiteY25" fmla="*/ 16215 h 56991"/>
                <a:gd name="connsiteX26" fmla="*/ 44930 w 101331"/>
                <a:gd name="connsiteY26" fmla="*/ 12168 h 56991"/>
                <a:gd name="connsiteX27" fmla="*/ 39358 w 101331"/>
                <a:gd name="connsiteY27" fmla="*/ 7546 h 56991"/>
                <a:gd name="connsiteX28" fmla="*/ 24856 w 101331"/>
                <a:gd name="connsiteY28" fmla="*/ 561 h 56991"/>
                <a:gd name="connsiteX29" fmla="*/ 17258 w 101331"/>
                <a:gd name="connsiteY29" fmla="*/ -547 h 5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1331" h="56991">
                  <a:moveTo>
                    <a:pt x="17258" y="-547"/>
                  </a:moveTo>
                  <a:cubicBezTo>
                    <a:pt x="14091" y="-547"/>
                    <a:pt x="10989" y="131"/>
                    <a:pt x="8202" y="1752"/>
                  </a:cubicBezTo>
                  <a:cubicBezTo>
                    <a:pt x="5353" y="3354"/>
                    <a:pt x="2819" y="5595"/>
                    <a:pt x="1363" y="8394"/>
                  </a:cubicBezTo>
                  <a:cubicBezTo>
                    <a:pt x="540" y="9933"/>
                    <a:pt x="-157" y="11187"/>
                    <a:pt x="-537" y="12808"/>
                  </a:cubicBezTo>
                  <a:cubicBezTo>
                    <a:pt x="-980" y="14119"/>
                    <a:pt x="-1170" y="15518"/>
                    <a:pt x="-1170" y="16911"/>
                  </a:cubicBezTo>
                  <a:cubicBezTo>
                    <a:pt x="-1043" y="18393"/>
                    <a:pt x="-853" y="19767"/>
                    <a:pt x="-726" y="21249"/>
                  </a:cubicBezTo>
                  <a:cubicBezTo>
                    <a:pt x="-600" y="22934"/>
                    <a:pt x="476" y="24972"/>
                    <a:pt x="1110" y="26366"/>
                  </a:cubicBezTo>
                  <a:cubicBezTo>
                    <a:pt x="1363" y="27062"/>
                    <a:pt x="1680" y="27620"/>
                    <a:pt x="1996" y="28316"/>
                  </a:cubicBezTo>
                  <a:cubicBezTo>
                    <a:pt x="2946" y="30064"/>
                    <a:pt x="4339" y="31666"/>
                    <a:pt x="5543" y="33268"/>
                  </a:cubicBezTo>
                  <a:cubicBezTo>
                    <a:pt x="6999" y="35155"/>
                    <a:pt x="8519" y="36782"/>
                    <a:pt x="10419" y="38303"/>
                  </a:cubicBezTo>
                  <a:cubicBezTo>
                    <a:pt x="18587" y="45167"/>
                    <a:pt x="28276" y="51024"/>
                    <a:pt x="39041" y="53753"/>
                  </a:cubicBezTo>
                  <a:cubicBezTo>
                    <a:pt x="45437" y="55356"/>
                    <a:pt x="52086" y="56445"/>
                    <a:pt x="58735" y="56445"/>
                  </a:cubicBezTo>
                  <a:cubicBezTo>
                    <a:pt x="63485" y="56445"/>
                    <a:pt x="68171" y="55888"/>
                    <a:pt x="72730" y="54589"/>
                  </a:cubicBezTo>
                  <a:cubicBezTo>
                    <a:pt x="76466" y="53545"/>
                    <a:pt x="80139" y="52069"/>
                    <a:pt x="83558" y="50385"/>
                  </a:cubicBezTo>
                  <a:cubicBezTo>
                    <a:pt x="87041" y="48726"/>
                    <a:pt x="90334" y="46541"/>
                    <a:pt x="93183" y="43970"/>
                  </a:cubicBezTo>
                  <a:cubicBezTo>
                    <a:pt x="95717" y="41589"/>
                    <a:pt x="97679" y="38878"/>
                    <a:pt x="98946" y="35649"/>
                  </a:cubicBezTo>
                  <a:cubicBezTo>
                    <a:pt x="99706" y="33901"/>
                    <a:pt x="100086" y="32014"/>
                    <a:pt x="100149" y="30127"/>
                  </a:cubicBezTo>
                  <a:cubicBezTo>
                    <a:pt x="100276" y="28088"/>
                    <a:pt x="99452" y="24333"/>
                    <a:pt x="98250" y="22585"/>
                  </a:cubicBezTo>
                  <a:cubicBezTo>
                    <a:pt x="96730" y="20261"/>
                    <a:pt x="95273" y="18456"/>
                    <a:pt x="92804" y="16911"/>
                  </a:cubicBezTo>
                  <a:cubicBezTo>
                    <a:pt x="91094" y="15810"/>
                    <a:pt x="89067" y="15024"/>
                    <a:pt x="87168" y="14264"/>
                  </a:cubicBezTo>
                  <a:cubicBezTo>
                    <a:pt x="86091" y="13834"/>
                    <a:pt x="85014" y="13650"/>
                    <a:pt x="83875" y="13422"/>
                  </a:cubicBezTo>
                  <a:cubicBezTo>
                    <a:pt x="82292" y="13137"/>
                    <a:pt x="80645" y="12865"/>
                    <a:pt x="78999" y="12726"/>
                  </a:cubicBezTo>
                  <a:cubicBezTo>
                    <a:pt x="78556" y="12700"/>
                    <a:pt x="78176" y="12681"/>
                    <a:pt x="77733" y="12681"/>
                  </a:cubicBezTo>
                  <a:cubicBezTo>
                    <a:pt x="72097" y="12681"/>
                    <a:pt x="66651" y="14372"/>
                    <a:pt x="61394" y="15810"/>
                  </a:cubicBezTo>
                  <a:cubicBezTo>
                    <a:pt x="57532" y="16854"/>
                    <a:pt x="53542" y="17760"/>
                    <a:pt x="49616" y="18393"/>
                  </a:cubicBezTo>
                  <a:cubicBezTo>
                    <a:pt x="49110" y="17678"/>
                    <a:pt x="48603" y="16911"/>
                    <a:pt x="47970" y="16215"/>
                  </a:cubicBezTo>
                  <a:cubicBezTo>
                    <a:pt x="47020" y="14822"/>
                    <a:pt x="46007" y="13486"/>
                    <a:pt x="44930" y="12168"/>
                  </a:cubicBezTo>
                  <a:cubicBezTo>
                    <a:pt x="43474" y="10357"/>
                    <a:pt x="41321" y="8882"/>
                    <a:pt x="39358" y="7546"/>
                  </a:cubicBezTo>
                  <a:cubicBezTo>
                    <a:pt x="34862" y="4690"/>
                    <a:pt x="30049" y="2036"/>
                    <a:pt x="24856" y="561"/>
                  </a:cubicBezTo>
                  <a:cubicBezTo>
                    <a:pt x="22387" y="-135"/>
                    <a:pt x="19854" y="-547"/>
                    <a:pt x="17258" y="-547"/>
                  </a:cubicBezTo>
                  <a:close/>
                </a:path>
              </a:pathLst>
            </a:custGeom>
            <a:solidFill>
              <a:srgbClr val="FB67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41" name="Freeform: Shape 22">
              <a:extLst>
                <a:ext uri="{FF2B5EF4-FFF2-40B4-BE49-F238E27FC236}">
                  <a16:creationId xmlns:a16="http://schemas.microsoft.com/office/drawing/2014/main" id="{6B87388A-5AAE-42E0-B504-15A85670CB57}"/>
                </a:ext>
              </a:extLst>
            </p:cNvPr>
            <p:cNvSpPr/>
            <p:nvPr/>
          </p:nvSpPr>
          <p:spPr>
            <a:xfrm>
              <a:off x="7812073" y="3067624"/>
              <a:ext cx="1640088" cy="1361472"/>
            </a:xfrm>
            <a:custGeom>
              <a:avLst/>
              <a:gdLst>
                <a:gd name="connsiteX0" fmla="*/ 1044374 w 1640088"/>
                <a:gd name="connsiteY0" fmla="*/ 169707 h 1361472"/>
                <a:gd name="connsiteX1" fmla="*/ 1044374 w 1640088"/>
                <a:gd name="connsiteY1" fmla="*/ 169707 h 1361472"/>
                <a:gd name="connsiteX2" fmla="*/ 1042031 w 1640088"/>
                <a:gd name="connsiteY2" fmla="*/ 177097 h 1361472"/>
                <a:gd name="connsiteX3" fmla="*/ 1032912 w 1640088"/>
                <a:gd name="connsiteY3" fmla="*/ 194232 h 1361472"/>
                <a:gd name="connsiteX4" fmla="*/ 1025693 w 1640088"/>
                <a:gd name="connsiteY4" fmla="*/ 202623 h 1361472"/>
                <a:gd name="connsiteX5" fmla="*/ 1024174 w 1640088"/>
                <a:gd name="connsiteY5" fmla="*/ 203661 h 1361472"/>
                <a:gd name="connsiteX6" fmla="*/ 1025440 w 1640088"/>
                <a:gd name="connsiteY6" fmla="*/ 199659 h 1361472"/>
                <a:gd name="connsiteX7" fmla="*/ 1031836 w 1640088"/>
                <a:gd name="connsiteY7" fmla="*/ 187248 h 1361472"/>
                <a:gd name="connsiteX8" fmla="*/ 1039688 w 1640088"/>
                <a:gd name="connsiteY8" fmla="*/ 175691 h 1361472"/>
                <a:gd name="connsiteX9" fmla="*/ 1044374 w 1640088"/>
                <a:gd name="connsiteY9" fmla="*/ 169707 h 1361472"/>
                <a:gd name="connsiteX10" fmla="*/ 1024047 w 1640088"/>
                <a:gd name="connsiteY10" fmla="*/ 204244 h 1361472"/>
                <a:gd name="connsiteX11" fmla="*/ 1024743 w 1640088"/>
                <a:gd name="connsiteY11" fmla="*/ 204301 h 1361472"/>
                <a:gd name="connsiteX12" fmla="*/ 1024047 w 1640088"/>
                <a:gd name="connsiteY12" fmla="*/ 204244 h 1361472"/>
                <a:gd name="connsiteX13" fmla="*/ 741874 w 1640088"/>
                <a:gd name="connsiteY13" fmla="*/ 240446 h 1361472"/>
                <a:gd name="connsiteX14" fmla="*/ 741051 w 1640088"/>
                <a:gd name="connsiteY14" fmla="*/ 240820 h 1361472"/>
                <a:gd name="connsiteX15" fmla="*/ 741051 w 1640088"/>
                <a:gd name="connsiteY15" fmla="*/ 240820 h 1361472"/>
                <a:gd name="connsiteX16" fmla="*/ 741874 w 1640088"/>
                <a:gd name="connsiteY16" fmla="*/ 240446 h 1361472"/>
                <a:gd name="connsiteX17" fmla="*/ 737821 w 1640088"/>
                <a:gd name="connsiteY17" fmla="*/ 239762 h 1361472"/>
                <a:gd name="connsiteX18" fmla="*/ 738581 w 1640088"/>
                <a:gd name="connsiteY18" fmla="*/ 241358 h 1361472"/>
                <a:gd name="connsiteX19" fmla="*/ 737821 w 1640088"/>
                <a:gd name="connsiteY19" fmla="*/ 239762 h 1361472"/>
                <a:gd name="connsiteX20" fmla="*/ 755425 w 1640088"/>
                <a:gd name="connsiteY20" fmla="*/ 180276 h 1361472"/>
                <a:gd name="connsiteX21" fmla="*/ 755299 w 1640088"/>
                <a:gd name="connsiteY21" fmla="*/ 182948 h 1361472"/>
                <a:gd name="connsiteX22" fmla="*/ 754286 w 1640088"/>
                <a:gd name="connsiteY22" fmla="*/ 198583 h 1361472"/>
                <a:gd name="connsiteX23" fmla="*/ 752829 w 1640088"/>
                <a:gd name="connsiteY23" fmla="*/ 208315 h 1361472"/>
                <a:gd name="connsiteX24" fmla="*/ 751499 w 1640088"/>
                <a:gd name="connsiteY24" fmla="*/ 216086 h 1361472"/>
                <a:gd name="connsiteX25" fmla="*/ 747636 w 1640088"/>
                <a:gd name="connsiteY25" fmla="*/ 229675 h 1361472"/>
                <a:gd name="connsiteX26" fmla="*/ 742887 w 1640088"/>
                <a:gd name="connsiteY26" fmla="*/ 238832 h 1361472"/>
                <a:gd name="connsiteX27" fmla="*/ 741304 w 1640088"/>
                <a:gd name="connsiteY27" fmla="*/ 240446 h 1361472"/>
                <a:gd name="connsiteX28" fmla="*/ 739911 w 1640088"/>
                <a:gd name="connsiteY28" fmla="*/ 241358 h 1361472"/>
                <a:gd name="connsiteX29" fmla="*/ 738897 w 1640088"/>
                <a:gd name="connsiteY29" fmla="*/ 241706 h 1361472"/>
                <a:gd name="connsiteX30" fmla="*/ 738581 w 1640088"/>
                <a:gd name="connsiteY30" fmla="*/ 240795 h 1361472"/>
                <a:gd name="connsiteX31" fmla="*/ 738454 w 1640088"/>
                <a:gd name="connsiteY31" fmla="*/ 231936 h 1361472"/>
                <a:gd name="connsiteX32" fmla="*/ 741684 w 1640088"/>
                <a:gd name="connsiteY32" fmla="*/ 215155 h 1361472"/>
                <a:gd name="connsiteX33" fmla="*/ 747826 w 1640088"/>
                <a:gd name="connsiteY33" fmla="*/ 195556 h 1361472"/>
                <a:gd name="connsiteX34" fmla="*/ 752449 w 1640088"/>
                <a:gd name="connsiteY34" fmla="*/ 185405 h 1361472"/>
                <a:gd name="connsiteX35" fmla="*/ 755425 w 1640088"/>
                <a:gd name="connsiteY35" fmla="*/ 180276 h 1361472"/>
                <a:gd name="connsiteX36" fmla="*/ 737441 w 1640088"/>
                <a:gd name="connsiteY36" fmla="*/ 241029 h 1361472"/>
                <a:gd name="connsiteX37" fmla="*/ 738581 w 1640088"/>
                <a:gd name="connsiteY37" fmla="*/ 241795 h 1361472"/>
                <a:gd name="connsiteX38" fmla="*/ 738518 w 1640088"/>
                <a:gd name="connsiteY38" fmla="*/ 241878 h 1361472"/>
                <a:gd name="connsiteX39" fmla="*/ 737441 w 1640088"/>
                <a:gd name="connsiteY39" fmla="*/ 241029 h 1361472"/>
                <a:gd name="connsiteX40" fmla="*/ 1252964 w 1640088"/>
                <a:gd name="connsiteY40" fmla="*/ 397092 h 1361472"/>
                <a:gd name="connsiteX41" fmla="*/ 1250938 w 1640088"/>
                <a:gd name="connsiteY41" fmla="*/ 398067 h 1361472"/>
                <a:gd name="connsiteX42" fmla="*/ 1250938 w 1640088"/>
                <a:gd name="connsiteY42" fmla="*/ 398067 h 1361472"/>
                <a:gd name="connsiteX43" fmla="*/ 1252964 w 1640088"/>
                <a:gd name="connsiteY43" fmla="*/ 397092 h 1361472"/>
                <a:gd name="connsiteX44" fmla="*/ 1263160 w 1640088"/>
                <a:gd name="connsiteY44" fmla="*/ 387872 h 1361472"/>
                <a:gd name="connsiteX45" fmla="*/ 1263160 w 1640088"/>
                <a:gd name="connsiteY45" fmla="*/ 387872 h 1361472"/>
                <a:gd name="connsiteX46" fmla="*/ 1257207 w 1640088"/>
                <a:gd name="connsiteY46" fmla="*/ 393925 h 1361472"/>
                <a:gd name="connsiteX47" fmla="*/ 1250812 w 1640088"/>
                <a:gd name="connsiteY47" fmla="*/ 398111 h 1361472"/>
                <a:gd name="connsiteX48" fmla="*/ 1250812 w 1640088"/>
                <a:gd name="connsiteY48" fmla="*/ 398111 h 1361472"/>
                <a:gd name="connsiteX49" fmla="*/ 1249862 w 1640088"/>
                <a:gd name="connsiteY49" fmla="*/ 398504 h 1361472"/>
                <a:gd name="connsiteX50" fmla="*/ 1250558 w 1640088"/>
                <a:gd name="connsiteY50" fmla="*/ 397300 h 1361472"/>
                <a:gd name="connsiteX51" fmla="*/ 1252901 w 1640088"/>
                <a:gd name="connsiteY51" fmla="*/ 394685 h 1361472"/>
                <a:gd name="connsiteX52" fmla="*/ 1263160 w 1640088"/>
                <a:gd name="connsiteY52" fmla="*/ 387872 h 1361472"/>
                <a:gd name="connsiteX53" fmla="*/ 1250938 w 1640088"/>
                <a:gd name="connsiteY53" fmla="*/ 398434 h 1361472"/>
                <a:gd name="connsiteX54" fmla="*/ 1249862 w 1640088"/>
                <a:gd name="connsiteY54" fmla="*/ 398649 h 1361472"/>
                <a:gd name="connsiteX55" fmla="*/ 1250938 w 1640088"/>
                <a:gd name="connsiteY55" fmla="*/ 398434 h 1361472"/>
                <a:gd name="connsiteX56" fmla="*/ 1249545 w 1640088"/>
                <a:gd name="connsiteY56" fmla="*/ 398935 h 1361472"/>
                <a:gd name="connsiteX57" fmla="*/ 1249925 w 1640088"/>
                <a:gd name="connsiteY57" fmla="*/ 398998 h 1361472"/>
                <a:gd name="connsiteX58" fmla="*/ 1249481 w 1640088"/>
                <a:gd name="connsiteY58" fmla="*/ 398935 h 1361472"/>
                <a:gd name="connsiteX59" fmla="*/ 430572 w 1640088"/>
                <a:gd name="connsiteY59" fmla="*/ 445566 h 1361472"/>
                <a:gd name="connsiteX60" fmla="*/ 430572 w 1640088"/>
                <a:gd name="connsiteY60" fmla="*/ 445566 h 1361472"/>
                <a:gd name="connsiteX61" fmla="*/ 430065 w 1640088"/>
                <a:gd name="connsiteY61" fmla="*/ 446294 h 1361472"/>
                <a:gd name="connsiteX62" fmla="*/ 430572 w 1640088"/>
                <a:gd name="connsiteY62" fmla="*/ 445566 h 1361472"/>
                <a:gd name="connsiteX63" fmla="*/ 752956 w 1640088"/>
                <a:gd name="connsiteY63" fmla="*/ 511867 h 1361472"/>
                <a:gd name="connsiteX64" fmla="*/ 753526 w 1640088"/>
                <a:gd name="connsiteY64" fmla="*/ 512304 h 1361472"/>
                <a:gd name="connsiteX65" fmla="*/ 752956 w 1640088"/>
                <a:gd name="connsiteY65" fmla="*/ 511867 h 1361472"/>
                <a:gd name="connsiteX66" fmla="*/ 751689 w 1640088"/>
                <a:gd name="connsiteY66" fmla="*/ 522309 h 1361472"/>
                <a:gd name="connsiteX67" fmla="*/ 751689 w 1640088"/>
                <a:gd name="connsiteY67" fmla="*/ 522309 h 1361472"/>
                <a:gd name="connsiteX68" fmla="*/ 749663 w 1640088"/>
                <a:gd name="connsiteY68" fmla="*/ 529376 h 1361472"/>
                <a:gd name="connsiteX69" fmla="*/ 751309 w 1640088"/>
                <a:gd name="connsiteY69" fmla="*/ 523227 h 1361472"/>
                <a:gd name="connsiteX70" fmla="*/ 751689 w 1640088"/>
                <a:gd name="connsiteY70" fmla="*/ 522309 h 1361472"/>
                <a:gd name="connsiteX71" fmla="*/ 900311 w 1640088"/>
                <a:gd name="connsiteY71" fmla="*/ 541617 h 1361472"/>
                <a:gd name="connsiteX72" fmla="*/ 900311 w 1640088"/>
                <a:gd name="connsiteY72" fmla="*/ 541617 h 1361472"/>
                <a:gd name="connsiteX73" fmla="*/ 896322 w 1640088"/>
                <a:gd name="connsiteY73" fmla="*/ 555225 h 1361472"/>
                <a:gd name="connsiteX74" fmla="*/ 895815 w 1640088"/>
                <a:gd name="connsiteY74" fmla="*/ 556264 h 1361472"/>
                <a:gd name="connsiteX75" fmla="*/ 898602 w 1640088"/>
                <a:gd name="connsiteY75" fmla="*/ 545144 h 1361472"/>
                <a:gd name="connsiteX76" fmla="*/ 900311 w 1640088"/>
                <a:gd name="connsiteY76" fmla="*/ 541617 h 1361472"/>
                <a:gd name="connsiteX77" fmla="*/ 1023224 w 1640088"/>
                <a:gd name="connsiteY77" fmla="*/ 600534 h 1361472"/>
                <a:gd name="connsiteX78" fmla="*/ 1023477 w 1640088"/>
                <a:gd name="connsiteY78" fmla="*/ 600591 h 1361472"/>
                <a:gd name="connsiteX79" fmla="*/ 1023224 w 1640088"/>
                <a:gd name="connsiteY79" fmla="*/ 600534 h 1361472"/>
                <a:gd name="connsiteX80" fmla="*/ 1024110 w 1640088"/>
                <a:gd name="connsiteY80" fmla="*/ 600591 h 1361472"/>
                <a:gd name="connsiteX81" fmla="*/ 1024174 w 1640088"/>
                <a:gd name="connsiteY81" fmla="*/ 600654 h 1361472"/>
                <a:gd name="connsiteX82" fmla="*/ 1024110 w 1640088"/>
                <a:gd name="connsiteY82" fmla="*/ 600654 h 1361472"/>
                <a:gd name="connsiteX83" fmla="*/ 1024110 w 1640088"/>
                <a:gd name="connsiteY83" fmla="*/ 600591 h 1361472"/>
                <a:gd name="connsiteX84" fmla="*/ 1026136 w 1640088"/>
                <a:gd name="connsiteY84" fmla="*/ 600306 h 1361472"/>
                <a:gd name="connsiteX85" fmla="*/ 1025187 w 1640088"/>
                <a:gd name="connsiteY85" fmla="*/ 600736 h 1361472"/>
                <a:gd name="connsiteX86" fmla="*/ 1025187 w 1640088"/>
                <a:gd name="connsiteY86" fmla="*/ 600654 h 1361472"/>
                <a:gd name="connsiteX87" fmla="*/ 1026136 w 1640088"/>
                <a:gd name="connsiteY87" fmla="*/ 600306 h 1361472"/>
                <a:gd name="connsiteX88" fmla="*/ 1023541 w 1640088"/>
                <a:gd name="connsiteY88" fmla="*/ 601091 h 1361472"/>
                <a:gd name="connsiteX89" fmla="*/ 1023541 w 1640088"/>
                <a:gd name="connsiteY89" fmla="*/ 601091 h 1361472"/>
                <a:gd name="connsiteX90" fmla="*/ 1023350 w 1640088"/>
                <a:gd name="connsiteY90" fmla="*/ 601148 h 1361472"/>
                <a:gd name="connsiteX91" fmla="*/ 1023541 w 1640088"/>
                <a:gd name="connsiteY91" fmla="*/ 601091 h 1361472"/>
                <a:gd name="connsiteX92" fmla="*/ 1446737 w 1640088"/>
                <a:gd name="connsiteY92" fmla="*/ 584892 h 1361472"/>
                <a:gd name="connsiteX93" fmla="*/ 1433249 w 1640088"/>
                <a:gd name="connsiteY93" fmla="*/ 595601 h 1361472"/>
                <a:gd name="connsiteX94" fmla="*/ 1423940 w 1640088"/>
                <a:gd name="connsiteY94" fmla="*/ 602003 h 1361472"/>
                <a:gd name="connsiteX95" fmla="*/ 1405893 w 1640088"/>
                <a:gd name="connsiteY95" fmla="*/ 612356 h 1361472"/>
                <a:gd name="connsiteX96" fmla="*/ 1395634 w 1640088"/>
                <a:gd name="connsiteY96" fmla="*/ 615820 h 1361472"/>
                <a:gd name="connsiteX97" fmla="*/ 1391518 w 1640088"/>
                <a:gd name="connsiteY97" fmla="*/ 616105 h 1361472"/>
                <a:gd name="connsiteX98" fmla="*/ 1390378 w 1640088"/>
                <a:gd name="connsiteY98" fmla="*/ 615757 h 1361472"/>
                <a:gd name="connsiteX99" fmla="*/ 1386959 w 1640088"/>
                <a:gd name="connsiteY99" fmla="*/ 613826 h 1361472"/>
                <a:gd name="connsiteX100" fmla="*/ 1386896 w 1640088"/>
                <a:gd name="connsiteY100" fmla="*/ 609893 h 1361472"/>
                <a:gd name="connsiteX101" fmla="*/ 1387275 w 1640088"/>
                <a:gd name="connsiteY101" fmla="*/ 608570 h 1361472"/>
                <a:gd name="connsiteX102" fmla="*/ 1389365 w 1640088"/>
                <a:gd name="connsiteY102" fmla="*/ 604631 h 1361472"/>
                <a:gd name="connsiteX103" fmla="*/ 1390189 w 1640088"/>
                <a:gd name="connsiteY103" fmla="*/ 603776 h 1361472"/>
                <a:gd name="connsiteX104" fmla="*/ 1405766 w 1640088"/>
                <a:gd name="connsiteY104" fmla="*/ 594670 h 1361472"/>
                <a:gd name="connsiteX105" fmla="*/ 1417671 w 1640088"/>
                <a:gd name="connsiteY105" fmla="*/ 590440 h 1361472"/>
                <a:gd name="connsiteX106" fmla="*/ 1431475 w 1640088"/>
                <a:gd name="connsiteY106" fmla="*/ 587210 h 1361472"/>
                <a:gd name="connsiteX107" fmla="*/ 1445850 w 1640088"/>
                <a:gd name="connsiteY107" fmla="*/ 584950 h 1361472"/>
                <a:gd name="connsiteX108" fmla="*/ 1446737 w 1640088"/>
                <a:gd name="connsiteY108" fmla="*/ 584892 h 1361472"/>
                <a:gd name="connsiteX109" fmla="*/ 1023541 w 1640088"/>
                <a:gd name="connsiteY109" fmla="*/ 601667 h 1361472"/>
                <a:gd name="connsiteX110" fmla="*/ 1023477 w 1640088"/>
                <a:gd name="connsiteY110" fmla="*/ 602351 h 1361472"/>
                <a:gd name="connsiteX111" fmla="*/ 1021577 w 1640088"/>
                <a:gd name="connsiteY111" fmla="*/ 609893 h 1361472"/>
                <a:gd name="connsiteX112" fmla="*/ 1006886 w 1640088"/>
                <a:gd name="connsiteY112" fmla="*/ 637028 h 1361472"/>
                <a:gd name="connsiteX113" fmla="*/ 1004986 w 1640088"/>
                <a:gd name="connsiteY113" fmla="*/ 639497 h 1361472"/>
                <a:gd name="connsiteX114" fmla="*/ 1010116 w 1640088"/>
                <a:gd name="connsiteY114" fmla="*/ 620601 h 1361472"/>
                <a:gd name="connsiteX115" fmla="*/ 1016891 w 1640088"/>
                <a:gd name="connsiteY115" fmla="*/ 608626 h 1361472"/>
                <a:gd name="connsiteX116" fmla="*/ 1023160 w 1640088"/>
                <a:gd name="connsiteY116" fmla="*/ 601857 h 1361472"/>
                <a:gd name="connsiteX117" fmla="*/ 1023541 w 1640088"/>
                <a:gd name="connsiteY117" fmla="*/ 601667 h 1361472"/>
                <a:gd name="connsiteX118" fmla="*/ 1146833 w 1640088"/>
                <a:gd name="connsiteY118" fmla="*/ 677403 h 1361472"/>
                <a:gd name="connsiteX119" fmla="*/ 1147846 w 1640088"/>
                <a:gd name="connsiteY119" fmla="*/ 677840 h 1361472"/>
                <a:gd name="connsiteX120" fmla="*/ 1146833 w 1640088"/>
                <a:gd name="connsiteY120" fmla="*/ 677403 h 1361472"/>
                <a:gd name="connsiteX121" fmla="*/ 1137588 w 1640088"/>
                <a:gd name="connsiteY121" fmla="*/ 684179 h 1361472"/>
                <a:gd name="connsiteX122" fmla="*/ 1137588 w 1640088"/>
                <a:gd name="connsiteY122" fmla="*/ 684179 h 1361472"/>
                <a:gd name="connsiteX123" fmla="*/ 1135308 w 1640088"/>
                <a:gd name="connsiteY123" fmla="*/ 687820 h 1361472"/>
                <a:gd name="connsiteX124" fmla="*/ 1137398 w 1640088"/>
                <a:gd name="connsiteY124" fmla="*/ 684445 h 1361472"/>
                <a:gd name="connsiteX125" fmla="*/ 1137588 w 1640088"/>
                <a:gd name="connsiteY125" fmla="*/ 684179 h 1361472"/>
                <a:gd name="connsiteX126" fmla="*/ 408978 w 1640088"/>
                <a:gd name="connsiteY126" fmla="*/ 707856 h 1361472"/>
                <a:gd name="connsiteX127" fmla="*/ 408978 w 1640088"/>
                <a:gd name="connsiteY127" fmla="*/ 707913 h 1361472"/>
                <a:gd name="connsiteX128" fmla="*/ 407585 w 1640088"/>
                <a:gd name="connsiteY128" fmla="*/ 708122 h 1361472"/>
                <a:gd name="connsiteX129" fmla="*/ 408978 w 1640088"/>
                <a:gd name="connsiteY129" fmla="*/ 707856 h 1361472"/>
                <a:gd name="connsiteX130" fmla="*/ 409865 w 1640088"/>
                <a:gd name="connsiteY130" fmla="*/ 707792 h 1361472"/>
                <a:gd name="connsiteX131" fmla="*/ 411384 w 1640088"/>
                <a:gd name="connsiteY131" fmla="*/ 708204 h 1361472"/>
                <a:gd name="connsiteX132" fmla="*/ 414804 w 1640088"/>
                <a:gd name="connsiteY132" fmla="*/ 709964 h 1361472"/>
                <a:gd name="connsiteX133" fmla="*/ 425062 w 1640088"/>
                <a:gd name="connsiteY133" fmla="*/ 720033 h 1361472"/>
                <a:gd name="connsiteX134" fmla="*/ 434751 w 1640088"/>
                <a:gd name="connsiteY134" fmla="*/ 733496 h 1361472"/>
                <a:gd name="connsiteX135" fmla="*/ 443110 w 1640088"/>
                <a:gd name="connsiteY135" fmla="*/ 748022 h 1361472"/>
                <a:gd name="connsiteX136" fmla="*/ 444060 w 1640088"/>
                <a:gd name="connsiteY136" fmla="*/ 750631 h 1361472"/>
                <a:gd name="connsiteX137" fmla="*/ 440640 w 1640088"/>
                <a:gd name="connsiteY137" fmla="*/ 751663 h 1361472"/>
                <a:gd name="connsiteX138" fmla="*/ 436081 w 1640088"/>
                <a:gd name="connsiteY138" fmla="*/ 751854 h 1361472"/>
                <a:gd name="connsiteX139" fmla="*/ 433611 w 1640088"/>
                <a:gd name="connsiteY139" fmla="*/ 751828 h 1361472"/>
                <a:gd name="connsiteX140" fmla="*/ 423289 w 1640088"/>
                <a:gd name="connsiteY140" fmla="*/ 749346 h 1361472"/>
                <a:gd name="connsiteX141" fmla="*/ 417780 w 1640088"/>
                <a:gd name="connsiteY141" fmla="*/ 746465 h 1361472"/>
                <a:gd name="connsiteX142" fmla="*/ 410941 w 1640088"/>
                <a:gd name="connsiteY142" fmla="*/ 740132 h 1361472"/>
                <a:gd name="connsiteX143" fmla="*/ 405938 w 1640088"/>
                <a:gd name="connsiteY143" fmla="*/ 732445 h 1361472"/>
                <a:gd name="connsiteX144" fmla="*/ 403279 w 1640088"/>
                <a:gd name="connsiteY144" fmla="*/ 724111 h 1361472"/>
                <a:gd name="connsiteX145" fmla="*/ 403152 w 1640088"/>
                <a:gd name="connsiteY145" fmla="*/ 720881 h 1361472"/>
                <a:gd name="connsiteX146" fmla="*/ 405115 w 1640088"/>
                <a:gd name="connsiteY146" fmla="*/ 712706 h 1361472"/>
                <a:gd name="connsiteX147" fmla="*/ 406002 w 1640088"/>
                <a:gd name="connsiteY147" fmla="*/ 711167 h 1361472"/>
                <a:gd name="connsiteX148" fmla="*/ 408408 w 1640088"/>
                <a:gd name="connsiteY148" fmla="*/ 708476 h 1361472"/>
                <a:gd name="connsiteX149" fmla="*/ 409105 w 1640088"/>
                <a:gd name="connsiteY149" fmla="*/ 708058 h 1361472"/>
                <a:gd name="connsiteX150" fmla="*/ 409865 w 1640088"/>
                <a:gd name="connsiteY150" fmla="*/ 707792 h 1361472"/>
                <a:gd name="connsiteX151" fmla="*/ 1514747 w 1640088"/>
                <a:gd name="connsiteY151" fmla="*/ 761067 h 1361472"/>
                <a:gd name="connsiteX152" fmla="*/ 1518420 w 1640088"/>
                <a:gd name="connsiteY152" fmla="*/ 761194 h 1361472"/>
                <a:gd name="connsiteX153" fmla="*/ 1519940 w 1640088"/>
                <a:gd name="connsiteY153" fmla="*/ 761403 h 1361472"/>
                <a:gd name="connsiteX154" fmla="*/ 1498852 w 1640088"/>
                <a:gd name="connsiteY154" fmla="*/ 773808 h 1361472"/>
                <a:gd name="connsiteX155" fmla="*/ 1470104 w 1640088"/>
                <a:gd name="connsiteY155" fmla="*/ 782407 h 1361472"/>
                <a:gd name="connsiteX156" fmla="*/ 1459148 w 1640088"/>
                <a:gd name="connsiteY156" fmla="*/ 783148 h 1361472"/>
                <a:gd name="connsiteX157" fmla="*/ 1454779 w 1640088"/>
                <a:gd name="connsiteY157" fmla="*/ 783047 h 1361472"/>
                <a:gd name="connsiteX158" fmla="*/ 1450790 w 1640088"/>
                <a:gd name="connsiteY158" fmla="*/ 782319 h 1361472"/>
                <a:gd name="connsiteX159" fmla="*/ 1450853 w 1640088"/>
                <a:gd name="connsiteY159" fmla="*/ 782198 h 1361472"/>
                <a:gd name="connsiteX160" fmla="*/ 1458262 w 1640088"/>
                <a:gd name="connsiteY160" fmla="*/ 774783 h 1361472"/>
                <a:gd name="connsiteX161" fmla="*/ 1464911 w 1640088"/>
                <a:gd name="connsiteY161" fmla="*/ 770350 h 1361472"/>
                <a:gd name="connsiteX162" fmla="*/ 1484731 w 1640088"/>
                <a:gd name="connsiteY162" fmla="*/ 765626 h 1361472"/>
                <a:gd name="connsiteX163" fmla="*/ 1500499 w 1640088"/>
                <a:gd name="connsiteY163" fmla="*/ 762517 h 1361472"/>
                <a:gd name="connsiteX164" fmla="*/ 1507401 w 1640088"/>
                <a:gd name="connsiteY164" fmla="*/ 761542 h 1361472"/>
                <a:gd name="connsiteX165" fmla="*/ 1514747 w 1640088"/>
                <a:gd name="connsiteY165" fmla="*/ 761067 h 1361472"/>
                <a:gd name="connsiteX166" fmla="*/ 1449966 w 1640088"/>
                <a:gd name="connsiteY166" fmla="*/ 783959 h 1361472"/>
                <a:gd name="connsiteX167" fmla="*/ 1450536 w 1640088"/>
                <a:gd name="connsiteY167" fmla="*/ 785162 h 1361472"/>
                <a:gd name="connsiteX168" fmla="*/ 1449966 w 1640088"/>
                <a:gd name="connsiteY168" fmla="*/ 783959 h 1361472"/>
                <a:gd name="connsiteX169" fmla="*/ 360282 w 1640088"/>
                <a:gd name="connsiteY169" fmla="*/ 825740 h 1361472"/>
                <a:gd name="connsiteX170" fmla="*/ 369906 w 1640088"/>
                <a:gd name="connsiteY170" fmla="*/ 828184 h 1361472"/>
                <a:gd name="connsiteX171" fmla="*/ 376619 w 1640088"/>
                <a:gd name="connsiteY171" fmla="*/ 831503 h 1361472"/>
                <a:gd name="connsiteX172" fmla="*/ 386941 w 1640088"/>
                <a:gd name="connsiteY172" fmla="*/ 841730 h 1361472"/>
                <a:gd name="connsiteX173" fmla="*/ 395870 w 1640088"/>
                <a:gd name="connsiteY173" fmla="*/ 855673 h 1361472"/>
                <a:gd name="connsiteX174" fmla="*/ 398783 w 1640088"/>
                <a:gd name="connsiteY174" fmla="*/ 862443 h 1361472"/>
                <a:gd name="connsiteX175" fmla="*/ 402329 w 1640088"/>
                <a:gd name="connsiteY175" fmla="*/ 875621 h 1361472"/>
                <a:gd name="connsiteX176" fmla="*/ 405621 w 1640088"/>
                <a:gd name="connsiteY176" fmla="*/ 891338 h 1361472"/>
                <a:gd name="connsiteX177" fmla="*/ 405621 w 1640088"/>
                <a:gd name="connsiteY177" fmla="*/ 891553 h 1361472"/>
                <a:gd name="connsiteX178" fmla="*/ 399733 w 1640088"/>
                <a:gd name="connsiteY178" fmla="*/ 894928 h 1361472"/>
                <a:gd name="connsiteX179" fmla="*/ 392831 w 1640088"/>
                <a:gd name="connsiteY179" fmla="*/ 897189 h 1361472"/>
                <a:gd name="connsiteX180" fmla="*/ 391248 w 1640088"/>
                <a:gd name="connsiteY180" fmla="*/ 897221 h 1361472"/>
                <a:gd name="connsiteX181" fmla="*/ 388967 w 1640088"/>
                <a:gd name="connsiteY181" fmla="*/ 897100 h 1361472"/>
                <a:gd name="connsiteX182" fmla="*/ 374909 w 1640088"/>
                <a:gd name="connsiteY182" fmla="*/ 893586 h 1361472"/>
                <a:gd name="connsiteX183" fmla="*/ 370414 w 1640088"/>
                <a:gd name="connsiteY183" fmla="*/ 891179 h 1361472"/>
                <a:gd name="connsiteX184" fmla="*/ 359395 w 1640088"/>
                <a:gd name="connsiteY184" fmla="*/ 880490 h 1361472"/>
                <a:gd name="connsiteX185" fmla="*/ 352176 w 1640088"/>
                <a:gd name="connsiteY185" fmla="*/ 867933 h 1361472"/>
                <a:gd name="connsiteX186" fmla="*/ 347427 w 1640088"/>
                <a:gd name="connsiteY186" fmla="*/ 854204 h 1361472"/>
                <a:gd name="connsiteX187" fmla="*/ 347427 w 1640088"/>
                <a:gd name="connsiteY187" fmla="*/ 848423 h 1361472"/>
                <a:gd name="connsiteX188" fmla="*/ 349833 w 1640088"/>
                <a:gd name="connsiteY188" fmla="*/ 835454 h 1361472"/>
                <a:gd name="connsiteX189" fmla="*/ 352240 w 1640088"/>
                <a:gd name="connsiteY189" fmla="*/ 831313 h 1361472"/>
                <a:gd name="connsiteX190" fmla="*/ 356419 w 1640088"/>
                <a:gd name="connsiteY190" fmla="*/ 826855 h 1361472"/>
                <a:gd name="connsiteX191" fmla="*/ 356925 w 1640088"/>
                <a:gd name="connsiteY191" fmla="*/ 826589 h 1361472"/>
                <a:gd name="connsiteX192" fmla="*/ 359459 w 1640088"/>
                <a:gd name="connsiteY192" fmla="*/ 825740 h 1361472"/>
                <a:gd name="connsiteX193" fmla="*/ 1510567 w 1640088"/>
                <a:gd name="connsiteY193" fmla="*/ 983443 h 1361472"/>
                <a:gd name="connsiteX194" fmla="*/ 1515064 w 1640088"/>
                <a:gd name="connsiteY194" fmla="*/ 983589 h 1361472"/>
                <a:gd name="connsiteX195" fmla="*/ 1524119 w 1640088"/>
                <a:gd name="connsiteY195" fmla="*/ 985406 h 1361472"/>
                <a:gd name="connsiteX196" fmla="*/ 1529248 w 1640088"/>
                <a:gd name="connsiteY196" fmla="*/ 987806 h 1361472"/>
                <a:gd name="connsiteX197" fmla="*/ 1513354 w 1640088"/>
                <a:gd name="connsiteY197" fmla="*/ 991599 h 1361472"/>
                <a:gd name="connsiteX198" fmla="*/ 1505945 w 1640088"/>
                <a:gd name="connsiteY198" fmla="*/ 992891 h 1361472"/>
                <a:gd name="connsiteX199" fmla="*/ 1488911 w 1640088"/>
                <a:gd name="connsiteY199" fmla="*/ 994297 h 1361472"/>
                <a:gd name="connsiteX200" fmla="*/ 1484985 w 1640088"/>
                <a:gd name="connsiteY200" fmla="*/ 994214 h 1361472"/>
                <a:gd name="connsiteX201" fmla="*/ 1482071 w 1640088"/>
                <a:gd name="connsiteY201" fmla="*/ 993714 h 1361472"/>
                <a:gd name="connsiteX202" fmla="*/ 1482958 w 1640088"/>
                <a:gd name="connsiteY202" fmla="*/ 991960 h 1361472"/>
                <a:gd name="connsiteX203" fmla="*/ 1485428 w 1640088"/>
                <a:gd name="connsiteY203" fmla="*/ 989491 h 1361472"/>
                <a:gd name="connsiteX204" fmla="*/ 1490367 w 1640088"/>
                <a:gd name="connsiteY204" fmla="*/ 986470 h 1361472"/>
                <a:gd name="connsiteX205" fmla="*/ 1498473 w 1640088"/>
                <a:gd name="connsiteY205" fmla="*/ 984203 h 1361472"/>
                <a:gd name="connsiteX206" fmla="*/ 1510567 w 1640088"/>
                <a:gd name="connsiteY206" fmla="*/ 983443 h 1361472"/>
                <a:gd name="connsiteX207" fmla="*/ 142002 w 1640088"/>
                <a:gd name="connsiteY207" fmla="*/ 990485 h 1361472"/>
                <a:gd name="connsiteX208" fmla="*/ 143206 w 1640088"/>
                <a:gd name="connsiteY208" fmla="*/ 990751 h 1361472"/>
                <a:gd name="connsiteX209" fmla="*/ 146055 w 1640088"/>
                <a:gd name="connsiteY209" fmla="*/ 993366 h 1361472"/>
                <a:gd name="connsiteX210" fmla="*/ 146055 w 1640088"/>
                <a:gd name="connsiteY210" fmla="*/ 993423 h 1361472"/>
                <a:gd name="connsiteX211" fmla="*/ 146626 w 1640088"/>
                <a:gd name="connsiteY211" fmla="*/ 995703 h 1361472"/>
                <a:gd name="connsiteX212" fmla="*/ 146942 w 1640088"/>
                <a:gd name="connsiteY212" fmla="*/ 1000344 h 1361472"/>
                <a:gd name="connsiteX213" fmla="*/ 146182 w 1640088"/>
                <a:gd name="connsiteY213" fmla="*/ 1003454 h 1361472"/>
                <a:gd name="connsiteX214" fmla="*/ 145043 w 1640088"/>
                <a:gd name="connsiteY214" fmla="*/ 1005625 h 1361472"/>
                <a:gd name="connsiteX215" fmla="*/ 141559 w 1640088"/>
                <a:gd name="connsiteY215" fmla="*/ 1009146 h 1361472"/>
                <a:gd name="connsiteX216" fmla="*/ 130035 w 1640088"/>
                <a:gd name="connsiteY216" fmla="*/ 1016188 h 1361472"/>
                <a:gd name="connsiteX217" fmla="*/ 114773 w 1640088"/>
                <a:gd name="connsiteY217" fmla="*/ 1021913 h 1361472"/>
                <a:gd name="connsiteX218" fmla="*/ 116293 w 1640088"/>
                <a:gd name="connsiteY218" fmla="*/ 1017189 h 1361472"/>
                <a:gd name="connsiteX219" fmla="*/ 125222 w 1640088"/>
                <a:gd name="connsiteY219" fmla="*/ 999515 h 1361472"/>
                <a:gd name="connsiteX220" fmla="*/ 131554 w 1640088"/>
                <a:gd name="connsiteY220" fmla="*/ 992657 h 1361472"/>
                <a:gd name="connsiteX221" fmla="*/ 133011 w 1640088"/>
                <a:gd name="connsiteY221" fmla="*/ 991815 h 1361472"/>
                <a:gd name="connsiteX222" fmla="*/ 136683 w 1640088"/>
                <a:gd name="connsiteY222" fmla="*/ 990694 h 1361472"/>
                <a:gd name="connsiteX223" fmla="*/ 142002 w 1640088"/>
                <a:gd name="connsiteY223" fmla="*/ 990485 h 1361472"/>
                <a:gd name="connsiteX224" fmla="*/ 299553 w 1640088"/>
                <a:gd name="connsiteY224" fmla="*/ 1065302 h 1361472"/>
                <a:gd name="connsiteX225" fmla="*/ 299553 w 1640088"/>
                <a:gd name="connsiteY225" fmla="*/ 1065302 h 1361472"/>
                <a:gd name="connsiteX226" fmla="*/ 298034 w 1640088"/>
                <a:gd name="connsiteY226" fmla="*/ 1066012 h 1361472"/>
                <a:gd name="connsiteX227" fmla="*/ 299553 w 1640088"/>
                <a:gd name="connsiteY227" fmla="*/ 1065302 h 1361472"/>
                <a:gd name="connsiteX228" fmla="*/ 300250 w 1640088"/>
                <a:gd name="connsiteY228" fmla="*/ 1065100 h 1361472"/>
                <a:gd name="connsiteX229" fmla="*/ 303543 w 1640088"/>
                <a:gd name="connsiteY229" fmla="*/ 1065942 h 1361472"/>
                <a:gd name="connsiteX230" fmla="*/ 306329 w 1640088"/>
                <a:gd name="connsiteY230" fmla="*/ 1067354 h 1361472"/>
                <a:gd name="connsiteX231" fmla="*/ 309939 w 1640088"/>
                <a:gd name="connsiteY231" fmla="*/ 1070881 h 1361472"/>
                <a:gd name="connsiteX232" fmla="*/ 316715 w 1640088"/>
                <a:gd name="connsiteY232" fmla="*/ 1082584 h 1361472"/>
                <a:gd name="connsiteX233" fmla="*/ 321147 w 1640088"/>
                <a:gd name="connsiteY233" fmla="*/ 1097307 h 1361472"/>
                <a:gd name="connsiteX234" fmla="*/ 321464 w 1640088"/>
                <a:gd name="connsiteY234" fmla="*/ 1104000 h 1361472"/>
                <a:gd name="connsiteX235" fmla="*/ 318487 w 1640088"/>
                <a:gd name="connsiteY235" fmla="*/ 1120281 h 1361472"/>
                <a:gd name="connsiteX236" fmla="*/ 315891 w 1640088"/>
                <a:gd name="connsiteY236" fmla="*/ 1128589 h 1361472"/>
                <a:gd name="connsiteX237" fmla="*/ 311902 w 1640088"/>
                <a:gd name="connsiteY237" fmla="*/ 1139360 h 1361472"/>
                <a:gd name="connsiteX238" fmla="*/ 307849 w 1640088"/>
                <a:gd name="connsiteY238" fmla="*/ 1148599 h 1361472"/>
                <a:gd name="connsiteX239" fmla="*/ 303860 w 1640088"/>
                <a:gd name="connsiteY239" fmla="*/ 1155229 h 1361472"/>
                <a:gd name="connsiteX240" fmla="*/ 299807 w 1640088"/>
                <a:gd name="connsiteY240" fmla="*/ 1160302 h 1361472"/>
                <a:gd name="connsiteX241" fmla="*/ 296641 w 1640088"/>
                <a:gd name="connsiteY241" fmla="*/ 1158402 h 1361472"/>
                <a:gd name="connsiteX242" fmla="*/ 289612 w 1640088"/>
                <a:gd name="connsiteY242" fmla="*/ 1151854 h 1361472"/>
                <a:gd name="connsiteX243" fmla="*/ 283153 w 1640088"/>
                <a:gd name="connsiteY243" fmla="*/ 1142406 h 1361472"/>
                <a:gd name="connsiteX244" fmla="*/ 276187 w 1640088"/>
                <a:gd name="connsiteY244" fmla="*/ 1130989 h 1361472"/>
                <a:gd name="connsiteX245" fmla="*/ 272640 w 1640088"/>
                <a:gd name="connsiteY245" fmla="*/ 1120344 h 1361472"/>
                <a:gd name="connsiteX246" fmla="*/ 272640 w 1640088"/>
                <a:gd name="connsiteY246" fmla="*/ 1114936 h 1361472"/>
                <a:gd name="connsiteX247" fmla="*/ 275870 w 1640088"/>
                <a:gd name="connsiteY247" fmla="*/ 1101536 h 1361472"/>
                <a:gd name="connsiteX248" fmla="*/ 282899 w 1640088"/>
                <a:gd name="connsiteY248" fmla="*/ 1088485 h 1361472"/>
                <a:gd name="connsiteX249" fmla="*/ 291512 w 1640088"/>
                <a:gd name="connsiteY249" fmla="*/ 1075105 h 1361472"/>
                <a:gd name="connsiteX250" fmla="*/ 300187 w 1640088"/>
                <a:gd name="connsiteY250" fmla="*/ 1065182 h 1361472"/>
                <a:gd name="connsiteX251" fmla="*/ 300250 w 1640088"/>
                <a:gd name="connsiteY251" fmla="*/ 1065100 h 1361472"/>
                <a:gd name="connsiteX252" fmla="*/ 1088004 w 1640088"/>
                <a:gd name="connsiteY252" fmla="*/ 1183751 h 1361472"/>
                <a:gd name="connsiteX253" fmla="*/ 1096300 w 1640088"/>
                <a:gd name="connsiteY253" fmla="*/ 1185802 h 1361472"/>
                <a:gd name="connsiteX254" fmla="*/ 1096807 w 1640088"/>
                <a:gd name="connsiteY254" fmla="*/ 1186094 h 1361472"/>
                <a:gd name="connsiteX255" fmla="*/ 1096933 w 1640088"/>
                <a:gd name="connsiteY255" fmla="*/ 1186239 h 1361472"/>
                <a:gd name="connsiteX256" fmla="*/ 1097123 w 1640088"/>
                <a:gd name="connsiteY256" fmla="*/ 1186378 h 1361472"/>
                <a:gd name="connsiteX257" fmla="*/ 1097123 w 1640088"/>
                <a:gd name="connsiteY257" fmla="*/ 1187297 h 1361472"/>
                <a:gd name="connsiteX258" fmla="*/ 1095920 w 1640088"/>
                <a:gd name="connsiteY258" fmla="*/ 1192014 h 1361472"/>
                <a:gd name="connsiteX259" fmla="*/ 1091234 w 1640088"/>
                <a:gd name="connsiteY259" fmla="*/ 1200411 h 1361472"/>
                <a:gd name="connsiteX260" fmla="*/ 1087498 w 1640088"/>
                <a:gd name="connsiteY260" fmla="*/ 1204698 h 1361472"/>
                <a:gd name="connsiteX261" fmla="*/ 1072300 w 1640088"/>
                <a:gd name="connsiteY261" fmla="*/ 1212671 h 1361472"/>
                <a:gd name="connsiteX262" fmla="*/ 1064068 w 1640088"/>
                <a:gd name="connsiteY262" fmla="*/ 1216046 h 1361472"/>
                <a:gd name="connsiteX263" fmla="*/ 1042221 w 1640088"/>
                <a:gd name="connsiteY263" fmla="*/ 1222385 h 1361472"/>
                <a:gd name="connsiteX264" fmla="*/ 1032722 w 1640088"/>
                <a:gd name="connsiteY264" fmla="*/ 1223031 h 1361472"/>
                <a:gd name="connsiteX265" fmla="*/ 1029429 w 1640088"/>
                <a:gd name="connsiteY265" fmla="*/ 1222942 h 1361472"/>
                <a:gd name="connsiteX266" fmla="*/ 1023477 w 1640088"/>
                <a:gd name="connsiteY266" fmla="*/ 1222030 h 1361472"/>
                <a:gd name="connsiteX267" fmla="*/ 1030443 w 1640088"/>
                <a:gd name="connsiteY267" fmla="*/ 1215052 h 1361472"/>
                <a:gd name="connsiteX268" fmla="*/ 1045134 w 1640088"/>
                <a:gd name="connsiteY268" fmla="*/ 1204344 h 1361472"/>
                <a:gd name="connsiteX269" fmla="*/ 1069830 w 1640088"/>
                <a:gd name="connsiteY269" fmla="*/ 1189114 h 1361472"/>
                <a:gd name="connsiteX270" fmla="*/ 1085471 w 1640088"/>
                <a:gd name="connsiteY270" fmla="*/ 1183921 h 1361472"/>
                <a:gd name="connsiteX271" fmla="*/ 1088004 w 1640088"/>
                <a:gd name="connsiteY271" fmla="*/ 1183751 h 1361472"/>
                <a:gd name="connsiteX272" fmla="*/ 1237576 w 1640088"/>
                <a:gd name="connsiteY272" fmla="*/ 1222796 h 1361472"/>
                <a:gd name="connsiteX273" fmla="*/ 1237576 w 1640088"/>
                <a:gd name="connsiteY273" fmla="*/ 1222796 h 1361472"/>
                <a:gd name="connsiteX274" fmla="*/ 1238843 w 1640088"/>
                <a:gd name="connsiteY274" fmla="*/ 1223708 h 1361472"/>
                <a:gd name="connsiteX275" fmla="*/ 1237576 w 1640088"/>
                <a:gd name="connsiteY275" fmla="*/ 1222796 h 1361472"/>
                <a:gd name="connsiteX276" fmla="*/ 1234473 w 1640088"/>
                <a:gd name="connsiteY276" fmla="*/ 1221593 h 1361472"/>
                <a:gd name="connsiteX277" fmla="*/ 1236374 w 1640088"/>
                <a:gd name="connsiteY277" fmla="*/ 1222100 h 1361472"/>
                <a:gd name="connsiteX278" fmla="*/ 1236943 w 1640088"/>
                <a:gd name="connsiteY278" fmla="*/ 1222385 h 1361472"/>
                <a:gd name="connsiteX279" fmla="*/ 1237513 w 1640088"/>
                <a:gd name="connsiteY279" fmla="*/ 1222885 h 1361472"/>
                <a:gd name="connsiteX280" fmla="*/ 1238400 w 1640088"/>
                <a:gd name="connsiteY280" fmla="*/ 1224436 h 1361472"/>
                <a:gd name="connsiteX281" fmla="*/ 1241693 w 1640088"/>
                <a:gd name="connsiteY281" fmla="*/ 1235145 h 1361472"/>
                <a:gd name="connsiteX282" fmla="*/ 1241946 w 1640088"/>
                <a:gd name="connsiteY282" fmla="*/ 1245707 h 1361472"/>
                <a:gd name="connsiteX283" fmla="*/ 1240490 w 1640088"/>
                <a:gd name="connsiteY283" fmla="*/ 1253749 h 1361472"/>
                <a:gd name="connsiteX284" fmla="*/ 1239793 w 1640088"/>
                <a:gd name="connsiteY284" fmla="*/ 1256833 h 1361472"/>
                <a:gd name="connsiteX285" fmla="*/ 1233777 w 1640088"/>
                <a:gd name="connsiteY285" fmla="*/ 1246746 h 1361472"/>
                <a:gd name="connsiteX286" fmla="*/ 1230295 w 1640088"/>
                <a:gd name="connsiteY286" fmla="*/ 1233504 h 1361472"/>
                <a:gd name="connsiteX287" fmla="*/ 1229978 w 1640088"/>
                <a:gd name="connsiteY287" fmla="*/ 1227868 h 1361472"/>
                <a:gd name="connsiteX288" fmla="*/ 1230928 w 1640088"/>
                <a:gd name="connsiteY288" fmla="*/ 1223506 h 1361472"/>
                <a:gd name="connsiteX289" fmla="*/ 1231244 w 1640088"/>
                <a:gd name="connsiteY289" fmla="*/ 1223005 h 1361472"/>
                <a:gd name="connsiteX290" fmla="*/ 1231751 w 1640088"/>
                <a:gd name="connsiteY290" fmla="*/ 1222448 h 1361472"/>
                <a:gd name="connsiteX291" fmla="*/ 1232321 w 1640088"/>
                <a:gd name="connsiteY291" fmla="*/ 1222100 h 1361472"/>
                <a:gd name="connsiteX292" fmla="*/ 1233904 w 1640088"/>
                <a:gd name="connsiteY292" fmla="*/ 1221593 h 1361472"/>
                <a:gd name="connsiteX293" fmla="*/ 981683 w 1640088"/>
                <a:gd name="connsiteY293" fmla="*/ 25923 h 1361472"/>
                <a:gd name="connsiteX294" fmla="*/ 992385 w 1640088"/>
                <a:gd name="connsiteY294" fmla="*/ 26385 h 1361472"/>
                <a:gd name="connsiteX295" fmla="*/ 1012838 w 1640088"/>
                <a:gd name="connsiteY295" fmla="*/ 30900 h 1361472"/>
                <a:gd name="connsiteX296" fmla="*/ 1022844 w 1640088"/>
                <a:gd name="connsiteY296" fmla="*/ 36175 h 1361472"/>
                <a:gd name="connsiteX297" fmla="*/ 1028290 w 1640088"/>
                <a:gd name="connsiteY297" fmla="*/ 41317 h 1361472"/>
                <a:gd name="connsiteX298" fmla="*/ 1034052 w 1640088"/>
                <a:gd name="connsiteY298" fmla="*/ 47592 h 1361472"/>
                <a:gd name="connsiteX299" fmla="*/ 1037978 w 1640088"/>
                <a:gd name="connsiteY299" fmla="*/ 53304 h 1361472"/>
                <a:gd name="connsiteX300" fmla="*/ 1040322 w 1640088"/>
                <a:gd name="connsiteY300" fmla="*/ 57743 h 1361472"/>
                <a:gd name="connsiteX301" fmla="*/ 1043171 w 1640088"/>
                <a:gd name="connsiteY301" fmla="*/ 63296 h 1361472"/>
                <a:gd name="connsiteX302" fmla="*/ 1052416 w 1640088"/>
                <a:gd name="connsiteY302" fmla="*/ 90577 h 1361472"/>
                <a:gd name="connsiteX303" fmla="*/ 1052987 w 1640088"/>
                <a:gd name="connsiteY303" fmla="*/ 112557 h 1361472"/>
                <a:gd name="connsiteX304" fmla="*/ 1052226 w 1640088"/>
                <a:gd name="connsiteY304" fmla="*/ 122416 h 1361472"/>
                <a:gd name="connsiteX305" fmla="*/ 1051466 w 1640088"/>
                <a:gd name="connsiteY305" fmla="*/ 132706 h 1361472"/>
                <a:gd name="connsiteX306" fmla="*/ 1040955 w 1640088"/>
                <a:gd name="connsiteY306" fmla="*/ 142161 h 1361472"/>
                <a:gd name="connsiteX307" fmla="*/ 1024300 w 1640088"/>
                <a:gd name="connsiteY307" fmla="*/ 161190 h 1361472"/>
                <a:gd name="connsiteX308" fmla="*/ 1010179 w 1640088"/>
                <a:gd name="connsiteY308" fmla="*/ 182093 h 1361472"/>
                <a:gd name="connsiteX309" fmla="*/ 1005240 w 1640088"/>
                <a:gd name="connsiteY309" fmla="*/ 193802 h 1361472"/>
                <a:gd name="connsiteX310" fmla="*/ 1003910 w 1640088"/>
                <a:gd name="connsiteY310" fmla="*/ 198665 h 1361472"/>
                <a:gd name="connsiteX311" fmla="*/ 1003340 w 1640088"/>
                <a:gd name="connsiteY311" fmla="*/ 202686 h 1361472"/>
                <a:gd name="connsiteX312" fmla="*/ 1003087 w 1640088"/>
                <a:gd name="connsiteY312" fmla="*/ 207410 h 1361472"/>
                <a:gd name="connsiteX313" fmla="*/ 1004226 w 1640088"/>
                <a:gd name="connsiteY313" fmla="*/ 211925 h 1361472"/>
                <a:gd name="connsiteX314" fmla="*/ 1008406 w 1640088"/>
                <a:gd name="connsiteY314" fmla="*/ 217846 h 1361472"/>
                <a:gd name="connsiteX315" fmla="*/ 1014929 w 1640088"/>
                <a:gd name="connsiteY315" fmla="*/ 221284 h 1361472"/>
                <a:gd name="connsiteX316" fmla="*/ 1022021 w 1640088"/>
                <a:gd name="connsiteY316" fmla="*/ 222488 h 1361472"/>
                <a:gd name="connsiteX317" fmla="*/ 1027086 w 1640088"/>
                <a:gd name="connsiteY317" fmla="*/ 221848 h 1361472"/>
                <a:gd name="connsiteX318" fmla="*/ 1036775 w 1640088"/>
                <a:gd name="connsiteY318" fmla="*/ 216997 h 1361472"/>
                <a:gd name="connsiteX319" fmla="*/ 1044184 w 1640088"/>
                <a:gd name="connsiteY319" fmla="*/ 209645 h 1361472"/>
                <a:gd name="connsiteX320" fmla="*/ 1054632 w 1640088"/>
                <a:gd name="connsiteY320" fmla="*/ 195081 h 1361472"/>
                <a:gd name="connsiteX321" fmla="*/ 1060775 w 1640088"/>
                <a:gd name="connsiteY321" fmla="*/ 183936 h 1361472"/>
                <a:gd name="connsiteX322" fmla="*/ 1069387 w 1640088"/>
                <a:gd name="connsiteY322" fmla="*/ 159841 h 1361472"/>
                <a:gd name="connsiteX323" fmla="*/ 1073440 w 1640088"/>
                <a:gd name="connsiteY323" fmla="*/ 142091 h 1361472"/>
                <a:gd name="connsiteX324" fmla="*/ 1082875 w 1640088"/>
                <a:gd name="connsiteY324" fmla="*/ 135176 h 1361472"/>
                <a:gd name="connsiteX325" fmla="*/ 1101746 w 1640088"/>
                <a:gd name="connsiteY325" fmla="*/ 121650 h 1361472"/>
                <a:gd name="connsiteX326" fmla="*/ 1144173 w 1640088"/>
                <a:gd name="connsiteY326" fmla="*/ 97973 h 1361472"/>
                <a:gd name="connsiteX327" fmla="*/ 1173809 w 1640088"/>
                <a:gd name="connsiteY327" fmla="*/ 86118 h 1361472"/>
                <a:gd name="connsiteX328" fmla="*/ 1210917 w 1640088"/>
                <a:gd name="connsiteY328" fmla="*/ 75429 h 1361472"/>
                <a:gd name="connsiteX329" fmla="*/ 1230357 w 1640088"/>
                <a:gd name="connsiteY329" fmla="*/ 73840 h 1361472"/>
                <a:gd name="connsiteX330" fmla="*/ 1237513 w 1640088"/>
                <a:gd name="connsiteY330" fmla="*/ 74087 h 1361472"/>
                <a:gd name="connsiteX331" fmla="*/ 1258537 w 1640088"/>
                <a:gd name="connsiteY331" fmla="*/ 79159 h 1361472"/>
                <a:gd name="connsiteX332" fmla="*/ 1283297 w 1640088"/>
                <a:gd name="connsiteY332" fmla="*/ 92686 h 1361472"/>
                <a:gd name="connsiteX333" fmla="*/ 1291846 w 1640088"/>
                <a:gd name="connsiteY333" fmla="*/ 99467 h 1361472"/>
                <a:gd name="connsiteX334" fmla="*/ 1302611 w 1640088"/>
                <a:gd name="connsiteY334" fmla="*/ 110233 h 1361472"/>
                <a:gd name="connsiteX335" fmla="*/ 1318949 w 1640088"/>
                <a:gd name="connsiteY335" fmla="*/ 135233 h 1361472"/>
                <a:gd name="connsiteX336" fmla="*/ 1325091 w 1640088"/>
                <a:gd name="connsiteY336" fmla="*/ 147727 h 1361472"/>
                <a:gd name="connsiteX337" fmla="*/ 1330980 w 1640088"/>
                <a:gd name="connsiteY337" fmla="*/ 162019 h 1361472"/>
                <a:gd name="connsiteX338" fmla="*/ 1334969 w 1640088"/>
                <a:gd name="connsiteY338" fmla="*/ 177040 h 1361472"/>
                <a:gd name="connsiteX339" fmla="*/ 1336425 w 1640088"/>
                <a:gd name="connsiteY339" fmla="*/ 195429 h 1361472"/>
                <a:gd name="connsiteX340" fmla="*/ 1335666 w 1640088"/>
                <a:gd name="connsiteY340" fmla="*/ 214306 h 1361472"/>
                <a:gd name="connsiteX341" fmla="*/ 1334336 w 1640088"/>
                <a:gd name="connsiteY341" fmla="*/ 228763 h 1361472"/>
                <a:gd name="connsiteX342" fmla="*/ 1332943 w 1640088"/>
                <a:gd name="connsiteY342" fmla="*/ 241878 h 1361472"/>
                <a:gd name="connsiteX343" fmla="*/ 1323698 w 1640088"/>
                <a:gd name="connsiteY343" fmla="*/ 279828 h 1361472"/>
                <a:gd name="connsiteX344" fmla="*/ 1313439 w 1640088"/>
                <a:gd name="connsiteY344" fmla="*/ 303878 h 1361472"/>
                <a:gd name="connsiteX345" fmla="*/ 1301534 w 1640088"/>
                <a:gd name="connsiteY345" fmla="*/ 328879 h 1361472"/>
                <a:gd name="connsiteX346" fmla="*/ 1289692 w 1640088"/>
                <a:gd name="connsiteY346" fmla="*/ 349681 h 1361472"/>
                <a:gd name="connsiteX347" fmla="*/ 1286337 w 1640088"/>
                <a:gd name="connsiteY347" fmla="*/ 351023 h 1361472"/>
                <a:gd name="connsiteX348" fmla="*/ 1263477 w 1640088"/>
                <a:gd name="connsiteY348" fmla="*/ 361795 h 1361472"/>
                <a:gd name="connsiteX349" fmla="*/ 1242262 w 1640088"/>
                <a:gd name="connsiteY349" fmla="*/ 375466 h 1361472"/>
                <a:gd name="connsiteX350" fmla="*/ 1235993 w 1640088"/>
                <a:gd name="connsiteY350" fmla="*/ 381248 h 1361472"/>
                <a:gd name="connsiteX351" fmla="*/ 1234221 w 1640088"/>
                <a:gd name="connsiteY351" fmla="*/ 383648 h 1361472"/>
                <a:gd name="connsiteX352" fmla="*/ 1231244 w 1640088"/>
                <a:gd name="connsiteY352" fmla="*/ 388061 h 1361472"/>
                <a:gd name="connsiteX353" fmla="*/ 1230231 w 1640088"/>
                <a:gd name="connsiteY353" fmla="*/ 390278 h 1361472"/>
                <a:gd name="connsiteX354" fmla="*/ 1228458 w 1640088"/>
                <a:gd name="connsiteY354" fmla="*/ 394774 h 1361472"/>
                <a:gd name="connsiteX355" fmla="*/ 1227445 w 1640088"/>
                <a:gd name="connsiteY355" fmla="*/ 401049 h 1361472"/>
                <a:gd name="connsiteX356" fmla="*/ 1232131 w 1640088"/>
                <a:gd name="connsiteY356" fmla="*/ 412378 h 1361472"/>
                <a:gd name="connsiteX357" fmla="*/ 1237576 w 1640088"/>
                <a:gd name="connsiteY357" fmla="*/ 415905 h 1361472"/>
                <a:gd name="connsiteX358" fmla="*/ 1246126 w 1640088"/>
                <a:gd name="connsiteY358" fmla="*/ 418014 h 1361472"/>
                <a:gd name="connsiteX359" fmla="*/ 1248405 w 1640088"/>
                <a:gd name="connsiteY359" fmla="*/ 418159 h 1361472"/>
                <a:gd name="connsiteX360" fmla="*/ 1251635 w 1640088"/>
                <a:gd name="connsiteY360" fmla="*/ 417887 h 1361472"/>
                <a:gd name="connsiteX361" fmla="*/ 1258853 w 1640088"/>
                <a:gd name="connsiteY361" fmla="*/ 415690 h 1361472"/>
                <a:gd name="connsiteX362" fmla="*/ 1264743 w 1640088"/>
                <a:gd name="connsiteY362" fmla="*/ 412752 h 1361472"/>
                <a:gd name="connsiteX363" fmla="*/ 1277344 w 1640088"/>
                <a:gd name="connsiteY363" fmla="*/ 402373 h 1361472"/>
                <a:gd name="connsiteX364" fmla="*/ 1293682 w 1640088"/>
                <a:gd name="connsiteY364" fmla="*/ 382863 h 1361472"/>
                <a:gd name="connsiteX365" fmla="*/ 1302927 w 1640088"/>
                <a:gd name="connsiteY365" fmla="*/ 370033 h 1361472"/>
                <a:gd name="connsiteX366" fmla="*/ 1303180 w 1640088"/>
                <a:gd name="connsiteY366" fmla="*/ 369976 h 1361472"/>
                <a:gd name="connsiteX367" fmla="*/ 1310526 w 1640088"/>
                <a:gd name="connsiteY367" fmla="*/ 368482 h 1361472"/>
                <a:gd name="connsiteX368" fmla="*/ 1318125 w 1640088"/>
                <a:gd name="connsiteY368" fmla="*/ 367082 h 1361472"/>
                <a:gd name="connsiteX369" fmla="*/ 1328194 w 1640088"/>
                <a:gd name="connsiteY369" fmla="*/ 365525 h 1361472"/>
                <a:gd name="connsiteX370" fmla="*/ 1339972 w 1640088"/>
                <a:gd name="connsiteY370" fmla="*/ 364112 h 1361472"/>
                <a:gd name="connsiteX371" fmla="*/ 1350167 w 1640088"/>
                <a:gd name="connsiteY371" fmla="*/ 363701 h 1361472"/>
                <a:gd name="connsiteX372" fmla="*/ 1356500 w 1640088"/>
                <a:gd name="connsiteY372" fmla="*/ 363511 h 1361472"/>
                <a:gd name="connsiteX373" fmla="*/ 1358779 w 1640088"/>
                <a:gd name="connsiteY373" fmla="*/ 363555 h 1361472"/>
                <a:gd name="connsiteX374" fmla="*/ 1402030 w 1640088"/>
                <a:gd name="connsiteY374" fmla="*/ 365746 h 1361472"/>
                <a:gd name="connsiteX375" fmla="*/ 1447433 w 1640088"/>
                <a:gd name="connsiteY375" fmla="*/ 376378 h 1361472"/>
                <a:gd name="connsiteX376" fmla="*/ 1485935 w 1640088"/>
                <a:gd name="connsiteY376" fmla="*/ 397180 h 1361472"/>
                <a:gd name="connsiteX377" fmla="*/ 1491697 w 1640088"/>
                <a:gd name="connsiteY377" fmla="*/ 401961 h 1361472"/>
                <a:gd name="connsiteX378" fmla="*/ 1497902 w 1640088"/>
                <a:gd name="connsiteY378" fmla="*/ 408648 h 1361472"/>
                <a:gd name="connsiteX379" fmla="*/ 1509428 w 1640088"/>
                <a:gd name="connsiteY379" fmla="*/ 426835 h 1361472"/>
                <a:gd name="connsiteX380" fmla="*/ 1514874 w 1640088"/>
                <a:gd name="connsiteY380" fmla="*/ 444711 h 1361472"/>
                <a:gd name="connsiteX381" fmla="*/ 1515064 w 1640088"/>
                <a:gd name="connsiteY381" fmla="*/ 454736 h 1361472"/>
                <a:gd name="connsiteX382" fmla="*/ 1512848 w 1640088"/>
                <a:gd name="connsiteY382" fmla="*/ 468477 h 1361472"/>
                <a:gd name="connsiteX383" fmla="*/ 1509998 w 1640088"/>
                <a:gd name="connsiteY383" fmla="*/ 480946 h 1361472"/>
                <a:gd name="connsiteX384" fmla="*/ 1508288 w 1640088"/>
                <a:gd name="connsiteY384" fmla="*/ 486664 h 1361472"/>
                <a:gd name="connsiteX385" fmla="*/ 1506262 w 1640088"/>
                <a:gd name="connsiteY385" fmla="*/ 493560 h 1361472"/>
                <a:gd name="connsiteX386" fmla="*/ 1502715 w 1640088"/>
                <a:gd name="connsiteY386" fmla="*/ 503647 h 1361472"/>
                <a:gd name="connsiteX387" fmla="*/ 1497460 w 1640088"/>
                <a:gd name="connsiteY387" fmla="*/ 515616 h 1361472"/>
                <a:gd name="connsiteX388" fmla="*/ 1489734 w 1640088"/>
                <a:gd name="connsiteY388" fmla="*/ 529851 h 1361472"/>
                <a:gd name="connsiteX389" fmla="*/ 1473080 w 1640088"/>
                <a:gd name="connsiteY389" fmla="*/ 555909 h 1361472"/>
                <a:gd name="connsiteX390" fmla="*/ 1471749 w 1640088"/>
                <a:gd name="connsiteY390" fmla="*/ 557695 h 1361472"/>
                <a:gd name="connsiteX391" fmla="*/ 1463391 w 1640088"/>
                <a:gd name="connsiteY391" fmla="*/ 558106 h 1361472"/>
                <a:gd name="connsiteX392" fmla="*/ 1451549 w 1640088"/>
                <a:gd name="connsiteY392" fmla="*/ 559455 h 1361472"/>
                <a:gd name="connsiteX393" fmla="*/ 1436859 w 1640088"/>
                <a:gd name="connsiteY393" fmla="*/ 561912 h 1361472"/>
                <a:gd name="connsiteX394" fmla="*/ 1424573 w 1640088"/>
                <a:gd name="connsiteY394" fmla="*/ 564091 h 1361472"/>
                <a:gd name="connsiteX395" fmla="*/ 1412985 w 1640088"/>
                <a:gd name="connsiteY395" fmla="*/ 566991 h 1361472"/>
                <a:gd name="connsiteX396" fmla="*/ 1399687 w 1640088"/>
                <a:gd name="connsiteY396" fmla="*/ 572133 h 1361472"/>
                <a:gd name="connsiteX397" fmla="*/ 1388288 w 1640088"/>
                <a:gd name="connsiteY397" fmla="*/ 577990 h 1361472"/>
                <a:gd name="connsiteX398" fmla="*/ 1380119 w 1640088"/>
                <a:gd name="connsiteY398" fmla="*/ 583189 h 1361472"/>
                <a:gd name="connsiteX399" fmla="*/ 1373724 w 1640088"/>
                <a:gd name="connsiteY399" fmla="*/ 588622 h 1361472"/>
                <a:gd name="connsiteX400" fmla="*/ 1369291 w 1640088"/>
                <a:gd name="connsiteY400" fmla="*/ 594955 h 1361472"/>
                <a:gd name="connsiteX401" fmla="*/ 1367138 w 1640088"/>
                <a:gd name="connsiteY401" fmla="*/ 600242 h 1361472"/>
                <a:gd name="connsiteX402" fmla="*/ 1365745 w 1640088"/>
                <a:gd name="connsiteY402" fmla="*/ 605542 h 1361472"/>
                <a:gd name="connsiteX403" fmla="*/ 1367264 w 1640088"/>
                <a:gd name="connsiteY403" fmla="*/ 620829 h 1361472"/>
                <a:gd name="connsiteX404" fmla="*/ 1375560 w 1640088"/>
                <a:gd name="connsiteY404" fmla="*/ 630752 h 1361472"/>
                <a:gd name="connsiteX405" fmla="*/ 1387275 w 1640088"/>
                <a:gd name="connsiteY405" fmla="*/ 635976 h 1361472"/>
                <a:gd name="connsiteX406" fmla="*/ 1389998 w 1640088"/>
                <a:gd name="connsiteY406" fmla="*/ 636242 h 1361472"/>
                <a:gd name="connsiteX407" fmla="*/ 1392278 w 1640088"/>
                <a:gd name="connsiteY407" fmla="*/ 636369 h 1361472"/>
                <a:gd name="connsiteX408" fmla="*/ 1393924 w 1640088"/>
                <a:gd name="connsiteY408" fmla="*/ 636325 h 1361472"/>
                <a:gd name="connsiteX409" fmla="*/ 1403170 w 1640088"/>
                <a:gd name="connsiteY409" fmla="*/ 634830 h 1361472"/>
                <a:gd name="connsiteX410" fmla="*/ 1417798 w 1640088"/>
                <a:gd name="connsiteY410" fmla="*/ 629055 h 1361472"/>
                <a:gd name="connsiteX411" fmla="*/ 1432552 w 1640088"/>
                <a:gd name="connsiteY411" fmla="*/ 620892 h 1361472"/>
                <a:gd name="connsiteX412" fmla="*/ 1444140 w 1640088"/>
                <a:gd name="connsiteY412" fmla="*/ 613148 h 1361472"/>
                <a:gd name="connsiteX413" fmla="*/ 1453639 w 1640088"/>
                <a:gd name="connsiteY413" fmla="*/ 606017 h 1361472"/>
                <a:gd name="connsiteX414" fmla="*/ 1462631 w 1640088"/>
                <a:gd name="connsiteY414" fmla="*/ 598837 h 1361472"/>
                <a:gd name="connsiteX415" fmla="*/ 1472510 w 1640088"/>
                <a:gd name="connsiteY415" fmla="*/ 590256 h 1361472"/>
                <a:gd name="connsiteX416" fmla="*/ 1479728 w 1640088"/>
                <a:gd name="connsiteY416" fmla="*/ 582277 h 1361472"/>
                <a:gd name="connsiteX417" fmla="*/ 1485491 w 1640088"/>
                <a:gd name="connsiteY417" fmla="*/ 582347 h 1361472"/>
                <a:gd name="connsiteX418" fmla="*/ 1503349 w 1640088"/>
                <a:gd name="connsiteY418" fmla="*/ 583480 h 1361472"/>
                <a:gd name="connsiteX419" fmla="*/ 1513608 w 1640088"/>
                <a:gd name="connsiteY419" fmla="*/ 585184 h 1361472"/>
                <a:gd name="connsiteX420" fmla="*/ 1522789 w 1640088"/>
                <a:gd name="connsiteY420" fmla="*/ 587913 h 1361472"/>
                <a:gd name="connsiteX421" fmla="*/ 1530895 w 1640088"/>
                <a:gd name="connsiteY421" fmla="*/ 591852 h 1361472"/>
                <a:gd name="connsiteX422" fmla="*/ 1534631 w 1640088"/>
                <a:gd name="connsiteY422" fmla="*/ 594131 h 1361472"/>
                <a:gd name="connsiteX423" fmla="*/ 1541280 w 1640088"/>
                <a:gd name="connsiteY423" fmla="*/ 598476 h 1361472"/>
                <a:gd name="connsiteX424" fmla="*/ 1563570 w 1640088"/>
                <a:gd name="connsiteY424" fmla="*/ 619423 h 1361472"/>
                <a:gd name="connsiteX425" fmla="*/ 1572816 w 1640088"/>
                <a:gd name="connsiteY425" fmla="*/ 633716 h 1361472"/>
                <a:gd name="connsiteX426" fmla="*/ 1575285 w 1640088"/>
                <a:gd name="connsiteY426" fmla="*/ 640821 h 1361472"/>
                <a:gd name="connsiteX427" fmla="*/ 1575095 w 1640088"/>
                <a:gd name="connsiteY427" fmla="*/ 657126 h 1361472"/>
                <a:gd name="connsiteX428" fmla="*/ 1573892 w 1640088"/>
                <a:gd name="connsiteY428" fmla="*/ 672324 h 1361472"/>
                <a:gd name="connsiteX429" fmla="*/ 1571866 w 1640088"/>
                <a:gd name="connsiteY429" fmla="*/ 685794 h 1361472"/>
                <a:gd name="connsiteX430" fmla="*/ 1568446 w 1640088"/>
                <a:gd name="connsiteY430" fmla="*/ 697705 h 1361472"/>
                <a:gd name="connsiteX431" fmla="*/ 1562430 w 1640088"/>
                <a:gd name="connsiteY431" fmla="*/ 710465 h 1361472"/>
                <a:gd name="connsiteX432" fmla="*/ 1557808 w 1640088"/>
                <a:gd name="connsiteY432" fmla="*/ 718475 h 1361472"/>
                <a:gd name="connsiteX433" fmla="*/ 1550525 w 1640088"/>
                <a:gd name="connsiteY433" fmla="*/ 729690 h 1361472"/>
                <a:gd name="connsiteX434" fmla="*/ 1543813 w 1640088"/>
                <a:gd name="connsiteY434" fmla="*/ 738429 h 1361472"/>
                <a:gd name="connsiteX435" fmla="*/ 1543750 w 1640088"/>
                <a:gd name="connsiteY435" fmla="*/ 738492 h 1361472"/>
                <a:gd name="connsiteX436" fmla="*/ 1543053 w 1640088"/>
                <a:gd name="connsiteY436" fmla="*/ 738372 h 1361472"/>
                <a:gd name="connsiteX437" fmla="*/ 1521396 w 1640088"/>
                <a:gd name="connsiteY437" fmla="*/ 735256 h 1361472"/>
                <a:gd name="connsiteX438" fmla="*/ 1512721 w 1640088"/>
                <a:gd name="connsiteY438" fmla="*/ 734908 h 1361472"/>
                <a:gd name="connsiteX439" fmla="*/ 1503412 w 1640088"/>
                <a:gd name="connsiteY439" fmla="*/ 735965 h 1361472"/>
                <a:gd name="connsiteX440" fmla="*/ 1491190 w 1640088"/>
                <a:gd name="connsiteY440" fmla="*/ 738137 h 1361472"/>
                <a:gd name="connsiteX441" fmla="*/ 1460921 w 1640088"/>
                <a:gd name="connsiteY441" fmla="*/ 745185 h 1361472"/>
                <a:gd name="connsiteX442" fmla="*/ 1452942 w 1640088"/>
                <a:gd name="connsiteY442" fmla="*/ 748573 h 1361472"/>
                <a:gd name="connsiteX443" fmla="*/ 1445850 w 1640088"/>
                <a:gd name="connsiteY443" fmla="*/ 753443 h 1361472"/>
                <a:gd name="connsiteX444" fmla="*/ 1437301 w 1640088"/>
                <a:gd name="connsiteY444" fmla="*/ 761314 h 1361472"/>
                <a:gd name="connsiteX445" fmla="*/ 1429956 w 1640088"/>
                <a:gd name="connsiteY445" fmla="*/ 771345 h 1361472"/>
                <a:gd name="connsiteX446" fmla="*/ 1429132 w 1640088"/>
                <a:gd name="connsiteY446" fmla="*/ 773371 h 1361472"/>
                <a:gd name="connsiteX447" fmla="*/ 1427549 w 1640088"/>
                <a:gd name="connsiteY447" fmla="*/ 778158 h 1361472"/>
                <a:gd name="connsiteX448" fmla="*/ 1426980 w 1640088"/>
                <a:gd name="connsiteY448" fmla="*/ 783047 h 1361472"/>
                <a:gd name="connsiteX449" fmla="*/ 1427549 w 1640088"/>
                <a:gd name="connsiteY449" fmla="*/ 787689 h 1361472"/>
                <a:gd name="connsiteX450" fmla="*/ 1429576 w 1640088"/>
                <a:gd name="connsiteY450" fmla="*/ 793179 h 1361472"/>
                <a:gd name="connsiteX451" fmla="*/ 1433058 w 1640088"/>
                <a:gd name="connsiteY451" fmla="*/ 797757 h 1361472"/>
                <a:gd name="connsiteX452" fmla="*/ 1438821 w 1640088"/>
                <a:gd name="connsiteY452" fmla="*/ 801417 h 1361472"/>
                <a:gd name="connsiteX453" fmla="*/ 1446104 w 1640088"/>
                <a:gd name="connsiteY453" fmla="*/ 803596 h 1361472"/>
                <a:gd name="connsiteX454" fmla="*/ 1454399 w 1640088"/>
                <a:gd name="connsiteY454" fmla="*/ 804444 h 1361472"/>
                <a:gd name="connsiteX455" fmla="*/ 1457439 w 1640088"/>
                <a:gd name="connsiteY455" fmla="*/ 804571 h 1361472"/>
                <a:gd name="connsiteX456" fmla="*/ 1462125 w 1640088"/>
                <a:gd name="connsiteY456" fmla="*/ 804444 h 1361472"/>
                <a:gd name="connsiteX457" fmla="*/ 1480615 w 1640088"/>
                <a:gd name="connsiteY457" fmla="*/ 801417 h 1361472"/>
                <a:gd name="connsiteX458" fmla="*/ 1495370 w 1640088"/>
                <a:gd name="connsiteY458" fmla="*/ 796991 h 1361472"/>
                <a:gd name="connsiteX459" fmla="*/ 1510694 w 1640088"/>
                <a:gd name="connsiteY459" fmla="*/ 790424 h 1361472"/>
                <a:gd name="connsiteX460" fmla="*/ 1527158 w 1640088"/>
                <a:gd name="connsiteY460" fmla="*/ 780995 h 1361472"/>
                <a:gd name="connsiteX461" fmla="*/ 1545586 w 1640088"/>
                <a:gd name="connsiteY461" fmla="*/ 766393 h 1361472"/>
                <a:gd name="connsiteX462" fmla="*/ 1554515 w 1640088"/>
                <a:gd name="connsiteY462" fmla="*/ 769154 h 1361472"/>
                <a:gd name="connsiteX463" fmla="*/ 1573575 w 1640088"/>
                <a:gd name="connsiteY463" fmla="*/ 780007 h 1361472"/>
                <a:gd name="connsiteX464" fmla="*/ 1587507 w 1640088"/>
                <a:gd name="connsiteY464" fmla="*/ 792824 h 1361472"/>
                <a:gd name="connsiteX465" fmla="*/ 1591053 w 1640088"/>
                <a:gd name="connsiteY465" fmla="*/ 797611 h 1361472"/>
                <a:gd name="connsiteX466" fmla="*/ 1595549 w 1640088"/>
                <a:gd name="connsiteY466" fmla="*/ 805876 h 1361472"/>
                <a:gd name="connsiteX467" fmla="*/ 1594789 w 1640088"/>
                <a:gd name="connsiteY467" fmla="*/ 804235 h 1361472"/>
                <a:gd name="connsiteX468" fmla="*/ 1594789 w 1640088"/>
                <a:gd name="connsiteY468" fmla="*/ 804235 h 1361472"/>
                <a:gd name="connsiteX469" fmla="*/ 1601564 w 1640088"/>
                <a:gd name="connsiteY469" fmla="*/ 819610 h 1361472"/>
                <a:gd name="connsiteX470" fmla="*/ 1609164 w 1640088"/>
                <a:gd name="connsiteY470" fmla="*/ 845960 h 1361472"/>
                <a:gd name="connsiteX471" fmla="*/ 1610366 w 1640088"/>
                <a:gd name="connsiteY471" fmla="*/ 869079 h 1361472"/>
                <a:gd name="connsiteX472" fmla="*/ 1609417 w 1640088"/>
                <a:gd name="connsiteY472" fmla="*/ 886120 h 1361472"/>
                <a:gd name="connsiteX473" fmla="*/ 1606440 w 1640088"/>
                <a:gd name="connsiteY473" fmla="*/ 903173 h 1361472"/>
                <a:gd name="connsiteX474" fmla="*/ 1601502 w 1640088"/>
                <a:gd name="connsiteY474" fmla="*/ 919023 h 1361472"/>
                <a:gd name="connsiteX475" fmla="*/ 1584911 w 1640088"/>
                <a:gd name="connsiteY475" fmla="*/ 950609 h 1361472"/>
                <a:gd name="connsiteX476" fmla="*/ 1577438 w 1640088"/>
                <a:gd name="connsiteY476" fmla="*/ 959475 h 1361472"/>
                <a:gd name="connsiteX477" fmla="*/ 1568953 w 1640088"/>
                <a:gd name="connsiteY477" fmla="*/ 967454 h 1361472"/>
                <a:gd name="connsiteX478" fmla="*/ 1555021 w 1640088"/>
                <a:gd name="connsiteY478" fmla="*/ 976870 h 1361472"/>
                <a:gd name="connsiteX479" fmla="*/ 1538937 w 1640088"/>
                <a:gd name="connsiteY479" fmla="*/ 966726 h 1361472"/>
                <a:gd name="connsiteX480" fmla="*/ 1528615 w 1640088"/>
                <a:gd name="connsiteY480" fmla="*/ 962211 h 1361472"/>
                <a:gd name="connsiteX481" fmla="*/ 1513037 w 1640088"/>
                <a:gd name="connsiteY481" fmla="*/ 959829 h 1361472"/>
                <a:gd name="connsiteX482" fmla="*/ 1508795 w 1640088"/>
                <a:gd name="connsiteY482" fmla="*/ 959684 h 1361472"/>
                <a:gd name="connsiteX483" fmla="*/ 1497017 w 1640088"/>
                <a:gd name="connsiteY483" fmla="*/ 960450 h 1361472"/>
                <a:gd name="connsiteX484" fmla="*/ 1472193 w 1640088"/>
                <a:gd name="connsiteY484" fmla="*/ 969398 h 1361472"/>
                <a:gd name="connsiteX485" fmla="*/ 1460921 w 1640088"/>
                <a:gd name="connsiteY485" fmla="*/ 982094 h 1361472"/>
                <a:gd name="connsiteX486" fmla="*/ 1458452 w 1640088"/>
                <a:gd name="connsiteY486" fmla="*/ 988851 h 1361472"/>
                <a:gd name="connsiteX487" fmla="*/ 1457692 w 1640088"/>
                <a:gd name="connsiteY487" fmla="*/ 995911 h 1361472"/>
                <a:gd name="connsiteX488" fmla="*/ 1457755 w 1640088"/>
                <a:gd name="connsiteY488" fmla="*/ 997735 h 1361472"/>
                <a:gd name="connsiteX489" fmla="*/ 1458515 w 1640088"/>
                <a:gd name="connsiteY489" fmla="*/ 1002605 h 1361472"/>
                <a:gd name="connsiteX490" fmla="*/ 1460352 w 1640088"/>
                <a:gd name="connsiteY490" fmla="*/ 1006968 h 1361472"/>
                <a:gd name="connsiteX491" fmla="*/ 1463454 w 1640088"/>
                <a:gd name="connsiteY491" fmla="*/ 1011059 h 1361472"/>
                <a:gd name="connsiteX492" fmla="*/ 1469281 w 1640088"/>
                <a:gd name="connsiteY492" fmla="*/ 1014807 h 1361472"/>
                <a:gd name="connsiteX493" fmla="*/ 1476816 w 1640088"/>
                <a:gd name="connsiteY493" fmla="*/ 1017189 h 1361472"/>
                <a:gd name="connsiteX494" fmla="*/ 1484985 w 1640088"/>
                <a:gd name="connsiteY494" fmla="*/ 1018240 h 1361472"/>
                <a:gd name="connsiteX495" fmla="*/ 1492710 w 1640088"/>
                <a:gd name="connsiteY495" fmla="*/ 1018455 h 1361472"/>
                <a:gd name="connsiteX496" fmla="*/ 1515064 w 1640088"/>
                <a:gd name="connsiteY496" fmla="*/ 1016004 h 1361472"/>
                <a:gd name="connsiteX497" fmla="*/ 1543179 w 1640088"/>
                <a:gd name="connsiteY497" fmla="*/ 1009729 h 1361472"/>
                <a:gd name="connsiteX498" fmla="*/ 1554451 w 1640088"/>
                <a:gd name="connsiteY498" fmla="*/ 1005499 h 1361472"/>
                <a:gd name="connsiteX499" fmla="*/ 1565343 w 1640088"/>
                <a:gd name="connsiteY499" fmla="*/ 1016004 h 1361472"/>
                <a:gd name="connsiteX500" fmla="*/ 1570979 w 1640088"/>
                <a:gd name="connsiteY500" fmla="*/ 1024104 h 1361472"/>
                <a:gd name="connsiteX501" fmla="*/ 1576488 w 1640088"/>
                <a:gd name="connsiteY501" fmla="*/ 1034521 h 1361472"/>
                <a:gd name="connsiteX502" fmla="*/ 1587823 w 1640088"/>
                <a:gd name="connsiteY502" fmla="*/ 1064099 h 1361472"/>
                <a:gd name="connsiteX503" fmla="*/ 1589026 w 1640088"/>
                <a:gd name="connsiteY503" fmla="*/ 1078771 h 1361472"/>
                <a:gd name="connsiteX504" fmla="*/ 1588583 w 1640088"/>
                <a:gd name="connsiteY504" fmla="*/ 1100048 h 1361472"/>
                <a:gd name="connsiteX505" fmla="*/ 1585164 w 1640088"/>
                <a:gd name="connsiteY505" fmla="*/ 1124422 h 1361472"/>
                <a:gd name="connsiteX506" fmla="*/ 1573892 w 1640088"/>
                <a:gd name="connsiteY506" fmla="*/ 1166292 h 1361472"/>
                <a:gd name="connsiteX507" fmla="*/ 1562557 w 1640088"/>
                <a:gd name="connsiteY507" fmla="*/ 1190387 h 1361472"/>
                <a:gd name="connsiteX508" fmla="*/ 1555211 w 1640088"/>
                <a:gd name="connsiteY508" fmla="*/ 1203432 h 1361472"/>
                <a:gd name="connsiteX509" fmla="*/ 1547106 w 1640088"/>
                <a:gd name="connsiteY509" fmla="*/ 1216046 h 1361472"/>
                <a:gd name="connsiteX510" fmla="*/ 1539190 w 1640088"/>
                <a:gd name="connsiteY510" fmla="*/ 1226963 h 1361472"/>
                <a:gd name="connsiteX511" fmla="*/ 1524055 w 1640088"/>
                <a:gd name="connsiteY511" fmla="*/ 1244922 h 1361472"/>
                <a:gd name="connsiteX512" fmla="*/ 1508351 w 1640088"/>
                <a:gd name="connsiteY512" fmla="*/ 1259360 h 1361472"/>
                <a:gd name="connsiteX513" fmla="*/ 1495496 w 1640088"/>
                <a:gd name="connsiteY513" fmla="*/ 1269384 h 1361472"/>
                <a:gd name="connsiteX514" fmla="*/ 1458009 w 1640088"/>
                <a:gd name="connsiteY514" fmla="*/ 1292839 h 1361472"/>
                <a:gd name="connsiteX515" fmla="*/ 1411275 w 1640088"/>
                <a:gd name="connsiteY515" fmla="*/ 1307087 h 1361472"/>
                <a:gd name="connsiteX516" fmla="*/ 1381323 w 1640088"/>
                <a:gd name="connsiteY516" fmla="*/ 1309114 h 1361472"/>
                <a:gd name="connsiteX517" fmla="*/ 1364669 w 1640088"/>
                <a:gd name="connsiteY517" fmla="*/ 1308702 h 1361472"/>
                <a:gd name="connsiteX518" fmla="*/ 1344278 w 1640088"/>
                <a:gd name="connsiteY518" fmla="*/ 1307151 h 1361472"/>
                <a:gd name="connsiteX519" fmla="*/ 1327497 w 1640088"/>
                <a:gd name="connsiteY519" fmla="*/ 1304478 h 1361472"/>
                <a:gd name="connsiteX520" fmla="*/ 1320532 w 1640088"/>
                <a:gd name="connsiteY520" fmla="*/ 1302838 h 1361472"/>
                <a:gd name="connsiteX521" fmla="*/ 1311033 w 1640088"/>
                <a:gd name="connsiteY521" fmla="*/ 1300666 h 1361472"/>
                <a:gd name="connsiteX522" fmla="*/ 1295328 w 1640088"/>
                <a:gd name="connsiteY522" fmla="*/ 1296443 h 1361472"/>
                <a:gd name="connsiteX523" fmla="*/ 1274938 w 1640088"/>
                <a:gd name="connsiteY523" fmla="*/ 1290097 h 1361472"/>
                <a:gd name="connsiteX524" fmla="*/ 1261007 w 1640088"/>
                <a:gd name="connsiteY524" fmla="*/ 1283119 h 1361472"/>
                <a:gd name="connsiteX525" fmla="*/ 1257650 w 1640088"/>
                <a:gd name="connsiteY525" fmla="*/ 1279890 h 1361472"/>
                <a:gd name="connsiteX526" fmla="*/ 1258853 w 1640088"/>
                <a:gd name="connsiteY526" fmla="*/ 1277281 h 1361472"/>
                <a:gd name="connsiteX527" fmla="*/ 1263983 w 1640088"/>
                <a:gd name="connsiteY527" fmla="*/ 1261975 h 1361472"/>
                <a:gd name="connsiteX528" fmla="*/ 1266262 w 1640088"/>
                <a:gd name="connsiteY528" fmla="*/ 1246853 h 1361472"/>
                <a:gd name="connsiteX529" fmla="*/ 1265883 w 1640088"/>
                <a:gd name="connsiteY529" fmla="*/ 1235974 h 1361472"/>
                <a:gd name="connsiteX530" fmla="*/ 1263223 w 1640088"/>
                <a:gd name="connsiteY530" fmla="*/ 1223436 h 1361472"/>
                <a:gd name="connsiteX531" fmla="*/ 1261070 w 1640088"/>
                <a:gd name="connsiteY531" fmla="*/ 1217724 h 1361472"/>
                <a:gd name="connsiteX532" fmla="*/ 1255307 w 1640088"/>
                <a:gd name="connsiteY532" fmla="*/ 1207947 h 1361472"/>
                <a:gd name="connsiteX533" fmla="*/ 1234664 w 1640088"/>
                <a:gd name="connsiteY533" fmla="*/ 1199018 h 1361472"/>
                <a:gd name="connsiteX534" fmla="*/ 1228712 w 1640088"/>
                <a:gd name="connsiteY534" fmla="*/ 1199613 h 1361472"/>
                <a:gd name="connsiteX535" fmla="*/ 1211360 w 1640088"/>
                <a:gd name="connsiteY535" fmla="*/ 1211657 h 1361472"/>
                <a:gd name="connsiteX536" fmla="*/ 1207245 w 1640088"/>
                <a:gd name="connsiteY536" fmla="*/ 1222448 h 1361472"/>
                <a:gd name="connsiteX537" fmla="*/ 1207497 w 1640088"/>
                <a:gd name="connsiteY537" fmla="*/ 1239925 h 1361472"/>
                <a:gd name="connsiteX538" fmla="*/ 1211044 w 1640088"/>
                <a:gd name="connsiteY538" fmla="*/ 1255301 h 1361472"/>
                <a:gd name="connsiteX539" fmla="*/ 1216173 w 1640088"/>
                <a:gd name="connsiteY539" fmla="*/ 1265578 h 1361472"/>
                <a:gd name="connsiteX540" fmla="*/ 1219592 w 1640088"/>
                <a:gd name="connsiteY540" fmla="*/ 1271353 h 1361472"/>
                <a:gd name="connsiteX541" fmla="*/ 1227065 w 1640088"/>
                <a:gd name="connsiteY541" fmla="*/ 1282473 h 1361472"/>
                <a:gd name="connsiteX542" fmla="*/ 1215476 w 1640088"/>
                <a:gd name="connsiteY542" fmla="*/ 1295239 h 1361472"/>
                <a:gd name="connsiteX543" fmla="*/ 1206548 w 1640088"/>
                <a:gd name="connsiteY543" fmla="*/ 1302781 h 1361472"/>
                <a:gd name="connsiteX544" fmla="*/ 1199139 w 1640088"/>
                <a:gd name="connsiteY544" fmla="*/ 1308284 h 1361472"/>
                <a:gd name="connsiteX545" fmla="*/ 1190400 w 1640088"/>
                <a:gd name="connsiteY545" fmla="*/ 1313901 h 1361472"/>
                <a:gd name="connsiteX546" fmla="*/ 1167096 w 1640088"/>
                <a:gd name="connsiteY546" fmla="*/ 1326889 h 1361472"/>
                <a:gd name="connsiteX547" fmla="*/ 1155698 w 1640088"/>
                <a:gd name="connsiteY547" fmla="*/ 1331176 h 1361472"/>
                <a:gd name="connsiteX548" fmla="*/ 1145819 w 1640088"/>
                <a:gd name="connsiteY548" fmla="*/ 1333519 h 1361472"/>
                <a:gd name="connsiteX549" fmla="*/ 1130179 w 1640088"/>
                <a:gd name="connsiteY549" fmla="*/ 1335115 h 1361472"/>
                <a:gd name="connsiteX550" fmla="*/ 1124416 w 1640088"/>
                <a:gd name="connsiteY550" fmla="*/ 1335286 h 1361472"/>
                <a:gd name="connsiteX551" fmla="*/ 1112638 w 1640088"/>
                <a:gd name="connsiteY551" fmla="*/ 1334779 h 1361472"/>
                <a:gd name="connsiteX552" fmla="*/ 1055013 w 1640088"/>
                <a:gd name="connsiteY552" fmla="*/ 1320822 h 1361472"/>
                <a:gd name="connsiteX553" fmla="*/ 1038105 w 1640088"/>
                <a:gd name="connsiteY553" fmla="*/ 1312368 h 1361472"/>
                <a:gd name="connsiteX554" fmla="*/ 1032596 w 1640088"/>
                <a:gd name="connsiteY554" fmla="*/ 1307442 h 1361472"/>
                <a:gd name="connsiteX555" fmla="*/ 1024870 w 1640088"/>
                <a:gd name="connsiteY555" fmla="*/ 1295879 h 1361472"/>
                <a:gd name="connsiteX556" fmla="*/ 1016322 w 1640088"/>
                <a:gd name="connsiteY556" fmla="*/ 1280738 h 1361472"/>
                <a:gd name="connsiteX557" fmla="*/ 1014421 w 1640088"/>
                <a:gd name="connsiteY557" fmla="*/ 1275659 h 1361472"/>
                <a:gd name="connsiteX558" fmla="*/ 1013535 w 1640088"/>
                <a:gd name="connsiteY558" fmla="*/ 1272474 h 1361472"/>
                <a:gd name="connsiteX559" fmla="*/ 1013598 w 1640088"/>
                <a:gd name="connsiteY559" fmla="*/ 1248860 h 1361472"/>
                <a:gd name="connsiteX560" fmla="*/ 1025187 w 1640088"/>
                <a:gd name="connsiteY560" fmla="*/ 1250558 h 1361472"/>
                <a:gd name="connsiteX561" fmla="*/ 1034305 w 1640088"/>
                <a:gd name="connsiteY561" fmla="*/ 1251140 h 1361472"/>
                <a:gd name="connsiteX562" fmla="*/ 1035065 w 1640088"/>
                <a:gd name="connsiteY562" fmla="*/ 1251140 h 1361472"/>
                <a:gd name="connsiteX563" fmla="*/ 1042221 w 1640088"/>
                <a:gd name="connsiteY563" fmla="*/ 1250494 h 1361472"/>
                <a:gd name="connsiteX564" fmla="*/ 1061851 w 1640088"/>
                <a:gd name="connsiteY564" fmla="*/ 1246125 h 1361472"/>
                <a:gd name="connsiteX565" fmla="*/ 1080785 w 1640088"/>
                <a:gd name="connsiteY565" fmla="*/ 1238817 h 1361472"/>
                <a:gd name="connsiteX566" fmla="*/ 1094464 w 1640088"/>
                <a:gd name="connsiteY566" fmla="*/ 1231687 h 1361472"/>
                <a:gd name="connsiteX567" fmla="*/ 1107825 w 1640088"/>
                <a:gd name="connsiteY567" fmla="*/ 1221593 h 1361472"/>
                <a:gd name="connsiteX568" fmla="*/ 1115234 w 1640088"/>
                <a:gd name="connsiteY568" fmla="*/ 1210271 h 1361472"/>
                <a:gd name="connsiteX569" fmla="*/ 1120300 w 1640088"/>
                <a:gd name="connsiteY569" fmla="*/ 1196245 h 1361472"/>
                <a:gd name="connsiteX570" fmla="*/ 1120997 w 1640088"/>
                <a:gd name="connsiteY570" fmla="*/ 1188139 h 1361472"/>
                <a:gd name="connsiteX571" fmla="*/ 1120870 w 1640088"/>
                <a:gd name="connsiteY571" fmla="*/ 1186030 h 1361472"/>
                <a:gd name="connsiteX572" fmla="*/ 1120110 w 1640088"/>
                <a:gd name="connsiteY572" fmla="*/ 1180958 h 1361472"/>
                <a:gd name="connsiteX573" fmla="*/ 1117450 w 1640088"/>
                <a:gd name="connsiteY573" fmla="*/ 1174740 h 1361472"/>
                <a:gd name="connsiteX574" fmla="*/ 1116121 w 1640088"/>
                <a:gd name="connsiteY574" fmla="*/ 1173061 h 1361472"/>
                <a:gd name="connsiteX575" fmla="*/ 1112891 w 1640088"/>
                <a:gd name="connsiteY575" fmla="*/ 1169458 h 1361472"/>
                <a:gd name="connsiteX576" fmla="*/ 1101619 w 1640088"/>
                <a:gd name="connsiteY576" fmla="*/ 1163474 h 1361472"/>
                <a:gd name="connsiteX577" fmla="*/ 1090854 w 1640088"/>
                <a:gd name="connsiteY577" fmla="*/ 1161359 h 1361472"/>
                <a:gd name="connsiteX578" fmla="*/ 1086865 w 1640088"/>
                <a:gd name="connsiteY578" fmla="*/ 1161175 h 1361472"/>
                <a:gd name="connsiteX579" fmla="*/ 1083445 w 1640088"/>
                <a:gd name="connsiteY579" fmla="*/ 1161359 h 1361472"/>
                <a:gd name="connsiteX580" fmla="*/ 1076099 w 1640088"/>
                <a:gd name="connsiteY580" fmla="*/ 1162771 h 1361472"/>
                <a:gd name="connsiteX581" fmla="*/ 1069894 w 1640088"/>
                <a:gd name="connsiteY581" fmla="*/ 1164734 h 1361472"/>
                <a:gd name="connsiteX582" fmla="*/ 1048744 w 1640088"/>
                <a:gd name="connsiteY582" fmla="*/ 1174740 h 1361472"/>
                <a:gd name="connsiteX583" fmla="*/ 1026960 w 1640088"/>
                <a:gd name="connsiteY583" fmla="*/ 1189051 h 1361472"/>
                <a:gd name="connsiteX584" fmla="*/ 1007076 w 1640088"/>
                <a:gd name="connsiteY584" fmla="*/ 1205395 h 1361472"/>
                <a:gd name="connsiteX585" fmla="*/ 999098 w 1640088"/>
                <a:gd name="connsiteY585" fmla="*/ 1214780 h 1361472"/>
                <a:gd name="connsiteX586" fmla="*/ 996501 w 1640088"/>
                <a:gd name="connsiteY586" fmla="*/ 1213355 h 1361472"/>
                <a:gd name="connsiteX587" fmla="*/ 993398 w 1640088"/>
                <a:gd name="connsiteY587" fmla="*/ 1210537 h 1361472"/>
                <a:gd name="connsiteX588" fmla="*/ 983519 w 1640088"/>
                <a:gd name="connsiteY588" fmla="*/ 1194750 h 1361472"/>
                <a:gd name="connsiteX589" fmla="*/ 982696 w 1640088"/>
                <a:gd name="connsiteY589" fmla="*/ 1192369 h 1361472"/>
                <a:gd name="connsiteX590" fmla="*/ 981683 w 1640088"/>
                <a:gd name="connsiteY590" fmla="*/ 1187233 h 1361472"/>
                <a:gd name="connsiteX591" fmla="*/ 981683 w 1640088"/>
                <a:gd name="connsiteY591" fmla="*/ 1187233 h 1361472"/>
                <a:gd name="connsiteX592" fmla="*/ 982316 w 1640088"/>
                <a:gd name="connsiteY592" fmla="*/ 1191026 h 1361472"/>
                <a:gd name="connsiteX593" fmla="*/ 982507 w 1640088"/>
                <a:gd name="connsiteY593" fmla="*/ 1168337 h 1361472"/>
                <a:gd name="connsiteX594" fmla="*/ 983203 w 1640088"/>
                <a:gd name="connsiteY594" fmla="*/ 1160859 h 1361472"/>
                <a:gd name="connsiteX595" fmla="*/ 986496 w 1640088"/>
                <a:gd name="connsiteY595" fmla="*/ 1146218 h 1361472"/>
                <a:gd name="connsiteX596" fmla="*/ 999034 w 1640088"/>
                <a:gd name="connsiteY596" fmla="*/ 1122307 h 1361472"/>
                <a:gd name="connsiteX597" fmla="*/ 1005367 w 1640088"/>
                <a:gd name="connsiteY597" fmla="*/ 1111542 h 1361472"/>
                <a:gd name="connsiteX598" fmla="*/ 1012902 w 1640088"/>
                <a:gd name="connsiteY598" fmla="*/ 1100270 h 1361472"/>
                <a:gd name="connsiteX599" fmla="*/ 1021641 w 1640088"/>
                <a:gd name="connsiteY599" fmla="*/ 1089689 h 1361472"/>
                <a:gd name="connsiteX600" fmla="*/ 1032722 w 1640088"/>
                <a:gd name="connsiteY600" fmla="*/ 1079063 h 1361472"/>
                <a:gd name="connsiteX601" fmla="*/ 1057989 w 1640088"/>
                <a:gd name="connsiteY601" fmla="*/ 1061224 h 1361472"/>
                <a:gd name="connsiteX602" fmla="*/ 1084522 w 1640088"/>
                <a:gd name="connsiteY602" fmla="*/ 1045792 h 1361472"/>
                <a:gd name="connsiteX603" fmla="*/ 1093071 w 1640088"/>
                <a:gd name="connsiteY603" fmla="*/ 1042208 h 1361472"/>
                <a:gd name="connsiteX604" fmla="*/ 1096870 w 1640088"/>
                <a:gd name="connsiteY604" fmla="*/ 1044241 h 1361472"/>
                <a:gd name="connsiteX605" fmla="*/ 1115614 w 1640088"/>
                <a:gd name="connsiteY605" fmla="*/ 1050244 h 1361472"/>
                <a:gd name="connsiteX606" fmla="*/ 1129609 w 1640088"/>
                <a:gd name="connsiteY606" fmla="*/ 1051200 h 1361472"/>
                <a:gd name="connsiteX607" fmla="*/ 1143667 w 1640088"/>
                <a:gd name="connsiteY607" fmla="*/ 1050371 h 1361472"/>
                <a:gd name="connsiteX608" fmla="*/ 1160764 w 1640088"/>
                <a:gd name="connsiteY608" fmla="*/ 1047489 h 1361472"/>
                <a:gd name="connsiteX609" fmla="*/ 1166844 w 1640088"/>
                <a:gd name="connsiteY609" fmla="*/ 1045026 h 1361472"/>
                <a:gd name="connsiteX610" fmla="*/ 1169123 w 1640088"/>
                <a:gd name="connsiteY610" fmla="*/ 1043823 h 1361472"/>
                <a:gd name="connsiteX611" fmla="*/ 1173239 w 1640088"/>
                <a:gd name="connsiteY611" fmla="*/ 1040511 h 1361472"/>
                <a:gd name="connsiteX612" fmla="*/ 1176785 w 1640088"/>
                <a:gd name="connsiteY612" fmla="*/ 1035230 h 1361472"/>
                <a:gd name="connsiteX613" fmla="*/ 1178685 w 1640088"/>
                <a:gd name="connsiteY613" fmla="*/ 1027751 h 1361472"/>
                <a:gd name="connsiteX614" fmla="*/ 1178178 w 1640088"/>
                <a:gd name="connsiteY614" fmla="*/ 1022058 h 1361472"/>
                <a:gd name="connsiteX615" fmla="*/ 1175962 w 1640088"/>
                <a:gd name="connsiteY615" fmla="*/ 1016916 h 1361472"/>
                <a:gd name="connsiteX616" fmla="*/ 1175012 w 1640088"/>
                <a:gd name="connsiteY616" fmla="*/ 1015713 h 1361472"/>
                <a:gd name="connsiteX617" fmla="*/ 1170579 w 1640088"/>
                <a:gd name="connsiteY617" fmla="*/ 1011616 h 1361472"/>
                <a:gd name="connsiteX618" fmla="*/ 1166844 w 1640088"/>
                <a:gd name="connsiteY618" fmla="*/ 1009564 h 1361472"/>
                <a:gd name="connsiteX619" fmla="*/ 1162347 w 1640088"/>
                <a:gd name="connsiteY619" fmla="*/ 1007969 h 1361472"/>
                <a:gd name="connsiteX620" fmla="*/ 1153545 w 1640088"/>
                <a:gd name="connsiteY620" fmla="*/ 1006474 h 1361472"/>
                <a:gd name="connsiteX621" fmla="*/ 1145567 w 1640088"/>
                <a:gd name="connsiteY621" fmla="*/ 1005689 h 1361472"/>
                <a:gd name="connsiteX622" fmla="*/ 1140691 w 1640088"/>
                <a:gd name="connsiteY622" fmla="*/ 1005334 h 1361472"/>
                <a:gd name="connsiteX623" fmla="*/ 1138157 w 1640088"/>
                <a:gd name="connsiteY623" fmla="*/ 1005252 h 1361472"/>
                <a:gd name="connsiteX624" fmla="*/ 1128722 w 1640088"/>
                <a:gd name="connsiteY624" fmla="*/ 1006063 h 1361472"/>
                <a:gd name="connsiteX625" fmla="*/ 1115171 w 1640088"/>
                <a:gd name="connsiteY625" fmla="*/ 1008652 h 1361472"/>
                <a:gd name="connsiteX626" fmla="*/ 1102126 w 1640088"/>
                <a:gd name="connsiteY626" fmla="*/ 1013168 h 1361472"/>
                <a:gd name="connsiteX627" fmla="*/ 1101683 w 1640088"/>
                <a:gd name="connsiteY627" fmla="*/ 1013313 h 1361472"/>
                <a:gd name="connsiteX628" fmla="*/ 1098136 w 1640088"/>
                <a:gd name="connsiteY628" fmla="*/ 1011059 h 1361472"/>
                <a:gd name="connsiteX629" fmla="*/ 1085092 w 1640088"/>
                <a:gd name="connsiteY629" fmla="*/ 998027 h 1361472"/>
                <a:gd name="connsiteX630" fmla="*/ 1080596 w 1640088"/>
                <a:gd name="connsiteY630" fmla="*/ 991130 h 1361472"/>
                <a:gd name="connsiteX631" fmla="*/ 1079329 w 1640088"/>
                <a:gd name="connsiteY631" fmla="*/ 987021 h 1361472"/>
                <a:gd name="connsiteX632" fmla="*/ 1079076 w 1640088"/>
                <a:gd name="connsiteY632" fmla="*/ 968138 h 1361472"/>
                <a:gd name="connsiteX633" fmla="*/ 1084205 w 1640088"/>
                <a:gd name="connsiteY633" fmla="*/ 948121 h 1361472"/>
                <a:gd name="connsiteX634" fmla="*/ 1093894 w 1640088"/>
                <a:gd name="connsiteY634" fmla="*/ 930865 h 1361472"/>
                <a:gd name="connsiteX635" fmla="*/ 1109725 w 1640088"/>
                <a:gd name="connsiteY635" fmla="*/ 912678 h 1361472"/>
                <a:gd name="connsiteX636" fmla="*/ 1128976 w 1640088"/>
                <a:gd name="connsiteY636" fmla="*/ 895568 h 1361472"/>
                <a:gd name="connsiteX637" fmla="*/ 1141260 w 1640088"/>
                <a:gd name="connsiteY637" fmla="*/ 887184 h 1361472"/>
                <a:gd name="connsiteX638" fmla="*/ 1152912 w 1640088"/>
                <a:gd name="connsiteY638" fmla="*/ 881136 h 1361472"/>
                <a:gd name="connsiteX639" fmla="*/ 1156141 w 1640088"/>
                <a:gd name="connsiteY639" fmla="*/ 881820 h 1361472"/>
                <a:gd name="connsiteX640" fmla="*/ 1174886 w 1640088"/>
                <a:gd name="connsiteY640" fmla="*/ 883657 h 1361472"/>
                <a:gd name="connsiteX641" fmla="*/ 1181915 w 1640088"/>
                <a:gd name="connsiteY641" fmla="*/ 883802 h 1361472"/>
                <a:gd name="connsiteX642" fmla="*/ 1186094 w 1640088"/>
                <a:gd name="connsiteY642" fmla="*/ 883720 h 1361472"/>
                <a:gd name="connsiteX643" fmla="*/ 1195656 w 1640088"/>
                <a:gd name="connsiteY643" fmla="*/ 882536 h 1361472"/>
                <a:gd name="connsiteX644" fmla="*/ 1202432 w 1640088"/>
                <a:gd name="connsiteY644" fmla="*/ 879990 h 1361472"/>
                <a:gd name="connsiteX645" fmla="*/ 1208637 w 1640088"/>
                <a:gd name="connsiteY645" fmla="*/ 875621 h 1361472"/>
                <a:gd name="connsiteX646" fmla="*/ 1212247 w 1640088"/>
                <a:gd name="connsiteY646" fmla="*/ 869136 h 1361472"/>
                <a:gd name="connsiteX647" fmla="*/ 1210790 w 1640088"/>
                <a:gd name="connsiteY647" fmla="*/ 858783 h 1361472"/>
                <a:gd name="connsiteX648" fmla="*/ 1195529 w 1640088"/>
                <a:gd name="connsiteY648" fmla="*/ 850677 h 1361472"/>
                <a:gd name="connsiteX649" fmla="*/ 1180205 w 1640088"/>
                <a:gd name="connsiteY649" fmla="*/ 849329 h 1361472"/>
                <a:gd name="connsiteX650" fmla="*/ 1179508 w 1640088"/>
                <a:gd name="connsiteY650" fmla="*/ 849329 h 1361472"/>
                <a:gd name="connsiteX651" fmla="*/ 1157345 w 1640088"/>
                <a:gd name="connsiteY651" fmla="*/ 853293 h 1361472"/>
                <a:gd name="connsiteX652" fmla="*/ 1156078 w 1640088"/>
                <a:gd name="connsiteY652" fmla="*/ 852938 h 1361472"/>
                <a:gd name="connsiteX653" fmla="*/ 1144363 w 1640088"/>
                <a:gd name="connsiteY653" fmla="*/ 846042 h 1361472"/>
                <a:gd name="connsiteX654" fmla="*/ 1134105 w 1640088"/>
                <a:gd name="connsiteY654" fmla="*/ 837487 h 1361472"/>
                <a:gd name="connsiteX655" fmla="*/ 1132395 w 1640088"/>
                <a:gd name="connsiteY655" fmla="*/ 834751 h 1361472"/>
                <a:gd name="connsiteX656" fmla="*/ 1131319 w 1640088"/>
                <a:gd name="connsiteY656" fmla="*/ 831021 h 1361472"/>
                <a:gd name="connsiteX657" fmla="*/ 1131192 w 1640088"/>
                <a:gd name="connsiteY657" fmla="*/ 821726 h 1361472"/>
                <a:gd name="connsiteX658" fmla="*/ 1134295 w 1640088"/>
                <a:gd name="connsiteY658" fmla="*/ 806084 h 1361472"/>
                <a:gd name="connsiteX659" fmla="*/ 1141577 w 1640088"/>
                <a:gd name="connsiteY659" fmla="*/ 793324 h 1361472"/>
                <a:gd name="connsiteX660" fmla="*/ 1144996 w 1640088"/>
                <a:gd name="connsiteY660" fmla="*/ 789721 h 1361472"/>
                <a:gd name="connsiteX661" fmla="*/ 1153545 w 1640088"/>
                <a:gd name="connsiteY661" fmla="*/ 784934 h 1361472"/>
                <a:gd name="connsiteX662" fmla="*/ 1154622 w 1640088"/>
                <a:gd name="connsiteY662" fmla="*/ 784523 h 1361472"/>
                <a:gd name="connsiteX663" fmla="*/ 1161587 w 1640088"/>
                <a:gd name="connsiteY663" fmla="*/ 784788 h 1361472"/>
                <a:gd name="connsiteX664" fmla="*/ 1164310 w 1640088"/>
                <a:gd name="connsiteY664" fmla="*/ 784725 h 1361472"/>
                <a:gd name="connsiteX665" fmla="*/ 1173492 w 1640088"/>
                <a:gd name="connsiteY665" fmla="*/ 783376 h 1361472"/>
                <a:gd name="connsiteX666" fmla="*/ 1186601 w 1640088"/>
                <a:gd name="connsiteY666" fmla="*/ 772047 h 1361472"/>
                <a:gd name="connsiteX667" fmla="*/ 1186411 w 1640088"/>
                <a:gd name="connsiteY667" fmla="*/ 765481 h 1361472"/>
                <a:gd name="connsiteX668" fmla="*/ 1185081 w 1640088"/>
                <a:gd name="connsiteY668" fmla="*/ 762606 h 1361472"/>
                <a:gd name="connsiteX669" fmla="*/ 1180521 w 1640088"/>
                <a:gd name="connsiteY669" fmla="*/ 758351 h 1361472"/>
                <a:gd name="connsiteX670" fmla="*/ 1170453 w 1640088"/>
                <a:gd name="connsiteY670" fmla="*/ 756058 h 1361472"/>
                <a:gd name="connsiteX671" fmla="*/ 1170073 w 1640088"/>
                <a:gd name="connsiteY671" fmla="*/ 756039 h 1361472"/>
                <a:gd name="connsiteX672" fmla="*/ 1162410 w 1640088"/>
                <a:gd name="connsiteY672" fmla="*/ 757097 h 1361472"/>
                <a:gd name="connsiteX673" fmla="*/ 1160954 w 1640088"/>
                <a:gd name="connsiteY673" fmla="*/ 757318 h 1361472"/>
                <a:gd name="connsiteX674" fmla="*/ 1153229 w 1640088"/>
                <a:gd name="connsiteY674" fmla="*/ 755969 h 1361472"/>
                <a:gd name="connsiteX675" fmla="*/ 1140943 w 1640088"/>
                <a:gd name="connsiteY675" fmla="*/ 752860 h 1361472"/>
                <a:gd name="connsiteX676" fmla="*/ 1139614 w 1640088"/>
                <a:gd name="connsiteY676" fmla="*/ 752176 h 1361472"/>
                <a:gd name="connsiteX677" fmla="*/ 1134801 w 1640088"/>
                <a:gd name="connsiteY677" fmla="*/ 747788 h 1361472"/>
                <a:gd name="connsiteX678" fmla="*/ 1129229 w 1640088"/>
                <a:gd name="connsiteY678" fmla="*/ 738492 h 1361472"/>
                <a:gd name="connsiteX679" fmla="*/ 1128342 w 1640088"/>
                <a:gd name="connsiteY679" fmla="*/ 736168 h 1361472"/>
                <a:gd name="connsiteX680" fmla="*/ 1130875 w 1640088"/>
                <a:gd name="connsiteY680" fmla="*/ 734059 h 1361472"/>
                <a:gd name="connsiteX681" fmla="*/ 1147276 w 1640088"/>
                <a:gd name="connsiteY681" fmla="*/ 716721 h 1361472"/>
                <a:gd name="connsiteX682" fmla="*/ 1149999 w 1640088"/>
                <a:gd name="connsiteY682" fmla="*/ 713130 h 1361472"/>
                <a:gd name="connsiteX683" fmla="*/ 1155191 w 1640088"/>
                <a:gd name="connsiteY683" fmla="*/ 706095 h 1361472"/>
                <a:gd name="connsiteX684" fmla="*/ 1161587 w 1640088"/>
                <a:gd name="connsiteY684" fmla="*/ 695172 h 1361472"/>
                <a:gd name="connsiteX685" fmla="*/ 1167540 w 1640088"/>
                <a:gd name="connsiteY685" fmla="*/ 677903 h 1361472"/>
                <a:gd name="connsiteX686" fmla="*/ 1167287 w 1640088"/>
                <a:gd name="connsiteY686" fmla="*/ 669215 h 1361472"/>
                <a:gd name="connsiteX687" fmla="*/ 1164564 w 1640088"/>
                <a:gd name="connsiteY687" fmla="*/ 663111 h 1361472"/>
                <a:gd name="connsiteX688" fmla="*/ 1158991 w 1640088"/>
                <a:gd name="connsiteY688" fmla="*/ 657741 h 1361472"/>
                <a:gd name="connsiteX689" fmla="*/ 1151772 w 1640088"/>
                <a:gd name="connsiteY689" fmla="*/ 654632 h 1361472"/>
                <a:gd name="connsiteX690" fmla="*/ 1147276 w 1640088"/>
                <a:gd name="connsiteY690" fmla="*/ 654036 h 1361472"/>
                <a:gd name="connsiteX691" fmla="*/ 1139424 w 1640088"/>
                <a:gd name="connsiteY691" fmla="*/ 655069 h 1361472"/>
                <a:gd name="connsiteX692" fmla="*/ 1131508 w 1640088"/>
                <a:gd name="connsiteY692" fmla="*/ 658450 h 1361472"/>
                <a:gd name="connsiteX693" fmla="*/ 1127266 w 1640088"/>
                <a:gd name="connsiteY693" fmla="*/ 661268 h 1361472"/>
                <a:gd name="connsiteX694" fmla="*/ 1119603 w 1640088"/>
                <a:gd name="connsiteY694" fmla="*/ 668246 h 1361472"/>
                <a:gd name="connsiteX695" fmla="*/ 1106115 w 1640088"/>
                <a:gd name="connsiteY695" fmla="*/ 688960 h 1361472"/>
                <a:gd name="connsiteX696" fmla="*/ 1101176 w 1640088"/>
                <a:gd name="connsiteY696" fmla="*/ 701992 h 1361472"/>
                <a:gd name="connsiteX697" fmla="*/ 1098959 w 1640088"/>
                <a:gd name="connsiteY697" fmla="*/ 713840 h 1361472"/>
                <a:gd name="connsiteX698" fmla="*/ 1098010 w 1640088"/>
                <a:gd name="connsiteY698" fmla="*/ 722439 h 1361472"/>
                <a:gd name="connsiteX699" fmla="*/ 1094907 w 1640088"/>
                <a:gd name="connsiteY699" fmla="*/ 724111 h 1361472"/>
                <a:gd name="connsiteX700" fmla="*/ 1080279 w 1640088"/>
                <a:gd name="connsiteY700" fmla="*/ 728835 h 1361472"/>
                <a:gd name="connsiteX701" fmla="*/ 1074327 w 1640088"/>
                <a:gd name="connsiteY701" fmla="*/ 729164 h 1361472"/>
                <a:gd name="connsiteX702" fmla="*/ 1070907 w 1640088"/>
                <a:gd name="connsiteY702" fmla="*/ 729063 h 1361472"/>
                <a:gd name="connsiteX703" fmla="*/ 1042411 w 1640088"/>
                <a:gd name="connsiteY703" fmla="*/ 722294 h 1361472"/>
                <a:gd name="connsiteX704" fmla="*/ 1025884 w 1640088"/>
                <a:gd name="connsiteY704" fmla="*/ 713694 h 1361472"/>
                <a:gd name="connsiteX705" fmla="*/ 1015435 w 1640088"/>
                <a:gd name="connsiteY705" fmla="*/ 703195 h 1361472"/>
                <a:gd name="connsiteX706" fmla="*/ 1010939 w 1640088"/>
                <a:gd name="connsiteY706" fmla="*/ 696711 h 1361472"/>
                <a:gd name="connsiteX707" fmla="*/ 1007773 w 1640088"/>
                <a:gd name="connsiteY707" fmla="*/ 690872 h 1361472"/>
                <a:gd name="connsiteX708" fmla="*/ 1004036 w 1640088"/>
                <a:gd name="connsiteY708" fmla="*/ 679037 h 1361472"/>
                <a:gd name="connsiteX709" fmla="*/ 1003593 w 1640088"/>
                <a:gd name="connsiteY709" fmla="*/ 675142 h 1361472"/>
                <a:gd name="connsiteX710" fmla="*/ 1014042 w 1640088"/>
                <a:gd name="connsiteY710" fmla="*/ 668601 h 1361472"/>
                <a:gd name="connsiteX711" fmla="*/ 1024743 w 1640088"/>
                <a:gd name="connsiteY711" fmla="*/ 657956 h 1361472"/>
                <a:gd name="connsiteX712" fmla="*/ 1034749 w 1640088"/>
                <a:gd name="connsiteY712" fmla="*/ 642866 h 1361472"/>
                <a:gd name="connsiteX713" fmla="*/ 1039688 w 1640088"/>
                <a:gd name="connsiteY713" fmla="*/ 632721 h 1361472"/>
                <a:gd name="connsiteX714" fmla="*/ 1044944 w 1640088"/>
                <a:gd name="connsiteY714" fmla="*/ 619278 h 1361472"/>
                <a:gd name="connsiteX715" fmla="*/ 1047603 w 1640088"/>
                <a:gd name="connsiteY715" fmla="*/ 606372 h 1361472"/>
                <a:gd name="connsiteX716" fmla="*/ 1046274 w 1640088"/>
                <a:gd name="connsiteY716" fmla="*/ 592371 h 1361472"/>
                <a:gd name="connsiteX717" fmla="*/ 1037029 w 1640088"/>
                <a:gd name="connsiteY717" fmla="*/ 580789 h 1361472"/>
                <a:gd name="connsiteX718" fmla="*/ 1031520 w 1640088"/>
                <a:gd name="connsiteY718" fmla="*/ 578554 h 1361472"/>
                <a:gd name="connsiteX719" fmla="*/ 1025567 w 1640088"/>
                <a:gd name="connsiteY719" fmla="*/ 577826 h 1361472"/>
                <a:gd name="connsiteX720" fmla="*/ 1024997 w 1640088"/>
                <a:gd name="connsiteY720" fmla="*/ 577806 h 1361472"/>
                <a:gd name="connsiteX721" fmla="*/ 1019488 w 1640088"/>
                <a:gd name="connsiteY721" fmla="*/ 578674 h 1361472"/>
                <a:gd name="connsiteX722" fmla="*/ 1013852 w 1640088"/>
                <a:gd name="connsiteY722" fmla="*/ 580852 h 1361472"/>
                <a:gd name="connsiteX723" fmla="*/ 1003087 w 1640088"/>
                <a:gd name="connsiteY723" fmla="*/ 589116 h 1361472"/>
                <a:gd name="connsiteX724" fmla="*/ 996564 w 1640088"/>
                <a:gd name="connsiteY724" fmla="*/ 597007 h 1361472"/>
                <a:gd name="connsiteX725" fmla="*/ 988395 w 1640088"/>
                <a:gd name="connsiteY725" fmla="*/ 609481 h 1361472"/>
                <a:gd name="connsiteX726" fmla="*/ 985673 w 1640088"/>
                <a:gd name="connsiteY726" fmla="*/ 616048 h 1361472"/>
                <a:gd name="connsiteX727" fmla="*/ 984659 w 1640088"/>
                <a:gd name="connsiteY727" fmla="*/ 618841 h 1361472"/>
                <a:gd name="connsiteX728" fmla="*/ 982380 w 1640088"/>
                <a:gd name="connsiteY728" fmla="*/ 624970 h 1361472"/>
                <a:gd name="connsiteX729" fmla="*/ 978960 w 1640088"/>
                <a:gd name="connsiteY729" fmla="*/ 635907 h 1361472"/>
                <a:gd name="connsiteX730" fmla="*/ 976554 w 1640088"/>
                <a:gd name="connsiteY730" fmla="*/ 650490 h 1361472"/>
                <a:gd name="connsiteX731" fmla="*/ 976047 w 1640088"/>
                <a:gd name="connsiteY731" fmla="*/ 655778 h 1361472"/>
                <a:gd name="connsiteX732" fmla="*/ 971551 w 1640088"/>
                <a:gd name="connsiteY732" fmla="*/ 656753 h 1361472"/>
                <a:gd name="connsiteX733" fmla="*/ 960090 w 1640088"/>
                <a:gd name="connsiteY733" fmla="*/ 657519 h 1361472"/>
                <a:gd name="connsiteX734" fmla="*/ 955340 w 1640088"/>
                <a:gd name="connsiteY734" fmla="*/ 657393 h 1361472"/>
                <a:gd name="connsiteX735" fmla="*/ 936722 w 1640088"/>
                <a:gd name="connsiteY735" fmla="*/ 652732 h 1361472"/>
                <a:gd name="connsiteX736" fmla="*/ 925325 w 1640088"/>
                <a:gd name="connsiteY736" fmla="*/ 646621 h 1361472"/>
                <a:gd name="connsiteX737" fmla="*/ 922285 w 1640088"/>
                <a:gd name="connsiteY737" fmla="*/ 644506 h 1361472"/>
                <a:gd name="connsiteX738" fmla="*/ 922285 w 1640088"/>
                <a:gd name="connsiteY738" fmla="*/ 644506 h 1361472"/>
                <a:gd name="connsiteX739" fmla="*/ 923741 w 1640088"/>
                <a:gd name="connsiteY739" fmla="*/ 645481 h 1361472"/>
                <a:gd name="connsiteX740" fmla="*/ 906391 w 1640088"/>
                <a:gd name="connsiteY740" fmla="*/ 629574 h 1361472"/>
                <a:gd name="connsiteX741" fmla="*/ 897145 w 1640088"/>
                <a:gd name="connsiteY741" fmla="*/ 615611 h 1361472"/>
                <a:gd name="connsiteX742" fmla="*/ 895562 w 1640088"/>
                <a:gd name="connsiteY742" fmla="*/ 610533 h 1361472"/>
                <a:gd name="connsiteX743" fmla="*/ 895436 w 1640088"/>
                <a:gd name="connsiteY743" fmla="*/ 609133 h 1361472"/>
                <a:gd name="connsiteX744" fmla="*/ 898728 w 1640088"/>
                <a:gd name="connsiteY744" fmla="*/ 606017 h 1361472"/>
                <a:gd name="connsiteX745" fmla="*/ 907150 w 1640088"/>
                <a:gd name="connsiteY745" fmla="*/ 596595 h 1361472"/>
                <a:gd name="connsiteX746" fmla="*/ 922474 w 1640088"/>
                <a:gd name="connsiteY746" fmla="*/ 573330 h 1361472"/>
                <a:gd name="connsiteX747" fmla="*/ 930137 w 1640088"/>
                <a:gd name="connsiteY747" fmla="*/ 548658 h 1361472"/>
                <a:gd name="connsiteX748" fmla="*/ 930707 w 1640088"/>
                <a:gd name="connsiteY748" fmla="*/ 533935 h 1361472"/>
                <a:gd name="connsiteX749" fmla="*/ 927731 w 1640088"/>
                <a:gd name="connsiteY749" fmla="*/ 524431 h 1361472"/>
                <a:gd name="connsiteX750" fmla="*/ 923108 w 1640088"/>
                <a:gd name="connsiteY750" fmla="*/ 517591 h 1361472"/>
                <a:gd name="connsiteX751" fmla="*/ 920955 w 1640088"/>
                <a:gd name="connsiteY751" fmla="*/ 515907 h 1361472"/>
                <a:gd name="connsiteX752" fmla="*/ 915319 w 1640088"/>
                <a:gd name="connsiteY752" fmla="*/ 512659 h 1361472"/>
                <a:gd name="connsiteX753" fmla="*/ 907593 w 1640088"/>
                <a:gd name="connsiteY753" fmla="*/ 510486 h 1361472"/>
                <a:gd name="connsiteX754" fmla="*/ 903351 w 1640088"/>
                <a:gd name="connsiteY754" fmla="*/ 510151 h 1361472"/>
                <a:gd name="connsiteX755" fmla="*/ 898602 w 1640088"/>
                <a:gd name="connsiteY755" fmla="*/ 510670 h 1361472"/>
                <a:gd name="connsiteX756" fmla="*/ 890052 w 1640088"/>
                <a:gd name="connsiteY756" fmla="*/ 514564 h 1361472"/>
                <a:gd name="connsiteX757" fmla="*/ 878274 w 1640088"/>
                <a:gd name="connsiteY757" fmla="*/ 528179 h 1361472"/>
                <a:gd name="connsiteX758" fmla="*/ 874285 w 1640088"/>
                <a:gd name="connsiteY758" fmla="*/ 536893 h 1361472"/>
                <a:gd name="connsiteX759" fmla="*/ 870169 w 1640088"/>
                <a:gd name="connsiteY759" fmla="*/ 549855 h 1361472"/>
                <a:gd name="connsiteX760" fmla="*/ 868079 w 1640088"/>
                <a:gd name="connsiteY760" fmla="*/ 562539 h 1361472"/>
                <a:gd name="connsiteX761" fmla="*/ 866623 w 1640088"/>
                <a:gd name="connsiteY761" fmla="*/ 589116 h 1361472"/>
                <a:gd name="connsiteX762" fmla="*/ 866496 w 1640088"/>
                <a:gd name="connsiteY762" fmla="*/ 593112 h 1361472"/>
                <a:gd name="connsiteX763" fmla="*/ 850222 w 1640088"/>
                <a:gd name="connsiteY763" fmla="*/ 603060 h 1361472"/>
                <a:gd name="connsiteX764" fmla="*/ 832808 w 1640088"/>
                <a:gd name="connsiteY764" fmla="*/ 608570 h 1361472"/>
                <a:gd name="connsiteX765" fmla="*/ 823562 w 1640088"/>
                <a:gd name="connsiteY765" fmla="*/ 609045 h 1361472"/>
                <a:gd name="connsiteX766" fmla="*/ 809631 w 1640088"/>
                <a:gd name="connsiteY766" fmla="*/ 608335 h 1361472"/>
                <a:gd name="connsiteX767" fmla="*/ 794623 w 1640088"/>
                <a:gd name="connsiteY767" fmla="*/ 604821 h 1361472"/>
                <a:gd name="connsiteX768" fmla="*/ 788417 w 1640088"/>
                <a:gd name="connsiteY768" fmla="*/ 602706 h 1361472"/>
                <a:gd name="connsiteX769" fmla="*/ 776132 w 1640088"/>
                <a:gd name="connsiteY769" fmla="*/ 595949 h 1361472"/>
                <a:gd name="connsiteX770" fmla="*/ 767330 w 1640088"/>
                <a:gd name="connsiteY770" fmla="*/ 588768 h 1361472"/>
                <a:gd name="connsiteX771" fmla="*/ 760364 w 1640088"/>
                <a:gd name="connsiteY771" fmla="*/ 581581 h 1361472"/>
                <a:gd name="connsiteX772" fmla="*/ 755932 w 1640088"/>
                <a:gd name="connsiteY772" fmla="*/ 575235 h 1361472"/>
                <a:gd name="connsiteX773" fmla="*/ 767774 w 1640088"/>
                <a:gd name="connsiteY773" fmla="*/ 558030 h 1361472"/>
                <a:gd name="connsiteX774" fmla="*/ 778096 w 1640088"/>
                <a:gd name="connsiteY774" fmla="*/ 534923 h 1361472"/>
                <a:gd name="connsiteX775" fmla="*/ 781072 w 1640088"/>
                <a:gd name="connsiteY775" fmla="*/ 521467 h 1361472"/>
                <a:gd name="connsiteX776" fmla="*/ 781768 w 1640088"/>
                <a:gd name="connsiteY776" fmla="*/ 510544 h 1361472"/>
                <a:gd name="connsiteX777" fmla="*/ 779425 w 1640088"/>
                <a:gd name="connsiteY777" fmla="*/ 501887 h 1361472"/>
                <a:gd name="connsiteX778" fmla="*/ 774486 w 1640088"/>
                <a:gd name="connsiteY778" fmla="*/ 494187 h 1361472"/>
                <a:gd name="connsiteX779" fmla="*/ 762455 w 1640088"/>
                <a:gd name="connsiteY779" fmla="*/ 488013 h 1361472"/>
                <a:gd name="connsiteX780" fmla="*/ 758338 w 1640088"/>
                <a:gd name="connsiteY780" fmla="*/ 487595 h 1361472"/>
                <a:gd name="connsiteX781" fmla="*/ 756122 w 1640088"/>
                <a:gd name="connsiteY781" fmla="*/ 487722 h 1361472"/>
                <a:gd name="connsiteX782" fmla="*/ 746813 w 1640088"/>
                <a:gd name="connsiteY782" fmla="*/ 490539 h 1361472"/>
                <a:gd name="connsiteX783" fmla="*/ 738897 w 1640088"/>
                <a:gd name="connsiteY783" fmla="*/ 496523 h 1361472"/>
                <a:gd name="connsiteX784" fmla="*/ 733388 w 1640088"/>
                <a:gd name="connsiteY784" fmla="*/ 503153 h 1361472"/>
                <a:gd name="connsiteX785" fmla="*/ 724966 w 1640088"/>
                <a:gd name="connsiteY785" fmla="*/ 526248 h 1361472"/>
                <a:gd name="connsiteX786" fmla="*/ 723193 w 1640088"/>
                <a:gd name="connsiteY786" fmla="*/ 541826 h 1361472"/>
                <a:gd name="connsiteX787" fmla="*/ 723130 w 1640088"/>
                <a:gd name="connsiteY787" fmla="*/ 553325 h 1361472"/>
                <a:gd name="connsiteX788" fmla="*/ 723700 w 1640088"/>
                <a:gd name="connsiteY788" fmla="*/ 559018 h 1361472"/>
                <a:gd name="connsiteX789" fmla="*/ 724080 w 1640088"/>
                <a:gd name="connsiteY789" fmla="*/ 561773 h 1361472"/>
                <a:gd name="connsiteX790" fmla="*/ 724966 w 1640088"/>
                <a:gd name="connsiteY790" fmla="*/ 567402 h 1361472"/>
                <a:gd name="connsiteX791" fmla="*/ 715911 w 1640088"/>
                <a:gd name="connsiteY791" fmla="*/ 577990 h 1361472"/>
                <a:gd name="connsiteX792" fmla="*/ 700839 w 1640088"/>
                <a:gd name="connsiteY792" fmla="*/ 592200 h 1361472"/>
                <a:gd name="connsiteX793" fmla="*/ 674307 w 1640088"/>
                <a:gd name="connsiteY793" fmla="*/ 610330 h 1361472"/>
                <a:gd name="connsiteX794" fmla="*/ 660946 w 1640088"/>
                <a:gd name="connsiteY794" fmla="*/ 617226 h 1361472"/>
                <a:gd name="connsiteX795" fmla="*/ 643088 w 1640088"/>
                <a:gd name="connsiteY795" fmla="*/ 624622 h 1361472"/>
                <a:gd name="connsiteX796" fmla="*/ 631246 w 1640088"/>
                <a:gd name="connsiteY796" fmla="*/ 628789 h 1361472"/>
                <a:gd name="connsiteX797" fmla="*/ 615478 w 1640088"/>
                <a:gd name="connsiteY797" fmla="*/ 633279 h 1361472"/>
                <a:gd name="connsiteX798" fmla="*/ 601294 w 1640088"/>
                <a:gd name="connsiteY798" fmla="*/ 636325 h 1361472"/>
                <a:gd name="connsiteX799" fmla="*/ 574191 w 1640088"/>
                <a:gd name="connsiteY799" fmla="*/ 638275 h 1361472"/>
                <a:gd name="connsiteX800" fmla="*/ 557727 w 1640088"/>
                <a:gd name="connsiteY800" fmla="*/ 637610 h 1361472"/>
                <a:gd name="connsiteX801" fmla="*/ 537083 w 1640088"/>
                <a:gd name="connsiteY801" fmla="*/ 634482 h 1361472"/>
                <a:gd name="connsiteX802" fmla="*/ 516250 w 1640088"/>
                <a:gd name="connsiteY802" fmla="*/ 628371 h 1361472"/>
                <a:gd name="connsiteX803" fmla="*/ 496492 w 1640088"/>
                <a:gd name="connsiteY803" fmla="*/ 619335 h 1361472"/>
                <a:gd name="connsiteX804" fmla="*/ 480851 w 1640088"/>
                <a:gd name="connsiteY804" fmla="*/ 609684 h 1361472"/>
                <a:gd name="connsiteX805" fmla="*/ 458687 w 1640088"/>
                <a:gd name="connsiteY805" fmla="*/ 589059 h 1361472"/>
                <a:gd name="connsiteX806" fmla="*/ 446719 w 1640088"/>
                <a:gd name="connsiteY806" fmla="*/ 570803 h 1361472"/>
                <a:gd name="connsiteX807" fmla="*/ 441336 w 1640088"/>
                <a:gd name="connsiteY807" fmla="*/ 554649 h 1361472"/>
                <a:gd name="connsiteX808" fmla="*/ 428925 w 1640088"/>
                <a:gd name="connsiteY808" fmla="*/ 545714 h 1361472"/>
                <a:gd name="connsiteX809" fmla="*/ 425189 w 1640088"/>
                <a:gd name="connsiteY809" fmla="*/ 546277 h 1361472"/>
                <a:gd name="connsiteX810" fmla="*/ 416640 w 1640088"/>
                <a:gd name="connsiteY810" fmla="*/ 562330 h 1361472"/>
                <a:gd name="connsiteX811" fmla="*/ 420756 w 1640088"/>
                <a:gd name="connsiteY811" fmla="*/ 575590 h 1361472"/>
                <a:gd name="connsiteX812" fmla="*/ 427659 w 1640088"/>
                <a:gd name="connsiteY812" fmla="*/ 589965 h 1361472"/>
                <a:gd name="connsiteX813" fmla="*/ 437727 w 1640088"/>
                <a:gd name="connsiteY813" fmla="*/ 604466 h 1361472"/>
                <a:gd name="connsiteX814" fmla="*/ 440640 w 1640088"/>
                <a:gd name="connsiteY814" fmla="*/ 608069 h 1361472"/>
                <a:gd name="connsiteX815" fmla="*/ 439817 w 1640088"/>
                <a:gd name="connsiteY815" fmla="*/ 610456 h 1361472"/>
                <a:gd name="connsiteX816" fmla="*/ 441463 w 1640088"/>
                <a:gd name="connsiteY816" fmla="*/ 620892 h 1361472"/>
                <a:gd name="connsiteX817" fmla="*/ 443743 w 1640088"/>
                <a:gd name="connsiteY817" fmla="*/ 623565 h 1361472"/>
                <a:gd name="connsiteX818" fmla="*/ 444376 w 1640088"/>
                <a:gd name="connsiteY818" fmla="*/ 624141 h 1361472"/>
                <a:gd name="connsiteX819" fmla="*/ 447669 w 1640088"/>
                <a:gd name="connsiteY819" fmla="*/ 629137 h 1361472"/>
                <a:gd name="connsiteX820" fmla="*/ 457548 w 1640088"/>
                <a:gd name="connsiteY820" fmla="*/ 659716 h 1361472"/>
                <a:gd name="connsiteX821" fmla="*/ 459954 w 1640088"/>
                <a:gd name="connsiteY821" fmla="*/ 690726 h 1361472"/>
                <a:gd name="connsiteX822" fmla="*/ 459891 w 1640088"/>
                <a:gd name="connsiteY822" fmla="*/ 721876 h 1361472"/>
                <a:gd name="connsiteX823" fmla="*/ 458941 w 1640088"/>
                <a:gd name="connsiteY823" fmla="*/ 727303 h 1361472"/>
                <a:gd name="connsiteX824" fmla="*/ 446530 w 1640088"/>
                <a:gd name="connsiteY824" fmla="*/ 708267 h 1361472"/>
                <a:gd name="connsiteX825" fmla="*/ 437727 w 1640088"/>
                <a:gd name="connsiteY825" fmla="*/ 697641 h 1361472"/>
                <a:gd name="connsiteX826" fmla="*/ 425569 w 1640088"/>
                <a:gd name="connsiteY826" fmla="*/ 687408 h 1361472"/>
                <a:gd name="connsiteX827" fmla="*/ 418286 w 1640088"/>
                <a:gd name="connsiteY827" fmla="*/ 684236 h 1361472"/>
                <a:gd name="connsiteX828" fmla="*/ 410941 w 1640088"/>
                <a:gd name="connsiteY828" fmla="*/ 682741 h 1361472"/>
                <a:gd name="connsiteX829" fmla="*/ 409865 w 1640088"/>
                <a:gd name="connsiteY829" fmla="*/ 682729 h 1361472"/>
                <a:gd name="connsiteX830" fmla="*/ 396693 w 1640088"/>
                <a:gd name="connsiteY830" fmla="*/ 686066 h 1361472"/>
                <a:gd name="connsiteX831" fmla="*/ 387384 w 1640088"/>
                <a:gd name="connsiteY831" fmla="*/ 693968 h 1361472"/>
                <a:gd name="connsiteX832" fmla="*/ 384471 w 1640088"/>
                <a:gd name="connsiteY832" fmla="*/ 698053 h 1361472"/>
                <a:gd name="connsiteX833" fmla="*/ 380609 w 1640088"/>
                <a:gd name="connsiteY833" fmla="*/ 706507 h 1361472"/>
                <a:gd name="connsiteX834" fmla="*/ 379089 w 1640088"/>
                <a:gd name="connsiteY834" fmla="*/ 712143 h 1361472"/>
                <a:gd name="connsiteX835" fmla="*/ 377885 w 1640088"/>
                <a:gd name="connsiteY835" fmla="*/ 725188 h 1361472"/>
                <a:gd name="connsiteX836" fmla="*/ 382192 w 1640088"/>
                <a:gd name="connsiteY836" fmla="*/ 740955 h 1361472"/>
                <a:gd name="connsiteX837" fmla="*/ 398276 w 1640088"/>
                <a:gd name="connsiteY837" fmla="*/ 762517 h 1361472"/>
                <a:gd name="connsiteX838" fmla="*/ 408914 w 1640088"/>
                <a:gd name="connsiteY838" fmla="*/ 769793 h 1361472"/>
                <a:gd name="connsiteX839" fmla="*/ 421010 w 1640088"/>
                <a:gd name="connsiteY839" fmla="*/ 774080 h 1361472"/>
                <a:gd name="connsiteX840" fmla="*/ 431458 w 1640088"/>
                <a:gd name="connsiteY840" fmla="*/ 775486 h 1361472"/>
                <a:gd name="connsiteX841" fmla="*/ 434751 w 1640088"/>
                <a:gd name="connsiteY841" fmla="*/ 775594 h 1361472"/>
                <a:gd name="connsiteX842" fmla="*/ 449379 w 1640088"/>
                <a:gd name="connsiteY842" fmla="*/ 773314 h 1361472"/>
                <a:gd name="connsiteX843" fmla="*/ 450329 w 1640088"/>
                <a:gd name="connsiteY843" fmla="*/ 772960 h 1361472"/>
                <a:gd name="connsiteX844" fmla="*/ 450329 w 1640088"/>
                <a:gd name="connsiteY844" fmla="*/ 773023 h 1361472"/>
                <a:gd name="connsiteX845" fmla="*/ 451215 w 1640088"/>
                <a:gd name="connsiteY845" fmla="*/ 779007 h 1361472"/>
                <a:gd name="connsiteX846" fmla="*/ 451595 w 1640088"/>
                <a:gd name="connsiteY846" fmla="*/ 797542 h 1361472"/>
                <a:gd name="connsiteX847" fmla="*/ 448809 w 1640088"/>
                <a:gd name="connsiteY847" fmla="*/ 817413 h 1361472"/>
                <a:gd name="connsiteX848" fmla="*/ 443490 w 1640088"/>
                <a:gd name="connsiteY848" fmla="*/ 839475 h 1361472"/>
                <a:gd name="connsiteX849" fmla="*/ 434117 w 1640088"/>
                <a:gd name="connsiteY849" fmla="*/ 858302 h 1361472"/>
                <a:gd name="connsiteX850" fmla="*/ 426962 w 1640088"/>
                <a:gd name="connsiteY850" fmla="*/ 869719 h 1361472"/>
                <a:gd name="connsiteX851" fmla="*/ 425822 w 1640088"/>
                <a:gd name="connsiteY851" fmla="*/ 864204 h 1361472"/>
                <a:gd name="connsiteX852" fmla="*/ 418160 w 1640088"/>
                <a:gd name="connsiteY852" fmla="*/ 841945 h 1361472"/>
                <a:gd name="connsiteX853" fmla="*/ 412777 w 1640088"/>
                <a:gd name="connsiteY853" fmla="*/ 832288 h 1361472"/>
                <a:gd name="connsiteX854" fmla="*/ 403786 w 1640088"/>
                <a:gd name="connsiteY854" fmla="*/ 820725 h 1361472"/>
                <a:gd name="connsiteX855" fmla="*/ 396693 w 1640088"/>
                <a:gd name="connsiteY855" fmla="*/ 813272 h 1361472"/>
                <a:gd name="connsiteX856" fmla="*/ 373580 w 1640088"/>
                <a:gd name="connsiteY856" fmla="*/ 800797 h 1361472"/>
                <a:gd name="connsiteX857" fmla="*/ 368134 w 1640088"/>
                <a:gd name="connsiteY857" fmla="*/ 799309 h 1361472"/>
                <a:gd name="connsiteX858" fmla="*/ 361168 w 1640088"/>
                <a:gd name="connsiteY858" fmla="*/ 798397 h 1361472"/>
                <a:gd name="connsiteX859" fmla="*/ 360028 w 1640088"/>
                <a:gd name="connsiteY859" fmla="*/ 798378 h 1361472"/>
                <a:gd name="connsiteX860" fmla="*/ 350720 w 1640088"/>
                <a:gd name="connsiteY860" fmla="*/ 799600 h 1361472"/>
                <a:gd name="connsiteX861" fmla="*/ 348693 w 1640088"/>
                <a:gd name="connsiteY861" fmla="*/ 800284 h 1361472"/>
                <a:gd name="connsiteX862" fmla="*/ 343628 w 1640088"/>
                <a:gd name="connsiteY862" fmla="*/ 802620 h 1361472"/>
                <a:gd name="connsiteX863" fmla="*/ 337611 w 1640088"/>
                <a:gd name="connsiteY863" fmla="*/ 807142 h 1361472"/>
                <a:gd name="connsiteX864" fmla="*/ 333306 w 1640088"/>
                <a:gd name="connsiteY864" fmla="*/ 811632 h 1361472"/>
                <a:gd name="connsiteX865" fmla="*/ 323427 w 1640088"/>
                <a:gd name="connsiteY865" fmla="*/ 830876 h 1361472"/>
                <a:gd name="connsiteX866" fmla="*/ 321274 w 1640088"/>
                <a:gd name="connsiteY866" fmla="*/ 847929 h 1361472"/>
                <a:gd name="connsiteX867" fmla="*/ 324757 w 1640088"/>
                <a:gd name="connsiteY867" fmla="*/ 868934 h 1361472"/>
                <a:gd name="connsiteX868" fmla="*/ 335458 w 1640088"/>
                <a:gd name="connsiteY868" fmla="*/ 890768 h 1361472"/>
                <a:gd name="connsiteX869" fmla="*/ 347300 w 1640088"/>
                <a:gd name="connsiteY869" fmla="*/ 904642 h 1361472"/>
                <a:gd name="connsiteX870" fmla="*/ 359459 w 1640088"/>
                <a:gd name="connsiteY870" fmla="*/ 913881 h 1361472"/>
                <a:gd name="connsiteX871" fmla="*/ 365474 w 1640088"/>
                <a:gd name="connsiteY871" fmla="*/ 916490 h 1361472"/>
                <a:gd name="connsiteX872" fmla="*/ 370414 w 1640088"/>
                <a:gd name="connsiteY872" fmla="*/ 918048 h 1361472"/>
                <a:gd name="connsiteX873" fmla="*/ 376302 w 1640088"/>
                <a:gd name="connsiteY873" fmla="*/ 919448 h 1361472"/>
                <a:gd name="connsiteX874" fmla="*/ 390107 w 1640088"/>
                <a:gd name="connsiteY874" fmla="*/ 920942 h 1361472"/>
                <a:gd name="connsiteX875" fmla="*/ 390994 w 1640088"/>
                <a:gd name="connsiteY875" fmla="*/ 920942 h 1361472"/>
                <a:gd name="connsiteX876" fmla="*/ 408724 w 1640088"/>
                <a:gd name="connsiteY876" fmla="*/ 916136 h 1361472"/>
                <a:gd name="connsiteX877" fmla="*/ 409295 w 1640088"/>
                <a:gd name="connsiteY877" fmla="*/ 924254 h 1361472"/>
                <a:gd name="connsiteX878" fmla="*/ 409548 w 1640088"/>
                <a:gd name="connsiteY878" fmla="*/ 941225 h 1361472"/>
                <a:gd name="connsiteX879" fmla="*/ 408662 w 1640088"/>
                <a:gd name="connsiteY879" fmla="*/ 955397 h 1361472"/>
                <a:gd name="connsiteX880" fmla="*/ 404292 w 1640088"/>
                <a:gd name="connsiteY880" fmla="*/ 992099 h 1361472"/>
                <a:gd name="connsiteX881" fmla="*/ 398276 w 1640088"/>
                <a:gd name="connsiteY881" fmla="*/ 1029246 h 1361472"/>
                <a:gd name="connsiteX882" fmla="*/ 393653 w 1640088"/>
                <a:gd name="connsiteY882" fmla="*/ 1048876 h 1361472"/>
                <a:gd name="connsiteX883" fmla="*/ 387891 w 1640088"/>
                <a:gd name="connsiteY883" fmla="*/ 1069267 h 1361472"/>
                <a:gd name="connsiteX884" fmla="*/ 376619 w 1640088"/>
                <a:gd name="connsiteY884" fmla="*/ 1104209 h 1361472"/>
                <a:gd name="connsiteX885" fmla="*/ 373516 w 1640088"/>
                <a:gd name="connsiteY885" fmla="*/ 1110984 h 1361472"/>
                <a:gd name="connsiteX886" fmla="*/ 368894 w 1640088"/>
                <a:gd name="connsiteY886" fmla="*/ 1119641 h 1361472"/>
                <a:gd name="connsiteX887" fmla="*/ 363385 w 1640088"/>
                <a:gd name="connsiteY887" fmla="*/ 1128798 h 1361472"/>
                <a:gd name="connsiteX888" fmla="*/ 357685 w 1640088"/>
                <a:gd name="connsiteY888" fmla="*/ 1137479 h 1361472"/>
                <a:gd name="connsiteX889" fmla="*/ 354646 w 1640088"/>
                <a:gd name="connsiteY889" fmla="*/ 1141551 h 1361472"/>
                <a:gd name="connsiteX890" fmla="*/ 344197 w 1640088"/>
                <a:gd name="connsiteY890" fmla="*/ 1152968 h 1361472"/>
                <a:gd name="connsiteX891" fmla="*/ 326973 w 1640088"/>
                <a:gd name="connsiteY891" fmla="*/ 1164589 h 1361472"/>
                <a:gd name="connsiteX892" fmla="*/ 326846 w 1640088"/>
                <a:gd name="connsiteY892" fmla="*/ 1164589 h 1361472"/>
                <a:gd name="connsiteX893" fmla="*/ 330836 w 1640088"/>
                <a:gd name="connsiteY893" fmla="*/ 1157629 h 1361472"/>
                <a:gd name="connsiteX894" fmla="*/ 338751 w 1640088"/>
                <a:gd name="connsiteY894" fmla="*/ 1138182 h 1361472"/>
                <a:gd name="connsiteX895" fmla="*/ 338751 w 1640088"/>
                <a:gd name="connsiteY895" fmla="*/ 1138182 h 1361472"/>
                <a:gd name="connsiteX896" fmla="*/ 338688 w 1640088"/>
                <a:gd name="connsiteY896" fmla="*/ 1138410 h 1361472"/>
                <a:gd name="connsiteX897" fmla="*/ 338688 w 1640088"/>
                <a:gd name="connsiteY897" fmla="*/ 1138410 h 1361472"/>
                <a:gd name="connsiteX898" fmla="*/ 342424 w 1640088"/>
                <a:gd name="connsiteY898" fmla="*/ 1127822 h 1361472"/>
                <a:gd name="connsiteX899" fmla="*/ 345274 w 1640088"/>
                <a:gd name="connsiteY899" fmla="*/ 1116038 h 1361472"/>
                <a:gd name="connsiteX900" fmla="*/ 346983 w 1640088"/>
                <a:gd name="connsiteY900" fmla="*/ 1102594 h 1361472"/>
                <a:gd name="connsiteX901" fmla="*/ 345400 w 1640088"/>
                <a:gd name="connsiteY901" fmla="*/ 1088631 h 1361472"/>
                <a:gd name="connsiteX902" fmla="*/ 343944 w 1640088"/>
                <a:gd name="connsiteY902" fmla="*/ 1082647 h 1361472"/>
                <a:gd name="connsiteX903" fmla="*/ 337168 w 1640088"/>
                <a:gd name="connsiteY903" fmla="*/ 1065942 h 1361472"/>
                <a:gd name="connsiteX904" fmla="*/ 330963 w 1640088"/>
                <a:gd name="connsiteY904" fmla="*/ 1055880 h 1361472"/>
                <a:gd name="connsiteX905" fmla="*/ 326150 w 1640088"/>
                <a:gd name="connsiteY905" fmla="*/ 1050371 h 1361472"/>
                <a:gd name="connsiteX906" fmla="*/ 316144 w 1640088"/>
                <a:gd name="connsiteY906" fmla="*/ 1043386 h 1361472"/>
                <a:gd name="connsiteX907" fmla="*/ 307976 w 1640088"/>
                <a:gd name="connsiteY907" fmla="*/ 1040593 h 1361472"/>
                <a:gd name="connsiteX908" fmla="*/ 300124 w 1640088"/>
                <a:gd name="connsiteY908" fmla="*/ 1039580 h 1361472"/>
                <a:gd name="connsiteX909" fmla="*/ 297400 w 1640088"/>
                <a:gd name="connsiteY909" fmla="*/ 1039865 h 1361472"/>
                <a:gd name="connsiteX910" fmla="*/ 292145 w 1640088"/>
                <a:gd name="connsiteY910" fmla="*/ 1040942 h 1361472"/>
                <a:gd name="connsiteX911" fmla="*/ 287459 w 1640088"/>
                <a:gd name="connsiteY911" fmla="*/ 1043120 h 1361472"/>
                <a:gd name="connsiteX912" fmla="*/ 282773 w 1640088"/>
                <a:gd name="connsiteY912" fmla="*/ 1046767 h 1361472"/>
                <a:gd name="connsiteX913" fmla="*/ 263459 w 1640088"/>
                <a:gd name="connsiteY913" fmla="*/ 1071172 h 1361472"/>
                <a:gd name="connsiteX914" fmla="*/ 253517 w 1640088"/>
                <a:gd name="connsiteY914" fmla="*/ 1087016 h 1361472"/>
                <a:gd name="connsiteX915" fmla="*/ 247754 w 1640088"/>
                <a:gd name="connsiteY915" fmla="*/ 1101948 h 1361472"/>
                <a:gd name="connsiteX916" fmla="*/ 246361 w 1640088"/>
                <a:gd name="connsiteY916" fmla="*/ 1107027 h 1361472"/>
                <a:gd name="connsiteX917" fmla="*/ 245221 w 1640088"/>
                <a:gd name="connsiteY917" fmla="*/ 1113302 h 1361472"/>
                <a:gd name="connsiteX918" fmla="*/ 244778 w 1640088"/>
                <a:gd name="connsiteY918" fmla="*/ 1122395 h 1361472"/>
                <a:gd name="connsiteX919" fmla="*/ 245791 w 1640088"/>
                <a:gd name="connsiteY919" fmla="*/ 1129089 h 1361472"/>
                <a:gd name="connsiteX920" fmla="*/ 246614 w 1640088"/>
                <a:gd name="connsiteY920" fmla="*/ 1132255 h 1361472"/>
                <a:gd name="connsiteX921" fmla="*/ 258076 w 1640088"/>
                <a:gd name="connsiteY921" fmla="*/ 1155932 h 1361472"/>
                <a:gd name="connsiteX922" fmla="*/ 273654 w 1640088"/>
                <a:gd name="connsiteY922" fmla="*/ 1175385 h 1361472"/>
                <a:gd name="connsiteX923" fmla="*/ 280556 w 1640088"/>
                <a:gd name="connsiteY923" fmla="*/ 1180730 h 1361472"/>
                <a:gd name="connsiteX924" fmla="*/ 272261 w 1640088"/>
                <a:gd name="connsiteY924" fmla="*/ 1188557 h 1361472"/>
                <a:gd name="connsiteX925" fmla="*/ 264092 w 1640088"/>
                <a:gd name="connsiteY925" fmla="*/ 1194136 h 1361472"/>
                <a:gd name="connsiteX926" fmla="*/ 245221 w 1640088"/>
                <a:gd name="connsiteY926" fmla="*/ 1199062 h 1361472"/>
                <a:gd name="connsiteX927" fmla="*/ 223627 w 1640088"/>
                <a:gd name="connsiteY927" fmla="*/ 1200570 h 1361472"/>
                <a:gd name="connsiteX928" fmla="*/ 208493 w 1640088"/>
                <a:gd name="connsiteY928" fmla="*/ 1199905 h 1361472"/>
                <a:gd name="connsiteX929" fmla="*/ 189876 w 1640088"/>
                <a:gd name="connsiteY929" fmla="*/ 1195953 h 1361472"/>
                <a:gd name="connsiteX930" fmla="*/ 182657 w 1640088"/>
                <a:gd name="connsiteY930" fmla="*/ 1193338 h 1361472"/>
                <a:gd name="connsiteX931" fmla="*/ 169296 w 1640088"/>
                <a:gd name="connsiteY931" fmla="*/ 1186714 h 1361472"/>
                <a:gd name="connsiteX932" fmla="*/ 165369 w 1640088"/>
                <a:gd name="connsiteY932" fmla="*/ 1183979 h 1361472"/>
                <a:gd name="connsiteX933" fmla="*/ 165369 w 1640088"/>
                <a:gd name="connsiteY933" fmla="*/ 1183979 h 1361472"/>
                <a:gd name="connsiteX934" fmla="*/ 165369 w 1640088"/>
                <a:gd name="connsiteY934" fmla="*/ 1183998 h 1361472"/>
                <a:gd name="connsiteX935" fmla="*/ 165369 w 1640088"/>
                <a:gd name="connsiteY935" fmla="*/ 1183998 h 1361472"/>
                <a:gd name="connsiteX936" fmla="*/ 155364 w 1640088"/>
                <a:gd name="connsiteY936" fmla="*/ 1176152 h 1361472"/>
                <a:gd name="connsiteX937" fmla="*/ 146562 w 1640088"/>
                <a:gd name="connsiteY937" fmla="*/ 1168401 h 1361472"/>
                <a:gd name="connsiteX938" fmla="*/ 137316 w 1640088"/>
                <a:gd name="connsiteY938" fmla="*/ 1158750 h 1361472"/>
                <a:gd name="connsiteX939" fmla="*/ 129718 w 1640088"/>
                <a:gd name="connsiteY939" fmla="*/ 1150030 h 1361472"/>
                <a:gd name="connsiteX940" fmla="*/ 114330 w 1640088"/>
                <a:gd name="connsiteY940" fmla="*/ 1127620 h 1361472"/>
                <a:gd name="connsiteX941" fmla="*/ 107808 w 1640088"/>
                <a:gd name="connsiteY941" fmla="*/ 1103709 h 1361472"/>
                <a:gd name="connsiteX942" fmla="*/ 106035 w 1640088"/>
                <a:gd name="connsiteY942" fmla="*/ 1089689 h 1361472"/>
                <a:gd name="connsiteX943" fmla="*/ 106478 w 1640088"/>
                <a:gd name="connsiteY943" fmla="*/ 1068975 h 1361472"/>
                <a:gd name="connsiteX944" fmla="*/ 109011 w 1640088"/>
                <a:gd name="connsiteY944" fmla="*/ 1047901 h 1361472"/>
                <a:gd name="connsiteX945" fmla="*/ 114393 w 1640088"/>
                <a:gd name="connsiteY945" fmla="*/ 1046495 h 1361472"/>
                <a:gd name="connsiteX946" fmla="*/ 128388 w 1640088"/>
                <a:gd name="connsiteY946" fmla="*/ 1041423 h 1361472"/>
                <a:gd name="connsiteX947" fmla="*/ 149855 w 1640088"/>
                <a:gd name="connsiteY947" fmla="*/ 1030221 h 1361472"/>
                <a:gd name="connsiteX948" fmla="*/ 158910 w 1640088"/>
                <a:gd name="connsiteY948" fmla="*/ 1022552 h 1361472"/>
                <a:gd name="connsiteX949" fmla="*/ 168599 w 1640088"/>
                <a:gd name="connsiteY949" fmla="*/ 1000490 h 1361472"/>
                <a:gd name="connsiteX950" fmla="*/ 166193 w 1640088"/>
                <a:gd name="connsiteY950" fmla="*/ 985963 h 1361472"/>
                <a:gd name="connsiteX951" fmla="*/ 159164 w 1640088"/>
                <a:gd name="connsiteY951" fmla="*/ 976458 h 1361472"/>
                <a:gd name="connsiteX952" fmla="*/ 152641 w 1640088"/>
                <a:gd name="connsiteY952" fmla="*/ 971677 h 1361472"/>
                <a:gd name="connsiteX953" fmla="*/ 146942 w 1640088"/>
                <a:gd name="connsiteY953" fmla="*/ 969765 h 1361472"/>
                <a:gd name="connsiteX954" fmla="*/ 140356 w 1640088"/>
                <a:gd name="connsiteY954" fmla="*/ 969125 h 1361472"/>
                <a:gd name="connsiteX955" fmla="*/ 138520 w 1640088"/>
                <a:gd name="connsiteY955" fmla="*/ 969069 h 1361472"/>
                <a:gd name="connsiteX956" fmla="*/ 129274 w 1640088"/>
                <a:gd name="connsiteY956" fmla="*/ 970183 h 1361472"/>
                <a:gd name="connsiteX957" fmla="*/ 119206 w 1640088"/>
                <a:gd name="connsiteY957" fmla="*/ 974350 h 1361472"/>
                <a:gd name="connsiteX958" fmla="*/ 116990 w 1640088"/>
                <a:gd name="connsiteY958" fmla="*/ 976167 h 1361472"/>
                <a:gd name="connsiteX959" fmla="*/ 113443 w 1640088"/>
                <a:gd name="connsiteY959" fmla="*/ 979276 h 1361472"/>
                <a:gd name="connsiteX960" fmla="*/ 110721 w 1640088"/>
                <a:gd name="connsiteY960" fmla="*/ 982240 h 1361472"/>
                <a:gd name="connsiteX961" fmla="*/ 102805 w 1640088"/>
                <a:gd name="connsiteY961" fmla="*/ 993012 h 1361472"/>
                <a:gd name="connsiteX962" fmla="*/ 93813 w 1640088"/>
                <a:gd name="connsiteY962" fmla="*/ 1012819 h 1361472"/>
                <a:gd name="connsiteX963" fmla="*/ 90013 w 1640088"/>
                <a:gd name="connsiteY963" fmla="*/ 1025636 h 1361472"/>
                <a:gd name="connsiteX964" fmla="*/ 89317 w 1640088"/>
                <a:gd name="connsiteY964" fmla="*/ 1025636 h 1361472"/>
                <a:gd name="connsiteX965" fmla="*/ 82034 w 1640088"/>
                <a:gd name="connsiteY965" fmla="*/ 1025142 h 1361472"/>
                <a:gd name="connsiteX966" fmla="*/ 73296 w 1640088"/>
                <a:gd name="connsiteY966" fmla="*/ 1023255 h 1361472"/>
                <a:gd name="connsiteX967" fmla="*/ 63734 w 1640088"/>
                <a:gd name="connsiteY967" fmla="*/ 1017683 h 1361472"/>
                <a:gd name="connsiteX968" fmla="*/ 52272 w 1640088"/>
                <a:gd name="connsiteY968" fmla="*/ 1006328 h 1361472"/>
                <a:gd name="connsiteX969" fmla="*/ 39417 w 1640088"/>
                <a:gd name="connsiteY969" fmla="*/ 987439 h 1361472"/>
                <a:gd name="connsiteX970" fmla="*/ 32958 w 1640088"/>
                <a:gd name="connsiteY970" fmla="*/ 970126 h 1361472"/>
                <a:gd name="connsiteX971" fmla="*/ 28019 w 1640088"/>
                <a:gd name="connsiteY971" fmla="*/ 951996 h 1361472"/>
                <a:gd name="connsiteX972" fmla="*/ 26499 w 1640088"/>
                <a:gd name="connsiteY972" fmla="*/ 918542 h 1361472"/>
                <a:gd name="connsiteX973" fmla="*/ 27069 w 1640088"/>
                <a:gd name="connsiteY973" fmla="*/ 882042 h 1361472"/>
                <a:gd name="connsiteX974" fmla="*/ 40874 w 1640088"/>
                <a:gd name="connsiteY974" fmla="*/ 824955 h 1361472"/>
                <a:gd name="connsiteX975" fmla="*/ 48156 w 1640088"/>
                <a:gd name="connsiteY975" fmla="*/ 808402 h 1361472"/>
                <a:gd name="connsiteX976" fmla="*/ 57022 w 1640088"/>
                <a:gd name="connsiteY976" fmla="*/ 791209 h 1361472"/>
                <a:gd name="connsiteX977" fmla="*/ 75512 w 1640088"/>
                <a:gd name="connsiteY977" fmla="*/ 760054 h 1361472"/>
                <a:gd name="connsiteX978" fmla="*/ 96979 w 1640088"/>
                <a:gd name="connsiteY978" fmla="*/ 733989 h 1361472"/>
                <a:gd name="connsiteX979" fmla="*/ 110467 w 1640088"/>
                <a:gd name="connsiteY979" fmla="*/ 720596 h 1361472"/>
                <a:gd name="connsiteX980" fmla="*/ 121866 w 1640088"/>
                <a:gd name="connsiteY980" fmla="*/ 710313 h 1361472"/>
                <a:gd name="connsiteX981" fmla="*/ 141559 w 1640088"/>
                <a:gd name="connsiteY981" fmla="*/ 695799 h 1361472"/>
                <a:gd name="connsiteX982" fmla="*/ 146055 w 1640088"/>
                <a:gd name="connsiteY982" fmla="*/ 692835 h 1361472"/>
                <a:gd name="connsiteX983" fmla="*/ 171385 w 1640088"/>
                <a:gd name="connsiteY983" fmla="*/ 695362 h 1361472"/>
                <a:gd name="connsiteX984" fmla="*/ 177717 w 1640088"/>
                <a:gd name="connsiteY984" fmla="*/ 695425 h 1361472"/>
                <a:gd name="connsiteX985" fmla="*/ 197538 w 1640088"/>
                <a:gd name="connsiteY985" fmla="*/ 694450 h 1361472"/>
                <a:gd name="connsiteX986" fmla="*/ 226097 w 1640088"/>
                <a:gd name="connsiteY986" fmla="*/ 683742 h 1361472"/>
                <a:gd name="connsiteX987" fmla="*/ 230277 w 1640088"/>
                <a:gd name="connsiteY987" fmla="*/ 675497 h 1361472"/>
                <a:gd name="connsiteX988" fmla="*/ 230023 w 1640088"/>
                <a:gd name="connsiteY988" fmla="*/ 669741 h 1361472"/>
                <a:gd name="connsiteX989" fmla="*/ 228377 w 1640088"/>
                <a:gd name="connsiteY989" fmla="*/ 665701 h 1361472"/>
                <a:gd name="connsiteX990" fmla="*/ 224641 w 1640088"/>
                <a:gd name="connsiteY990" fmla="*/ 661971 h 1361472"/>
                <a:gd name="connsiteX991" fmla="*/ 218372 w 1640088"/>
                <a:gd name="connsiteY991" fmla="*/ 658596 h 1361472"/>
                <a:gd name="connsiteX992" fmla="*/ 207544 w 1640088"/>
                <a:gd name="connsiteY992" fmla="*/ 656113 h 1361472"/>
                <a:gd name="connsiteX993" fmla="*/ 195195 w 1640088"/>
                <a:gd name="connsiteY993" fmla="*/ 654720 h 1361472"/>
                <a:gd name="connsiteX994" fmla="*/ 191839 w 1640088"/>
                <a:gd name="connsiteY994" fmla="*/ 654575 h 1361472"/>
                <a:gd name="connsiteX995" fmla="*/ 177465 w 1640088"/>
                <a:gd name="connsiteY995" fmla="*/ 656398 h 1361472"/>
                <a:gd name="connsiteX996" fmla="*/ 161760 w 1640088"/>
                <a:gd name="connsiteY996" fmla="*/ 661186 h 1361472"/>
                <a:gd name="connsiteX997" fmla="*/ 150868 w 1640088"/>
                <a:gd name="connsiteY997" fmla="*/ 665637 h 1361472"/>
                <a:gd name="connsiteX998" fmla="*/ 144979 w 1640088"/>
                <a:gd name="connsiteY998" fmla="*/ 668183 h 1361472"/>
                <a:gd name="connsiteX999" fmla="*/ 134087 w 1640088"/>
                <a:gd name="connsiteY999" fmla="*/ 664935 h 1361472"/>
                <a:gd name="connsiteX1000" fmla="*/ 126805 w 1640088"/>
                <a:gd name="connsiteY1000" fmla="*/ 661122 h 1361472"/>
                <a:gd name="connsiteX1001" fmla="*/ 112873 w 1640088"/>
                <a:gd name="connsiteY1001" fmla="*/ 647888 h 1361472"/>
                <a:gd name="connsiteX1002" fmla="*/ 112113 w 1640088"/>
                <a:gd name="connsiteY1002" fmla="*/ 646805 h 1361472"/>
                <a:gd name="connsiteX1003" fmla="*/ 107491 w 1640088"/>
                <a:gd name="connsiteY1003" fmla="*/ 639915 h 1361472"/>
                <a:gd name="connsiteX1004" fmla="*/ 104008 w 1640088"/>
                <a:gd name="connsiteY1004" fmla="*/ 633627 h 1361472"/>
                <a:gd name="connsiteX1005" fmla="*/ 101349 w 1640088"/>
                <a:gd name="connsiteY1005" fmla="*/ 623647 h 1361472"/>
                <a:gd name="connsiteX1006" fmla="*/ 101665 w 1640088"/>
                <a:gd name="connsiteY1006" fmla="*/ 599888 h 1361472"/>
                <a:gd name="connsiteX1007" fmla="*/ 103755 w 1640088"/>
                <a:gd name="connsiteY1007" fmla="*/ 588141 h 1361472"/>
                <a:gd name="connsiteX1008" fmla="*/ 106921 w 1640088"/>
                <a:gd name="connsiteY1008" fmla="*/ 578472 h 1361472"/>
                <a:gd name="connsiteX1009" fmla="*/ 116040 w 1640088"/>
                <a:gd name="connsiteY1009" fmla="*/ 563451 h 1361472"/>
                <a:gd name="connsiteX1010" fmla="*/ 123576 w 1640088"/>
                <a:gd name="connsiteY1010" fmla="*/ 553794 h 1361472"/>
                <a:gd name="connsiteX1011" fmla="*/ 131997 w 1640088"/>
                <a:gd name="connsiteY1011" fmla="*/ 544580 h 1361472"/>
                <a:gd name="connsiteX1012" fmla="*/ 150425 w 1640088"/>
                <a:gd name="connsiteY1012" fmla="*/ 527888 h 1361472"/>
                <a:gd name="connsiteX1013" fmla="*/ 159480 w 1640088"/>
                <a:gd name="connsiteY1013" fmla="*/ 521049 h 1361472"/>
                <a:gd name="connsiteX1014" fmla="*/ 170688 w 1640088"/>
                <a:gd name="connsiteY1014" fmla="*/ 513988 h 1361472"/>
                <a:gd name="connsiteX1015" fmla="*/ 191649 w 1640088"/>
                <a:gd name="connsiteY1015" fmla="*/ 502736 h 1361472"/>
                <a:gd name="connsiteX1016" fmla="*/ 209443 w 1640088"/>
                <a:gd name="connsiteY1016" fmla="*/ 496023 h 1361472"/>
                <a:gd name="connsiteX1017" fmla="*/ 211026 w 1640088"/>
                <a:gd name="connsiteY1017" fmla="*/ 495542 h 1361472"/>
                <a:gd name="connsiteX1018" fmla="*/ 217928 w 1640088"/>
                <a:gd name="connsiteY1018" fmla="*/ 499772 h 1361472"/>
                <a:gd name="connsiteX1019" fmla="*/ 238825 w 1640088"/>
                <a:gd name="connsiteY1019" fmla="*/ 507726 h 1361472"/>
                <a:gd name="connsiteX1020" fmla="*/ 263649 w 1640088"/>
                <a:gd name="connsiteY1020" fmla="*/ 511867 h 1361472"/>
                <a:gd name="connsiteX1021" fmla="*/ 265865 w 1640088"/>
                <a:gd name="connsiteY1021" fmla="*/ 511956 h 1361472"/>
                <a:gd name="connsiteX1022" fmla="*/ 272261 w 1640088"/>
                <a:gd name="connsiteY1022" fmla="*/ 511316 h 1361472"/>
                <a:gd name="connsiteX1023" fmla="*/ 282710 w 1640088"/>
                <a:gd name="connsiteY1023" fmla="*/ 506111 h 1361472"/>
                <a:gd name="connsiteX1024" fmla="*/ 285369 w 1640088"/>
                <a:gd name="connsiteY1024" fmla="*/ 502381 h 1361472"/>
                <a:gd name="connsiteX1025" fmla="*/ 286319 w 1640088"/>
                <a:gd name="connsiteY1025" fmla="*/ 496296 h 1361472"/>
                <a:gd name="connsiteX1026" fmla="*/ 279290 w 1640088"/>
                <a:gd name="connsiteY1026" fmla="*/ 484403 h 1361472"/>
                <a:gd name="connsiteX1027" fmla="*/ 269664 w 1640088"/>
                <a:gd name="connsiteY1027" fmla="*/ 478413 h 1361472"/>
                <a:gd name="connsiteX1028" fmla="*/ 263586 w 1640088"/>
                <a:gd name="connsiteY1028" fmla="*/ 475931 h 1361472"/>
                <a:gd name="connsiteX1029" fmla="*/ 244968 w 1640088"/>
                <a:gd name="connsiteY1029" fmla="*/ 472619 h 1361472"/>
                <a:gd name="connsiteX1030" fmla="*/ 230910 w 1640088"/>
                <a:gd name="connsiteY1030" fmla="*/ 471688 h 1361472"/>
                <a:gd name="connsiteX1031" fmla="*/ 227237 w 1640088"/>
                <a:gd name="connsiteY1031" fmla="*/ 471789 h 1361472"/>
                <a:gd name="connsiteX1032" fmla="*/ 219195 w 1640088"/>
                <a:gd name="connsiteY1032" fmla="*/ 472619 h 1361472"/>
                <a:gd name="connsiteX1033" fmla="*/ 215523 w 1640088"/>
                <a:gd name="connsiteY1033" fmla="*/ 468825 h 1361472"/>
                <a:gd name="connsiteX1034" fmla="*/ 207796 w 1640088"/>
                <a:gd name="connsiteY1034" fmla="*/ 456420 h 1361472"/>
                <a:gd name="connsiteX1035" fmla="*/ 203807 w 1640088"/>
                <a:gd name="connsiteY1035" fmla="*/ 444591 h 1361472"/>
                <a:gd name="connsiteX1036" fmla="*/ 203364 w 1640088"/>
                <a:gd name="connsiteY1036" fmla="*/ 432826 h 1361472"/>
                <a:gd name="connsiteX1037" fmla="*/ 205263 w 1640088"/>
                <a:gd name="connsiteY1037" fmla="*/ 424169 h 1361472"/>
                <a:gd name="connsiteX1038" fmla="*/ 207796 w 1640088"/>
                <a:gd name="connsiteY1038" fmla="*/ 419508 h 1361472"/>
                <a:gd name="connsiteX1039" fmla="*/ 227111 w 1640088"/>
                <a:gd name="connsiteY1039" fmla="*/ 400492 h 1361472"/>
                <a:gd name="connsiteX1040" fmla="*/ 237496 w 1640088"/>
                <a:gd name="connsiteY1040" fmla="*/ 393507 h 1361472"/>
                <a:gd name="connsiteX1041" fmla="*/ 248007 w 1640088"/>
                <a:gd name="connsiteY1041" fmla="*/ 387998 h 1361472"/>
                <a:gd name="connsiteX1042" fmla="*/ 255860 w 1640088"/>
                <a:gd name="connsiteY1042" fmla="*/ 384687 h 1361472"/>
                <a:gd name="connsiteX1043" fmla="*/ 267955 w 1640088"/>
                <a:gd name="connsiteY1043" fmla="*/ 381248 h 1361472"/>
                <a:gd name="connsiteX1044" fmla="*/ 280556 w 1640088"/>
                <a:gd name="connsiteY1044" fmla="*/ 378632 h 1361472"/>
                <a:gd name="connsiteX1045" fmla="*/ 298224 w 1640088"/>
                <a:gd name="connsiteY1045" fmla="*/ 376872 h 1361472"/>
                <a:gd name="connsiteX1046" fmla="*/ 301073 w 1640088"/>
                <a:gd name="connsiteY1046" fmla="*/ 376815 h 1361472"/>
                <a:gd name="connsiteX1047" fmla="*/ 315511 w 1640088"/>
                <a:gd name="connsiteY1047" fmla="*/ 377575 h 1361472"/>
                <a:gd name="connsiteX1048" fmla="*/ 343628 w 1640088"/>
                <a:gd name="connsiteY1048" fmla="*/ 382451 h 1361472"/>
                <a:gd name="connsiteX1049" fmla="*/ 370983 w 1640088"/>
                <a:gd name="connsiteY1049" fmla="*/ 390544 h 1361472"/>
                <a:gd name="connsiteX1050" fmla="*/ 392450 w 1640088"/>
                <a:gd name="connsiteY1050" fmla="*/ 401049 h 1361472"/>
                <a:gd name="connsiteX1051" fmla="*/ 411131 w 1640088"/>
                <a:gd name="connsiteY1051" fmla="*/ 413018 h 1361472"/>
                <a:gd name="connsiteX1052" fmla="*/ 412777 w 1640088"/>
                <a:gd name="connsiteY1052" fmla="*/ 414221 h 1361472"/>
                <a:gd name="connsiteX1053" fmla="*/ 412967 w 1640088"/>
                <a:gd name="connsiteY1053" fmla="*/ 437695 h 1361472"/>
                <a:gd name="connsiteX1054" fmla="*/ 417970 w 1640088"/>
                <a:gd name="connsiteY1054" fmla="*/ 453685 h 1361472"/>
                <a:gd name="connsiteX1055" fmla="*/ 422086 w 1640088"/>
                <a:gd name="connsiteY1055" fmla="*/ 458409 h 1361472"/>
                <a:gd name="connsiteX1056" fmla="*/ 427152 w 1640088"/>
                <a:gd name="connsiteY1056" fmla="*/ 461638 h 1361472"/>
                <a:gd name="connsiteX1057" fmla="*/ 433421 w 1640088"/>
                <a:gd name="connsiteY1057" fmla="*/ 463335 h 1361472"/>
                <a:gd name="connsiteX1058" fmla="*/ 433928 w 1640088"/>
                <a:gd name="connsiteY1058" fmla="*/ 463316 h 1361472"/>
                <a:gd name="connsiteX1059" fmla="*/ 438044 w 1640088"/>
                <a:gd name="connsiteY1059" fmla="*/ 462778 h 1361472"/>
                <a:gd name="connsiteX1060" fmla="*/ 441653 w 1640088"/>
                <a:gd name="connsiteY1060" fmla="*/ 461081 h 1361472"/>
                <a:gd name="connsiteX1061" fmla="*/ 446086 w 1640088"/>
                <a:gd name="connsiteY1061" fmla="*/ 456502 h 1361472"/>
                <a:gd name="connsiteX1062" fmla="*/ 448492 w 1640088"/>
                <a:gd name="connsiteY1062" fmla="*/ 451633 h 1361472"/>
                <a:gd name="connsiteX1063" fmla="*/ 449189 w 1640088"/>
                <a:gd name="connsiteY1063" fmla="*/ 440367 h 1361472"/>
                <a:gd name="connsiteX1064" fmla="*/ 445643 w 1640088"/>
                <a:gd name="connsiteY1064" fmla="*/ 426898 h 1361472"/>
                <a:gd name="connsiteX1065" fmla="*/ 440324 w 1640088"/>
                <a:gd name="connsiteY1065" fmla="*/ 415779 h 1361472"/>
                <a:gd name="connsiteX1066" fmla="*/ 436777 w 1640088"/>
                <a:gd name="connsiteY1066" fmla="*/ 410415 h 1361472"/>
                <a:gd name="connsiteX1067" fmla="*/ 437284 w 1640088"/>
                <a:gd name="connsiteY1067" fmla="*/ 401341 h 1361472"/>
                <a:gd name="connsiteX1068" fmla="*/ 440513 w 1640088"/>
                <a:gd name="connsiteY1068" fmla="*/ 380868 h 1361472"/>
                <a:gd name="connsiteX1069" fmla="*/ 446909 w 1640088"/>
                <a:gd name="connsiteY1069" fmla="*/ 361712 h 1361472"/>
                <a:gd name="connsiteX1070" fmla="*/ 457104 w 1640088"/>
                <a:gd name="connsiteY1070" fmla="*/ 337497 h 1361472"/>
                <a:gd name="connsiteX1071" fmla="*/ 470276 w 1640088"/>
                <a:gd name="connsiteY1071" fmla="*/ 314441 h 1361472"/>
                <a:gd name="connsiteX1072" fmla="*/ 485790 w 1640088"/>
                <a:gd name="connsiteY1072" fmla="*/ 289295 h 1361472"/>
                <a:gd name="connsiteX1073" fmla="*/ 500482 w 1640088"/>
                <a:gd name="connsiteY1073" fmla="*/ 266941 h 1361472"/>
                <a:gd name="connsiteX1074" fmla="*/ 510487 w 1640088"/>
                <a:gd name="connsiteY1074" fmla="*/ 254143 h 1361472"/>
                <a:gd name="connsiteX1075" fmla="*/ 520872 w 1640088"/>
                <a:gd name="connsiteY1075" fmla="*/ 241941 h 1361472"/>
                <a:gd name="connsiteX1076" fmla="*/ 532650 w 1640088"/>
                <a:gd name="connsiteY1076" fmla="*/ 228681 h 1361472"/>
                <a:gd name="connsiteX1077" fmla="*/ 545505 w 1640088"/>
                <a:gd name="connsiteY1077" fmla="*/ 215446 h 1361472"/>
                <a:gd name="connsiteX1078" fmla="*/ 557347 w 1640088"/>
                <a:gd name="connsiteY1078" fmla="*/ 204301 h 1361472"/>
                <a:gd name="connsiteX1079" fmla="*/ 570708 w 1640088"/>
                <a:gd name="connsiteY1079" fmla="*/ 191680 h 1361472"/>
                <a:gd name="connsiteX1080" fmla="*/ 595025 w 1640088"/>
                <a:gd name="connsiteY1080" fmla="*/ 169105 h 1361472"/>
                <a:gd name="connsiteX1081" fmla="*/ 595025 w 1640088"/>
                <a:gd name="connsiteY1081" fmla="*/ 169105 h 1361472"/>
                <a:gd name="connsiteX1082" fmla="*/ 607816 w 1640088"/>
                <a:gd name="connsiteY1082" fmla="*/ 159055 h 1361472"/>
                <a:gd name="connsiteX1083" fmla="*/ 624977 w 1640088"/>
                <a:gd name="connsiteY1083" fmla="*/ 147436 h 1361472"/>
                <a:gd name="connsiteX1084" fmla="*/ 657083 w 1640088"/>
                <a:gd name="connsiteY1084" fmla="*/ 128274 h 1361472"/>
                <a:gd name="connsiteX1085" fmla="*/ 682096 w 1640088"/>
                <a:gd name="connsiteY1085" fmla="*/ 120010 h 1361472"/>
                <a:gd name="connsiteX1086" fmla="*/ 692924 w 1640088"/>
                <a:gd name="connsiteY1086" fmla="*/ 119351 h 1361472"/>
                <a:gd name="connsiteX1087" fmla="*/ 703880 w 1640088"/>
                <a:gd name="connsiteY1087" fmla="*/ 119820 h 1361472"/>
                <a:gd name="connsiteX1088" fmla="*/ 713315 w 1640088"/>
                <a:gd name="connsiteY1088" fmla="*/ 121150 h 1361472"/>
                <a:gd name="connsiteX1089" fmla="*/ 718887 w 1640088"/>
                <a:gd name="connsiteY1089" fmla="*/ 122765 h 1361472"/>
                <a:gd name="connsiteX1090" fmla="*/ 724460 w 1640088"/>
                <a:gd name="connsiteY1090" fmla="*/ 125437 h 1361472"/>
                <a:gd name="connsiteX1091" fmla="*/ 728006 w 1640088"/>
                <a:gd name="connsiteY1091" fmla="*/ 127634 h 1361472"/>
                <a:gd name="connsiteX1092" fmla="*/ 734211 w 1640088"/>
                <a:gd name="connsiteY1092" fmla="*/ 132706 h 1361472"/>
                <a:gd name="connsiteX1093" fmla="*/ 743457 w 1640088"/>
                <a:gd name="connsiteY1093" fmla="*/ 142591 h 1361472"/>
                <a:gd name="connsiteX1094" fmla="*/ 745674 w 1640088"/>
                <a:gd name="connsiteY1094" fmla="*/ 145238 h 1361472"/>
                <a:gd name="connsiteX1095" fmla="*/ 747763 w 1640088"/>
                <a:gd name="connsiteY1095" fmla="*/ 147910 h 1361472"/>
                <a:gd name="connsiteX1096" fmla="*/ 736681 w 1640088"/>
                <a:gd name="connsiteY1096" fmla="*/ 166680 h 1361472"/>
                <a:gd name="connsiteX1097" fmla="*/ 730918 w 1640088"/>
                <a:gd name="connsiteY1097" fmla="*/ 177040 h 1361472"/>
                <a:gd name="connsiteX1098" fmla="*/ 725790 w 1640088"/>
                <a:gd name="connsiteY1098" fmla="*/ 189863 h 1361472"/>
                <a:gd name="connsiteX1099" fmla="*/ 718697 w 1640088"/>
                <a:gd name="connsiteY1099" fmla="*/ 213540 h 1361472"/>
                <a:gd name="connsiteX1100" fmla="*/ 716734 w 1640088"/>
                <a:gd name="connsiteY1100" fmla="*/ 224812 h 1361472"/>
                <a:gd name="connsiteX1101" fmla="*/ 715974 w 1640088"/>
                <a:gd name="connsiteY1101" fmla="*/ 238268 h 1361472"/>
                <a:gd name="connsiteX1102" fmla="*/ 716987 w 1640088"/>
                <a:gd name="connsiteY1102" fmla="*/ 245170 h 1361472"/>
                <a:gd name="connsiteX1103" fmla="*/ 719267 w 1640088"/>
                <a:gd name="connsiteY1103" fmla="*/ 251446 h 1361472"/>
                <a:gd name="connsiteX1104" fmla="*/ 723447 w 1640088"/>
                <a:gd name="connsiteY1104" fmla="*/ 256936 h 1361472"/>
                <a:gd name="connsiteX1105" fmla="*/ 728892 w 1640088"/>
                <a:gd name="connsiteY1105" fmla="*/ 260748 h 1361472"/>
                <a:gd name="connsiteX1106" fmla="*/ 730602 w 1640088"/>
                <a:gd name="connsiteY1106" fmla="*/ 261451 h 1361472"/>
                <a:gd name="connsiteX1107" fmla="*/ 735098 w 1640088"/>
                <a:gd name="connsiteY1107" fmla="*/ 262711 h 1361472"/>
                <a:gd name="connsiteX1108" fmla="*/ 737568 w 1640088"/>
                <a:gd name="connsiteY1108" fmla="*/ 262920 h 1361472"/>
                <a:gd name="connsiteX1109" fmla="*/ 752322 w 1640088"/>
                <a:gd name="connsiteY1109" fmla="*/ 257512 h 1361472"/>
                <a:gd name="connsiteX1110" fmla="*/ 761314 w 1640088"/>
                <a:gd name="connsiteY1110" fmla="*/ 247140 h 1361472"/>
                <a:gd name="connsiteX1111" fmla="*/ 767710 w 1640088"/>
                <a:gd name="connsiteY1111" fmla="*/ 232638 h 1361472"/>
                <a:gd name="connsiteX1112" fmla="*/ 772776 w 1640088"/>
                <a:gd name="connsiteY1112" fmla="*/ 211862 h 1361472"/>
                <a:gd name="connsiteX1113" fmla="*/ 776386 w 1640088"/>
                <a:gd name="connsiteY1113" fmla="*/ 183853 h 1361472"/>
                <a:gd name="connsiteX1114" fmla="*/ 777146 w 1640088"/>
                <a:gd name="connsiteY1114" fmla="*/ 172379 h 1361472"/>
                <a:gd name="connsiteX1115" fmla="*/ 775879 w 1640088"/>
                <a:gd name="connsiteY1115" fmla="*/ 155262 h 1361472"/>
                <a:gd name="connsiteX1116" fmla="*/ 774486 w 1640088"/>
                <a:gd name="connsiteY1116" fmla="*/ 149962 h 1361472"/>
                <a:gd name="connsiteX1117" fmla="*/ 801209 w 1640088"/>
                <a:gd name="connsiteY1117" fmla="*/ 120529 h 1361472"/>
                <a:gd name="connsiteX1118" fmla="*/ 830401 w 1640088"/>
                <a:gd name="connsiteY1118" fmla="*/ 92394 h 1361472"/>
                <a:gd name="connsiteX1119" fmla="*/ 862443 w 1640088"/>
                <a:gd name="connsiteY1119" fmla="*/ 68597 h 1361472"/>
                <a:gd name="connsiteX1120" fmla="*/ 881884 w 1640088"/>
                <a:gd name="connsiteY1120" fmla="*/ 57369 h 1361472"/>
                <a:gd name="connsiteX1121" fmla="*/ 899298 w 1640088"/>
                <a:gd name="connsiteY1121" fmla="*/ 48232 h 1361472"/>
                <a:gd name="connsiteX1122" fmla="*/ 927604 w 1640088"/>
                <a:gd name="connsiteY1122" fmla="*/ 36738 h 1361472"/>
                <a:gd name="connsiteX1123" fmla="*/ 937230 w 1640088"/>
                <a:gd name="connsiteY1123" fmla="*/ 33503 h 1361472"/>
                <a:gd name="connsiteX1124" fmla="*/ 944322 w 1640088"/>
                <a:gd name="connsiteY1124" fmla="*/ 31514 h 1361472"/>
                <a:gd name="connsiteX1125" fmla="*/ 950844 w 1640088"/>
                <a:gd name="connsiteY1125" fmla="*/ 29760 h 1361472"/>
                <a:gd name="connsiteX1126" fmla="*/ 959773 w 1640088"/>
                <a:gd name="connsiteY1126" fmla="*/ 28000 h 1361472"/>
                <a:gd name="connsiteX1127" fmla="*/ 968511 w 1640088"/>
                <a:gd name="connsiteY1127" fmla="*/ 26796 h 1361472"/>
                <a:gd name="connsiteX1128" fmla="*/ 981683 w 1640088"/>
                <a:gd name="connsiteY1128" fmla="*/ 25923 h 1361472"/>
                <a:gd name="connsiteX1129" fmla="*/ 983203 w 1640088"/>
                <a:gd name="connsiteY1129" fmla="*/ -547 h 1361472"/>
                <a:gd name="connsiteX1130" fmla="*/ 935013 w 1640088"/>
                <a:gd name="connsiteY1130" fmla="*/ 6868 h 1361472"/>
                <a:gd name="connsiteX1131" fmla="*/ 911329 w 1640088"/>
                <a:gd name="connsiteY1131" fmla="*/ 15259 h 1361472"/>
                <a:gd name="connsiteX1132" fmla="*/ 899235 w 1640088"/>
                <a:gd name="connsiteY1132" fmla="*/ 20394 h 1361472"/>
                <a:gd name="connsiteX1133" fmla="*/ 886000 w 1640088"/>
                <a:gd name="connsiteY1133" fmla="*/ 26530 h 1361472"/>
                <a:gd name="connsiteX1134" fmla="*/ 862570 w 1640088"/>
                <a:gd name="connsiteY1134" fmla="*/ 39347 h 1361472"/>
                <a:gd name="connsiteX1135" fmla="*/ 842370 w 1640088"/>
                <a:gd name="connsiteY1135" fmla="*/ 52316 h 1361472"/>
                <a:gd name="connsiteX1136" fmla="*/ 821156 w 1640088"/>
                <a:gd name="connsiteY1136" fmla="*/ 68717 h 1361472"/>
                <a:gd name="connsiteX1137" fmla="*/ 800322 w 1640088"/>
                <a:gd name="connsiteY1137" fmla="*/ 87467 h 1361472"/>
                <a:gd name="connsiteX1138" fmla="*/ 766064 w 1640088"/>
                <a:gd name="connsiteY1138" fmla="*/ 123613 h 1361472"/>
                <a:gd name="connsiteX1139" fmla="*/ 761757 w 1640088"/>
                <a:gd name="connsiteY1139" fmla="*/ 128635 h 1361472"/>
                <a:gd name="connsiteX1140" fmla="*/ 754919 w 1640088"/>
                <a:gd name="connsiteY1140" fmla="*/ 120181 h 1361472"/>
                <a:gd name="connsiteX1141" fmla="*/ 744090 w 1640088"/>
                <a:gd name="connsiteY1141" fmla="*/ 109884 h 1361472"/>
                <a:gd name="connsiteX1142" fmla="*/ 732692 w 1640088"/>
                <a:gd name="connsiteY1142" fmla="*/ 102260 h 1361472"/>
                <a:gd name="connsiteX1143" fmla="*/ 720850 w 1640088"/>
                <a:gd name="connsiteY1143" fmla="*/ 97618 h 1361472"/>
                <a:gd name="connsiteX1144" fmla="*/ 710401 w 1640088"/>
                <a:gd name="connsiteY1144" fmla="*/ 95864 h 1361472"/>
                <a:gd name="connsiteX1145" fmla="*/ 700966 w 1640088"/>
                <a:gd name="connsiteY1145" fmla="*/ 94946 h 1361472"/>
                <a:gd name="connsiteX1146" fmla="*/ 691151 w 1640088"/>
                <a:gd name="connsiteY1146" fmla="*/ 94471 h 1361472"/>
                <a:gd name="connsiteX1147" fmla="*/ 674877 w 1640088"/>
                <a:gd name="connsiteY1147" fmla="*/ 96143 h 1361472"/>
                <a:gd name="connsiteX1148" fmla="*/ 651637 w 1640088"/>
                <a:gd name="connsiteY1148" fmla="*/ 103520 h 1361472"/>
                <a:gd name="connsiteX1149" fmla="*/ 605727 w 1640088"/>
                <a:gd name="connsiteY1149" fmla="*/ 130249 h 1361472"/>
                <a:gd name="connsiteX1150" fmla="*/ 596544 w 1640088"/>
                <a:gd name="connsiteY1150" fmla="*/ 136436 h 1361472"/>
                <a:gd name="connsiteX1151" fmla="*/ 586223 w 1640088"/>
                <a:gd name="connsiteY1151" fmla="*/ 144326 h 1361472"/>
                <a:gd name="connsiteX1152" fmla="*/ 565896 w 1640088"/>
                <a:gd name="connsiteY1152" fmla="*/ 162101 h 1361472"/>
                <a:gd name="connsiteX1153" fmla="*/ 548608 w 1640088"/>
                <a:gd name="connsiteY1153" fmla="*/ 178655 h 1361472"/>
                <a:gd name="connsiteX1154" fmla="*/ 529231 w 1640088"/>
                <a:gd name="connsiteY1154" fmla="*/ 197487 h 1361472"/>
                <a:gd name="connsiteX1155" fmla="*/ 495352 w 1640088"/>
                <a:gd name="connsiteY1155" fmla="*/ 235102 h 1361472"/>
                <a:gd name="connsiteX1156" fmla="*/ 478508 w 1640088"/>
                <a:gd name="connsiteY1156" fmla="*/ 257227 h 1361472"/>
                <a:gd name="connsiteX1157" fmla="*/ 465020 w 1640088"/>
                <a:gd name="connsiteY1157" fmla="*/ 278086 h 1361472"/>
                <a:gd name="connsiteX1158" fmla="*/ 452039 w 1640088"/>
                <a:gd name="connsiteY1158" fmla="*/ 299091 h 1361472"/>
                <a:gd name="connsiteX1159" fmla="*/ 439753 w 1640088"/>
                <a:gd name="connsiteY1159" fmla="*/ 319931 h 1361472"/>
                <a:gd name="connsiteX1160" fmla="*/ 435131 w 1640088"/>
                <a:gd name="connsiteY1160" fmla="*/ 328955 h 1361472"/>
                <a:gd name="connsiteX1161" fmla="*/ 430002 w 1640088"/>
                <a:gd name="connsiteY1161" fmla="*/ 341284 h 1361472"/>
                <a:gd name="connsiteX1162" fmla="*/ 420629 w 1640088"/>
                <a:gd name="connsiteY1162" fmla="*/ 365316 h 1361472"/>
                <a:gd name="connsiteX1163" fmla="*/ 417590 w 1640088"/>
                <a:gd name="connsiteY1163" fmla="*/ 375378 h 1361472"/>
                <a:gd name="connsiteX1164" fmla="*/ 415247 w 1640088"/>
                <a:gd name="connsiteY1164" fmla="*/ 388353 h 1361472"/>
                <a:gd name="connsiteX1165" fmla="*/ 414741 w 1640088"/>
                <a:gd name="connsiteY1165" fmla="*/ 391811 h 1361472"/>
                <a:gd name="connsiteX1166" fmla="*/ 407079 w 1640088"/>
                <a:gd name="connsiteY1166" fmla="*/ 386523 h 1361472"/>
                <a:gd name="connsiteX1167" fmla="*/ 385738 w 1640088"/>
                <a:gd name="connsiteY1167" fmla="*/ 374409 h 1361472"/>
                <a:gd name="connsiteX1168" fmla="*/ 373263 w 1640088"/>
                <a:gd name="connsiteY1168" fmla="*/ 368976 h 1361472"/>
                <a:gd name="connsiteX1169" fmla="*/ 359965 w 1640088"/>
                <a:gd name="connsiteY1169" fmla="*/ 364543 h 1361472"/>
                <a:gd name="connsiteX1170" fmla="*/ 337422 w 1640088"/>
                <a:gd name="connsiteY1170" fmla="*/ 358831 h 1361472"/>
                <a:gd name="connsiteX1171" fmla="*/ 324757 w 1640088"/>
                <a:gd name="connsiteY1171" fmla="*/ 356571 h 1361472"/>
                <a:gd name="connsiteX1172" fmla="*/ 308419 w 1640088"/>
                <a:gd name="connsiteY1172" fmla="*/ 354664 h 1361472"/>
                <a:gd name="connsiteX1173" fmla="*/ 299047 w 1640088"/>
                <a:gd name="connsiteY1173" fmla="*/ 354234 h 1361472"/>
                <a:gd name="connsiteX1174" fmla="*/ 270108 w 1640088"/>
                <a:gd name="connsiteY1174" fmla="*/ 357216 h 1361472"/>
                <a:gd name="connsiteX1175" fmla="*/ 258266 w 1640088"/>
                <a:gd name="connsiteY1175" fmla="*/ 359470 h 1361472"/>
                <a:gd name="connsiteX1176" fmla="*/ 239966 w 1640088"/>
                <a:gd name="connsiteY1176" fmla="*/ 365588 h 1361472"/>
                <a:gd name="connsiteX1177" fmla="*/ 226541 w 1640088"/>
                <a:gd name="connsiteY1177" fmla="*/ 371939 h 1361472"/>
                <a:gd name="connsiteX1178" fmla="*/ 217295 w 1640088"/>
                <a:gd name="connsiteY1178" fmla="*/ 377847 h 1361472"/>
                <a:gd name="connsiteX1179" fmla="*/ 206846 w 1640088"/>
                <a:gd name="connsiteY1179" fmla="*/ 386175 h 1361472"/>
                <a:gd name="connsiteX1180" fmla="*/ 197285 w 1640088"/>
                <a:gd name="connsiteY1180" fmla="*/ 394920 h 1361472"/>
                <a:gd name="connsiteX1181" fmla="*/ 190255 w 1640088"/>
                <a:gd name="connsiteY1181" fmla="*/ 402601 h 1361472"/>
                <a:gd name="connsiteX1182" fmla="*/ 184620 w 1640088"/>
                <a:gd name="connsiteY1182" fmla="*/ 410991 h 1361472"/>
                <a:gd name="connsiteX1183" fmla="*/ 180060 w 1640088"/>
                <a:gd name="connsiteY1183" fmla="*/ 424929 h 1361472"/>
                <a:gd name="connsiteX1184" fmla="*/ 181517 w 1640088"/>
                <a:gd name="connsiteY1184" fmla="*/ 454121 h 1361472"/>
                <a:gd name="connsiteX1185" fmla="*/ 187279 w 1640088"/>
                <a:gd name="connsiteY1185" fmla="*/ 467971 h 1361472"/>
                <a:gd name="connsiteX1186" fmla="*/ 193865 w 1640088"/>
                <a:gd name="connsiteY1186" fmla="*/ 478830 h 1361472"/>
                <a:gd name="connsiteX1187" fmla="*/ 190699 w 1640088"/>
                <a:gd name="connsiteY1187" fmla="*/ 480027 h 1361472"/>
                <a:gd name="connsiteX1188" fmla="*/ 177971 w 1640088"/>
                <a:gd name="connsiteY1188" fmla="*/ 485518 h 1361472"/>
                <a:gd name="connsiteX1189" fmla="*/ 166193 w 1640088"/>
                <a:gd name="connsiteY1189" fmla="*/ 491324 h 1361472"/>
                <a:gd name="connsiteX1190" fmla="*/ 145105 w 1640088"/>
                <a:gd name="connsiteY1190" fmla="*/ 503426 h 1361472"/>
                <a:gd name="connsiteX1191" fmla="*/ 124272 w 1640088"/>
                <a:gd name="connsiteY1191" fmla="*/ 519972 h 1361472"/>
                <a:gd name="connsiteX1192" fmla="*/ 116040 w 1640088"/>
                <a:gd name="connsiteY1192" fmla="*/ 527382 h 1361472"/>
                <a:gd name="connsiteX1193" fmla="*/ 107618 w 1640088"/>
                <a:gd name="connsiteY1193" fmla="*/ 536272 h 1361472"/>
                <a:gd name="connsiteX1194" fmla="*/ 91723 w 1640088"/>
                <a:gd name="connsiteY1194" fmla="*/ 556909 h 1361472"/>
                <a:gd name="connsiteX1195" fmla="*/ 86341 w 1640088"/>
                <a:gd name="connsiteY1195" fmla="*/ 565788 h 1361472"/>
                <a:gd name="connsiteX1196" fmla="*/ 81211 w 1640088"/>
                <a:gd name="connsiteY1196" fmla="*/ 579111 h 1361472"/>
                <a:gd name="connsiteX1197" fmla="*/ 78489 w 1640088"/>
                <a:gd name="connsiteY1197" fmla="*/ 591225 h 1361472"/>
                <a:gd name="connsiteX1198" fmla="*/ 76652 w 1640088"/>
                <a:gd name="connsiteY1198" fmla="*/ 607157 h 1361472"/>
                <a:gd name="connsiteX1199" fmla="*/ 76146 w 1640088"/>
                <a:gd name="connsiteY1199" fmla="*/ 618841 h 1361472"/>
                <a:gd name="connsiteX1200" fmla="*/ 78045 w 1640088"/>
                <a:gd name="connsiteY1200" fmla="*/ 632867 h 1361472"/>
                <a:gd name="connsiteX1201" fmla="*/ 79058 w 1640088"/>
                <a:gd name="connsiteY1201" fmla="*/ 637509 h 1361472"/>
                <a:gd name="connsiteX1202" fmla="*/ 82794 w 1640088"/>
                <a:gd name="connsiteY1202" fmla="*/ 646742 h 1361472"/>
                <a:gd name="connsiteX1203" fmla="*/ 90773 w 1640088"/>
                <a:gd name="connsiteY1203" fmla="*/ 660210 h 1361472"/>
                <a:gd name="connsiteX1204" fmla="*/ 109137 w 1640088"/>
                <a:gd name="connsiteY1204" fmla="*/ 678809 h 1361472"/>
                <a:gd name="connsiteX1205" fmla="*/ 117053 w 1640088"/>
                <a:gd name="connsiteY1205" fmla="*/ 684179 h 1361472"/>
                <a:gd name="connsiteX1206" fmla="*/ 107491 w 1640088"/>
                <a:gd name="connsiteY1206" fmla="*/ 690657 h 1361472"/>
                <a:gd name="connsiteX1207" fmla="*/ 89696 w 1640088"/>
                <a:gd name="connsiteY1207" fmla="*/ 705158 h 1361472"/>
                <a:gd name="connsiteX1208" fmla="*/ 58478 w 1640088"/>
                <a:gd name="connsiteY1208" fmla="*/ 738549 h 1361472"/>
                <a:gd name="connsiteX1209" fmla="*/ 44357 w 1640088"/>
                <a:gd name="connsiteY1209" fmla="*/ 758521 h 1361472"/>
                <a:gd name="connsiteX1210" fmla="*/ 32452 w 1640088"/>
                <a:gd name="connsiteY1210" fmla="*/ 779646 h 1361472"/>
                <a:gd name="connsiteX1211" fmla="*/ 12568 w 1640088"/>
                <a:gd name="connsiteY1211" fmla="*/ 824600 h 1361472"/>
                <a:gd name="connsiteX1212" fmla="*/ 6045 w 1640088"/>
                <a:gd name="connsiteY1212" fmla="*/ 847163 h 1361472"/>
                <a:gd name="connsiteX1213" fmla="*/ 1359 w 1640088"/>
                <a:gd name="connsiteY1213" fmla="*/ 868788 h 1361472"/>
                <a:gd name="connsiteX1214" fmla="*/ -1047 w 1640088"/>
                <a:gd name="connsiteY1214" fmla="*/ 922481 h 1361472"/>
                <a:gd name="connsiteX1215" fmla="*/ -224 w 1640088"/>
                <a:gd name="connsiteY1215" fmla="*/ 946734 h 1361472"/>
                <a:gd name="connsiteX1216" fmla="*/ 4462 w 1640088"/>
                <a:gd name="connsiteY1216" fmla="*/ 970474 h 1361472"/>
                <a:gd name="connsiteX1217" fmla="*/ 14468 w 1640088"/>
                <a:gd name="connsiteY1217" fmla="*/ 996969 h 1361472"/>
                <a:gd name="connsiteX1218" fmla="*/ 17381 w 1640088"/>
                <a:gd name="connsiteY1218" fmla="*/ 1002535 h 1361472"/>
                <a:gd name="connsiteX1219" fmla="*/ 22509 w 1640088"/>
                <a:gd name="connsiteY1219" fmla="*/ 1010077 h 1361472"/>
                <a:gd name="connsiteX1220" fmla="*/ 29665 w 1640088"/>
                <a:gd name="connsiteY1220" fmla="*/ 1019152 h 1361472"/>
                <a:gd name="connsiteX1221" fmla="*/ 38657 w 1640088"/>
                <a:gd name="connsiteY1221" fmla="*/ 1029094 h 1361472"/>
                <a:gd name="connsiteX1222" fmla="*/ 52969 w 1640088"/>
                <a:gd name="connsiteY1222" fmla="*/ 1040156 h 1361472"/>
                <a:gd name="connsiteX1223" fmla="*/ 68546 w 1640088"/>
                <a:gd name="connsiteY1223" fmla="*/ 1047204 h 1361472"/>
                <a:gd name="connsiteX1224" fmla="*/ 74942 w 1640088"/>
                <a:gd name="connsiteY1224" fmla="*/ 1048338 h 1361472"/>
                <a:gd name="connsiteX1225" fmla="*/ 81148 w 1640088"/>
                <a:gd name="connsiteY1225" fmla="*/ 1048977 h 1361472"/>
                <a:gd name="connsiteX1226" fmla="*/ 85834 w 1640088"/>
                <a:gd name="connsiteY1226" fmla="*/ 1049250 h 1361472"/>
                <a:gd name="connsiteX1227" fmla="*/ 84504 w 1640088"/>
                <a:gd name="connsiteY1227" fmla="*/ 1061718 h 1361472"/>
                <a:gd name="connsiteX1228" fmla="*/ 84061 w 1640088"/>
                <a:gd name="connsiteY1228" fmla="*/ 1098073 h 1361472"/>
                <a:gd name="connsiteX1229" fmla="*/ 89634 w 1640088"/>
                <a:gd name="connsiteY1229" fmla="*/ 1125562 h 1361472"/>
                <a:gd name="connsiteX1230" fmla="*/ 98816 w 1640088"/>
                <a:gd name="connsiteY1230" fmla="*/ 1146345 h 1361472"/>
                <a:gd name="connsiteX1231" fmla="*/ 105654 w 1640088"/>
                <a:gd name="connsiteY1231" fmla="*/ 1156496 h 1361472"/>
                <a:gd name="connsiteX1232" fmla="*/ 124272 w 1640088"/>
                <a:gd name="connsiteY1232" fmla="*/ 1178678 h 1361472"/>
                <a:gd name="connsiteX1233" fmla="*/ 142700 w 1640088"/>
                <a:gd name="connsiteY1233" fmla="*/ 1195807 h 1361472"/>
                <a:gd name="connsiteX1234" fmla="*/ 153718 w 1640088"/>
                <a:gd name="connsiteY1234" fmla="*/ 1204135 h 1361472"/>
                <a:gd name="connsiteX1235" fmla="*/ 162457 w 1640088"/>
                <a:gd name="connsiteY1235" fmla="*/ 1209897 h 1361472"/>
                <a:gd name="connsiteX1236" fmla="*/ 176388 w 1640088"/>
                <a:gd name="connsiteY1236" fmla="*/ 1215812 h 1361472"/>
                <a:gd name="connsiteX1237" fmla="*/ 182340 w 1640088"/>
                <a:gd name="connsiteY1237" fmla="*/ 1218015 h 1361472"/>
                <a:gd name="connsiteX1238" fmla="*/ 196588 w 1640088"/>
                <a:gd name="connsiteY1238" fmla="*/ 1221884 h 1361472"/>
                <a:gd name="connsiteX1239" fmla="*/ 219322 w 1640088"/>
                <a:gd name="connsiteY1239" fmla="*/ 1224000 h 1361472"/>
                <a:gd name="connsiteX1240" fmla="*/ 223248 w 1640088"/>
                <a:gd name="connsiteY1240" fmla="*/ 1224107 h 1361472"/>
                <a:gd name="connsiteX1241" fmla="*/ 231923 w 1640088"/>
                <a:gd name="connsiteY1241" fmla="*/ 1223917 h 1361472"/>
                <a:gd name="connsiteX1242" fmla="*/ 259026 w 1640088"/>
                <a:gd name="connsiteY1242" fmla="*/ 1220269 h 1361472"/>
                <a:gd name="connsiteX1243" fmla="*/ 269031 w 1640088"/>
                <a:gd name="connsiteY1243" fmla="*/ 1217578 h 1361472"/>
                <a:gd name="connsiteX1244" fmla="*/ 282329 w 1640088"/>
                <a:gd name="connsiteY1244" fmla="*/ 1210682 h 1361472"/>
                <a:gd name="connsiteX1245" fmla="*/ 300693 w 1640088"/>
                <a:gd name="connsiteY1245" fmla="*/ 1194338 h 1361472"/>
                <a:gd name="connsiteX1246" fmla="*/ 303923 w 1640088"/>
                <a:gd name="connsiteY1246" fmla="*/ 1191103 h 1361472"/>
                <a:gd name="connsiteX1247" fmla="*/ 308165 w 1640088"/>
                <a:gd name="connsiteY1247" fmla="*/ 1191932 h 1361472"/>
                <a:gd name="connsiteX1248" fmla="*/ 316334 w 1640088"/>
                <a:gd name="connsiteY1248" fmla="*/ 1192989 h 1361472"/>
                <a:gd name="connsiteX1249" fmla="*/ 319121 w 1640088"/>
                <a:gd name="connsiteY1249" fmla="*/ 1193217 h 1361472"/>
                <a:gd name="connsiteX1250" fmla="*/ 320324 w 1640088"/>
                <a:gd name="connsiteY1250" fmla="*/ 1193236 h 1361472"/>
                <a:gd name="connsiteX1251" fmla="*/ 330646 w 1640088"/>
                <a:gd name="connsiteY1251" fmla="*/ 1191723 h 1361472"/>
                <a:gd name="connsiteX1252" fmla="*/ 336851 w 1640088"/>
                <a:gd name="connsiteY1252" fmla="*/ 1189342 h 1361472"/>
                <a:gd name="connsiteX1253" fmla="*/ 344197 w 1640088"/>
                <a:gd name="connsiteY1253" fmla="*/ 1185593 h 1361472"/>
                <a:gd name="connsiteX1254" fmla="*/ 357116 w 1640088"/>
                <a:gd name="connsiteY1254" fmla="*/ 1176563 h 1361472"/>
                <a:gd name="connsiteX1255" fmla="*/ 368134 w 1640088"/>
                <a:gd name="connsiteY1255" fmla="*/ 1166786 h 1361472"/>
                <a:gd name="connsiteX1256" fmla="*/ 376683 w 1640088"/>
                <a:gd name="connsiteY1256" fmla="*/ 1155850 h 1361472"/>
                <a:gd name="connsiteX1257" fmla="*/ 384345 w 1640088"/>
                <a:gd name="connsiteY1257" fmla="*/ 1144730 h 1361472"/>
                <a:gd name="connsiteX1258" fmla="*/ 390614 w 1640088"/>
                <a:gd name="connsiteY1258" fmla="*/ 1133870 h 1361472"/>
                <a:gd name="connsiteX1259" fmla="*/ 401443 w 1640088"/>
                <a:gd name="connsiteY1259" fmla="*/ 1110421 h 1361472"/>
                <a:gd name="connsiteX1260" fmla="*/ 409548 w 1640088"/>
                <a:gd name="connsiteY1260" fmla="*/ 1084984 h 1361472"/>
                <a:gd name="connsiteX1261" fmla="*/ 416324 w 1640088"/>
                <a:gd name="connsiteY1261" fmla="*/ 1061573 h 1361472"/>
                <a:gd name="connsiteX1262" fmla="*/ 419806 w 1640088"/>
                <a:gd name="connsiteY1262" fmla="*/ 1047698 h 1361472"/>
                <a:gd name="connsiteX1263" fmla="*/ 423036 w 1640088"/>
                <a:gd name="connsiteY1263" fmla="*/ 1032678 h 1361472"/>
                <a:gd name="connsiteX1264" fmla="*/ 424999 w 1640088"/>
                <a:gd name="connsiteY1264" fmla="*/ 1021203 h 1361472"/>
                <a:gd name="connsiteX1265" fmla="*/ 426836 w 1640088"/>
                <a:gd name="connsiteY1265" fmla="*/ 1009146 h 1361472"/>
                <a:gd name="connsiteX1266" fmla="*/ 430255 w 1640088"/>
                <a:gd name="connsiteY1266" fmla="*/ 982012 h 1361472"/>
                <a:gd name="connsiteX1267" fmla="*/ 433105 w 1640088"/>
                <a:gd name="connsiteY1267" fmla="*/ 955454 h 1361472"/>
                <a:gd name="connsiteX1268" fmla="*/ 434054 w 1640088"/>
                <a:gd name="connsiteY1268" fmla="*/ 942630 h 1361472"/>
                <a:gd name="connsiteX1269" fmla="*/ 434181 w 1640088"/>
                <a:gd name="connsiteY1269" fmla="*/ 929605 h 1361472"/>
                <a:gd name="connsiteX1270" fmla="*/ 433675 w 1640088"/>
                <a:gd name="connsiteY1270" fmla="*/ 916782 h 1361472"/>
                <a:gd name="connsiteX1271" fmla="*/ 432345 w 1640088"/>
                <a:gd name="connsiteY1271" fmla="*/ 903173 h 1361472"/>
                <a:gd name="connsiteX1272" fmla="*/ 431965 w 1640088"/>
                <a:gd name="connsiteY1272" fmla="*/ 899152 h 1361472"/>
                <a:gd name="connsiteX1273" fmla="*/ 449949 w 1640088"/>
                <a:gd name="connsiteY1273" fmla="*/ 874981 h 1361472"/>
                <a:gd name="connsiteX1274" fmla="*/ 456155 w 1640088"/>
                <a:gd name="connsiteY1274" fmla="*/ 864640 h 1361472"/>
                <a:gd name="connsiteX1275" fmla="*/ 461537 w 1640088"/>
                <a:gd name="connsiteY1275" fmla="*/ 853559 h 1361472"/>
                <a:gd name="connsiteX1276" fmla="*/ 468249 w 1640088"/>
                <a:gd name="connsiteY1276" fmla="*/ 833611 h 1361472"/>
                <a:gd name="connsiteX1277" fmla="*/ 471225 w 1640088"/>
                <a:gd name="connsiteY1277" fmla="*/ 819737 h 1361472"/>
                <a:gd name="connsiteX1278" fmla="*/ 473189 w 1640088"/>
                <a:gd name="connsiteY1278" fmla="*/ 807471 h 1361472"/>
                <a:gd name="connsiteX1279" fmla="*/ 474329 w 1640088"/>
                <a:gd name="connsiteY1279" fmla="*/ 778241 h 1361472"/>
                <a:gd name="connsiteX1280" fmla="*/ 471986 w 1640088"/>
                <a:gd name="connsiteY1280" fmla="*/ 763429 h 1361472"/>
                <a:gd name="connsiteX1281" fmla="*/ 470719 w 1640088"/>
                <a:gd name="connsiteY1281" fmla="*/ 757667 h 1361472"/>
                <a:gd name="connsiteX1282" fmla="*/ 472682 w 1640088"/>
                <a:gd name="connsiteY1282" fmla="*/ 754570 h 1361472"/>
                <a:gd name="connsiteX1283" fmla="*/ 478318 w 1640088"/>
                <a:gd name="connsiteY1283" fmla="*/ 742716 h 1361472"/>
                <a:gd name="connsiteX1284" fmla="*/ 483511 w 1640088"/>
                <a:gd name="connsiteY1284" fmla="*/ 719824 h 1361472"/>
                <a:gd name="connsiteX1285" fmla="*/ 485221 w 1640088"/>
                <a:gd name="connsiteY1285" fmla="*/ 693253 h 1361472"/>
                <a:gd name="connsiteX1286" fmla="*/ 485537 w 1640088"/>
                <a:gd name="connsiteY1286" fmla="*/ 669215 h 1361472"/>
                <a:gd name="connsiteX1287" fmla="*/ 483511 w 1640088"/>
                <a:gd name="connsiteY1287" fmla="*/ 649851 h 1361472"/>
                <a:gd name="connsiteX1288" fmla="*/ 482054 w 1640088"/>
                <a:gd name="connsiteY1288" fmla="*/ 642517 h 1361472"/>
                <a:gd name="connsiteX1289" fmla="*/ 482054 w 1640088"/>
                <a:gd name="connsiteY1289" fmla="*/ 642517 h 1361472"/>
                <a:gd name="connsiteX1290" fmla="*/ 509157 w 1640088"/>
                <a:gd name="connsiteY1290" fmla="*/ 655429 h 1361472"/>
                <a:gd name="connsiteX1291" fmla="*/ 525051 w 1640088"/>
                <a:gd name="connsiteY1291" fmla="*/ 660850 h 1361472"/>
                <a:gd name="connsiteX1292" fmla="*/ 541579 w 1640088"/>
                <a:gd name="connsiteY1292" fmla="*/ 664434 h 1361472"/>
                <a:gd name="connsiteX1293" fmla="*/ 579827 w 1640088"/>
                <a:gd name="connsiteY1293" fmla="*/ 667746 h 1361472"/>
                <a:gd name="connsiteX1294" fmla="*/ 580967 w 1640088"/>
                <a:gd name="connsiteY1294" fmla="*/ 667746 h 1361472"/>
                <a:gd name="connsiteX1295" fmla="*/ 616049 w 1640088"/>
                <a:gd name="connsiteY1295" fmla="*/ 663940 h 1361472"/>
                <a:gd name="connsiteX1296" fmla="*/ 642645 w 1640088"/>
                <a:gd name="connsiteY1296" fmla="*/ 656899 h 1361472"/>
                <a:gd name="connsiteX1297" fmla="*/ 656766 w 1640088"/>
                <a:gd name="connsiteY1297" fmla="*/ 651959 h 1361472"/>
                <a:gd name="connsiteX1298" fmla="*/ 660565 w 1640088"/>
                <a:gd name="connsiteY1298" fmla="*/ 650344 h 1361472"/>
                <a:gd name="connsiteX1299" fmla="*/ 670127 w 1640088"/>
                <a:gd name="connsiteY1299" fmla="*/ 646190 h 1361472"/>
                <a:gd name="connsiteX1300" fmla="*/ 682096 w 1640088"/>
                <a:gd name="connsiteY1300" fmla="*/ 640339 h 1361472"/>
                <a:gd name="connsiteX1301" fmla="*/ 699763 w 1640088"/>
                <a:gd name="connsiteY1301" fmla="*/ 630417 h 1361472"/>
                <a:gd name="connsiteX1302" fmla="*/ 725980 w 1640088"/>
                <a:gd name="connsiteY1302" fmla="*/ 610039 h 1361472"/>
                <a:gd name="connsiteX1303" fmla="*/ 739024 w 1640088"/>
                <a:gd name="connsiteY1303" fmla="*/ 596930 h 1361472"/>
                <a:gd name="connsiteX1304" fmla="*/ 747447 w 1640088"/>
                <a:gd name="connsiteY1304" fmla="*/ 606739 h 1361472"/>
                <a:gd name="connsiteX1305" fmla="*/ 767583 w 1640088"/>
                <a:gd name="connsiteY1305" fmla="*/ 623356 h 1361472"/>
                <a:gd name="connsiteX1306" fmla="*/ 791584 w 1640088"/>
                <a:gd name="connsiteY1306" fmla="*/ 634133 h 1361472"/>
                <a:gd name="connsiteX1307" fmla="*/ 811087 w 1640088"/>
                <a:gd name="connsiteY1307" fmla="*/ 637794 h 1361472"/>
                <a:gd name="connsiteX1308" fmla="*/ 826602 w 1640088"/>
                <a:gd name="connsiteY1308" fmla="*/ 638870 h 1361472"/>
                <a:gd name="connsiteX1309" fmla="*/ 827995 w 1640088"/>
                <a:gd name="connsiteY1309" fmla="*/ 638870 h 1361472"/>
                <a:gd name="connsiteX1310" fmla="*/ 837810 w 1640088"/>
                <a:gd name="connsiteY1310" fmla="*/ 638148 h 1361472"/>
                <a:gd name="connsiteX1311" fmla="*/ 853325 w 1640088"/>
                <a:gd name="connsiteY1311" fmla="*/ 634646 h 1361472"/>
                <a:gd name="connsiteX1312" fmla="*/ 869283 w 1640088"/>
                <a:gd name="connsiteY1312" fmla="*/ 627934 h 1361472"/>
                <a:gd name="connsiteX1313" fmla="*/ 870422 w 1640088"/>
                <a:gd name="connsiteY1313" fmla="*/ 627377 h 1361472"/>
                <a:gd name="connsiteX1314" fmla="*/ 876375 w 1640088"/>
                <a:gd name="connsiteY1314" fmla="*/ 638085 h 1361472"/>
                <a:gd name="connsiteX1315" fmla="*/ 892016 w 1640088"/>
                <a:gd name="connsiteY1315" fmla="*/ 657184 h 1361472"/>
                <a:gd name="connsiteX1316" fmla="*/ 901008 w 1640088"/>
                <a:gd name="connsiteY1316" fmla="*/ 664991 h 1361472"/>
                <a:gd name="connsiteX1317" fmla="*/ 918612 w 1640088"/>
                <a:gd name="connsiteY1317" fmla="*/ 676580 h 1361472"/>
                <a:gd name="connsiteX1318" fmla="*/ 935203 w 1640088"/>
                <a:gd name="connsiteY1318" fmla="*/ 682830 h 1361472"/>
                <a:gd name="connsiteX1319" fmla="*/ 950527 w 1640088"/>
                <a:gd name="connsiteY1319" fmla="*/ 685705 h 1361472"/>
                <a:gd name="connsiteX1320" fmla="*/ 961103 w 1640088"/>
                <a:gd name="connsiteY1320" fmla="*/ 686288 h 1361472"/>
                <a:gd name="connsiteX1321" fmla="*/ 967182 w 1640088"/>
                <a:gd name="connsiteY1321" fmla="*/ 686066 h 1361472"/>
                <a:gd name="connsiteX1322" fmla="*/ 975857 w 1640088"/>
                <a:gd name="connsiteY1322" fmla="*/ 684862 h 1361472"/>
                <a:gd name="connsiteX1323" fmla="*/ 980164 w 1640088"/>
                <a:gd name="connsiteY1323" fmla="*/ 700231 h 1361472"/>
                <a:gd name="connsiteX1324" fmla="*/ 988776 w 1640088"/>
                <a:gd name="connsiteY1324" fmla="*/ 716803 h 1361472"/>
                <a:gd name="connsiteX1325" fmla="*/ 998147 w 1640088"/>
                <a:gd name="connsiteY1325" fmla="*/ 728151 h 1361472"/>
                <a:gd name="connsiteX1326" fmla="*/ 1003276 w 1640088"/>
                <a:gd name="connsiteY1326" fmla="*/ 733496 h 1361472"/>
                <a:gd name="connsiteX1327" fmla="*/ 1015372 w 1640088"/>
                <a:gd name="connsiteY1327" fmla="*/ 742241 h 1361472"/>
                <a:gd name="connsiteX1328" fmla="*/ 1032849 w 1640088"/>
                <a:gd name="connsiteY1328" fmla="*/ 750258 h 1361472"/>
                <a:gd name="connsiteX1329" fmla="*/ 1066031 w 1640088"/>
                <a:gd name="connsiteY1329" fmla="*/ 758002 h 1361472"/>
                <a:gd name="connsiteX1330" fmla="*/ 1075656 w 1640088"/>
                <a:gd name="connsiteY1330" fmla="*/ 758642 h 1361472"/>
                <a:gd name="connsiteX1331" fmla="*/ 1084838 w 1640088"/>
                <a:gd name="connsiteY1331" fmla="*/ 757521 h 1361472"/>
                <a:gd name="connsiteX1332" fmla="*/ 1102442 w 1640088"/>
                <a:gd name="connsiteY1332" fmla="*/ 752176 h 1361472"/>
                <a:gd name="connsiteX1333" fmla="*/ 1103456 w 1640088"/>
                <a:gd name="connsiteY1333" fmla="*/ 751752 h 1361472"/>
                <a:gd name="connsiteX1334" fmla="*/ 1105355 w 1640088"/>
                <a:gd name="connsiteY1334" fmla="*/ 755412 h 1361472"/>
                <a:gd name="connsiteX1335" fmla="*/ 1107572 w 1640088"/>
                <a:gd name="connsiteY1335" fmla="*/ 759433 h 1361472"/>
                <a:gd name="connsiteX1336" fmla="*/ 1116121 w 1640088"/>
                <a:gd name="connsiteY1336" fmla="*/ 770262 h 1361472"/>
                <a:gd name="connsiteX1337" fmla="*/ 1119983 w 1640088"/>
                <a:gd name="connsiteY1337" fmla="*/ 773517 h 1361472"/>
                <a:gd name="connsiteX1338" fmla="*/ 1122833 w 1640088"/>
                <a:gd name="connsiteY1338" fmla="*/ 775632 h 1361472"/>
                <a:gd name="connsiteX1339" fmla="*/ 1114981 w 1640088"/>
                <a:gd name="connsiteY1339" fmla="*/ 786922 h 1361472"/>
                <a:gd name="connsiteX1340" fmla="*/ 1107128 w 1640088"/>
                <a:gd name="connsiteY1340" fmla="*/ 804033 h 1361472"/>
                <a:gd name="connsiteX1341" fmla="*/ 1104976 w 1640088"/>
                <a:gd name="connsiteY1341" fmla="*/ 815380 h 1361472"/>
                <a:gd name="connsiteX1342" fmla="*/ 1103646 w 1640088"/>
                <a:gd name="connsiteY1342" fmla="*/ 830236 h 1361472"/>
                <a:gd name="connsiteX1343" fmla="*/ 1105989 w 1640088"/>
                <a:gd name="connsiteY1343" fmla="*/ 843490 h 1361472"/>
                <a:gd name="connsiteX1344" fmla="*/ 1117577 w 1640088"/>
                <a:gd name="connsiteY1344" fmla="*/ 860543 h 1361472"/>
                <a:gd name="connsiteX1345" fmla="*/ 1125810 w 1640088"/>
                <a:gd name="connsiteY1345" fmla="*/ 867382 h 1361472"/>
                <a:gd name="connsiteX1346" fmla="*/ 1114664 w 1640088"/>
                <a:gd name="connsiteY1346" fmla="*/ 874854 h 1361472"/>
                <a:gd name="connsiteX1347" fmla="*/ 1101176 w 1640088"/>
                <a:gd name="connsiteY1347" fmla="*/ 886038 h 1361472"/>
                <a:gd name="connsiteX1348" fmla="*/ 1093071 w 1640088"/>
                <a:gd name="connsiteY1348" fmla="*/ 892959 h 1361472"/>
                <a:gd name="connsiteX1349" fmla="*/ 1084711 w 1640088"/>
                <a:gd name="connsiteY1349" fmla="*/ 901058 h 1361472"/>
                <a:gd name="connsiteX1350" fmla="*/ 1068501 w 1640088"/>
                <a:gd name="connsiteY1350" fmla="*/ 921069 h 1361472"/>
                <a:gd name="connsiteX1351" fmla="*/ 1062611 w 1640088"/>
                <a:gd name="connsiteY1351" fmla="*/ 930162 h 1361472"/>
                <a:gd name="connsiteX1352" fmla="*/ 1057229 w 1640088"/>
                <a:gd name="connsiteY1352" fmla="*/ 941928 h 1361472"/>
                <a:gd name="connsiteX1353" fmla="*/ 1051466 w 1640088"/>
                <a:gd name="connsiteY1353" fmla="*/ 962147 h 1361472"/>
                <a:gd name="connsiteX1354" fmla="*/ 1049946 w 1640088"/>
                <a:gd name="connsiteY1354" fmla="*/ 976870 h 1361472"/>
                <a:gd name="connsiteX1355" fmla="*/ 1050263 w 1640088"/>
                <a:gd name="connsiteY1355" fmla="*/ 990345 h 1361472"/>
                <a:gd name="connsiteX1356" fmla="*/ 1070654 w 1640088"/>
                <a:gd name="connsiteY1356" fmla="*/ 1026054 h 1361472"/>
                <a:gd name="connsiteX1357" fmla="*/ 1036332 w 1640088"/>
                <a:gd name="connsiteY1357" fmla="*/ 1045938 h 1361472"/>
                <a:gd name="connsiteX1358" fmla="*/ 1015435 w 1640088"/>
                <a:gd name="connsiteY1358" fmla="*/ 1060395 h 1361472"/>
                <a:gd name="connsiteX1359" fmla="*/ 996944 w 1640088"/>
                <a:gd name="connsiteY1359" fmla="*/ 1077999 h 1361472"/>
                <a:gd name="connsiteX1360" fmla="*/ 980860 w 1640088"/>
                <a:gd name="connsiteY1360" fmla="*/ 1099979 h 1361472"/>
                <a:gd name="connsiteX1361" fmla="*/ 967688 w 1640088"/>
                <a:gd name="connsiteY1361" fmla="*/ 1122016 h 1361472"/>
                <a:gd name="connsiteX1362" fmla="*/ 962306 w 1640088"/>
                <a:gd name="connsiteY1362" fmla="*/ 1132053 h 1361472"/>
                <a:gd name="connsiteX1363" fmla="*/ 957430 w 1640088"/>
                <a:gd name="connsiteY1363" fmla="*/ 1145224 h 1361472"/>
                <a:gd name="connsiteX1364" fmla="*/ 954896 w 1640088"/>
                <a:gd name="connsiteY1364" fmla="*/ 1161359 h 1361472"/>
                <a:gd name="connsiteX1365" fmla="*/ 953377 w 1640088"/>
                <a:gd name="connsiteY1365" fmla="*/ 1176563 h 1361472"/>
                <a:gd name="connsiteX1366" fmla="*/ 953694 w 1640088"/>
                <a:gd name="connsiteY1366" fmla="*/ 1192014 h 1361472"/>
                <a:gd name="connsiteX1367" fmla="*/ 956670 w 1640088"/>
                <a:gd name="connsiteY1367" fmla="*/ 1204635 h 1361472"/>
                <a:gd name="connsiteX1368" fmla="*/ 962116 w 1640088"/>
                <a:gd name="connsiteY1368" fmla="*/ 1215343 h 1361472"/>
                <a:gd name="connsiteX1369" fmla="*/ 967688 w 1640088"/>
                <a:gd name="connsiteY1369" fmla="*/ 1223708 h 1361472"/>
                <a:gd name="connsiteX1370" fmla="*/ 975161 w 1640088"/>
                <a:gd name="connsiteY1370" fmla="*/ 1232599 h 1361472"/>
                <a:gd name="connsiteX1371" fmla="*/ 981809 w 1640088"/>
                <a:gd name="connsiteY1371" fmla="*/ 1237671 h 1361472"/>
                <a:gd name="connsiteX1372" fmla="*/ 989725 w 1640088"/>
                <a:gd name="connsiteY1372" fmla="*/ 1241692 h 1361472"/>
                <a:gd name="connsiteX1373" fmla="*/ 988142 w 1640088"/>
                <a:gd name="connsiteY1373" fmla="*/ 1257251 h 1361472"/>
                <a:gd name="connsiteX1374" fmla="*/ 987699 w 1640088"/>
                <a:gd name="connsiteY1374" fmla="*/ 1270416 h 1361472"/>
                <a:gd name="connsiteX1375" fmla="*/ 989788 w 1640088"/>
                <a:gd name="connsiteY1375" fmla="*/ 1283328 h 1361472"/>
                <a:gd name="connsiteX1376" fmla="*/ 995995 w 1640088"/>
                <a:gd name="connsiteY1376" fmla="*/ 1297639 h 1361472"/>
                <a:gd name="connsiteX1377" fmla="*/ 1002897 w 1640088"/>
                <a:gd name="connsiteY1377" fmla="*/ 1309677 h 1361472"/>
                <a:gd name="connsiteX1378" fmla="*/ 1009039 w 1640088"/>
                <a:gd name="connsiteY1378" fmla="*/ 1319144 h 1361472"/>
                <a:gd name="connsiteX1379" fmla="*/ 1017714 w 1640088"/>
                <a:gd name="connsiteY1379" fmla="*/ 1329359 h 1361472"/>
                <a:gd name="connsiteX1380" fmla="*/ 1024617 w 1640088"/>
                <a:gd name="connsiteY1380" fmla="*/ 1334494 h 1361472"/>
                <a:gd name="connsiteX1381" fmla="*/ 1033546 w 1640088"/>
                <a:gd name="connsiteY1381" fmla="*/ 1339630 h 1361472"/>
                <a:gd name="connsiteX1382" fmla="*/ 1055963 w 1640088"/>
                <a:gd name="connsiteY1382" fmla="*/ 1348432 h 1361472"/>
                <a:gd name="connsiteX1383" fmla="*/ 1068880 w 1640088"/>
                <a:gd name="connsiteY1383" fmla="*/ 1352453 h 1361472"/>
                <a:gd name="connsiteX1384" fmla="*/ 1093514 w 1640088"/>
                <a:gd name="connsiteY1384" fmla="*/ 1357880 h 1361472"/>
                <a:gd name="connsiteX1385" fmla="*/ 1115234 w 1640088"/>
                <a:gd name="connsiteY1385" fmla="*/ 1360577 h 1361472"/>
                <a:gd name="connsiteX1386" fmla="*/ 1123973 w 1640088"/>
                <a:gd name="connsiteY1386" fmla="*/ 1360926 h 1361472"/>
                <a:gd name="connsiteX1387" fmla="*/ 1151392 w 1640088"/>
                <a:gd name="connsiteY1387" fmla="*/ 1358234 h 1361472"/>
                <a:gd name="connsiteX1388" fmla="*/ 1165703 w 1640088"/>
                <a:gd name="connsiteY1388" fmla="*/ 1354707 h 1361472"/>
                <a:gd name="connsiteX1389" fmla="*/ 1181788 w 1640088"/>
                <a:gd name="connsiteY1389" fmla="*/ 1347894 h 1361472"/>
                <a:gd name="connsiteX1390" fmla="*/ 1197935 w 1640088"/>
                <a:gd name="connsiteY1390" fmla="*/ 1339066 h 1361472"/>
                <a:gd name="connsiteX1391" fmla="*/ 1208574 w 1640088"/>
                <a:gd name="connsiteY1391" fmla="*/ 1332733 h 1361472"/>
                <a:gd name="connsiteX1392" fmla="*/ 1219592 w 1640088"/>
                <a:gd name="connsiteY1392" fmla="*/ 1324755 h 1361472"/>
                <a:gd name="connsiteX1393" fmla="*/ 1229597 w 1640088"/>
                <a:gd name="connsiteY1393" fmla="*/ 1316516 h 1361472"/>
                <a:gd name="connsiteX1394" fmla="*/ 1243339 w 1640088"/>
                <a:gd name="connsiteY1394" fmla="*/ 1302490 h 1361472"/>
                <a:gd name="connsiteX1395" fmla="*/ 1245872 w 1640088"/>
                <a:gd name="connsiteY1395" fmla="*/ 1304478 h 1361472"/>
                <a:gd name="connsiteX1396" fmla="*/ 1259740 w 1640088"/>
                <a:gd name="connsiteY1396" fmla="*/ 1312286 h 1361472"/>
                <a:gd name="connsiteX1397" fmla="*/ 1267655 w 1640088"/>
                <a:gd name="connsiteY1397" fmla="*/ 1315459 h 1361472"/>
                <a:gd name="connsiteX1398" fmla="*/ 1275001 w 1640088"/>
                <a:gd name="connsiteY1398" fmla="*/ 1318062 h 1361472"/>
                <a:gd name="connsiteX1399" fmla="*/ 1302927 w 1640088"/>
                <a:gd name="connsiteY1399" fmla="*/ 1326249 h 1361472"/>
                <a:gd name="connsiteX1400" fmla="*/ 1314262 w 1640088"/>
                <a:gd name="connsiteY1400" fmla="*/ 1329004 h 1361472"/>
                <a:gd name="connsiteX1401" fmla="*/ 1326041 w 1640088"/>
                <a:gd name="connsiteY1401" fmla="*/ 1331410 h 1361472"/>
                <a:gd name="connsiteX1402" fmla="*/ 1341998 w 1640088"/>
                <a:gd name="connsiteY1402" fmla="*/ 1333791 h 1361472"/>
                <a:gd name="connsiteX1403" fmla="*/ 1356816 w 1640088"/>
                <a:gd name="connsiteY1403" fmla="*/ 1335051 h 1361472"/>
                <a:gd name="connsiteX1404" fmla="*/ 1367075 w 1640088"/>
                <a:gd name="connsiteY1404" fmla="*/ 1335551 h 1361472"/>
                <a:gd name="connsiteX1405" fmla="*/ 1384426 w 1640088"/>
                <a:gd name="connsiteY1405" fmla="*/ 1335925 h 1361472"/>
                <a:gd name="connsiteX1406" fmla="*/ 1387972 w 1640088"/>
                <a:gd name="connsiteY1406" fmla="*/ 1335900 h 1361472"/>
                <a:gd name="connsiteX1407" fmla="*/ 1422611 w 1640088"/>
                <a:gd name="connsiteY1407" fmla="*/ 1331822 h 1361472"/>
                <a:gd name="connsiteX1408" fmla="*/ 1457439 w 1640088"/>
                <a:gd name="connsiteY1408" fmla="*/ 1321588 h 1361472"/>
                <a:gd name="connsiteX1409" fmla="*/ 1511644 w 1640088"/>
                <a:gd name="connsiteY1409" fmla="*/ 1289806 h 1361472"/>
                <a:gd name="connsiteX1410" fmla="*/ 1522979 w 1640088"/>
                <a:gd name="connsiteY1410" fmla="*/ 1280928 h 1361472"/>
                <a:gd name="connsiteX1411" fmla="*/ 1548309 w 1640088"/>
                <a:gd name="connsiteY1411" fmla="*/ 1256833 h 1361472"/>
                <a:gd name="connsiteX1412" fmla="*/ 1562684 w 1640088"/>
                <a:gd name="connsiteY1412" fmla="*/ 1238526 h 1361472"/>
                <a:gd name="connsiteX1413" fmla="*/ 1570409 w 1640088"/>
                <a:gd name="connsiteY1413" fmla="*/ 1227520 h 1361472"/>
                <a:gd name="connsiteX1414" fmla="*/ 1578515 w 1640088"/>
                <a:gd name="connsiteY1414" fmla="*/ 1214849 h 1361472"/>
                <a:gd name="connsiteX1415" fmla="*/ 1584594 w 1640088"/>
                <a:gd name="connsiteY1415" fmla="*/ 1203907 h 1361472"/>
                <a:gd name="connsiteX1416" fmla="*/ 1605491 w 1640088"/>
                <a:gd name="connsiteY1416" fmla="*/ 1150360 h 1361472"/>
                <a:gd name="connsiteX1417" fmla="*/ 1612393 w 1640088"/>
                <a:gd name="connsiteY1417" fmla="*/ 1107939 h 1361472"/>
                <a:gd name="connsiteX1418" fmla="*/ 1613280 w 1640088"/>
                <a:gd name="connsiteY1418" fmla="*/ 1079335 h 1361472"/>
                <a:gd name="connsiteX1419" fmla="*/ 1610177 w 1640088"/>
                <a:gd name="connsiteY1419" fmla="*/ 1055322 h 1361472"/>
                <a:gd name="connsiteX1420" fmla="*/ 1604161 w 1640088"/>
                <a:gd name="connsiteY1420" fmla="*/ 1039517 h 1361472"/>
                <a:gd name="connsiteX1421" fmla="*/ 1600298 w 1640088"/>
                <a:gd name="connsiteY1421" fmla="*/ 1031209 h 1361472"/>
                <a:gd name="connsiteX1422" fmla="*/ 1590420 w 1640088"/>
                <a:gd name="connsiteY1422" fmla="*/ 1011901 h 1361472"/>
                <a:gd name="connsiteX1423" fmla="*/ 1575665 w 1640088"/>
                <a:gd name="connsiteY1423" fmla="*/ 994006 h 1361472"/>
                <a:gd name="connsiteX1424" fmla="*/ 1576488 w 1640088"/>
                <a:gd name="connsiteY1424" fmla="*/ 993423 h 1361472"/>
                <a:gd name="connsiteX1425" fmla="*/ 1590357 w 1640088"/>
                <a:gd name="connsiteY1425" fmla="*/ 982651 h 1361472"/>
                <a:gd name="connsiteX1426" fmla="*/ 1601818 w 1640088"/>
                <a:gd name="connsiteY1426" fmla="*/ 971095 h 1361472"/>
                <a:gd name="connsiteX1427" fmla="*/ 1612076 w 1640088"/>
                <a:gd name="connsiteY1427" fmla="*/ 957069 h 1361472"/>
                <a:gd name="connsiteX1428" fmla="*/ 1621829 w 1640088"/>
                <a:gd name="connsiteY1428" fmla="*/ 939667 h 1361472"/>
                <a:gd name="connsiteX1429" fmla="*/ 1634050 w 1640088"/>
                <a:gd name="connsiteY1429" fmla="*/ 906694 h 1361472"/>
                <a:gd name="connsiteX1430" fmla="*/ 1638293 w 1640088"/>
                <a:gd name="connsiteY1430" fmla="*/ 875412 h 1361472"/>
                <a:gd name="connsiteX1431" fmla="*/ 1638862 w 1640088"/>
                <a:gd name="connsiteY1431" fmla="*/ 855819 h 1361472"/>
                <a:gd name="connsiteX1432" fmla="*/ 1636900 w 1640088"/>
                <a:gd name="connsiteY1432" fmla="*/ 839057 h 1361472"/>
                <a:gd name="connsiteX1433" fmla="*/ 1633353 w 1640088"/>
                <a:gd name="connsiteY1433" fmla="*/ 823758 h 1361472"/>
                <a:gd name="connsiteX1434" fmla="*/ 1631074 w 1640088"/>
                <a:gd name="connsiteY1434" fmla="*/ 816292 h 1361472"/>
                <a:gd name="connsiteX1435" fmla="*/ 1629111 w 1640088"/>
                <a:gd name="connsiteY1435" fmla="*/ 811074 h 1361472"/>
                <a:gd name="connsiteX1436" fmla="*/ 1624172 w 1640088"/>
                <a:gd name="connsiteY1436" fmla="*/ 799720 h 1361472"/>
                <a:gd name="connsiteX1437" fmla="*/ 1613976 w 1640088"/>
                <a:gd name="connsiteY1437" fmla="*/ 780647 h 1361472"/>
                <a:gd name="connsiteX1438" fmla="*/ 1602071 w 1640088"/>
                <a:gd name="connsiteY1438" fmla="*/ 767178 h 1361472"/>
                <a:gd name="connsiteX1439" fmla="*/ 1586683 w 1640088"/>
                <a:gd name="connsiteY1439" fmla="*/ 755412 h 1361472"/>
                <a:gd name="connsiteX1440" fmla="*/ 1565090 w 1640088"/>
                <a:gd name="connsiteY1440" fmla="*/ 744273 h 1361472"/>
                <a:gd name="connsiteX1441" fmla="*/ 1565406 w 1640088"/>
                <a:gd name="connsiteY1441" fmla="*/ 743912 h 1361472"/>
                <a:gd name="connsiteX1442" fmla="*/ 1580478 w 1640088"/>
                <a:gd name="connsiteY1442" fmla="*/ 721318 h 1361472"/>
                <a:gd name="connsiteX1443" fmla="*/ 1591623 w 1640088"/>
                <a:gd name="connsiteY1443" fmla="*/ 696641 h 1361472"/>
                <a:gd name="connsiteX1444" fmla="*/ 1596815 w 1640088"/>
                <a:gd name="connsiteY1444" fmla="*/ 667892 h 1361472"/>
                <a:gd name="connsiteX1445" fmla="*/ 1598209 w 1640088"/>
                <a:gd name="connsiteY1445" fmla="*/ 653435 h 1361472"/>
                <a:gd name="connsiteX1446" fmla="*/ 1598652 w 1640088"/>
                <a:gd name="connsiteY1446" fmla="*/ 648008 h 1361472"/>
                <a:gd name="connsiteX1447" fmla="*/ 1598842 w 1640088"/>
                <a:gd name="connsiteY1447" fmla="*/ 645070 h 1361472"/>
                <a:gd name="connsiteX1448" fmla="*/ 1598209 w 1640088"/>
                <a:gd name="connsiteY1448" fmla="*/ 634773 h 1361472"/>
                <a:gd name="connsiteX1449" fmla="*/ 1592446 w 1640088"/>
                <a:gd name="connsiteY1449" fmla="*/ 619696 h 1361472"/>
                <a:gd name="connsiteX1450" fmla="*/ 1584467 w 1640088"/>
                <a:gd name="connsiteY1450" fmla="*/ 606929 h 1361472"/>
                <a:gd name="connsiteX1451" fmla="*/ 1569459 w 1640088"/>
                <a:gd name="connsiteY1451" fmla="*/ 590383 h 1361472"/>
                <a:gd name="connsiteX1452" fmla="*/ 1551539 w 1640088"/>
                <a:gd name="connsiteY1452" fmla="*/ 575654 h 1361472"/>
                <a:gd name="connsiteX1453" fmla="*/ 1535644 w 1640088"/>
                <a:gd name="connsiteY1453" fmla="*/ 566288 h 1361472"/>
                <a:gd name="connsiteX1454" fmla="*/ 1498093 w 1640088"/>
                <a:gd name="connsiteY1454" fmla="*/ 558106 h 1361472"/>
                <a:gd name="connsiteX1455" fmla="*/ 1498536 w 1640088"/>
                <a:gd name="connsiteY1455" fmla="*/ 557467 h 1361472"/>
                <a:gd name="connsiteX1456" fmla="*/ 1512404 w 1640088"/>
                <a:gd name="connsiteY1456" fmla="*/ 535981 h 1361472"/>
                <a:gd name="connsiteX1457" fmla="*/ 1523296 w 1640088"/>
                <a:gd name="connsiteY1457" fmla="*/ 514064 h 1361472"/>
                <a:gd name="connsiteX1458" fmla="*/ 1525639 w 1640088"/>
                <a:gd name="connsiteY1458" fmla="*/ 507998 h 1361472"/>
                <a:gd name="connsiteX1459" fmla="*/ 1528741 w 1640088"/>
                <a:gd name="connsiteY1459" fmla="*/ 500101 h 1361472"/>
                <a:gd name="connsiteX1460" fmla="*/ 1532858 w 1640088"/>
                <a:gd name="connsiteY1460" fmla="*/ 487284 h 1361472"/>
                <a:gd name="connsiteX1461" fmla="*/ 1536024 w 1640088"/>
                <a:gd name="connsiteY1461" fmla="*/ 474955 h 1361472"/>
                <a:gd name="connsiteX1462" fmla="*/ 1538684 w 1640088"/>
                <a:gd name="connsiteY1462" fmla="*/ 461283 h 1361472"/>
                <a:gd name="connsiteX1463" fmla="*/ 1539634 w 1640088"/>
                <a:gd name="connsiteY1463" fmla="*/ 444946 h 1361472"/>
                <a:gd name="connsiteX1464" fmla="*/ 1538114 w 1640088"/>
                <a:gd name="connsiteY1464" fmla="*/ 435852 h 1361472"/>
                <a:gd name="connsiteX1465" fmla="*/ 1536024 w 1640088"/>
                <a:gd name="connsiteY1465" fmla="*/ 427671 h 1361472"/>
                <a:gd name="connsiteX1466" fmla="*/ 1530388 w 1640088"/>
                <a:gd name="connsiteY1466" fmla="*/ 413163 h 1361472"/>
                <a:gd name="connsiteX1467" fmla="*/ 1525132 w 1640088"/>
                <a:gd name="connsiteY1467" fmla="*/ 404070 h 1361472"/>
                <a:gd name="connsiteX1468" fmla="*/ 1508795 w 1640088"/>
                <a:gd name="connsiteY1468" fmla="*/ 383648 h 1361472"/>
                <a:gd name="connsiteX1469" fmla="*/ 1495686 w 1640088"/>
                <a:gd name="connsiteY1469" fmla="*/ 373624 h 1361472"/>
                <a:gd name="connsiteX1470" fmla="*/ 1486188 w 1640088"/>
                <a:gd name="connsiteY1470" fmla="*/ 367779 h 1361472"/>
                <a:gd name="connsiteX1471" fmla="*/ 1463074 w 1640088"/>
                <a:gd name="connsiteY1471" fmla="*/ 356102 h 1361472"/>
                <a:gd name="connsiteX1472" fmla="*/ 1447054 w 1640088"/>
                <a:gd name="connsiteY1472" fmla="*/ 350175 h 1361472"/>
                <a:gd name="connsiteX1473" fmla="*/ 1429386 w 1640088"/>
                <a:gd name="connsiteY1473" fmla="*/ 345305 h 1361472"/>
                <a:gd name="connsiteX1474" fmla="*/ 1396964 w 1640088"/>
                <a:gd name="connsiteY1474" fmla="*/ 340866 h 1361472"/>
                <a:gd name="connsiteX1475" fmla="*/ 1368658 w 1640088"/>
                <a:gd name="connsiteY1475" fmla="*/ 339524 h 1361472"/>
                <a:gd name="connsiteX1476" fmla="*/ 1359539 w 1640088"/>
                <a:gd name="connsiteY1476" fmla="*/ 339359 h 1361472"/>
                <a:gd name="connsiteX1477" fmla="*/ 1343265 w 1640088"/>
                <a:gd name="connsiteY1477" fmla="*/ 339789 h 1361472"/>
                <a:gd name="connsiteX1478" fmla="*/ 1320721 w 1640088"/>
                <a:gd name="connsiteY1478" fmla="*/ 342633 h 1361472"/>
                <a:gd name="connsiteX1479" fmla="*/ 1322178 w 1640088"/>
                <a:gd name="connsiteY1479" fmla="*/ 339960 h 1361472"/>
                <a:gd name="connsiteX1480" fmla="*/ 1334336 w 1640088"/>
                <a:gd name="connsiteY1480" fmla="*/ 317195 h 1361472"/>
                <a:gd name="connsiteX1481" fmla="*/ 1346051 w 1640088"/>
                <a:gd name="connsiteY1481" fmla="*/ 292815 h 1361472"/>
                <a:gd name="connsiteX1482" fmla="*/ 1355170 w 1640088"/>
                <a:gd name="connsiteY1482" fmla="*/ 267435 h 1361472"/>
                <a:gd name="connsiteX1483" fmla="*/ 1359666 w 1640088"/>
                <a:gd name="connsiteY1483" fmla="*/ 242625 h 1361472"/>
                <a:gd name="connsiteX1484" fmla="*/ 1362832 w 1640088"/>
                <a:gd name="connsiteY1484" fmla="*/ 213191 h 1361472"/>
                <a:gd name="connsiteX1485" fmla="*/ 1362642 w 1640088"/>
                <a:gd name="connsiteY1485" fmla="*/ 176831 h 1361472"/>
                <a:gd name="connsiteX1486" fmla="*/ 1358969 w 1640088"/>
                <a:gd name="connsiteY1486" fmla="*/ 159347 h 1361472"/>
                <a:gd name="connsiteX1487" fmla="*/ 1351371 w 1640088"/>
                <a:gd name="connsiteY1487" fmla="*/ 139748 h 1361472"/>
                <a:gd name="connsiteX1488" fmla="*/ 1343265 w 1640088"/>
                <a:gd name="connsiteY1488" fmla="*/ 123201 h 1361472"/>
                <a:gd name="connsiteX1489" fmla="*/ 1327624 w 1640088"/>
                <a:gd name="connsiteY1489" fmla="*/ 98885 h 1361472"/>
                <a:gd name="connsiteX1490" fmla="*/ 1316099 w 1640088"/>
                <a:gd name="connsiteY1490" fmla="*/ 85853 h 1361472"/>
                <a:gd name="connsiteX1491" fmla="*/ 1303307 w 1640088"/>
                <a:gd name="connsiteY1491" fmla="*/ 75208 h 1361472"/>
                <a:gd name="connsiteX1492" fmla="*/ 1273798 w 1640088"/>
                <a:gd name="connsiteY1492" fmla="*/ 58224 h 1361472"/>
                <a:gd name="connsiteX1493" fmla="*/ 1238970 w 1640088"/>
                <a:gd name="connsiteY1493" fmla="*/ 49770 h 1361472"/>
                <a:gd name="connsiteX1494" fmla="*/ 1231561 w 1640088"/>
                <a:gd name="connsiteY1494" fmla="*/ 49498 h 1361472"/>
                <a:gd name="connsiteX1495" fmla="*/ 1199329 w 1640088"/>
                <a:gd name="connsiteY1495" fmla="*/ 53576 h 1361472"/>
                <a:gd name="connsiteX1496" fmla="*/ 1172986 w 1640088"/>
                <a:gd name="connsiteY1496" fmla="*/ 61682 h 1361472"/>
                <a:gd name="connsiteX1497" fmla="*/ 1148416 w 1640088"/>
                <a:gd name="connsiteY1497" fmla="*/ 71478 h 1361472"/>
                <a:gd name="connsiteX1498" fmla="*/ 1101936 w 1640088"/>
                <a:gd name="connsiteY1498" fmla="*/ 95718 h 1361472"/>
                <a:gd name="connsiteX1499" fmla="*/ 1090158 w 1640088"/>
                <a:gd name="connsiteY1499" fmla="*/ 103400 h 1361472"/>
                <a:gd name="connsiteX1500" fmla="*/ 1079582 w 1640088"/>
                <a:gd name="connsiteY1500" fmla="*/ 111144 h 1361472"/>
                <a:gd name="connsiteX1501" fmla="*/ 1076733 w 1640088"/>
                <a:gd name="connsiteY1501" fmla="*/ 113196 h 1361472"/>
                <a:gd name="connsiteX1502" fmla="*/ 1077366 w 1640088"/>
                <a:gd name="connsiteY1502" fmla="*/ 106427 h 1361472"/>
                <a:gd name="connsiteX1503" fmla="*/ 1069514 w 1640088"/>
                <a:gd name="connsiteY1503" fmla="*/ 60143 h 1361472"/>
                <a:gd name="connsiteX1504" fmla="*/ 1064511 w 1640088"/>
                <a:gd name="connsiteY1504" fmla="*/ 48504 h 1361472"/>
                <a:gd name="connsiteX1505" fmla="*/ 1061092 w 1640088"/>
                <a:gd name="connsiteY1505" fmla="*/ 41114 h 1361472"/>
                <a:gd name="connsiteX1506" fmla="*/ 1051150 w 1640088"/>
                <a:gd name="connsiteY1506" fmla="*/ 27290 h 1361472"/>
                <a:gd name="connsiteX1507" fmla="*/ 1041398 w 1640088"/>
                <a:gd name="connsiteY1507" fmla="*/ 16931 h 1361472"/>
                <a:gd name="connsiteX1508" fmla="*/ 1035698 w 1640088"/>
                <a:gd name="connsiteY1508" fmla="*/ 12852 h 1361472"/>
                <a:gd name="connsiteX1509" fmla="*/ 1031962 w 1640088"/>
                <a:gd name="connsiteY1509" fmla="*/ 10680 h 1361472"/>
                <a:gd name="connsiteX1510" fmla="*/ 1020311 w 1640088"/>
                <a:gd name="connsiteY1510" fmla="*/ 5437 h 1361472"/>
                <a:gd name="connsiteX1511" fmla="*/ 983203 w 1640088"/>
                <a:gd name="connsiteY1511" fmla="*/ -547 h 1361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</a:cxnLst>
              <a:rect l="l" t="t" r="r" b="b"/>
              <a:pathLst>
                <a:path w="1640088" h="1361472">
                  <a:moveTo>
                    <a:pt x="1044374" y="169707"/>
                  </a:moveTo>
                  <a:lnTo>
                    <a:pt x="1044374" y="169707"/>
                  </a:lnTo>
                  <a:cubicBezTo>
                    <a:pt x="1043677" y="172170"/>
                    <a:pt x="1042854" y="174640"/>
                    <a:pt x="1042031" y="177097"/>
                  </a:cubicBezTo>
                  <a:cubicBezTo>
                    <a:pt x="1039561" y="183106"/>
                    <a:pt x="1036522" y="188805"/>
                    <a:pt x="1032912" y="194232"/>
                  </a:cubicBezTo>
                  <a:cubicBezTo>
                    <a:pt x="1030696" y="197196"/>
                    <a:pt x="1028290" y="200014"/>
                    <a:pt x="1025693" y="202623"/>
                  </a:cubicBezTo>
                  <a:cubicBezTo>
                    <a:pt x="1025187" y="202971"/>
                    <a:pt x="1024617" y="203307"/>
                    <a:pt x="1024174" y="203661"/>
                  </a:cubicBezTo>
                  <a:cubicBezTo>
                    <a:pt x="1024553" y="202331"/>
                    <a:pt x="1024934" y="200989"/>
                    <a:pt x="1025440" y="199659"/>
                  </a:cubicBezTo>
                  <a:cubicBezTo>
                    <a:pt x="1027277" y="195372"/>
                    <a:pt x="1029429" y="191269"/>
                    <a:pt x="1031836" y="187248"/>
                  </a:cubicBezTo>
                  <a:cubicBezTo>
                    <a:pt x="1034305" y="183296"/>
                    <a:pt x="1037029" y="179503"/>
                    <a:pt x="1039688" y="175691"/>
                  </a:cubicBezTo>
                  <a:cubicBezTo>
                    <a:pt x="1041334" y="173728"/>
                    <a:pt x="1042791" y="171695"/>
                    <a:pt x="1044374" y="169707"/>
                  </a:cubicBezTo>
                  <a:close/>
                  <a:moveTo>
                    <a:pt x="1024047" y="204244"/>
                  </a:moveTo>
                  <a:cubicBezTo>
                    <a:pt x="1024300" y="204244"/>
                    <a:pt x="1024553" y="204301"/>
                    <a:pt x="1024743" y="204301"/>
                  </a:cubicBezTo>
                  <a:cubicBezTo>
                    <a:pt x="1024553" y="204301"/>
                    <a:pt x="1024237" y="204301"/>
                    <a:pt x="1024047" y="204244"/>
                  </a:cubicBezTo>
                  <a:close/>
                  <a:moveTo>
                    <a:pt x="741874" y="240446"/>
                  </a:moveTo>
                  <a:cubicBezTo>
                    <a:pt x="741557" y="240617"/>
                    <a:pt x="741367" y="240718"/>
                    <a:pt x="741051" y="240820"/>
                  </a:cubicBezTo>
                  <a:lnTo>
                    <a:pt x="741051" y="240820"/>
                  </a:lnTo>
                  <a:cubicBezTo>
                    <a:pt x="741367" y="240693"/>
                    <a:pt x="741557" y="240548"/>
                    <a:pt x="741874" y="240446"/>
                  </a:cubicBezTo>
                  <a:close/>
                  <a:moveTo>
                    <a:pt x="737821" y="239762"/>
                  </a:moveTo>
                  <a:cubicBezTo>
                    <a:pt x="738074" y="240326"/>
                    <a:pt x="738391" y="240795"/>
                    <a:pt x="738581" y="241358"/>
                  </a:cubicBezTo>
                  <a:cubicBezTo>
                    <a:pt x="738328" y="240864"/>
                    <a:pt x="738011" y="240326"/>
                    <a:pt x="737821" y="239762"/>
                  </a:cubicBezTo>
                  <a:close/>
                  <a:moveTo>
                    <a:pt x="755425" y="180276"/>
                  </a:moveTo>
                  <a:cubicBezTo>
                    <a:pt x="755362" y="181118"/>
                    <a:pt x="755362" y="182036"/>
                    <a:pt x="755299" y="182948"/>
                  </a:cubicBezTo>
                  <a:cubicBezTo>
                    <a:pt x="755045" y="188178"/>
                    <a:pt x="754665" y="193384"/>
                    <a:pt x="754286" y="198583"/>
                  </a:cubicBezTo>
                  <a:cubicBezTo>
                    <a:pt x="753842" y="201831"/>
                    <a:pt x="753462" y="205086"/>
                    <a:pt x="752829" y="208315"/>
                  </a:cubicBezTo>
                  <a:cubicBezTo>
                    <a:pt x="752449" y="210931"/>
                    <a:pt x="751943" y="213540"/>
                    <a:pt x="751499" y="216086"/>
                  </a:cubicBezTo>
                  <a:cubicBezTo>
                    <a:pt x="750613" y="220727"/>
                    <a:pt x="749156" y="225223"/>
                    <a:pt x="747636" y="229675"/>
                  </a:cubicBezTo>
                  <a:cubicBezTo>
                    <a:pt x="746243" y="232904"/>
                    <a:pt x="744723" y="235957"/>
                    <a:pt x="742887" y="238832"/>
                  </a:cubicBezTo>
                  <a:cubicBezTo>
                    <a:pt x="742317" y="239395"/>
                    <a:pt x="741811" y="239952"/>
                    <a:pt x="741304" y="240446"/>
                  </a:cubicBezTo>
                  <a:cubicBezTo>
                    <a:pt x="740797" y="240795"/>
                    <a:pt x="740417" y="241086"/>
                    <a:pt x="739911" y="241358"/>
                  </a:cubicBezTo>
                  <a:cubicBezTo>
                    <a:pt x="739531" y="241504"/>
                    <a:pt x="739151" y="241586"/>
                    <a:pt x="738897" y="241706"/>
                  </a:cubicBezTo>
                  <a:cubicBezTo>
                    <a:pt x="738834" y="241358"/>
                    <a:pt x="738645" y="241086"/>
                    <a:pt x="738581" y="240795"/>
                  </a:cubicBezTo>
                  <a:cubicBezTo>
                    <a:pt x="738328" y="237774"/>
                    <a:pt x="738328" y="234880"/>
                    <a:pt x="738454" y="231936"/>
                  </a:cubicBezTo>
                  <a:cubicBezTo>
                    <a:pt x="739151" y="226211"/>
                    <a:pt x="740101" y="220645"/>
                    <a:pt x="741684" y="215155"/>
                  </a:cubicBezTo>
                  <a:cubicBezTo>
                    <a:pt x="743457" y="208613"/>
                    <a:pt x="745547" y="201977"/>
                    <a:pt x="747826" y="195556"/>
                  </a:cubicBezTo>
                  <a:cubicBezTo>
                    <a:pt x="749219" y="192117"/>
                    <a:pt x="750550" y="188659"/>
                    <a:pt x="752449" y="185405"/>
                  </a:cubicBezTo>
                  <a:cubicBezTo>
                    <a:pt x="753399" y="183733"/>
                    <a:pt x="754412" y="181966"/>
                    <a:pt x="755425" y="180276"/>
                  </a:cubicBezTo>
                  <a:close/>
                  <a:moveTo>
                    <a:pt x="737441" y="241029"/>
                  </a:moveTo>
                  <a:cubicBezTo>
                    <a:pt x="737821" y="241301"/>
                    <a:pt x="738138" y="241586"/>
                    <a:pt x="738581" y="241795"/>
                  </a:cubicBezTo>
                  <a:cubicBezTo>
                    <a:pt x="738518" y="241795"/>
                    <a:pt x="738518" y="241795"/>
                    <a:pt x="738518" y="241878"/>
                  </a:cubicBezTo>
                  <a:cubicBezTo>
                    <a:pt x="738138" y="241586"/>
                    <a:pt x="737821" y="241301"/>
                    <a:pt x="737441" y="241029"/>
                  </a:cubicBezTo>
                  <a:close/>
                  <a:moveTo>
                    <a:pt x="1252964" y="397092"/>
                  </a:moveTo>
                  <a:cubicBezTo>
                    <a:pt x="1252331" y="397459"/>
                    <a:pt x="1251635" y="397775"/>
                    <a:pt x="1250938" y="398067"/>
                  </a:cubicBezTo>
                  <a:lnTo>
                    <a:pt x="1250938" y="398067"/>
                  </a:lnTo>
                  <a:cubicBezTo>
                    <a:pt x="1251635" y="397731"/>
                    <a:pt x="1252395" y="397427"/>
                    <a:pt x="1252964" y="397092"/>
                  </a:cubicBezTo>
                  <a:close/>
                  <a:moveTo>
                    <a:pt x="1263160" y="387872"/>
                  </a:moveTo>
                  <a:lnTo>
                    <a:pt x="1263160" y="387872"/>
                  </a:lnTo>
                  <a:cubicBezTo>
                    <a:pt x="1261386" y="389987"/>
                    <a:pt x="1259360" y="392013"/>
                    <a:pt x="1257207" y="393925"/>
                  </a:cubicBezTo>
                  <a:cubicBezTo>
                    <a:pt x="1255244" y="395451"/>
                    <a:pt x="1253028" y="396864"/>
                    <a:pt x="1250812" y="398111"/>
                  </a:cubicBezTo>
                  <a:lnTo>
                    <a:pt x="1250812" y="398111"/>
                  </a:lnTo>
                  <a:cubicBezTo>
                    <a:pt x="1250495" y="398257"/>
                    <a:pt x="1250114" y="398377"/>
                    <a:pt x="1249862" y="398504"/>
                  </a:cubicBezTo>
                  <a:cubicBezTo>
                    <a:pt x="1249988" y="398086"/>
                    <a:pt x="1250305" y="397649"/>
                    <a:pt x="1250558" y="397300"/>
                  </a:cubicBezTo>
                  <a:cubicBezTo>
                    <a:pt x="1251318" y="396389"/>
                    <a:pt x="1252078" y="395470"/>
                    <a:pt x="1252901" y="394685"/>
                  </a:cubicBezTo>
                  <a:cubicBezTo>
                    <a:pt x="1256257" y="392228"/>
                    <a:pt x="1259676" y="389987"/>
                    <a:pt x="1263160" y="387872"/>
                  </a:cubicBezTo>
                  <a:close/>
                  <a:moveTo>
                    <a:pt x="1250938" y="398434"/>
                  </a:moveTo>
                  <a:cubicBezTo>
                    <a:pt x="1250558" y="398561"/>
                    <a:pt x="1250178" y="398561"/>
                    <a:pt x="1249862" y="398649"/>
                  </a:cubicBezTo>
                  <a:cubicBezTo>
                    <a:pt x="1250178" y="398561"/>
                    <a:pt x="1250558" y="398504"/>
                    <a:pt x="1250938" y="398434"/>
                  </a:cubicBezTo>
                  <a:close/>
                  <a:moveTo>
                    <a:pt x="1249545" y="398935"/>
                  </a:moveTo>
                  <a:cubicBezTo>
                    <a:pt x="1249608" y="398935"/>
                    <a:pt x="1249735" y="398998"/>
                    <a:pt x="1249925" y="398998"/>
                  </a:cubicBezTo>
                  <a:cubicBezTo>
                    <a:pt x="1249735" y="398998"/>
                    <a:pt x="1249608" y="398998"/>
                    <a:pt x="1249481" y="398935"/>
                  </a:cubicBezTo>
                  <a:close/>
                  <a:moveTo>
                    <a:pt x="430572" y="445566"/>
                  </a:moveTo>
                  <a:lnTo>
                    <a:pt x="430572" y="445566"/>
                  </a:lnTo>
                  <a:cubicBezTo>
                    <a:pt x="430382" y="445788"/>
                    <a:pt x="430255" y="446003"/>
                    <a:pt x="430065" y="446294"/>
                  </a:cubicBezTo>
                  <a:cubicBezTo>
                    <a:pt x="430191" y="446003"/>
                    <a:pt x="430382" y="445788"/>
                    <a:pt x="430572" y="445566"/>
                  </a:cubicBezTo>
                  <a:close/>
                  <a:moveTo>
                    <a:pt x="752956" y="511867"/>
                  </a:moveTo>
                  <a:cubicBezTo>
                    <a:pt x="753209" y="512038"/>
                    <a:pt x="753336" y="512158"/>
                    <a:pt x="753526" y="512304"/>
                  </a:cubicBezTo>
                  <a:cubicBezTo>
                    <a:pt x="753336" y="512158"/>
                    <a:pt x="753082" y="512038"/>
                    <a:pt x="752956" y="511867"/>
                  </a:cubicBezTo>
                  <a:close/>
                  <a:moveTo>
                    <a:pt x="751689" y="522309"/>
                  </a:moveTo>
                  <a:lnTo>
                    <a:pt x="751689" y="522309"/>
                  </a:lnTo>
                  <a:cubicBezTo>
                    <a:pt x="751056" y="524709"/>
                    <a:pt x="750359" y="527033"/>
                    <a:pt x="749663" y="529376"/>
                  </a:cubicBezTo>
                  <a:cubicBezTo>
                    <a:pt x="750106" y="527324"/>
                    <a:pt x="750613" y="525273"/>
                    <a:pt x="751309" y="523227"/>
                  </a:cubicBezTo>
                  <a:cubicBezTo>
                    <a:pt x="751435" y="522936"/>
                    <a:pt x="751562" y="522601"/>
                    <a:pt x="751689" y="522309"/>
                  </a:cubicBezTo>
                  <a:close/>
                  <a:moveTo>
                    <a:pt x="900311" y="541617"/>
                  </a:moveTo>
                  <a:lnTo>
                    <a:pt x="900311" y="541617"/>
                  </a:lnTo>
                  <a:cubicBezTo>
                    <a:pt x="899362" y="546277"/>
                    <a:pt x="897905" y="550773"/>
                    <a:pt x="896322" y="555225"/>
                  </a:cubicBezTo>
                  <a:cubicBezTo>
                    <a:pt x="896132" y="555580"/>
                    <a:pt x="896005" y="555909"/>
                    <a:pt x="895815" y="556264"/>
                  </a:cubicBezTo>
                  <a:cubicBezTo>
                    <a:pt x="896512" y="552540"/>
                    <a:pt x="897398" y="548804"/>
                    <a:pt x="898602" y="545144"/>
                  </a:cubicBezTo>
                  <a:cubicBezTo>
                    <a:pt x="899235" y="543941"/>
                    <a:pt x="899805" y="542738"/>
                    <a:pt x="900311" y="541617"/>
                  </a:cubicBezTo>
                  <a:close/>
                  <a:moveTo>
                    <a:pt x="1023224" y="600534"/>
                  </a:moveTo>
                  <a:cubicBezTo>
                    <a:pt x="1023287" y="600534"/>
                    <a:pt x="1023350" y="600534"/>
                    <a:pt x="1023477" y="600591"/>
                  </a:cubicBezTo>
                  <a:cubicBezTo>
                    <a:pt x="1023350" y="600591"/>
                    <a:pt x="1023287" y="600534"/>
                    <a:pt x="1023224" y="600534"/>
                  </a:cubicBezTo>
                  <a:close/>
                  <a:moveTo>
                    <a:pt x="1024110" y="600591"/>
                  </a:moveTo>
                  <a:cubicBezTo>
                    <a:pt x="1024110" y="600591"/>
                    <a:pt x="1024110" y="600654"/>
                    <a:pt x="1024174" y="600654"/>
                  </a:cubicBezTo>
                  <a:lnTo>
                    <a:pt x="1024110" y="600654"/>
                  </a:lnTo>
                  <a:lnTo>
                    <a:pt x="1024110" y="600591"/>
                  </a:lnTo>
                  <a:close/>
                  <a:moveTo>
                    <a:pt x="1026136" y="600306"/>
                  </a:moveTo>
                  <a:cubicBezTo>
                    <a:pt x="1025884" y="600464"/>
                    <a:pt x="1025567" y="600591"/>
                    <a:pt x="1025187" y="600736"/>
                  </a:cubicBezTo>
                  <a:lnTo>
                    <a:pt x="1025187" y="600654"/>
                  </a:lnTo>
                  <a:cubicBezTo>
                    <a:pt x="1025503" y="600534"/>
                    <a:pt x="1025884" y="600388"/>
                    <a:pt x="1026136" y="600306"/>
                  </a:cubicBezTo>
                  <a:close/>
                  <a:moveTo>
                    <a:pt x="1023541" y="601091"/>
                  </a:moveTo>
                  <a:lnTo>
                    <a:pt x="1023541" y="601091"/>
                  </a:lnTo>
                  <a:cubicBezTo>
                    <a:pt x="1023477" y="601148"/>
                    <a:pt x="1023350" y="601148"/>
                    <a:pt x="1023350" y="601148"/>
                  </a:cubicBezTo>
                  <a:cubicBezTo>
                    <a:pt x="1023350" y="601148"/>
                    <a:pt x="1023477" y="601091"/>
                    <a:pt x="1023541" y="601091"/>
                  </a:cubicBezTo>
                  <a:close/>
                  <a:moveTo>
                    <a:pt x="1446737" y="584892"/>
                  </a:moveTo>
                  <a:cubicBezTo>
                    <a:pt x="1442304" y="588477"/>
                    <a:pt x="1437808" y="591998"/>
                    <a:pt x="1433249" y="595601"/>
                  </a:cubicBezTo>
                  <a:cubicBezTo>
                    <a:pt x="1430273" y="597918"/>
                    <a:pt x="1426980" y="599825"/>
                    <a:pt x="1423940" y="602003"/>
                  </a:cubicBezTo>
                  <a:cubicBezTo>
                    <a:pt x="1418177" y="605897"/>
                    <a:pt x="1412035" y="609336"/>
                    <a:pt x="1405893" y="612356"/>
                  </a:cubicBezTo>
                  <a:cubicBezTo>
                    <a:pt x="1402536" y="613768"/>
                    <a:pt x="1399243" y="614972"/>
                    <a:pt x="1395634" y="615820"/>
                  </a:cubicBezTo>
                  <a:cubicBezTo>
                    <a:pt x="1394241" y="615959"/>
                    <a:pt x="1392911" y="616105"/>
                    <a:pt x="1391518" y="616105"/>
                  </a:cubicBezTo>
                  <a:cubicBezTo>
                    <a:pt x="1391138" y="615959"/>
                    <a:pt x="1390758" y="615820"/>
                    <a:pt x="1390378" y="615757"/>
                  </a:cubicBezTo>
                  <a:cubicBezTo>
                    <a:pt x="1389239" y="615193"/>
                    <a:pt x="1388098" y="614554"/>
                    <a:pt x="1386959" y="613826"/>
                  </a:cubicBezTo>
                  <a:cubicBezTo>
                    <a:pt x="1386896" y="612502"/>
                    <a:pt x="1386896" y="611242"/>
                    <a:pt x="1386896" y="609893"/>
                  </a:cubicBezTo>
                  <a:cubicBezTo>
                    <a:pt x="1387085" y="609481"/>
                    <a:pt x="1387148" y="609045"/>
                    <a:pt x="1387275" y="608570"/>
                  </a:cubicBezTo>
                  <a:cubicBezTo>
                    <a:pt x="1387845" y="607221"/>
                    <a:pt x="1388605" y="605897"/>
                    <a:pt x="1389365" y="604631"/>
                  </a:cubicBezTo>
                  <a:cubicBezTo>
                    <a:pt x="1389618" y="604257"/>
                    <a:pt x="1389808" y="603966"/>
                    <a:pt x="1390189" y="603776"/>
                  </a:cubicBezTo>
                  <a:cubicBezTo>
                    <a:pt x="1395064" y="600173"/>
                    <a:pt x="1400384" y="597342"/>
                    <a:pt x="1405766" y="594670"/>
                  </a:cubicBezTo>
                  <a:cubicBezTo>
                    <a:pt x="1409756" y="593112"/>
                    <a:pt x="1413682" y="591643"/>
                    <a:pt x="1417671" y="590440"/>
                  </a:cubicBezTo>
                  <a:cubicBezTo>
                    <a:pt x="1422167" y="589059"/>
                    <a:pt x="1426853" y="588141"/>
                    <a:pt x="1431475" y="587210"/>
                  </a:cubicBezTo>
                  <a:cubicBezTo>
                    <a:pt x="1436288" y="586444"/>
                    <a:pt x="1441037" y="585659"/>
                    <a:pt x="1445850" y="584950"/>
                  </a:cubicBezTo>
                  <a:cubicBezTo>
                    <a:pt x="1446104" y="584950"/>
                    <a:pt x="1446420" y="584892"/>
                    <a:pt x="1446737" y="584892"/>
                  </a:cubicBezTo>
                  <a:close/>
                  <a:moveTo>
                    <a:pt x="1023541" y="601667"/>
                  </a:moveTo>
                  <a:cubicBezTo>
                    <a:pt x="1023541" y="601940"/>
                    <a:pt x="1023477" y="602148"/>
                    <a:pt x="1023477" y="602351"/>
                  </a:cubicBezTo>
                  <a:cubicBezTo>
                    <a:pt x="1022970" y="604966"/>
                    <a:pt x="1022274" y="607430"/>
                    <a:pt x="1021577" y="609893"/>
                  </a:cubicBezTo>
                  <a:cubicBezTo>
                    <a:pt x="1017524" y="619423"/>
                    <a:pt x="1012712" y="628574"/>
                    <a:pt x="1006886" y="637028"/>
                  </a:cubicBezTo>
                  <a:cubicBezTo>
                    <a:pt x="1006253" y="637882"/>
                    <a:pt x="1005619" y="638705"/>
                    <a:pt x="1004986" y="639497"/>
                  </a:cubicBezTo>
                  <a:cubicBezTo>
                    <a:pt x="1006190" y="633089"/>
                    <a:pt x="1007899" y="626737"/>
                    <a:pt x="1010116" y="620601"/>
                  </a:cubicBezTo>
                  <a:cubicBezTo>
                    <a:pt x="1012079" y="616371"/>
                    <a:pt x="1014358" y="612502"/>
                    <a:pt x="1016891" y="608626"/>
                  </a:cubicBezTo>
                  <a:cubicBezTo>
                    <a:pt x="1018791" y="606227"/>
                    <a:pt x="1020881" y="603966"/>
                    <a:pt x="1023160" y="601857"/>
                  </a:cubicBezTo>
                  <a:cubicBezTo>
                    <a:pt x="1023287" y="601794"/>
                    <a:pt x="1023350" y="601730"/>
                    <a:pt x="1023541" y="601667"/>
                  </a:cubicBezTo>
                  <a:close/>
                  <a:moveTo>
                    <a:pt x="1146833" y="677403"/>
                  </a:moveTo>
                  <a:cubicBezTo>
                    <a:pt x="1147086" y="677485"/>
                    <a:pt x="1147466" y="677612"/>
                    <a:pt x="1147846" y="677840"/>
                  </a:cubicBezTo>
                  <a:cubicBezTo>
                    <a:pt x="1147466" y="677669"/>
                    <a:pt x="1147086" y="677549"/>
                    <a:pt x="1146833" y="677403"/>
                  </a:cubicBezTo>
                  <a:close/>
                  <a:moveTo>
                    <a:pt x="1137588" y="684179"/>
                  </a:moveTo>
                  <a:lnTo>
                    <a:pt x="1137588" y="684179"/>
                  </a:lnTo>
                  <a:cubicBezTo>
                    <a:pt x="1136891" y="685382"/>
                    <a:pt x="1136131" y="686642"/>
                    <a:pt x="1135308" y="687820"/>
                  </a:cubicBezTo>
                  <a:cubicBezTo>
                    <a:pt x="1135941" y="686642"/>
                    <a:pt x="1136701" y="685502"/>
                    <a:pt x="1137398" y="684445"/>
                  </a:cubicBezTo>
                  <a:cubicBezTo>
                    <a:pt x="1137398" y="684299"/>
                    <a:pt x="1137588" y="684236"/>
                    <a:pt x="1137588" y="684179"/>
                  </a:cubicBezTo>
                  <a:close/>
                  <a:moveTo>
                    <a:pt x="408978" y="707856"/>
                  </a:moveTo>
                  <a:cubicBezTo>
                    <a:pt x="408978" y="707875"/>
                    <a:pt x="408978" y="707875"/>
                    <a:pt x="408978" y="707913"/>
                  </a:cubicBezTo>
                  <a:cubicBezTo>
                    <a:pt x="408535" y="707976"/>
                    <a:pt x="408028" y="708058"/>
                    <a:pt x="407585" y="708122"/>
                  </a:cubicBezTo>
                  <a:cubicBezTo>
                    <a:pt x="408028" y="708001"/>
                    <a:pt x="408472" y="707913"/>
                    <a:pt x="408978" y="707856"/>
                  </a:cubicBezTo>
                  <a:close/>
                  <a:moveTo>
                    <a:pt x="409865" y="707792"/>
                  </a:moveTo>
                  <a:cubicBezTo>
                    <a:pt x="410371" y="707913"/>
                    <a:pt x="410878" y="708058"/>
                    <a:pt x="411384" y="708204"/>
                  </a:cubicBezTo>
                  <a:cubicBezTo>
                    <a:pt x="412524" y="708698"/>
                    <a:pt x="413727" y="709262"/>
                    <a:pt x="414804" y="709964"/>
                  </a:cubicBezTo>
                  <a:cubicBezTo>
                    <a:pt x="418603" y="712985"/>
                    <a:pt x="421896" y="716455"/>
                    <a:pt x="425062" y="720033"/>
                  </a:cubicBezTo>
                  <a:cubicBezTo>
                    <a:pt x="428608" y="724402"/>
                    <a:pt x="431711" y="728835"/>
                    <a:pt x="434751" y="733496"/>
                  </a:cubicBezTo>
                  <a:cubicBezTo>
                    <a:pt x="437854" y="738137"/>
                    <a:pt x="440513" y="743007"/>
                    <a:pt x="443110" y="748022"/>
                  </a:cubicBezTo>
                  <a:cubicBezTo>
                    <a:pt x="443490" y="748934"/>
                    <a:pt x="443743" y="749776"/>
                    <a:pt x="444060" y="750631"/>
                  </a:cubicBezTo>
                  <a:cubicBezTo>
                    <a:pt x="442920" y="751043"/>
                    <a:pt x="441717" y="751391"/>
                    <a:pt x="440640" y="751663"/>
                  </a:cubicBezTo>
                  <a:cubicBezTo>
                    <a:pt x="438994" y="751809"/>
                    <a:pt x="437537" y="751854"/>
                    <a:pt x="436081" y="751854"/>
                  </a:cubicBezTo>
                  <a:cubicBezTo>
                    <a:pt x="435194" y="751854"/>
                    <a:pt x="434434" y="751854"/>
                    <a:pt x="433611" y="751828"/>
                  </a:cubicBezTo>
                  <a:cubicBezTo>
                    <a:pt x="430065" y="751334"/>
                    <a:pt x="426709" y="750486"/>
                    <a:pt x="423289" y="749346"/>
                  </a:cubicBezTo>
                  <a:cubicBezTo>
                    <a:pt x="421389" y="748497"/>
                    <a:pt x="419553" y="747522"/>
                    <a:pt x="417780" y="746465"/>
                  </a:cubicBezTo>
                  <a:cubicBezTo>
                    <a:pt x="415310" y="744476"/>
                    <a:pt x="413031" y="742443"/>
                    <a:pt x="410941" y="740132"/>
                  </a:cubicBezTo>
                  <a:cubicBezTo>
                    <a:pt x="409041" y="737637"/>
                    <a:pt x="407268" y="735180"/>
                    <a:pt x="405938" y="732445"/>
                  </a:cubicBezTo>
                  <a:cubicBezTo>
                    <a:pt x="404798" y="729690"/>
                    <a:pt x="403912" y="726954"/>
                    <a:pt x="403279" y="724111"/>
                  </a:cubicBezTo>
                  <a:cubicBezTo>
                    <a:pt x="403152" y="723079"/>
                    <a:pt x="403152" y="722002"/>
                    <a:pt x="403152" y="720881"/>
                  </a:cubicBezTo>
                  <a:cubicBezTo>
                    <a:pt x="403595" y="718064"/>
                    <a:pt x="404292" y="715391"/>
                    <a:pt x="405115" y="712706"/>
                  </a:cubicBezTo>
                  <a:cubicBezTo>
                    <a:pt x="405369" y="712143"/>
                    <a:pt x="405685" y="711661"/>
                    <a:pt x="406002" y="711167"/>
                  </a:cubicBezTo>
                  <a:cubicBezTo>
                    <a:pt x="406762" y="710173"/>
                    <a:pt x="407522" y="709325"/>
                    <a:pt x="408408" y="708476"/>
                  </a:cubicBezTo>
                  <a:cubicBezTo>
                    <a:pt x="408662" y="708350"/>
                    <a:pt x="408914" y="708204"/>
                    <a:pt x="409105" y="708058"/>
                  </a:cubicBezTo>
                  <a:cubicBezTo>
                    <a:pt x="409422" y="707976"/>
                    <a:pt x="409548" y="707913"/>
                    <a:pt x="409865" y="707792"/>
                  </a:cubicBezTo>
                  <a:close/>
                  <a:moveTo>
                    <a:pt x="1514747" y="761067"/>
                  </a:moveTo>
                  <a:cubicBezTo>
                    <a:pt x="1515951" y="761067"/>
                    <a:pt x="1517217" y="761111"/>
                    <a:pt x="1518420" y="761194"/>
                  </a:cubicBezTo>
                  <a:cubicBezTo>
                    <a:pt x="1518990" y="761257"/>
                    <a:pt x="1519560" y="761314"/>
                    <a:pt x="1519940" y="761403"/>
                  </a:cubicBezTo>
                  <a:cubicBezTo>
                    <a:pt x="1513354" y="766120"/>
                    <a:pt x="1506262" y="770205"/>
                    <a:pt x="1498852" y="773808"/>
                  </a:cubicBezTo>
                  <a:cubicBezTo>
                    <a:pt x="1489734" y="777740"/>
                    <a:pt x="1479919" y="780412"/>
                    <a:pt x="1470104" y="782407"/>
                  </a:cubicBezTo>
                  <a:cubicBezTo>
                    <a:pt x="1466367" y="782901"/>
                    <a:pt x="1462821" y="783148"/>
                    <a:pt x="1459148" y="783148"/>
                  </a:cubicBezTo>
                  <a:cubicBezTo>
                    <a:pt x="1457692" y="783148"/>
                    <a:pt x="1456235" y="783104"/>
                    <a:pt x="1454779" y="783047"/>
                  </a:cubicBezTo>
                  <a:cubicBezTo>
                    <a:pt x="1453449" y="782819"/>
                    <a:pt x="1452119" y="782610"/>
                    <a:pt x="1450790" y="782319"/>
                  </a:cubicBezTo>
                  <a:cubicBezTo>
                    <a:pt x="1450853" y="782262"/>
                    <a:pt x="1450853" y="782262"/>
                    <a:pt x="1450853" y="782198"/>
                  </a:cubicBezTo>
                  <a:cubicBezTo>
                    <a:pt x="1453196" y="779501"/>
                    <a:pt x="1455666" y="777126"/>
                    <a:pt x="1458262" y="774783"/>
                  </a:cubicBezTo>
                  <a:cubicBezTo>
                    <a:pt x="1460415" y="773168"/>
                    <a:pt x="1462568" y="771699"/>
                    <a:pt x="1464911" y="770350"/>
                  </a:cubicBezTo>
                  <a:cubicBezTo>
                    <a:pt x="1471243" y="768026"/>
                    <a:pt x="1478019" y="766975"/>
                    <a:pt x="1484731" y="765626"/>
                  </a:cubicBezTo>
                  <a:cubicBezTo>
                    <a:pt x="1489987" y="764569"/>
                    <a:pt x="1495243" y="763594"/>
                    <a:pt x="1500499" y="762517"/>
                  </a:cubicBezTo>
                  <a:cubicBezTo>
                    <a:pt x="1502779" y="762169"/>
                    <a:pt x="1505122" y="761814"/>
                    <a:pt x="1507401" y="761542"/>
                  </a:cubicBezTo>
                  <a:cubicBezTo>
                    <a:pt x="1509934" y="761213"/>
                    <a:pt x="1512341" y="761067"/>
                    <a:pt x="1514747" y="761067"/>
                  </a:cubicBezTo>
                  <a:close/>
                  <a:moveTo>
                    <a:pt x="1449966" y="783959"/>
                  </a:moveTo>
                  <a:cubicBezTo>
                    <a:pt x="1450220" y="784377"/>
                    <a:pt x="1450347" y="784725"/>
                    <a:pt x="1450536" y="785162"/>
                  </a:cubicBezTo>
                  <a:cubicBezTo>
                    <a:pt x="1450347" y="784725"/>
                    <a:pt x="1450093" y="784377"/>
                    <a:pt x="1449966" y="783959"/>
                  </a:cubicBezTo>
                  <a:close/>
                  <a:moveTo>
                    <a:pt x="360282" y="825740"/>
                  </a:moveTo>
                  <a:cubicBezTo>
                    <a:pt x="363448" y="826304"/>
                    <a:pt x="366678" y="827146"/>
                    <a:pt x="369906" y="828184"/>
                  </a:cubicBezTo>
                  <a:cubicBezTo>
                    <a:pt x="372123" y="829198"/>
                    <a:pt x="374403" y="830236"/>
                    <a:pt x="376619" y="831503"/>
                  </a:cubicBezTo>
                  <a:cubicBezTo>
                    <a:pt x="380292" y="834542"/>
                    <a:pt x="383775" y="838126"/>
                    <a:pt x="386941" y="841730"/>
                  </a:cubicBezTo>
                  <a:cubicBezTo>
                    <a:pt x="390361" y="846162"/>
                    <a:pt x="393210" y="850747"/>
                    <a:pt x="395870" y="855673"/>
                  </a:cubicBezTo>
                  <a:cubicBezTo>
                    <a:pt x="396946" y="857928"/>
                    <a:pt x="397833" y="860189"/>
                    <a:pt x="398783" y="862443"/>
                  </a:cubicBezTo>
                  <a:cubicBezTo>
                    <a:pt x="400302" y="866755"/>
                    <a:pt x="401316" y="871188"/>
                    <a:pt x="402329" y="875621"/>
                  </a:cubicBezTo>
                  <a:cubicBezTo>
                    <a:pt x="403595" y="880845"/>
                    <a:pt x="404609" y="886120"/>
                    <a:pt x="405621" y="891338"/>
                  </a:cubicBezTo>
                  <a:lnTo>
                    <a:pt x="405621" y="891553"/>
                  </a:lnTo>
                  <a:cubicBezTo>
                    <a:pt x="403786" y="892750"/>
                    <a:pt x="401822" y="893877"/>
                    <a:pt x="399733" y="894928"/>
                  </a:cubicBezTo>
                  <a:cubicBezTo>
                    <a:pt x="397517" y="895840"/>
                    <a:pt x="395174" y="896626"/>
                    <a:pt x="392831" y="897189"/>
                  </a:cubicBezTo>
                  <a:cubicBezTo>
                    <a:pt x="392324" y="897221"/>
                    <a:pt x="391817" y="897221"/>
                    <a:pt x="391248" y="897221"/>
                  </a:cubicBezTo>
                  <a:cubicBezTo>
                    <a:pt x="390550" y="897221"/>
                    <a:pt x="389727" y="897208"/>
                    <a:pt x="388967" y="897100"/>
                  </a:cubicBezTo>
                  <a:cubicBezTo>
                    <a:pt x="384154" y="896353"/>
                    <a:pt x="379532" y="895074"/>
                    <a:pt x="374909" y="893586"/>
                  </a:cubicBezTo>
                  <a:cubicBezTo>
                    <a:pt x="373326" y="892877"/>
                    <a:pt x="371870" y="892110"/>
                    <a:pt x="370414" y="891179"/>
                  </a:cubicBezTo>
                  <a:cubicBezTo>
                    <a:pt x="366297" y="887969"/>
                    <a:pt x="362752" y="884366"/>
                    <a:pt x="359395" y="880490"/>
                  </a:cubicBezTo>
                  <a:cubicBezTo>
                    <a:pt x="356482" y="876615"/>
                    <a:pt x="354202" y="872309"/>
                    <a:pt x="352176" y="867933"/>
                  </a:cubicBezTo>
                  <a:cubicBezTo>
                    <a:pt x="350276" y="863501"/>
                    <a:pt x="348440" y="858985"/>
                    <a:pt x="347427" y="854204"/>
                  </a:cubicBezTo>
                  <a:cubicBezTo>
                    <a:pt x="347300" y="852235"/>
                    <a:pt x="347363" y="850329"/>
                    <a:pt x="347427" y="848423"/>
                  </a:cubicBezTo>
                  <a:cubicBezTo>
                    <a:pt x="347933" y="844054"/>
                    <a:pt x="348630" y="839697"/>
                    <a:pt x="349833" y="835454"/>
                  </a:cubicBezTo>
                  <a:cubicBezTo>
                    <a:pt x="350593" y="833985"/>
                    <a:pt x="351353" y="832636"/>
                    <a:pt x="352240" y="831313"/>
                  </a:cubicBezTo>
                  <a:cubicBezTo>
                    <a:pt x="353569" y="829673"/>
                    <a:pt x="354899" y="828267"/>
                    <a:pt x="356419" y="826855"/>
                  </a:cubicBezTo>
                  <a:cubicBezTo>
                    <a:pt x="356545" y="826709"/>
                    <a:pt x="356672" y="826652"/>
                    <a:pt x="356925" y="826589"/>
                  </a:cubicBezTo>
                  <a:cubicBezTo>
                    <a:pt x="357812" y="826240"/>
                    <a:pt x="358509" y="825943"/>
                    <a:pt x="359459" y="825740"/>
                  </a:cubicBezTo>
                  <a:close/>
                  <a:moveTo>
                    <a:pt x="1510567" y="983443"/>
                  </a:moveTo>
                  <a:cubicBezTo>
                    <a:pt x="1512088" y="983443"/>
                    <a:pt x="1513544" y="983487"/>
                    <a:pt x="1515064" y="983589"/>
                  </a:cubicBezTo>
                  <a:cubicBezTo>
                    <a:pt x="1518167" y="984000"/>
                    <a:pt x="1521143" y="984564"/>
                    <a:pt x="1524119" y="985406"/>
                  </a:cubicBezTo>
                  <a:cubicBezTo>
                    <a:pt x="1525892" y="986179"/>
                    <a:pt x="1527475" y="986964"/>
                    <a:pt x="1529248" y="987806"/>
                  </a:cubicBezTo>
                  <a:cubicBezTo>
                    <a:pt x="1523992" y="989364"/>
                    <a:pt x="1518673" y="990548"/>
                    <a:pt x="1513354" y="991599"/>
                  </a:cubicBezTo>
                  <a:cubicBezTo>
                    <a:pt x="1510884" y="992036"/>
                    <a:pt x="1508478" y="992454"/>
                    <a:pt x="1505945" y="992891"/>
                  </a:cubicBezTo>
                  <a:cubicBezTo>
                    <a:pt x="1500372" y="993803"/>
                    <a:pt x="1494674" y="994297"/>
                    <a:pt x="1488911" y="994297"/>
                  </a:cubicBezTo>
                  <a:cubicBezTo>
                    <a:pt x="1487581" y="994297"/>
                    <a:pt x="1486314" y="994272"/>
                    <a:pt x="1484985" y="994214"/>
                  </a:cubicBezTo>
                  <a:cubicBezTo>
                    <a:pt x="1483971" y="994094"/>
                    <a:pt x="1482958" y="993923"/>
                    <a:pt x="1482071" y="993714"/>
                  </a:cubicBezTo>
                  <a:cubicBezTo>
                    <a:pt x="1482325" y="993075"/>
                    <a:pt x="1482642" y="992511"/>
                    <a:pt x="1482958" y="991960"/>
                  </a:cubicBezTo>
                  <a:cubicBezTo>
                    <a:pt x="1483718" y="991130"/>
                    <a:pt x="1484541" y="990276"/>
                    <a:pt x="1485428" y="989491"/>
                  </a:cubicBezTo>
                  <a:cubicBezTo>
                    <a:pt x="1487011" y="988370"/>
                    <a:pt x="1488594" y="987382"/>
                    <a:pt x="1490367" y="986470"/>
                  </a:cubicBezTo>
                  <a:cubicBezTo>
                    <a:pt x="1492964" y="985469"/>
                    <a:pt x="1495686" y="984767"/>
                    <a:pt x="1498473" y="984203"/>
                  </a:cubicBezTo>
                  <a:cubicBezTo>
                    <a:pt x="1502526" y="983753"/>
                    <a:pt x="1506578" y="983443"/>
                    <a:pt x="1510567" y="983443"/>
                  </a:cubicBezTo>
                  <a:close/>
                  <a:moveTo>
                    <a:pt x="142002" y="990485"/>
                  </a:moveTo>
                  <a:cubicBezTo>
                    <a:pt x="142319" y="990548"/>
                    <a:pt x="142762" y="990694"/>
                    <a:pt x="143206" y="990751"/>
                  </a:cubicBezTo>
                  <a:cubicBezTo>
                    <a:pt x="144219" y="991599"/>
                    <a:pt x="145105" y="992454"/>
                    <a:pt x="146055" y="993366"/>
                  </a:cubicBezTo>
                  <a:lnTo>
                    <a:pt x="146055" y="993423"/>
                  </a:lnTo>
                  <a:cubicBezTo>
                    <a:pt x="146372" y="994214"/>
                    <a:pt x="146499" y="994917"/>
                    <a:pt x="146626" y="995703"/>
                  </a:cubicBezTo>
                  <a:cubicBezTo>
                    <a:pt x="146878" y="997235"/>
                    <a:pt x="146942" y="998787"/>
                    <a:pt x="146942" y="1000344"/>
                  </a:cubicBezTo>
                  <a:cubicBezTo>
                    <a:pt x="146626" y="1001402"/>
                    <a:pt x="146499" y="1002459"/>
                    <a:pt x="146182" y="1003454"/>
                  </a:cubicBezTo>
                  <a:cubicBezTo>
                    <a:pt x="145866" y="1004220"/>
                    <a:pt x="145486" y="1004929"/>
                    <a:pt x="145043" y="1005625"/>
                  </a:cubicBezTo>
                  <a:cubicBezTo>
                    <a:pt x="144029" y="1006892"/>
                    <a:pt x="142762" y="1008026"/>
                    <a:pt x="141559" y="1009146"/>
                  </a:cubicBezTo>
                  <a:cubicBezTo>
                    <a:pt x="137887" y="1011901"/>
                    <a:pt x="134023" y="1014225"/>
                    <a:pt x="130035" y="1016188"/>
                  </a:cubicBezTo>
                  <a:cubicBezTo>
                    <a:pt x="124968" y="1018310"/>
                    <a:pt x="119902" y="1020228"/>
                    <a:pt x="114773" y="1021913"/>
                  </a:cubicBezTo>
                  <a:cubicBezTo>
                    <a:pt x="115216" y="1020298"/>
                    <a:pt x="115787" y="1018734"/>
                    <a:pt x="116293" y="1017189"/>
                  </a:cubicBezTo>
                  <a:cubicBezTo>
                    <a:pt x="118763" y="1010989"/>
                    <a:pt x="121549" y="1005005"/>
                    <a:pt x="125222" y="999515"/>
                  </a:cubicBezTo>
                  <a:cubicBezTo>
                    <a:pt x="127248" y="997032"/>
                    <a:pt x="129211" y="994772"/>
                    <a:pt x="131554" y="992657"/>
                  </a:cubicBezTo>
                  <a:cubicBezTo>
                    <a:pt x="132061" y="992327"/>
                    <a:pt x="132504" y="992099"/>
                    <a:pt x="133011" y="991815"/>
                  </a:cubicBezTo>
                  <a:cubicBezTo>
                    <a:pt x="134277" y="991308"/>
                    <a:pt x="135354" y="990960"/>
                    <a:pt x="136683" y="990694"/>
                  </a:cubicBezTo>
                  <a:cubicBezTo>
                    <a:pt x="138393" y="990548"/>
                    <a:pt x="140166" y="990485"/>
                    <a:pt x="142002" y="990485"/>
                  </a:cubicBezTo>
                  <a:close/>
                  <a:moveTo>
                    <a:pt x="299553" y="1065302"/>
                  </a:moveTo>
                  <a:lnTo>
                    <a:pt x="299553" y="1065302"/>
                  </a:lnTo>
                  <a:cubicBezTo>
                    <a:pt x="299110" y="1065537"/>
                    <a:pt x="298604" y="1065739"/>
                    <a:pt x="298034" y="1066012"/>
                  </a:cubicBezTo>
                  <a:cubicBezTo>
                    <a:pt x="298541" y="1065739"/>
                    <a:pt x="299110" y="1065474"/>
                    <a:pt x="299553" y="1065302"/>
                  </a:cubicBezTo>
                  <a:close/>
                  <a:moveTo>
                    <a:pt x="300250" y="1065100"/>
                  </a:moveTo>
                  <a:cubicBezTo>
                    <a:pt x="301327" y="1065372"/>
                    <a:pt x="302403" y="1065663"/>
                    <a:pt x="303543" y="1065942"/>
                  </a:cubicBezTo>
                  <a:cubicBezTo>
                    <a:pt x="304429" y="1066379"/>
                    <a:pt x="305379" y="1066860"/>
                    <a:pt x="306329" y="1067354"/>
                  </a:cubicBezTo>
                  <a:cubicBezTo>
                    <a:pt x="307532" y="1068494"/>
                    <a:pt x="308799" y="1069703"/>
                    <a:pt x="309939" y="1070881"/>
                  </a:cubicBezTo>
                  <a:cubicBezTo>
                    <a:pt x="312598" y="1074605"/>
                    <a:pt x="314688" y="1078562"/>
                    <a:pt x="316715" y="1082584"/>
                  </a:cubicBezTo>
                  <a:cubicBezTo>
                    <a:pt x="318741" y="1087365"/>
                    <a:pt x="320070" y="1092234"/>
                    <a:pt x="321147" y="1097307"/>
                  </a:cubicBezTo>
                  <a:cubicBezTo>
                    <a:pt x="321401" y="1099542"/>
                    <a:pt x="321527" y="1101745"/>
                    <a:pt x="321464" y="1104000"/>
                  </a:cubicBezTo>
                  <a:cubicBezTo>
                    <a:pt x="320830" y="1109490"/>
                    <a:pt x="319754" y="1114835"/>
                    <a:pt x="318487" y="1120281"/>
                  </a:cubicBezTo>
                  <a:cubicBezTo>
                    <a:pt x="317854" y="1123098"/>
                    <a:pt x="316715" y="1125834"/>
                    <a:pt x="315891" y="1128589"/>
                  </a:cubicBezTo>
                  <a:cubicBezTo>
                    <a:pt x="314561" y="1132173"/>
                    <a:pt x="313232" y="1135782"/>
                    <a:pt x="311902" y="1139360"/>
                  </a:cubicBezTo>
                  <a:cubicBezTo>
                    <a:pt x="310698" y="1142552"/>
                    <a:pt x="309305" y="1145572"/>
                    <a:pt x="307849" y="1148599"/>
                  </a:cubicBezTo>
                  <a:cubicBezTo>
                    <a:pt x="306709" y="1150936"/>
                    <a:pt x="305316" y="1153114"/>
                    <a:pt x="303860" y="1155229"/>
                  </a:cubicBezTo>
                  <a:cubicBezTo>
                    <a:pt x="302530" y="1156990"/>
                    <a:pt x="301200" y="1158687"/>
                    <a:pt x="299807" y="1160302"/>
                  </a:cubicBezTo>
                  <a:cubicBezTo>
                    <a:pt x="298793" y="1159751"/>
                    <a:pt x="297717" y="1159042"/>
                    <a:pt x="296641" y="1158402"/>
                  </a:cubicBezTo>
                  <a:cubicBezTo>
                    <a:pt x="294107" y="1156426"/>
                    <a:pt x="291828" y="1154261"/>
                    <a:pt x="289612" y="1151854"/>
                  </a:cubicBezTo>
                  <a:cubicBezTo>
                    <a:pt x="287269" y="1148827"/>
                    <a:pt x="285242" y="1145636"/>
                    <a:pt x="283153" y="1142406"/>
                  </a:cubicBezTo>
                  <a:cubicBezTo>
                    <a:pt x="280746" y="1138676"/>
                    <a:pt x="278276" y="1134927"/>
                    <a:pt x="276187" y="1130989"/>
                  </a:cubicBezTo>
                  <a:cubicBezTo>
                    <a:pt x="274731" y="1127449"/>
                    <a:pt x="273527" y="1124017"/>
                    <a:pt x="272640" y="1120344"/>
                  </a:cubicBezTo>
                  <a:cubicBezTo>
                    <a:pt x="272577" y="1118527"/>
                    <a:pt x="272577" y="1116760"/>
                    <a:pt x="272640" y="1114936"/>
                  </a:cubicBezTo>
                  <a:cubicBezTo>
                    <a:pt x="273337" y="1110339"/>
                    <a:pt x="274350" y="1105906"/>
                    <a:pt x="275870" y="1101536"/>
                  </a:cubicBezTo>
                  <a:cubicBezTo>
                    <a:pt x="277833" y="1096958"/>
                    <a:pt x="280303" y="1092728"/>
                    <a:pt x="282899" y="1088485"/>
                  </a:cubicBezTo>
                  <a:cubicBezTo>
                    <a:pt x="285686" y="1083996"/>
                    <a:pt x="288598" y="1079468"/>
                    <a:pt x="291512" y="1075105"/>
                  </a:cubicBezTo>
                  <a:cubicBezTo>
                    <a:pt x="294298" y="1071578"/>
                    <a:pt x="296958" y="1068209"/>
                    <a:pt x="300187" y="1065182"/>
                  </a:cubicBezTo>
                  <a:cubicBezTo>
                    <a:pt x="300250" y="1065182"/>
                    <a:pt x="300250" y="1065182"/>
                    <a:pt x="300250" y="1065100"/>
                  </a:cubicBezTo>
                  <a:close/>
                  <a:moveTo>
                    <a:pt x="1088004" y="1183751"/>
                  </a:moveTo>
                  <a:cubicBezTo>
                    <a:pt x="1090854" y="1184187"/>
                    <a:pt x="1093514" y="1184897"/>
                    <a:pt x="1096300" y="1185802"/>
                  </a:cubicBezTo>
                  <a:cubicBezTo>
                    <a:pt x="1096427" y="1185865"/>
                    <a:pt x="1096553" y="1185948"/>
                    <a:pt x="1096807" y="1186094"/>
                  </a:cubicBezTo>
                  <a:cubicBezTo>
                    <a:pt x="1096807" y="1186094"/>
                    <a:pt x="1096870" y="1186157"/>
                    <a:pt x="1096933" y="1186239"/>
                  </a:cubicBezTo>
                  <a:cubicBezTo>
                    <a:pt x="1096997" y="1186303"/>
                    <a:pt x="1096997" y="1186378"/>
                    <a:pt x="1097123" y="1186378"/>
                  </a:cubicBezTo>
                  <a:lnTo>
                    <a:pt x="1097123" y="1187297"/>
                  </a:lnTo>
                  <a:cubicBezTo>
                    <a:pt x="1096807" y="1188911"/>
                    <a:pt x="1096364" y="1190387"/>
                    <a:pt x="1095920" y="1192014"/>
                  </a:cubicBezTo>
                  <a:cubicBezTo>
                    <a:pt x="1094590" y="1194896"/>
                    <a:pt x="1093071" y="1197650"/>
                    <a:pt x="1091234" y="1200411"/>
                  </a:cubicBezTo>
                  <a:cubicBezTo>
                    <a:pt x="1090095" y="1201880"/>
                    <a:pt x="1088828" y="1203369"/>
                    <a:pt x="1087498" y="1204698"/>
                  </a:cubicBezTo>
                  <a:cubicBezTo>
                    <a:pt x="1082685" y="1207782"/>
                    <a:pt x="1077493" y="1210188"/>
                    <a:pt x="1072300" y="1212671"/>
                  </a:cubicBezTo>
                  <a:cubicBezTo>
                    <a:pt x="1069514" y="1213773"/>
                    <a:pt x="1066791" y="1214906"/>
                    <a:pt x="1064068" y="1216046"/>
                  </a:cubicBezTo>
                  <a:cubicBezTo>
                    <a:pt x="1056975" y="1218927"/>
                    <a:pt x="1049567" y="1220897"/>
                    <a:pt x="1042221" y="1222385"/>
                  </a:cubicBezTo>
                  <a:cubicBezTo>
                    <a:pt x="1038991" y="1222796"/>
                    <a:pt x="1035825" y="1223031"/>
                    <a:pt x="1032722" y="1223031"/>
                  </a:cubicBezTo>
                  <a:cubicBezTo>
                    <a:pt x="1031646" y="1223031"/>
                    <a:pt x="1030506" y="1223005"/>
                    <a:pt x="1029429" y="1222942"/>
                  </a:cubicBezTo>
                  <a:cubicBezTo>
                    <a:pt x="1027403" y="1222651"/>
                    <a:pt x="1025440" y="1222385"/>
                    <a:pt x="1023477" y="1222030"/>
                  </a:cubicBezTo>
                  <a:cubicBezTo>
                    <a:pt x="1025630" y="1219630"/>
                    <a:pt x="1027973" y="1217306"/>
                    <a:pt x="1030443" y="1215052"/>
                  </a:cubicBezTo>
                  <a:cubicBezTo>
                    <a:pt x="1035192" y="1211322"/>
                    <a:pt x="1040068" y="1207719"/>
                    <a:pt x="1045134" y="1204344"/>
                  </a:cubicBezTo>
                  <a:cubicBezTo>
                    <a:pt x="1053176" y="1198974"/>
                    <a:pt x="1061218" y="1193408"/>
                    <a:pt x="1069830" y="1189114"/>
                  </a:cubicBezTo>
                  <a:cubicBezTo>
                    <a:pt x="1074833" y="1186942"/>
                    <a:pt x="1080089" y="1184954"/>
                    <a:pt x="1085471" y="1183921"/>
                  </a:cubicBezTo>
                  <a:cubicBezTo>
                    <a:pt x="1086294" y="1183751"/>
                    <a:pt x="1087118" y="1183751"/>
                    <a:pt x="1088004" y="1183751"/>
                  </a:cubicBezTo>
                  <a:close/>
                  <a:moveTo>
                    <a:pt x="1237576" y="1222796"/>
                  </a:moveTo>
                  <a:lnTo>
                    <a:pt x="1237576" y="1222796"/>
                  </a:lnTo>
                  <a:cubicBezTo>
                    <a:pt x="1238020" y="1223068"/>
                    <a:pt x="1238463" y="1223360"/>
                    <a:pt x="1238843" y="1223708"/>
                  </a:cubicBezTo>
                  <a:cubicBezTo>
                    <a:pt x="1238400" y="1223360"/>
                    <a:pt x="1238020" y="1223068"/>
                    <a:pt x="1237576" y="1222796"/>
                  </a:cubicBezTo>
                  <a:close/>
                  <a:moveTo>
                    <a:pt x="1234473" y="1221593"/>
                  </a:moveTo>
                  <a:cubicBezTo>
                    <a:pt x="1235107" y="1221739"/>
                    <a:pt x="1235677" y="1221884"/>
                    <a:pt x="1236374" y="1222100"/>
                  </a:cubicBezTo>
                  <a:cubicBezTo>
                    <a:pt x="1236500" y="1222157"/>
                    <a:pt x="1236690" y="1222239"/>
                    <a:pt x="1236943" y="1222385"/>
                  </a:cubicBezTo>
                  <a:cubicBezTo>
                    <a:pt x="1237133" y="1222530"/>
                    <a:pt x="1237324" y="1222739"/>
                    <a:pt x="1237513" y="1222885"/>
                  </a:cubicBezTo>
                  <a:cubicBezTo>
                    <a:pt x="1237893" y="1223360"/>
                    <a:pt x="1238083" y="1223854"/>
                    <a:pt x="1238400" y="1224436"/>
                  </a:cubicBezTo>
                  <a:cubicBezTo>
                    <a:pt x="1239856" y="1227868"/>
                    <a:pt x="1240869" y="1231459"/>
                    <a:pt x="1241693" y="1235145"/>
                  </a:cubicBezTo>
                  <a:cubicBezTo>
                    <a:pt x="1242136" y="1238646"/>
                    <a:pt x="1242199" y="1242186"/>
                    <a:pt x="1241946" y="1245707"/>
                  </a:cubicBezTo>
                  <a:cubicBezTo>
                    <a:pt x="1241629" y="1248379"/>
                    <a:pt x="1241059" y="1251077"/>
                    <a:pt x="1240490" y="1253749"/>
                  </a:cubicBezTo>
                  <a:cubicBezTo>
                    <a:pt x="1240363" y="1254781"/>
                    <a:pt x="1240046" y="1255858"/>
                    <a:pt x="1239793" y="1256833"/>
                  </a:cubicBezTo>
                  <a:cubicBezTo>
                    <a:pt x="1237576" y="1253604"/>
                    <a:pt x="1235677" y="1250222"/>
                    <a:pt x="1233777" y="1246746"/>
                  </a:cubicBezTo>
                  <a:cubicBezTo>
                    <a:pt x="1232194" y="1242522"/>
                    <a:pt x="1231117" y="1237962"/>
                    <a:pt x="1230295" y="1233504"/>
                  </a:cubicBezTo>
                  <a:cubicBezTo>
                    <a:pt x="1230104" y="1231624"/>
                    <a:pt x="1229914" y="1229781"/>
                    <a:pt x="1229978" y="1227868"/>
                  </a:cubicBezTo>
                  <a:cubicBezTo>
                    <a:pt x="1230231" y="1226387"/>
                    <a:pt x="1230611" y="1224911"/>
                    <a:pt x="1230928" y="1223506"/>
                  </a:cubicBezTo>
                  <a:cubicBezTo>
                    <a:pt x="1231117" y="1223360"/>
                    <a:pt x="1231181" y="1223170"/>
                    <a:pt x="1231244" y="1223005"/>
                  </a:cubicBezTo>
                  <a:cubicBezTo>
                    <a:pt x="1231371" y="1222796"/>
                    <a:pt x="1231624" y="1222593"/>
                    <a:pt x="1231751" y="1222448"/>
                  </a:cubicBezTo>
                  <a:cubicBezTo>
                    <a:pt x="1232004" y="1222321"/>
                    <a:pt x="1232131" y="1222239"/>
                    <a:pt x="1232321" y="1222100"/>
                  </a:cubicBezTo>
                  <a:cubicBezTo>
                    <a:pt x="1232827" y="1221884"/>
                    <a:pt x="1233334" y="1221739"/>
                    <a:pt x="1233904" y="1221593"/>
                  </a:cubicBezTo>
                  <a:close/>
                  <a:moveTo>
                    <a:pt x="981683" y="25923"/>
                  </a:moveTo>
                  <a:cubicBezTo>
                    <a:pt x="985229" y="25923"/>
                    <a:pt x="988902" y="26093"/>
                    <a:pt x="992385" y="26385"/>
                  </a:cubicBezTo>
                  <a:cubicBezTo>
                    <a:pt x="999414" y="27290"/>
                    <a:pt x="1006190" y="28696"/>
                    <a:pt x="1012838" y="30900"/>
                  </a:cubicBezTo>
                  <a:cubicBezTo>
                    <a:pt x="1016322" y="32369"/>
                    <a:pt x="1019678" y="34129"/>
                    <a:pt x="1022844" y="36175"/>
                  </a:cubicBezTo>
                  <a:cubicBezTo>
                    <a:pt x="1024743" y="37790"/>
                    <a:pt x="1026517" y="39556"/>
                    <a:pt x="1028290" y="41317"/>
                  </a:cubicBezTo>
                  <a:cubicBezTo>
                    <a:pt x="1030253" y="43280"/>
                    <a:pt x="1032153" y="45401"/>
                    <a:pt x="1034052" y="47592"/>
                  </a:cubicBezTo>
                  <a:cubicBezTo>
                    <a:pt x="1035382" y="49422"/>
                    <a:pt x="1036775" y="51322"/>
                    <a:pt x="1037978" y="53304"/>
                  </a:cubicBezTo>
                  <a:cubicBezTo>
                    <a:pt x="1038865" y="54779"/>
                    <a:pt x="1039561" y="56267"/>
                    <a:pt x="1040322" y="57743"/>
                  </a:cubicBezTo>
                  <a:cubicBezTo>
                    <a:pt x="1041334" y="59567"/>
                    <a:pt x="1042221" y="61466"/>
                    <a:pt x="1043171" y="63296"/>
                  </a:cubicBezTo>
                  <a:cubicBezTo>
                    <a:pt x="1046907" y="72181"/>
                    <a:pt x="1050517" y="81135"/>
                    <a:pt x="1052416" y="90577"/>
                  </a:cubicBezTo>
                  <a:cubicBezTo>
                    <a:pt x="1053366" y="97909"/>
                    <a:pt x="1053366" y="105160"/>
                    <a:pt x="1052987" y="112557"/>
                  </a:cubicBezTo>
                  <a:cubicBezTo>
                    <a:pt x="1052733" y="115868"/>
                    <a:pt x="1052480" y="119104"/>
                    <a:pt x="1052226" y="122416"/>
                  </a:cubicBezTo>
                  <a:cubicBezTo>
                    <a:pt x="1052037" y="125874"/>
                    <a:pt x="1051720" y="129249"/>
                    <a:pt x="1051466" y="132706"/>
                  </a:cubicBezTo>
                  <a:cubicBezTo>
                    <a:pt x="1047857" y="135816"/>
                    <a:pt x="1044374" y="138906"/>
                    <a:pt x="1040955" y="142161"/>
                  </a:cubicBezTo>
                  <a:cubicBezTo>
                    <a:pt x="1034749" y="147910"/>
                    <a:pt x="1029429" y="154477"/>
                    <a:pt x="1024300" y="161190"/>
                  </a:cubicBezTo>
                  <a:cubicBezTo>
                    <a:pt x="1019234" y="167801"/>
                    <a:pt x="1014421" y="174842"/>
                    <a:pt x="1010179" y="182093"/>
                  </a:cubicBezTo>
                  <a:cubicBezTo>
                    <a:pt x="1008152" y="185696"/>
                    <a:pt x="1006443" y="189863"/>
                    <a:pt x="1005240" y="193802"/>
                  </a:cubicBezTo>
                  <a:cubicBezTo>
                    <a:pt x="1004733" y="195429"/>
                    <a:pt x="1004226" y="196968"/>
                    <a:pt x="1003910" y="198665"/>
                  </a:cubicBezTo>
                  <a:cubicBezTo>
                    <a:pt x="1003720" y="200077"/>
                    <a:pt x="1003467" y="201280"/>
                    <a:pt x="1003340" y="202686"/>
                  </a:cubicBezTo>
                  <a:cubicBezTo>
                    <a:pt x="1003087" y="204244"/>
                    <a:pt x="1002960" y="205770"/>
                    <a:pt x="1003087" y="207410"/>
                  </a:cubicBezTo>
                  <a:cubicBezTo>
                    <a:pt x="1003276" y="208962"/>
                    <a:pt x="1003593" y="210431"/>
                    <a:pt x="1004226" y="211925"/>
                  </a:cubicBezTo>
                  <a:cubicBezTo>
                    <a:pt x="1004986" y="214388"/>
                    <a:pt x="1006760" y="216009"/>
                    <a:pt x="1008406" y="217846"/>
                  </a:cubicBezTo>
                  <a:cubicBezTo>
                    <a:pt x="1010116" y="219524"/>
                    <a:pt x="1012712" y="220645"/>
                    <a:pt x="1014929" y="221284"/>
                  </a:cubicBezTo>
                  <a:cubicBezTo>
                    <a:pt x="1017272" y="222069"/>
                    <a:pt x="1019615" y="222488"/>
                    <a:pt x="1022021" y="222488"/>
                  </a:cubicBezTo>
                  <a:cubicBezTo>
                    <a:pt x="1023730" y="222488"/>
                    <a:pt x="1025440" y="222285"/>
                    <a:pt x="1027086" y="221848"/>
                  </a:cubicBezTo>
                  <a:cubicBezTo>
                    <a:pt x="1030696" y="220873"/>
                    <a:pt x="1033862" y="219232"/>
                    <a:pt x="1036775" y="216997"/>
                  </a:cubicBezTo>
                  <a:cubicBezTo>
                    <a:pt x="1039561" y="214806"/>
                    <a:pt x="1041778" y="212191"/>
                    <a:pt x="1044184" y="209645"/>
                  </a:cubicBezTo>
                  <a:cubicBezTo>
                    <a:pt x="1048110" y="205149"/>
                    <a:pt x="1051466" y="200223"/>
                    <a:pt x="1054632" y="195081"/>
                  </a:cubicBezTo>
                  <a:cubicBezTo>
                    <a:pt x="1056849" y="191477"/>
                    <a:pt x="1058939" y="187811"/>
                    <a:pt x="1060775" y="183936"/>
                  </a:cubicBezTo>
                  <a:cubicBezTo>
                    <a:pt x="1064258" y="176109"/>
                    <a:pt x="1066791" y="167946"/>
                    <a:pt x="1069387" y="159841"/>
                  </a:cubicBezTo>
                  <a:cubicBezTo>
                    <a:pt x="1071287" y="154002"/>
                    <a:pt x="1072554" y="148082"/>
                    <a:pt x="1073440" y="142091"/>
                  </a:cubicBezTo>
                  <a:cubicBezTo>
                    <a:pt x="1076606" y="139748"/>
                    <a:pt x="1079709" y="137437"/>
                    <a:pt x="1082875" y="135176"/>
                  </a:cubicBezTo>
                  <a:cubicBezTo>
                    <a:pt x="1089145" y="130743"/>
                    <a:pt x="1095350" y="125937"/>
                    <a:pt x="1101746" y="121650"/>
                  </a:cubicBezTo>
                  <a:cubicBezTo>
                    <a:pt x="1115234" y="112639"/>
                    <a:pt x="1129609" y="105097"/>
                    <a:pt x="1144173" y="97973"/>
                  </a:cubicBezTo>
                  <a:cubicBezTo>
                    <a:pt x="1153989" y="93661"/>
                    <a:pt x="1163804" y="89722"/>
                    <a:pt x="1173809" y="86118"/>
                  </a:cubicBezTo>
                  <a:cubicBezTo>
                    <a:pt x="1185968" y="81775"/>
                    <a:pt x="1198125" y="77811"/>
                    <a:pt x="1210917" y="75429"/>
                  </a:cubicBezTo>
                  <a:cubicBezTo>
                    <a:pt x="1217376" y="74442"/>
                    <a:pt x="1223899" y="73840"/>
                    <a:pt x="1230357" y="73840"/>
                  </a:cubicBezTo>
                  <a:cubicBezTo>
                    <a:pt x="1232764" y="73840"/>
                    <a:pt x="1235107" y="73916"/>
                    <a:pt x="1237513" y="74087"/>
                  </a:cubicBezTo>
                  <a:cubicBezTo>
                    <a:pt x="1244732" y="75138"/>
                    <a:pt x="1251635" y="76759"/>
                    <a:pt x="1258537" y="79159"/>
                  </a:cubicBezTo>
                  <a:cubicBezTo>
                    <a:pt x="1267339" y="82807"/>
                    <a:pt x="1275444" y="87322"/>
                    <a:pt x="1283297" y="92686"/>
                  </a:cubicBezTo>
                  <a:cubicBezTo>
                    <a:pt x="1286210" y="94864"/>
                    <a:pt x="1289059" y="97124"/>
                    <a:pt x="1291846" y="99467"/>
                  </a:cubicBezTo>
                  <a:cubicBezTo>
                    <a:pt x="1295835" y="102690"/>
                    <a:pt x="1299254" y="106427"/>
                    <a:pt x="1302611" y="110233"/>
                  </a:cubicBezTo>
                  <a:cubicBezTo>
                    <a:pt x="1308880" y="117984"/>
                    <a:pt x="1314516" y="126368"/>
                    <a:pt x="1318949" y="135233"/>
                  </a:cubicBezTo>
                  <a:cubicBezTo>
                    <a:pt x="1320975" y="139400"/>
                    <a:pt x="1323064" y="143566"/>
                    <a:pt x="1325091" y="147727"/>
                  </a:cubicBezTo>
                  <a:cubicBezTo>
                    <a:pt x="1327180" y="152432"/>
                    <a:pt x="1329207" y="157150"/>
                    <a:pt x="1330980" y="162019"/>
                  </a:cubicBezTo>
                  <a:cubicBezTo>
                    <a:pt x="1332753" y="166952"/>
                    <a:pt x="1333957" y="171967"/>
                    <a:pt x="1334969" y="177040"/>
                  </a:cubicBezTo>
                  <a:cubicBezTo>
                    <a:pt x="1335919" y="183170"/>
                    <a:pt x="1336363" y="189223"/>
                    <a:pt x="1336425" y="195429"/>
                  </a:cubicBezTo>
                  <a:cubicBezTo>
                    <a:pt x="1336616" y="201711"/>
                    <a:pt x="1336173" y="208049"/>
                    <a:pt x="1335666" y="214306"/>
                  </a:cubicBezTo>
                  <a:cubicBezTo>
                    <a:pt x="1335223" y="219106"/>
                    <a:pt x="1334780" y="223899"/>
                    <a:pt x="1334336" y="228763"/>
                  </a:cubicBezTo>
                  <a:cubicBezTo>
                    <a:pt x="1333893" y="233139"/>
                    <a:pt x="1333386" y="237483"/>
                    <a:pt x="1332943" y="241878"/>
                  </a:cubicBezTo>
                  <a:cubicBezTo>
                    <a:pt x="1331487" y="254966"/>
                    <a:pt x="1328130" y="267505"/>
                    <a:pt x="1323698" y="279828"/>
                  </a:cubicBezTo>
                  <a:cubicBezTo>
                    <a:pt x="1320342" y="287946"/>
                    <a:pt x="1316985" y="295982"/>
                    <a:pt x="1313439" y="303878"/>
                  </a:cubicBezTo>
                  <a:cubicBezTo>
                    <a:pt x="1309576" y="312244"/>
                    <a:pt x="1305523" y="320571"/>
                    <a:pt x="1301534" y="328879"/>
                  </a:cubicBezTo>
                  <a:cubicBezTo>
                    <a:pt x="1297988" y="336009"/>
                    <a:pt x="1293935" y="342842"/>
                    <a:pt x="1289692" y="349681"/>
                  </a:cubicBezTo>
                  <a:cubicBezTo>
                    <a:pt x="1288616" y="350111"/>
                    <a:pt x="1287476" y="350586"/>
                    <a:pt x="1286337" y="351023"/>
                  </a:cubicBezTo>
                  <a:cubicBezTo>
                    <a:pt x="1278610" y="354170"/>
                    <a:pt x="1270758" y="357628"/>
                    <a:pt x="1263477" y="361795"/>
                  </a:cubicBezTo>
                  <a:cubicBezTo>
                    <a:pt x="1256131" y="365961"/>
                    <a:pt x="1248912" y="370248"/>
                    <a:pt x="1242262" y="375466"/>
                  </a:cubicBezTo>
                  <a:cubicBezTo>
                    <a:pt x="1239983" y="377227"/>
                    <a:pt x="1237893" y="379126"/>
                    <a:pt x="1235993" y="381248"/>
                  </a:cubicBezTo>
                  <a:cubicBezTo>
                    <a:pt x="1235487" y="382008"/>
                    <a:pt x="1234790" y="382863"/>
                    <a:pt x="1234221" y="383648"/>
                  </a:cubicBezTo>
                  <a:cubicBezTo>
                    <a:pt x="1233144" y="385035"/>
                    <a:pt x="1232131" y="386523"/>
                    <a:pt x="1231244" y="388061"/>
                  </a:cubicBezTo>
                  <a:cubicBezTo>
                    <a:pt x="1230864" y="388783"/>
                    <a:pt x="1230611" y="389556"/>
                    <a:pt x="1230231" y="390278"/>
                  </a:cubicBezTo>
                  <a:cubicBezTo>
                    <a:pt x="1229597" y="391747"/>
                    <a:pt x="1228964" y="393305"/>
                    <a:pt x="1228458" y="394774"/>
                  </a:cubicBezTo>
                  <a:cubicBezTo>
                    <a:pt x="1227888" y="396743"/>
                    <a:pt x="1227381" y="398998"/>
                    <a:pt x="1227445" y="401049"/>
                  </a:cubicBezTo>
                  <a:cubicBezTo>
                    <a:pt x="1227508" y="405393"/>
                    <a:pt x="1228838" y="409358"/>
                    <a:pt x="1232131" y="412378"/>
                  </a:cubicBezTo>
                  <a:cubicBezTo>
                    <a:pt x="1233650" y="413784"/>
                    <a:pt x="1235677" y="414987"/>
                    <a:pt x="1237576" y="415905"/>
                  </a:cubicBezTo>
                  <a:cubicBezTo>
                    <a:pt x="1240236" y="417248"/>
                    <a:pt x="1243149" y="417805"/>
                    <a:pt x="1246126" y="418014"/>
                  </a:cubicBezTo>
                  <a:cubicBezTo>
                    <a:pt x="1246948" y="418115"/>
                    <a:pt x="1247645" y="418159"/>
                    <a:pt x="1248405" y="418159"/>
                  </a:cubicBezTo>
                  <a:cubicBezTo>
                    <a:pt x="1249481" y="418159"/>
                    <a:pt x="1250495" y="418058"/>
                    <a:pt x="1251635" y="417887"/>
                  </a:cubicBezTo>
                  <a:cubicBezTo>
                    <a:pt x="1254294" y="417533"/>
                    <a:pt x="1256384" y="416748"/>
                    <a:pt x="1258853" y="415690"/>
                  </a:cubicBezTo>
                  <a:cubicBezTo>
                    <a:pt x="1260880" y="414785"/>
                    <a:pt x="1262843" y="413784"/>
                    <a:pt x="1264743" y="412752"/>
                  </a:cubicBezTo>
                  <a:cubicBezTo>
                    <a:pt x="1269429" y="409997"/>
                    <a:pt x="1273608" y="406331"/>
                    <a:pt x="1277344" y="402373"/>
                  </a:cubicBezTo>
                  <a:cubicBezTo>
                    <a:pt x="1283170" y="396180"/>
                    <a:pt x="1288489" y="389632"/>
                    <a:pt x="1293682" y="382863"/>
                  </a:cubicBezTo>
                  <a:cubicBezTo>
                    <a:pt x="1296911" y="378696"/>
                    <a:pt x="1299951" y="374345"/>
                    <a:pt x="1302927" y="370033"/>
                  </a:cubicBezTo>
                  <a:cubicBezTo>
                    <a:pt x="1303054" y="369976"/>
                    <a:pt x="1303118" y="369976"/>
                    <a:pt x="1303180" y="369976"/>
                  </a:cubicBezTo>
                  <a:cubicBezTo>
                    <a:pt x="1305523" y="369273"/>
                    <a:pt x="1308120" y="368900"/>
                    <a:pt x="1310526" y="368482"/>
                  </a:cubicBezTo>
                  <a:cubicBezTo>
                    <a:pt x="1313059" y="367988"/>
                    <a:pt x="1315592" y="367576"/>
                    <a:pt x="1318125" y="367082"/>
                  </a:cubicBezTo>
                  <a:cubicBezTo>
                    <a:pt x="1321418" y="366601"/>
                    <a:pt x="1324774" y="366019"/>
                    <a:pt x="1328194" y="365525"/>
                  </a:cubicBezTo>
                  <a:cubicBezTo>
                    <a:pt x="1332056" y="364904"/>
                    <a:pt x="1336109" y="364612"/>
                    <a:pt x="1339972" y="364112"/>
                  </a:cubicBezTo>
                  <a:cubicBezTo>
                    <a:pt x="1343328" y="363758"/>
                    <a:pt x="1346747" y="363758"/>
                    <a:pt x="1350167" y="363701"/>
                  </a:cubicBezTo>
                  <a:cubicBezTo>
                    <a:pt x="1352257" y="363599"/>
                    <a:pt x="1354410" y="363511"/>
                    <a:pt x="1356500" y="363511"/>
                  </a:cubicBezTo>
                  <a:cubicBezTo>
                    <a:pt x="1357259" y="363511"/>
                    <a:pt x="1358019" y="363536"/>
                    <a:pt x="1358779" y="363555"/>
                  </a:cubicBezTo>
                  <a:cubicBezTo>
                    <a:pt x="1373217" y="363846"/>
                    <a:pt x="1387655" y="364486"/>
                    <a:pt x="1402030" y="365746"/>
                  </a:cubicBezTo>
                  <a:cubicBezTo>
                    <a:pt x="1417608" y="367507"/>
                    <a:pt x="1432679" y="371034"/>
                    <a:pt x="1447433" y="376378"/>
                  </a:cubicBezTo>
                  <a:cubicBezTo>
                    <a:pt x="1460921" y="381888"/>
                    <a:pt x="1473966" y="388847"/>
                    <a:pt x="1485935" y="397180"/>
                  </a:cubicBezTo>
                  <a:cubicBezTo>
                    <a:pt x="1488024" y="398725"/>
                    <a:pt x="1489861" y="400264"/>
                    <a:pt x="1491697" y="401961"/>
                  </a:cubicBezTo>
                  <a:cubicBezTo>
                    <a:pt x="1493850" y="404070"/>
                    <a:pt x="1495813" y="406394"/>
                    <a:pt x="1497902" y="408648"/>
                  </a:cubicBezTo>
                  <a:cubicBezTo>
                    <a:pt x="1502336" y="414221"/>
                    <a:pt x="1506135" y="420477"/>
                    <a:pt x="1509428" y="426835"/>
                  </a:cubicBezTo>
                  <a:cubicBezTo>
                    <a:pt x="1511644" y="432680"/>
                    <a:pt x="1513481" y="438601"/>
                    <a:pt x="1514874" y="444711"/>
                  </a:cubicBezTo>
                  <a:cubicBezTo>
                    <a:pt x="1515127" y="448030"/>
                    <a:pt x="1515317" y="451348"/>
                    <a:pt x="1515064" y="454736"/>
                  </a:cubicBezTo>
                  <a:cubicBezTo>
                    <a:pt x="1514493" y="459320"/>
                    <a:pt x="1513608" y="463899"/>
                    <a:pt x="1512848" y="468477"/>
                  </a:cubicBezTo>
                  <a:cubicBezTo>
                    <a:pt x="1512088" y="472720"/>
                    <a:pt x="1510948" y="476785"/>
                    <a:pt x="1509998" y="480946"/>
                  </a:cubicBezTo>
                  <a:cubicBezTo>
                    <a:pt x="1509618" y="482934"/>
                    <a:pt x="1508858" y="484758"/>
                    <a:pt x="1508288" y="486664"/>
                  </a:cubicBezTo>
                  <a:cubicBezTo>
                    <a:pt x="1507591" y="488982"/>
                    <a:pt x="1507022" y="491324"/>
                    <a:pt x="1506262" y="493560"/>
                  </a:cubicBezTo>
                  <a:cubicBezTo>
                    <a:pt x="1505248" y="497017"/>
                    <a:pt x="1503919" y="500336"/>
                    <a:pt x="1502715" y="503647"/>
                  </a:cubicBezTo>
                  <a:cubicBezTo>
                    <a:pt x="1500943" y="507643"/>
                    <a:pt x="1499423" y="511747"/>
                    <a:pt x="1497460" y="515616"/>
                  </a:cubicBezTo>
                  <a:cubicBezTo>
                    <a:pt x="1494990" y="520492"/>
                    <a:pt x="1492457" y="525216"/>
                    <a:pt x="1489734" y="529851"/>
                  </a:cubicBezTo>
                  <a:cubicBezTo>
                    <a:pt x="1484478" y="538742"/>
                    <a:pt x="1478843" y="547335"/>
                    <a:pt x="1473080" y="555909"/>
                  </a:cubicBezTo>
                  <a:cubicBezTo>
                    <a:pt x="1472636" y="556492"/>
                    <a:pt x="1472193" y="557049"/>
                    <a:pt x="1471749" y="557695"/>
                  </a:cubicBezTo>
                  <a:cubicBezTo>
                    <a:pt x="1468900" y="557758"/>
                    <a:pt x="1466178" y="557961"/>
                    <a:pt x="1463391" y="558106"/>
                  </a:cubicBezTo>
                  <a:cubicBezTo>
                    <a:pt x="1459465" y="558309"/>
                    <a:pt x="1455539" y="559018"/>
                    <a:pt x="1451549" y="559455"/>
                  </a:cubicBezTo>
                  <a:cubicBezTo>
                    <a:pt x="1446673" y="560076"/>
                    <a:pt x="1441734" y="561070"/>
                    <a:pt x="1436859" y="561912"/>
                  </a:cubicBezTo>
                  <a:cubicBezTo>
                    <a:pt x="1432869" y="562622"/>
                    <a:pt x="1428753" y="563331"/>
                    <a:pt x="1424573" y="564091"/>
                  </a:cubicBezTo>
                  <a:cubicBezTo>
                    <a:pt x="1420837" y="564876"/>
                    <a:pt x="1416784" y="565788"/>
                    <a:pt x="1412985" y="566991"/>
                  </a:cubicBezTo>
                  <a:cubicBezTo>
                    <a:pt x="1408489" y="568530"/>
                    <a:pt x="1403993" y="570075"/>
                    <a:pt x="1399687" y="572133"/>
                  </a:cubicBezTo>
                  <a:cubicBezTo>
                    <a:pt x="1395760" y="573950"/>
                    <a:pt x="1392024" y="575882"/>
                    <a:pt x="1388288" y="577990"/>
                  </a:cubicBezTo>
                  <a:cubicBezTo>
                    <a:pt x="1385439" y="579586"/>
                    <a:pt x="1382779" y="581290"/>
                    <a:pt x="1380119" y="583189"/>
                  </a:cubicBezTo>
                  <a:cubicBezTo>
                    <a:pt x="1377967" y="584892"/>
                    <a:pt x="1375750" y="586716"/>
                    <a:pt x="1373724" y="588622"/>
                  </a:cubicBezTo>
                  <a:cubicBezTo>
                    <a:pt x="1371888" y="590440"/>
                    <a:pt x="1370494" y="592783"/>
                    <a:pt x="1369291" y="594955"/>
                  </a:cubicBezTo>
                  <a:cubicBezTo>
                    <a:pt x="1368468" y="596715"/>
                    <a:pt x="1367835" y="598476"/>
                    <a:pt x="1367138" y="600242"/>
                  </a:cubicBezTo>
                  <a:cubicBezTo>
                    <a:pt x="1366442" y="601940"/>
                    <a:pt x="1365998" y="603700"/>
                    <a:pt x="1365745" y="605542"/>
                  </a:cubicBezTo>
                  <a:cubicBezTo>
                    <a:pt x="1364985" y="610615"/>
                    <a:pt x="1365681" y="615959"/>
                    <a:pt x="1367264" y="620829"/>
                  </a:cubicBezTo>
                  <a:cubicBezTo>
                    <a:pt x="1368785" y="625186"/>
                    <a:pt x="1371761" y="628282"/>
                    <a:pt x="1375560" y="630752"/>
                  </a:cubicBezTo>
                  <a:cubicBezTo>
                    <a:pt x="1379169" y="633222"/>
                    <a:pt x="1382969" y="634704"/>
                    <a:pt x="1387275" y="635976"/>
                  </a:cubicBezTo>
                  <a:cubicBezTo>
                    <a:pt x="1388162" y="636033"/>
                    <a:pt x="1389112" y="636122"/>
                    <a:pt x="1389998" y="636242"/>
                  </a:cubicBezTo>
                  <a:cubicBezTo>
                    <a:pt x="1390695" y="636343"/>
                    <a:pt x="1391581" y="636369"/>
                    <a:pt x="1392278" y="636369"/>
                  </a:cubicBezTo>
                  <a:cubicBezTo>
                    <a:pt x="1392911" y="636369"/>
                    <a:pt x="1393417" y="636369"/>
                    <a:pt x="1393924" y="636325"/>
                  </a:cubicBezTo>
                  <a:cubicBezTo>
                    <a:pt x="1396964" y="636242"/>
                    <a:pt x="1400193" y="635476"/>
                    <a:pt x="1403170" y="634830"/>
                  </a:cubicBezTo>
                  <a:cubicBezTo>
                    <a:pt x="1408363" y="633627"/>
                    <a:pt x="1413112" y="631246"/>
                    <a:pt x="1417798" y="629055"/>
                  </a:cubicBezTo>
                  <a:cubicBezTo>
                    <a:pt x="1422927" y="626667"/>
                    <a:pt x="1427739" y="623793"/>
                    <a:pt x="1432552" y="620892"/>
                  </a:cubicBezTo>
                  <a:cubicBezTo>
                    <a:pt x="1436478" y="618429"/>
                    <a:pt x="1440277" y="615675"/>
                    <a:pt x="1444140" y="613148"/>
                  </a:cubicBezTo>
                  <a:cubicBezTo>
                    <a:pt x="1447433" y="610969"/>
                    <a:pt x="1450473" y="608335"/>
                    <a:pt x="1453639" y="606017"/>
                  </a:cubicBezTo>
                  <a:cubicBezTo>
                    <a:pt x="1456616" y="603618"/>
                    <a:pt x="1459592" y="601236"/>
                    <a:pt x="1462631" y="598837"/>
                  </a:cubicBezTo>
                  <a:cubicBezTo>
                    <a:pt x="1465988" y="596076"/>
                    <a:pt x="1469470" y="593403"/>
                    <a:pt x="1472510" y="590256"/>
                  </a:cubicBezTo>
                  <a:cubicBezTo>
                    <a:pt x="1474916" y="587622"/>
                    <a:pt x="1477322" y="584950"/>
                    <a:pt x="1479728" y="582277"/>
                  </a:cubicBezTo>
                  <a:cubicBezTo>
                    <a:pt x="1481628" y="582277"/>
                    <a:pt x="1483528" y="582277"/>
                    <a:pt x="1485491" y="582347"/>
                  </a:cubicBezTo>
                  <a:cubicBezTo>
                    <a:pt x="1491444" y="582638"/>
                    <a:pt x="1497460" y="582987"/>
                    <a:pt x="1503349" y="583480"/>
                  </a:cubicBezTo>
                  <a:cubicBezTo>
                    <a:pt x="1506831" y="583898"/>
                    <a:pt x="1510188" y="584456"/>
                    <a:pt x="1513608" y="585184"/>
                  </a:cubicBezTo>
                  <a:cubicBezTo>
                    <a:pt x="1516774" y="585861"/>
                    <a:pt x="1519750" y="586856"/>
                    <a:pt x="1522789" y="587913"/>
                  </a:cubicBezTo>
                  <a:cubicBezTo>
                    <a:pt x="1525575" y="589059"/>
                    <a:pt x="1528235" y="590383"/>
                    <a:pt x="1530895" y="591852"/>
                  </a:cubicBezTo>
                  <a:cubicBezTo>
                    <a:pt x="1532225" y="592555"/>
                    <a:pt x="1533365" y="593403"/>
                    <a:pt x="1534631" y="594131"/>
                  </a:cubicBezTo>
                  <a:cubicBezTo>
                    <a:pt x="1536974" y="595512"/>
                    <a:pt x="1539063" y="597007"/>
                    <a:pt x="1541280" y="598476"/>
                  </a:cubicBezTo>
                  <a:cubicBezTo>
                    <a:pt x="1549322" y="604631"/>
                    <a:pt x="1556858" y="611799"/>
                    <a:pt x="1563570" y="619423"/>
                  </a:cubicBezTo>
                  <a:cubicBezTo>
                    <a:pt x="1567053" y="623919"/>
                    <a:pt x="1570219" y="628643"/>
                    <a:pt x="1572816" y="633716"/>
                  </a:cubicBezTo>
                  <a:cubicBezTo>
                    <a:pt x="1573702" y="636033"/>
                    <a:pt x="1574589" y="638357"/>
                    <a:pt x="1575285" y="640821"/>
                  </a:cubicBezTo>
                  <a:cubicBezTo>
                    <a:pt x="1575918" y="646190"/>
                    <a:pt x="1575349" y="651757"/>
                    <a:pt x="1575095" y="657126"/>
                  </a:cubicBezTo>
                  <a:cubicBezTo>
                    <a:pt x="1574778" y="662199"/>
                    <a:pt x="1574462" y="667252"/>
                    <a:pt x="1573892" y="672324"/>
                  </a:cubicBezTo>
                  <a:cubicBezTo>
                    <a:pt x="1573512" y="676846"/>
                    <a:pt x="1572816" y="681272"/>
                    <a:pt x="1571866" y="685794"/>
                  </a:cubicBezTo>
                  <a:cubicBezTo>
                    <a:pt x="1571106" y="689872"/>
                    <a:pt x="1569840" y="693836"/>
                    <a:pt x="1568446" y="697705"/>
                  </a:cubicBezTo>
                  <a:cubicBezTo>
                    <a:pt x="1566610" y="702074"/>
                    <a:pt x="1564710" y="706361"/>
                    <a:pt x="1562430" y="710465"/>
                  </a:cubicBezTo>
                  <a:cubicBezTo>
                    <a:pt x="1560847" y="713130"/>
                    <a:pt x="1559264" y="715803"/>
                    <a:pt x="1557808" y="718475"/>
                  </a:cubicBezTo>
                  <a:cubicBezTo>
                    <a:pt x="1555528" y="722351"/>
                    <a:pt x="1552995" y="726017"/>
                    <a:pt x="1550525" y="729690"/>
                  </a:cubicBezTo>
                  <a:cubicBezTo>
                    <a:pt x="1548246" y="732647"/>
                    <a:pt x="1546093" y="735529"/>
                    <a:pt x="1543813" y="738429"/>
                  </a:cubicBezTo>
                  <a:cubicBezTo>
                    <a:pt x="1543813" y="738429"/>
                    <a:pt x="1543813" y="738492"/>
                    <a:pt x="1543750" y="738492"/>
                  </a:cubicBezTo>
                  <a:cubicBezTo>
                    <a:pt x="1543496" y="738429"/>
                    <a:pt x="1543306" y="738429"/>
                    <a:pt x="1543053" y="738372"/>
                  </a:cubicBezTo>
                  <a:cubicBezTo>
                    <a:pt x="1535960" y="737168"/>
                    <a:pt x="1528741" y="735820"/>
                    <a:pt x="1521396" y="735256"/>
                  </a:cubicBezTo>
                  <a:cubicBezTo>
                    <a:pt x="1518483" y="734965"/>
                    <a:pt x="1515697" y="734908"/>
                    <a:pt x="1512721" y="734908"/>
                  </a:cubicBezTo>
                  <a:cubicBezTo>
                    <a:pt x="1509681" y="734965"/>
                    <a:pt x="1506452" y="735529"/>
                    <a:pt x="1503412" y="735965"/>
                  </a:cubicBezTo>
                  <a:cubicBezTo>
                    <a:pt x="1499360" y="736605"/>
                    <a:pt x="1495243" y="737289"/>
                    <a:pt x="1491190" y="738137"/>
                  </a:cubicBezTo>
                  <a:cubicBezTo>
                    <a:pt x="1481059" y="740335"/>
                    <a:pt x="1470800" y="742298"/>
                    <a:pt x="1460921" y="745185"/>
                  </a:cubicBezTo>
                  <a:cubicBezTo>
                    <a:pt x="1458135" y="745971"/>
                    <a:pt x="1455602" y="747376"/>
                    <a:pt x="1452942" y="748573"/>
                  </a:cubicBezTo>
                  <a:cubicBezTo>
                    <a:pt x="1450347" y="749776"/>
                    <a:pt x="1448066" y="751663"/>
                    <a:pt x="1445850" y="753443"/>
                  </a:cubicBezTo>
                  <a:cubicBezTo>
                    <a:pt x="1442747" y="755894"/>
                    <a:pt x="1439961" y="758521"/>
                    <a:pt x="1437301" y="761314"/>
                  </a:cubicBezTo>
                  <a:cubicBezTo>
                    <a:pt x="1434389" y="764278"/>
                    <a:pt x="1431982" y="767735"/>
                    <a:pt x="1429956" y="771345"/>
                  </a:cubicBezTo>
                  <a:cubicBezTo>
                    <a:pt x="1429639" y="772047"/>
                    <a:pt x="1429386" y="772668"/>
                    <a:pt x="1429132" y="773371"/>
                  </a:cubicBezTo>
                  <a:cubicBezTo>
                    <a:pt x="1428372" y="774923"/>
                    <a:pt x="1427866" y="776480"/>
                    <a:pt x="1427549" y="778158"/>
                  </a:cubicBezTo>
                  <a:cubicBezTo>
                    <a:pt x="1427296" y="779735"/>
                    <a:pt x="1427106" y="781413"/>
                    <a:pt x="1426980" y="783047"/>
                  </a:cubicBezTo>
                  <a:cubicBezTo>
                    <a:pt x="1426980" y="784579"/>
                    <a:pt x="1427106" y="786137"/>
                    <a:pt x="1427549" y="787689"/>
                  </a:cubicBezTo>
                  <a:cubicBezTo>
                    <a:pt x="1427866" y="789595"/>
                    <a:pt x="1428563" y="791501"/>
                    <a:pt x="1429576" y="793179"/>
                  </a:cubicBezTo>
                  <a:cubicBezTo>
                    <a:pt x="1430463" y="794591"/>
                    <a:pt x="1431729" y="796845"/>
                    <a:pt x="1433058" y="797757"/>
                  </a:cubicBezTo>
                  <a:cubicBezTo>
                    <a:pt x="1434958" y="799106"/>
                    <a:pt x="1436732" y="800448"/>
                    <a:pt x="1438821" y="801417"/>
                  </a:cubicBezTo>
                  <a:cubicBezTo>
                    <a:pt x="1441164" y="802481"/>
                    <a:pt x="1443570" y="803032"/>
                    <a:pt x="1446104" y="803596"/>
                  </a:cubicBezTo>
                  <a:cubicBezTo>
                    <a:pt x="1448764" y="804178"/>
                    <a:pt x="1451676" y="804235"/>
                    <a:pt x="1454399" y="804444"/>
                  </a:cubicBezTo>
                  <a:cubicBezTo>
                    <a:pt x="1455412" y="804527"/>
                    <a:pt x="1456362" y="804571"/>
                    <a:pt x="1457439" y="804571"/>
                  </a:cubicBezTo>
                  <a:cubicBezTo>
                    <a:pt x="1459022" y="804571"/>
                    <a:pt x="1460605" y="804488"/>
                    <a:pt x="1462125" y="804444"/>
                  </a:cubicBezTo>
                  <a:cubicBezTo>
                    <a:pt x="1468331" y="804178"/>
                    <a:pt x="1474536" y="802912"/>
                    <a:pt x="1480615" y="801417"/>
                  </a:cubicBezTo>
                  <a:cubicBezTo>
                    <a:pt x="1485618" y="800214"/>
                    <a:pt x="1490494" y="798517"/>
                    <a:pt x="1495370" y="796991"/>
                  </a:cubicBezTo>
                  <a:cubicBezTo>
                    <a:pt x="1500626" y="795205"/>
                    <a:pt x="1505692" y="792907"/>
                    <a:pt x="1510694" y="790424"/>
                  </a:cubicBezTo>
                  <a:cubicBezTo>
                    <a:pt x="1516393" y="787689"/>
                    <a:pt x="1521966" y="784434"/>
                    <a:pt x="1527158" y="780995"/>
                  </a:cubicBezTo>
                  <a:cubicBezTo>
                    <a:pt x="1533744" y="776683"/>
                    <a:pt x="1539887" y="771756"/>
                    <a:pt x="1545586" y="766393"/>
                  </a:cubicBezTo>
                  <a:cubicBezTo>
                    <a:pt x="1548625" y="767241"/>
                    <a:pt x="1551539" y="768153"/>
                    <a:pt x="1554515" y="769154"/>
                  </a:cubicBezTo>
                  <a:cubicBezTo>
                    <a:pt x="1561227" y="772047"/>
                    <a:pt x="1567497" y="775859"/>
                    <a:pt x="1573575" y="780007"/>
                  </a:cubicBezTo>
                  <a:cubicBezTo>
                    <a:pt x="1578641" y="783877"/>
                    <a:pt x="1583264" y="788125"/>
                    <a:pt x="1587507" y="792824"/>
                  </a:cubicBezTo>
                  <a:cubicBezTo>
                    <a:pt x="1588773" y="794376"/>
                    <a:pt x="1589913" y="795990"/>
                    <a:pt x="1591053" y="797611"/>
                  </a:cubicBezTo>
                  <a:cubicBezTo>
                    <a:pt x="1592889" y="800214"/>
                    <a:pt x="1594219" y="803032"/>
                    <a:pt x="1595549" y="805876"/>
                  </a:cubicBezTo>
                  <a:cubicBezTo>
                    <a:pt x="1595295" y="805356"/>
                    <a:pt x="1595043" y="804799"/>
                    <a:pt x="1594789" y="804235"/>
                  </a:cubicBezTo>
                  <a:lnTo>
                    <a:pt x="1594789" y="804235"/>
                  </a:lnTo>
                  <a:cubicBezTo>
                    <a:pt x="1597132" y="809308"/>
                    <a:pt x="1599538" y="814392"/>
                    <a:pt x="1601564" y="819610"/>
                  </a:cubicBezTo>
                  <a:cubicBezTo>
                    <a:pt x="1604921" y="828121"/>
                    <a:pt x="1607454" y="836923"/>
                    <a:pt x="1609164" y="845960"/>
                  </a:cubicBezTo>
                  <a:cubicBezTo>
                    <a:pt x="1610240" y="853641"/>
                    <a:pt x="1610683" y="861328"/>
                    <a:pt x="1610366" y="869079"/>
                  </a:cubicBezTo>
                  <a:cubicBezTo>
                    <a:pt x="1610177" y="874791"/>
                    <a:pt x="1609924" y="880408"/>
                    <a:pt x="1609417" y="886120"/>
                  </a:cubicBezTo>
                  <a:cubicBezTo>
                    <a:pt x="1608720" y="891901"/>
                    <a:pt x="1607771" y="897537"/>
                    <a:pt x="1606440" y="903173"/>
                  </a:cubicBezTo>
                  <a:cubicBezTo>
                    <a:pt x="1605174" y="908518"/>
                    <a:pt x="1603401" y="913818"/>
                    <a:pt x="1601502" y="919023"/>
                  </a:cubicBezTo>
                  <a:cubicBezTo>
                    <a:pt x="1597005" y="930162"/>
                    <a:pt x="1591623" y="940743"/>
                    <a:pt x="1584911" y="950609"/>
                  </a:cubicBezTo>
                  <a:cubicBezTo>
                    <a:pt x="1582567" y="953693"/>
                    <a:pt x="1580098" y="956657"/>
                    <a:pt x="1577438" y="959475"/>
                  </a:cubicBezTo>
                  <a:cubicBezTo>
                    <a:pt x="1574778" y="962375"/>
                    <a:pt x="1571866" y="964902"/>
                    <a:pt x="1568953" y="967454"/>
                  </a:cubicBezTo>
                  <a:cubicBezTo>
                    <a:pt x="1564456" y="970886"/>
                    <a:pt x="1559834" y="974052"/>
                    <a:pt x="1555021" y="976870"/>
                  </a:cubicBezTo>
                  <a:cubicBezTo>
                    <a:pt x="1549956" y="973147"/>
                    <a:pt x="1544510" y="969765"/>
                    <a:pt x="1538937" y="966726"/>
                  </a:cubicBezTo>
                  <a:cubicBezTo>
                    <a:pt x="1535581" y="964902"/>
                    <a:pt x="1532225" y="963489"/>
                    <a:pt x="1528615" y="962211"/>
                  </a:cubicBezTo>
                  <a:cubicBezTo>
                    <a:pt x="1523676" y="960526"/>
                    <a:pt x="1518230" y="960260"/>
                    <a:pt x="1513037" y="959829"/>
                  </a:cubicBezTo>
                  <a:cubicBezTo>
                    <a:pt x="1511644" y="959722"/>
                    <a:pt x="1510251" y="959684"/>
                    <a:pt x="1508795" y="959684"/>
                  </a:cubicBezTo>
                  <a:cubicBezTo>
                    <a:pt x="1504869" y="959684"/>
                    <a:pt x="1500943" y="960057"/>
                    <a:pt x="1497017" y="960450"/>
                  </a:cubicBezTo>
                  <a:cubicBezTo>
                    <a:pt x="1488151" y="961381"/>
                    <a:pt x="1479285" y="964053"/>
                    <a:pt x="1472193" y="969398"/>
                  </a:cubicBezTo>
                  <a:cubicBezTo>
                    <a:pt x="1467571" y="972944"/>
                    <a:pt x="1463708" y="976813"/>
                    <a:pt x="1460921" y="982094"/>
                  </a:cubicBezTo>
                  <a:cubicBezTo>
                    <a:pt x="1459845" y="984127"/>
                    <a:pt x="1459085" y="986609"/>
                    <a:pt x="1458452" y="988851"/>
                  </a:cubicBezTo>
                  <a:cubicBezTo>
                    <a:pt x="1457818" y="991130"/>
                    <a:pt x="1457945" y="993587"/>
                    <a:pt x="1457692" y="995911"/>
                  </a:cubicBezTo>
                  <a:cubicBezTo>
                    <a:pt x="1457692" y="996551"/>
                    <a:pt x="1457692" y="997178"/>
                    <a:pt x="1457755" y="997735"/>
                  </a:cubicBezTo>
                  <a:cubicBezTo>
                    <a:pt x="1458009" y="999350"/>
                    <a:pt x="1458262" y="1000984"/>
                    <a:pt x="1458515" y="1002605"/>
                  </a:cubicBezTo>
                  <a:cubicBezTo>
                    <a:pt x="1458895" y="1004156"/>
                    <a:pt x="1459465" y="1005569"/>
                    <a:pt x="1460352" y="1006968"/>
                  </a:cubicBezTo>
                  <a:cubicBezTo>
                    <a:pt x="1461175" y="1008380"/>
                    <a:pt x="1462314" y="1009786"/>
                    <a:pt x="1463454" y="1011059"/>
                  </a:cubicBezTo>
                  <a:cubicBezTo>
                    <a:pt x="1465354" y="1012401"/>
                    <a:pt x="1467190" y="1013788"/>
                    <a:pt x="1469281" y="1014807"/>
                  </a:cubicBezTo>
                  <a:cubicBezTo>
                    <a:pt x="1471623" y="1015903"/>
                    <a:pt x="1474283" y="1016625"/>
                    <a:pt x="1476816" y="1017189"/>
                  </a:cubicBezTo>
                  <a:cubicBezTo>
                    <a:pt x="1479349" y="1017828"/>
                    <a:pt x="1482262" y="1018037"/>
                    <a:pt x="1484985" y="1018240"/>
                  </a:cubicBezTo>
                  <a:cubicBezTo>
                    <a:pt x="1487518" y="1018385"/>
                    <a:pt x="1490050" y="1018455"/>
                    <a:pt x="1492710" y="1018455"/>
                  </a:cubicBezTo>
                  <a:cubicBezTo>
                    <a:pt x="1500183" y="1018455"/>
                    <a:pt x="1507718" y="1017106"/>
                    <a:pt x="1515064" y="1016004"/>
                  </a:cubicBezTo>
                  <a:cubicBezTo>
                    <a:pt x="1524689" y="1014573"/>
                    <a:pt x="1534061" y="1012604"/>
                    <a:pt x="1543179" y="1009729"/>
                  </a:cubicBezTo>
                  <a:cubicBezTo>
                    <a:pt x="1546916" y="1008532"/>
                    <a:pt x="1550779" y="1007114"/>
                    <a:pt x="1554451" y="1005499"/>
                  </a:cubicBezTo>
                  <a:cubicBezTo>
                    <a:pt x="1558314" y="1008735"/>
                    <a:pt x="1561987" y="1012192"/>
                    <a:pt x="1565343" y="1016004"/>
                  </a:cubicBezTo>
                  <a:cubicBezTo>
                    <a:pt x="1567370" y="1018588"/>
                    <a:pt x="1569206" y="1021261"/>
                    <a:pt x="1570979" y="1024104"/>
                  </a:cubicBezTo>
                  <a:cubicBezTo>
                    <a:pt x="1573068" y="1027422"/>
                    <a:pt x="1574715" y="1031006"/>
                    <a:pt x="1576488" y="1034521"/>
                  </a:cubicBezTo>
                  <a:cubicBezTo>
                    <a:pt x="1580858" y="1044177"/>
                    <a:pt x="1585290" y="1053828"/>
                    <a:pt x="1587823" y="1064099"/>
                  </a:cubicBezTo>
                  <a:cubicBezTo>
                    <a:pt x="1588520" y="1068975"/>
                    <a:pt x="1588773" y="1073845"/>
                    <a:pt x="1589026" y="1078771"/>
                  </a:cubicBezTo>
                  <a:cubicBezTo>
                    <a:pt x="1589407" y="1085895"/>
                    <a:pt x="1589216" y="1093001"/>
                    <a:pt x="1588583" y="1100048"/>
                  </a:cubicBezTo>
                  <a:cubicBezTo>
                    <a:pt x="1587633" y="1108230"/>
                    <a:pt x="1586304" y="1116323"/>
                    <a:pt x="1585164" y="1124422"/>
                  </a:cubicBezTo>
                  <a:cubicBezTo>
                    <a:pt x="1583011" y="1138746"/>
                    <a:pt x="1578958" y="1152766"/>
                    <a:pt x="1573892" y="1166292"/>
                  </a:cubicBezTo>
                  <a:cubicBezTo>
                    <a:pt x="1570663" y="1174613"/>
                    <a:pt x="1566799" y="1182573"/>
                    <a:pt x="1562557" y="1190387"/>
                  </a:cubicBezTo>
                  <a:cubicBezTo>
                    <a:pt x="1560151" y="1194750"/>
                    <a:pt x="1557871" y="1199208"/>
                    <a:pt x="1555211" y="1203432"/>
                  </a:cubicBezTo>
                  <a:cubicBezTo>
                    <a:pt x="1552488" y="1207598"/>
                    <a:pt x="1550019" y="1211943"/>
                    <a:pt x="1547106" y="1216046"/>
                  </a:cubicBezTo>
                  <a:cubicBezTo>
                    <a:pt x="1544510" y="1219694"/>
                    <a:pt x="1541850" y="1223297"/>
                    <a:pt x="1539190" y="1226963"/>
                  </a:cubicBezTo>
                  <a:cubicBezTo>
                    <a:pt x="1534377" y="1233213"/>
                    <a:pt x="1529439" y="1239140"/>
                    <a:pt x="1524055" y="1244922"/>
                  </a:cubicBezTo>
                  <a:cubicBezTo>
                    <a:pt x="1519180" y="1250064"/>
                    <a:pt x="1513860" y="1254781"/>
                    <a:pt x="1508351" y="1259360"/>
                  </a:cubicBezTo>
                  <a:cubicBezTo>
                    <a:pt x="1504172" y="1262760"/>
                    <a:pt x="1499866" y="1266072"/>
                    <a:pt x="1495496" y="1269384"/>
                  </a:cubicBezTo>
                  <a:cubicBezTo>
                    <a:pt x="1483908" y="1278458"/>
                    <a:pt x="1471243" y="1286437"/>
                    <a:pt x="1458009" y="1292839"/>
                  </a:cubicBezTo>
                  <a:cubicBezTo>
                    <a:pt x="1443001" y="1299463"/>
                    <a:pt x="1427296" y="1304124"/>
                    <a:pt x="1411275" y="1307087"/>
                  </a:cubicBezTo>
                  <a:cubicBezTo>
                    <a:pt x="1401333" y="1308474"/>
                    <a:pt x="1391328" y="1309114"/>
                    <a:pt x="1381323" y="1309114"/>
                  </a:cubicBezTo>
                  <a:cubicBezTo>
                    <a:pt x="1375750" y="1309114"/>
                    <a:pt x="1370114" y="1308911"/>
                    <a:pt x="1364669" y="1308702"/>
                  </a:cubicBezTo>
                  <a:cubicBezTo>
                    <a:pt x="1357829" y="1308411"/>
                    <a:pt x="1351054" y="1307790"/>
                    <a:pt x="1344278" y="1307151"/>
                  </a:cubicBezTo>
                  <a:cubicBezTo>
                    <a:pt x="1338642" y="1306296"/>
                    <a:pt x="1333133" y="1305390"/>
                    <a:pt x="1327497" y="1304478"/>
                  </a:cubicBezTo>
                  <a:cubicBezTo>
                    <a:pt x="1325154" y="1304041"/>
                    <a:pt x="1322875" y="1303402"/>
                    <a:pt x="1320532" y="1302838"/>
                  </a:cubicBezTo>
                  <a:cubicBezTo>
                    <a:pt x="1317366" y="1302135"/>
                    <a:pt x="1314136" y="1301451"/>
                    <a:pt x="1311033" y="1300666"/>
                  </a:cubicBezTo>
                  <a:cubicBezTo>
                    <a:pt x="1305777" y="1299463"/>
                    <a:pt x="1300584" y="1297848"/>
                    <a:pt x="1295328" y="1296443"/>
                  </a:cubicBezTo>
                  <a:cubicBezTo>
                    <a:pt x="1288489" y="1294536"/>
                    <a:pt x="1281714" y="1292504"/>
                    <a:pt x="1274938" y="1290097"/>
                  </a:cubicBezTo>
                  <a:cubicBezTo>
                    <a:pt x="1270125" y="1288109"/>
                    <a:pt x="1265376" y="1285937"/>
                    <a:pt x="1261007" y="1283119"/>
                  </a:cubicBezTo>
                  <a:cubicBezTo>
                    <a:pt x="1259930" y="1282062"/>
                    <a:pt x="1258727" y="1281004"/>
                    <a:pt x="1257650" y="1279890"/>
                  </a:cubicBezTo>
                  <a:cubicBezTo>
                    <a:pt x="1258093" y="1278978"/>
                    <a:pt x="1258537" y="1278129"/>
                    <a:pt x="1258853" y="1277281"/>
                  </a:cubicBezTo>
                  <a:cubicBezTo>
                    <a:pt x="1261134" y="1272538"/>
                    <a:pt x="1262906" y="1267130"/>
                    <a:pt x="1263983" y="1261975"/>
                  </a:cubicBezTo>
                  <a:cubicBezTo>
                    <a:pt x="1264996" y="1256979"/>
                    <a:pt x="1265945" y="1251906"/>
                    <a:pt x="1266262" y="1246853"/>
                  </a:cubicBezTo>
                  <a:cubicBezTo>
                    <a:pt x="1266453" y="1243162"/>
                    <a:pt x="1266389" y="1239659"/>
                    <a:pt x="1265883" y="1235974"/>
                  </a:cubicBezTo>
                  <a:cubicBezTo>
                    <a:pt x="1265312" y="1231744"/>
                    <a:pt x="1264426" y="1227590"/>
                    <a:pt x="1263223" y="1223436"/>
                  </a:cubicBezTo>
                  <a:cubicBezTo>
                    <a:pt x="1262590" y="1221536"/>
                    <a:pt x="1261893" y="1219630"/>
                    <a:pt x="1261070" y="1217724"/>
                  </a:cubicBezTo>
                  <a:cubicBezTo>
                    <a:pt x="1259613" y="1214140"/>
                    <a:pt x="1257841" y="1210910"/>
                    <a:pt x="1255307" y="1207947"/>
                  </a:cubicBezTo>
                  <a:cubicBezTo>
                    <a:pt x="1250052" y="1202039"/>
                    <a:pt x="1242389" y="1199018"/>
                    <a:pt x="1234664" y="1199018"/>
                  </a:cubicBezTo>
                  <a:cubicBezTo>
                    <a:pt x="1232700" y="1199018"/>
                    <a:pt x="1230674" y="1199221"/>
                    <a:pt x="1228712" y="1199613"/>
                  </a:cubicBezTo>
                  <a:cubicBezTo>
                    <a:pt x="1221618" y="1201095"/>
                    <a:pt x="1215033" y="1205319"/>
                    <a:pt x="1211360" y="1211657"/>
                  </a:cubicBezTo>
                  <a:cubicBezTo>
                    <a:pt x="1209397" y="1214969"/>
                    <a:pt x="1208194" y="1218718"/>
                    <a:pt x="1207245" y="1222448"/>
                  </a:cubicBezTo>
                  <a:cubicBezTo>
                    <a:pt x="1205851" y="1228229"/>
                    <a:pt x="1206485" y="1234150"/>
                    <a:pt x="1207497" y="1239925"/>
                  </a:cubicBezTo>
                  <a:cubicBezTo>
                    <a:pt x="1208384" y="1245067"/>
                    <a:pt x="1209080" y="1250437"/>
                    <a:pt x="1211044" y="1255301"/>
                  </a:cubicBezTo>
                  <a:cubicBezTo>
                    <a:pt x="1212437" y="1258885"/>
                    <a:pt x="1214273" y="1262260"/>
                    <a:pt x="1216173" y="1265578"/>
                  </a:cubicBezTo>
                  <a:cubicBezTo>
                    <a:pt x="1217313" y="1267478"/>
                    <a:pt x="1218326" y="1269454"/>
                    <a:pt x="1219592" y="1271353"/>
                  </a:cubicBezTo>
                  <a:cubicBezTo>
                    <a:pt x="1222062" y="1275090"/>
                    <a:pt x="1224532" y="1278813"/>
                    <a:pt x="1227065" y="1282473"/>
                  </a:cubicBezTo>
                  <a:cubicBezTo>
                    <a:pt x="1223519" y="1287001"/>
                    <a:pt x="1219846" y="1291421"/>
                    <a:pt x="1215476" y="1295239"/>
                  </a:cubicBezTo>
                  <a:cubicBezTo>
                    <a:pt x="1212500" y="1297785"/>
                    <a:pt x="1209524" y="1300311"/>
                    <a:pt x="1206548" y="1302781"/>
                  </a:cubicBezTo>
                  <a:cubicBezTo>
                    <a:pt x="1204142" y="1304605"/>
                    <a:pt x="1201735" y="1306587"/>
                    <a:pt x="1199139" y="1308284"/>
                  </a:cubicBezTo>
                  <a:cubicBezTo>
                    <a:pt x="1196352" y="1310260"/>
                    <a:pt x="1193503" y="1312077"/>
                    <a:pt x="1190400" y="1313901"/>
                  </a:cubicBezTo>
                  <a:cubicBezTo>
                    <a:pt x="1182864" y="1318498"/>
                    <a:pt x="1175075" y="1323013"/>
                    <a:pt x="1167096" y="1326889"/>
                  </a:cubicBezTo>
                  <a:cubicBezTo>
                    <a:pt x="1163360" y="1328504"/>
                    <a:pt x="1159561" y="1329916"/>
                    <a:pt x="1155698" y="1331176"/>
                  </a:cubicBezTo>
                  <a:cubicBezTo>
                    <a:pt x="1152405" y="1332151"/>
                    <a:pt x="1149176" y="1332879"/>
                    <a:pt x="1145819" y="1333519"/>
                  </a:cubicBezTo>
                  <a:cubicBezTo>
                    <a:pt x="1140627" y="1334266"/>
                    <a:pt x="1135371" y="1334849"/>
                    <a:pt x="1130179" y="1335115"/>
                  </a:cubicBezTo>
                  <a:cubicBezTo>
                    <a:pt x="1128215" y="1335241"/>
                    <a:pt x="1126316" y="1335286"/>
                    <a:pt x="1124416" y="1335286"/>
                  </a:cubicBezTo>
                  <a:cubicBezTo>
                    <a:pt x="1120490" y="1335286"/>
                    <a:pt x="1116564" y="1335070"/>
                    <a:pt x="1112638" y="1334779"/>
                  </a:cubicBezTo>
                  <a:cubicBezTo>
                    <a:pt x="1093007" y="1332499"/>
                    <a:pt x="1073630" y="1327661"/>
                    <a:pt x="1055013" y="1320822"/>
                  </a:cubicBezTo>
                  <a:cubicBezTo>
                    <a:pt x="1049060" y="1318498"/>
                    <a:pt x="1043425" y="1315832"/>
                    <a:pt x="1038105" y="1312368"/>
                  </a:cubicBezTo>
                  <a:cubicBezTo>
                    <a:pt x="1036142" y="1310811"/>
                    <a:pt x="1034305" y="1309202"/>
                    <a:pt x="1032596" y="1307442"/>
                  </a:cubicBezTo>
                  <a:cubicBezTo>
                    <a:pt x="1029810" y="1303693"/>
                    <a:pt x="1027277" y="1299818"/>
                    <a:pt x="1024870" y="1295879"/>
                  </a:cubicBezTo>
                  <a:cubicBezTo>
                    <a:pt x="1021831" y="1290870"/>
                    <a:pt x="1018918" y="1285880"/>
                    <a:pt x="1016322" y="1280738"/>
                  </a:cubicBezTo>
                  <a:cubicBezTo>
                    <a:pt x="1015562" y="1279041"/>
                    <a:pt x="1014929" y="1277426"/>
                    <a:pt x="1014421" y="1275659"/>
                  </a:cubicBezTo>
                  <a:cubicBezTo>
                    <a:pt x="1014042" y="1274583"/>
                    <a:pt x="1013788" y="1273551"/>
                    <a:pt x="1013535" y="1272474"/>
                  </a:cubicBezTo>
                  <a:cubicBezTo>
                    <a:pt x="1012522" y="1264723"/>
                    <a:pt x="1012965" y="1256688"/>
                    <a:pt x="1013598" y="1248860"/>
                  </a:cubicBezTo>
                  <a:cubicBezTo>
                    <a:pt x="1017524" y="1249646"/>
                    <a:pt x="1021324" y="1250222"/>
                    <a:pt x="1025187" y="1250558"/>
                  </a:cubicBezTo>
                  <a:cubicBezTo>
                    <a:pt x="1028353" y="1250906"/>
                    <a:pt x="1031329" y="1251140"/>
                    <a:pt x="1034305" y="1251140"/>
                  </a:cubicBezTo>
                  <a:cubicBezTo>
                    <a:pt x="1034622" y="1251140"/>
                    <a:pt x="1034749" y="1251140"/>
                    <a:pt x="1035065" y="1251140"/>
                  </a:cubicBezTo>
                  <a:cubicBezTo>
                    <a:pt x="1037408" y="1251140"/>
                    <a:pt x="1039815" y="1250830"/>
                    <a:pt x="1042221" y="1250494"/>
                  </a:cubicBezTo>
                  <a:cubicBezTo>
                    <a:pt x="1048870" y="1249646"/>
                    <a:pt x="1055456" y="1248113"/>
                    <a:pt x="1061851" y="1246125"/>
                  </a:cubicBezTo>
                  <a:cubicBezTo>
                    <a:pt x="1068437" y="1244219"/>
                    <a:pt x="1074516" y="1241490"/>
                    <a:pt x="1080785" y="1238817"/>
                  </a:cubicBezTo>
                  <a:cubicBezTo>
                    <a:pt x="1085409" y="1236696"/>
                    <a:pt x="1090031" y="1234296"/>
                    <a:pt x="1094464" y="1231687"/>
                  </a:cubicBezTo>
                  <a:cubicBezTo>
                    <a:pt x="1099340" y="1228926"/>
                    <a:pt x="1103962" y="1225849"/>
                    <a:pt x="1107825" y="1221593"/>
                  </a:cubicBezTo>
                  <a:cubicBezTo>
                    <a:pt x="1110801" y="1218281"/>
                    <a:pt x="1113207" y="1214210"/>
                    <a:pt x="1115234" y="1210271"/>
                  </a:cubicBezTo>
                  <a:cubicBezTo>
                    <a:pt x="1117640" y="1205901"/>
                    <a:pt x="1119160" y="1201032"/>
                    <a:pt x="1120300" y="1196245"/>
                  </a:cubicBezTo>
                  <a:cubicBezTo>
                    <a:pt x="1120870" y="1193629"/>
                    <a:pt x="1120933" y="1190811"/>
                    <a:pt x="1120997" y="1188139"/>
                  </a:cubicBezTo>
                  <a:cubicBezTo>
                    <a:pt x="1120933" y="1187423"/>
                    <a:pt x="1120933" y="1186714"/>
                    <a:pt x="1120870" y="1186030"/>
                  </a:cubicBezTo>
                  <a:cubicBezTo>
                    <a:pt x="1120617" y="1184333"/>
                    <a:pt x="1120363" y="1182630"/>
                    <a:pt x="1120110" y="1180958"/>
                  </a:cubicBezTo>
                  <a:cubicBezTo>
                    <a:pt x="1119477" y="1178754"/>
                    <a:pt x="1118464" y="1176791"/>
                    <a:pt x="1117450" y="1174740"/>
                  </a:cubicBezTo>
                  <a:cubicBezTo>
                    <a:pt x="1117007" y="1174182"/>
                    <a:pt x="1116564" y="1173599"/>
                    <a:pt x="1116121" y="1173061"/>
                  </a:cubicBezTo>
                  <a:cubicBezTo>
                    <a:pt x="1115171" y="1171782"/>
                    <a:pt x="1114094" y="1170579"/>
                    <a:pt x="1112891" y="1169458"/>
                  </a:cubicBezTo>
                  <a:cubicBezTo>
                    <a:pt x="1109788" y="1166292"/>
                    <a:pt x="1105672" y="1164943"/>
                    <a:pt x="1101619" y="1163474"/>
                  </a:cubicBezTo>
                  <a:cubicBezTo>
                    <a:pt x="1098136" y="1162271"/>
                    <a:pt x="1094400" y="1161625"/>
                    <a:pt x="1090854" y="1161359"/>
                  </a:cubicBezTo>
                  <a:cubicBezTo>
                    <a:pt x="1089461" y="1161232"/>
                    <a:pt x="1088131" y="1161175"/>
                    <a:pt x="1086865" y="1161175"/>
                  </a:cubicBezTo>
                  <a:cubicBezTo>
                    <a:pt x="1085725" y="1161175"/>
                    <a:pt x="1084649" y="1161232"/>
                    <a:pt x="1083445" y="1161359"/>
                  </a:cubicBezTo>
                  <a:cubicBezTo>
                    <a:pt x="1080912" y="1161714"/>
                    <a:pt x="1078506" y="1162188"/>
                    <a:pt x="1076099" y="1162771"/>
                  </a:cubicBezTo>
                  <a:cubicBezTo>
                    <a:pt x="1074010" y="1163329"/>
                    <a:pt x="1071920" y="1164025"/>
                    <a:pt x="1069894" y="1164734"/>
                  </a:cubicBezTo>
                  <a:cubicBezTo>
                    <a:pt x="1062548" y="1167426"/>
                    <a:pt x="1055519" y="1170807"/>
                    <a:pt x="1048744" y="1174740"/>
                  </a:cubicBezTo>
                  <a:cubicBezTo>
                    <a:pt x="1041334" y="1179191"/>
                    <a:pt x="1034179" y="1184187"/>
                    <a:pt x="1026960" y="1189051"/>
                  </a:cubicBezTo>
                  <a:cubicBezTo>
                    <a:pt x="1019804" y="1193844"/>
                    <a:pt x="1013155" y="1199391"/>
                    <a:pt x="1007076" y="1205395"/>
                  </a:cubicBezTo>
                  <a:cubicBezTo>
                    <a:pt x="1004036" y="1208283"/>
                    <a:pt x="1001440" y="1211468"/>
                    <a:pt x="999098" y="1214780"/>
                  </a:cubicBezTo>
                  <a:cubicBezTo>
                    <a:pt x="998147" y="1214342"/>
                    <a:pt x="997324" y="1213874"/>
                    <a:pt x="996501" y="1213355"/>
                  </a:cubicBezTo>
                  <a:cubicBezTo>
                    <a:pt x="995361" y="1212443"/>
                    <a:pt x="994412" y="1211537"/>
                    <a:pt x="993398" y="1210537"/>
                  </a:cubicBezTo>
                  <a:cubicBezTo>
                    <a:pt x="989725" y="1205540"/>
                    <a:pt x="986369" y="1200323"/>
                    <a:pt x="983519" y="1194750"/>
                  </a:cubicBezTo>
                  <a:cubicBezTo>
                    <a:pt x="983140" y="1193990"/>
                    <a:pt x="982886" y="1193217"/>
                    <a:pt x="982696" y="1192369"/>
                  </a:cubicBezTo>
                  <a:cubicBezTo>
                    <a:pt x="982126" y="1190735"/>
                    <a:pt x="981999" y="1188911"/>
                    <a:pt x="981683" y="1187233"/>
                  </a:cubicBezTo>
                  <a:lnTo>
                    <a:pt x="981683" y="1187233"/>
                  </a:lnTo>
                  <a:lnTo>
                    <a:pt x="982316" y="1191026"/>
                  </a:lnTo>
                  <a:cubicBezTo>
                    <a:pt x="981240" y="1183485"/>
                    <a:pt x="981873" y="1175879"/>
                    <a:pt x="982507" y="1168337"/>
                  </a:cubicBezTo>
                  <a:cubicBezTo>
                    <a:pt x="982696" y="1165880"/>
                    <a:pt x="983013" y="1163385"/>
                    <a:pt x="983203" y="1160859"/>
                  </a:cubicBezTo>
                  <a:cubicBezTo>
                    <a:pt x="983773" y="1155850"/>
                    <a:pt x="984976" y="1151005"/>
                    <a:pt x="986496" y="1146218"/>
                  </a:cubicBezTo>
                  <a:cubicBezTo>
                    <a:pt x="990232" y="1138037"/>
                    <a:pt x="994664" y="1130222"/>
                    <a:pt x="999034" y="1122307"/>
                  </a:cubicBezTo>
                  <a:cubicBezTo>
                    <a:pt x="1001060" y="1118729"/>
                    <a:pt x="1003213" y="1115056"/>
                    <a:pt x="1005367" y="1111542"/>
                  </a:cubicBezTo>
                  <a:cubicBezTo>
                    <a:pt x="1007836" y="1107749"/>
                    <a:pt x="1010305" y="1104000"/>
                    <a:pt x="1012902" y="1100270"/>
                  </a:cubicBezTo>
                  <a:cubicBezTo>
                    <a:pt x="1015625" y="1096667"/>
                    <a:pt x="1018411" y="1092943"/>
                    <a:pt x="1021641" y="1089689"/>
                  </a:cubicBezTo>
                  <a:cubicBezTo>
                    <a:pt x="1025124" y="1085959"/>
                    <a:pt x="1028860" y="1082438"/>
                    <a:pt x="1032722" y="1079063"/>
                  </a:cubicBezTo>
                  <a:cubicBezTo>
                    <a:pt x="1040955" y="1072781"/>
                    <a:pt x="1049313" y="1066943"/>
                    <a:pt x="1057989" y="1061224"/>
                  </a:cubicBezTo>
                  <a:cubicBezTo>
                    <a:pt x="1066537" y="1055588"/>
                    <a:pt x="1075339" y="1050307"/>
                    <a:pt x="1084522" y="1045792"/>
                  </a:cubicBezTo>
                  <a:cubicBezTo>
                    <a:pt x="1087371" y="1044589"/>
                    <a:pt x="1090221" y="1043386"/>
                    <a:pt x="1093071" y="1042208"/>
                  </a:cubicBezTo>
                  <a:cubicBezTo>
                    <a:pt x="1094337" y="1042892"/>
                    <a:pt x="1095604" y="1043531"/>
                    <a:pt x="1096870" y="1044241"/>
                  </a:cubicBezTo>
                  <a:cubicBezTo>
                    <a:pt x="1102759" y="1047350"/>
                    <a:pt x="1109028" y="1049250"/>
                    <a:pt x="1115614" y="1050244"/>
                  </a:cubicBezTo>
                  <a:cubicBezTo>
                    <a:pt x="1120237" y="1050909"/>
                    <a:pt x="1124860" y="1051200"/>
                    <a:pt x="1129609" y="1051200"/>
                  </a:cubicBezTo>
                  <a:cubicBezTo>
                    <a:pt x="1134295" y="1051200"/>
                    <a:pt x="1139044" y="1050909"/>
                    <a:pt x="1143667" y="1050371"/>
                  </a:cubicBezTo>
                  <a:cubicBezTo>
                    <a:pt x="1149429" y="1049661"/>
                    <a:pt x="1155128" y="1048819"/>
                    <a:pt x="1160764" y="1047489"/>
                  </a:cubicBezTo>
                  <a:cubicBezTo>
                    <a:pt x="1162854" y="1046932"/>
                    <a:pt x="1164880" y="1046020"/>
                    <a:pt x="1166844" y="1045026"/>
                  </a:cubicBezTo>
                  <a:cubicBezTo>
                    <a:pt x="1167603" y="1044652"/>
                    <a:pt x="1168300" y="1044241"/>
                    <a:pt x="1169123" y="1043823"/>
                  </a:cubicBezTo>
                  <a:cubicBezTo>
                    <a:pt x="1170453" y="1042772"/>
                    <a:pt x="1171846" y="1041625"/>
                    <a:pt x="1173239" y="1040511"/>
                  </a:cubicBezTo>
                  <a:cubicBezTo>
                    <a:pt x="1174506" y="1038833"/>
                    <a:pt x="1175835" y="1037193"/>
                    <a:pt x="1176785" y="1035230"/>
                  </a:cubicBezTo>
                  <a:cubicBezTo>
                    <a:pt x="1178178" y="1032678"/>
                    <a:pt x="1178432" y="1030499"/>
                    <a:pt x="1178685" y="1027751"/>
                  </a:cubicBezTo>
                  <a:cubicBezTo>
                    <a:pt x="1178875" y="1025864"/>
                    <a:pt x="1178749" y="1023933"/>
                    <a:pt x="1178178" y="1022058"/>
                  </a:cubicBezTo>
                  <a:cubicBezTo>
                    <a:pt x="1177672" y="1020500"/>
                    <a:pt x="1176849" y="1018119"/>
                    <a:pt x="1175962" y="1016916"/>
                  </a:cubicBezTo>
                  <a:cubicBezTo>
                    <a:pt x="1175708" y="1016479"/>
                    <a:pt x="1175329" y="1016061"/>
                    <a:pt x="1175012" y="1015713"/>
                  </a:cubicBezTo>
                  <a:cubicBezTo>
                    <a:pt x="1173936" y="1013953"/>
                    <a:pt x="1172416" y="1012604"/>
                    <a:pt x="1170579" y="1011616"/>
                  </a:cubicBezTo>
                  <a:cubicBezTo>
                    <a:pt x="1169503" y="1010698"/>
                    <a:pt x="1168237" y="1010001"/>
                    <a:pt x="1166844" y="1009564"/>
                  </a:cubicBezTo>
                  <a:cubicBezTo>
                    <a:pt x="1165387" y="1008944"/>
                    <a:pt x="1163930" y="1008443"/>
                    <a:pt x="1162347" y="1007969"/>
                  </a:cubicBezTo>
                  <a:cubicBezTo>
                    <a:pt x="1159498" y="1007114"/>
                    <a:pt x="1156522" y="1006829"/>
                    <a:pt x="1153545" y="1006474"/>
                  </a:cubicBezTo>
                  <a:cubicBezTo>
                    <a:pt x="1150886" y="1006063"/>
                    <a:pt x="1148289" y="1005917"/>
                    <a:pt x="1145567" y="1005689"/>
                  </a:cubicBezTo>
                  <a:cubicBezTo>
                    <a:pt x="1143984" y="1005499"/>
                    <a:pt x="1142400" y="1005423"/>
                    <a:pt x="1140691" y="1005334"/>
                  </a:cubicBezTo>
                  <a:cubicBezTo>
                    <a:pt x="1139804" y="1005277"/>
                    <a:pt x="1139044" y="1005252"/>
                    <a:pt x="1138157" y="1005252"/>
                  </a:cubicBezTo>
                  <a:cubicBezTo>
                    <a:pt x="1134991" y="1005252"/>
                    <a:pt x="1131888" y="1005600"/>
                    <a:pt x="1128722" y="1006063"/>
                  </a:cubicBezTo>
                  <a:cubicBezTo>
                    <a:pt x="1124163" y="1006702"/>
                    <a:pt x="1119603" y="1007532"/>
                    <a:pt x="1115171" y="1008652"/>
                  </a:cubicBezTo>
                  <a:cubicBezTo>
                    <a:pt x="1110675" y="1009786"/>
                    <a:pt x="1106432" y="1011553"/>
                    <a:pt x="1102126" y="1013168"/>
                  </a:cubicBezTo>
                  <a:cubicBezTo>
                    <a:pt x="1102000" y="1013231"/>
                    <a:pt x="1101809" y="1013231"/>
                    <a:pt x="1101683" y="1013313"/>
                  </a:cubicBezTo>
                  <a:cubicBezTo>
                    <a:pt x="1100416" y="1012604"/>
                    <a:pt x="1099276" y="1011844"/>
                    <a:pt x="1098136" y="1011059"/>
                  </a:cubicBezTo>
                  <a:cubicBezTo>
                    <a:pt x="1093387" y="1007114"/>
                    <a:pt x="1089081" y="1002662"/>
                    <a:pt x="1085092" y="998027"/>
                  </a:cubicBezTo>
                  <a:cubicBezTo>
                    <a:pt x="1083318" y="995829"/>
                    <a:pt x="1081862" y="993512"/>
                    <a:pt x="1080596" y="991130"/>
                  </a:cubicBezTo>
                  <a:cubicBezTo>
                    <a:pt x="1080089" y="989782"/>
                    <a:pt x="1079646" y="988433"/>
                    <a:pt x="1079329" y="987021"/>
                  </a:cubicBezTo>
                  <a:cubicBezTo>
                    <a:pt x="1078569" y="980746"/>
                    <a:pt x="1078696" y="974470"/>
                    <a:pt x="1079076" y="968138"/>
                  </a:cubicBezTo>
                  <a:cubicBezTo>
                    <a:pt x="1080279" y="961381"/>
                    <a:pt x="1081925" y="954688"/>
                    <a:pt x="1084205" y="948121"/>
                  </a:cubicBezTo>
                  <a:cubicBezTo>
                    <a:pt x="1086865" y="942073"/>
                    <a:pt x="1090221" y="936355"/>
                    <a:pt x="1093894" y="930865"/>
                  </a:cubicBezTo>
                  <a:cubicBezTo>
                    <a:pt x="1098707" y="924444"/>
                    <a:pt x="1103899" y="918339"/>
                    <a:pt x="1109725" y="912678"/>
                  </a:cubicBezTo>
                  <a:cubicBezTo>
                    <a:pt x="1115740" y="906694"/>
                    <a:pt x="1122453" y="901140"/>
                    <a:pt x="1128976" y="895568"/>
                  </a:cubicBezTo>
                  <a:cubicBezTo>
                    <a:pt x="1132902" y="892611"/>
                    <a:pt x="1136954" y="889710"/>
                    <a:pt x="1141260" y="887184"/>
                  </a:cubicBezTo>
                  <a:cubicBezTo>
                    <a:pt x="1145060" y="885005"/>
                    <a:pt x="1148986" y="883017"/>
                    <a:pt x="1152912" y="881136"/>
                  </a:cubicBezTo>
                  <a:cubicBezTo>
                    <a:pt x="1154052" y="881402"/>
                    <a:pt x="1155065" y="881605"/>
                    <a:pt x="1156141" y="881820"/>
                  </a:cubicBezTo>
                  <a:cubicBezTo>
                    <a:pt x="1162221" y="882897"/>
                    <a:pt x="1168616" y="883365"/>
                    <a:pt x="1174886" y="883657"/>
                  </a:cubicBezTo>
                  <a:cubicBezTo>
                    <a:pt x="1177229" y="883739"/>
                    <a:pt x="1179572" y="883802"/>
                    <a:pt x="1181915" y="883802"/>
                  </a:cubicBezTo>
                  <a:cubicBezTo>
                    <a:pt x="1183244" y="883802"/>
                    <a:pt x="1184701" y="883783"/>
                    <a:pt x="1186094" y="883720"/>
                  </a:cubicBezTo>
                  <a:cubicBezTo>
                    <a:pt x="1189260" y="883574"/>
                    <a:pt x="1192616" y="883245"/>
                    <a:pt x="1195656" y="882536"/>
                  </a:cubicBezTo>
                  <a:cubicBezTo>
                    <a:pt x="1198125" y="881877"/>
                    <a:pt x="1200089" y="881136"/>
                    <a:pt x="1202432" y="879990"/>
                  </a:cubicBezTo>
                  <a:cubicBezTo>
                    <a:pt x="1204838" y="878857"/>
                    <a:pt x="1206674" y="877381"/>
                    <a:pt x="1208637" y="875621"/>
                  </a:cubicBezTo>
                  <a:cubicBezTo>
                    <a:pt x="1210094" y="874209"/>
                    <a:pt x="1211677" y="871106"/>
                    <a:pt x="1212247" y="869136"/>
                  </a:cubicBezTo>
                  <a:cubicBezTo>
                    <a:pt x="1213070" y="865679"/>
                    <a:pt x="1212627" y="861803"/>
                    <a:pt x="1210790" y="858783"/>
                  </a:cubicBezTo>
                  <a:cubicBezTo>
                    <a:pt x="1207434" y="853559"/>
                    <a:pt x="1201355" y="851386"/>
                    <a:pt x="1195529" y="850677"/>
                  </a:cubicBezTo>
                  <a:cubicBezTo>
                    <a:pt x="1190463" y="849993"/>
                    <a:pt x="1185397" y="849329"/>
                    <a:pt x="1180205" y="849329"/>
                  </a:cubicBezTo>
                  <a:cubicBezTo>
                    <a:pt x="1180015" y="849329"/>
                    <a:pt x="1179761" y="849329"/>
                    <a:pt x="1179508" y="849329"/>
                  </a:cubicBezTo>
                  <a:cubicBezTo>
                    <a:pt x="1172036" y="849563"/>
                    <a:pt x="1164374" y="851032"/>
                    <a:pt x="1157345" y="853293"/>
                  </a:cubicBezTo>
                  <a:cubicBezTo>
                    <a:pt x="1156901" y="853229"/>
                    <a:pt x="1156458" y="853065"/>
                    <a:pt x="1156078" y="852938"/>
                  </a:cubicBezTo>
                  <a:cubicBezTo>
                    <a:pt x="1151899" y="851032"/>
                    <a:pt x="1147973" y="848632"/>
                    <a:pt x="1144363" y="846042"/>
                  </a:cubicBezTo>
                  <a:cubicBezTo>
                    <a:pt x="1140691" y="843344"/>
                    <a:pt x="1137271" y="840615"/>
                    <a:pt x="1134105" y="837487"/>
                  </a:cubicBezTo>
                  <a:cubicBezTo>
                    <a:pt x="1133472" y="836575"/>
                    <a:pt x="1132902" y="835663"/>
                    <a:pt x="1132395" y="834751"/>
                  </a:cubicBezTo>
                  <a:cubicBezTo>
                    <a:pt x="1131952" y="833491"/>
                    <a:pt x="1131571" y="832288"/>
                    <a:pt x="1131319" y="831021"/>
                  </a:cubicBezTo>
                  <a:cubicBezTo>
                    <a:pt x="1131002" y="827912"/>
                    <a:pt x="1131002" y="824809"/>
                    <a:pt x="1131192" y="821726"/>
                  </a:cubicBezTo>
                  <a:cubicBezTo>
                    <a:pt x="1131825" y="816356"/>
                    <a:pt x="1132648" y="811138"/>
                    <a:pt x="1134295" y="806084"/>
                  </a:cubicBezTo>
                  <a:cubicBezTo>
                    <a:pt x="1136257" y="801651"/>
                    <a:pt x="1138791" y="797320"/>
                    <a:pt x="1141577" y="793324"/>
                  </a:cubicBezTo>
                  <a:cubicBezTo>
                    <a:pt x="1142653" y="792052"/>
                    <a:pt x="1143730" y="790855"/>
                    <a:pt x="1144996" y="789721"/>
                  </a:cubicBezTo>
                  <a:cubicBezTo>
                    <a:pt x="1147593" y="787897"/>
                    <a:pt x="1150505" y="786340"/>
                    <a:pt x="1153545" y="784934"/>
                  </a:cubicBezTo>
                  <a:cubicBezTo>
                    <a:pt x="1153862" y="784788"/>
                    <a:pt x="1154242" y="784643"/>
                    <a:pt x="1154622" y="784523"/>
                  </a:cubicBezTo>
                  <a:cubicBezTo>
                    <a:pt x="1156965" y="784668"/>
                    <a:pt x="1159308" y="784788"/>
                    <a:pt x="1161587" y="784788"/>
                  </a:cubicBezTo>
                  <a:cubicBezTo>
                    <a:pt x="1162474" y="784788"/>
                    <a:pt x="1163360" y="784769"/>
                    <a:pt x="1164310" y="784725"/>
                  </a:cubicBezTo>
                  <a:cubicBezTo>
                    <a:pt x="1167287" y="784643"/>
                    <a:pt x="1170579" y="784085"/>
                    <a:pt x="1173492" y="783376"/>
                  </a:cubicBezTo>
                  <a:cubicBezTo>
                    <a:pt x="1179318" y="782027"/>
                    <a:pt x="1185587" y="778449"/>
                    <a:pt x="1186601" y="772047"/>
                  </a:cubicBezTo>
                  <a:cubicBezTo>
                    <a:pt x="1187107" y="769793"/>
                    <a:pt x="1187044" y="767659"/>
                    <a:pt x="1186411" y="765481"/>
                  </a:cubicBezTo>
                  <a:cubicBezTo>
                    <a:pt x="1186030" y="764506"/>
                    <a:pt x="1185524" y="763594"/>
                    <a:pt x="1185081" y="762606"/>
                  </a:cubicBezTo>
                  <a:cubicBezTo>
                    <a:pt x="1183941" y="760757"/>
                    <a:pt x="1182421" y="759370"/>
                    <a:pt x="1180521" y="758351"/>
                  </a:cubicBezTo>
                  <a:cubicBezTo>
                    <a:pt x="1177608" y="756330"/>
                    <a:pt x="1173872" y="756121"/>
                    <a:pt x="1170453" y="756058"/>
                  </a:cubicBezTo>
                  <a:cubicBezTo>
                    <a:pt x="1170263" y="756039"/>
                    <a:pt x="1170199" y="756039"/>
                    <a:pt x="1170073" y="756039"/>
                  </a:cubicBezTo>
                  <a:cubicBezTo>
                    <a:pt x="1167603" y="756039"/>
                    <a:pt x="1164880" y="756698"/>
                    <a:pt x="1162410" y="757097"/>
                  </a:cubicBezTo>
                  <a:cubicBezTo>
                    <a:pt x="1161904" y="757154"/>
                    <a:pt x="1161460" y="757261"/>
                    <a:pt x="1160954" y="757318"/>
                  </a:cubicBezTo>
                  <a:cubicBezTo>
                    <a:pt x="1158358" y="756970"/>
                    <a:pt x="1155762" y="756470"/>
                    <a:pt x="1153229" y="755969"/>
                  </a:cubicBezTo>
                  <a:cubicBezTo>
                    <a:pt x="1149049" y="755039"/>
                    <a:pt x="1144996" y="754133"/>
                    <a:pt x="1140943" y="752860"/>
                  </a:cubicBezTo>
                  <a:cubicBezTo>
                    <a:pt x="1140374" y="752657"/>
                    <a:pt x="1139994" y="752366"/>
                    <a:pt x="1139614" y="752176"/>
                  </a:cubicBezTo>
                  <a:cubicBezTo>
                    <a:pt x="1137841" y="750752"/>
                    <a:pt x="1136321" y="749346"/>
                    <a:pt x="1134801" y="747788"/>
                  </a:cubicBezTo>
                  <a:cubicBezTo>
                    <a:pt x="1132648" y="744824"/>
                    <a:pt x="1130875" y="741684"/>
                    <a:pt x="1129229" y="738492"/>
                  </a:cubicBezTo>
                  <a:cubicBezTo>
                    <a:pt x="1128912" y="737726"/>
                    <a:pt x="1128659" y="736953"/>
                    <a:pt x="1128342" y="736168"/>
                  </a:cubicBezTo>
                  <a:cubicBezTo>
                    <a:pt x="1129229" y="735465"/>
                    <a:pt x="1130052" y="734762"/>
                    <a:pt x="1130875" y="734059"/>
                  </a:cubicBezTo>
                  <a:cubicBezTo>
                    <a:pt x="1136954" y="728917"/>
                    <a:pt x="1142210" y="722908"/>
                    <a:pt x="1147276" y="716721"/>
                  </a:cubicBezTo>
                  <a:cubicBezTo>
                    <a:pt x="1148226" y="715600"/>
                    <a:pt x="1149176" y="714397"/>
                    <a:pt x="1149999" y="713130"/>
                  </a:cubicBezTo>
                  <a:cubicBezTo>
                    <a:pt x="1151772" y="710819"/>
                    <a:pt x="1153608" y="708476"/>
                    <a:pt x="1155191" y="706095"/>
                  </a:cubicBezTo>
                  <a:cubicBezTo>
                    <a:pt x="1157472" y="702492"/>
                    <a:pt x="1159751" y="698965"/>
                    <a:pt x="1161587" y="695172"/>
                  </a:cubicBezTo>
                  <a:cubicBezTo>
                    <a:pt x="1164374" y="689726"/>
                    <a:pt x="1166844" y="683945"/>
                    <a:pt x="1167540" y="677903"/>
                  </a:cubicBezTo>
                  <a:cubicBezTo>
                    <a:pt x="1167856" y="674876"/>
                    <a:pt x="1168046" y="672179"/>
                    <a:pt x="1167287" y="669215"/>
                  </a:cubicBezTo>
                  <a:cubicBezTo>
                    <a:pt x="1166653" y="667049"/>
                    <a:pt x="1165703" y="665074"/>
                    <a:pt x="1164564" y="663111"/>
                  </a:cubicBezTo>
                  <a:cubicBezTo>
                    <a:pt x="1163297" y="660920"/>
                    <a:pt x="1161017" y="659153"/>
                    <a:pt x="1158991" y="657741"/>
                  </a:cubicBezTo>
                  <a:cubicBezTo>
                    <a:pt x="1156774" y="656272"/>
                    <a:pt x="1154368" y="655360"/>
                    <a:pt x="1151772" y="654632"/>
                  </a:cubicBezTo>
                  <a:cubicBezTo>
                    <a:pt x="1150316" y="654207"/>
                    <a:pt x="1148796" y="654036"/>
                    <a:pt x="1147276" y="654036"/>
                  </a:cubicBezTo>
                  <a:cubicBezTo>
                    <a:pt x="1144617" y="654036"/>
                    <a:pt x="1142020" y="654530"/>
                    <a:pt x="1139424" y="655069"/>
                  </a:cubicBezTo>
                  <a:cubicBezTo>
                    <a:pt x="1136701" y="655632"/>
                    <a:pt x="1133978" y="657126"/>
                    <a:pt x="1131508" y="658450"/>
                  </a:cubicBezTo>
                  <a:cubicBezTo>
                    <a:pt x="1130052" y="659299"/>
                    <a:pt x="1128595" y="660268"/>
                    <a:pt x="1127266" y="661268"/>
                  </a:cubicBezTo>
                  <a:cubicBezTo>
                    <a:pt x="1124606" y="663402"/>
                    <a:pt x="1121883" y="665637"/>
                    <a:pt x="1119603" y="668246"/>
                  </a:cubicBezTo>
                  <a:cubicBezTo>
                    <a:pt x="1114221" y="674648"/>
                    <a:pt x="1109662" y="681418"/>
                    <a:pt x="1106115" y="688960"/>
                  </a:cubicBezTo>
                  <a:cubicBezTo>
                    <a:pt x="1104089" y="693126"/>
                    <a:pt x="1102442" y="697559"/>
                    <a:pt x="1101176" y="701992"/>
                  </a:cubicBezTo>
                  <a:cubicBezTo>
                    <a:pt x="1100226" y="705804"/>
                    <a:pt x="1099593" y="709819"/>
                    <a:pt x="1098959" y="713840"/>
                  </a:cubicBezTo>
                  <a:cubicBezTo>
                    <a:pt x="1098643" y="716658"/>
                    <a:pt x="1098263" y="719533"/>
                    <a:pt x="1098010" y="722439"/>
                  </a:cubicBezTo>
                  <a:cubicBezTo>
                    <a:pt x="1096997" y="722997"/>
                    <a:pt x="1095920" y="723554"/>
                    <a:pt x="1094907" y="724111"/>
                  </a:cubicBezTo>
                  <a:cubicBezTo>
                    <a:pt x="1090095" y="726099"/>
                    <a:pt x="1085282" y="727714"/>
                    <a:pt x="1080279" y="728835"/>
                  </a:cubicBezTo>
                  <a:cubicBezTo>
                    <a:pt x="1078253" y="729063"/>
                    <a:pt x="1076290" y="729164"/>
                    <a:pt x="1074327" y="729164"/>
                  </a:cubicBezTo>
                  <a:cubicBezTo>
                    <a:pt x="1073187" y="729164"/>
                    <a:pt x="1071984" y="729126"/>
                    <a:pt x="1070907" y="729063"/>
                  </a:cubicBezTo>
                  <a:cubicBezTo>
                    <a:pt x="1061218" y="727784"/>
                    <a:pt x="1051593" y="725548"/>
                    <a:pt x="1042411" y="722294"/>
                  </a:cubicBezTo>
                  <a:cubicBezTo>
                    <a:pt x="1036648" y="719824"/>
                    <a:pt x="1031139" y="717095"/>
                    <a:pt x="1025884" y="713694"/>
                  </a:cubicBezTo>
                  <a:cubicBezTo>
                    <a:pt x="1022084" y="710585"/>
                    <a:pt x="1018665" y="706944"/>
                    <a:pt x="1015435" y="703195"/>
                  </a:cubicBezTo>
                  <a:cubicBezTo>
                    <a:pt x="1013852" y="701074"/>
                    <a:pt x="1012269" y="698965"/>
                    <a:pt x="1010939" y="696711"/>
                  </a:cubicBezTo>
                  <a:cubicBezTo>
                    <a:pt x="1009799" y="694798"/>
                    <a:pt x="1008786" y="692835"/>
                    <a:pt x="1007773" y="690872"/>
                  </a:cubicBezTo>
                  <a:cubicBezTo>
                    <a:pt x="1006190" y="686971"/>
                    <a:pt x="1004986" y="683102"/>
                    <a:pt x="1004036" y="679037"/>
                  </a:cubicBezTo>
                  <a:cubicBezTo>
                    <a:pt x="1003910" y="677757"/>
                    <a:pt x="1003783" y="676491"/>
                    <a:pt x="1003593" y="675142"/>
                  </a:cubicBezTo>
                  <a:cubicBezTo>
                    <a:pt x="1007266" y="673179"/>
                    <a:pt x="1010686" y="671001"/>
                    <a:pt x="1014042" y="668601"/>
                  </a:cubicBezTo>
                  <a:cubicBezTo>
                    <a:pt x="1018158" y="665637"/>
                    <a:pt x="1021641" y="661907"/>
                    <a:pt x="1024743" y="657956"/>
                  </a:cubicBezTo>
                  <a:cubicBezTo>
                    <a:pt x="1028479" y="653251"/>
                    <a:pt x="1031709" y="648090"/>
                    <a:pt x="1034749" y="642866"/>
                  </a:cubicBezTo>
                  <a:cubicBezTo>
                    <a:pt x="1036585" y="639554"/>
                    <a:pt x="1038168" y="636122"/>
                    <a:pt x="1039688" y="632721"/>
                  </a:cubicBezTo>
                  <a:cubicBezTo>
                    <a:pt x="1041651" y="628371"/>
                    <a:pt x="1043551" y="623856"/>
                    <a:pt x="1044944" y="619278"/>
                  </a:cubicBezTo>
                  <a:cubicBezTo>
                    <a:pt x="1046337" y="615029"/>
                    <a:pt x="1047224" y="610805"/>
                    <a:pt x="1047603" y="606372"/>
                  </a:cubicBezTo>
                  <a:cubicBezTo>
                    <a:pt x="1048047" y="601585"/>
                    <a:pt x="1047730" y="596930"/>
                    <a:pt x="1046274" y="592371"/>
                  </a:cubicBezTo>
                  <a:cubicBezTo>
                    <a:pt x="1044754" y="587767"/>
                    <a:pt x="1041461" y="583132"/>
                    <a:pt x="1037029" y="580789"/>
                  </a:cubicBezTo>
                  <a:cubicBezTo>
                    <a:pt x="1035319" y="579820"/>
                    <a:pt x="1033546" y="579168"/>
                    <a:pt x="1031520" y="578554"/>
                  </a:cubicBezTo>
                  <a:cubicBezTo>
                    <a:pt x="1029746" y="577826"/>
                    <a:pt x="1027530" y="577990"/>
                    <a:pt x="1025567" y="577826"/>
                  </a:cubicBezTo>
                  <a:cubicBezTo>
                    <a:pt x="1025376" y="577826"/>
                    <a:pt x="1025187" y="577806"/>
                    <a:pt x="1024997" y="577806"/>
                  </a:cubicBezTo>
                  <a:cubicBezTo>
                    <a:pt x="1023160" y="577806"/>
                    <a:pt x="1021261" y="578364"/>
                    <a:pt x="1019488" y="578674"/>
                  </a:cubicBezTo>
                  <a:cubicBezTo>
                    <a:pt x="1017524" y="579111"/>
                    <a:pt x="1015625" y="580099"/>
                    <a:pt x="1013852" y="580852"/>
                  </a:cubicBezTo>
                  <a:cubicBezTo>
                    <a:pt x="1009736" y="582841"/>
                    <a:pt x="1006379" y="586007"/>
                    <a:pt x="1003087" y="589116"/>
                  </a:cubicBezTo>
                  <a:cubicBezTo>
                    <a:pt x="1000617" y="591516"/>
                    <a:pt x="998590" y="594258"/>
                    <a:pt x="996564" y="597007"/>
                  </a:cubicBezTo>
                  <a:cubicBezTo>
                    <a:pt x="993462" y="600945"/>
                    <a:pt x="990802" y="605112"/>
                    <a:pt x="988395" y="609481"/>
                  </a:cubicBezTo>
                  <a:cubicBezTo>
                    <a:pt x="987319" y="611444"/>
                    <a:pt x="986496" y="613933"/>
                    <a:pt x="985673" y="616048"/>
                  </a:cubicBezTo>
                  <a:cubicBezTo>
                    <a:pt x="985292" y="616954"/>
                    <a:pt x="985039" y="617935"/>
                    <a:pt x="984659" y="618841"/>
                  </a:cubicBezTo>
                  <a:cubicBezTo>
                    <a:pt x="983836" y="620892"/>
                    <a:pt x="983076" y="622938"/>
                    <a:pt x="982380" y="624970"/>
                  </a:cubicBezTo>
                  <a:cubicBezTo>
                    <a:pt x="981176" y="628574"/>
                    <a:pt x="979973" y="632247"/>
                    <a:pt x="978960" y="635907"/>
                  </a:cubicBezTo>
                  <a:cubicBezTo>
                    <a:pt x="977694" y="640631"/>
                    <a:pt x="977060" y="645538"/>
                    <a:pt x="976554" y="650490"/>
                  </a:cubicBezTo>
                  <a:cubicBezTo>
                    <a:pt x="976427" y="652251"/>
                    <a:pt x="976237" y="653992"/>
                    <a:pt x="976047" y="655778"/>
                  </a:cubicBezTo>
                  <a:cubicBezTo>
                    <a:pt x="974591" y="656113"/>
                    <a:pt x="973008" y="656481"/>
                    <a:pt x="971551" y="656753"/>
                  </a:cubicBezTo>
                  <a:cubicBezTo>
                    <a:pt x="967752" y="657266"/>
                    <a:pt x="963952" y="657519"/>
                    <a:pt x="960090" y="657519"/>
                  </a:cubicBezTo>
                  <a:cubicBezTo>
                    <a:pt x="958506" y="657519"/>
                    <a:pt x="956987" y="657475"/>
                    <a:pt x="955340" y="657393"/>
                  </a:cubicBezTo>
                  <a:cubicBezTo>
                    <a:pt x="948944" y="656481"/>
                    <a:pt x="942802" y="654847"/>
                    <a:pt x="936722" y="652732"/>
                  </a:cubicBezTo>
                  <a:cubicBezTo>
                    <a:pt x="932733" y="650971"/>
                    <a:pt x="929060" y="648920"/>
                    <a:pt x="925325" y="646621"/>
                  </a:cubicBezTo>
                  <a:cubicBezTo>
                    <a:pt x="924311" y="645899"/>
                    <a:pt x="923298" y="645215"/>
                    <a:pt x="922285" y="644506"/>
                  </a:cubicBezTo>
                  <a:lnTo>
                    <a:pt x="922285" y="644506"/>
                  </a:lnTo>
                  <a:cubicBezTo>
                    <a:pt x="922791" y="644861"/>
                    <a:pt x="923172" y="645133"/>
                    <a:pt x="923741" y="645481"/>
                  </a:cubicBezTo>
                  <a:cubicBezTo>
                    <a:pt x="917536" y="640554"/>
                    <a:pt x="911583" y="635393"/>
                    <a:pt x="906391" y="629574"/>
                  </a:cubicBezTo>
                  <a:cubicBezTo>
                    <a:pt x="902907" y="625186"/>
                    <a:pt x="899805" y="620538"/>
                    <a:pt x="897145" y="615611"/>
                  </a:cubicBezTo>
                  <a:cubicBezTo>
                    <a:pt x="896575" y="613996"/>
                    <a:pt x="896005" y="612299"/>
                    <a:pt x="895562" y="610533"/>
                  </a:cubicBezTo>
                  <a:cubicBezTo>
                    <a:pt x="895498" y="610121"/>
                    <a:pt x="895436" y="609601"/>
                    <a:pt x="895436" y="609133"/>
                  </a:cubicBezTo>
                  <a:cubicBezTo>
                    <a:pt x="896512" y="608069"/>
                    <a:pt x="897588" y="607075"/>
                    <a:pt x="898728" y="606017"/>
                  </a:cubicBezTo>
                  <a:cubicBezTo>
                    <a:pt x="901768" y="603136"/>
                    <a:pt x="904364" y="599825"/>
                    <a:pt x="907150" y="596595"/>
                  </a:cubicBezTo>
                  <a:cubicBezTo>
                    <a:pt x="913229" y="589464"/>
                    <a:pt x="918548" y="581783"/>
                    <a:pt x="922474" y="573330"/>
                  </a:cubicBezTo>
                  <a:cubicBezTo>
                    <a:pt x="926275" y="565503"/>
                    <a:pt x="928554" y="557049"/>
                    <a:pt x="930137" y="548658"/>
                  </a:cubicBezTo>
                  <a:cubicBezTo>
                    <a:pt x="931087" y="543814"/>
                    <a:pt x="931340" y="538799"/>
                    <a:pt x="930707" y="533935"/>
                  </a:cubicBezTo>
                  <a:cubicBezTo>
                    <a:pt x="930201" y="530288"/>
                    <a:pt x="929314" y="527742"/>
                    <a:pt x="927731" y="524431"/>
                  </a:cubicBezTo>
                  <a:cubicBezTo>
                    <a:pt x="926654" y="522081"/>
                    <a:pt x="925198" y="519219"/>
                    <a:pt x="923108" y="517591"/>
                  </a:cubicBezTo>
                  <a:cubicBezTo>
                    <a:pt x="922411" y="517028"/>
                    <a:pt x="921589" y="516471"/>
                    <a:pt x="920955" y="515907"/>
                  </a:cubicBezTo>
                  <a:cubicBezTo>
                    <a:pt x="919308" y="514362"/>
                    <a:pt x="917472" y="513304"/>
                    <a:pt x="915319" y="512659"/>
                  </a:cubicBezTo>
                  <a:cubicBezTo>
                    <a:pt x="912723" y="511519"/>
                    <a:pt x="910380" y="510835"/>
                    <a:pt x="907593" y="510486"/>
                  </a:cubicBezTo>
                  <a:cubicBezTo>
                    <a:pt x="906010" y="510271"/>
                    <a:pt x="904681" y="510151"/>
                    <a:pt x="903351" y="510151"/>
                  </a:cubicBezTo>
                  <a:cubicBezTo>
                    <a:pt x="901831" y="510151"/>
                    <a:pt x="900374" y="510316"/>
                    <a:pt x="898602" y="510670"/>
                  </a:cubicBezTo>
                  <a:cubicBezTo>
                    <a:pt x="895498" y="511392"/>
                    <a:pt x="892649" y="512722"/>
                    <a:pt x="890052" y="514564"/>
                  </a:cubicBezTo>
                  <a:cubicBezTo>
                    <a:pt x="885114" y="518022"/>
                    <a:pt x="881440" y="523101"/>
                    <a:pt x="878274" y="528179"/>
                  </a:cubicBezTo>
                  <a:cubicBezTo>
                    <a:pt x="876691" y="530908"/>
                    <a:pt x="875425" y="533872"/>
                    <a:pt x="874285" y="536893"/>
                  </a:cubicBezTo>
                  <a:cubicBezTo>
                    <a:pt x="872702" y="541123"/>
                    <a:pt x="871119" y="545492"/>
                    <a:pt x="870169" y="549855"/>
                  </a:cubicBezTo>
                  <a:cubicBezTo>
                    <a:pt x="869156" y="554091"/>
                    <a:pt x="868649" y="558309"/>
                    <a:pt x="868079" y="562539"/>
                  </a:cubicBezTo>
                  <a:cubicBezTo>
                    <a:pt x="867066" y="571367"/>
                    <a:pt x="866813" y="580314"/>
                    <a:pt x="866623" y="589116"/>
                  </a:cubicBezTo>
                  <a:cubicBezTo>
                    <a:pt x="866559" y="590440"/>
                    <a:pt x="866496" y="591788"/>
                    <a:pt x="866496" y="593112"/>
                  </a:cubicBezTo>
                  <a:cubicBezTo>
                    <a:pt x="861367" y="597007"/>
                    <a:pt x="855921" y="600242"/>
                    <a:pt x="850222" y="603060"/>
                  </a:cubicBezTo>
                  <a:cubicBezTo>
                    <a:pt x="844523" y="605460"/>
                    <a:pt x="838760" y="607303"/>
                    <a:pt x="832808" y="608570"/>
                  </a:cubicBezTo>
                  <a:cubicBezTo>
                    <a:pt x="829705" y="608899"/>
                    <a:pt x="826665" y="609045"/>
                    <a:pt x="823562" y="609045"/>
                  </a:cubicBezTo>
                  <a:cubicBezTo>
                    <a:pt x="818939" y="609045"/>
                    <a:pt x="814253" y="608734"/>
                    <a:pt x="809631" y="608335"/>
                  </a:cubicBezTo>
                  <a:cubicBezTo>
                    <a:pt x="804501" y="607569"/>
                    <a:pt x="799563" y="606372"/>
                    <a:pt x="794623" y="604821"/>
                  </a:cubicBezTo>
                  <a:cubicBezTo>
                    <a:pt x="792534" y="604194"/>
                    <a:pt x="790443" y="603497"/>
                    <a:pt x="788417" y="602706"/>
                  </a:cubicBezTo>
                  <a:cubicBezTo>
                    <a:pt x="784111" y="600825"/>
                    <a:pt x="780058" y="598545"/>
                    <a:pt x="776132" y="595949"/>
                  </a:cubicBezTo>
                  <a:cubicBezTo>
                    <a:pt x="773093" y="593695"/>
                    <a:pt x="770180" y="591294"/>
                    <a:pt x="767330" y="588768"/>
                  </a:cubicBezTo>
                  <a:cubicBezTo>
                    <a:pt x="764861" y="586564"/>
                    <a:pt x="762581" y="584107"/>
                    <a:pt x="760364" y="581581"/>
                  </a:cubicBezTo>
                  <a:cubicBezTo>
                    <a:pt x="758845" y="579529"/>
                    <a:pt x="757325" y="577414"/>
                    <a:pt x="755932" y="575235"/>
                  </a:cubicBezTo>
                  <a:cubicBezTo>
                    <a:pt x="760048" y="569606"/>
                    <a:pt x="763911" y="563825"/>
                    <a:pt x="767774" y="558030"/>
                  </a:cubicBezTo>
                  <a:cubicBezTo>
                    <a:pt x="772650" y="550919"/>
                    <a:pt x="775943" y="543168"/>
                    <a:pt x="778096" y="534923"/>
                  </a:cubicBezTo>
                  <a:cubicBezTo>
                    <a:pt x="779298" y="530472"/>
                    <a:pt x="780312" y="525975"/>
                    <a:pt x="781072" y="521467"/>
                  </a:cubicBezTo>
                  <a:cubicBezTo>
                    <a:pt x="781768" y="517857"/>
                    <a:pt x="782022" y="514147"/>
                    <a:pt x="781768" y="510544"/>
                  </a:cubicBezTo>
                  <a:cubicBezTo>
                    <a:pt x="781515" y="507440"/>
                    <a:pt x="780755" y="504623"/>
                    <a:pt x="779425" y="501887"/>
                  </a:cubicBezTo>
                  <a:cubicBezTo>
                    <a:pt x="778286" y="499069"/>
                    <a:pt x="776892" y="496232"/>
                    <a:pt x="774486" y="494187"/>
                  </a:cubicBezTo>
                  <a:cubicBezTo>
                    <a:pt x="770940" y="491096"/>
                    <a:pt x="767204" y="488842"/>
                    <a:pt x="762455" y="488013"/>
                  </a:cubicBezTo>
                  <a:cubicBezTo>
                    <a:pt x="761124" y="487722"/>
                    <a:pt x="759731" y="487595"/>
                    <a:pt x="758338" y="487595"/>
                  </a:cubicBezTo>
                  <a:cubicBezTo>
                    <a:pt x="757642" y="487595"/>
                    <a:pt x="756819" y="487639"/>
                    <a:pt x="756122" y="487722"/>
                  </a:cubicBezTo>
                  <a:cubicBezTo>
                    <a:pt x="752512" y="488070"/>
                    <a:pt x="749979" y="489045"/>
                    <a:pt x="746813" y="490539"/>
                  </a:cubicBezTo>
                  <a:cubicBezTo>
                    <a:pt x="743837" y="491939"/>
                    <a:pt x="741304" y="494263"/>
                    <a:pt x="738897" y="496523"/>
                  </a:cubicBezTo>
                  <a:cubicBezTo>
                    <a:pt x="736745" y="498404"/>
                    <a:pt x="734971" y="500810"/>
                    <a:pt x="733388" y="503153"/>
                  </a:cubicBezTo>
                  <a:cubicBezTo>
                    <a:pt x="728892" y="510050"/>
                    <a:pt x="726296" y="518212"/>
                    <a:pt x="724966" y="526248"/>
                  </a:cubicBezTo>
                  <a:cubicBezTo>
                    <a:pt x="724080" y="531390"/>
                    <a:pt x="723700" y="536690"/>
                    <a:pt x="723193" y="541826"/>
                  </a:cubicBezTo>
                  <a:cubicBezTo>
                    <a:pt x="722940" y="545638"/>
                    <a:pt x="722940" y="549577"/>
                    <a:pt x="723130" y="553325"/>
                  </a:cubicBezTo>
                  <a:cubicBezTo>
                    <a:pt x="723256" y="555225"/>
                    <a:pt x="723510" y="557112"/>
                    <a:pt x="723700" y="559018"/>
                  </a:cubicBezTo>
                  <a:cubicBezTo>
                    <a:pt x="723826" y="559949"/>
                    <a:pt x="724016" y="560861"/>
                    <a:pt x="724080" y="561773"/>
                  </a:cubicBezTo>
                  <a:cubicBezTo>
                    <a:pt x="724397" y="563622"/>
                    <a:pt x="724586" y="565560"/>
                    <a:pt x="724966" y="567402"/>
                  </a:cubicBezTo>
                  <a:cubicBezTo>
                    <a:pt x="722117" y="571075"/>
                    <a:pt x="719077" y="574507"/>
                    <a:pt x="715911" y="577990"/>
                  </a:cubicBezTo>
                  <a:cubicBezTo>
                    <a:pt x="711161" y="583062"/>
                    <a:pt x="706096" y="587767"/>
                    <a:pt x="700839" y="592200"/>
                  </a:cubicBezTo>
                  <a:cubicBezTo>
                    <a:pt x="692544" y="598976"/>
                    <a:pt x="683869" y="605378"/>
                    <a:pt x="674307" y="610330"/>
                  </a:cubicBezTo>
                  <a:cubicBezTo>
                    <a:pt x="669811" y="612648"/>
                    <a:pt x="665378" y="614972"/>
                    <a:pt x="660946" y="617226"/>
                  </a:cubicBezTo>
                  <a:cubicBezTo>
                    <a:pt x="655056" y="619841"/>
                    <a:pt x="649231" y="622444"/>
                    <a:pt x="643088" y="624622"/>
                  </a:cubicBezTo>
                  <a:cubicBezTo>
                    <a:pt x="639162" y="626028"/>
                    <a:pt x="635236" y="627377"/>
                    <a:pt x="631246" y="628789"/>
                  </a:cubicBezTo>
                  <a:cubicBezTo>
                    <a:pt x="626117" y="630606"/>
                    <a:pt x="620798" y="631955"/>
                    <a:pt x="615478" y="633279"/>
                  </a:cubicBezTo>
                  <a:cubicBezTo>
                    <a:pt x="610792" y="634482"/>
                    <a:pt x="606043" y="635476"/>
                    <a:pt x="601294" y="636325"/>
                  </a:cubicBezTo>
                  <a:cubicBezTo>
                    <a:pt x="592365" y="637648"/>
                    <a:pt x="583247" y="638275"/>
                    <a:pt x="574191" y="638275"/>
                  </a:cubicBezTo>
                  <a:cubicBezTo>
                    <a:pt x="568745" y="638275"/>
                    <a:pt x="563236" y="638041"/>
                    <a:pt x="557727" y="637610"/>
                  </a:cubicBezTo>
                  <a:cubicBezTo>
                    <a:pt x="550761" y="636825"/>
                    <a:pt x="543922" y="635831"/>
                    <a:pt x="537083" y="634482"/>
                  </a:cubicBezTo>
                  <a:cubicBezTo>
                    <a:pt x="529927" y="633089"/>
                    <a:pt x="523025" y="630834"/>
                    <a:pt x="516250" y="628371"/>
                  </a:cubicBezTo>
                  <a:cubicBezTo>
                    <a:pt x="509410" y="625680"/>
                    <a:pt x="502951" y="622716"/>
                    <a:pt x="496492" y="619335"/>
                  </a:cubicBezTo>
                  <a:cubicBezTo>
                    <a:pt x="491046" y="616517"/>
                    <a:pt x="485917" y="613148"/>
                    <a:pt x="480851" y="609684"/>
                  </a:cubicBezTo>
                  <a:cubicBezTo>
                    <a:pt x="472746" y="603554"/>
                    <a:pt x="465337" y="596658"/>
                    <a:pt x="458687" y="589059"/>
                  </a:cubicBezTo>
                  <a:cubicBezTo>
                    <a:pt x="454001" y="583335"/>
                    <a:pt x="450075" y="577351"/>
                    <a:pt x="446719" y="570803"/>
                  </a:cubicBezTo>
                  <a:cubicBezTo>
                    <a:pt x="444503" y="565560"/>
                    <a:pt x="442856" y="560221"/>
                    <a:pt x="441336" y="554649"/>
                  </a:cubicBezTo>
                  <a:cubicBezTo>
                    <a:pt x="439880" y="549159"/>
                    <a:pt x="434434" y="545714"/>
                    <a:pt x="428925" y="545714"/>
                  </a:cubicBezTo>
                  <a:cubicBezTo>
                    <a:pt x="427659" y="545714"/>
                    <a:pt x="426392" y="545885"/>
                    <a:pt x="425189" y="546277"/>
                  </a:cubicBezTo>
                  <a:cubicBezTo>
                    <a:pt x="418223" y="548386"/>
                    <a:pt x="414867" y="555580"/>
                    <a:pt x="416640" y="562330"/>
                  </a:cubicBezTo>
                  <a:cubicBezTo>
                    <a:pt x="417843" y="566763"/>
                    <a:pt x="419110" y="571221"/>
                    <a:pt x="420756" y="575590"/>
                  </a:cubicBezTo>
                  <a:cubicBezTo>
                    <a:pt x="422593" y="580517"/>
                    <a:pt x="425062" y="585310"/>
                    <a:pt x="427659" y="589965"/>
                  </a:cubicBezTo>
                  <a:cubicBezTo>
                    <a:pt x="430508" y="595100"/>
                    <a:pt x="434054" y="599888"/>
                    <a:pt x="437727" y="604466"/>
                  </a:cubicBezTo>
                  <a:cubicBezTo>
                    <a:pt x="438551" y="605663"/>
                    <a:pt x="439563" y="606866"/>
                    <a:pt x="440640" y="608069"/>
                  </a:cubicBezTo>
                  <a:cubicBezTo>
                    <a:pt x="440260" y="608861"/>
                    <a:pt x="440007" y="609601"/>
                    <a:pt x="439817" y="610456"/>
                  </a:cubicBezTo>
                  <a:cubicBezTo>
                    <a:pt x="438930" y="613996"/>
                    <a:pt x="439563" y="617790"/>
                    <a:pt x="441463" y="620892"/>
                  </a:cubicBezTo>
                  <a:cubicBezTo>
                    <a:pt x="442287" y="621741"/>
                    <a:pt x="443046" y="622646"/>
                    <a:pt x="443743" y="623565"/>
                  </a:cubicBezTo>
                  <a:cubicBezTo>
                    <a:pt x="443996" y="623793"/>
                    <a:pt x="444187" y="623919"/>
                    <a:pt x="444376" y="624141"/>
                  </a:cubicBezTo>
                  <a:cubicBezTo>
                    <a:pt x="445643" y="625756"/>
                    <a:pt x="446719" y="627459"/>
                    <a:pt x="447669" y="629137"/>
                  </a:cubicBezTo>
                  <a:cubicBezTo>
                    <a:pt x="451975" y="638997"/>
                    <a:pt x="455394" y="649154"/>
                    <a:pt x="457548" y="659716"/>
                  </a:cubicBezTo>
                  <a:cubicBezTo>
                    <a:pt x="459004" y="670013"/>
                    <a:pt x="459447" y="680360"/>
                    <a:pt x="459954" y="690726"/>
                  </a:cubicBezTo>
                  <a:cubicBezTo>
                    <a:pt x="460461" y="701074"/>
                    <a:pt x="460587" y="711503"/>
                    <a:pt x="459891" y="721876"/>
                  </a:cubicBezTo>
                  <a:cubicBezTo>
                    <a:pt x="459574" y="723636"/>
                    <a:pt x="459258" y="725460"/>
                    <a:pt x="458941" y="727303"/>
                  </a:cubicBezTo>
                  <a:cubicBezTo>
                    <a:pt x="455205" y="720679"/>
                    <a:pt x="451215" y="714258"/>
                    <a:pt x="446530" y="708267"/>
                  </a:cubicBezTo>
                  <a:cubicBezTo>
                    <a:pt x="443679" y="704601"/>
                    <a:pt x="440830" y="701017"/>
                    <a:pt x="437727" y="697641"/>
                  </a:cubicBezTo>
                  <a:cubicBezTo>
                    <a:pt x="434054" y="693684"/>
                    <a:pt x="430128" y="690365"/>
                    <a:pt x="425569" y="687408"/>
                  </a:cubicBezTo>
                  <a:cubicBezTo>
                    <a:pt x="423479" y="686066"/>
                    <a:pt x="420629" y="685021"/>
                    <a:pt x="418286" y="684236"/>
                  </a:cubicBezTo>
                  <a:cubicBezTo>
                    <a:pt x="415817" y="683393"/>
                    <a:pt x="413664" y="682912"/>
                    <a:pt x="410941" y="682741"/>
                  </a:cubicBezTo>
                  <a:cubicBezTo>
                    <a:pt x="410561" y="682741"/>
                    <a:pt x="410181" y="682729"/>
                    <a:pt x="409865" y="682729"/>
                  </a:cubicBezTo>
                  <a:cubicBezTo>
                    <a:pt x="405242" y="682729"/>
                    <a:pt x="400746" y="683868"/>
                    <a:pt x="396693" y="686066"/>
                  </a:cubicBezTo>
                  <a:cubicBezTo>
                    <a:pt x="393147" y="688054"/>
                    <a:pt x="390044" y="690783"/>
                    <a:pt x="387384" y="693968"/>
                  </a:cubicBezTo>
                  <a:cubicBezTo>
                    <a:pt x="386371" y="695235"/>
                    <a:pt x="385421" y="696711"/>
                    <a:pt x="384471" y="698053"/>
                  </a:cubicBezTo>
                  <a:cubicBezTo>
                    <a:pt x="382635" y="700605"/>
                    <a:pt x="381685" y="703626"/>
                    <a:pt x="380609" y="706507"/>
                  </a:cubicBezTo>
                  <a:cubicBezTo>
                    <a:pt x="379912" y="708350"/>
                    <a:pt x="379532" y="710237"/>
                    <a:pt x="379089" y="712143"/>
                  </a:cubicBezTo>
                  <a:cubicBezTo>
                    <a:pt x="378139" y="716455"/>
                    <a:pt x="377506" y="720799"/>
                    <a:pt x="377885" y="725188"/>
                  </a:cubicBezTo>
                  <a:cubicBezTo>
                    <a:pt x="378519" y="730621"/>
                    <a:pt x="380102" y="735877"/>
                    <a:pt x="382192" y="740955"/>
                  </a:cubicBezTo>
                  <a:cubicBezTo>
                    <a:pt x="385612" y="749346"/>
                    <a:pt x="391500" y="756533"/>
                    <a:pt x="398276" y="762517"/>
                  </a:cubicBezTo>
                  <a:cubicBezTo>
                    <a:pt x="401506" y="765278"/>
                    <a:pt x="405115" y="767735"/>
                    <a:pt x="408914" y="769793"/>
                  </a:cubicBezTo>
                  <a:cubicBezTo>
                    <a:pt x="412588" y="771756"/>
                    <a:pt x="416830" y="773105"/>
                    <a:pt x="421010" y="774080"/>
                  </a:cubicBezTo>
                  <a:cubicBezTo>
                    <a:pt x="424366" y="774846"/>
                    <a:pt x="427975" y="775340"/>
                    <a:pt x="431458" y="775486"/>
                  </a:cubicBezTo>
                  <a:cubicBezTo>
                    <a:pt x="432598" y="775575"/>
                    <a:pt x="433675" y="775594"/>
                    <a:pt x="434751" y="775594"/>
                  </a:cubicBezTo>
                  <a:cubicBezTo>
                    <a:pt x="439753" y="775594"/>
                    <a:pt x="444693" y="774923"/>
                    <a:pt x="449379" y="773314"/>
                  </a:cubicBezTo>
                  <a:cubicBezTo>
                    <a:pt x="449632" y="773225"/>
                    <a:pt x="450012" y="773105"/>
                    <a:pt x="450329" y="772960"/>
                  </a:cubicBezTo>
                  <a:lnTo>
                    <a:pt x="450329" y="773023"/>
                  </a:lnTo>
                  <a:cubicBezTo>
                    <a:pt x="450645" y="775068"/>
                    <a:pt x="450899" y="777044"/>
                    <a:pt x="451215" y="779007"/>
                  </a:cubicBezTo>
                  <a:cubicBezTo>
                    <a:pt x="452039" y="785225"/>
                    <a:pt x="452165" y="791336"/>
                    <a:pt x="451595" y="797542"/>
                  </a:cubicBezTo>
                  <a:cubicBezTo>
                    <a:pt x="450899" y="804178"/>
                    <a:pt x="449949" y="810790"/>
                    <a:pt x="448809" y="817413"/>
                  </a:cubicBezTo>
                  <a:cubicBezTo>
                    <a:pt x="447542" y="824892"/>
                    <a:pt x="445959" y="832345"/>
                    <a:pt x="443490" y="839475"/>
                  </a:cubicBezTo>
                  <a:cubicBezTo>
                    <a:pt x="440767" y="845960"/>
                    <a:pt x="437854" y="852292"/>
                    <a:pt x="434117" y="858302"/>
                  </a:cubicBezTo>
                  <a:cubicBezTo>
                    <a:pt x="431774" y="862095"/>
                    <a:pt x="429368" y="865907"/>
                    <a:pt x="426962" y="869719"/>
                  </a:cubicBezTo>
                  <a:cubicBezTo>
                    <a:pt x="426519" y="867876"/>
                    <a:pt x="426265" y="866046"/>
                    <a:pt x="425822" y="864204"/>
                  </a:cubicBezTo>
                  <a:cubicBezTo>
                    <a:pt x="424239" y="856522"/>
                    <a:pt x="421706" y="849006"/>
                    <a:pt x="418160" y="841945"/>
                  </a:cubicBezTo>
                  <a:cubicBezTo>
                    <a:pt x="416450" y="838620"/>
                    <a:pt x="414677" y="835543"/>
                    <a:pt x="412777" y="832288"/>
                  </a:cubicBezTo>
                  <a:cubicBezTo>
                    <a:pt x="410307" y="828184"/>
                    <a:pt x="407015" y="824309"/>
                    <a:pt x="403786" y="820725"/>
                  </a:cubicBezTo>
                  <a:cubicBezTo>
                    <a:pt x="401443" y="818198"/>
                    <a:pt x="399226" y="815652"/>
                    <a:pt x="396693" y="813272"/>
                  </a:cubicBezTo>
                  <a:cubicBezTo>
                    <a:pt x="390234" y="806996"/>
                    <a:pt x="381938" y="803887"/>
                    <a:pt x="373580" y="800797"/>
                  </a:cubicBezTo>
                  <a:cubicBezTo>
                    <a:pt x="371870" y="800157"/>
                    <a:pt x="369970" y="799720"/>
                    <a:pt x="368134" y="799309"/>
                  </a:cubicBezTo>
                  <a:cubicBezTo>
                    <a:pt x="365854" y="798808"/>
                    <a:pt x="363385" y="798517"/>
                    <a:pt x="361168" y="798397"/>
                  </a:cubicBezTo>
                  <a:cubicBezTo>
                    <a:pt x="360788" y="798378"/>
                    <a:pt x="360408" y="798378"/>
                    <a:pt x="360028" y="798378"/>
                  </a:cubicBezTo>
                  <a:cubicBezTo>
                    <a:pt x="356925" y="798378"/>
                    <a:pt x="353823" y="798891"/>
                    <a:pt x="350720" y="799600"/>
                  </a:cubicBezTo>
                  <a:cubicBezTo>
                    <a:pt x="350087" y="799809"/>
                    <a:pt x="349389" y="800094"/>
                    <a:pt x="348693" y="800284"/>
                  </a:cubicBezTo>
                  <a:cubicBezTo>
                    <a:pt x="347047" y="801069"/>
                    <a:pt x="345400" y="801835"/>
                    <a:pt x="343628" y="802620"/>
                  </a:cubicBezTo>
                  <a:cubicBezTo>
                    <a:pt x="341474" y="803830"/>
                    <a:pt x="339385" y="805356"/>
                    <a:pt x="337611" y="807142"/>
                  </a:cubicBezTo>
                  <a:cubicBezTo>
                    <a:pt x="336092" y="808548"/>
                    <a:pt x="334635" y="810017"/>
                    <a:pt x="333306" y="811632"/>
                  </a:cubicBezTo>
                  <a:cubicBezTo>
                    <a:pt x="328556" y="817413"/>
                    <a:pt x="325200" y="823689"/>
                    <a:pt x="323427" y="830876"/>
                  </a:cubicBezTo>
                  <a:cubicBezTo>
                    <a:pt x="322034" y="836455"/>
                    <a:pt x="321780" y="842293"/>
                    <a:pt x="321274" y="847929"/>
                  </a:cubicBezTo>
                  <a:cubicBezTo>
                    <a:pt x="320768" y="855180"/>
                    <a:pt x="322351" y="862095"/>
                    <a:pt x="324757" y="868934"/>
                  </a:cubicBezTo>
                  <a:cubicBezTo>
                    <a:pt x="327416" y="876615"/>
                    <a:pt x="331342" y="883866"/>
                    <a:pt x="335458" y="890768"/>
                  </a:cubicBezTo>
                  <a:cubicBezTo>
                    <a:pt x="338561" y="895986"/>
                    <a:pt x="342994" y="900355"/>
                    <a:pt x="347300" y="904642"/>
                  </a:cubicBezTo>
                  <a:cubicBezTo>
                    <a:pt x="350847" y="908245"/>
                    <a:pt x="355089" y="911209"/>
                    <a:pt x="359459" y="913881"/>
                  </a:cubicBezTo>
                  <a:cubicBezTo>
                    <a:pt x="361294" y="915015"/>
                    <a:pt x="363448" y="915788"/>
                    <a:pt x="365474" y="916490"/>
                  </a:cubicBezTo>
                  <a:cubicBezTo>
                    <a:pt x="367121" y="917073"/>
                    <a:pt x="368640" y="917630"/>
                    <a:pt x="370414" y="918048"/>
                  </a:cubicBezTo>
                  <a:cubicBezTo>
                    <a:pt x="372313" y="918542"/>
                    <a:pt x="374276" y="919023"/>
                    <a:pt x="376302" y="919448"/>
                  </a:cubicBezTo>
                  <a:cubicBezTo>
                    <a:pt x="380799" y="920366"/>
                    <a:pt x="385485" y="920777"/>
                    <a:pt x="390107" y="920942"/>
                  </a:cubicBezTo>
                  <a:cubicBezTo>
                    <a:pt x="390361" y="920942"/>
                    <a:pt x="390677" y="920942"/>
                    <a:pt x="390994" y="920942"/>
                  </a:cubicBezTo>
                  <a:cubicBezTo>
                    <a:pt x="397136" y="920942"/>
                    <a:pt x="403089" y="918770"/>
                    <a:pt x="408724" y="916136"/>
                  </a:cubicBezTo>
                  <a:cubicBezTo>
                    <a:pt x="408978" y="918833"/>
                    <a:pt x="409105" y="921569"/>
                    <a:pt x="409295" y="924254"/>
                  </a:cubicBezTo>
                  <a:cubicBezTo>
                    <a:pt x="409548" y="929959"/>
                    <a:pt x="409611" y="935506"/>
                    <a:pt x="409548" y="941225"/>
                  </a:cubicBezTo>
                  <a:cubicBezTo>
                    <a:pt x="409548" y="945942"/>
                    <a:pt x="409105" y="950673"/>
                    <a:pt x="408662" y="955397"/>
                  </a:cubicBezTo>
                  <a:cubicBezTo>
                    <a:pt x="407395" y="967637"/>
                    <a:pt x="405938" y="979833"/>
                    <a:pt x="404292" y="992099"/>
                  </a:cubicBezTo>
                  <a:cubicBezTo>
                    <a:pt x="402645" y="1004486"/>
                    <a:pt x="400999" y="1017043"/>
                    <a:pt x="398276" y="1029246"/>
                  </a:cubicBezTo>
                  <a:cubicBezTo>
                    <a:pt x="396883" y="1035787"/>
                    <a:pt x="395363" y="1042354"/>
                    <a:pt x="393653" y="1048876"/>
                  </a:cubicBezTo>
                  <a:cubicBezTo>
                    <a:pt x="391817" y="1055734"/>
                    <a:pt x="389854" y="1062510"/>
                    <a:pt x="387891" y="1069267"/>
                  </a:cubicBezTo>
                  <a:cubicBezTo>
                    <a:pt x="384471" y="1081032"/>
                    <a:pt x="380672" y="1092652"/>
                    <a:pt x="376619" y="1104209"/>
                  </a:cubicBezTo>
                  <a:cubicBezTo>
                    <a:pt x="375669" y="1106545"/>
                    <a:pt x="374719" y="1108781"/>
                    <a:pt x="373516" y="1110984"/>
                  </a:cubicBezTo>
                  <a:cubicBezTo>
                    <a:pt x="372123" y="1113923"/>
                    <a:pt x="370477" y="1116823"/>
                    <a:pt x="368894" y="1119641"/>
                  </a:cubicBezTo>
                  <a:cubicBezTo>
                    <a:pt x="367057" y="1122744"/>
                    <a:pt x="365284" y="1125771"/>
                    <a:pt x="363385" y="1128798"/>
                  </a:cubicBezTo>
                  <a:cubicBezTo>
                    <a:pt x="361611" y="1131761"/>
                    <a:pt x="359585" y="1134579"/>
                    <a:pt x="357685" y="1137479"/>
                  </a:cubicBezTo>
                  <a:cubicBezTo>
                    <a:pt x="356609" y="1138803"/>
                    <a:pt x="355596" y="1140215"/>
                    <a:pt x="354646" y="1141551"/>
                  </a:cubicBezTo>
                  <a:cubicBezTo>
                    <a:pt x="351606" y="1145781"/>
                    <a:pt x="348123" y="1149511"/>
                    <a:pt x="344197" y="1152968"/>
                  </a:cubicBezTo>
                  <a:cubicBezTo>
                    <a:pt x="338751" y="1157281"/>
                    <a:pt x="333115" y="1161359"/>
                    <a:pt x="326973" y="1164589"/>
                  </a:cubicBezTo>
                  <a:lnTo>
                    <a:pt x="326846" y="1164589"/>
                  </a:lnTo>
                  <a:cubicBezTo>
                    <a:pt x="328303" y="1162353"/>
                    <a:pt x="329632" y="1160017"/>
                    <a:pt x="330836" y="1157629"/>
                  </a:cubicBezTo>
                  <a:cubicBezTo>
                    <a:pt x="334002" y="1151417"/>
                    <a:pt x="336345" y="1144730"/>
                    <a:pt x="338751" y="1138182"/>
                  </a:cubicBezTo>
                  <a:lnTo>
                    <a:pt x="338751" y="1138182"/>
                  </a:lnTo>
                  <a:cubicBezTo>
                    <a:pt x="338751" y="1138265"/>
                    <a:pt x="338688" y="1138328"/>
                    <a:pt x="338688" y="1138410"/>
                  </a:cubicBezTo>
                  <a:lnTo>
                    <a:pt x="338688" y="1138410"/>
                  </a:lnTo>
                  <a:cubicBezTo>
                    <a:pt x="339954" y="1134927"/>
                    <a:pt x="341221" y="1131407"/>
                    <a:pt x="342424" y="1127822"/>
                  </a:cubicBezTo>
                  <a:cubicBezTo>
                    <a:pt x="343564" y="1124017"/>
                    <a:pt x="344387" y="1119996"/>
                    <a:pt x="345274" y="1116038"/>
                  </a:cubicBezTo>
                  <a:cubicBezTo>
                    <a:pt x="346097" y="1111624"/>
                    <a:pt x="346540" y="1107109"/>
                    <a:pt x="346983" y="1102594"/>
                  </a:cubicBezTo>
                  <a:cubicBezTo>
                    <a:pt x="347490" y="1097933"/>
                    <a:pt x="346223" y="1093089"/>
                    <a:pt x="345400" y="1088631"/>
                  </a:cubicBezTo>
                  <a:cubicBezTo>
                    <a:pt x="345020" y="1086599"/>
                    <a:pt x="344514" y="1084635"/>
                    <a:pt x="343944" y="1082647"/>
                  </a:cubicBezTo>
                  <a:cubicBezTo>
                    <a:pt x="342487" y="1076802"/>
                    <a:pt x="339954" y="1071293"/>
                    <a:pt x="337168" y="1065942"/>
                  </a:cubicBezTo>
                  <a:cubicBezTo>
                    <a:pt x="335332" y="1062510"/>
                    <a:pt x="333432" y="1058906"/>
                    <a:pt x="330963" y="1055880"/>
                  </a:cubicBezTo>
                  <a:cubicBezTo>
                    <a:pt x="329380" y="1053955"/>
                    <a:pt x="327923" y="1052131"/>
                    <a:pt x="326150" y="1050371"/>
                  </a:cubicBezTo>
                  <a:cubicBezTo>
                    <a:pt x="323427" y="1047489"/>
                    <a:pt x="319818" y="1045172"/>
                    <a:pt x="316144" y="1043386"/>
                  </a:cubicBezTo>
                  <a:cubicBezTo>
                    <a:pt x="313612" y="1042208"/>
                    <a:pt x="310762" y="1041359"/>
                    <a:pt x="307976" y="1040593"/>
                  </a:cubicBezTo>
                  <a:cubicBezTo>
                    <a:pt x="305443" y="1039865"/>
                    <a:pt x="302719" y="1039808"/>
                    <a:pt x="300124" y="1039580"/>
                  </a:cubicBezTo>
                  <a:cubicBezTo>
                    <a:pt x="299174" y="1039682"/>
                    <a:pt x="298350" y="1039808"/>
                    <a:pt x="297400" y="1039865"/>
                  </a:cubicBezTo>
                  <a:cubicBezTo>
                    <a:pt x="295691" y="1040099"/>
                    <a:pt x="293917" y="1040429"/>
                    <a:pt x="292145" y="1040942"/>
                  </a:cubicBezTo>
                  <a:cubicBezTo>
                    <a:pt x="290562" y="1041714"/>
                    <a:pt x="289042" y="1042411"/>
                    <a:pt x="287459" y="1043120"/>
                  </a:cubicBezTo>
                  <a:cubicBezTo>
                    <a:pt x="285812" y="1044241"/>
                    <a:pt x="284293" y="1045444"/>
                    <a:pt x="282773" y="1046767"/>
                  </a:cubicBezTo>
                  <a:cubicBezTo>
                    <a:pt x="275047" y="1053771"/>
                    <a:pt x="269158" y="1062573"/>
                    <a:pt x="263459" y="1071172"/>
                  </a:cubicBezTo>
                  <a:cubicBezTo>
                    <a:pt x="260102" y="1076371"/>
                    <a:pt x="256493" y="1081589"/>
                    <a:pt x="253517" y="1087016"/>
                  </a:cubicBezTo>
                  <a:cubicBezTo>
                    <a:pt x="250984" y="1091671"/>
                    <a:pt x="249274" y="1096869"/>
                    <a:pt x="247754" y="1101948"/>
                  </a:cubicBezTo>
                  <a:cubicBezTo>
                    <a:pt x="247247" y="1103652"/>
                    <a:pt x="246741" y="1105349"/>
                    <a:pt x="246361" y="1107027"/>
                  </a:cubicBezTo>
                  <a:cubicBezTo>
                    <a:pt x="245854" y="1109142"/>
                    <a:pt x="245538" y="1111187"/>
                    <a:pt x="245221" y="1113302"/>
                  </a:cubicBezTo>
                  <a:cubicBezTo>
                    <a:pt x="244841" y="1116323"/>
                    <a:pt x="244715" y="1119350"/>
                    <a:pt x="244778" y="1122395"/>
                  </a:cubicBezTo>
                  <a:cubicBezTo>
                    <a:pt x="245095" y="1124656"/>
                    <a:pt x="245411" y="1126911"/>
                    <a:pt x="245791" y="1129089"/>
                  </a:cubicBezTo>
                  <a:cubicBezTo>
                    <a:pt x="246045" y="1130146"/>
                    <a:pt x="246298" y="1131198"/>
                    <a:pt x="246614" y="1132255"/>
                  </a:cubicBezTo>
                  <a:cubicBezTo>
                    <a:pt x="248830" y="1140791"/>
                    <a:pt x="253137" y="1148656"/>
                    <a:pt x="258076" y="1155932"/>
                  </a:cubicBezTo>
                  <a:cubicBezTo>
                    <a:pt x="262635" y="1162835"/>
                    <a:pt x="267448" y="1169750"/>
                    <a:pt x="273654" y="1175385"/>
                  </a:cubicBezTo>
                  <a:cubicBezTo>
                    <a:pt x="275870" y="1177355"/>
                    <a:pt x="278150" y="1179115"/>
                    <a:pt x="280556" y="1180730"/>
                  </a:cubicBezTo>
                  <a:cubicBezTo>
                    <a:pt x="277897" y="1183421"/>
                    <a:pt x="275110" y="1186030"/>
                    <a:pt x="272261" y="1188557"/>
                  </a:cubicBezTo>
                  <a:cubicBezTo>
                    <a:pt x="269664" y="1190609"/>
                    <a:pt x="267068" y="1192578"/>
                    <a:pt x="264092" y="1194136"/>
                  </a:cubicBezTo>
                  <a:cubicBezTo>
                    <a:pt x="258076" y="1196536"/>
                    <a:pt x="251680" y="1197916"/>
                    <a:pt x="245221" y="1199062"/>
                  </a:cubicBezTo>
                  <a:cubicBezTo>
                    <a:pt x="238066" y="1200094"/>
                    <a:pt x="230847" y="1200570"/>
                    <a:pt x="223627" y="1200570"/>
                  </a:cubicBezTo>
                  <a:cubicBezTo>
                    <a:pt x="218625" y="1200570"/>
                    <a:pt x="213559" y="1200341"/>
                    <a:pt x="208493" y="1199905"/>
                  </a:cubicBezTo>
                  <a:cubicBezTo>
                    <a:pt x="202097" y="1199119"/>
                    <a:pt x="196018" y="1198005"/>
                    <a:pt x="189876" y="1195953"/>
                  </a:cubicBezTo>
                  <a:cubicBezTo>
                    <a:pt x="187470" y="1195104"/>
                    <a:pt x="185063" y="1194256"/>
                    <a:pt x="182657" y="1193338"/>
                  </a:cubicBezTo>
                  <a:cubicBezTo>
                    <a:pt x="178098" y="1191464"/>
                    <a:pt x="173601" y="1189405"/>
                    <a:pt x="169296" y="1186714"/>
                  </a:cubicBezTo>
                  <a:cubicBezTo>
                    <a:pt x="168029" y="1185865"/>
                    <a:pt x="166699" y="1184954"/>
                    <a:pt x="165369" y="1183979"/>
                  </a:cubicBezTo>
                  <a:lnTo>
                    <a:pt x="165369" y="1183979"/>
                  </a:lnTo>
                  <a:cubicBezTo>
                    <a:pt x="165369" y="1183979"/>
                    <a:pt x="165369" y="1183998"/>
                    <a:pt x="165369" y="1183998"/>
                  </a:cubicBezTo>
                  <a:lnTo>
                    <a:pt x="165369" y="1183998"/>
                  </a:lnTo>
                  <a:cubicBezTo>
                    <a:pt x="162013" y="1181471"/>
                    <a:pt x="158657" y="1178881"/>
                    <a:pt x="155364" y="1176152"/>
                  </a:cubicBezTo>
                  <a:cubicBezTo>
                    <a:pt x="152388" y="1173701"/>
                    <a:pt x="149285" y="1171155"/>
                    <a:pt x="146562" y="1168401"/>
                  </a:cubicBezTo>
                  <a:cubicBezTo>
                    <a:pt x="143459" y="1165234"/>
                    <a:pt x="140293" y="1162062"/>
                    <a:pt x="137316" y="1158750"/>
                  </a:cubicBezTo>
                  <a:cubicBezTo>
                    <a:pt x="134784" y="1155850"/>
                    <a:pt x="132188" y="1152968"/>
                    <a:pt x="129718" y="1150030"/>
                  </a:cubicBezTo>
                  <a:cubicBezTo>
                    <a:pt x="124209" y="1142900"/>
                    <a:pt x="118509" y="1135656"/>
                    <a:pt x="114330" y="1127620"/>
                  </a:cubicBezTo>
                  <a:cubicBezTo>
                    <a:pt x="111227" y="1119850"/>
                    <a:pt x="109517" y="1111814"/>
                    <a:pt x="107808" y="1103709"/>
                  </a:cubicBezTo>
                  <a:cubicBezTo>
                    <a:pt x="107111" y="1099073"/>
                    <a:pt x="106414" y="1094412"/>
                    <a:pt x="106035" y="1089689"/>
                  </a:cubicBezTo>
                  <a:cubicBezTo>
                    <a:pt x="105527" y="1082793"/>
                    <a:pt x="106035" y="1075865"/>
                    <a:pt x="106478" y="1068975"/>
                  </a:cubicBezTo>
                  <a:cubicBezTo>
                    <a:pt x="107174" y="1061934"/>
                    <a:pt x="107997" y="1054886"/>
                    <a:pt x="109011" y="1047901"/>
                  </a:cubicBezTo>
                  <a:cubicBezTo>
                    <a:pt x="110847" y="1047489"/>
                    <a:pt x="112621" y="1046995"/>
                    <a:pt x="114393" y="1046495"/>
                  </a:cubicBezTo>
                  <a:cubicBezTo>
                    <a:pt x="119206" y="1045083"/>
                    <a:pt x="123828" y="1043266"/>
                    <a:pt x="128388" y="1041423"/>
                  </a:cubicBezTo>
                  <a:cubicBezTo>
                    <a:pt x="135987" y="1038396"/>
                    <a:pt x="143206" y="1034875"/>
                    <a:pt x="149855" y="1030221"/>
                  </a:cubicBezTo>
                  <a:cubicBezTo>
                    <a:pt x="153084" y="1027979"/>
                    <a:pt x="156124" y="1025301"/>
                    <a:pt x="158910" y="1022552"/>
                  </a:cubicBezTo>
                  <a:cubicBezTo>
                    <a:pt x="164736" y="1016752"/>
                    <a:pt x="168282" y="1008823"/>
                    <a:pt x="168599" y="1000490"/>
                  </a:cubicBezTo>
                  <a:cubicBezTo>
                    <a:pt x="168726" y="995475"/>
                    <a:pt x="167839" y="990694"/>
                    <a:pt x="166193" y="985963"/>
                  </a:cubicBezTo>
                  <a:cubicBezTo>
                    <a:pt x="164863" y="982240"/>
                    <a:pt x="162013" y="979131"/>
                    <a:pt x="159164" y="976458"/>
                  </a:cubicBezTo>
                  <a:cubicBezTo>
                    <a:pt x="157137" y="974641"/>
                    <a:pt x="154857" y="973147"/>
                    <a:pt x="152641" y="971677"/>
                  </a:cubicBezTo>
                  <a:cubicBezTo>
                    <a:pt x="151185" y="970683"/>
                    <a:pt x="148715" y="970183"/>
                    <a:pt x="146942" y="969765"/>
                  </a:cubicBezTo>
                  <a:cubicBezTo>
                    <a:pt x="144852" y="969271"/>
                    <a:pt x="142509" y="969271"/>
                    <a:pt x="140356" y="969125"/>
                  </a:cubicBezTo>
                  <a:cubicBezTo>
                    <a:pt x="139786" y="969081"/>
                    <a:pt x="139216" y="969069"/>
                    <a:pt x="138520" y="969069"/>
                  </a:cubicBezTo>
                  <a:cubicBezTo>
                    <a:pt x="135417" y="969069"/>
                    <a:pt x="132378" y="969645"/>
                    <a:pt x="129274" y="970183"/>
                  </a:cubicBezTo>
                  <a:cubicBezTo>
                    <a:pt x="125728" y="970766"/>
                    <a:pt x="122309" y="972653"/>
                    <a:pt x="119206" y="974350"/>
                  </a:cubicBezTo>
                  <a:cubicBezTo>
                    <a:pt x="118446" y="974989"/>
                    <a:pt x="117686" y="975616"/>
                    <a:pt x="116990" y="976167"/>
                  </a:cubicBezTo>
                  <a:cubicBezTo>
                    <a:pt x="115723" y="977161"/>
                    <a:pt x="114583" y="978143"/>
                    <a:pt x="113443" y="979276"/>
                  </a:cubicBezTo>
                  <a:cubicBezTo>
                    <a:pt x="112494" y="980188"/>
                    <a:pt x="111544" y="981246"/>
                    <a:pt x="110721" y="982240"/>
                  </a:cubicBezTo>
                  <a:cubicBezTo>
                    <a:pt x="107618" y="985552"/>
                    <a:pt x="105085" y="989199"/>
                    <a:pt x="102805" y="993012"/>
                  </a:cubicBezTo>
                  <a:cubicBezTo>
                    <a:pt x="98942" y="999223"/>
                    <a:pt x="96282" y="1006063"/>
                    <a:pt x="93813" y="1012819"/>
                  </a:cubicBezTo>
                  <a:cubicBezTo>
                    <a:pt x="92230" y="1017043"/>
                    <a:pt x="91027" y="1021349"/>
                    <a:pt x="90013" y="1025636"/>
                  </a:cubicBezTo>
                  <a:lnTo>
                    <a:pt x="89317" y="1025636"/>
                  </a:lnTo>
                  <a:cubicBezTo>
                    <a:pt x="86847" y="1025490"/>
                    <a:pt x="84441" y="1025301"/>
                    <a:pt x="82034" y="1025142"/>
                  </a:cubicBezTo>
                  <a:cubicBezTo>
                    <a:pt x="79058" y="1024731"/>
                    <a:pt x="76146" y="1024167"/>
                    <a:pt x="73296" y="1023255"/>
                  </a:cubicBezTo>
                  <a:cubicBezTo>
                    <a:pt x="69939" y="1021697"/>
                    <a:pt x="66900" y="1019791"/>
                    <a:pt x="63734" y="1017683"/>
                  </a:cubicBezTo>
                  <a:cubicBezTo>
                    <a:pt x="59617" y="1014301"/>
                    <a:pt x="55881" y="1010413"/>
                    <a:pt x="52272" y="1006328"/>
                  </a:cubicBezTo>
                  <a:cubicBezTo>
                    <a:pt x="47460" y="1000427"/>
                    <a:pt x="42900" y="994151"/>
                    <a:pt x="39417" y="987439"/>
                  </a:cubicBezTo>
                  <a:cubicBezTo>
                    <a:pt x="36884" y="981822"/>
                    <a:pt x="34858" y="975965"/>
                    <a:pt x="32958" y="970126"/>
                  </a:cubicBezTo>
                  <a:cubicBezTo>
                    <a:pt x="30995" y="964199"/>
                    <a:pt x="29412" y="958145"/>
                    <a:pt x="28019" y="951996"/>
                  </a:cubicBezTo>
                  <a:cubicBezTo>
                    <a:pt x="26689" y="940940"/>
                    <a:pt x="26689" y="929744"/>
                    <a:pt x="26499" y="918542"/>
                  </a:cubicBezTo>
                  <a:cubicBezTo>
                    <a:pt x="26246" y="906339"/>
                    <a:pt x="26246" y="894225"/>
                    <a:pt x="27069" y="882042"/>
                  </a:cubicBezTo>
                  <a:cubicBezTo>
                    <a:pt x="29349" y="862532"/>
                    <a:pt x="34162" y="843344"/>
                    <a:pt x="40874" y="824955"/>
                  </a:cubicBezTo>
                  <a:cubicBezTo>
                    <a:pt x="43090" y="819402"/>
                    <a:pt x="45560" y="813911"/>
                    <a:pt x="48156" y="808402"/>
                  </a:cubicBezTo>
                  <a:cubicBezTo>
                    <a:pt x="50942" y="802620"/>
                    <a:pt x="54046" y="796902"/>
                    <a:pt x="57022" y="791209"/>
                  </a:cubicBezTo>
                  <a:cubicBezTo>
                    <a:pt x="62784" y="780558"/>
                    <a:pt x="68546" y="770059"/>
                    <a:pt x="75512" y="760054"/>
                  </a:cubicBezTo>
                  <a:cubicBezTo>
                    <a:pt x="82288" y="751100"/>
                    <a:pt x="89317" y="742367"/>
                    <a:pt x="96979" y="733989"/>
                  </a:cubicBezTo>
                  <a:cubicBezTo>
                    <a:pt x="101222" y="729354"/>
                    <a:pt x="105844" y="724896"/>
                    <a:pt x="110467" y="720596"/>
                  </a:cubicBezTo>
                  <a:cubicBezTo>
                    <a:pt x="114266" y="717152"/>
                    <a:pt x="118003" y="713612"/>
                    <a:pt x="121866" y="710313"/>
                  </a:cubicBezTo>
                  <a:cubicBezTo>
                    <a:pt x="128198" y="705240"/>
                    <a:pt x="134784" y="700434"/>
                    <a:pt x="141559" y="695799"/>
                  </a:cubicBezTo>
                  <a:cubicBezTo>
                    <a:pt x="143016" y="694741"/>
                    <a:pt x="144535" y="693747"/>
                    <a:pt x="146055" y="692835"/>
                  </a:cubicBezTo>
                  <a:cubicBezTo>
                    <a:pt x="154351" y="694329"/>
                    <a:pt x="162963" y="695235"/>
                    <a:pt x="171385" y="695362"/>
                  </a:cubicBezTo>
                  <a:cubicBezTo>
                    <a:pt x="173475" y="695406"/>
                    <a:pt x="175565" y="695425"/>
                    <a:pt x="177717" y="695425"/>
                  </a:cubicBezTo>
                  <a:cubicBezTo>
                    <a:pt x="184367" y="695425"/>
                    <a:pt x="190889" y="695197"/>
                    <a:pt x="197538" y="694450"/>
                  </a:cubicBezTo>
                  <a:cubicBezTo>
                    <a:pt x="207733" y="693253"/>
                    <a:pt x="218625" y="691296"/>
                    <a:pt x="226097" y="683742"/>
                  </a:cubicBezTo>
                  <a:cubicBezTo>
                    <a:pt x="228250" y="681627"/>
                    <a:pt x="229771" y="678454"/>
                    <a:pt x="230277" y="675497"/>
                  </a:cubicBezTo>
                  <a:cubicBezTo>
                    <a:pt x="230656" y="673445"/>
                    <a:pt x="230467" y="671767"/>
                    <a:pt x="230023" y="669741"/>
                  </a:cubicBezTo>
                  <a:cubicBezTo>
                    <a:pt x="229707" y="668246"/>
                    <a:pt x="228947" y="666980"/>
                    <a:pt x="228377" y="665701"/>
                  </a:cubicBezTo>
                  <a:cubicBezTo>
                    <a:pt x="227744" y="664231"/>
                    <a:pt x="225907" y="662883"/>
                    <a:pt x="224641" y="661971"/>
                  </a:cubicBezTo>
                  <a:cubicBezTo>
                    <a:pt x="222615" y="660502"/>
                    <a:pt x="220778" y="659583"/>
                    <a:pt x="218372" y="658596"/>
                  </a:cubicBezTo>
                  <a:cubicBezTo>
                    <a:pt x="214889" y="657247"/>
                    <a:pt x="211216" y="656690"/>
                    <a:pt x="207544" y="656113"/>
                  </a:cubicBezTo>
                  <a:cubicBezTo>
                    <a:pt x="203364" y="655486"/>
                    <a:pt x="199375" y="655011"/>
                    <a:pt x="195195" y="654720"/>
                  </a:cubicBezTo>
                  <a:cubicBezTo>
                    <a:pt x="194119" y="654619"/>
                    <a:pt x="192915" y="654575"/>
                    <a:pt x="191839" y="654575"/>
                  </a:cubicBezTo>
                  <a:cubicBezTo>
                    <a:pt x="187027" y="654575"/>
                    <a:pt x="182214" y="655385"/>
                    <a:pt x="177465" y="656398"/>
                  </a:cubicBezTo>
                  <a:cubicBezTo>
                    <a:pt x="172145" y="657538"/>
                    <a:pt x="166889" y="659508"/>
                    <a:pt x="161760" y="661186"/>
                  </a:cubicBezTo>
                  <a:cubicBezTo>
                    <a:pt x="158087" y="662465"/>
                    <a:pt x="154541" y="664143"/>
                    <a:pt x="150868" y="665637"/>
                  </a:cubicBezTo>
                  <a:cubicBezTo>
                    <a:pt x="148905" y="666486"/>
                    <a:pt x="146942" y="667341"/>
                    <a:pt x="144979" y="668183"/>
                  </a:cubicBezTo>
                  <a:cubicBezTo>
                    <a:pt x="141306" y="667252"/>
                    <a:pt x="137633" y="666195"/>
                    <a:pt x="134087" y="664935"/>
                  </a:cubicBezTo>
                  <a:cubicBezTo>
                    <a:pt x="131554" y="663870"/>
                    <a:pt x="129148" y="662610"/>
                    <a:pt x="126805" y="661122"/>
                  </a:cubicBezTo>
                  <a:cubicBezTo>
                    <a:pt x="121866" y="657038"/>
                    <a:pt x="117243" y="652669"/>
                    <a:pt x="112873" y="647888"/>
                  </a:cubicBezTo>
                  <a:cubicBezTo>
                    <a:pt x="112621" y="647533"/>
                    <a:pt x="112304" y="647178"/>
                    <a:pt x="112113" y="646805"/>
                  </a:cubicBezTo>
                  <a:cubicBezTo>
                    <a:pt x="110277" y="644633"/>
                    <a:pt x="108884" y="642315"/>
                    <a:pt x="107491" y="639915"/>
                  </a:cubicBezTo>
                  <a:cubicBezTo>
                    <a:pt x="106225" y="637882"/>
                    <a:pt x="105085" y="635831"/>
                    <a:pt x="104008" y="633627"/>
                  </a:cubicBezTo>
                  <a:cubicBezTo>
                    <a:pt x="102805" y="630486"/>
                    <a:pt x="102045" y="627022"/>
                    <a:pt x="101349" y="623647"/>
                  </a:cubicBezTo>
                  <a:cubicBezTo>
                    <a:pt x="100399" y="615675"/>
                    <a:pt x="100905" y="607841"/>
                    <a:pt x="101665" y="599888"/>
                  </a:cubicBezTo>
                  <a:cubicBezTo>
                    <a:pt x="102235" y="595949"/>
                    <a:pt x="102678" y="591934"/>
                    <a:pt x="103755" y="588141"/>
                  </a:cubicBezTo>
                  <a:cubicBezTo>
                    <a:pt x="104705" y="584829"/>
                    <a:pt x="105718" y="581638"/>
                    <a:pt x="106921" y="578472"/>
                  </a:cubicBezTo>
                  <a:cubicBezTo>
                    <a:pt x="109454" y="573127"/>
                    <a:pt x="112621" y="568257"/>
                    <a:pt x="116040" y="563451"/>
                  </a:cubicBezTo>
                  <a:cubicBezTo>
                    <a:pt x="118509" y="560139"/>
                    <a:pt x="120979" y="556909"/>
                    <a:pt x="123576" y="553794"/>
                  </a:cubicBezTo>
                  <a:cubicBezTo>
                    <a:pt x="126235" y="550653"/>
                    <a:pt x="129085" y="547601"/>
                    <a:pt x="131997" y="544580"/>
                  </a:cubicBezTo>
                  <a:cubicBezTo>
                    <a:pt x="137633" y="538507"/>
                    <a:pt x="144093" y="533163"/>
                    <a:pt x="150425" y="527888"/>
                  </a:cubicBezTo>
                  <a:cubicBezTo>
                    <a:pt x="153401" y="525482"/>
                    <a:pt x="156440" y="523227"/>
                    <a:pt x="159480" y="521049"/>
                  </a:cubicBezTo>
                  <a:cubicBezTo>
                    <a:pt x="163026" y="518503"/>
                    <a:pt x="166889" y="516268"/>
                    <a:pt x="170688" y="513988"/>
                  </a:cubicBezTo>
                  <a:cubicBezTo>
                    <a:pt x="177465" y="509923"/>
                    <a:pt x="184557" y="506237"/>
                    <a:pt x="191649" y="502736"/>
                  </a:cubicBezTo>
                  <a:cubicBezTo>
                    <a:pt x="197475" y="500247"/>
                    <a:pt x="203364" y="497790"/>
                    <a:pt x="209443" y="496023"/>
                  </a:cubicBezTo>
                  <a:cubicBezTo>
                    <a:pt x="209950" y="495877"/>
                    <a:pt x="210456" y="495669"/>
                    <a:pt x="211026" y="495542"/>
                  </a:cubicBezTo>
                  <a:cubicBezTo>
                    <a:pt x="213179" y="497081"/>
                    <a:pt x="215523" y="498404"/>
                    <a:pt x="217928" y="499772"/>
                  </a:cubicBezTo>
                  <a:cubicBezTo>
                    <a:pt x="224514" y="503293"/>
                    <a:pt x="231670" y="505535"/>
                    <a:pt x="238825" y="507726"/>
                  </a:cubicBezTo>
                  <a:cubicBezTo>
                    <a:pt x="246804" y="510252"/>
                    <a:pt x="255290" y="511462"/>
                    <a:pt x="263649" y="511867"/>
                  </a:cubicBezTo>
                  <a:cubicBezTo>
                    <a:pt x="264409" y="511937"/>
                    <a:pt x="265105" y="511956"/>
                    <a:pt x="265865" y="511956"/>
                  </a:cubicBezTo>
                  <a:cubicBezTo>
                    <a:pt x="268018" y="511956"/>
                    <a:pt x="270171" y="511727"/>
                    <a:pt x="272261" y="511316"/>
                  </a:cubicBezTo>
                  <a:cubicBezTo>
                    <a:pt x="275997" y="510544"/>
                    <a:pt x="279986" y="508992"/>
                    <a:pt x="282710" y="506111"/>
                  </a:cubicBezTo>
                  <a:cubicBezTo>
                    <a:pt x="283722" y="504908"/>
                    <a:pt x="284609" y="503704"/>
                    <a:pt x="285369" y="502381"/>
                  </a:cubicBezTo>
                  <a:cubicBezTo>
                    <a:pt x="286509" y="500393"/>
                    <a:pt x="286509" y="498512"/>
                    <a:pt x="286319" y="496296"/>
                  </a:cubicBezTo>
                  <a:cubicBezTo>
                    <a:pt x="285812" y="491648"/>
                    <a:pt x="282519" y="487576"/>
                    <a:pt x="279290" y="484403"/>
                  </a:cubicBezTo>
                  <a:cubicBezTo>
                    <a:pt x="276693" y="481794"/>
                    <a:pt x="273084" y="479907"/>
                    <a:pt x="269664" y="478413"/>
                  </a:cubicBezTo>
                  <a:cubicBezTo>
                    <a:pt x="267702" y="477570"/>
                    <a:pt x="265612" y="476659"/>
                    <a:pt x="263586" y="475931"/>
                  </a:cubicBezTo>
                  <a:cubicBezTo>
                    <a:pt x="257443" y="473986"/>
                    <a:pt x="251364" y="473258"/>
                    <a:pt x="244968" y="472619"/>
                  </a:cubicBezTo>
                  <a:cubicBezTo>
                    <a:pt x="240345" y="472137"/>
                    <a:pt x="235659" y="471688"/>
                    <a:pt x="230910" y="471688"/>
                  </a:cubicBezTo>
                  <a:cubicBezTo>
                    <a:pt x="229707" y="471688"/>
                    <a:pt x="228440" y="471706"/>
                    <a:pt x="227237" y="471789"/>
                  </a:cubicBezTo>
                  <a:cubicBezTo>
                    <a:pt x="224578" y="471935"/>
                    <a:pt x="221855" y="472200"/>
                    <a:pt x="219195" y="472619"/>
                  </a:cubicBezTo>
                  <a:cubicBezTo>
                    <a:pt x="217928" y="471441"/>
                    <a:pt x="216725" y="470174"/>
                    <a:pt x="215523" y="468825"/>
                  </a:cubicBezTo>
                  <a:cubicBezTo>
                    <a:pt x="212546" y="464950"/>
                    <a:pt x="210076" y="460789"/>
                    <a:pt x="207796" y="456420"/>
                  </a:cubicBezTo>
                  <a:cubicBezTo>
                    <a:pt x="206150" y="452545"/>
                    <a:pt x="204757" y="448751"/>
                    <a:pt x="203807" y="444591"/>
                  </a:cubicBezTo>
                  <a:cubicBezTo>
                    <a:pt x="203364" y="440659"/>
                    <a:pt x="203174" y="436783"/>
                    <a:pt x="203364" y="432826"/>
                  </a:cubicBezTo>
                  <a:cubicBezTo>
                    <a:pt x="203807" y="429862"/>
                    <a:pt x="204377" y="426962"/>
                    <a:pt x="205263" y="424169"/>
                  </a:cubicBezTo>
                  <a:cubicBezTo>
                    <a:pt x="205961" y="422529"/>
                    <a:pt x="206846" y="420977"/>
                    <a:pt x="207796" y="419508"/>
                  </a:cubicBezTo>
                  <a:cubicBezTo>
                    <a:pt x="213306" y="412378"/>
                    <a:pt x="220209" y="406331"/>
                    <a:pt x="227111" y="400492"/>
                  </a:cubicBezTo>
                  <a:cubicBezTo>
                    <a:pt x="230467" y="398086"/>
                    <a:pt x="233886" y="395686"/>
                    <a:pt x="237496" y="393507"/>
                  </a:cubicBezTo>
                  <a:cubicBezTo>
                    <a:pt x="240852" y="391456"/>
                    <a:pt x="244461" y="389702"/>
                    <a:pt x="248007" y="387998"/>
                  </a:cubicBezTo>
                  <a:cubicBezTo>
                    <a:pt x="250604" y="386884"/>
                    <a:pt x="253264" y="385763"/>
                    <a:pt x="255860" y="384687"/>
                  </a:cubicBezTo>
                  <a:cubicBezTo>
                    <a:pt x="259850" y="383148"/>
                    <a:pt x="263965" y="382236"/>
                    <a:pt x="267955" y="381248"/>
                  </a:cubicBezTo>
                  <a:cubicBezTo>
                    <a:pt x="272198" y="380247"/>
                    <a:pt x="276441" y="379487"/>
                    <a:pt x="280556" y="378632"/>
                  </a:cubicBezTo>
                  <a:cubicBezTo>
                    <a:pt x="286509" y="377847"/>
                    <a:pt x="292272" y="377163"/>
                    <a:pt x="298224" y="376872"/>
                  </a:cubicBezTo>
                  <a:cubicBezTo>
                    <a:pt x="299174" y="376834"/>
                    <a:pt x="300124" y="376815"/>
                    <a:pt x="301073" y="376815"/>
                  </a:cubicBezTo>
                  <a:cubicBezTo>
                    <a:pt x="305949" y="376815"/>
                    <a:pt x="310698" y="377227"/>
                    <a:pt x="315511" y="377575"/>
                  </a:cubicBezTo>
                  <a:cubicBezTo>
                    <a:pt x="324883" y="378759"/>
                    <a:pt x="334382" y="380127"/>
                    <a:pt x="343628" y="382451"/>
                  </a:cubicBezTo>
                  <a:cubicBezTo>
                    <a:pt x="352999" y="384762"/>
                    <a:pt x="361991" y="387378"/>
                    <a:pt x="370983" y="390544"/>
                  </a:cubicBezTo>
                  <a:cubicBezTo>
                    <a:pt x="378329" y="393710"/>
                    <a:pt x="385485" y="397237"/>
                    <a:pt x="392450" y="401049"/>
                  </a:cubicBezTo>
                  <a:cubicBezTo>
                    <a:pt x="398973" y="404652"/>
                    <a:pt x="405115" y="408711"/>
                    <a:pt x="411131" y="413018"/>
                  </a:cubicBezTo>
                  <a:cubicBezTo>
                    <a:pt x="411765" y="413436"/>
                    <a:pt x="412271" y="413784"/>
                    <a:pt x="412777" y="414221"/>
                  </a:cubicBezTo>
                  <a:cubicBezTo>
                    <a:pt x="412461" y="422054"/>
                    <a:pt x="412081" y="429862"/>
                    <a:pt x="412967" y="437695"/>
                  </a:cubicBezTo>
                  <a:cubicBezTo>
                    <a:pt x="413727" y="443451"/>
                    <a:pt x="415184" y="448606"/>
                    <a:pt x="417970" y="453685"/>
                  </a:cubicBezTo>
                  <a:cubicBezTo>
                    <a:pt x="418983" y="455508"/>
                    <a:pt x="420566" y="457060"/>
                    <a:pt x="422086" y="458409"/>
                  </a:cubicBezTo>
                  <a:cubicBezTo>
                    <a:pt x="423543" y="459732"/>
                    <a:pt x="425379" y="460789"/>
                    <a:pt x="427152" y="461638"/>
                  </a:cubicBezTo>
                  <a:cubicBezTo>
                    <a:pt x="428925" y="462493"/>
                    <a:pt x="431268" y="463335"/>
                    <a:pt x="433421" y="463335"/>
                  </a:cubicBezTo>
                  <a:cubicBezTo>
                    <a:pt x="433611" y="463335"/>
                    <a:pt x="433738" y="463335"/>
                    <a:pt x="433928" y="463316"/>
                  </a:cubicBezTo>
                  <a:cubicBezTo>
                    <a:pt x="435321" y="463253"/>
                    <a:pt x="436651" y="463133"/>
                    <a:pt x="438044" y="462778"/>
                  </a:cubicBezTo>
                  <a:cubicBezTo>
                    <a:pt x="439247" y="462221"/>
                    <a:pt x="440450" y="461638"/>
                    <a:pt x="441653" y="461081"/>
                  </a:cubicBezTo>
                  <a:cubicBezTo>
                    <a:pt x="443490" y="460226"/>
                    <a:pt x="445136" y="458054"/>
                    <a:pt x="446086" y="456502"/>
                  </a:cubicBezTo>
                  <a:cubicBezTo>
                    <a:pt x="447099" y="455027"/>
                    <a:pt x="447986" y="453393"/>
                    <a:pt x="448492" y="451633"/>
                  </a:cubicBezTo>
                  <a:cubicBezTo>
                    <a:pt x="449506" y="447903"/>
                    <a:pt x="449632" y="444161"/>
                    <a:pt x="449189" y="440367"/>
                  </a:cubicBezTo>
                  <a:cubicBezTo>
                    <a:pt x="448682" y="435789"/>
                    <a:pt x="447416" y="431185"/>
                    <a:pt x="445643" y="426898"/>
                  </a:cubicBezTo>
                  <a:cubicBezTo>
                    <a:pt x="444060" y="423086"/>
                    <a:pt x="442350" y="419293"/>
                    <a:pt x="440324" y="415779"/>
                  </a:cubicBezTo>
                  <a:cubicBezTo>
                    <a:pt x="439247" y="413949"/>
                    <a:pt x="438044" y="412175"/>
                    <a:pt x="436777" y="410415"/>
                  </a:cubicBezTo>
                  <a:cubicBezTo>
                    <a:pt x="436904" y="407382"/>
                    <a:pt x="437031" y="404361"/>
                    <a:pt x="437284" y="401341"/>
                  </a:cubicBezTo>
                  <a:cubicBezTo>
                    <a:pt x="438044" y="394419"/>
                    <a:pt x="438867" y="387580"/>
                    <a:pt x="440513" y="380868"/>
                  </a:cubicBezTo>
                  <a:cubicBezTo>
                    <a:pt x="441970" y="374345"/>
                    <a:pt x="444503" y="367988"/>
                    <a:pt x="446909" y="361712"/>
                  </a:cubicBezTo>
                  <a:cubicBezTo>
                    <a:pt x="450139" y="353607"/>
                    <a:pt x="453241" y="345368"/>
                    <a:pt x="457104" y="337497"/>
                  </a:cubicBezTo>
                  <a:cubicBezTo>
                    <a:pt x="461030" y="329582"/>
                    <a:pt x="465716" y="321983"/>
                    <a:pt x="470276" y="314441"/>
                  </a:cubicBezTo>
                  <a:cubicBezTo>
                    <a:pt x="475405" y="305987"/>
                    <a:pt x="480598" y="297679"/>
                    <a:pt x="485790" y="289295"/>
                  </a:cubicBezTo>
                  <a:cubicBezTo>
                    <a:pt x="490476" y="281671"/>
                    <a:pt x="495352" y="274274"/>
                    <a:pt x="500482" y="266941"/>
                  </a:cubicBezTo>
                  <a:cubicBezTo>
                    <a:pt x="503774" y="262654"/>
                    <a:pt x="507131" y="258367"/>
                    <a:pt x="510487" y="254143"/>
                  </a:cubicBezTo>
                  <a:cubicBezTo>
                    <a:pt x="513843" y="249977"/>
                    <a:pt x="517326" y="245937"/>
                    <a:pt x="520872" y="241941"/>
                  </a:cubicBezTo>
                  <a:cubicBezTo>
                    <a:pt x="524735" y="237483"/>
                    <a:pt x="528598" y="232993"/>
                    <a:pt x="532650" y="228681"/>
                  </a:cubicBezTo>
                  <a:cubicBezTo>
                    <a:pt x="536830" y="224185"/>
                    <a:pt x="541136" y="219733"/>
                    <a:pt x="545505" y="215446"/>
                  </a:cubicBezTo>
                  <a:cubicBezTo>
                    <a:pt x="549368" y="211634"/>
                    <a:pt x="553484" y="208049"/>
                    <a:pt x="557347" y="204301"/>
                  </a:cubicBezTo>
                  <a:cubicBezTo>
                    <a:pt x="561779" y="200077"/>
                    <a:pt x="566212" y="195910"/>
                    <a:pt x="570708" y="191680"/>
                  </a:cubicBezTo>
                  <a:cubicBezTo>
                    <a:pt x="578687" y="184145"/>
                    <a:pt x="586730" y="176457"/>
                    <a:pt x="595025" y="169105"/>
                  </a:cubicBezTo>
                  <a:lnTo>
                    <a:pt x="595025" y="169105"/>
                  </a:lnTo>
                  <a:cubicBezTo>
                    <a:pt x="599204" y="165667"/>
                    <a:pt x="603321" y="162165"/>
                    <a:pt x="607816" y="159055"/>
                  </a:cubicBezTo>
                  <a:cubicBezTo>
                    <a:pt x="613389" y="155041"/>
                    <a:pt x="619215" y="151254"/>
                    <a:pt x="624977" y="147436"/>
                  </a:cubicBezTo>
                  <a:cubicBezTo>
                    <a:pt x="635426" y="140666"/>
                    <a:pt x="645938" y="133707"/>
                    <a:pt x="657083" y="128274"/>
                  </a:cubicBezTo>
                  <a:cubicBezTo>
                    <a:pt x="665251" y="124898"/>
                    <a:pt x="673484" y="121998"/>
                    <a:pt x="682096" y="120010"/>
                  </a:cubicBezTo>
                  <a:cubicBezTo>
                    <a:pt x="685768" y="119541"/>
                    <a:pt x="689315" y="119351"/>
                    <a:pt x="692924" y="119351"/>
                  </a:cubicBezTo>
                  <a:cubicBezTo>
                    <a:pt x="696597" y="119351"/>
                    <a:pt x="700270" y="119541"/>
                    <a:pt x="703880" y="119820"/>
                  </a:cubicBezTo>
                  <a:cubicBezTo>
                    <a:pt x="707046" y="120181"/>
                    <a:pt x="710149" y="120529"/>
                    <a:pt x="713315" y="121150"/>
                  </a:cubicBezTo>
                  <a:cubicBezTo>
                    <a:pt x="715214" y="121504"/>
                    <a:pt x="717114" y="122068"/>
                    <a:pt x="718887" y="122765"/>
                  </a:cubicBezTo>
                  <a:cubicBezTo>
                    <a:pt x="720787" y="123556"/>
                    <a:pt x="722623" y="124468"/>
                    <a:pt x="724460" y="125437"/>
                  </a:cubicBezTo>
                  <a:cubicBezTo>
                    <a:pt x="725599" y="126108"/>
                    <a:pt x="726866" y="126868"/>
                    <a:pt x="728006" y="127634"/>
                  </a:cubicBezTo>
                  <a:cubicBezTo>
                    <a:pt x="730159" y="129306"/>
                    <a:pt x="732185" y="131016"/>
                    <a:pt x="734211" y="132706"/>
                  </a:cubicBezTo>
                  <a:cubicBezTo>
                    <a:pt x="737631" y="135670"/>
                    <a:pt x="740480" y="139134"/>
                    <a:pt x="743457" y="142591"/>
                  </a:cubicBezTo>
                  <a:cubicBezTo>
                    <a:pt x="744217" y="143421"/>
                    <a:pt x="745040" y="144326"/>
                    <a:pt x="745674" y="145238"/>
                  </a:cubicBezTo>
                  <a:cubicBezTo>
                    <a:pt x="746370" y="146093"/>
                    <a:pt x="747130" y="146999"/>
                    <a:pt x="747763" y="147910"/>
                  </a:cubicBezTo>
                  <a:cubicBezTo>
                    <a:pt x="743900" y="154072"/>
                    <a:pt x="740417" y="160468"/>
                    <a:pt x="736681" y="166680"/>
                  </a:cubicBezTo>
                  <a:cubicBezTo>
                    <a:pt x="734719" y="170061"/>
                    <a:pt x="732692" y="173519"/>
                    <a:pt x="730918" y="177040"/>
                  </a:cubicBezTo>
                  <a:cubicBezTo>
                    <a:pt x="728956" y="181181"/>
                    <a:pt x="727373" y="185550"/>
                    <a:pt x="725790" y="189863"/>
                  </a:cubicBezTo>
                  <a:cubicBezTo>
                    <a:pt x="723003" y="197551"/>
                    <a:pt x="720534" y="205504"/>
                    <a:pt x="718697" y="213540"/>
                  </a:cubicBezTo>
                  <a:cubicBezTo>
                    <a:pt x="717874" y="217187"/>
                    <a:pt x="717241" y="220993"/>
                    <a:pt x="716734" y="224812"/>
                  </a:cubicBezTo>
                  <a:cubicBezTo>
                    <a:pt x="716037" y="229174"/>
                    <a:pt x="715658" y="233835"/>
                    <a:pt x="715974" y="238268"/>
                  </a:cubicBezTo>
                  <a:cubicBezTo>
                    <a:pt x="716228" y="240503"/>
                    <a:pt x="716481" y="242916"/>
                    <a:pt x="716987" y="245170"/>
                  </a:cubicBezTo>
                  <a:cubicBezTo>
                    <a:pt x="717620" y="247361"/>
                    <a:pt x="718128" y="249394"/>
                    <a:pt x="719267" y="251446"/>
                  </a:cubicBezTo>
                  <a:cubicBezTo>
                    <a:pt x="720471" y="253478"/>
                    <a:pt x="721927" y="255112"/>
                    <a:pt x="723447" y="256936"/>
                  </a:cubicBezTo>
                  <a:cubicBezTo>
                    <a:pt x="724903" y="258557"/>
                    <a:pt x="727056" y="259691"/>
                    <a:pt x="728892" y="260748"/>
                  </a:cubicBezTo>
                  <a:cubicBezTo>
                    <a:pt x="729462" y="260957"/>
                    <a:pt x="730095" y="261229"/>
                    <a:pt x="730602" y="261451"/>
                  </a:cubicBezTo>
                  <a:cubicBezTo>
                    <a:pt x="732059" y="262160"/>
                    <a:pt x="733515" y="262591"/>
                    <a:pt x="735098" y="262711"/>
                  </a:cubicBezTo>
                  <a:cubicBezTo>
                    <a:pt x="735921" y="262857"/>
                    <a:pt x="736681" y="262920"/>
                    <a:pt x="737568" y="262920"/>
                  </a:cubicBezTo>
                  <a:cubicBezTo>
                    <a:pt x="742887" y="262920"/>
                    <a:pt x="748080" y="260374"/>
                    <a:pt x="752322" y="257512"/>
                  </a:cubicBezTo>
                  <a:cubicBezTo>
                    <a:pt x="756185" y="254827"/>
                    <a:pt x="758845" y="251009"/>
                    <a:pt x="761314" y="247140"/>
                  </a:cubicBezTo>
                  <a:cubicBezTo>
                    <a:pt x="764290" y="242783"/>
                    <a:pt x="765937" y="237483"/>
                    <a:pt x="767710" y="232638"/>
                  </a:cubicBezTo>
                  <a:cubicBezTo>
                    <a:pt x="769990" y="225800"/>
                    <a:pt x="771383" y="218884"/>
                    <a:pt x="772776" y="211862"/>
                  </a:cubicBezTo>
                  <a:cubicBezTo>
                    <a:pt x="774612" y="202686"/>
                    <a:pt x="775436" y="193238"/>
                    <a:pt x="776386" y="183853"/>
                  </a:cubicBezTo>
                  <a:cubicBezTo>
                    <a:pt x="776639" y="180060"/>
                    <a:pt x="776955" y="176254"/>
                    <a:pt x="777146" y="172379"/>
                  </a:cubicBezTo>
                  <a:cubicBezTo>
                    <a:pt x="777526" y="166680"/>
                    <a:pt x="776955" y="160898"/>
                    <a:pt x="775879" y="155262"/>
                  </a:cubicBezTo>
                  <a:cubicBezTo>
                    <a:pt x="775499" y="153508"/>
                    <a:pt x="774993" y="151729"/>
                    <a:pt x="774486" y="149962"/>
                  </a:cubicBezTo>
                  <a:cubicBezTo>
                    <a:pt x="782781" y="139691"/>
                    <a:pt x="791900" y="130034"/>
                    <a:pt x="801209" y="120529"/>
                  </a:cubicBezTo>
                  <a:cubicBezTo>
                    <a:pt x="810644" y="110796"/>
                    <a:pt x="820396" y="101487"/>
                    <a:pt x="830401" y="92394"/>
                  </a:cubicBezTo>
                  <a:cubicBezTo>
                    <a:pt x="840723" y="84010"/>
                    <a:pt x="851235" y="75784"/>
                    <a:pt x="862443" y="68597"/>
                  </a:cubicBezTo>
                  <a:cubicBezTo>
                    <a:pt x="868712" y="64500"/>
                    <a:pt x="875298" y="60916"/>
                    <a:pt x="881884" y="57369"/>
                  </a:cubicBezTo>
                  <a:cubicBezTo>
                    <a:pt x="887646" y="54285"/>
                    <a:pt x="893409" y="51258"/>
                    <a:pt x="899298" y="48232"/>
                  </a:cubicBezTo>
                  <a:cubicBezTo>
                    <a:pt x="908543" y="44078"/>
                    <a:pt x="917979" y="40056"/>
                    <a:pt x="927604" y="36738"/>
                  </a:cubicBezTo>
                  <a:cubicBezTo>
                    <a:pt x="930770" y="35681"/>
                    <a:pt x="933937" y="34547"/>
                    <a:pt x="937230" y="33503"/>
                  </a:cubicBezTo>
                  <a:cubicBezTo>
                    <a:pt x="939446" y="32717"/>
                    <a:pt x="941915" y="32166"/>
                    <a:pt x="944322" y="31514"/>
                  </a:cubicBezTo>
                  <a:cubicBezTo>
                    <a:pt x="946475" y="30900"/>
                    <a:pt x="948627" y="30254"/>
                    <a:pt x="950844" y="29760"/>
                  </a:cubicBezTo>
                  <a:cubicBezTo>
                    <a:pt x="953820" y="29203"/>
                    <a:pt x="956797" y="28639"/>
                    <a:pt x="959773" y="28000"/>
                  </a:cubicBezTo>
                  <a:cubicBezTo>
                    <a:pt x="962749" y="27588"/>
                    <a:pt x="965535" y="27227"/>
                    <a:pt x="968511" y="26796"/>
                  </a:cubicBezTo>
                  <a:cubicBezTo>
                    <a:pt x="972754" y="26169"/>
                    <a:pt x="977250" y="25923"/>
                    <a:pt x="981683" y="25923"/>
                  </a:cubicBezTo>
                  <a:close/>
                  <a:moveTo>
                    <a:pt x="983203" y="-547"/>
                  </a:moveTo>
                  <a:cubicBezTo>
                    <a:pt x="966928" y="-547"/>
                    <a:pt x="950527" y="2417"/>
                    <a:pt x="935013" y="6868"/>
                  </a:cubicBezTo>
                  <a:cubicBezTo>
                    <a:pt x="926908" y="9186"/>
                    <a:pt x="919055" y="12067"/>
                    <a:pt x="911329" y="15259"/>
                  </a:cubicBezTo>
                  <a:cubicBezTo>
                    <a:pt x="907150" y="16854"/>
                    <a:pt x="903224" y="18552"/>
                    <a:pt x="899235" y="20394"/>
                  </a:cubicBezTo>
                  <a:cubicBezTo>
                    <a:pt x="894738" y="22275"/>
                    <a:pt x="890243" y="24270"/>
                    <a:pt x="886000" y="26530"/>
                  </a:cubicBezTo>
                  <a:cubicBezTo>
                    <a:pt x="878147" y="30672"/>
                    <a:pt x="870359" y="35041"/>
                    <a:pt x="862570" y="39347"/>
                  </a:cubicBezTo>
                  <a:cubicBezTo>
                    <a:pt x="855541" y="43280"/>
                    <a:pt x="848766" y="47510"/>
                    <a:pt x="842370" y="52316"/>
                  </a:cubicBezTo>
                  <a:cubicBezTo>
                    <a:pt x="835151" y="57597"/>
                    <a:pt x="828058" y="63088"/>
                    <a:pt x="821156" y="68717"/>
                  </a:cubicBezTo>
                  <a:cubicBezTo>
                    <a:pt x="813937" y="74644"/>
                    <a:pt x="807034" y="81046"/>
                    <a:pt x="800322" y="87467"/>
                  </a:cubicBezTo>
                  <a:cubicBezTo>
                    <a:pt x="788291" y="98885"/>
                    <a:pt x="777082" y="111233"/>
                    <a:pt x="766064" y="123613"/>
                  </a:cubicBezTo>
                  <a:cubicBezTo>
                    <a:pt x="764607" y="125253"/>
                    <a:pt x="763151" y="126925"/>
                    <a:pt x="761757" y="128635"/>
                  </a:cubicBezTo>
                  <a:cubicBezTo>
                    <a:pt x="759605" y="125728"/>
                    <a:pt x="757325" y="122910"/>
                    <a:pt x="754919" y="120181"/>
                  </a:cubicBezTo>
                  <a:cubicBezTo>
                    <a:pt x="751626" y="116362"/>
                    <a:pt x="747826" y="113114"/>
                    <a:pt x="744090" y="109884"/>
                  </a:cubicBezTo>
                  <a:cubicBezTo>
                    <a:pt x="740544" y="107003"/>
                    <a:pt x="736681" y="104375"/>
                    <a:pt x="732692" y="102260"/>
                  </a:cubicBezTo>
                  <a:cubicBezTo>
                    <a:pt x="728892" y="100291"/>
                    <a:pt x="724903" y="98815"/>
                    <a:pt x="720850" y="97618"/>
                  </a:cubicBezTo>
                  <a:cubicBezTo>
                    <a:pt x="717430" y="96624"/>
                    <a:pt x="713885" y="96270"/>
                    <a:pt x="710401" y="95864"/>
                  </a:cubicBezTo>
                  <a:cubicBezTo>
                    <a:pt x="707235" y="95503"/>
                    <a:pt x="704132" y="95155"/>
                    <a:pt x="700966" y="94946"/>
                  </a:cubicBezTo>
                  <a:cubicBezTo>
                    <a:pt x="697737" y="94655"/>
                    <a:pt x="694444" y="94471"/>
                    <a:pt x="691151" y="94471"/>
                  </a:cubicBezTo>
                  <a:cubicBezTo>
                    <a:pt x="685642" y="94471"/>
                    <a:pt x="680259" y="94946"/>
                    <a:pt x="674877" y="96143"/>
                  </a:cubicBezTo>
                  <a:cubicBezTo>
                    <a:pt x="666898" y="97827"/>
                    <a:pt x="659046" y="100436"/>
                    <a:pt x="651637" y="103520"/>
                  </a:cubicBezTo>
                  <a:cubicBezTo>
                    <a:pt x="635109" y="110296"/>
                    <a:pt x="620481" y="120529"/>
                    <a:pt x="605727" y="130249"/>
                  </a:cubicBezTo>
                  <a:cubicBezTo>
                    <a:pt x="602687" y="132269"/>
                    <a:pt x="599584" y="134328"/>
                    <a:pt x="596544" y="136436"/>
                  </a:cubicBezTo>
                  <a:cubicBezTo>
                    <a:pt x="593062" y="138982"/>
                    <a:pt x="589642" y="141654"/>
                    <a:pt x="586223" y="144326"/>
                  </a:cubicBezTo>
                  <a:cubicBezTo>
                    <a:pt x="579130" y="149905"/>
                    <a:pt x="572418" y="156035"/>
                    <a:pt x="565896" y="162101"/>
                  </a:cubicBezTo>
                  <a:cubicBezTo>
                    <a:pt x="559943" y="167535"/>
                    <a:pt x="554308" y="173170"/>
                    <a:pt x="548608" y="178655"/>
                  </a:cubicBezTo>
                  <a:cubicBezTo>
                    <a:pt x="542086" y="184930"/>
                    <a:pt x="535627" y="191212"/>
                    <a:pt x="529231" y="197487"/>
                  </a:cubicBezTo>
                  <a:cubicBezTo>
                    <a:pt x="517073" y="209228"/>
                    <a:pt x="506371" y="222260"/>
                    <a:pt x="495352" y="235102"/>
                  </a:cubicBezTo>
                  <a:cubicBezTo>
                    <a:pt x="489400" y="242061"/>
                    <a:pt x="483828" y="249685"/>
                    <a:pt x="478508" y="257227"/>
                  </a:cubicBezTo>
                  <a:cubicBezTo>
                    <a:pt x="473759" y="264060"/>
                    <a:pt x="469326" y="271038"/>
                    <a:pt x="465020" y="278086"/>
                  </a:cubicBezTo>
                  <a:cubicBezTo>
                    <a:pt x="460714" y="285064"/>
                    <a:pt x="456281" y="292024"/>
                    <a:pt x="452039" y="299091"/>
                  </a:cubicBezTo>
                  <a:cubicBezTo>
                    <a:pt x="447922" y="305987"/>
                    <a:pt x="443616" y="312800"/>
                    <a:pt x="439753" y="319931"/>
                  </a:cubicBezTo>
                  <a:cubicBezTo>
                    <a:pt x="438107" y="322894"/>
                    <a:pt x="436460" y="325858"/>
                    <a:pt x="435131" y="328955"/>
                  </a:cubicBezTo>
                  <a:cubicBezTo>
                    <a:pt x="433294" y="333039"/>
                    <a:pt x="431648" y="337206"/>
                    <a:pt x="430002" y="341284"/>
                  </a:cubicBezTo>
                  <a:cubicBezTo>
                    <a:pt x="426709" y="349263"/>
                    <a:pt x="423479" y="357216"/>
                    <a:pt x="420629" y="365316"/>
                  </a:cubicBezTo>
                  <a:cubicBezTo>
                    <a:pt x="419490" y="368627"/>
                    <a:pt x="418350" y="372009"/>
                    <a:pt x="417590" y="375378"/>
                  </a:cubicBezTo>
                  <a:cubicBezTo>
                    <a:pt x="416450" y="379690"/>
                    <a:pt x="415880" y="383996"/>
                    <a:pt x="415247" y="388353"/>
                  </a:cubicBezTo>
                  <a:cubicBezTo>
                    <a:pt x="414994" y="389487"/>
                    <a:pt x="414867" y="390614"/>
                    <a:pt x="414741" y="391811"/>
                  </a:cubicBezTo>
                  <a:cubicBezTo>
                    <a:pt x="412271" y="389987"/>
                    <a:pt x="409674" y="388220"/>
                    <a:pt x="407079" y="386523"/>
                  </a:cubicBezTo>
                  <a:cubicBezTo>
                    <a:pt x="400239" y="382071"/>
                    <a:pt x="393083" y="378012"/>
                    <a:pt x="385738" y="374409"/>
                  </a:cubicBezTo>
                  <a:cubicBezTo>
                    <a:pt x="381685" y="372357"/>
                    <a:pt x="377633" y="370540"/>
                    <a:pt x="373263" y="368976"/>
                  </a:cubicBezTo>
                  <a:cubicBezTo>
                    <a:pt x="368894" y="367507"/>
                    <a:pt x="364524" y="365961"/>
                    <a:pt x="359965" y="364543"/>
                  </a:cubicBezTo>
                  <a:cubicBezTo>
                    <a:pt x="352682" y="362206"/>
                    <a:pt x="345020" y="360325"/>
                    <a:pt x="337422" y="358831"/>
                  </a:cubicBezTo>
                  <a:cubicBezTo>
                    <a:pt x="333115" y="357982"/>
                    <a:pt x="328999" y="357216"/>
                    <a:pt x="324757" y="356571"/>
                  </a:cubicBezTo>
                  <a:cubicBezTo>
                    <a:pt x="319310" y="355811"/>
                    <a:pt x="313801" y="355247"/>
                    <a:pt x="308419" y="354664"/>
                  </a:cubicBezTo>
                  <a:cubicBezTo>
                    <a:pt x="305316" y="354361"/>
                    <a:pt x="302150" y="354234"/>
                    <a:pt x="299047" y="354234"/>
                  </a:cubicBezTo>
                  <a:cubicBezTo>
                    <a:pt x="289358" y="354234"/>
                    <a:pt x="279733" y="355564"/>
                    <a:pt x="270108" y="357216"/>
                  </a:cubicBezTo>
                  <a:cubicBezTo>
                    <a:pt x="266119" y="357856"/>
                    <a:pt x="262193" y="358628"/>
                    <a:pt x="258266" y="359470"/>
                  </a:cubicBezTo>
                  <a:cubicBezTo>
                    <a:pt x="251934" y="360794"/>
                    <a:pt x="245854" y="362991"/>
                    <a:pt x="239966" y="365588"/>
                  </a:cubicBezTo>
                  <a:cubicBezTo>
                    <a:pt x="235342" y="367633"/>
                    <a:pt x="230910" y="369685"/>
                    <a:pt x="226541" y="371939"/>
                  </a:cubicBezTo>
                  <a:cubicBezTo>
                    <a:pt x="223248" y="373624"/>
                    <a:pt x="220335" y="375815"/>
                    <a:pt x="217295" y="377847"/>
                  </a:cubicBezTo>
                  <a:cubicBezTo>
                    <a:pt x="213559" y="380247"/>
                    <a:pt x="210139" y="383211"/>
                    <a:pt x="206846" y="386175"/>
                  </a:cubicBezTo>
                  <a:cubicBezTo>
                    <a:pt x="203618" y="389075"/>
                    <a:pt x="200451" y="391956"/>
                    <a:pt x="197285" y="394920"/>
                  </a:cubicBezTo>
                  <a:cubicBezTo>
                    <a:pt x="194752" y="397300"/>
                    <a:pt x="192409" y="399910"/>
                    <a:pt x="190255" y="402601"/>
                  </a:cubicBezTo>
                  <a:cubicBezTo>
                    <a:pt x="188103" y="405273"/>
                    <a:pt x="186203" y="408028"/>
                    <a:pt x="184620" y="410991"/>
                  </a:cubicBezTo>
                  <a:cubicBezTo>
                    <a:pt x="182277" y="415341"/>
                    <a:pt x="181010" y="420066"/>
                    <a:pt x="180060" y="424929"/>
                  </a:cubicBezTo>
                  <a:cubicBezTo>
                    <a:pt x="178161" y="434586"/>
                    <a:pt x="178984" y="444654"/>
                    <a:pt x="181517" y="454121"/>
                  </a:cubicBezTo>
                  <a:cubicBezTo>
                    <a:pt x="182784" y="458966"/>
                    <a:pt x="185127" y="463481"/>
                    <a:pt x="187279" y="467971"/>
                  </a:cubicBezTo>
                  <a:cubicBezTo>
                    <a:pt x="189053" y="471789"/>
                    <a:pt x="191332" y="475392"/>
                    <a:pt x="193865" y="478830"/>
                  </a:cubicBezTo>
                  <a:cubicBezTo>
                    <a:pt x="192852" y="479185"/>
                    <a:pt x="191776" y="479616"/>
                    <a:pt x="190699" y="480027"/>
                  </a:cubicBezTo>
                  <a:cubicBezTo>
                    <a:pt x="186393" y="481794"/>
                    <a:pt x="182151" y="483555"/>
                    <a:pt x="177971" y="485518"/>
                  </a:cubicBezTo>
                  <a:cubicBezTo>
                    <a:pt x="174045" y="487367"/>
                    <a:pt x="170119" y="489336"/>
                    <a:pt x="166193" y="491324"/>
                  </a:cubicBezTo>
                  <a:cubicBezTo>
                    <a:pt x="158974" y="494972"/>
                    <a:pt x="151755" y="498923"/>
                    <a:pt x="145105" y="503426"/>
                  </a:cubicBezTo>
                  <a:cubicBezTo>
                    <a:pt x="137760" y="508435"/>
                    <a:pt x="130984" y="514273"/>
                    <a:pt x="124272" y="519972"/>
                  </a:cubicBezTo>
                  <a:cubicBezTo>
                    <a:pt x="121422" y="522372"/>
                    <a:pt x="118636" y="524779"/>
                    <a:pt x="116040" y="527382"/>
                  </a:cubicBezTo>
                  <a:cubicBezTo>
                    <a:pt x="113127" y="530288"/>
                    <a:pt x="110404" y="533226"/>
                    <a:pt x="107618" y="536272"/>
                  </a:cubicBezTo>
                  <a:cubicBezTo>
                    <a:pt x="101918" y="542738"/>
                    <a:pt x="96789" y="549798"/>
                    <a:pt x="91723" y="556909"/>
                  </a:cubicBezTo>
                  <a:cubicBezTo>
                    <a:pt x="89760" y="559721"/>
                    <a:pt x="87924" y="562685"/>
                    <a:pt x="86341" y="565788"/>
                  </a:cubicBezTo>
                  <a:cubicBezTo>
                    <a:pt x="84377" y="570075"/>
                    <a:pt x="82604" y="574596"/>
                    <a:pt x="81211" y="579111"/>
                  </a:cubicBezTo>
                  <a:cubicBezTo>
                    <a:pt x="80072" y="583132"/>
                    <a:pt x="79058" y="587128"/>
                    <a:pt x="78489" y="591225"/>
                  </a:cubicBezTo>
                  <a:cubicBezTo>
                    <a:pt x="77665" y="596513"/>
                    <a:pt x="77158" y="601794"/>
                    <a:pt x="76652" y="607157"/>
                  </a:cubicBezTo>
                  <a:cubicBezTo>
                    <a:pt x="76335" y="611033"/>
                    <a:pt x="76146" y="614972"/>
                    <a:pt x="76146" y="618841"/>
                  </a:cubicBezTo>
                  <a:cubicBezTo>
                    <a:pt x="76209" y="623565"/>
                    <a:pt x="77095" y="628282"/>
                    <a:pt x="78045" y="632867"/>
                  </a:cubicBezTo>
                  <a:cubicBezTo>
                    <a:pt x="78235" y="634425"/>
                    <a:pt x="78615" y="635976"/>
                    <a:pt x="79058" y="637509"/>
                  </a:cubicBezTo>
                  <a:cubicBezTo>
                    <a:pt x="79882" y="640757"/>
                    <a:pt x="81148" y="643784"/>
                    <a:pt x="82794" y="646742"/>
                  </a:cubicBezTo>
                  <a:cubicBezTo>
                    <a:pt x="85137" y="651409"/>
                    <a:pt x="87607" y="656044"/>
                    <a:pt x="90773" y="660210"/>
                  </a:cubicBezTo>
                  <a:cubicBezTo>
                    <a:pt x="96029" y="667049"/>
                    <a:pt x="102172" y="673528"/>
                    <a:pt x="109137" y="678809"/>
                  </a:cubicBezTo>
                  <a:cubicBezTo>
                    <a:pt x="111734" y="680797"/>
                    <a:pt x="114266" y="682564"/>
                    <a:pt x="117053" y="684179"/>
                  </a:cubicBezTo>
                  <a:cubicBezTo>
                    <a:pt x="113823" y="686288"/>
                    <a:pt x="110594" y="688466"/>
                    <a:pt x="107491" y="690657"/>
                  </a:cubicBezTo>
                  <a:cubicBezTo>
                    <a:pt x="101222" y="695014"/>
                    <a:pt x="95459" y="700168"/>
                    <a:pt x="89696" y="705158"/>
                  </a:cubicBezTo>
                  <a:cubicBezTo>
                    <a:pt x="78108" y="715163"/>
                    <a:pt x="68103" y="726726"/>
                    <a:pt x="58478" y="738549"/>
                  </a:cubicBezTo>
                  <a:cubicBezTo>
                    <a:pt x="53412" y="744913"/>
                    <a:pt x="48662" y="751607"/>
                    <a:pt x="44357" y="758521"/>
                  </a:cubicBezTo>
                  <a:cubicBezTo>
                    <a:pt x="40114" y="765424"/>
                    <a:pt x="36314" y="772541"/>
                    <a:pt x="32452" y="779646"/>
                  </a:cubicBezTo>
                  <a:cubicBezTo>
                    <a:pt x="24600" y="794110"/>
                    <a:pt x="17823" y="808959"/>
                    <a:pt x="12568" y="824600"/>
                  </a:cubicBezTo>
                  <a:cubicBezTo>
                    <a:pt x="10098" y="831997"/>
                    <a:pt x="8135" y="839595"/>
                    <a:pt x="6045" y="847163"/>
                  </a:cubicBezTo>
                  <a:cubicBezTo>
                    <a:pt x="4083" y="854268"/>
                    <a:pt x="2563" y="861531"/>
                    <a:pt x="1359" y="868788"/>
                  </a:cubicBezTo>
                  <a:cubicBezTo>
                    <a:pt x="-1427" y="886538"/>
                    <a:pt x="-1301" y="904522"/>
                    <a:pt x="-1047" y="922481"/>
                  </a:cubicBezTo>
                  <a:cubicBezTo>
                    <a:pt x="-920" y="930599"/>
                    <a:pt x="-920" y="938635"/>
                    <a:pt x="-224" y="946734"/>
                  </a:cubicBezTo>
                  <a:cubicBezTo>
                    <a:pt x="409" y="954757"/>
                    <a:pt x="2056" y="962787"/>
                    <a:pt x="4462" y="970474"/>
                  </a:cubicBezTo>
                  <a:cubicBezTo>
                    <a:pt x="7312" y="979422"/>
                    <a:pt x="10161" y="988579"/>
                    <a:pt x="14468" y="996969"/>
                  </a:cubicBezTo>
                  <a:cubicBezTo>
                    <a:pt x="15417" y="998875"/>
                    <a:pt x="16367" y="1000692"/>
                    <a:pt x="17381" y="1002535"/>
                  </a:cubicBezTo>
                  <a:cubicBezTo>
                    <a:pt x="18837" y="1005208"/>
                    <a:pt x="20737" y="1007614"/>
                    <a:pt x="22509" y="1010077"/>
                  </a:cubicBezTo>
                  <a:cubicBezTo>
                    <a:pt x="24726" y="1013168"/>
                    <a:pt x="27195" y="1016188"/>
                    <a:pt x="29665" y="1019152"/>
                  </a:cubicBezTo>
                  <a:cubicBezTo>
                    <a:pt x="32515" y="1022609"/>
                    <a:pt x="35555" y="1025864"/>
                    <a:pt x="38657" y="1029094"/>
                  </a:cubicBezTo>
                  <a:cubicBezTo>
                    <a:pt x="42900" y="1033317"/>
                    <a:pt x="47839" y="1036908"/>
                    <a:pt x="52969" y="1040156"/>
                  </a:cubicBezTo>
                  <a:cubicBezTo>
                    <a:pt x="57845" y="1043266"/>
                    <a:pt x="63101" y="1045444"/>
                    <a:pt x="68546" y="1047204"/>
                  </a:cubicBezTo>
                  <a:cubicBezTo>
                    <a:pt x="70699" y="1047844"/>
                    <a:pt x="72916" y="1048047"/>
                    <a:pt x="74942" y="1048338"/>
                  </a:cubicBezTo>
                  <a:cubicBezTo>
                    <a:pt x="77032" y="1048610"/>
                    <a:pt x="79122" y="1048819"/>
                    <a:pt x="81148" y="1048977"/>
                  </a:cubicBezTo>
                  <a:cubicBezTo>
                    <a:pt x="82794" y="1049047"/>
                    <a:pt x="84314" y="1049167"/>
                    <a:pt x="85834" y="1049250"/>
                  </a:cubicBezTo>
                  <a:cubicBezTo>
                    <a:pt x="85391" y="1053391"/>
                    <a:pt x="84947" y="1057558"/>
                    <a:pt x="84504" y="1061718"/>
                  </a:cubicBezTo>
                  <a:cubicBezTo>
                    <a:pt x="83301" y="1073699"/>
                    <a:pt x="82161" y="1086022"/>
                    <a:pt x="84061" y="1098073"/>
                  </a:cubicBezTo>
                  <a:cubicBezTo>
                    <a:pt x="85644" y="1107236"/>
                    <a:pt x="86974" y="1116532"/>
                    <a:pt x="89634" y="1125562"/>
                  </a:cubicBezTo>
                  <a:cubicBezTo>
                    <a:pt x="91723" y="1132895"/>
                    <a:pt x="94636" y="1139943"/>
                    <a:pt x="98816" y="1146345"/>
                  </a:cubicBezTo>
                  <a:cubicBezTo>
                    <a:pt x="101032" y="1149802"/>
                    <a:pt x="103185" y="1153260"/>
                    <a:pt x="105654" y="1156496"/>
                  </a:cubicBezTo>
                  <a:cubicBezTo>
                    <a:pt x="111671" y="1164114"/>
                    <a:pt x="117813" y="1171428"/>
                    <a:pt x="124272" y="1178678"/>
                  </a:cubicBezTo>
                  <a:cubicBezTo>
                    <a:pt x="129718" y="1185030"/>
                    <a:pt x="136304" y="1190463"/>
                    <a:pt x="142700" y="1195807"/>
                  </a:cubicBezTo>
                  <a:cubicBezTo>
                    <a:pt x="146309" y="1198771"/>
                    <a:pt x="149918" y="1201443"/>
                    <a:pt x="153718" y="1204135"/>
                  </a:cubicBezTo>
                  <a:cubicBezTo>
                    <a:pt x="156567" y="1206167"/>
                    <a:pt x="159417" y="1208156"/>
                    <a:pt x="162457" y="1209897"/>
                  </a:cubicBezTo>
                  <a:cubicBezTo>
                    <a:pt x="166826" y="1212297"/>
                    <a:pt x="171575" y="1214064"/>
                    <a:pt x="176388" y="1215812"/>
                  </a:cubicBezTo>
                  <a:cubicBezTo>
                    <a:pt x="178350" y="1216540"/>
                    <a:pt x="180314" y="1217306"/>
                    <a:pt x="182340" y="1218015"/>
                  </a:cubicBezTo>
                  <a:cubicBezTo>
                    <a:pt x="186963" y="1219694"/>
                    <a:pt x="191713" y="1220897"/>
                    <a:pt x="196588" y="1221884"/>
                  </a:cubicBezTo>
                  <a:cubicBezTo>
                    <a:pt x="203997" y="1223297"/>
                    <a:pt x="211722" y="1223581"/>
                    <a:pt x="219322" y="1224000"/>
                  </a:cubicBezTo>
                  <a:cubicBezTo>
                    <a:pt x="220651" y="1224063"/>
                    <a:pt x="221981" y="1224107"/>
                    <a:pt x="223248" y="1224107"/>
                  </a:cubicBezTo>
                  <a:cubicBezTo>
                    <a:pt x="226161" y="1224107"/>
                    <a:pt x="229010" y="1223974"/>
                    <a:pt x="231923" y="1223917"/>
                  </a:cubicBezTo>
                  <a:cubicBezTo>
                    <a:pt x="240978" y="1223797"/>
                    <a:pt x="250161" y="1222239"/>
                    <a:pt x="259026" y="1220269"/>
                  </a:cubicBezTo>
                  <a:cubicBezTo>
                    <a:pt x="262382" y="1219484"/>
                    <a:pt x="265675" y="1218655"/>
                    <a:pt x="269031" y="1217578"/>
                  </a:cubicBezTo>
                  <a:cubicBezTo>
                    <a:pt x="273781" y="1216046"/>
                    <a:pt x="278276" y="1213500"/>
                    <a:pt x="282329" y="1210682"/>
                  </a:cubicBezTo>
                  <a:cubicBezTo>
                    <a:pt x="289042" y="1205958"/>
                    <a:pt x="294804" y="1200050"/>
                    <a:pt x="300693" y="1194338"/>
                  </a:cubicBezTo>
                  <a:lnTo>
                    <a:pt x="303923" y="1191103"/>
                  </a:lnTo>
                  <a:cubicBezTo>
                    <a:pt x="305316" y="1191464"/>
                    <a:pt x="306709" y="1191723"/>
                    <a:pt x="308165" y="1191932"/>
                  </a:cubicBezTo>
                  <a:cubicBezTo>
                    <a:pt x="310825" y="1192432"/>
                    <a:pt x="313548" y="1192787"/>
                    <a:pt x="316334" y="1192989"/>
                  </a:cubicBezTo>
                  <a:cubicBezTo>
                    <a:pt x="317221" y="1193053"/>
                    <a:pt x="318171" y="1193135"/>
                    <a:pt x="319121" y="1193217"/>
                  </a:cubicBezTo>
                  <a:cubicBezTo>
                    <a:pt x="319501" y="1193236"/>
                    <a:pt x="319944" y="1193236"/>
                    <a:pt x="320324" y="1193236"/>
                  </a:cubicBezTo>
                  <a:cubicBezTo>
                    <a:pt x="323807" y="1193236"/>
                    <a:pt x="327289" y="1192477"/>
                    <a:pt x="330646" y="1191723"/>
                  </a:cubicBezTo>
                  <a:cubicBezTo>
                    <a:pt x="332862" y="1191229"/>
                    <a:pt x="334889" y="1190254"/>
                    <a:pt x="336851" y="1189342"/>
                  </a:cubicBezTo>
                  <a:cubicBezTo>
                    <a:pt x="339385" y="1188208"/>
                    <a:pt x="341791" y="1186942"/>
                    <a:pt x="344197" y="1185593"/>
                  </a:cubicBezTo>
                  <a:cubicBezTo>
                    <a:pt x="348820" y="1183066"/>
                    <a:pt x="352999" y="1179755"/>
                    <a:pt x="357116" y="1176563"/>
                  </a:cubicBezTo>
                  <a:cubicBezTo>
                    <a:pt x="360978" y="1173536"/>
                    <a:pt x="364778" y="1170313"/>
                    <a:pt x="368134" y="1166786"/>
                  </a:cubicBezTo>
                  <a:cubicBezTo>
                    <a:pt x="371364" y="1163474"/>
                    <a:pt x="373959" y="1159605"/>
                    <a:pt x="376683" y="1155850"/>
                  </a:cubicBezTo>
                  <a:cubicBezTo>
                    <a:pt x="379279" y="1152202"/>
                    <a:pt x="381875" y="1148454"/>
                    <a:pt x="384345" y="1144730"/>
                  </a:cubicBezTo>
                  <a:cubicBezTo>
                    <a:pt x="386561" y="1141203"/>
                    <a:pt x="388651" y="1137543"/>
                    <a:pt x="390614" y="1133870"/>
                  </a:cubicBezTo>
                  <a:cubicBezTo>
                    <a:pt x="394730" y="1126353"/>
                    <a:pt x="398593" y="1118647"/>
                    <a:pt x="401443" y="1110421"/>
                  </a:cubicBezTo>
                  <a:cubicBezTo>
                    <a:pt x="404292" y="1102037"/>
                    <a:pt x="407079" y="1093558"/>
                    <a:pt x="409548" y="1084984"/>
                  </a:cubicBezTo>
                  <a:cubicBezTo>
                    <a:pt x="411954" y="1077214"/>
                    <a:pt x="414360" y="1069412"/>
                    <a:pt x="416324" y="1061573"/>
                  </a:cubicBezTo>
                  <a:cubicBezTo>
                    <a:pt x="417400" y="1056918"/>
                    <a:pt x="418667" y="1052359"/>
                    <a:pt x="419806" y="1047698"/>
                  </a:cubicBezTo>
                  <a:cubicBezTo>
                    <a:pt x="421136" y="1042772"/>
                    <a:pt x="421960" y="1037693"/>
                    <a:pt x="423036" y="1032678"/>
                  </a:cubicBezTo>
                  <a:cubicBezTo>
                    <a:pt x="423922" y="1028885"/>
                    <a:pt x="424366" y="1025079"/>
                    <a:pt x="424999" y="1021203"/>
                  </a:cubicBezTo>
                  <a:cubicBezTo>
                    <a:pt x="425696" y="1017189"/>
                    <a:pt x="426265" y="1013168"/>
                    <a:pt x="426836" y="1009146"/>
                  </a:cubicBezTo>
                  <a:cubicBezTo>
                    <a:pt x="427975" y="1000136"/>
                    <a:pt x="429115" y="991042"/>
                    <a:pt x="430255" y="982012"/>
                  </a:cubicBezTo>
                  <a:cubicBezTo>
                    <a:pt x="431332" y="973210"/>
                    <a:pt x="432218" y="964319"/>
                    <a:pt x="433105" y="955454"/>
                  </a:cubicBezTo>
                  <a:cubicBezTo>
                    <a:pt x="433484" y="951141"/>
                    <a:pt x="433738" y="946917"/>
                    <a:pt x="434054" y="942630"/>
                  </a:cubicBezTo>
                  <a:cubicBezTo>
                    <a:pt x="434181" y="938261"/>
                    <a:pt x="434181" y="933974"/>
                    <a:pt x="434181" y="929605"/>
                  </a:cubicBezTo>
                  <a:cubicBezTo>
                    <a:pt x="434244" y="925356"/>
                    <a:pt x="433738" y="921011"/>
                    <a:pt x="433675" y="916782"/>
                  </a:cubicBezTo>
                  <a:cubicBezTo>
                    <a:pt x="433421" y="912266"/>
                    <a:pt x="432788" y="907663"/>
                    <a:pt x="432345" y="903173"/>
                  </a:cubicBezTo>
                  <a:cubicBezTo>
                    <a:pt x="432218" y="901850"/>
                    <a:pt x="432091" y="900501"/>
                    <a:pt x="431965" y="899152"/>
                  </a:cubicBezTo>
                  <a:cubicBezTo>
                    <a:pt x="439184" y="892193"/>
                    <a:pt x="444756" y="883517"/>
                    <a:pt x="449949" y="874981"/>
                  </a:cubicBezTo>
                  <a:cubicBezTo>
                    <a:pt x="452039" y="871600"/>
                    <a:pt x="454128" y="868168"/>
                    <a:pt x="456155" y="864640"/>
                  </a:cubicBezTo>
                  <a:cubicBezTo>
                    <a:pt x="458244" y="861037"/>
                    <a:pt x="459891" y="857288"/>
                    <a:pt x="461537" y="853559"/>
                  </a:cubicBezTo>
                  <a:cubicBezTo>
                    <a:pt x="464450" y="847074"/>
                    <a:pt x="466666" y="840527"/>
                    <a:pt x="468249" y="833611"/>
                  </a:cubicBezTo>
                  <a:cubicBezTo>
                    <a:pt x="469390" y="828976"/>
                    <a:pt x="470403" y="824398"/>
                    <a:pt x="471225" y="819737"/>
                  </a:cubicBezTo>
                  <a:cubicBezTo>
                    <a:pt x="472049" y="815652"/>
                    <a:pt x="472619" y="811574"/>
                    <a:pt x="473189" y="807471"/>
                  </a:cubicBezTo>
                  <a:cubicBezTo>
                    <a:pt x="474582" y="797757"/>
                    <a:pt x="475532" y="788024"/>
                    <a:pt x="474329" y="778241"/>
                  </a:cubicBezTo>
                  <a:cubicBezTo>
                    <a:pt x="473569" y="773314"/>
                    <a:pt x="472935" y="768381"/>
                    <a:pt x="471986" y="763429"/>
                  </a:cubicBezTo>
                  <a:cubicBezTo>
                    <a:pt x="471606" y="761485"/>
                    <a:pt x="471163" y="759554"/>
                    <a:pt x="470719" y="757667"/>
                  </a:cubicBezTo>
                  <a:cubicBezTo>
                    <a:pt x="471352" y="756615"/>
                    <a:pt x="472112" y="755621"/>
                    <a:pt x="472682" y="754570"/>
                  </a:cubicBezTo>
                  <a:cubicBezTo>
                    <a:pt x="475025" y="750815"/>
                    <a:pt x="476861" y="746876"/>
                    <a:pt x="478318" y="742716"/>
                  </a:cubicBezTo>
                  <a:cubicBezTo>
                    <a:pt x="480978" y="735256"/>
                    <a:pt x="482624" y="727657"/>
                    <a:pt x="483511" y="719824"/>
                  </a:cubicBezTo>
                  <a:cubicBezTo>
                    <a:pt x="484461" y="710940"/>
                    <a:pt x="485094" y="702131"/>
                    <a:pt x="485221" y="693253"/>
                  </a:cubicBezTo>
                  <a:cubicBezTo>
                    <a:pt x="485537" y="685293"/>
                    <a:pt x="485727" y="677251"/>
                    <a:pt x="485537" y="669215"/>
                  </a:cubicBezTo>
                  <a:cubicBezTo>
                    <a:pt x="485221" y="662674"/>
                    <a:pt x="484651" y="656272"/>
                    <a:pt x="483511" y="649851"/>
                  </a:cubicBezTo>
                  <a:cubicBezTo>
                    <a:pt x="483068" y="647387"/>
                    <a:pt x="482624" y="644924"/>
                    <a:pt x="482054" y="642517"/>
                  </a:cubicBezTo>
                  <a:lnTo>
                    <a:pt x="482054" y="642517"/>
                  </a:lnTo>
                  <a:cubicBezTo>
                    <a:pt x="490603" y="647659"/>
                    <a:pt x="499911" y="651826"/>
                    <a:pt x="509157" y="655429"/>
                  </a:cubicBezTo>
                  <a:cubicBezTo>
                    <a:pt x="514413" y="657475"/>
                    <a:pt x="519669" y="659299"/>
                    <a:pt x="525051" y="660850"/>
                  </a:cubicBezTo>
                  <a:cubicBezTo>
                    <a:pt x="530498" y="662465"/>
                    <a:pt x="536070" y="663522"/>
                    <a:pt x="541579" y="664434"/>
                  </a:cubicBezTo>
                  <a:cubicBezTo>
                    <a:pt x="554181" y="666632"/>
                    <a:pt x="567035" y="667746"/>
                    <a:pt x="579827" y="667746"/>
                  </a:cubicBezTo>
                  <a:cubicBezTo>
                    <a:pt x="580144" y="667746"/>
                    <a:pt x="580523" y="667746"/>
                    <a:pt x="580967" y="667746"/>
                  </a:cubicBezTo>
                  <a:cubicBezTo>
                    <a:pt x="592809" y="667689"/>
                    <a:pt x="604460" y="666138"/>
                    <a:pt x="616049" y="663940"/>
                  </a:cubicBezTo>
                  <a:cubicBezTo>
                    <a:pt x="624977" y="662199"/>
                    <a:pt x="634033" y="659919"/>
                    <a:pt x="642645" y="656899"/>
                  </a:cubicBezTo>
                  <a:cubicBezTo>
                    <a:pt x="647331" y="655195"/>
                    <a:pt x="652143" y="653580"/>
                    <a:pt x="656766" y="651959"/>
                  </a:cubicBezTo>
                  <a:cubicBezTo>
                    <a:pt x="658095" y="651465"/>
                    <a:pt x="659362" y="650845"/>
                    <a:pt x="660565" y="650344"/>
                  </a:cubicBezTo>
                  <a:cubicBezTo>
                    <a:pt x="663795" y="648920"/>
                    <a:pt x="666898" y="647533"/>
                    <a:pt x="670127" y="646190"/>
                  </a:cubicBezTo>
                  <a:cubicBezTo>
                    <a:pt x="674117" y="644424"/>
                    <a:pt x="678170" y="642461"/>
                    <a:pt x="682096" y="640339"/>
                  </a:cubicBezTo>
                  <a:cubicBezTo>
                    <a:pt x="688111" y="637243"/>
                    <a:pt x="694064" y="634064"/>
                    <a:pt x="699763" y="630417"/>
                  </a:cubicBezTo>
                  <a:cubicBezTo>
                    <a:pt x="709072" y="624502"/>
                    <a:pt x="717747" y="617308"/>
                    <a:pt x="725980" y="610039"/>
                  </a:cubicBezTo>
                  <a:cubicBezTo>
                    <a:pt x="730602" y="605954"/>
                    <a:pt x="734971" y="601509"/>
                    <a:pt x="739024" y="596930"/>
                  </a:cubicBezTo>
                  <a:cubicBezTo>
                    <a:pt x="741494" y="600388"/>
                    <a:pt x="744407" y="603618"/>
                    <a:pt x="747447" y="606739"/>
                  </a:cubicBezTo>
                  <a:cubicBezTo>
                    <a:pt x="753462" y="613085"/>
                    <a:pt x="760301" y="618429"/>
                    <a:pt x="767583" y="623356"/>
                  </a:cubicBezTo>
                  <a:cubicBezTo>
                    <a:pt x="774803" y="628428"/>
                    <a:pt x="783415" y="631100"/>
                    <a:pt x="791584" y="634133"/>
                  </a:cubicBezTo>
                  <a:cubicBezTo>
                    <a:pt x="797853" y="636413"/>
                    <a:pt x="804501" y="637097"/>
                    <a:pt x="811087" y="637794"/>
                  </a:cubicBezTo>
                  <a:cubicBezTo>
                    <a:pt x="816217" y="638439"/>
                    <a:pt x="821473" y="638705"/>
                    <a:pt x="826602" y="638870"/>
                  </a:cubicBezTo>
                  <a:cubicBezTo>
                    <a:pt x="827045" y="638870"/>
                    <a:pt x="827551" y="638870"/>
                    <a:pt x="827995" y="638870"/>
                  </a:cubicBezTo>
                  <a:cubicBezTo>
                    <a:pt x="831351" y="638870"/>
                    <a:pt x="834518" y="638649"/>
                    <a:pt x="837810" y="638148"/>
                  </a:cubicBezTo>
                  <a:cubicBezTo>
                    <a:pt x="843193" y="637382"/>
                    <a:pt x="848322" y="636242"/>
                    <a:pt x="853325" y="634646"/>
                  </a:cubicBezTo>
                  <a:cubicBezTo>
                    <a:pt x="858834" y="632949"/>
                    <a:pt x="864090" y="630417"/>
                    <a:pt x="869283" y="627934"/>
                  </a:cubicBezTo>
                  <a:cubicBezTo>
                    <a:pt x="869662" y="627788"/>
                    <a:pt x="870043" y="627586"/>
                    <a:pt x="870422" y="627377"/>
                  </a:cubicBezTo>
                  <a:cubicBezTo>
                    <a:pt x="872069" y="631100"/>
                    <a:pt x="874221" y="634704"/>
                    <a:pt x="876375" y="638085"/>
                  </a:cubicBezTo>
                  <a:cubicBezTo>
                    <a:pt x="880744" y="645070"/>
                    <a:pt x="886190" y="651263"/>
                    <a:pt x="892016" y="657184"/>
                  </a:cubicBezTo>
                  <a:cubicBezTo>
                    <a:pt x="894738" y="660002"/>
                    <a:pt x="897905" y="662547"/>
                    <a:pt x="901008" y="664991"/>
                  </a:cubicBezTo>
                  <a:cubicBezTo>
                    <a:pt x="906580" y="669386"/>
                    <a:pt x="912406" y="673325"/>
                    <a:pt x="918612" y="676580"/>
                  </a:cubicBezTo>
                  <a:cubicBezTo>
                    <a:pt x="923868" y="679309"/>
                    <a:pt x="929630" y="681152"/>
                    <a:pt x="935203" y="682830"/>
                  </a:cubicBezTo>
                  <a:cubicBezTo>
                    <a:pt x="940269" y="684381"/>
                    <a:pt x="945398" y="685236"/>
                    <a:pt x="950527" y="685705"/>
                  </a:cubicBezTo>
                  <a:cubicBezTo>
                    <a:pt x="954073" y="686078"/>
                    <a:pt x="957556" y="686288"/>
                    <a:pt x="961103" y="686288"/>
                  </a:cubicBezTo>
                  <a:cubicBezTo>
                    <a:pt x="963066" y="686288"/>
                    <a:pt x="965155" y="686224"/>
                    <a:pt x="967182" y="686066"/>
                  </a:cubicBezTo>
                  <a:cubicBezTo>
                    <a:pt x="970094" y="685876"/>
                    <a:pt x="973008" y="685439"/>
                    <a:pt x="975857" y="684862"/>
                  </a:cubicBezTo>
                  <a:cubicBezTo>
                    <a:pt x="976554" y="690220"/>
                    <a:pt x="977947" y="695172"/>
                    <a:pt x="980164" y="700231"/>
                  </a:cubicBezTo>
                  <a:cubicBezTo>
                    <a:pt x="982380" y="705867"/>
                    <a:pt x="985292" y="711661"/>
                    <a:pt x="988776" y="716803"/>
                  </a:cubicBezTo>
                  <a:cubicBezTo>
                    <a:pt x="991498" y="720799"/>
                    <a:pt x="994918" y="724548"/>
                    <a:pt x="998147" y="728151"/>
                  </a:cubicBezTo>
                  <a:cubicBezTo>
                    <a:pt x="999921" y="729975"/>
                    <a:pt x="1001504" y="731799"/>
                    <a:pt x="1003276" y="733496"/>
                  </a:cubicBezTo>
                  <a:cubicBezTo>
                    <a:pt x="1006760" y="737023"/>
                    <a:pt x="1011192" y="739695"/>
                    <a:pt x="1015372" y="742241"/>
                  </a:cubicBezTo>
                  <a:cubicBezTo>
                    <a:pt x="1020881" y="745553"/>
                    <a:pt x="1026896" y="748022"/>
                    <a:pt x="1032849" y="750258"/>
                  </a:cubicBezTo>
                  <a:cubicBezTo>
                    <a:pt x="1043488" y="754298"/>
                    <a:pt x="1054632" y="756824"/>
                    <a:pt x="1066031" y="758002"/>
                  </a:cubicBezTo>
                  <a:cubicBezTo>
                    <a:pt x="1069197" y="758351"/>
                    <a:pt x="1072363" y="758585"/>
                    <a:pt x="1075656" y="758642"/>
                  </a:cubicBezTo>
                  <a:cubicBezTo>
                    <a:pt x="1078696" y="758642"/>
                    <a:pt x="1081799" y="758084"/>
                    <a:pt x="1084838" y="757521"/>
                  </a:cubicBezTo>
                  <a:cubicBezTo>
                    <a:pt x="1090918" y="756470"/>
                    <a:pt x="1096680" y="754627"/>
                    <a:pt x="1102442" y="752176"/>
                  </a:cubicBezTo>
                  <a:cubicBezTo>
                    <a:pt x="1102759" y="752018"/>
                    <a:pt x="1103139" y="751898"/>
                    <a:pt x="1103456" y="751752"/>
                  </a:cubicBezTo>
                  <a:cubicBezTo>
                    <a:pt x="1104026" y="752930"/>
                    <a:pt x="1104722" y="754209"/>
                    <a:pt x="1105355" y="755412"/>
                  </a:cubicBezTo>
                  <a:cubicBezTo>
                    <a:pt x="1105989" y="756824"/>
                    <a:pt x="1106812" y="758173"/>
                    <a:pt x="1107572" y="759433"/>
                  </a:cubicBezTo>
                  <a:cubicBezTo>
                    <a:pt x="1109978" y="763429"/>
                    <a:pt x="1112764" y="767032"/>
                    <a:pt x="1116121" y="770262"/>
                  </a:cubicBezTo>
                  <a:cubicBezTo>
                    <a:pt x="1117387" y="771465"/>
                    <a:pt x="1118654" y="772541"/>
                    <a:pt x="1119983" y="773517"/>
                  </a:cubicBezTo>
                  <a:cubicBezTo>
                    <a:pt x="1120933" y="774302"/>
                    <a:pt x="1121883" y="775011"/>
                    <a:pt x="1122833" y="775632"/>
                  </a:cubicBezTo>
                  <a:cubicBezTo>
                    <a:pt x="1119857" y="779089"/>
                    <a:pt x="1117450" y="783104"/>
                    <a:pt x="1114981" y="786922"/>
                  </a:cubicBezTo>
                  <a:cubicBezTo>
                    <a:pt x="1111498" y="792267"/>
                    <a:pt x="1108965" y="797903"/>
                    <a:pt x="1107128" y="804033"/>
                  </a:cubicBezTo>
                  <a:cubicBezTo>
                    <a:pt x="1106115" y="807699"/>
                    <a:pt x="1105419" y="811574"/>
                    <a:pt x="1104976" y="815380"/>
                  </a:cubicBezTo>
                  <a:cubicBezTo>
                    <a:pt x="1104216" y="820313"/>
                    <a:pt x="1103583" y="825240"/>
                    <a:pt x="1103646" y="830236"/>
                  </a:cubicBezTo>
                  <a:cubicBezTo>
                    <a:pt x="1103709" y="834688"/>
                    <a:pt x="1104532" y="839273"/>
                    <a:pt x="1105989" y="843490"/>
                  </a:cubicBezTo>
                  <a:cubicBezTo>
                    <a:pt x="1108332" y="850183"/>
                    <a:pt x="1112384" y="855756"/>
                    <a:pt x="1117577" y="860543"/>
                  </a:cubicBezTo>
                  <a:cubicBezTo>
                    <a:pt x="1120110" y="862950"/>
                    <a:pt x="1122896" y="865261"/>
                    <a:pt x="1125810" y="867382"/>
                  </a:cubicBezTo>
                  <a:cubicBezTo>
                    <a:pt x="1122009" y="869719"/>
                    <a:pt x="1118210" y="872100"/>
                    <a:pt x="1114664" y="874854"/>
                  </a:cubicBezTo>
                  <a:cubicBezTo>
                    <a:pt x="1110041" y="878375"/>
                    <a:pt x="1105672" y="882245"/>
                    <a:pt x="1101176" y="886038"/>
                  </a:cubicBezTo>
                  <a:cubicBezTo>
                    <a:pt x="1098390" y="888317"/>
                    <a:pt x="1095604" y="890552"/>
                    <a:pt x="1093071" y="892959"/>
                  </a:cubicBezTo>
                  <a:cubicBezTo>
                    <a:pt x="1090158" y="895568"/>
                    <a:pt x="1087498" y="898303"/>
                    <a:pt x="1084711" y="901058"/>
                  </a:cubicBezTo>
                  <a:cubicBezTo>
                    <a:pt x="1078696" y="907188"/>
                    <a:pt x="1073313" y="914027"/>
                    <a:pt x="1068501" y="921069"/>
                  </a:cubicBezTo>
                  <a:cubicBezTo>
                    <a:pt x="1066411" y="924032"/>
                    <a:pt x="1064511" y="927059"/>
                    <a:pt x="1062611" y="930162"/>
                  </a:cubicBezTo>
                  <a:cubicBezTo>
                    <a:pt x="1060395" y="933885"/>
                    <a:pt x="1058812" y="937907"/>
                    <a:pt x="1057229" y="941928"/>
                  </a:cubicBezTo>
                  <a:cubicBezTo>
                    <a:pt x="1054759" y="948558"/>
                    <a:pt x="1052606" y="955188"/>
                    <a:pt x="1051466" y="962147"/>
                  </a:cubicBezTo>
                  <a:cubicBezTo>
                    <a:pt x="1050580" y="967017"/>
                    <a:pt x="1050263" y="971943"/>
                    <a:pt x="1049946" y="976870"/>
                  </a:cubicBezTo>
                  <a:cubicBezTo>
                    <a:pt x="1049630" y="981328"/>
                    <a:pt x="1049820" y="985888"/>
                    <a:pt x="1050263" y="990345"/>
                  </a:cubicBezTo>
                  <a:cubicBezTo>
                    <a:pt x="1051593" y="1004714"/>
                    <a:pt x="1060649" y="1016188"/>
                    <a:pt x="1070654" y="1026054"/>
                  </a:cubicBezTo>
                  <a:cubicBezTo>
                    <a:pt x="1058685" y="1031766"/>
                    <a:pt x="1047351" y="1038750"/>
                    <a:pt x="1036332" y="1045938"/>
                  </a:cubicBezTo>
                  <a:cubicBezTo>
                    <a:pt x="1029303" y="1050516"/>
                    <a:pt x="1022021" y="1055031"/>
                    <a:pt x="1015435" y="1060395"/>
                  </a:cubicBezTo>
                  <a:cubicBezTo>
                    <a:pt x="1008849" y="1065809"/>
                    <a:pt x="1002327" y="1071375"/>
                    <a:pt x="996944" y="1077999"/>
                  </a:cubicBezTo>
                  <a:cubicBezTo>
                    <a:pt x="991182" y="1085047"/>
                    <a:pt x="985673" y="1092297"/>
                    <a:pt x="980860" y="1099979"/>
                  </a:cubicBezTo>
                  <a:cubicBezTo>
                    <a:pt x="976364" y="1107236"/>
                    <a:pt x="971995" y="1114562"/>
                    <a:pt x="967688" y="1122016"/>
                  </a:cubicBezTo>
                  <a:cubicBezTo>
                    <a:pt x="965789" y="1125340"/>
                    <a:pt x="963952" y="1128652"/>
                    <a:pt x="962306" y="1132053"/>
                  </a:cubicBezTo>
                  <a:cubicBezTo>
                    <a:pt x="960153" y="1136207"/>
                    <a:pt x="958697" y="1140728"/>
                    <a:pt x="957430" y="1145224"/>
                  </a:cubicBezTo>
                  <a:cubicBezTo>
                    <a:pt x="955847" y="1150360"/>
                    <a:pt x="955530" y="1155932"/>
                    <a:pt x="954896" y="1161359"/>
                  </a:cubicBezTo>
                  <a:cubicBezTo>
                    <a:pt x="954327" y="1166419"/>
                    <a:pt x="953757" y="1171491"/>
                    <a:pt x="953377" y="1176563"/>
                  </a:cubicBezTo>
                  <a:cubicBezTo>
                    <a:pt x="953187" y="1181718"/>
                    <a:pt x="952997" y="1186797"/>
                    <a:pt x="953694" y="1192014"/>
                  </a:cubicBezTo>
                  <a:cubicBezTo>
                    <a:pt x="954200" y="1196371"/>
                    <a:pt x="955023" y="1200532"/>
                    <a:pt x="956670" y="1204635"/>
                  </a:cubicBezTo>
                  <a:cubicBezTo>
                    <a:pt x="958253" y="1208283"/>
                    <a:pt x="960153" y="1211816"/>
                    <a:pt x="962116" y="1215343"/>
                  </a:cubicBezTo>
                  <a:cubicBezTo>
                    <a:pt x="963699" y="1218218"/>
                    <a:pt x="965725" y="1221036"/>
                    <a:pt x="967688" y="1223708"/>
                  </a:cubicBezTo>
                  <a:cubicBezTo>
                    <a:pt x="970031" y="1226818"/>
                    <a:pt x="972437" y="1229844"/>
                    <a:pt x="975161" y="1232599"/>
                  </a:cubicBezTo>
                  <a:cubicBezTo>
                    <a:pt x="976997" y="1234416"/>
                    <a:pt x="979593" y="1236348"/>
                    <a:pt x="981809" y="1237671"/>
                  </a:cubicBezTo>
                  <a:cubicBezTo>
                    <a:pt x="984342" y="1239229"/>
                    <a:pt x="987002" y="1240489"/>
                    <a:pt x="989725" y="1241692"/>
                  </a:cubicBezTo>
                  <a:cubicBezTo>
                    <a:pt x="989028" y="1246853"/>
                    <a:pt x="988585" y="1252052"/>
                    <a:pt x="988142" y="1257251"/>
                  </a:cubicBezTo>
                  <a:cubicBezTo>
                    <a:pt x="987826" y="1261639"/>
                    <a:pt x="987572" y="1265996"/>
                    <a:pt x="987699" y="1270416"/>
                  </a:cubicBezTo>
                  <a:cubicBezTo>
                    <a:pt x="987889" y="1274754"/>
                    <a:pt x="988776" y="1279104"/>
                    <a:pt x="989788" y="1283328"/>
                  </a:cubicBezTo>
                  <a:cubicBezTo>
                    <a:pt x="990928" y="1288337"/>
                    <a:pt x="993651" y="1293061"/>
                    <a:pt x="995995" y="1297639"/>
                  </a:cubicBezTo>
                  <a:cubicBezTo>
                    <a:pt x="998084" y="1301718"/>
                    <a:pt x="1000490" y="1305738"/>
                    <a:pt x="1002897" y="1309677"/>
                  </a:cubicBezTo>
                  <a:cubicBezTo>
                    <a:pt x="1004859" y="1312932"/>
                    <a:pt x="1006886" y="1316016"/>
                    <a:pt x="1009039" y="1319144"/>
                  </a:cubicBezTo>
                  <a:cubicBezTo>
                    <a:pt x="1011572" y="1322855"/>
                    <a:pt x="1014485" y="1326249"/>
                    <a:pt x="1017714" y="1329359"/>
                  </a:cubicBezTo>
                  <a:cubicBezTo>
                    <a:pt x="1019741" y="1331245"/>
                    <a:pt x="1022274" y="1332936"/>
                    <a:pt x="1024617" y="1334494"/>
                  </a:cubicBezTo>
                  <a:cubicBezTo>
                    <a:pt x="1027530" y="1336375"/>
                    <a:pt x="1030443" y="1338078"/>
                    <a:pt x="1033546" y="1339630"/>
                  </a:cubicBezTo>
                  <a:cubicBezTo>
                    <a:pt x="1040638" y="1343296"/>
                    <a:pt x="1048300" y="1345905"/>
                    <a:pt x="1055963" y="1348432"/>
                  </a:cubicBezTo>
                  <a:cubicBezTo>
                    <a:pt x="1060268" y="1349901"/>
                    <a:pt x="1064511" y="1351193"/>
                    <a:pt x="1068880" y="1352453"/>
                  </a:cubicBezTo>
                  <a:cubicBezTo>
                    <a:pt x="1077049" y="1354707"/>
                    <a:pt x="1085282" y="1356556"/>
                    <a:pt x="1093514" y="1357880"/>
                  </a:cubicBezTo>
                  <a:cubicBezTo>
                    <a:pt x="1100733" y="1359083"/>
                    <a:pt x="1107952" y="1359995"/>
                    <a:pt x="1115234" y="1360577"/>
                  </a:cubicBezTo>
                  <a:cubicBezTo>
                    <a:pt x="1118147" y="1360799"/>
                    <a:pt x="1121060" y="1360926"/>
                    <a:pt x="1123973" y="1360926"/>
                  </a:cubicBezTo>
                  <a:cubicBezTo>
                    <a:pt x="1133155" y="1360926"/>
                    <a:pt x="1142274" y="1359849"/>
                    <a:pt x="1151392" y="1358234"/>
                  </a:cubicBezTo>
                  <a:cubicBezTo>
                    <a:pt x="1156205" y="1357322"/>
                    <a:pt x="1160954" y="1356176"/>
                    <a:pt x="1165703" y="1354707"/>
                  </a:cubicBezTo>
                  <a:cubicBezTo>
                    <a:pt x="1171213" y="1352953"/>
                    <a:pt x="1176469" y="1350338"/>
                    <a:pt x="1181788" y="1347894"/>
                  </a:cubicBezTo>
                  <a:cubicBezTo>
                    <a:pt x="1187297" y="1345265"/>
                    <a:pt x="1192616" y="1342099"/>
                    <a:pt x="1197935" y="1339066"/>
                  </a:cubicBezTo>
                  <a:cubicBezTo>
                    <a:pt x="1201418" y="1337021"/>
                    <a:pt x="1205028" y="1334849"/>
                    <a:pt x="1208574" y="1332733"/>
                  </a:cubicBezTo>
                  <a:cubicBezTo>
                    <a:pt x="1212437" y="1330391"/>
                    <a:pt x="1215920" y="1327516"/>
                    <a:pt x="1219592" y="1324755"/>
                  </a:cubicBezTo>
                  <a:cubicBezTo>
                    <a:pt x="1223012" y="1322171"/>
                    <a:pt x="1226305" y="1319410"/>
                    <a:pt x="1229597" y="1316516"/>
                  </a:cubicBezTo>
                  <a:cubicBezTo>
                    <a:pt x="1234537" y="1312147"/>
                    <a:pt x="1239413" y="1307790"/>
                    <a:pt x="1243339" y="1302490"/>
                  </a:cubicBezTo>
                  <a:cubicBezTo>
                    <a:pt x="1244226" y="1303212"/>
                    <a:pt x="1245049" y="1303839"/>
                    <a:pt x="1245872" y="1304478"/>
                  </a:cubicBezTo>
                  <a:cubicBezTo>
                    <a:pt x="1250178" y="1307626"/>
                    <a:pt x="1254864" y="1310114"/>
                    <a:pt x="1259740" y="1312286"/>
                  </a:cubicBezTo>
                  <a:cubicBezTo>
                    <a:pt x="1262210" y="1313483"/>
                    <a:pt x="1264996" y="1314484"/>
                    <a:pt x="1267655" y="1315459"/>
                  </a:cubicBezTo>
                  <a:cubicBezTo>
                    <a:pt x="1270125" y="1316390"/>
                    <a:pt x="1272531" y="1317365"/>
                    <a:pt x="1275001" y="1318062"/>
                  </a:cubicBezTo>
                  <a:cubicBezTo>
                    <a:pt x="1284310" y="1320905"/>
                    <a:pt x="1293556" y="1323640"/>
                    <a:pt x="1302927" y="1326249"/>
                  </a:cubicBezTo>
                  <a:cubicBezTo>
                    <a:pt x="1306663" y="1327300"/>
                    <a:pt x="1310526" y="1328092"/>
                    <a:pt x="1314262" y="1329004"/>
                  </a:cubicBezTo>
                  <a:cubicBezTo>
                    <a:pt x="1318251" y="1329916"/>
                    <a:pt x="1321988" y="1330682"/>
                    <a:pt x="1326041" y="1331410"/>
                  </a:cubicBezTo>
                  <a:cubicBezTo>
                    <a:pt x="1331297" y="1332233"/>
                    <a:pt x="1336616" y="1333297"/>
                    <a:pt x="1341998" y="1333791"/>
                  </a:cubicBezTo>
                  <a:cubicBezTo>
                    <a:pt x="1346938" y="1334203"/>
                    <a:pt x="1351814" y="1334621"/>
                    <a:pt x="1356816" y="1335051"/>
                  </a:cubicBezTo>
                  <a:cubicBezTo>
                    <a:pt x="1360235" y="1335406"/>
                    <a:pt x="1363592" y="1335463"/>
                    <a:pt x="1367075" y="1335551"/>
                  </a:cubicBezTo>
                  <a:cubicBezTo>
                    <a:pt x="1372900" y="1335779"/>
                    <a:pt x="1378663" y="1335925"/>
                    <a:pt x="1384426" y="1335925"/>
                  </a:cubicBezTo>
                  <a:cubicBezTo>
                    <a:pt x="1385692" y="1335925"/>
                    <a:pt x="1386832" y="1335900"/>
                    <a:pt x="1387972" y="1335900"/>
                  </a:cubicBezTo>
                  <a:cubicBezTo>
                    <a:pt x="1399687" y="1335697"/>
                    <a:pt x="1411275" y="1334082"/>
                    <a:pt x="1422611" y="1331822"/>
                  </a:cubicBezTo>
                  <a:cubicBezTo>
                    <a:pt x="1434516" y="1329479"/>
                    <a:pt x="1446104" y="1325958"/>
                    <a:pt x="1457439" y="1321588"/>
                  </a:cubicBezTo>
                  <a:cubicBezTo>
                    <a:pt x="1477196" y="1313901"/>
                    <a:pt x="1495117" y="1302838"/>
                    <a:pt x="1511644" y="1289806"/>
                  </a:cubicBezTo>
                  <a:cubicBezTo>
                    <a:pt x="1515443" y="1286849"/>
                    <a:pt x="1519243" y="1283892"/>
                    <a:pt x="1522979" y="1280928"/>
                  </a:cubicBezTo>
                  <a:cubicBezTo>
                    <a:pt x="1532225" y="1273741"/>
                    <a:pt x="1540584" y="1265578"/>
                    <a:pt x="1548309" y="1256833"/>
                  </a:cubicBezTo>
                  <a:cubicBezTo>
                    <a:pt x="1553501" y="1251077"/>
                    <a:pt x="1558187" y="1244859"/>
                    <a:pt x="1562684" y="1238526"/>
                  </a:cubicBezTo>
                  <a:cubicBezTo>
                    <a:pt x="1565216" y="1234923"/>
                    <a:pt x="1568066" y="1231339"/>
                    <a:pt x="1570409" y="1227520"/>
                  </a:cubicBezTo>
                  <a:cubicBezTo>
                    <a:pt x="1573132" y="1223297"/>
                    <a:pt x="1575792" y="1219067"/>
                    <a:pt x="1578515" y="1214849"/>
                  </a:cubicBezTo>
                  <a:cubicBezTo>
                    <a:pt x="1580795" y="1211322"/>
                    <a:pt x="1582567" y="1207516"/>
                    <a:pt x="1584594" y="1203907"/>
                  </a:cubicBezTo>
                  <a:cubicBezTo>
                    <a:pt x="1593776" y="1186942"/>
                    <a:pt x="1600804" y="1169110"/>
                    <a:pt x="1605491" y="1150360"/>
                  </a:cubicBezTo>
                  <a:cubicBezTo>
                    <a:pt x="1609037" y="1136568"/>
                    <a:pt x="1610810" y="1122130"/>
                    <a:pt x="1612393" y="1107939"/>
                  </a:cubicBezTo>
                  <a:cubicBezTo>
                    <a:pt x="1613469" y="1098452"/>
                    <a:pt x="1614103" y="1088853"/>
                    <a:pt x="1613280" y="1079335"/>
                  </a:cubicBezTo>
                  <a:cubicBezTo>
                    <a:pt x="1612709" y="1071230"/>
                    <a:pt x="1612203" y="1063194"/>
                    <a:pt x="1610177" y="1055322"/>
                  </a:cubicBezTo>
                  <a:cubicBezTo>
                    <a:pt x="1608657" y="1049889"/>
                    <a:pt x="1606377" y="1044652"/>
                    <a:pt x="1604161" y="1039517"/>
                  </a:cubicBezTo>
                  <a:cubicBezTo>
                    <a:pt x="1603021" y="1036718"/>
                    <a:pt x="1601628" y="1033969"/>
                    <a:pt x="1600298" y="1031209"/>
                  </a:cubicBezTo>
                  <a:cubicBezTo>
                    <a:pt x="1597195" y="1024661"/>
                    <a:pt x="1594092" y="1018119"/>
                    <a:pt x="1590420" y="1011901"/>
                  </a:cubicBezTo>
                  <a:cubicBezTo>
                    <a:pt x="1586367" y="1005125"/>
                    <a:pt x="1581301" y="999350"/>
                    <a:pt x="1575665" y="994006"/>
                  </a:cubicBezTo>
                  <a:cubicBezTo>
                    <a:pt x="1575982" y="993860"/>
                    <a:pt x="1576172" y="993657"/>
                    <a:pt x="1576488" y="993423"/>
                  </a:cubicBezTo>
                  <a:cubicBezTo>
                    <a:pt x="1581364" y="990276"/>
                    <a:pt x="1585860" y="986470"/>
                    <a:pt x="1590357" y="982651"/>
                  </a:cubicBezTo>
                  <a:cubicBezTo>
                    <a:pt x="1594535" y="979131"/>
                    <a:pt x="1598272" y="975255"/>
                    <a:pt x="1601818" y="971095"/>
                  </a:cubicBezTo>
                  <a:cubicBezTo>
                    <a:pt x="1605617" y="966668"/>
                    <a:pt x="1608847" y="961875"/>
                    <a:pt x="1612076" y="957069"/>
                  </a:cubicBezTo>
                  <a:cubicBezTo>
                    <a:pt x="1615686" y="951521"/>
                    <a:pt x="1618916" y="945664"/>
                    <a:pt x="1621829" y="939667"/>
                  </a:cubicBezTo>
                  <a:cubicBezTo>
                    <a:pt x="1626957" y="929104"/>
                    <a:pt x="1631074" y="917978"/>
                    <a:pt x="1634050" y="906694"/>
                  </a:cubicBezTo>
                  <a:cubicBezTo>
                    <a:pt x="1636710" y="896549"/>
                    <a:pt x="1637723" y="885848"/>
                    <a:pt x="1638293" y="875412"/>
                  </a:cubicBezTo>
                  <a:cubicBezTo>
                    <a:pt x="1638736" y="868864"/>
                    <a:pt x="1639053" y="862361"/>
                    <a:pt x="1638862" y="855819"/>
                  </a:cubicBezTo>
                  <a:cubicBezTo>
                    <a:pt x="1638736" y="850183"/>
                    <a:pt x="1637786" y="844548"/>
                    <a:pt x="1636900" y="839057"/>
                  </a:cubicBezTo>
                  <a:cubicBezTo>
                    <a:pt x="1635950" y="833839"/>
                    <a:pt x="1634873" y="828761"/>
                    <a:pt x="1633353" y="823758"/>
                  </a:cubicBezTo>
                  <a:cubicBezTo>
                    <a:pt x="1632530" y="821219"/>
                    <a:pt x="1631897" y="818762"/>
                    <a:pt x="1631074" y="816292"/>
                  </a:cubicBezTo>
                  <a:cubicBezTo>
                    <a:pt x="1630504" y="814449"/>
                    <a:pt x="1629744" y="812778"/>
                    <a:pt x="1629111" y="811074"/>
                  </a:cubicBezTo>
                  <a:cubicBezTo>
                    <a:pt x="1627655" y="807199"/>
                    <a:pt x="1625818" y="803469"/>
                    <a:pt x="1624172" y="799720"/>
                  </a:cubicBezTo>
                  <a:cubicBezTo>
                    <a:pt x="1621069" y="793179"/>
                    <a:pt x="1618156" y="786549"/>
                    <a:pt x="1613976" y="780647"/>
                  </a:cubicBezTo>
                  <a:cubicBezTo>
                    <a:pt x="1610493" y="775777"/>
                    <a:pt x="1606377" y="771345"/>
                    <a:pt x="1602071" y="767178"/>
                  </a:cubicBezTo>
                  <a:cubicBezTo>
                    <a:pt x="1597449" y="762745"/>
                    <a:pt x="1592003" y="759003"/>
                    <a:pt x="1586683" y="755412"/>
                  </a:cubicBezTo>
                  <a:cubicBezTo>
                    <a:pt x="1579971" y="750815"/>
                    <a:pt x="1572689" y="747167"/>
                    <a:pt x="1565090" y="744273"/>
                  </a:cubicBezTo>
                  <a:cubicBezTo>
                    <a:pt x="1565153" y="744210"/>
                    <a:pt x="1565343" y="744064"/>
                    <a:pt x="1565406" y="743912"/>
                  </a:cubicBezTo>
                  <a:cubicBezTo>
                    <a:pt x="1571106" y="736807"/>
                    <a:pt x="1575792" y="729063"/>
                    <a:pt x="1580478" y="721318"/>
                  </a:cubicBezTo>
                  <a:cubicBezTo>
                    <a:pt x="1585164" y="713549"/>
                    <a:pt x="1588773" y="705158"/>
                    <a:pt x="1591623" y="696641"/>
                  </a:cubicBezTo>
                  <a:cubicBezTo>
                    <a:pt x="1594789" y="687408"/>
                    <a:pt x="1595739" y="677549"/>
                    <a:pt x="1596815" y="667892"/>
                  </a:cubicBezTo>
                  <a:cubicBezTo>
                    <a:pt x="1597322" y="663111"/>
                    <a:pt x="1597828" y="658247"/>
                    <a:pt x="1598209" y="653435"/>
                  </a:cubicBezTo>
                  <a:cubicBezTo>
                    <a:pt x="1598461" y="651611"/>
                    <a:pt x="1598461" y="649851"/>
                    <a:pt x="1598652" y="648008"/>
                  </a:cubicBezTo>
                  <a:cubicBezTo>
                    <a:pt x="1598715" y="647033"/>
                    <a:pt x="1598778" y="646064"/>
                    <a:pt x="1598842" y="645070"/>
                  </a:cubicBezTo>
                  <a:cubicBezTo>
                    <a:pt x="1599095" y="641542"/>
                    <a:pt x="1598842" y="638231"/>
                    <a:pt x="1598209" y="634773"/>
                  </a:cubicBezTo>
                  <a:cubicBezTo>
                    <a:pt x="1596942" y="629403"/>
                    <a:pt x="1594789" y="624622"/>
                    <a:pt x="1592446" y="619696"/>
                  </a:cubicBezTo>
                  <a:cubicBezTo>
                    <a:pt x="1590357" y="615117"/>
                    <a:pt x="1587507" y="610969"/>
                    <a:pt x="1584467" y="606929"/>
                  </a:cubicBezTo>
                  <a:cubicBezTo>
                    <a:pt x="1580035" y="600945"/>
                    <a:pt x="1574715" y="595664"/>
                    <a:pt x="1569459" y="590383"/>
                  </a:cubicBezTo>
                  <a:cubicBezTo>
                    <a:pt x="1563950" y="584829"/>
                    <a:pt x="1557935" y="580099"/>
                    <a:pt x="1551539" y="575654"/>
                  </a:cubicBezTo>
                  <a:cubicBezTo>
                    <a:pt x="1546409" y="572196"/>
                    <a:pt x="1541280" y="568814"/>
                    <a:pt x="1535644" y="566288"/>
                  </a:cubicBezTo>
                  <a:cubicBezTo>
                    <a:pt x="1523803" y="560924"/>
                    <a:pt x="1510948" y="558961"/>
                    <a:pt x="1498093" y="558106"/>
                  </a:cubicBezTo>
                  <a:cubicBezTo>
                    <a:pt x="1498219" y="557897"/>
                    <a:pt x="1498410" y="557695"/>
                    <a:pt x="1498536" y="557467"/>
                  </a:cubicBezTo>
                  <a:cubicBezTo>
                    <a:pt x="1503412" y="550507"/>
                    <a:pt x="1507781" y="543168"/>
                    <a:pt x="1512404" y="535981"/>
                  </a:cubicBezTo>
                  <a:cubicBezTo>
                    <a:pt x="1516710" y="529003"/>
                    <a:pt x="1519877" y="521543"/>
                    <a:pt x="1523296" y="514064"/>
                  </a:cubicBezTo>
                  <a:cubicBezTo>
                    <a:pt x="1524246" y="512158"/>
                    <a:pt x="1524879" y="509980"/>
                    <a:pt x="1525639" y="507998"/>
                  </a:cubicBezTo>
                  <a:cubicBezTo>
                    <a:pt x="1526652" y="505408"/>
                    <a:pt x="1527729" y="502736"/>
                    <a:pt x="1528741" y="500101"/>
                  </a:cubicBezTo>
                  <a:cubicBezTo>
                    <a:pt x="1530262" y="495960"/>
                    <a:pt x="1531465" y="491590"/>
                    <a:pt x="1532858" y="487284"/>
                  </a:cubicBezTo>
                  <a:cubicBezTo>
                    <a:pt x="1534125" y="483282"/>
                    <a:pt x="1534884" y="479058"/>
                    <a:pt x="1536024" y="474955"/>
                  </a:cubicBezTo>
                  <a:cubicBezTo>
                    <a:pt x="1537101" y="470440"/>
                    <a:pt x="1537924" y="465805"/>
                    <a:pt x="1538684" y="461283"/>
                  </a:cubicBezTo>
                  <a:cubicBezTo>
                    <a:pt x="1539634" y="455856"/>
                    <a:pt x="1539950" y="450366"/>
                    <a:pt x="1539634" y="444946"/>
                  </a:cubicBezTo>
                  <a:cubicBezTo>
                    <a:pt x="1539507" y="441919"/>
                    <a:pt x="1538684" y="438810"/>
                    <a:pt x="1538114" y="435852"/>
                  </a:cubicBezTo>
                  <a:cubicBezTo>
                    <a:pt x="1537607" y="433117"/>
                    <a:pt x="1536720" y="430343"/>
                    <a:pt x="1536024" y="427671"/>
                  </a:cubicBezTo>
                  <a:cubicBezTo>
                    <a:pt x="1534567" y="422675"/>
                    <a:pt x="1532605" y="417951"/>
                    <a:pt x="1530388" y="413163"/>
                  </a:cubicBezTo>
                  <a:cubicBezTo>
                    <a:pt x="1528868" y="410054"/>
                    <a:pt x="1526969" y="407034"/>
                    <a:pt x="1525132" y="404070"/>
                  </a:cubicBezTo>
                  <a:cubicBezTo>
                    <a:pt x="1520636" y="396528"/>
                    <a:pt x="1515000" y="389987"/>
                    <a:pt x="1508795" y="383648"/>
                  </a:cubicBezTo>
                  <a:cubicBezTo>
                    <a:pt x="1505122" y="379779"/>
                    <a:pt x="1500183" y="376644"/>
                    <a:pt x="1495686" y="373624"/>
                  </a:cubicBezTo>
                  <a:cubicBezTo>
                    <a:pt x="1492710" y="371572"/>
                    <a:pt x="1489417" y="369685"/>
                    <a:pt x="1486188" y="367779"/>
                  </a:cubicBezTo>
                  <a:cubicBezTo>
                    <a:pt x="1478779" y="363346"/>
                    <a:pt x="1470927" y="359680"/>
                    <a:pt x="1463074" y="356102"/>
                  </a:cubicBezTo>
                  <a:cubicBezTo>
                    <a:pt x="1457945" y="353695"/>
                    <a:pt x="1452436" y="351935"/>
                    <a:pt x="1447054" y="350175"/>
                  </a:cubicBezTo>
                  <a:cubicBezTo>
                    <a:pt x="1441291" y="348186"/>
                    <a:pt x="1435338" y="346629"/>
                    <a:pt x="1429386" y="345305"/>
                  </a:cubicBezTo>
                  <a:cubicBezTo>
                    <a:pt x="1418874" y="342842"/>
                    <a:pt x="1407855" y="341493"/>
                    <a:pt x="1396964" y="340866"/>
                  </a:cubicBezTo>
                  <a:cubicBezTo>
                    <a:pt x="1387592" y="340372"/>
                    <a:pt x="1378093" y="339878"/>
                    <a:pt x="1368658" y="339524"/>
                  </a:cubicBezTo>
                  <a:cubicBezTo>
                    <a:pt x="1365681" y="339397"/>
                    <a:pt x="1362642" y="339359"/>
                    <a:pt x="1359539" y="339359"/>
                  </a:cubicBezTo>
                  <a:cubicBezTo>
                    <a:pt x="1354157" y="339359"/>
                    <a:pt x="1348711" y="339524"/>
                    <a:pt x="1343265" y="339789"/>
                  </a:cubicBezTo>
                  <a:cubicBezTo>
                    <a:pt x="1335666" y="340169"/>
                    <a:pt x="1328194" y="341373"/>
                    <a:pt x="1320721" y="342633"/>
                  </a:cubicBezTo>
                  <a:cubicBezTo>
                    <a:pt x="1321228" y="341784"/>
                    <a:pt x="1321671" y="340866"/>
                    <a:pt x="1322178" y="339960"/>
                  </a:cubicBezTo>
                  <a:cubicBezTo>
                    <a:pt x="1326230" y="332425"/>
                    <a:pt x="1330347" y="324801"/>
                    <a:pt x="1334336" y="317195"/>
                  </a:cubicBezTo>
                  <a:cubicBezTo>
                    <a:pt x="1338642" y="309216"/>
                    <a:pt x="1342442" y="301117"/>
                    <a:pt x="1346051" y="292815"/>
                  </a:cubicBezTo>
                  <a:cubicBezTo>
                    <a:pt x="1349661" y="284571"/>
                    <a:pt x="1352700" y="276035"/>
                    <a:pt x="1355170" y="267435"/>
                  </a:cubicBezTo>
                  <a:cubicBezTo>
                    <a:pt x="1357450" y="259342"/>
                    <a:pt x="1358526" y="250945"/>
                    <a:pt x="1359666" y="242625"/>
                  </a:cubicBezTo>
                  <a:cubicBezTo>
                    <a:pt x="1360806" y="232847"/>
                    <a:pt x="1361819" y="222982"/>
                    <a:pt x="1362832" y="213191"/>
                  </a:cubicBezTo>
                  <a:cubicBezTo>
                    <a:pt x="1364036" y="200989"/>
                    <a:pt x="1364225" y="188932"/>
                    <a:pt x="1362642" y="176831"/>
                  </a:cubicBezTo>
                  <a:cubicBezTo>
                    <a:pt x="1361819" y="170910"/>
                    <a:pt x="1360616" y="165065"/>
                    <a:pt x="1358969" y="159347"/>
                  </a:cubicBezTo>
                  <a:cubicBezTo>
                    <a:pt x="1357133" y="152577"/>
                    <a:pt x="1354347" y="146169"/>
                    <a:pt x="1351371" y="139748"/>
                  </a:cubicBezTo>
                  <a:cubicBezTo>
                    <a:pt x="1348774" y="134201"/>
                    <a:pt x="1345988" y="128692"/>
                    <a:pt x="1343265" y="123201"/>
                  </a:cubicBezTo>
                  <a:cubicBezTo>
                    <a:pt x="1338768" y="114602"/>
                    <a:pt x="1333640" y="106484"/>
                    <a:pt x="1327624" y="98885"/>
                  </a:cubicBezTo>
                  <a:cubicBezTo>
                    <a:pt x="1324078" y="94307"/>
                    <a:pt x="1320215" y="89937"/>
                    <a:pt x="1316099" y="85853"/>
                  </a:cubicBezTo>
                  <a:cubicBezTo>
                    <a:pt x="1312173" y="81831"/>
                    <a:pt x="1307740" y="78520"/>
                    <a:pt x="1303307" y="75208"/>
                  </a:cubicBezTo>
                  <a:cubicBezTo>
                    <a:pt x="1294125" y="68432"/>
                    <a:pt x="1284310" y="62733"/>
                    <a:pt x="1273798" y="58224"/>
                  </a:cubicBezTo>
                  <a:cubicBezTo>
                    <a:pt x="1262653" y="53576"/>
                    <a:pt x="1251001" y="50619"/>
                    <a:pt x="1238970" y="49770"/>
                  </a:cubicBezTo>
                  <a:cubicBezTo>
                    <a:pt x="1236500" y="49581"/>
                    <a:pt x="1234031" y="49498"/>
                    <a:pt x="1231561" y="49498"/>
                  </a:cubicBezTo>
                  <a:cubicBezTo>
                    <a:pt x="1220669" y="49498"/>
                    <a:pt x="1209967" y="51157"/>
                    <a:pt x="1199329" y="53576"/>
                  </a:cubicBezTo>
                  <a:cubicBezTo>
                    <a:pt x="1190337" y="55552"/>
                    <a:pt x="1181598" y="58661"/>
                    <a:pt x="1172986" y="61682"/>
                  </a:cubicBezTo>
                  <a:cubicBezTo>
                    <a:pt x="1164627" y="64500"/>
                    <a:pt x="1156522" y="68021"/>
                    <a:pt x="1148416" y="71478"/>
                  </a:cubicBezTo>
                  <a:cubicBezTo>
                    <a:pt x="1132331" y="78374"/>
                    <a:pt x="1116881" y="86625"/>
                    <a:pt x="1101936" y="95718"/>
                  </a:cubicBezTo>
                  <a:cubicBezTo>
                    <a:pt x="1097820" y="98175"/>
                    <a:pt x="1094021" y="100727"/>
                    <a:pt x="1090158" y="103400"/>
                  </a:cubicBezTo>
                  <a:cubicBezTo>
                    <a:pt x="1086548" y="105863"/>
                    <a:pt x="1083002" y="108536"/>
                    <a:pt x="1079582" y="111144"/>
                  </a:cubicBezTo>
                  <a:cubicBezTo>
                    <a:pt x="1078696" y="111784"/>
                    <a:pt x="1077746" y="112493"/>
                    <a:pt x="1076733" y="113196"/>
                  </a:cubicBezTo>
                  <a:cubicBezTo>
                    <a:pt x="1076986" y="110942"/>
                    <a:pt x="1077176" y="108681"/>
                    <a:pt x="1077366" y="106427"/>
                  </a:cubicBezTo>
                  <a:cubicBezTo>
                    <a:pt x="1078569" y="90577"/>
                    <a:pt x="1075339" y="74790"/>
                    <a:pt x="1069514" y="60143"/>
                  </a:cubicBezTo>
                  <a:cubicBezTo>
                    <a:pt x="1067931" y="56166"/>
                    <a:pt x="1066221" y="52316"/>
                    <a:pt x="1064511" y="48504"/>
                  </a:cubicBezTo>
                  <a:cubicBezTo>
                    <a:pt x="1063434" y="46041"/>
                    <a:pt x="1062168" y="43571"/>
                    <a:pt x="1061092" y="41114"/>
                  </a:cubicBezTo>
                  <a:cubicBezTo>
                    <a:pt x="1058496" y="35972"/>
                    <a:pt x="1054886" y="31584"/>
                    <a:pt x="1051150" y="27290"/>
                  </a:cubicBezTo>
                  <a:cubicBezTo>
                    <a:pt x="1048047" y="23713"/>
                    <a:pt x="1044817" y="20110"/>
                    <a:pt x="1041398" y="16931"/>
                  </a:cubicBezTo>
                  <a:cubicBezTo>
                    <a:pt x="1039561" y="15385"/>
                    <a:pt x="1037598" y="14182"/>
                    <a:pt x="1035698" y="12852"/>
                  </a:cubicBezTo>
                  <a:cubicBezTo>
                    <a:pt x="1034432" y="12067"/>
                    <a:pt x="1033229" y="11301"/>
                    <a:pt x="1031962" y="10680"/>
                  </a:cubicBezTo>
                  <a:cubicBezTo>
                    <a:pt x="1028290" y="8546"/>
                    <a:pt x="1024491" y="6868"/>
                    <a:pt x="1020311" y="5437"/>
                  </a:cubicBezTo>
                  <a:cubicBezTo>
                    <a:pt x="1008343" y="1214"/>
                    <a:pt x="995805" y="-547"/>
                    <a:pt x="98320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26" name="Left Arrow 25">
            <a:hlinkClick r:id="rId6" action="ppaction://hlinksldjump"/>
          </p:cNvPr>
          <p:cNvSpPr/>
          <p:nvPr/>
        </p:nvSpPr>
        <p:spPr>
          <a:xfrm>
            <a:off x="647964" y="5839996"/>
            <a:ext cx="593467" cy="4476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340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 animBg="1"/>
      <p:bldP spid="2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-121062"/>
            <a:ext cx="11643245" cy="706161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EF66280-0E92-48AF-9CDF-610001BD5FE8}"/>
              </a:ext>
            </a:extLst>
          </p:cNvPr>
          <p:cNvGrpSpPr/>
          <p:nvPr/>
        </p:nvGrpSpPr>
        <p:grpSpPr>
          <a:xfrm>
            <a:off x="453968" y="3031810"/>
            <a:ext cx="5458198" cy="1498761"/>
            <a:chOff x="1137749" y="-2486100"/>
            <a:chExt cx="4009401" cy="2601291"/>
          </a:xfrm>
        </p:grpSpPr>
        <p:sp>
          <p:nvSpPr>
            <p:cNvPr id="15" name="Rounded Rectangular Callout 14">
              <a:extLst>
                <a:ext uri="{FF2B5EF4-FFF2-40B4-BE49-F238E27FC236}">
                  <a16:creationId xmlns:a16="http://schemas.microsoft.com/office/drawing/2014/main" id="{B6250DD0-8BA4-4164-8DF7-2865F9CAFF1F}"/>
                </a:ext>
              </a:extLst>
            </p:cNvPr>
            <p:cNvSpPr/>
            <p:nvPr/>
          </p:nvSpPr>
          <p:spPr>
            <a:xfrm>
              <a:off x="1137749" y="-2486100"/>
              <a:ext cx="4009401" cy="2568109"/>
            </a:xfrm>
            <a:prstGeom prst="wedgeRoundRectCallout">
              <a:avLst>
                <a:gd name="adj1" fmla="val -52884"/>
                <a:gd name="adj2" fmla="val 46050"/>
                <a:gd name="adj3" fmla="val 16667"/>
              </a:avLst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D76C05B-C50A-4E03-9275-7B86E2FACC4F}"/>
                </a:ext>
              </a:extLst>
            </p:cNvPr>
            <p:cNvSpPr txBox="1"/>
            <p:nvPr/>
          </p:nvSpPr>
          <p:spPr>
            <a:xfrm>
              <a:off x="1211566" y="-2448899"/>
              <a:ext cx="3740148" cy="2564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4500" dirty="0">
                  <a:latin typeface="Comic Sans MS" panose="030F0702030302020204" pitchFamily="66" charset="0"/>
                </a:rPr>
                <a:t>Because he thinks it’s good for … .</a:t>
              </a:r>
              <a:endParaRPr lang="en-US" sz="450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17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76681A66-F9D2-446B-ABB2-F9EDC20D98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9442938D-6047-4678-A031-B32EDC65B5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106B36-E14A-40B0-8860-B6EA0D95F8AB}"/>
              </a:ext>
            </a:extLst>
          </p:cNvPr>
          <p:cNvGrpSpPr/>
          <p:nvPr/>
        </p:nvGrpSpPr>
        <p:grpSpPr>
          <a:xfrm>
            <a:off x="4910779" y="5560348"/>
            <a:ext cx="4097569" cy="828807"/>
            <a:chOff x="281535" y="3860275"/>
            <a:chExt cx="7228017" cy="986330"/>
          </a:xfrm>
        </p:grpSpPr>
        <p:sp>
          <p:nvSpPr>
            <p:cNvPr id="20" name="Rounded Rectangular Callout 15">
              <a:extLst>
                <a:ext uri="{FF2B5EF4-FFF2-40B4-BE49-F238E27FC236}">
                  <a16:creationId xmlns:a16="http://schemas.microsoft.com/office/drawing/2014/main" id="{5F351566-67B2-4CF4-A410-CA02C89C5FBA}"/>
                </a:ext>
              </a:extLst>
            </p:cNvPr>
            <p:cNvSpPr/>
            <p:nvPr/>
          </p:nvSpPr>
          <p:spPr>
            <a:xfrm>
              <a:off x="281535" y="3860275"/>
              <a:ext cx="6577513" cy="986330"/>
            </a:xfrm>
            <a:prstGeom prst="wedgeRoundRectCallout">
              <a:avLst>
                <a:gd name="adj1" fmla="val 67787"/>
                <a:gd name="adj2" fmla="val -6580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1" name="Google Shape;2128;p49">
              <a:extLst>
                <a:ext uri="{FF2B5EF4-FFF2-40B4-BE49-F238E27FC236}">
                  <a16:creationId xmlns:a16="http://schemas.microsoft.com/office/drawing/2014/main" id="{76095216-5AA1-4425-BEB2-8BD945132D51}"/>
                </a:ext>
              </a:extLst>
            </p:cNvPr>
            <p:cNvSpPr txBox="1">
              <a:spLocks/>
            </p:cNvSpPr>
            <p:nvPr/>
          </p:nvSpPr>
          <p:spPr>
            <a:xfrm>
              <a:off x="282800" y="3913781"/>
              <a:ext cx="7226752" cy="4919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algn="l" defTabSz="1219170">
                <a:buClr>
                  <a:srgbClr val="000000"/>
                </a:buClr>
                <a:defRPr/>
              </a:pPr>
              <a:endParaRPr lang="en-US" sz="6400" b="0" kern="0" dirty="0">
                <a:solidFill>
                  <a:srgbClr val="000000"/>
                </a:solidFill>
                <a:latin typeface="#9Slide07 SVNAppleberry" panose="02040603050506020204" pitchFamily="18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22" name="Google Shape;2128;p49">
            <a:extLst>
              <a:ext uri="{FF2B5EF4-FFF2-40B4-BE49-F238E27FC236}">
                <a16:creationId xmlns:a16="http://schemas.microsoft.com/office/drawing/2014/main" id="{10BC2016-20F7-4336-A1CD-E7F3C90D2F9F}"/>
              </a:ext>
            </a:extLst>
          </p:cNvPr>
          <p:cNvSpPr txBox="1">
            <a:spLocks/>
          </p:cNvSpPr>
          <p:nvPr/>
        </p:nvSpPr>
        <p:spPr>
          <a:xfrm>
            <a:off x="4820735" y="5394455"/>
            <a:ext cx="3988880" cy="943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4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US" sz="5333" b="0" kern="0" dirty="0">
                <a:solidFill>
                  <a:srgbClr val="250E0B"/>
                </a:solidFill>
                <a:latin typeface="Comic Sans MS" panose="030F0702030302020204" pitchFamily="66" charset="0"/>
                <a:ea typeface="Frijole"/>
                <a:cs typeface="Frijole"/>
                <a:sym typeface="Arial"/>
              </a:rPr>
              <a:t>group work</a:t>
            </a:r>
          </a:p>
        </p:txBody>
      </p:sp>
      <p:sp>
        <p:nvSpPr>
          <p:cNvPr id="23" name="Rectangle: Rounded Corners 23">
            <a:extLst>
              <a:ext uri="{FF2B5EF4-FFF2-40B4-BE49-F238E27FC236}">
                <a16:creationId xmlns:a16="http://schemas.microsoft.com/office/drawing/2014/main" id="{36611FE7-BBE8-4F2D-846B-D291CA30DD8E}"/>
              </a:ext>
            </a:extLst>
          </p:cNvPr>
          <p:cNvSpPr/>
          <p:nvPr/>
        </p:nvSpPr>
        <p:spPr>
          <a:xfrm>
            <a:off x="6486354" y="1727828"/>
            <a:ext cx="1168211" cy="9438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fun</a:t>
            </a:r>
          </a:p>
        </p:txBody>
      </p:sp>
      <p:sp>
        <p:nvSpPr>
          <p:cNvPr id="24" name="Rectangle: Rounded Corners 24">
            <a:extLst>
              <a:ext uri="{FF2B5EF4-FFF2-40B4-BE49-F238E27FC236}">
                <a16:creationId xmlns:a16="http://schemas.microsoft.com/office/drawing/2014/main" id="{E5231ADB-67FB-4C0E-B7FD-E933128FF5C3}"/>
              </a:ext>
            </a:extLst>
          </p:cNvPr>
          <p:cNvSpPr/>
          <p:nvPr/>
        </p:nvSpPr>
        <p:spPr>
          <a:xfrm>
            <a:off x="6486354" y="2937820"/>
            <a:ext cx="3232681" cy="9438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group work</a:t>
            </a:r>
          </a:p>
        </p:txBody>
      </p:sp>
      <p:sp>
        <p:nvSpPr>
          <p:cNvPr id="26" name="Rectangle: Rounded Corners 24">
            <a:extLst>
              <a:ext uri="{FF2B5EF4-FFF2-40B4-BE49-F238E27FC236}">
                <a16:creationId xmlns:a16="http://schemas.microsoft.com/office/drawing/2014/main" id="{E5231ADB-67FB-4C0E-B7FD-E933128FF5C3}"/>
              </a:ext>
            </a:extLst>
          </p:cNvPr>
          <p:cNvSpPr/>
          <p:nvPr/>
        </p:nvSpPr>
        <p:spPr>
          <a:xfrm>
            <a:off x="6486354" y="4120684"/>
            <a:ext cx="3232681" cy="9438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interesting</a:t>
            </a:r>
          </a:p>
        </p:txBody>
      </p:sp>
      <p:sp>
        <p:nvSpPr>
          <p:cNvPr id="27" name="Oval Callout 26"/>
          <p:cNvSpPr/>
          <p:nvPr/>
        </p:nvSpPr>
        <p:spPr>
          <a:xfrm>
            <a:off x="1276921" y="261961"/>
            <a:ext cx="8202426" cy="1393422"/>
          </a:xfrm>
          <a:prstGeom prst="wedgeEllipseCallout">
            <a:avLst>
              <a:gd name="adj1" fmla="val -36606"/>
              <a:gd name="adj2" fmla="val 62036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Why does he like doing project?</a:t>
            </a:r>
          </a:p>
        </p:txBody>
      </p:sp>
      <p:grpSp>
        <p:nvGrpSpPr>
          <p:cNvPr id="28" name="Picture 2">
            <a:extLst>
              <a:ext uri="{FF2B5EF4-FFF2-40B4-BE49-F238E27FC236}">
                <a16:creationId xmlns:a16="http://schemas.microsoft.com/office/drawing/2014/main" id="{E6887711-598A-495C-90A2-3746316FFD01}"/>
              </a:ext>
            </a:extLst>
          </p:cNvPr>
          <p:cNvGrpSpPr/>
          <p:nvPr/>
        </p:nvGrpSpPr>
        <p:grpSpPr>
          <a:xfrm>
            <a:off x="9346537" y="5164105"/>
            <a:ext cx="1561052" cy="1423059"/>
            <a:chOff x="7812073" y="3067624"/>
            <a:chExt cx="1640088" cy="1361472"/>
          </a:xfrm>
        </p:grpSpPr>
        <p:sp>
          <p:nvSpPr>
            <p:cNvPr id="29" name="Freeform: Shape 15">
              <a:extLst>
                <a:ext uri="{FF2B5EF4-FFF2-40B4-BE49-F238E27FC236}">
                  <a16:creationId xmlns:a16="http://schemas.microsoft.com/office/drawing/2014/main" id="{7CC446A6-A9E0-4FB2-B467-CE27859F6D85}"/>
                </a:ext>
              </a:extLst>
            </p:cNvPr>
            <p:cNvSpPr/>
            <p:nvPr/>
          </p:nvSpPr>
          <p:spPr>
            <a:xfrm>
              <a:off x="8059046" y="3472893"/>
              <a:ext cx="1051171" cy="835880"/>
            </a:xfrm>
            <a:custGeom>
              <a:avLst/>
              <a:gdLst>
                <a:gd name="connsiteX0" fmla="*/ 503197 w 1051171"/>
                <a:gd name="connsiteY0" fmla="*/ -547 h 835880"/>
                <a:gd name="connsiteX1" fmla="*/ 497497 w 1051171"/>
                <a:gd name="connsiteY1" fmla="*/ -484 h 835880"/>
                <a:gd name="connsiteX2" fmla="*/ 493192 w 1051171"/>
                <a:gd name="connsiteY2" fmla="*/ -402 h 835880"/>
                <a:gd name="connsiteX3" fmla="*/ 480020 w 1051171"/>
                <a:gd name="connsiteY3" fmla="*/ -249 h 835880"/>
                <a:gd name="connsiteX4" fmla="*/ 479450 w 1051171"/>
                <a:gd name="connsiteY4" fmla="*/ -249 h 835880"/>
                <a:gd name="connsiteX5" fmla="*/ 477867 w 1051171"/>
                <a:gd name="connsiteY5" fmla="*/ -319 h 835880"/>
                <a:gd name="connsiteX6" fmla="*/ 476157 w 1051171"/>
                <a:gd name="connsiteY6" fmla="*/ -319 h 835880"/>
                <a:gd name="connsiteX7" fmla="*/ 473687 w 1051171"/>
                <a:gd name="connsiteY7" fmla="*/ -249 h 835880"/>
                <a:gd name="connsiteX8" fmla="*/ 451081 w 1051171"/>
                <a:gd name="connsiteY8" fmla="*/ 1384 h 835880"/>
                <a:gd name="connsiteX9" fmla="*/ 435250 w 1051171"/>
                <a:gd name="connsiteY9" fmla="*/ 3164 h 835880"/>
                <a:gd name="connsiteX10" fmla="*/ 395166 w 1051171"/>
                <a:gd name="connsiteY10" fmla="*/ 9154 h 835880"/>
                <a:gd name="connsiteX11" fmla="*/ 375978 w 1051171"/>
                <a:gd name="connsiteY11" fmla="*/ 12922 h 835880"/>
                <a:gd name="connsiteX12" fmla="*/ 370596 w 1051171"/>
                <a:gd name="connsiteY12" fmla="*/ 14055 h 835880"/>
                <a:gd name="connsiteX13" fmla="*/ 355208 w 1051171"/>
                <a:gd name="connsiteY13" fmla="*/ 18000 h 835880"/>
                <a:gd name="connsiteX14" fmla="*/ 349192 w 1051171"/>
                <a:gd name="connsiteY14" fmla="*/ 19546 h 835880"/>
                <a:gd name="connsiteX15" fmla="*/ 336970 w 1051171"/>
                <a:gd name="connsiteY15" fmla="*/ 23130 h 835880"/>
                <a:gd name="connsiteX16" fmla="*/ 323419 w 1051171"/>
                <a:gd name="connsiteY16" fmla="*/ 27676 h 835880"/>
                <a:gd name="connsiteX17" fmla="*/ 314680 w 1051171"/>
                <a:gd name="connsiteY17" fmla="*/ 30672 h 835880"/>
                <a:gd name="connsiteX18" fmla="*/ 302459 w 1051171"/>
                <a:gd name="connsiteY18" fmla="*/ 35453 h 835880"/>
                <a:gd name="connsiteX19" fmla="*/ 298912 w 1051171"/>
                <a:gd name="connsiteY19" fmla="*/ 36941 h 835880"/>
                <a:gd name="connsiteX20" fmla="*/ 267123 w 1051171"/>
                <a:gd name="connsiteY20" fmla="*/ 51354 h 835880"/>
                <a:gd name="connsiteX21" fmla="*/ 218807 w 1051171"/>
                <a:gd name="connsiteY21" fmla="*/ 82490 h 835880"/>
                <a:gd name="connsiteX22" fmla="*/ 188412 w 1051171"/>
                <a:gd name="connsiteY22" fmla="*/ 107503 h 835880"/>
                <a:gd name="connsiteX23" fmla="*/ 159472 w 1051171"/>
                <a:gd name="connsiteY23" fmla="*/ 134030 h 835880"/>
                <a:gd name="connsiteX24" fmla="*/ 144528 w 1051171"/>
                <a:gd name="connsiteY24" fmla="*/ 148841 h 835880"/>
                <a:gd name="connsiteX25" fmla="*/ 135599 w 1051171"/>
                <a:gd name="connsiteY25" fmla="*/ 158251 h 835880"/>
                <a:gd name="connsiteX26" fmla="*/ 131673 w 1051171"/>
                <a:gd name="connsiteY26" fmla="*/ 162671 h 835880"/>
                <a:gd name="connsiteX27" fmla="*/ 105520 w 1051171"/>
                <a:gd name="connsiteY27" fmla="*/ 194099 h 835880"/>
                <a:gd name="connsiteX28" fmla="*/ 102797 w 1051171"/>
                <a:gd name="connsiteY28" fmla="*/ 197867 h 835880"/>
                <a:gd name="connsiteX29" fmla="*/ 93805 w 1051171"/>
                <a:gd name="connsiteY29" fmla="*/ 210716 h 835880"/>
                <a:gd name="connsiteX30" fmla="*/ 82913 w 1051171"/>
                <a:gd name="connsiteY30" fmla="*/ 228168 h 835880"/>
                <a:gd name="connsiteX31" fmla="*/ 68348 w 1051171"/>
                <a:gd name="connsiteY31" fmla="*/ 254396 h 835880"/>
                <a:gd name="connsiteX32" fmla="*/ 63662 w 1051171"/>
                <a:gd name="connsiteY32" fmla="*/ 263028 h 835880"/>
                <a:gd name="connsiteX33" fmla="*/ 60180 w 1051171"/>
                <a:gd name="connsiteY33" fmla="*/ 269442 h 835880"/>
                <a:gd name="connsiteX34" fmla="*/ 47705 w 1051171"/>
                <a:gd name="connsiteY34" fmla="*/ 294247 h 835880"/>
                <a:gd name="connsiteX35" fmla="*/ 31874 w 1051171"/>
                <a:gd name="connsiteY35" fmla="*/ 335800 h 835880"/>
                <a:gd name="connsiteX36" fmla="*/ 9520 w 1051171"/>
                <a:gd name="connsiteY36" fmla="*/ 410193 h 835880"/>
                <a:gd name="connsiteX37" fmla="*/ -549 w 1051171"/>
                <a:gd name="connsiteY37" fmla="*/ 493174 h 835880"/>
                <a:gd name="connsiteX38" fmla="*/ 655 w 1051171"/>
                <a:gd name="connsiteY38" fmla="*/ 535430 h 835880"/>
                <a:gd name="connsiteX39" fmla="*/ 7177 w 1051171"/>
                <a:gd name="connsiteY39" fmla="*/ 563926 h 835880"/>
                <a:gd name="connsiteX40" fmla="*/ 18892 w 1051171"/>
                <a:gd name="connsiteY40" fmla="*/ 593302 h 835880"/>
                <a:gd name="connsiteX41" fmla="*/ 26111 w 1051171"/>
                <a:gd name="connsiteY41" fmla="*/ 607904 h 835880"/>
                <a:gd name="connsiteX42" fmla="*/ 27631 w 1051171"/>
                <a:gd name="connsiteY42" fmla="*/ 610900 h 835880"/>
                <a:gd name="connsiteX43" fmla="*/ 31177 w 1051171"/>
                <a:gd name="connsiteY43" fmla="*/ 617182 h 835880"/>
                <a:gd name="connsiteX44" fmla="*/ 42322 w 1051171"/>
                <a:gd name="connsiteY44" fmla="*/ 633861 h 835880"/>
                <a:gd name="connsiteX45" fmla="*/ 48465 w 1051171"/>
                <a:gd name="connsiteY45" fmla="*/ 641549 h 835880"/>
                <a:gd name="connsiteX46" fmla="*/ 50745 w 1051171"/>
                <a:gd name="connsiteY46" fmla="*/ 644189 h 835880"/>
                <a:gd name="connsiteX47" fmla="*/ 56507 w 1051171"/>
                <a:gd name="connsiteY47" fmla="*/ 650750 h 835880"/>
                <a:gd name="connsiteX48" fmla="*/ 70945 w 1051171"/>
                <a:gd name="connsiteY48" fmla="*/ 665352 h 835880"/>
                <a:gd name="connsiteX49" fmla="*/ 98048 w 1051171"/>
                <a:gd name="connsiteY49" fmla="*/ 690365 h 835880"/>
                <a:gd name="connsiteX50" fmla="*/ 162638 w 1051171"/>
                <a:gd name="connsiteY50" fmla="*/ 735896 h 835880"/>
                <a:gd name="connsiteX51" fmla="*/ 228496 w 1051171"/>
                <a:gd name="connsiteY51" fmla="*/ 769255 h 835880"/>
                <a:gd name="connsiteX52" fmla="*/ 266997 w 1051171"/>
                <a:gd name="connsiteY52" fmla="*/ 783230 h 835880"/>
                <a:gd name="connsiteX53" fmla="*/ 295683 w 1051171"/>
                <a:gd name="connsiteY53" fmla="*/ 791361 h 835880"/>
                <a:gd name="connsiteX54" fmla="*/ 301509 w 1051171"/>
                <a:gd name="connsiteY54" fmla="*/ 792932 h 835880"/>
                <a:gd name="connsiteX55" fmla="*/ 310944 w 1051171"/>
                <a:gd name="connsiteY55" fmla="*/ 795446 h 835880"/>
                <a:gd name="connsiteX56" fmla="*/ 337477 w 1051171"/>
                <a:gd name="connsiteY56" fmla="*/ 802418 h 835880"/>
                <a:gd name="connsiteX57" fmla="*/ 349572 w 1051171"/>
                <a:gd name="connsiteY57" fmla="*/ 805185 h 835880"/>
                <a:gd name="connsiteX58" fmla="*/ 355208 w 1051171"/>
                <a:gd name="connsiteY58" fmla="*/ 806464 h 835880"/>
                <a:gd name="connsiteX59" fmla="*/ 358501 w 1051171"/>
                <a:gd name="connsiteY59" fmla="*/ 807180 h 835880"/>
                <a:gd name="connsiteX60" fmla="*/ 373255 w 1051171"/>
                <a:gd name="connsiteY60" fmla="*/ 810466 h 835880"/>
                <a:gd name="connsiteX61" fmla="*/ 444748 w 1051171"/>
                <a:gd name="connsiteY61" fmla="*/ 824360 h 835880"/>
                <a:gd name="connsiteX62" fmla="*/ 481223 w 1051171"/>
                <a:gd name="connsiteY62" fmla="*/ 829489 h 835880"/>
                <a:gd name="connsiteX63" fmla="*/ 522827 w 1051171"/>
                <a:gd name="connsiteY63" fmla="*/ 832991 h 835880"/>
                <a:gd name="connsiteX64" fmla="*/ 545244 w 1051171"/>
                <a:gd name="connsiteY64" fmla="*/ 833700 h 835880"/>
                <a:gd name="connsiteX65" fmla="*/ 560632 w 1051171"/>
                <a:gd name="connsiteY65" fmla="*/ 834188 h 835880"/>
                <a:gd name="connsiteX66" fmla="*/ 571080 w 1051171"/>
                <a:gd name="connsiteY66" fmla="*/ 834688 h 835880"/>
                <a:gd name="connsiteX67" fmla="*/ 578743 w 1051171"/>
                <a:gd name="connsiteY67" fmla="*/ 835042 h 835880"/>
                <a:gd name="connsiteX68" fmla="*/ 596157 w 1051171"/>
                <a:gd name="connsiteY68" fmla="*/ 835334 h 835880"/>
                <a:gd name="connsiteX69" fmla="*/ 598627 w 1051171"/>
                <a:gd name="connsiteY69" fmla="*/ 835334 h 835880"/>
                <a:gd name="connsiteX70" fmla="*/ 632885 w 1051171"/>
                <a:gd name="connsiteY70" fmla="*/ 834625 h 835880"/>
                <a:gd name="connsiteX71" fmla="*/ 639534 w 1051171"/>
                <a:gd name="connsiteY71" fmla="*/ 834409 h 835880"/>
                <a:gd name="connsiteX72" fmla="*/ 670816 w 1051171"/>
                <a:gd name="connsiteY72" fmla="*/ 833079 h 835880"/>
                <a:gd name="connsiteX73" fmla="*/ 685698 w 1051171"/>
                <a:gd name="connsiteY73" fmla="*/ 831351 h 835880"/>
                <a:gd name="connsiteX74" fmla="*/ 689497 w 1051171"/>
                <a:gd name="connsiteY74" fmla="*/ 830939 h 835880"/>
                <a:gd name="connsiteX75" fmla="*/ 706531 w 1051171"/>
                <a:gd name="connsiteY75" fmla="*/ 828419 h 835880"/>
                <a:gd name="connsiteX76" fmla="*/ 750921 w 1051171"/>
                <a:gd name="connsiteY76" fmla="*/ 820592 h 835880"/>
                <a:gd name="connsiteX77" fmla="*/ 762573 w 1051171"/>
                <a:gd name="connsiteY77" fmla="*/ 817736 h 835880"/>
                <a:gd name="connsiteX78" fmla="*/ 773908 w 1051171"/>
                <a:gd name="connsiteY78" fmla="*/ 813316 h 835880"/>
                <a:gd name="connsiteX79" fmla="*/ 775554 w 1051171"/>
                <a:gd name="connsiteY79" fmla="*/ 812606 h 835880"/>
                <a:gd name="connsiteX80" fmla="*/ 798605 w 1051171"/>
                <a:gd name="connsiteY80" fmla="*/ 801854 h 835880"/>
                <a:gd name="connsiteX81" fmla="*/ 830520 w 1051171"/>
                <a:gd name="connsiteY81" fmla="*/ 784947 h 835880"/>
                <a:gd name="connsiteX82" fmla="*/ 848441 w 1051171"/>
                <a:gd name="connsiteY82" fmla="*/ 774194 h 835880"/>
                <a:gd name="connsiteX83" fmla="*/ 859586 w 1051171"/>
                <a:gd name="connsiteY83" fmla="*/ 765981 h 835880"/>
                <a:gd name="connsiteX84" fmla="*/ 863258 w 1051171"/>
                <a:gd name="connsiteY84" fmla="*/ 763138 h 835880"/>
                <a:gd name="connsiteX85" fmla="*/ 876493 w 1051171"/>
                <a:gd name="connsiteY85" fmla="*/ 752094 h 835880"/>
                <a:gd name="connsiteX86" fmla="*/ 882446 w 1051171"/>
                <a:gd name="connsiteY86" fmla="*/ 746965 h 835880"/>
                <a:gd name="connsiteX87" fmla="*/ 892261 w 1051171"/>
                <a:gd name="connsiteY87" fmla="*/ 738200 h 835880"/>
                <a:gd name="connsiteX88" fmla="*/ 896884 w 1051171"/>
                <a:gd name="connsiteY88" fmla="*/ 733933 h 835880"/>
                <a:gd name="connsiteX89" fmla="*/ 922974 w 1051171"/>
                <a:gd name="connsiteY89" fmla="*/ 707672 h 835880"/>
                <a:gd name="connsiteX90" fmla="*/ 923480 w 1051171"/>
                <a:gd name="connsiteY90" fmla="*/ 707051 h 835880"/>
                <a:gd name="connsiteX91" fmla="*/ 948303 w 1051171"/>
                <a:gd name="connsiteY91" fmla="*/ 674484 h 835880"/>
                <a:gd name="connsiteX92" fmla="*/ 965718 w 1051171"/>
                <a:gd name="connsiteY92" fmla="*/ 642619 h 835880"/>
                <a:gd name="connsiteX93" fmla="*/ 968124 w 1051171"/>
                <a:gd name="connsiteY93" fmla="*/ 637990 h 835880"/>
                <a:gd name="connsiteX94" fmla="*/ 983258 w 1051171"/>
                <a:gd name="connsiteY94" fmla="*/ 608696 h 835880"/>
                <a:gd name="connsiteX95" fmla="*/ 1002002 w 1051171"/>
                <a:gd name="connsiteY95" fmla="*/ 570499 h 835880"/>
                <a:gd name="connsiteX96" fmla="*/ 1017960 w 1051171"/>
                <a:gd name="connsiteY96" fmla="*/ 530003 h 835880"/>
                <a:gd name="connsiteX97" fmla="*/ 1021569 w 1051171"/>
                <a:gd name="connsiteY97" fmla="*/ 517978 h 835880"/>
                <a:gd name="connsiteX98" fmla="*/ 1023406 w 1051171"/>
                <a:gd name="connsiteY98" fmla="*/ 512259 h 835880"/>
                <a:gd name="connsiteX99" fmla="*/ 1029169 w 1051171"/>
                <a:gd name="connsiteY99" fmla="*/ 494655 h 835880"/>
                <a:gd name="connsiteX100" fmla="*/ 1029485 w 1051171"/>
                <a:gd name="connsiteY100" fmla="*/ 493737 h 835880"/>
                <a:gd name="connsiteX101" fmla="*/ 1035754 w 1051171"/>
                <a:gd name="connsiteY101" fmla="*/ 475842 h 835880"/>
                <a:gd name="connsiteX102" fmla="*/ 1041959 w 1051171"/>
                <a:gd name="connsiteY102" fmla="*/ 458529 h 835880"/>
                <a:gd name="connsiteX103" fmla="*/ 1047089 w 1051171"/>
                <a:gd name="connsiteY103" fmla="*/ 440703 h 835880"/>
                <a:gd name="connsiteX104" fmla="*/ 1049432 w 1051171"/>
                <a:gd name="connsiteY104" fmla="*/ 424258 h 835880"/>
                <a:gd name="connsiteX105" fmla="*/ 1049432 w 1051171"/>
                <a:gd name="connsiteY105" fmla="*/ 423966 h 835880"/>
                <a:gd name="connsiteX106" fmla="*/ 1050002 w 1051171"/>
                <a:gd name="connsiteY106" fmla="*/ 411264 h 835880"/>
                <a:gd name="connsiteX107" fmla="*/ 1049432 w 1051171"/>
                <a:gd name="connsiteY107" fmla="*/ 396522 h 835880"/>
                <a:gd name="connsiteX108" fmla="*/ 1046646 w 1051171"/>
                <a:gd name="connsiteY108" fmla="*/ 357615 h 835880"/>
                <a:gd name="connsiteX109" fmla="*/ 1044493 w 1051171"/>
                <a:gd name="connsiteY109" fmla="*/ 338795 h 835880"/>
                <a:gd name="connsiteX110" fmla="*/ 1041959 w 1051171"/>
                <a:gd name="connsiteY110" fmla="*/ 322533 h 835880"/>
                <a:gd name="connsiteX111" fmla="*/ 1037717 w 1051171"/>
                <a:gd name="connsiteY111" fmla="*/ 309356 h 835880"/>
                <a:gd name="connsiteX112" fmla="*/ 1037084 w 1051171"/>
                <a:gd name="connsiteY112" fmla="*/ 307405 h 835880"/>
                <a:gd name="connsiteX113" fmla="*/ 1027332 w 1051171"/>
                <a:gd name="connsiteY113" fmla="*/ 286749 h 835880"/>
                <a:gd name="connsiteX114" fmla="*/ 1017833 w 1051171"/>
                <a:gd name="connsiteY114" fmla="*/ 273299 h 835880"/>
                <a:gd name="connsiteX115" fmla="*/ 1017010 w 1051171"/>
                <a:gd name="connsiteY115" fmla="*/ 272292 h 835880"/>
                <a:gd name="connsiteX116" fmla="*/ 1011184 w 1051171"/>
                <a:gd name="connsiteY116" fmla="*/ 265858 h 835880"/>
                <a:gd name="connsiteX117" fmla="*/ 1004978 w 1051171"/>
                <a:gd name="connsiteY117" fmla="*/ 261312 h 835880"/>
                <a:gd name="connsiteX118" fmla="*/ 1000546 w 1051171"/>
                <a:gd name="connsiteY118" fmla="*/ 259386 h 835880"/>
                <a:gd name="connsiteX119" fmla="*/ 993327 w 1051171"/>
                <a:gd name="connsiteY119" fmla="*/ 247842 h 835880"/>
                <a:gd name="connsiteX120" fmla="*/ 992567 w 1051171"/>
                <a:gd name="connsiteY120" fmla="*/ 246690 h 835880"/>
                <a:gd name="connsiteX121" fmla="*/ 982245 w 1051171"/>
                <a:gd name="connsiteY121" fmla="*/ 230954 h 835880"/>
                <a:gd name="connsiteX122" fmla="*/ 979458 w 1051171"/>
                <a:gd name="connsiteY122" fmla="*/ 226952 h 835880"/>
                <a:gd name="connsiteX123" fmla="*/ 976672 w 1051171"/>
                <a:gd name="connsiteY123" fmla="*/ 223032 h 835880"/>
                <a:gd name="connsiteX124" fmla="*/ 972746 w 1051171"/>
                <a:gd name="connsiteY124" fmla="*/ 218194 h 835880"/>
                <a:gd name="connsiteX125" fmla="*/ 970846 w 1051171"/>
                <a:gd name="connsiteY125" fmla="*/ 215908 h 835880"/>
                <a:gd name="connsiteX126" fmla="*/ 949950 w 1051171"/>
                <a:gd name="connsiteY126" fmla="*/ 191459 h 835880"/>
                <a:gd name="connsiteX127" fmla="*/ 878963 w 1051171"/>
                <a:gd name="connsiteY127" fmla="*/ 133295 h 835880"/>
                <a:gd name="connsiteX128" fmla="*/ 868261 w 1051171"/>
                <a:gd name="connsiteY128" fmla="*/ 126380 h 835880"/>
                <a:gd name="connsiteX129" fmla="*/ 857559 w 1051171"/>
                <a:gd name="connsiteY129" fmla="*/ 119491 h 835880"/>
                <a:gd name="connsiteX130" fmla="*/ 847997 w 1051171"/>
                <a:gd name="connsiteY130" fmla="*/ 113627 h 835880"/>
                <a:gd name="connsiteX131" fmla="*/ 844641 w 1051171"/>
                <a:gd name="connsiteY131" fmla="*/ 111651 h 835880"/>
                <a:gd name="connsiteX132" fmla="*/ 777074 w 1051171"/>
                <a:gd name="connsiteY132" fmla="*/ 73289 h 835880"/>
                <a:gd name="connsiteX133" fmla="*/ 773528 w 1051171"/>
                <a:gd name="connsiteY133" fmla="*/ 71358 h 835880"/>
                <a:gd name="connsiteX134" fmla="*/ 744146 w 1051171"/>
                <a:gd name="connsiteY134" fmla="*/ 56255 h 835880"/>
                <a:gd name="connsiteX135" fmla="*/ 703048 w 1051171"/>
                <a:gd name="connsiteY135" fmla="*/ 39873 h 835880"/>
                <a:gd name="connsiteX136" fmla="*/ 665054 w 1051171"/>
                <a:gd name="connsiteY136" fmla="*/ 27974 h 835880"/>
                <a:gd name="connsiteX137" fmla="*/ 656252 w 1051171"/>
                <a:gd name="connsiteY137" fmla="*/ 25536 h 835880"/>
                <a:gd name="connsiteX138" fmla="*/ 648019 w 1051171"/>
                <a:gd name="connsiteY138" fmla="*/ 23256 h 835880"/>
                <a:gd name="connsiteX139" fmla="*/ 643397 w 1051171"/>
                <a:gd name="connsiteY139" fmla="*/ 21914 h 835880"/>
                <a:gd name="connsiteX140" fmla="*/ 630922 w 1051171"/>
                <a:gd name="connsiteY140" fmla="*/ 18419 h 835880"/>
                <a:gd name="connsiteX141" fmla="*/ 610784 w 1051171"/>
                <a:gd name="connsiteY141" fmla="*/ 13194 h 835880"/>
                <a:gd name="connsiteX142" fmla="*/ 607175 w 1051171"/>
                <a:gd name="connsiteY142" fmla="*/ 12339 h 835880"/>
                <a:gd name="connsiteX143" fmla="*/ 594827 w 1051171"/>
                <a:gd name="connsiteY143" fmla="*/ 9452 h 835880"/>
                <a:gd name="connsiteX144" fmla="*/ 583745 w 1051171"/>
                <a:gd name="connsiteY144" fmla="*/ 7375 h 835880"/>
                <a:gd name="connsiteX145" fmla="*/ 574563 w 1051171"/>
                <a:gd name="connsiteY145" fmla="*/ 5589 h 835880"/>
                <a:gd name="connsiteX146" fmla="*/ 569941 w 1051171"/>
                <a:gd name="connsiteY146" fmla="*/ 4937 h 835880"/>
                <a:gd name="connsiteX147" fmla="*/ 567598 w 1051171"/>
                <a:gd name="connsiteY147" fmla="*/ 4734 h 835880"/>
                <a:gd name="connsiteX148" fmla="*/ 560505 w 1051171"/>
                <a:gd name="connsiteY148" fmla="*/ 3879 h 835880"/>
                <a:gd name="connsiteX149" fmla="*/ 553286 w 1051171"/>
                <a:gd name="connsiteY149" fmla="*/ 3030 h 835880"/>
                <a:gd name="connsiteX150" fmla="*/ 533909 w 1051171"/>
                <a:gd name="connsiteY150" fmla="*/ 1087 h 835880"/>
                <a:gd name="connsiteX151" fmla="*/ 521307 w 1051171"/>
                <a:gd name="connsiteY151" fmla="*/ 378 h 835880"/>
                <a:gd name="connsiteX152" fmla="*/ 508832 w 1051171"/>
                <a:gd name="connsiteY152" fmla="*/ -319 h 835880"/>
                <a:gd name="connsiteX153" fmla="*/ 503197 w 1051171"/>
                <a:gd name="connsiteY153" fmla="*/ -547 h 83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1051171" h="835880">
                  <a:moveTo>
                    <a:pt x="503197" y="-547"/>
                  </a:moveTo>
                  <a:cubicBezTo>
                    <a:pt x="501296" y="-547"/>
                    <a:pt x="499397" y="-484"/>
                    <a:pt x="497497" y="-484"/>
                  </a:cubicBezTo>
                  <a:cubicBezTo>
                    <a:pt x="496104" y="-402"/>
                    <a:pt x="494648" y="-402"/>
                    <a:pt x="493192" y="-402"/>
                  </a:cubicBezTo>
                  <a:lnTo>
                    <a:pt x="480020" y="-249"/>
                  </a:lnTo>
                  <a:lnTo>
                    <a:pt x="479450" y="-249"/>
                  </a:lnTo>
                  <a:lnTo>
                    <a:pt x="477867" y="-319"/>
                  </a:lnTo>
                  <a:lnTo>
                    <a:pt x="476157" y="-319"/>
                  </a:lnTo>
                  <a:cubicBezTo>
                    <a:pt x="475270" y="-319"/>
                    <a:pt x="474447" y="-319"/>
                    <a:pt x="473687" y="-249"/>
                  </a:cubicBezTo>
                  <a:cubicBezTo>
                    <a:pt x="466089" y="314"/>
                    <a:pt x="458616" y="878"/>
                    <a:pt x="451081" y="1384"/>
                  </a:cubicBezTo>
                  <a:cubicBezTo>
                    <a:pt x="445762" y="1821"/>
                    <a:pt x="440632" y="2448"/>
                    <a:pt x="435250" y="3164"/>
                  </a:cubicBezTo>
                  <a:cubicBezTo>
                    <a:pt x="421192" y="5089"/>
                    <a:pt x="407071" y="7305"/>
                    <a:pt x="395166" y="9154"/>
                  </a:cubicBezTo>
                  <a:cubicBezTo>
                    <a:pt x="388706" y="10135"/>
                    <a:pt x="382247" y="11579"/>
                    <a:pt x="375978" y="12922"/>
                  </a:cubicBezTo>
                  <a:lnTo>
                    <a:pt x="370596" y="14055"/>
                  </a:lnTo>
                  <a:cubicBezTo>
                    <a:pt x="364833" y="15335"/>
                    <a:pt x="359324" y="16842"/>
                    <a:pt x="355208" y="18000"/>
                  </a:cubicBezTo>
                  <a:cubicBezTo>
                    <a:pt x="353245" y="18564"/>
                    <a:pt x="351218" y="19064"/>
                    <a:pt x="349192" y="19546"/>
                  </a:cubicBezTo>
                  <a:cubicBezTo>
                    <a:pt x="345139" y="20641"/>
                    <a:pt x="340896" y="21680"/>
                    <a:pt x="336970" y="23130"/>
                  </a:cubicBezTo>
                  <a:lnTo>
                    <a:pt x="323419" y="27676"/>
                  </a:lnTo>
                  <a:lnTo>
                    <a:pt x="314680" y="30672"/>
                  </a:lnTo>
                  <a:cubicBezTo>
                    <a:pt x="310501" y="32103"/>
                    <a:pt x="306448" y="33813"/>
                    <a:pt x="302459" y="35453"/>
                  </a:cubicBezTo>
                  <a:lnTo>
                    <a:pt x="298912" y="36941"/>
                  </a:lnTo>
                  <a:cubicBezTo>
                    <a:pt x="286501" y="42007"/>
                    <a:pt x="276433" y="46642"/>
                    <a:pt x="267123" y="51354"/>
                  </a:cubicBezTo>
                  <a:cubicBezTo>
                    <a:pt x="251863" y="59187"/>
                    <a:pt x="236475" y="69078"/>
                    <a:pt x="218807" y="82490"/>
                  </a:cubicBezTo>
                  <a:cubicBezTo>
                    <a:pt x="209372" y="89608"/>
                    <a:pt x="199430" y="97802"/>
                    <a:pt x="188412" y="107503"/>
                  </a:cubicBezTo>
                  <a:cubicBezTo>
                    <a:pt x="180369" y="114652"/>
                    <a:pt x="169857" y="124056"/>
                    <a:pt x="159472" y="134030"/>
                  </a:cubicBezTo>
                  <a:cubicBezTo>
                    <a:pt x="154596" y="138785"/>
                    <a:pt x="149530" y="143788"/>
                    <a:pt x="144528" y="148841"/>
                  </a:cubicBezTo>
                  <a:cubicBezTo>
                    <a:pt x="141425" y="151925"/>
                    <a:pt x="138449" y="155104"/>
                    <a:pt x="135599" y="158251"/>
                  </a:cubicBezTo>
                  <a:cubicBezTo>
                    <a:pt x="134206" y="159739"/>
                    <a:pt x="132939" y="161164"/>
                    <a:pt x="131673" y="162671"/>
                  </a:cubicBezTo>
                  <a:cubicBezTo>
                    <a:pt x="121288" y="173715"/>
                    <a:pt x="112739" y="183980"/>
                    <a:pt x="105520" y="194099"/>
                  </a:cubicBezTo>
                  <a:lnTo>
                    <a:pt x="102797" y="197867"/>
                  </a:lnTo>
                  <a:cubicBezTo>
                    <a:pt x="99758" y="202021"/>
                    <a:pt x="96655" y="206352"/>
                    <a:pt x="93805" y="210716"/>
                  </a:cubicBezTo>
                  <a:cubicBezTo>
                    <a:pt x="90449" y="215908"/>
                    <a:pt x="86586" y="221987"/>
                    <a:pt x="82913" y="228168"/>
                  </a:cubicBezTo>
                  <a:cubicBezTo>
                    <a:pt x="77657" y="236716"/>
                    <a:pt x="72908" y="245702"/>
                    <a:pt x="68348" y="254396"/>
                  </a:cubicBezTo>
                  <a:cubicBezTo>
                    <a:pt x="66702" y="257309"/>
                    <a:pt x="65182" y="260184"/>
                    <a:pt x="63662" y="263028"/>
                  </a:cubicBezTo>
                  <a:cubicBezTo>
                    <a:pt x="62459" y="265168"/>
                    <a:pt x="61319" y="267302"/>
                    <a:pt x="60180" y="269442"/>
                  </a:cubicBezTo>
                  <a:cubicBezTo>
                    <a:pt x="55683" y="277421"/>
                    <a:pt x="51188" y="285622"/>
                    <a:pt x="47705" y="294247"/>
                  </a:cubicBezTo>
                  <a:cubicBezTo>
                    <a:pt x="41246" y="310407"/>
                    <a:pt x="36180" y="323667"/>
                    <a:pt x="31874" y="335800"/>
                  </a:cubicBezTo>
                  <a:cubicBezTo>
                    <a:pt x="21489" y="364587"/>
                    <a:pt x="14333" y="388239"/>
                    <a:pt x="9520" y="410193"/>
                  </a:cubicBezTo>
                  <a:cubicBezTo>
                    <a:pt x="3568" y="436916"/>
                    <a:pt x="1351" y="464715"/>
                    <a:pt x="-549" y="493174"/>
                  </a:cubicBezTo>
                  <a:cubicBezTo>
                    <a:pt x="-1688" y="509619"/>
                    <a:pt x="-1245" y="523025"/>
                    <a:pt x="655" y="535430"/>
                  </a:cubicBezTo>
                  <a:cubicBezTo>
                    <a:pt x="2301" y="546030"/>
                    <a:pt x="4391" y="555377"/>
                    <a:pt x="7177" y="563926"/>
                  </a:cubicBezTo>
                  <a:cubicBezTo>
                    <a:pt x="10280" y="573412"/>
                    <a:pt x="14016" y="582967"/>
                    <a:pt x="18892" y="593302"/>
                  </a:cubicBezTo>
                  <a:cubicBezTo>
                    <a:pt x="21299" y="598577"/>
                    <a:pt x="23705" y="603339"/>
                    <a:pt x="26111" y="607904"/>
                  </a:cubicBezTo>
                  <a:cubicBezTo>
                    <a:pt x="26681" y="608911"/>
                    <a:pt x="27187" y="609912"/>
                    <a:pt x="27631" y="610900"/>
                  </a:cubicBezTo>
                  <a:cubicBezTo>
                    <a:pt x="28771" y="613040"/>
                    <a:pt x="29911" y="615174"/>
                    <a:pt x="31177" y="617182"/>
                  </a:cubicBezTo>
                  <a:cubicBezTo>
                    <a:pt x="34280" y="622152"/>
                    <a:pt x="38080" y="628016"/>
                    <a:pt x="42322" y="633861"/>
                  </a:cubicBezTo>
                  <a:cubicBezTo>
                    <a:pt x="44222" y="636565"/>
                    <a:pt x="46438" y="639054"/>
                    <a:pt x="48465" y="641549"/>
                  </a:cubicBezTo>
                  <a:cubicBezTo>
                    <a:pt x="49288" y="642410"/>
                    <a:pt x="49921" y="643328"/>
                    <a:pt x="50745" y="644189"/>
                  </a:cubicBezTo>
                  <a:cubicBezTo>
                    <a:pt x="52391" y="646330"/>
                    <a:pt x="54354" y="648527"/>
                    <a:pt x="56507" y="650750"/>
                  </a:cubicBezTo>
                  <a:cubicBezTo>
                    <a:pt x="61700" y="656234"/>
                    <a:pt x="66449" y="660996"/>
                    <a:pt x="70945" y="665352"/>
                  </a:cubicBezTo>
                  <a:cubicBezTo>
                    <a:pt x="80253" y="674408"/>
                    <a:pt x="89119" y="682621"/>
                    <a:pt x="98048" y="690365"/>
                  </a:cubicBezTo>
                  <a:cubicBezTo>
                    <a:pt x="115905" y="706064"/>
                    <a:pt x="137056" y="720875"/>
                    <a:pt x="162638" y="735896"/>
                  </a:cubicBezTo>
                  <a:cubicBezTo>
                    <a:pt x="186448" y="749808"/>
                    <a:pt x="208042" y="760706"/>
                    <a:pt x="228496" y="769255"/>
                  </a:cubicBezTo>
                  <a:cubicBezTo>
                    <a:pt x="240210" y="774118"/>
                    <a:pt x="252749" y="778665"/>
                    <a:pt x="266997" y="783230"/>
                  </a:cubicBezTo>
                  <a:cubicBezTo>
                    <a:pt x="276495" y="786308"/>
                    <a:pt x="286184" y="788866"/>
                    <a:pt x="295683" y="791361"/>
                  </a:cubicBezTo>
                  <a:lnTo>
                    <a:pt x="301509" y="792932"/>
                  </a:lnTo>
                  <a:lnTo>
                    <a:pt x="310944" y="795446"/>
                  </a:lnTo>
                  <a:cubicBezTo>
                    <a:pt x="319810" y="797770"/>
                    <a:pt x="328612" y="800138"/>
                    <a:pt x="337477" y="802418"/>
                  </a:cubicBezTo>
                  <a:cubicBezTo>
                    <a:pt x="341466" y="803412"/>
                    <a:pt x="345582" y="804324"/>
                    <a:pt x="349572" y="805185"/>
                  </a:cubicBezTo>
                  <a:cubicBezTo>
                    <a:pt x="351408" y="805609"/>
                    <a:pt x="353308" y="806053"/>
                    <a:pt x="355208" y="806464"/>
                  </a:cubicBezTo>
                  <a:lnTo>
                    <a:pt x="358501" y="807180"/>
                  </a:lnTo>
                  <a:cubicBezTo>
                    <a:pt x="363377" y="808332"/>
                    <a:pt x="368315" y="809459"/>
                    <a:pt x="373255" y="810466"/>
                  </a:cubicBezTo>
                  <a:cubicBezTo>
                    <a:pt x="394216" y="814886"/>
                    <a:pt x="419102" y="819940"/>
                    <a:pt x="444748" y="824360"/>
                  </a:cubicBezTo>
                  <a:cubicBezTo>
                    <a:pt x="456907" y="826437"/>
                    <a:pt x="469065" y="828128"/>
                    <a:pt x="481223" y="829489"/>
                  </a:cubicBezTo>
                  <a:cubicBezTo>
                    <a:pt x="495281" y="831002"/>
                    <a:pt x="509086" y="832345"/>
                    <a:pt x="522827" y="832991"/>
                  </a:cubicBezTo>
                  <a:cubicBezTo>
                    <a:pt x="530363" y="833352"/>
                    <a:pt x="537962" y="833554"/>
                    <a:pt x="545244" y="833700"/>
                  </a:cubicBezTo>
                  <a:cubicBezTo>
                    <a:pt x="550373" y="833827"/>
                    <a:pt x="555566" y="833991"/>
                    <a:pt x="560632" y="834188"/>
                  </a:cubicBezTo>
                  <a:cubicBezTo>
                    <a:pt x="564178" y="834352"/>
                    <a:pt x="567598" y="834479"/>
                    <a:pt x="571080" y="834688"/>
                  </a:cubicBezTo>
                  <a:cubicBezTo>
                    <a:pt x="573677" y="834852"/>
                    <a:pt x="576210" y="834985"/>
                    <a:pt x="578743" y="835042"/>
                  </a:cubicBezTo>
                  <a:cubicBezTo>
                    <a:pt x="584568" y="835334"/>
                    <a:pt x="590458" y="835334"/>
                    <a:pt x="596157" y="835334"/>
                  </a:cubicBezTo>
                  <a:lnTo>
                    <a:pt x="598627" y="835334"/>
                  </a:lnTo>
                  <a:cubicBezTo>
                    <a:pt x="610151" y="835334"/>
                    <a:pt x="621866" y="834985"/>
                    <a:pt x="632885" y="834625"/>
                  </a:cubicBezTo>
                  <a:lnTo>
                    <a:pt x="639534" y="834409"/>
                  </a:lnTo>
                  <a:cubicBezTo>
                    <a:pt x="649792" y="834061"/>
                    <a:pt x="660368" y="833770"/>
                    <a:pt x="670816" y="833079"/>
                  </a:cubicBezTo>
                  <a:cubicBezTo>
                    <a:pt x="675819" y="832699"/>
                    <a:pt x="680885" y="831984"/>
                    <a:pt x="685698" y="831351"/>
                  </a:cubicBezTo>
                  <a:lnTo>
                    <a:pt x="689497" y="830939"/>
                  </a:lnTo>
                  <a:cubicBezTo>
                    <a:pt x="696082" y="830078"/>
                    <a:pt x="701465" y="829280"/>
                    <a:pt x="706531" y="828419"/>
                  </a:cubicBezTo>
                  <a:cubicBezTo>
                    <a:pt x="722362" y="825804"/>
                    <a:pt x="736610" y="823435"/>
                    <a:pt x="750921" y="820592"/>
                  </a:cubicBezTo>
                  <a:cubicBezTo>
                    <a:pt x="755671" y="819667"/>
                    <a:pt x="759343" y="818806"/>
                    <a:pt x="762573" y="817736"/>
                  </a:cubicBezTo>
                  <a:cubicBezTo>
                    <a:pt x="766499" y="816583"/>
                    <a:pt x="770299" y="814886"/>
                    <a:pt x="773908" y="813316"/>
                  </a:cubicBezTo>
                  <a:lnTo>
                    <a:pt x="775554" y="812606"/>
                  </a:lnTo>
                  <a:cubicBezTo>
                    <a:pt x="783533" y="809130"/>
                    <a:pt x="791702" y="805185"/>
                    <a:pt x="798605" y="801854"/>
                  </a:cubicBezTo>
                  <a:cubicBezTo>
                    <a:pt x="809560" y="796497"/>
                    <a:pt x="820324" y="790791"/>
                    <a:pt x="830520" y="784947"/>
                  </a:cubicBezTo>
                  <a:cubicBezTo>
                    <a:pt x="837549" y="780963"/>
                    <a:pt x="843185" y="777557"/>
                    <a:pt x="848441" y="774194"/>
                  </a:cubicBezTo>
                  <a:cubicBezTo>
                    <a:pt x="852240" y="771680"/>
                    <a:pt x="856039" y="768767"/>
                    <a:pt x="859586" y="765981"/>
                  </a:cubicBezTo>
                  <a:cubicBezTo>
                    <a:pt x="860789" y="764980"/>
                    <a:pt x="862056" y="764056"/>
                    <a:pt x="863258" y="763138"/>
                  </a:cubicBezTo>
                  <a:cubicBezTo>
                    <a:pt x="867818" y="759655"/>
                    <a:pt x="872251" y="755805"/>
                    <a:pt x="876493" y="752094"/>
                  </a:cubicBezTo>
                  <a:cubicBezTo>
                    <a:pt x="878520" y="750378"/>
                    <a:pt x="880482" y="748655"/>
                    <a:pt x="882446" y="746965"/>
                  </a:cubicBezTo>
                  <a:cubicBezTo>
                    <a:pt x="885802" y="744109"/>
                    <a:pt x="889032" y="741120"/>
                    <a:pt x="892261" y="738200"/>
                  </a:cubicBezTo>
                  <a:cubicBezTo>
                    <a:pt x="893781" y="736757"/>
                    <a:pt x="895238" y="735332"/>
                    <a:pt x="896884" y="733933"/>
                  </a:cubicBezTo>
                  <a:cubicBezTo>
                    <a:pt x="906066" y="725656"/>
                    <a:pt x="914614" y="716518"/>
                    <a:pt x="922974" y="707672"/>
                  </a:cubicBezTo>
                  <a:lnTo>
                    <a:pt x="923480" y="707051"/>
                  </a:lnTo>
                  <a:cubicBezTo>
                    <a:pt x="933296" y="696780"/>
                    <a:pt x="941591" y="685800"/>
                    <a:pt x="948303" y="674484"/>
                  </a:cubicBezTo>
                  <a:cubicBezTo>
                    <a:pt x="954509" y="664073"/>
                    <a:pt x="960208" y="653156"/>
                    <a:pt x="965718" y="642619"/>
                  </a:cubicBezTo>
                  <a:lnTo>
                    <a:pt x="968124" y="637990"/>
                  </a:lnTo>
                  <a:cubicBezTo>
                    <a:pt x="973063" y="628434"/>
                    <a:pt x="978256" y="618524"/>
                    <a:pt x="983258" y="608696"/>
                  </a:cubicBezTo>
                  <a:cubicBezTo>
                    <a:pt x="989464" y="596354"/>
                    <a:pt x="995923" y="583600"/>
                    <a:pt x="1002002" y="570499"/>
                  </a:cubicBezTo>
                  <a:cubicBezTo>
                    <a:pt x="1007765" y="558100"/>
                    <a:pt x="1012957" y="544840"/>
                    <a:pt x="1017960" y="530003"/>
                  </a:cubicBezTo>
                  <a:cubicBezTo>
                    <a:pt x="1019163" y="526020"/>
                    <a:pt x="1020493" y="521891"/>
                    <a:pt x="1021569" y="517978"/>
                  </a:cubicBezTo>
                  <a:cubicBezTo>
                    <a:pt x="1022139" y="516027"/>
                    <a:pt x="1022773" y="514121"/>
                    <a:pt x="1023406" y="512259"/>
                  </a:cubicBezTo>
                  <a:cubicBezTo>
                    <a:pt x="1025179" y="506345"/>
                    <a:pt x="1027142" y="500437"/>
                    <a:pt x="1029169" y="494655"/>
                  </a:cubicBezTo>
                  <a:lnTo>
                    <a:pt x="1029485" y="493737"/>
                  </a:lnTo>
                  <a:cubicBezTo>
                    <a:pt x="1031512" y="487747"/>
                    <a:pt x="1033664" y="481832"/>
                    <a:pt x="1035754" y="475842"/>
                  </a:cubicBezTo>
                  <a:cubicBezTo>
                    <a:pt x="1037844" y="470079"/>
                    <a:pt x="1039997" y="464298"/>
                    <a:pt x="1041959" y="458529"/>
                  </a:cubicBezTo>
                  <a:cubicBezTo>
                    <a:pt x="1043986" y="452538"/>
                    <a:pt x="1045633" y="446402"/>
                    <a:pt x="1047089" y="440703"/>
                  </a:cubicBezTo>
                  <a:cubicBezTo>
                    <a:pt x="1048482" y="435358"/>
                    <a:pt x="1048926" y="429729"/>
                    <a:pt x="1049432" y="424258"/>
                  </a:cubicBezTo>
                  <a:lnTo>
                    <a:pt x="1049432" y="423966"/>
                  </a:lnTo>
                  <a:cubicBezTo>
                    <a:pt x="1049749" y="419812"/>
                    <a:pt x="1049938" y="415684"/>
                    <a:pt x="1050002" y="411264"/>
                  </a:cubicBezTo>
                  <a:cubicBezTo>
                    <a:pt x="1050002" y="406198"/>
                    <a:pt x="1049686" y="401233"/>
                    <a:pt x="1049432" y="396522"/>
                  </a:cubicBezTo>
                  <a:cubicBezTo>
                    <a:pt x="1048672" y="384110"/>
                    <a:pt x="1047849" y="370869"/>
                    <a:pt x="1046646" y="357615"/>
                  </a:cubicBezTo>
                  <a:cubicBezTo>
                    <a:pt x="1046076" y="351029"/>
                    <a:pt x="1045252" y="344406"/>
                    <a:pt x="1044493" y="338795"/>
                  </a:cubicBezTo>
                  <a:cubicBezTo>
                    <a:pt x="1043796" y="333077"/>
                    <a:pt x="1042846" y="327372"/>
                    <a:pt x="1041959" y="322533"/>
                  </a:cubicBezTo>
                  <a:cubicBezTo>
                    <a:pt x="1041136" y="317961"/>
                    <a:pt x="1039490" y="313567"/>
                    <a:pt x="1037717" y="309356"/>
                  </a:cubicBezTo>
                  <a:lnTo>
                    <a:pt x="1037084" y="307405"/>
                  </a:lnTo>
                  <a:cubicBezTo>
                    <a:pt x="1034488" y="300870"/>
                    <a:pt x="1031385" y="294082"/>
                    <a:pt x="1027332" y="286749"/>
                  </a:cubicBezTo>
                  <a:cubicBezTo>
                    <a:pt x="1024672" y="281911"/>
                    <a:pt x="1021126" y="277421"/>
                    <a:pt x="1017833" y="273299"/>
                  </a:cubicBezTo>
                  <a:lnTo>
                    <a:pt x="1017010" y="272292"/>
                  </a:lnTo>
                  <a:cubicBezTo>
                    <a:pt x="1015237" y="270076"/>
                    <a:pt x="1013401" y="267809"/>
                    <a:pt x="1011184" y="265858"/>
                  </a:cubicBezTo>
                  <a:cubicBezTo>
                    <a:pt x="1009411" y="264167"/>
                    <a:pt x="1007194" y="262591"/>
                    <a:pt x="1004978" y="261312"/>
                  </a:cubicBezTo>
                  <a:cubicBezTo>
                    <a:pt x="1003649" y="260457"/>
                    <a:pt x="1002002" y="259887"/>
                    <a:pt x="1000546" y="259386"/>
                  </a:cubicBezTo>
                  <a:cubicBezTo>
                    <a:pt x="998140" y="255340"/>
                    <a:pt x="995606" y="251256"/>
                    <a:pt x="993327" y="247842"/>
                  </a:cubicBezTo>
                  <a:lnTo>
                    <a:pt x="992567" y="246690"/>
                  </a:lnTo>
                  <a:cubicBezTo>
                    <a:pt x="989211" y="241491"/>
                    <a:pt x="985727" y="236147"/>
                    <a:pt x="982245" y="230954"/>
                  </a:cubicBezTo>
                  <a:lnTo>
                    <a:pt x="979458" y="226952"/>
                  </a:lnTo>
                  <a:lnTo>
                    <a:pt x="976672" y="223032"/>
                  </a:lnTo>
                  <a:cubicBezTo>
                    <a:pt x="975406" y="221335"/>
                    <a:pt x="974139" y="219745"/>
                    <a:pt x="972746" y="218194"/>
                  </a:cubicBezTo>
                  <a:cubicBezTo>
                    <a:pt x="972050" y="217421"/>
                    <a:pt x="971479" y="216617"/>
                    <a:pt x="970846" y="215908"/>
                  </a:cubicBezTo>
                  <a:cubicBezTo>
                    <a:pt x="963311" y="206644"/>
                    <a:pt x="956789" y="198962"/>
                    <a:pt x="949950" y="191459"/>
                  </a:cubicBezTo>
                  <a:cubicBezTo>
                    <a:pt x="931079" y="171093"/>
                    <a:pt x="907776" y="152045"/>
                    <a:pt x="878963" y="133295"/>
                  </a:cubicBezTo>
                  <a:lnTo>
                    <a:pt x="868261" y="126380"/>
                  </a:lnTo>
                  <a:lnTo>
                    <a:pt x="857559" y="119491"/>
                  </a:lnTo>
                  <a:cubicBezTo>
                    <a:pt x="854393" y="117413"/>
                    <a:pt x="851163" y="115488"/>
                    <a:pt x="847997" y="113627"/>
                  </a:cubicBezTo>
                  <a:lnTo>
                    <a:pt x="844641" y="111651"/>
                  </a:lnTo>
                  <a:cubicBezTo>
                    <a:pt x="822098" y="98308"/>
                    <a:pt x="798858" y="85333"/>
                    <a:pt x="777074" y="73289"/>
                  </a:cubicBezTo>
                  <a:lnTo>
                    <a:pt x="773528" y="71358"/>
                  </a:lnTo>
                  <a:cubicBezTo>
                    <a:pt x="764156" y="66165"/>
                    <a:pt x="754214" y="60675"/>
                    <a:pt x="744146" y="56255"/>
                  </a:cubicBezTo>
                  <a:cubicBezTo>
                    <a:pt x="732241" y="51062"/>
                    <a:pt x="717993" y="45002"/>
                    <a:pt x="703048" y="39873"/>
                  </a:cubicBezTo>
                  <a:cubicBezTo>
                    <a:pt x="689307" y="35010"/>
                    <a:pt x="675502" y="30963"/>
                    <a:pt x="665054" y="27974"/>
                  </a:cubicBezTo>
                  <a:cubicBezTo>
                    <a:pt x="662077" y="27113"/>
                    <a:pt x="659164" y="26315"/>
                    <a:pt x="656252" y="25536"/>
                  </a:cubicBezTo>
                  <a:cubicBezTo>
                    <a:pt x="653465" y="24827"/>
                    <a:pt x="650806" y="24048"/>
                    <a:pt x="648019" y="23256"/>
                  </a:cubicBezTo>
                  <a:lnTo>
                    <a:pt x="643397" y="21914"/>
                  </a:lnTo>
                  <a:cubicBezTo>
                    <a:pt x="639344" y="20762"/>
                    <a:pt x="635101" y="19482"/>
                    <a:pt x="630922" y="18419"/>
                  </a:cubicBezTo>
                  <a:cubicBezTo>
                    <a:pt x="624209" y="16715"/>
                    <a:pt x="617497" y="14917"/>
                    <a:pt x="610784" y="13194"/>
                  </a:cubicBezTo>
                  <a:lnTo>
                    <a:pt x="607175" y="12339"/>
                  </a:lnTo>
                  <a:cubicBezTo>
                    <a:pt x="603122" y="11288"/>
                    <a:pt x="599006" y="10205"/>
                    <a:pt x="594827" y="9452"/>
                  </a:cubicBezTo>
                  <a:lnTo>
                    <a:pt x="583745" y="7375"/>
                  </a:lnTo>
                  <a:lnTo>
                    <a:pt x="574563" y="5589"/>
                  </a:lnTo>
                  <a:cubicBezTo>
                    <a:pt x="572980" y="5298"/>
                    <a:pt x="571460" y="5171"/>
                    <a:pt x="569941" y="4937"/>
                  </a:cubicBezTo>
                  <a:cubicBezTo>
                    <a:pt x="569117" y="4880"/>
                    <a:pt x="568421" y="4798"/>
                    <a:pt x="567598" y="4734"/>
                  </a:cubicBezTo>
                  <a:lnTo>
                    <a:pt x="560505" y="3879"/>
                  </a:lnTo>
                  <a:lnTo>
                    <a:pt x="553286" y="3030"/>
                  </a:lnTo>
                  <a:cubicBezTo>
                    <a:pt x="547081" y="2239"/>
                    <a:pt x="540431" y="1530"/>
                    <a:pt x="533909" y="1087"/>
                  </a:cubicBezTo>
                  <a:lnTo>
                    <a:pt x="521307" y="378"/>
                  </a:lnTo>
                  <a:lnTo>
                    <a:pt x="508832" y="-319"/>
                  </a:lnTo>
                  <a:cubicBezTo>
                    <a:pt x="507059" y="-484"/>
                    <a:pt x="505286" y="-547"/>
                    <a:pt x="503197" y="-547"/>
                  </a:cubicBezTo>
                  <a:close/>
                </a:path>
              </a:pathLst>
            </a:custGeom>
            <a:solidFill>
              <a:srgbClr val="BE948B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0" name="Freeform: Shape 16">
              <a:extLst>
                <a:ext uri="{FF2B5EF4-FFF2-40B4-BE49-F238E27FC236}">
                  <a16:creationId xmlns:a16="http://schemas.microsoft.com/office/drawing/2014/main" id="{929D406A-7D7A-4A7E-AE89-6F2FFA64D701}"/>
                </a:ext>
              </a:extLst>
            </p:cNvPr>
            <p:cNvSpPr/>
            <p:nvPr/>
          </p:nvSpPr>
          <p:spPr>
            <a:xfrm>
              <a:off x="8179355" y="4182125"/>
              <a:ext cx="645896" cy="139313"/>
            </a:xfrm>
            <a:custGeom>
              <a:avLst/>
              <a:gdLst>
                <a:gd name="connsiteX0" fmla="*/ 13706 w 645896"/>
                <a:gd name="connsiteY0" fmla="*/ -547 h 139313"/>
                <a:gd name="connsiteX1" fmla="*/ 535 w 645896"/>
                <a:gd name="connsiteY1" fmla="*/ 7159 h 139313"/>
                <a:gd name="connsiteX2" fmla="*/ 6551 w 645896"/>
                <a:gd name="connsiteY2" fmla="*/ 27220 h 139313"/>
                <a:gd name="connsiteX3" fmla="*/ 42076 w 645896"/>
                <a:gd name="connsiteY3" fmla="*/ 46275 h 139313"/>
                <a:gd name="connsiteX4" fmla="*/ 75068 w 645896"/>
                <a:gd name="connsiteY4" fmla="*/ 64341 h 139313"/>
                <a:gd name="connsiteX5" fmla="*/ 146625 w 645896"/>
                <a:gd name="connsiteY5" fmla="*/ 93958 h 139313"/>
                <a:gd name="connsiteX6" fmla="*/ 182529 w 645896"/>
                <a:gd name="connsiteY6" fmla="*/ 104793 h 139313"/>
                <a:gd name="connsiteX7" fmla="*/ 221537 w 645896"/>
                <a:gd name="connsiteY7" fmla="*/ 114526 h 139313"/>
                <a:gd name="connsiteX8" fmla="*/ 238508 w 645896"/>
                <a:gd name="connsiteY8" fmla="*/ 117774 h 139313"/>
                <a:gd name="connsiteX9" fmla="*/ 255796 w 645896"/>
                <a:gd name="connsiteY9" fmla="*/ 120814 h 139313"/>
                <a:gd name="connsiteX10" fmla="*/ 293916 w 645896"/>
                <a:gd name="connsiteY10" fmla="*/ 126830 h 139313"/>
                <a:gd name="connsiteX11" fmla="*/ 351035 w 645896"/>
                <a:gd name="connsiteY11" fmla="*/ 134555 h 139313"/>
                <a:gd name="connsiteX12" fmla="*/ 346222 w 645896"/>
                <a:gd name="connsiteY12" fmla="*/ 134137 h 139313"/>
                <a:gd name="connsiteX13" fmla="*/ 346222 w 645896"/>
                <a:gd name="connsiteY13" fmla="*/ 134137 h 139313"/>
                <a:gd name="connsiteX14" fmla="*/ 361104 w 645896"/>
                <a:gd name="connsiteY14" fmla="*/ 135562 h 139313"/>
                <a:gd name="connsiteX15" fmla="*/ 395932 w 645896"/>
                <a:gd name="connsiteY15" fmla="*/ 137829 h 139313"/>
                <a:gd name="connsiteX16" fmla="*/ 432597 w 645896"/>
                <a:gd name="connsiteY16" fmla="*/ 138747 h 139313"/>
                <a:gd name="connsiteX17" fmla="*/ 434876 w 645896"/>
                <a:gd name="connsiteY17" fmla="*/ 138766 h 139313"/>
                <a:gd name="connsiteX18" fmla="*/ 450011 w 645896"/>
                <a:gd name="connsiteY18" fmla="*/ 138475 h 139313"/>
                <a:gd name="connsiteX19" fmla="*/ 468375 w 645896"/>
                <a:gd name="connsiteY19" fmla="*/ 138120 h 139313"/>
                <a:gd name="connsiteX20" fmla="*/ 494528 w 645896"/>
                <a:gd name="connsiteY20" fmla="*/ 138348 h 139313"/>
                <a:gd name="connsiteX21" fmla="*/ 506116 w 645896"/>
                <a:gd name="connsiteY21" fmla="*/ 138247 h 139313"/>
                <a:gd name="connsiteX22" fmla="*/ 538982 w 645896"/>
                <a:gd name="connsiteY22" fmla="*/ 137266 h 139313"/>
                <a:gd name="connsiteX23" fmla="*/ 571657 w 645896"/>
                <a:gd name="connsiteY23" fmla="*/ 135917 h 139313"/>
                <a:gd name="connsiteX24" fmla="*/ 606169 w 645896"/>
                <a:gd name="connsiteY24" fmla="*/ 130813 h 139313"/>
                <a:gd name="connsiteX25" fmla="*/ 620923 w 645896"/>
                <a:gd name="connsiteY25" fmla="*/ 127210 h 139313"/>
                <a:gd name="connsiteX26" fmla="*/ 628079 w 645896"/>
                <a:gd name="connsiteY26" fmla="*/ 124873 h 139313"/>
                <a:gd name="connsiteX27" fmla="*/ 630612 w 645896"/>
                <a:gd name="connsiteY27" fmla="*/ 123872 h 139313"/>
                <a:gd name="connsiteX28" fmla="*/ 637704 w 645896"/>
                <a:gd name="connsiteY28" fmla="*/ 121371 h 139313"/>
                <a:gd name="connsiteX29" fmla="*/ 642961 w 645896"/>
                <a:gd name="connsiteY29" fmla="*/ 115710 h 139313"/>
                <a:gd name="connsiteX30" fmla="*/ 644037 w 645896"/>
                <a:gd name="connsiteY30" fmla="*/ 104046 h 139313"/>
                <a:gd name="connsiteX31" fmla="*/ 629535 w 645896"/>
                <a:gd name="connsiteY31" fmla="*/ 93394 h 139313"/>
                <a:gd name="connsiteX32" fmla="*/ 625103 w 645896"/>
                <a:gd name="connsiteY32" fmla="*/ 94104 h 139313"/>
                <a:gd name="connsiteX33" fmla="*/ 623077 w 645896"/>
                <a:gd name="connsiteY33" fmla="*/ 94876 h 139313"/>
                <a:gd name="connsiteX34" fmla="*/ 618327 w 645896"/>
                <a:gd name="connsiteY34" fmla="*/ 96231 h 139313"/>
                <a:gd name="connsiteX35" fmla="*/ 613641 w 645896"/>
                <a:gd name="connsiteY35" fmla="*/ 96877 h 139313"/>
                <a:gd name="connsiteX36" fmla="*/ 604586 w 645896"/>
                <a:gd name="connsiteY36" fmla="*/ 98498 h 139313"/>
                <a:gd name="connsiteX37" fmla="*/ 590465 w 645896"/>
                <a:gd name="connsiteY37" fmla="*/ 100626 h 139313"/>
                <a:gd name="connsiteX38" fmla="*/ 573557 w 645896"/>
                <a:gd name="connsiteY38" fmla="*/ 102399 h 139313"/>
                <a:gd name="connsiteX39" fmla="*/ 556650 w 645896"/>
                <a:gd name="connsiteY39" fmla="*/ 103102 h 139313"/>
                <a:gd name="connsiteX40" fmla="*/ 539615 w 645896"/>
                <a:gd name="connsiteY40" fmla="*/ 103672 h 139313"/>
                <a:gd name="connsiteX41" fmla="*/ 504217 w 645896"/>
                <a:gd name="connsiteY41" fmla="*/ 104666 h 139313"/>
                <a:gd name="connsiteX42" fmla="*/ 495034 w 645896"/>
                <a:gd name="connsiteY42" fmla="*/ 104755 h 139313"/>
                <a:gd name="connsiteX43" fmla="*/ 466919 w 645896"/>
                <a:gd name="connsiteY43" fmla="*/ 104318 h 139313"/>
                <a:gd name="connsiteX44" fmla="*/ 462802 w 645896"/>
                <a:gd name="connsiteY44" fmla="*/ 104274 h 139313"/>
                <a:gd name="connsiteX45" fmla="*/ 452988 w 645896"/>
                <a:gd name="connsiteY45" fmla="*/ 104375 h 139313"/>
                <a:gd name="connsiteX46" fmla="*/ 443995 w 645896"/>
                <a:gd name="connsiteY46" fmla="*/ 104540 h 139313"/>
                <a:gd name="connsiteX47" fmla="*/ 441969 w 645896"/>
                <a:gd name="connsiteY47" fmla="*/ 104521 h 139313"/>
                <a:gd name="connsiteX48" fmla="*/ 418349 w 645896"/>
                <a:gd name="connsiteY48" fmla="*/ 103875 h 139313"/>
                <a:gd name="connsiteX49" fmla="*/ 394665 w 645896"/>
                <a:gd name="connsiteY49" fmla="*/ 102481 h 139313"/>
                <a:gd name="connsiteX50" fmla="*/ 373325 w 645896"/>
                <a:gd name="connsiteY50" fmla="*/ 100981 h 139313"/>
                <a:gd name="connsiteX51" fmla="*/ 302655 w 645896"/>
                <a:gd name="connsiteY51" fmla="*/ 91830 h 139313"/>
                <a:gd name="connsiteX52" fmla="*/ 264977 w 645896"/>
                <a:gd name="connsiteY52" fmla="*/ 86442 h 139313"/>
                <a:gd name="connsiteX53" fmla="*/ 246740 w 645896"/>
                <a:gd name="connsiteY53" fmla="*/ 83630 h 139313"/>
                <a:gd name="connsiteX54" fmla="*/ 230276 w 645896"/>
                <a:gd name="connsiteY54" fmla="*/ 80799 h 139313"/>
                <a:gd name="connsiteX55" fmla="*/ 200640 w 645896"/>
                <a:gd name="connsiteY55" fmla="*/ 74195 h 139313"/>
                <a:gd name="connsiteX56" fmla="*/ 173980 w 645896"/>
                <a:gd name="connsiteY56" fmla="*/ 67387 h 139313"/>
                <a:gd name="connsiteX57" fmla="*/ 123258 w 645896"/>
                <a:gd name="connsiteY57" fmla="*/ 50739 h 139313"/>
                <a:gd name="connsiteX58" fmla="*/ 74562 w 645896"/>
                <a:gd name="connsiteY58" fmla="*/ 29842 h 139313"/>
                <a:gd name="connsiteX59" fmla="*/ 20546 w 645896"/>
                <a:gd name="connsiteY59" fmla="*/ 1220 h 139313"/>
                <a:gd name="connsiteX60" fmla="*/ 13706 w 645896"/>
                <a:gd name="connsiteY60" fmla="*/ -547 h 13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645896" h="139313">
                  <a:moveTo>
                    <a:pt x="13706" y="-547"/>
                  </a:moveTo>
                  <a:cubicBezTo>
                    <a:pt x="8387" y="-547"/>
                    <a:pt x="3195" y="2264"/>
                    <a:pt x="535" y="7159"/>
                  </a:cubicBezTo>
                  <a:cubicBezTo>
                    <a:pt x="-3264" y="14246"/>
                    <a:pt x="-478" y="23326"/>
                    <a:pt x="6551" y="27220"/>
                  </a:cubicBezTo>
                  <a:cubicBezTo>
                    <a:pt x="18393" y="33661"/>
                    <a:pt x="30298" y="39759"/>
                    <a:pt x="42076" y="46275"/>
                  </a:cubicBezTo>
                  <a:cubicBezTo>
                    <a:pt x="52968" y="52367"/>
                    <a:pt x="63669" y="59028"/>
                    <a:pt x="75068" y="64341"/>
                  </a:cubicBezTo>
                  <a:cubicBezTo>
                    <a:pt x="98434" y="75398"/>
                    <a:pt x="122308" y="85333"/>
                    <a:pt x="146625" y="93958"/>
                  </a:cubicBezTo>
                  <a:cubicBezTo>
                    <a:pt x="158403" y="98150"/>
                    <a:pt x="170434" y="101487"/>
                    <a:pt x="182529" y="104793"/>
                  </a:cubicBezTo>
                  <a:cubicBezTo>
                    <a:pt x="195447" y="108288"/>
                    <a:pt x="208492" y="111537"/>
                    <a:pt x="221537" y="114526"/>
                  </a:cubicBezTo>
                  <a:cubicBezTo>
                    <a:pt x="227236" y="115792"/>
                    <a:pt x="232809" y="116710"/>
                    <a:pt x="238508" y="117774"/>
                  </a:cubicBezTo>
                  <a:cubicBezTo>
                    <a:pt x="244270" y="118838"/>
                    <a:pt x="250033" y="119896"/>
                    <a:pt x="255796" y="120814"/>
                  </a:cubicBezTo>
                  <a:cubicBezTo>
                    <a:pt x="268461" y="122878"/>
                    <a:pt x="281189" y="124873"/>
                    <a:pt x="293916" y="126830"/>
                  </a:cubicBezTo>
                  <a:cubicBezTo>
                    <a:pt x="312851" y="129749"/>
                    <a:pt x="331848" y="132725"/>
                    <a:pt x="351035" y="134555"/>
                  </a:cubicBezTo>
                  <a:cubicBezTo>
                    <a:pt x="349452" y="134435"/>
                    <a:pt x="347805" y="134289"/>
                    <a:pt x="346222" y="134137"/>
                  </a:cubicBezTo>
                  <a:lnTo>
                    <a:pt x="346222" y="134137"/>
                  </a:lnTo>
                  <a:cubicBezTo>
                    <a:pt x="351162" y="134644"/>
                    <a:pt x="356101" y="135144"/>
                    <a:pt x="361104" y="135562"/>
                  </a:cubicBezTo>
                  <a:cubicBezTo>
                    <a:pt x="372692" y="136683"/>
                    <a:pt x="384280" y="137386"/>
                    <a:pt x="395932" y="137829"/>
                  </a:cubicBezTo>
                  <a:cubicBezTo>
                    <a:pt x="408090" y="138184"/>
                    <a:pt x="420312" y="138690"/>
                    <a:pt x="432597" y="138747"/>
                  </a:cubicBezTo>
                  <a:cubicBezTo>
                    <a:pt x="433357" y="138747"/>
                    <a:pt x="434180" y="138766"/>
                    <a:pt x="434876" y="138766"/>
                  </a:cubicBezTo>
                  <a:cubicBezTo>
                    <a:pt x="439943" y="138766"/>
                    <a:pt x="444945" y="138576"/>
                    <a:pt x="450011" y="138475"/>
                  </a:cubicBezTo>
                  <a:cubicBezTo>
                    <a:pt x="456091" y="138247"/>
                    <a:pt x="462233" y="138120"/>
                    <a:pt x="468375" y="138120"/>
                  </a:cubicBezTo>
                  <a:cubicBezTo>
                    <a:pt x="476987" y="138203"/>
                    <a:pt x="485789" y="138348"/>
                    <a:pt x="494528" y="138348"/>
                  </a:cubicBezTo>
                  <a:cubicBezTo>
                    <a:pt x="498391" y="138348"/>
                    <a:pt x="502253" y="138310"/>
                    <a:pt x="506116" y="138247"/>
                  </a:cubicBezTo>
                  <a:cubicBezTo>
                    <a:pt x="517008" y="137956"/>
                    <a:pt x="527963" y="137684"/>
                    <a:pt x="538982" y="137266"/>
                  </a:cubicBezTo>
                  <a:cubicBezTo>
                    <a:pt x="549873" y="136911"/>
                    <a:pt x="560892" y="136683"/>
                    <a:pt x="571657" y="135917"/>
                  </a:cubicBezTo>
                  <a:cubicBezTo>
                    <a:pt x="583245" y="135081"/>
                    <a:pt x="594834" y="133226"/>
                    <a:pt x="606169" y="130813"/>
                  </a:cubicBezTo>
                  <a:cubicBezTo>
                    <a:pt x="611108" y="129749"/>
                    <a:pt x="616048" y="128603"/>
                    <a:pt x="620923" y="127210"/>
                  </a:cubicBezTo>
                  <a:cubicBezTo>
                    <a:pt x="623393" y="126475"/>
                    <a:pt x="625736" y="125855"/>
                    <a:pt x="628079" y="124873"/>
                  </a:cubicBezTo>
                  <a:cubicBezTo>
                    <a:pt x="628965" y="124519"/>
                    <a:pt x="629725" y="124145"/>
                    <a:pt x="630612" y="123872"/>
                  </a:cubicBezTo>
                  <a:cubicBezTo>
                    <a:pt x="633399" y="123499"/>
                    <a:pt x="635045" y="122663"/>
                    <a:pt x="637704" y="121371"/>
                  </a:cubicBezTo>
                  <a:cubicBezTo>
                    <a:pt x="639920" y="119896"/>
                    <a:pt x="641630" y="118065"/>
                    <a:pt x="642961" y="115710"/>
                  </a:cubicBezTo>
                  <a:cubicBezTo>
                    <a:pt x="644860" y="112189"/>
                    <a:pt x="645240" y="107940"/>
                    <a:pt x="644037" y="104046"/>
                  </a:cubicBezTo>
                  <a:cubicBezTo>
                    <a:pt x="642074" y="97694"/>
                    <a:pt x="635994" y="93394"/>
                    <a:pt x="629535" y="93394"/>
                  </a:cubicBezTo>
                  <a:cubicBezTo>
                    <a:pt x="628079" y="93394"/>
                    <a:pt x="626559" y="93629"/>
                    <a:pt x="625103" y="94104"/>
                  </a:cubicBezTo>
                  <a:cubicBezTo>
                    <a:pt x="624406" y="94313"/>
                    <a:pt x="623773" y="94604"/>
                    <a:pt x="623077" y="94876"/>
                  </a:cubicBezTo>
                  <a:cubicBezTo>
                    <a:pt x="621620" y="95440"/>
                    <a:pt x="619974" y="95877"/>
                    <a:pt x="618327" y="96231"/>
                  </a:cubicBezTo>
                  <a:cubicBezTo>
                    <a:pt x="616808" y="96440"/>
                    <a:pt x="615225" y="96649"/>
                    <a:pt x="613641" y="96877"/>
                  </a:cubicBezTo>
                  <a:cubicBezTo>
                    <a:pt x="610665" y="97378"/>
                    <a:pt x="607625" y="97998"/>
                    <a:pt x="604586" y="98498"/>
                  </a:cubicBezTo>
                  <a:cubicBezTo>
                    <a:pt x="599900" y="99214"/>
                    <a:pt x="595214" y="99980"/>
                    <a:pt x="590465" y="100626"/>
                  </a:cubicBezTo>
                  <a:cubicBezTo>
                    <a:pt x="584765" y="101399"/>
                    <a:pt x="579256" y="101817"/>
                    <a:pt x="573557" y="102399"/>
                  </a:cubicBezTo>
                  <a:cubicBezTo>
                    <a:pt x="567984" y="102900"/>
                    <a:pt x="562348" y="102956"/>
                    <a:pt x="556650" y="103102"/>
                  </a:cubicBezTo>
                  <a:cubicBezTo>
                    <a:pt x="550950" y="103311"/>
                    <a:pt x="545251" y="103520"/>
                    <a:pt x="539615" y="103672"/>
                  </a:cubicBezTo>
                  <a:cubicBezTo>
                    <a:pt x="527837" y="104046"/>
                    <a:pt x="515995" y="104463"/>
                    <a:pt x="504217" y="104666"/>
                  </a:cubicBezTo>
                  <a:cubicBezTo>
                    <a:pt x="501114" y="104710"/>
                    <a:pt x="498075" y="104755"/>
                    <a:pt x="495034" y="104755"/>
                  </a:cubicBezTo>
                  <a:cubicBezTo>
                    <a:pt x="485599" y="104755"/>
                    <a:pt x="476291" y="104521"/>
                    <a:pt x="466919" y="104318"/>
                  </a:cubicBezTo>
                  <a:cubicBezTo>
                    <a:pt x="465526" y="104293"/>
                    <a:pt x="464195" y="104274"/>
                    <a:pt x="462802" y="104274"/>
                  </a:cubicBezTo>
                  <a:cubicBezTo>
                    <a:pt x="459510" y="104274"/>
                    <a:pt x="456217" y="104337"/>
                    <a:pt x="452988" y="104375"/>
                  </a:cubicBezTo>
                  <a:cubicBezTo>
                    <a:pt x="450011" y="104438"/>
                    <a:pt x="446971" y="104540"/>
                    <a:pt x="443995" y="104540"/>
                  </a:cubicBezTo>
                  <a:cubicBezTo>
                    <a:pt x="443362" y="104540"/>
                    <a:pt x="442602" y="104540"/>
                    <a:pt x="441969" y="104521"/>
                  </a:cubicBezTo>
                  <a:cubicBezTo>
                    <a:pt x="434116" y="104521"/>
                    <a:pt x="426201" y="104166"/>
                    <a:pt x="418349" y="103875"/>
                  </a:cubicBezTo>
                  <a:cubicBezTo>
                    <a:pt x="410497" y="103602"/>
                    <a:pt x="402518" y="102956"/>
                    <a:pt x="394665" y="102481"/>
                  </a:cubicBezTo>
                  <a:cubicBezTo>
                    <a:pt x="387573" y="102045"/>
                    <a:pt x="380418" y="101626"/>
                    <a:pt x="373325" y="100981"/>
                  </a:cubicBezTo>
                  <a:cubicBezTo>
                    <a:pt x="349705" y="98353"/>
                    <a:pt x="326086" y="95250"/>
                    <a:pt x="302655" y="91830"/>
                  </a:cubicBezTo>
                  <a:cubicBezTo>
                    <a:pt x="290054" y="90000"/>
                    <a:pt x="277452" y="88214"/>
                    <a:pt x="264977" y="86442"/>
                  </a:cubicBezTo>
                  <a:cubicBezTo>
                    <a:pt x="258835" y="85606"/>
                    <a:pt x="252882" y="84612"/>
                    <a:pt x="246740" y="83630"/>
                  </a:cubicBezTo>
                  <a:cubicBezTo>
                    <a:pt x="241294" y="82686"/>
                    <a:pt x="235722" y="81838"/>
                    <a:pt x="230276" y="80799"/>
                  </a:cubicBezTo>
                  <a:cubicBezTo>
                    <a:pt x="220397" y="78735"/>
                    <a:pt x="210455" y="76531"/>
                    <a:pt x="200640" y="74195"/>
                  </a:cubicBezTo>
                  <a:cubicBezTo>
                    <a:pt x="191648" y="72073"/>
                    <a:pt x="182783" y="69737"/>
                    <a:pt x="173980" y="67387"/>
                  </a:cubicBezTo>
                  <a:cubicBezTo>
                    <a:pt x="156756" y="62923"/>
                    <a:pt x="139912" y="56907"/>
                    <a:pt x="123258" y="50739"/>
                  </a:cubicBezTo>
                  <a:cubicBezTo>
                    <a:pt x="106857" y="44362"/>
                    <a:pt x="90139" y="38195"/>
                    <a:pt x="74562" y="29842"/>
                  </a:cubicBezTo>
                  <a:cubicBezTo>
                    <a:pt x="56640" y="20198"/>
                    <a:pt x="38403" y="10934"/>
                    <a:pt x="20546" y="1220"/>
                  </a:cubicBezTo>
                  <a:cubicBezTo>
                    <a:pt x="18393" y="17"/>
                    <a:pt x="16050" y="-547"/>
                    <a:pt x="13706" y="-547"/>
                  </a:cubicBezTo>
                  <a:close/>
                </a:path>
              </a:pathLst>
            </a:custGeom>
            <a:solidFill>
              <a:srgbClr val="BF8377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1" name="Freeform: Shape 17">
              <a:hlinkClick r:id="rId5" action="ppaction://hlinksldjump"/>
              <a:extLst>
                <a:ext uri="{FF2B5EF4-FFF2-40B4-BE49-F238E27FC236}">
                  <a16:creationId xmlns:a16="http://schemas.microsoft.com/office/drawing/2014/main" id="{0B447819-8C32-4C5B-A3B4-5F7D953C1058}"/>
                </a:ext>
              </a:extLst>
            </p:cNvPr>
            <p:cNvSpPr/>
            <p:nvPr/>
          </p:nvSpPr>
          <p:spPr>
            <a:xfrm>
              <a:off x="7824727" y="3073956"/>
              <a:ext cx="1614774" cy="1336142"/>
            </a:xfrm>
            <a:custGeom>
              <a:avLst/>
              <a:gdLst>
                <a:gd name="connsiteX0" fmla="*/ 958074 w 1614774"/>
                <a:gd name="connsiteY0" fmla="*/ -547 h 1336142"/>
                <a:gd name="connsiteX1" fmla="*/ 950158 w 1614774"/>
                <a:gd name="connsiteY1" fmla="*/ -53 h 1336142"/>
                <a:gd name="connsiteX2" fmla="*/ 913873 w 1614774"/>
                <a:gd name="connsiteY2" fmla="*/ 8857 h 1336142"/>
                <a:gd name="connsiteX3" fmla="*/ 911151 w 1614774"/>
                <a:gd name="connsiteY3" fmla="*/ 9712 h 1336142"/>
                <a:gd name="connsiteX4" fmla="*/ 886771 w 1614774"/>
                <a:gd name="connsiteY4" fmla="*/ 18032 h 1336142"/>
                <a:gd name="connsiteX5" fmla="*/ 864608 w 1614774"/>
                <a:gd name="connsiteY5" fmla="*/ 28082 h 1336142"/>
                <a:gd name="connsiteX6" fmla="*/ 858718 w 1614774"/>
                <a:gd name="connsiteY6" fmla="*/ 30881 h 1336142"/>
                <a:gd name="connsiteX7" fmla="*/ 853715 w 1614774"/>
                <a:gd name="connsiteY7" fmla="*/ 33148 h 1336142"/>
                <a:gd name="connsiteX8" fmla="*/ 852069 w 1614774"/>
                <a:gd name="connsiteY8" fmla="*/ 33933 h 1336142"/>
                <a:gd name="connsiteX9" fmla="*/ 840227 w 1614774"/>
                <a:gd name="connsiteY9" fmla="*/ 39791 h 1336142"/>
                <a:gd name="connsiteX10" fmla="*/ 829905 w 1614774"/>
                <a:gd name="connsiteY10" fmla="*/ 46344 h 1336142"/>
                <a:gd name="connsiteX11" fmla="*/ 814961 w 1614774"/>
                <a:gd name="connsiteY11" fmla="*/ 57724 h 1336142"/>
                <a:gd name="connsiteX12" fmla="*/ 813504 w 1614774"/>
                <a:gd name="connsiteY12" fmla="*/ 59016 h 1336142"/>
                <a:gd name="connsiteX13" fmla="*/ 803689 w 1614774"/>
                <a:gd name="connsiteY13" fmla="*/ 66754 h 1336142"/>
                <a:gd name="connsiteX14" fmla="*/ 776966 w 1614774"/>
                <a:gd name="connsiteY14" fmla="*/ 89652 h 1336142"/>
                <a:gd name="connsiteX15" fmla="*/ 749610 w 1614774"/>
                <a:gd name="connsiteY15" fmla="*/ 119300 h 1336142"/>
                <a:gd name="connsiteX16" fmla="*/ 739162 w 1614774"/>
                <a:gd name="connsiteY16" fmla="*/ 132941 h 1336142"/>
                <a:gd name="connsiteX17" fmla="*/ 724533 w 1614774"/>
                <a:gd name="connsiteY17" fmla="*/ 115982 h 1336142"/>
                <a:gd name="connsiteX18" fmla="*/ 692365 w 1614774"/>
                <a:gd name="connsiteY18" fmla="*/ 100449 h 1336142"/>
                <a:gd name="connsiteX19" fmla="*/ 691162 w 1614774"/>
                <a:gd name="connsiteY19" fmla="*/ 100303 h 1336142"/>
                <a:gd name="connsiteX20" fmla="*/ 678307 w 1614774"/>
                <a:gd name="connsiteY20" fmla="*/ 99391 h 1336142"/>
                <a:gd name="connsiteX21" fmla="*/ 676218 w 1614774"/>
                <a:gd name="connsiteY21" fmla="*/ 99449 h 1336142"/>
                <a:gd name="connsiteX22" fmla="*/ 662919 w 1614774"/>
                <a:gd name="connsiteY22" fmla="*/ 101298 h 1336142"/>
                <a:gd name="connsiteX23" fmla="*/ 660576 w 1614774"/>
                <a:gd name="connsiteY23" fmla="*/ 101734 h 1336142"/>
                <a:gd name="connsiteX24" fmla="*/ 634740 w 1614774"/>
                <a:gd name="connsiteY24" fmla="*/ 111676 h 1336142"/>
                <a:gd name="connsiteX25" fmla="*/ 616249 w 1614774"/>
                <a:gd name="connsiteY25" fmla="*/ 122207 h 1336142"/>
                <a:gd name="connsiteX26" fmla="*/ 601431 w 1614774"/>
                <a:gd name="connsiteY26" fmla="*/ 132795 h 1336142"/>
                <a:gd name="connsiteX27" fmla="*/ 598772 w 1614774"/>
                <a:gd name="connsiteY27" fmla="*/ 134790 h 1336142"/>
                <a:gd name="connsiteX28" fmla="*/ 594845 w 1614774"/>
                <a:gd name="connsiteY28" fmla="*/ 137652 h 1336142"/>
                <a:gd name="connsiteX29" fmla="*/ 576228 w 1614774"/>
                <a:gd name="connsiteY29" fmla="*/ 152286 h 1336142"/>
                <a:gd name="connsiteX30" fmla="*/ 558497 w 1614774"/>
                <a:gd name="connsiteY30" fmla="*/ 169789 h 1336142"/>
                <a:gd name="connsiteX31" fmla="*/ 541780 w 1614774"/>
                <a:gd name="connsiteY31" fmla="*/ 186310 h 1336142"/>
                <a:gd name="connsiteX32" fmla="*/ 525885 w 1614774"/>
                <a:gd name="connsiteY32" fmla="*/ 202218 h 1336142"/>
                <a:gd name="connsiteX33" fmla="*/ 494730 w 1614774"/>
                <a:gd name="connsiteY33" fmla="*/ 236881 h 1336142"/>
                <a:gd name="connsiteX34" fmla="*/ 464081 w 1614774"/>
                <a:gd name="connsiteY34" fmla="*/ 279397 h 1336142"/>
                <a:gd name="connsiteX35" fmla="*/ 444830 w 1614774"/>
                <a:gd name="connsiteY35" fmla="*/ 311040 h 1336142"/>
                <a:gd name="connsiteX36" fmla="*/ 431152 w 1614774"/>
                <a:gd name="connsiteY36" fmla="*/ 333774 h 1336142"/>
                <a:gd name="connsiteX37" fmla="*/ 430075 w 1614774"/>
                <a:gd name="connsiteY37" fmla="*/ 335616 h 1336142"/>
                <a:gd name="connsiteX38" fmla="*/ 423490 w 1614774"/>
                <a:gd name="connsiteY38" fmla="*/ 346768 h 1336142"/>
                <a:gd name="connsiteX39" fmla="*/ 420640 w 1614774"/>
                <a:gd name="connsiteY39" fmla="*/ 352701 h 1336142"/>
                <a:gd name="connsiteX40" fmla="*/ 416841 w 1614774"/>
                <a:gd name="connsiteY40" fmla="*/ 360205 h 1336142"/>
                <a:gd name="connsiteX41" fmla="*/ 414371 w 1614774"/>
                <a:gd name="connsiteY41" fmla="*/ 364764 h 1336142"/>
                <a:gd name="connsiteX42" fmla="*/ 409432 w 1614774"/>
                <a:gd name="connsiteY42" fmla="*/ 374092 h 1336142"/>
                <a:gd name="connsiteX43" fmla="*/ 403480 w 1614774"/>
                <a:gd name="connsiteY43" fmla="*/ 388435 h 1336142"/>
                <a:gd name="connsiteX44" fmla="*/ 401706 w 1614774"/>
                <a:gd name="connsiteY44" fmla="*/ 392728 h 1336142"/>
                <a:gd name="connsiteX45" fmla="*/ 392334 w 1614774"/>
                <a:gd name="connsiteY45" fmla="*/ 387017 h 1336142"/>
                <a:gd name="connsiteX46" fmla="*/ 384355 w 1614774"/>
                <a:gd name="connsiteY46" fmla="*/ 382141 h 1336142"/>
                <a:gd name="connsiteX47" fmla="*/ 372767 w 1614774"/>
                <a:gd name="connsiteY47" fmla="*/ 375295 h 1336142"/>
                <a:gd name="connsiteX48" fmla="*/ 358393 w 1614774"/>
                <a:gd name="connsiteY48" fmla="*/ 369520 h 1336142"/>
                <a:gd name="connsiteX49" fmla="*/ 357569 w 1614774"/>
                <a:gd name="connsiteY49" fmla="*/ 369235 h 1336142"/>
                <a:gd name="connsiteX50" fmla="*/ 356936 w 1614774"/>
                <a:gd name="connsiteY50" fmla="*/ 368944 h 1336142"/>
                <a:gd name="connsiteX51" fmla="*/ 347121 w 1614774"/>
                <a:gd name="connsiteY51" fmla="*/ 365847 h 1336142"/>
                <a:gd name="connsiteX52" fmla="*/ 318245 w 1614774"/>
                <a:gd name="connsiteY52" fmla="*/ 362029 h 1336142"/>
                <a:gd name="connsiteX53" fmla="*/ 317359 w 1614774"/>
                <a:gd name="connsiteY53" fmla="*/ 362029 h 1336142"/>
                <a:gd name="connsiteX54" fmla="*/ 295132 w 1614774"/>
                <a:gd name="connsiteY54" fmla="*/ 361383 h 1336142"/>
                <a:gd name="connsiteX55" fmla="*/ 289369 w 1614774"/>
                <a:gd name="connsiteY55" fmla="*/ 361383 h 1336142"/>
                <a:gd name="connsiteX56" fmla="*/ 270689 w 1614774"/>
                <a:gd name="connsiteY56" fmla="*/ 362174 h 1336142"/>
                <a:gd name="connsiteX57" fmla="*/ 243903 w 1614774"/>
                <a:gd name="connsiteY57" fmla="*/ 367735 h 1336142"/>
                <a:gd name="connsiteX58" fmla="*/ 218636 w 1614774"/>
                <a:gd name="connsiteY58" fmla="*/ 378132 h 1336142"/>
                <a:gd name="connsiteX59" fmla="*/ 201982 w 1614774"/>
                <a:gd name="connsiteY59" fmla="*/ 390284 h 1336142"/>
                <a:gd name="connsiteX60" fmla="*/ 194256 w 1614774"/>
                <a:gd name="connsiteY60" fmla="*/ 399599 h 1336142"/>
                <a:gd name="connsiteX61" fmla="*/ 193813 w 1614774"/>
                <a:gd name="connsiteY61" fmla="*/ 400163 h 1336142"/>
                <a:gd name="connsiteX62" fmla="*/ 189443 w 1614774"/>
                <a:gd name="connsiteY62" fmla="*/ 407135 h 1336142"/>
                <a:gd name="connsiteX63" fmla="*/ 182604 w 1614774"/>
                <a:gd name="connsiteY63" fmla="*/ 426075 h 1336142"/>
                <a:gd name="connsiteX64" fmla="*/ 181148 w 1614774"/>
                <a:gd name="connsiteY64" fmla="*/ 438651 h 1336142"/>
                <a:gd name="connsiteX65" fmla="*/ 182794 w 1614774"/>
                <a:gd name="connsiteY65" fmla="*/ 454951 h 1336142"/>
                <a:gd name="connsiteX66" fmla="*/ 185137 w 1614774"/>
                <a:gd name="connsiteY66" fmla="*/ 462506 h 1336142"/>
                <a:gd name="connsiteX67" fmla="*/ 189697 w 1614774"/>
                <a:gd name="connsiteY67" fmla="*/ 472327 h 1336142"/>
                <a:gd name="connsiteX68" fmla="*/ 156451 w 1614774"/>
                <a:gd name="connsiteY68" fmla="*/ 487379 h 1336142"/>
                <a:gd name="connsiteX69" fmla="*/ 116874 w 1614774"/>
                <a:gd name="connsiteY69" fmla="*/ 516046 h 1336142"/>
                <a:gd name="connsiteX70" fmla="*/ 90784 w 1614774"/>
                <a:gd name="connsiteY70" fmla="*/ 547063 h 1336142"/>
                <a:gd name="connsiteX71" fmla="*/ 76220 w 1614774"/>
                <a:gd name="connsiteY71" fmla="*/ 568732 h 1336142"/>
                <a:gd name="connsiteX72" fmla="*/ 68684 w 1614774"/>
                <a:gd name="connsiteY72" fmla="*/ 586799 h 1336142"/>
                <a:gd name="connsiteX73" fmla="*/ 66974 w 1614774"/>
                <a:gd name="connsiteY73" fmla="*/ 602465 h 1336142"/>
                <a:gd name="connsiteX74" fmla="*/ 66784 w 1614774"/>
                <a:gd name="connsiteY74" fmla="*/ 605441 h 1336142"/>
                <a:gd name="connsiteX75" fmla="*/ 66784 w 1614774"/>
                <a:gd name="connsiteY75" fmla="*/ 616029 h 1336142"/>
                <a:gd name="connsiteX76" fmla="*/ 70077 w 1614774"/>
                <a:gd name="connsiteY76" fmla="*/ 632278 h 1336142"/>
                <a:gd name="connsiteX77" fmla="*/ 78689 w 1614774"/>
                <a:gd name="connsiteY77" fmla="*/ 648597 h 1336142"/>
                <a:gd name="connsiteX78" fmla="*/ 79639 w 1614774"/>
                <a:gd name="connsiteY78" fmla="*/ 649724 h 1336142"/>
                <a:gd name="connsiteX79" fmla="*/ 85338 w 1614774"/>
                <a:gd name="connsiteY79" fmla="*/ 656094 h 1336142"/>
                <a:gd name="connsiteX80" fmla="*/ 93571 w 1614774"/>
                <a:gd name="connsiteY80" fmla="*/ 661806 h 1336142"/>
                <a:gd name="connsiteX81" fmla="*/ 93887 w 1614774"/>
                <a:gd name="connsiteY81" fmla="*/ 662091 h 1336142"/>
                <a:gd name="connsiteX82" fmla="*/ 99017 w 1614774"/>
                <a:gd name="connsiteY82" fmla="*/ 664688 h 1336142"/>
                <a:gd name="connsiteX83" fmla="*/ 120926 w 1614774"/>
                <a:gd name="connsiteY83" fmla="*/ 671767 h 1336142"/>
                <a:gd name="connsiteX84" fmla="*/ 118330 w 1614774"/>
                <a:gd name="connsiteY84" fmla="*/ 673382 h 1336142"/>
                <a:gd name="connsiteX85" fmla="*/ 106679 w 1614774"/>
                <a:gd name="connsiteY85" fmla="*/ 682418 h 1336142"/>
                <a:gd name="connsiteX86" fmla="*/ 105032 w 1614774"/>
                <a:gd name="connsiteY86" fmla="*/ 683824 h 1336142"/>
                <a:gd name="connsiteX87" fmla="*/ 97180 w 1614774"/>
                <a:gd name="connsiteY87" fmla="*/ 691258 h 1336142"/>
                <a:gd name="connsiteX88" fmla="*/ 77613 w 1614774"/>
                <a:gd name="connsiteY88" fmla="*/ 714492 h 1336142"/>
                <a:gd name="connsiteX89" fmla="*/ 69254 w 1614774"/>
                <a:gd name="connsiteY89" fmla="*/ 724504 h 1336142"/>
                <a:gd name="connsiteX90" fmla="*/ 53676 w 1614774"/>
                <a:gd name="connsiteY90" fmla="*/ 745983 h 1336142"/>
                <a:gd name="connsiteX91" fmla="*/ 52473 w 1614774"/>
                <a:gd name="connsiteY91" fmla="*/ 747813 h 1336142"/>
                <a:gd name="connsiteX92" fmla="*/ 51016 w 1614774"/>
                <a:gd name="connsiteY92" fmla="*/ 749935 h 1336142"/>
                <a:gd name="connsiteX93" fmla="*/ 41075 w 1614774"/>
                <a:gd name="connsiteY93" fmla="*/ 765544 h 1336142"/>
                <a:gd name="connsiteX94" fmla="*/ 20748 w 1614774"/>
                <a:gd name="connsiteY94" fmla="*/ 809827 h 1336142"/>
                <a:gd name="connsiteX95" fmla="*/ 16568 w 1614774"/>
                <a:gd name="connsiteY95" fmla="*/ 823758 h 1336142"/>
                <a:gd name="connsiteX96" fmla="*/ 15112 w 1614774"/>
                <a:gd name="connsiteY96" fmla="*/ 828463 h 1336142"/>
                <a:gd name="connsiteX97" fmla="*/ 14289 w 1614774"/>
                <a:gd name="connsiteY97" fmla="*/ 831642 h 1336142"/>
                <a:gd name="connsiteX98" fmla="*/ 9666 w 1614774"/>
                <a:gd name="connsiteY98" fmla="*/ 848809 h 1336142"/>
                <a:gd name="connsiteX99" fmla="*/ 6373 w 1614774"/>
                <a:gd name="connsiteY99" fmla="*/ 866394 h 1336142"/>
                <a:gd name="connsiteX100" fmla="*/ 5550 w 1614774"/>
                <a:gd name="connsiteY100" fmla="*/ 870834 h 1336142"/>
                <a:gd name="connsiteX101" fmla="*/ 1560 w 1614774"/>
                <a:gd name="connsiteY101" fmla="*/ 900000 h 1336142"/>
                <a:gd name="connsiteX102" fmla="*/ 864 w 1614774"/>
                <a:gd name="connsiteY102" fmla="*/ 906358 h 1336142"/>
                <a:gd name="connsiteX103" fmla="*/ -530 w 1614774"/>
                <a:gd name="connsiteY103" fmla="*/ 923026 h 1336142"/>
                <a:gd name="connsiteX104" fmla="*/ -1163 w 1614774"/>
                <a:gd name="connsiteY104" fmla="*/ 945841 h 1336142"/>
                <a:gd name="connsiteX105" fmla="*/ -1163 w 1614774"/>
                <a:gd name="connsiteY105" fmla="*/ 947608 h 1336142"/>
                <a:gd name="connsiteX106" fmla="*/ -973 w 1614774"/>
                <a:gd name="connsiteY106" fmla="*/ 959456 h 1336142"/>
                <a:gd name="connsiteX107" fmla="*/ 2257 w 1614774"/>
                <a:gd name="connsiteY107" fmla="*/ 980593 h 1336142"/>
                <a:gd name="connsiteX108" fmla="*/ 9919 w 1614774"/>
                <a:gd name="connsiteY108" fmla="*/ 998806 h 1336142"/>
                <a:gd name="connsiteX109" fmla="*/ 46204 w 1614774"/>
                <a:gd name="connsiteY109" fmla="*/ 1020823 h 1336142"/>
                <a:gd name="connsiteX110" fmla="*/ 59692 w 1614774"/>
                <a:gd name="connsiteY110" fmla="*/ 1021887 h 1336142"/>
                <a:gd name="connsiteX111" fmla="*/ 60135 w 1614774"/>
                <a:gd name="connsiteY111" fmla="*/ 1021887 h 1336142"/>
                <a:gd name="connsiteX112" fmla="*/ 77486 w 1614774"/>
                <a:gd name="connsiteY112" fmla="*/ 1019418 h 1336142"/>
                <a:gd name="connsiteX113" fmla="*/ 78183 w 1614774"/>
                <a:gd name="connsiteY113" fmla="*/ 1019272 h 1336142"/>
                <a:gd name="connsiteX114" fmla="*/ 79829 w 1614774"/>
                <a:gd name="connsiteY114" fmla="*/ 1018854 h 1336142"/>
                <a:gd name="connsiteX115" fmla="*/ 79829 w 1614774"/>
                <a:gd name="connsiteY115" fmla="*/ 1018854 h 1336142"/>
                <a:gd name="connsiteX116" fmla="*/ 78563 w 1614774"/>
                <a:gd name="connsiteY116" fmla="*/ 1027764 h 1336142"/>
                <a:gd name="connsiteX117" fmla="*/ 78373 w 1614774"/>
                <a:gd name="connsiteY117" fmla="*/ 1029385 h 1336142"/>
                <a:gd name="connsiteX118" fmla="*/ 77042 w 1614774"/>
                <a:gd name="connsiteY118" fmla="*/ 1046254 h 1336142"/>
                <a:gd name="connsiteX119" fmla="*/ 76790 w 1614774"/>
                <a:gd name="connsiteY119" fmla="*/ 1068557 h 1336142"/>
                <a:gd name="connsiteX120" fmla="*/ 80272 w 1614774"/>
                <a:gd name="connsiteY120" fmla="*/ 1095540 h 1336142"/>
                <a:gd name="connsiteX121" fmla="*/ 89645 w 1614774"/>
                <a:gd name="connsiteY121" fmla="*/ 1120977 h 1336142"/>
                <a:gd name="connsiteX122" fmla="*/ 91228 w 1614774"/>
                <a:gd name="connsiteY122" fmla="*/ 1124067 h 1336142"/>
                <a:gd name="connsiteX123" fmla="*/ 99523 w 1614774"/>
                <a:gd name="connsiteY123" fmla="*/ 1139120 h 1336142"/>
                <a:gd name="connsiteX124" fmla="*/ 112061 w 1614774"/>
                <a:gd name="connsiteY124" fmla="*/ 1154317 h 1336142"/>
                <a:gd name="connsiteX125" fmla="*/ 115481 w 1614774"/>
                <a:gd name="connsiteY125" fmla="*/ 1158256 h 1336142"/>
                <a:gd name="connsiteX126" fmla="*/ 122319 w 1614774"/>
                <a:gd name="connsiteY126" fmla="*/ 1166172 h 1336142"/>
                <a:gd name="connsiteX127" fmla="*/ 136441 w 1614774"/>
                <a:gd name="connsiteY127" fmla="*/ 1177317 h 1336142"/>
                <a:gd name="connsiteX128" fmla="*/ 160568 w 1614774"/>
                <a:gd name="connsiteY128" fmla="*/ 1188696 h 1336142"/>
                <a:gd name="connsiteX129" fmla="*/ 188810 w 1614774"/>
                <a:gd name="connsiteY129" fmla="*/ 1193990 h 1336142"/>
                <a:gd name="connsiteX130" fmla="*/ 204958 w 1614774"/>
                <a:gd name="connsiteY130" fmla="*/ 1194838 h 1336142"/>
                <a:gd name="connsiteX131" fmla="*/ 212557 w 1614774"/>
                <a:gd name="connsiteY131" fmla="*/ 1194636 h 1336142"/>
                <a:gd name="connsiteX132" fmla="*/ 240800 w 1614774"/>
                <a:gd name="connsiteY132" fmla="*/ 1189317 h 1336142"/>
                <a:gd name="connsiteX133" fmla="*/ 260873 w 1614774"/>
                <a:gd name="connsiteY133" fmla="*/ 1181933 h 1336142"/>
                <a:gd name="connsiteX134" fmla="*/ 286076 w 1614774"/>
                <a:gd name="connsiteY134" fmla="*/ 1169636 h 1336142"/>
                <a:gd name="connsiteX135" fmla="*/ 293992 w 1614774"/>
                <a:gd name="connsiteY135" fmla="*/ 1165025 h 1336142"/>
                <a:gd name="connsiteX136" fmla="*/ 298488 w 1614774"/>
                <a:gd name="connsiteY136" fmla="*/ 1165399 h 1336142"/>
                <a:gd name="connsiteX137" fmla="*/ 299375 w 1614774"/>
                <a:gd name="connsiteY137" fmla="*/ 1165399 h 1336142"/>
                <a:gd name="connsiteX138" fmla="*/ 301274 w 1614774"/>
                <a:gd name="connsiteY138" fmla="*/ 1165253 h 1336142"/>
                <a:gd name="connsiteX139" fmla="*/ 301654 w 1614774"/>
                <a:gd name="connsiteY139" fmla="*/ 1165462 h 1336142"/>
                <a:gd name="connsiteX140" fmla="*/ 302034 w 1614774"/>
                <a:gd name="connsiteY140" fmla="*/ 1165691 h 1336142"/>
                <a:gd name="connsiteX141" fmla="*/ 313433 w 1614774"/>
                <a:gd name="connsiteY141" fmla="*/ 1168496 h 1336142"/>
                <a:gd name="connsiteX142" fmla="*/ 321348 w 1614774"/>
                <a:gd name="connsiteY142" fmla="*/ 1167514 h 1336142"/>
                <a:gd name="connsiteX143" fmla="*/ 337369 w 1614774"/>
                <a:gd name="connsiteY143" fmla="*/ 1156502 h 1336142"/>
                <a:gd name="connsiteX144" fmla="*/ 348957 w 1614774"/>
                <a:gd name="connsiteY144" fmla="*/ 1139911 h 1336142"/>
                <a:gd name="connsiteX145" fmla="*/ 365168 w 1614774"/>
                <a:gd name="connsiteY145" fmla="*/ 1104659 h 1336142"/>
                <a:gd name="connsiteX146" fmla="*/ 374730 w 1614774"/>
                <a:gd name="connsiteY146" fmla="*/ 1072167 h 1336142"/>
                <a:gd name="connsiteX147" fmla="*/ 376693 w 1614774"/>
                <a:gd name="connsiteY147" fmla="*/ 1066379 h 1336142"/>
                <a:gd name="connsiteX148" fmla="*/ 380746 w 1614774"/>
                <a:gd name="connsiteY148" fmla="*/ 1052612 h 1336142"/>
                <a:gd name="connsiteX149" fmla="*/ 383089 w 1614774"/>
                <a:gd name="connsiteY149" fmla="*/ 1044703 h 1336142"/>
                <a:gd name="connsiteX150" fmla="*/ 386635 w 1614774"/>
                <a:gd name="connsiteY150" fmla="*/ 1032912 h 1336142"/>
                <a:gd name="connsiteX151" fmla="*/ 390055 w 1614774"/>
                <a:gd name="connsiteY151" fmla="*/ 1021387 h 1336142"/>
                <a:gd name="connsiteX152" fmla="*/ 400883 w 1614774"/>
                <a:gd name="connsiteY152" fmla="*/ 976135 h 1336142"/>
                <a:gd name="connsiteX153" fmla="*/ 401073 w 1614774"/>
                <a:gd name="connsiteY153" fmla="*/ 975344 h 1336142"/>
                <a:gd name="connsiteX154" fmla="*/ 402593 w 1614774"/>
                <a:gd name="connsiteY154" fmla="*/ 961451 h 1336142"/>
                <a:gd name="connsiteX155" fmla="*/ 402403 w 1614774"/>
                <a:gd name="connsiteY155" fmla="*/ 951135 h 1336142"/>
                <a:gd name="connsiteX156" fmla="*/ 401643 w 1614774"/>
                <a:gd name="connsiteY156" fmla="*/ 940173 h 1336142"/>
                <a:gd name="connsiteX157" fmla="*/ 401327 w 1614774"/>
                <a:gd name="connsiteY157" fmla="*/ 937204 h 1336142"/>
                <a:gd name="connsiteX158" fmla="*/ 398920 w 1614774"/>
                <a:gd name="connsiteY158" fmla="*/ 914679 h 1336142"/>
                <a:gd name="connsiteX159" fmla="*/ 398984 w 1614774"/>
                <a:gd name="connsiteY159" fmla="*/ 898323 h 1336142"/>
                <a:gd name="connsiteX160" fmla="*/ 398730 w 1614774"/>
                <a:gd name="connsiteY160" fmla="*/ 884765 h 1336142"/>
                <a:gd name="connsiteX161" fmla="*/ 398540 w 1614774"/>
                <a:gd name="connsiteY161" fmla="*/ 881858 h 1336142"/>
                <a:gd name="connsiteX162" fmla="*/ 398351 w 1614774"/>
                <a:gd name="connsiteY162" fmla="*/ 875013 h 1336142"/>
                <a:gd name="connsiteX163" fmla="*/ 398540 w 1614774"/>
                <a:gd name="connsiteY163" fmla="*/ 874652 h 1336142"/>
                <a:gd name="connsiteX164" fmla="*/ 398730 w 1614774"/>
                <a:gd name="connsiteY164" fmla="*/ 874304 h 1336142"/>
                <a:gd name="connsiteX165" fmla="*/ 403986 w 1614774"/>
                <a:gd name="connsiteY165" fmla="*/ 868927 h 1336142"/>
                <a:gd name="connsiteX166" fmla="*/ 410572 w 1614774"/>
                <a:gd name="connsiteY166" fmla="*/ 861791 h 1336142"/>
                <a:gd name="connsiteX167" fmla="*/ 425010 w 1614774"/>
                <a:gd name="connsiteY167" fmla="*/ 841318 h 1336142"/>
                <a:gd name="connsiteX168" fmla="*/ 433368 w 1614774"/>
                <a:gd name="connsiteY168" fmla="*/ 824164 h 1336142"/>
                <a:gd name="connsiteX169" fmla="*/ 433876 w 1614774"/>
                <a:gd name="connsiteY169" fmla="*/ 823023 h 1336142"/>
                <a:gd name="connsiteX170" fmla="*/ 434825 w 1614774"/>
                <a:gd name="connsiteY170" fmla="*/ 820782 h 1336142"/>
                <a:gd name="connsiteX171" fmla="*/ 442361 w 1614774"/>
                <a:gd name="connsiteY171" fmla="*/ 801411 h 1336142"/>
                <a:gd name="connsiteX172" fmla="*/ 446033 w 1614774"/>
                <a:gd name="connsiteY172" fmla="*/ 777683 h 1336142"/>
                <a:gd name="connsiteX173" fmla="*/ 446350 w 1614774"/>
                <a:gd name="connsiteY173" fmla="*/ 774302 h 1336142"/>
                <a:gd name="connsiteX174" fmla="*/ 445970 w 1614774"/>
                <a:gd name="connsiteY174" fmla="*/ 753753 h 1336142"/>
                <a:gd name="connsiteX175" fmla="*/ 443627 w 1614774"/>
                <a:gd name="connsiteY175" fmla="*/ 737510 h 1336142"/>
                <a:gd name="connsiteX176" fmla="*/ 442361 w 1614774"/>
                <a:gd name="connsiteY176" fmla="*/ 732343 h 1336142"/>
                <a:gd name="connsiteX177" fmla="*/ 445781 w 1614774"/>
                <a:gd name="connsiteY177" fmla="*/ 719140 h 1336142"/>
                <a:gd name="connsiteX178" fmla="*/ 447237 w 1614774"/>
                <a:gd name="connsiteY178" fmla="*/ 713580 h 1336142"/>
                <a:gd name="connsiteX179" fmla="*/ 447933 w 1614774"/>
                <a:gd name="connsiteY179" fmla="*/ 710610 h 1336142"/>
                <a:gd name="connsiteX180" fmla="*/ 449707 w 1614774"/>
                <a:gd name="connsiteY180" fmla="*/ 703904 h 1336142"/>
                <a:gd name="connsiteX181" fmla="*/ 452176 w 1614774"/>
                <a:gd name="connsiteY181" fmla="*/ 685882 h 1336142"/>
                <a:gd name="connsiteX182" fmla="*/ 453000 w 1614774"/>
                <a:gd name="connsiteY182" fmla="*/ 661179 h 1336142"/>
                <a:gd name="connsiteX183" fmla="*/ 449010 w 1614774"/>
                <a:gd name="connsiteY183" fmla="*/ 630872 h 1336142"/>
                <a:gd name="connsiteX184" fmla="*/ 446477 w 1614774"/>
                <a:gd name="connsiteY184" fmla="*/ 620284 h 1336142"/>
                <a:gd name="connsiteX185" fmla="*/ 446477 w 1614774"/>
                <a:gd name="connsiteY185" fmla="*/ 620284 h 1336142"/>
                <a:gd name="connsiteX186" fmla="*/ 464714 w 1614774"/>
                <a:gd name="connsiteY186" fmla="*/ 629751 h 1336142"/>
                <a:gd name="connsiteX187" fmla="*/ 487067 w 1614774"/>
                <a:gd name="connsiteY187" fmla="*/ 638845 h 1336142"/>
                <a:gd name="connsiteX188" fmla="*/ 508091 w 1614774"/>
                <a:gd name="connsiteY188" fmla="*/ 643575 h 1336142"/>
                <a:gd name="connsiteX189" fmla="*/ 509294 w 1614774"/>
                <a:gd name="connsiteY189" fmla="*/ 643797 h 1336142"/>
                <a:gd name="connsiteX190" fmla="*/ 537537 w 1614774"/>
                <a:gd name="connsiteY190" fmla="*/ 645982 h 1336142"/>
                <a:gd name="connsiteX191" fmla="*/ 539247 w 1614774"/>
                <a:gd name="connsiteY191" fmla="*/ 646051 h 1336142"/>
                <a:gd name="connsiteX192" fmla="*/ 543997 w 1614774"/>
                <a:gd name="connsiteY192" fmla="*/ 646127 h 1336142"/>
                <a:gd name="connsiteX193" fmla="*/ 562677 w 1614774"/>
                <a:gd name="connsiteY193" fmla="*/ 645215 h 1336142"/>
                <a:gd name="connsiteX194" fmla="*/ 563437 w 1614774"/>
                <a:gd name="connsiteY194" fmla="*/ 645127 h 1336142"/>
                <a:gd name="connsiteX195" fmla="*/ 578381 w 1614774"/>
                <a:gd name="connsiteY195" fmla="*/ 643449 h 1336142"/>
                <a:gd name="connsiteX196" fmla="*/ 579901 w 1614774"/>
                <a:gd name="connsiteY196" fmla="*/ 643246 h 1336142"/>
                <a:gd name="connsiteX197" fmla="*/ 598202 w 1614774"/>
                <a:gd name="connsiteY197" fmla="*/ 639010 h 1336142"/>
                <a:gd name="connsiteX198" fmla="*/ 606561 w 1614774"/>
                <a:gd name="connsiteY198" fmla="*/ 635748 h 1336142"/>
                <a:gd name="connsiteX199" fmla="*/ 627775 w 1614774"/>
                <a:gd name="connsiteY199" fmla="*/ 627054 h 1336142"/>
                <a:gd name="connsiteX200" fmla="*/ 660260 w 1614774"/>
                <a:gd name="connsiteY200" fmla="*/ 609969 h 1336142"/>
                <a:gd name="connsiteX201" fmla="*/ 687806 w 1614774"/>
                <a:gd name="connsiteY201" fmla="*/ 589414 h 1336142"/>
                <a:gd name="connsiteX202" fmla="*/ 687806 w 1614774"/>
                <a:gd name="connsiteY202" fmla="*/ 589414 h 1336142"/>
                <a:gd name="connsiteX203" fmla="*/ 688692 w 1614774"/>
                <a:gd name="connsiteY203" fmla="*/ 588793 h 1336142"/>
                <a:gd name="connsiteX204" fmla="*/ 689895 w 1614774"/>
                <a:gd name="connsiteY204" fmla="*/ 587736 h 1336142"/>
                <a:gd name="connsiteX205" fmla="*/ 689895 w 1614774"/>
                <a:gd name="connsiteY205" fmla="*/ 587736 h 1336142"/>
                <a:gd name="connsiteX206" fmla="*/ 689135 w 1614774"/>
                <a:gd name="connsiteY206" fmla="*/ 588287 h 1336142"/>
                <a:gd name="connsiteX207" fmla="*/ 689135 w 1614774"/>
                <a:gd name="connsiteY207" fmla="*/ 588287 h 1336142"/>
                <a:gd name="connsiteX208" fmla="*/ 717885 w 1614774"/>
                <a:gd name="connsiteY208" fmla="*/ 562508 h 1336142"/>
                <a:gd name="connsiteX209" fmla="*/ 718138 w 1614774"/>
                <a:gd name="connsiteY209" fmla="*/ 562944 h 1336142"/>
                <a:gd name="connsiteX210" fmla="*/ 718264 w 1614774"/>
                <a:gd name="connsiteY210" fmla="*/ 563362 h 1336142"/>
                <a:gd name="connsiteX211" fmla="*/ 735679 w 1614774"/>
                <a:gd name="connsiteY211" fmla="*/ 589344 h 1336142"/>
                <a:gd name="connsiteX212" fmla="*/ 749420 w 1614774"/>
                <a:gd name="connsiteY212" fmla="*/ 599672 h 1336142"/>
                <a:gd name="connsiteX213" fmla="*/ 759109 w 1614774"/>
                <a:gd name="connsiteY213" fmla="*/ 603611 h 1336142"/>
                <a:gd name="connsiteX214" fmla="*/ 765632 w 1614774"/>
                <a:gd name="connsiteY214" fmla="*/ 605112 h 1336142"/>
                <a:gd name="connsiteX215" fmla="*/ 776333 w 1614774"/>
                <a:gd name="connsiteY215" fmla="*/ 606372 h 1336142"/>
                <a:gd name="connsiteX216" fmla="*/ 778423 w 1614774"/>
                <a:gd name="connsiteY216" fmla="*/ 606581 h 1336142"/>
                <a:gd name="connsiteX217" fmla="*/ 798940 w 1614774"/>
                <a:gd name="connsiteY217" fmla="*/ 607721 h 1336142"/>
                <a:gd name="connsiteX218" fmla="*/ 804259 w 1614774"/>
                <a:gd name="connsiteY218" fmla="*/ 607556 h 1336142"/>
                <a:gd name="connsiteX219" fmla="*/ 815024 w 1614774"/>
                <a:gd name="connsiteY219" fmla="*/ 605961 h 1336142"/>
                <a:gd name="connsiteX220" fmla="*/ 815531 w 1614774"/>
                <a:gd name="connsiteY220" fmla="*/ 605878 h 1336142"/>
                <a:gd name="connsiteX221" fmla="*/ 820850 w 1614774"/>
                <a:gd name="connsiteY221" fmla="*/ 604675 h 1336142"/>
                <a:gd name="connsiteX222" fmla="*/ 830412 w 1614774"/>
                <a:gd name="connsiteY222" fmla="*/ 601642 h 1336142"/>
                <a:gd name="connsiteX223" fmla="*/ 847636 w 1614774"/>
                <a:gd name="connsiteY223" fmla="*/ 593087 h 1336142"/>
                <a:gd name="connsiteX224" fmla="*/ 855995 w 1614774"/>
                <a:gd name="connsiteY224" fmla="*/ 587793 h 1336142"/>
                <a:gd name="connsiteX225" fmla="*/ 859415 w 1614774"/>
                <a:gd name="connsiteY225" fmla="*/ 594233 h 1336142"/>
                <a:gd name="connsiteX226" fmla="*/ 860998 w 1614774"/>
                <a:gd name="connsiteY226" fmla="*/ 596968 h 1336142"/>
                <a:gd name="connsiteX227" fmla="*/ 862517 w 1614774"/>
                <a:gd name="connsiteY227" fmla="*/ 599793 h 1336142"/>
                <a:gd name="connsiteX228" fmla="*/ 866824 w 1614774"/>
                <a:gd name="connsiteY228" fmla="*/ 607354 h 1336142"/>
                <a:gd name="connsiteX229" fmla="*/ 879805 w 1614774"/>
                <a:gd name="connsiteY229" fmla="*/ 626636 h 1336142"/>
                <a:gd name="connsiteX230" fmla="*/ 897979 w 1614774"/>
                <a:gd name="connsiteY230" fmla="*/ 646209 h 1336142"/>
                <a:gd name="connsiteX231" fmla="*/ 906971 w 1614774"/>
                <a:gd name="connsiteY231" fmla="*/ 652776 h 1336142"/>
                <a:gd name="connsiteX232" fmla="*/ 920839 w 1614774"/>
                <a:gd name="connsiteY232" fmla="*/ 659185 h 1336142"/>
                <a:gd name="connsiteX233" fmla="*/ 921789 w 1614774"/>
                <a:gd name="connsiteY233" fmla="*/ 659539 h 1336142"/>
                <a:gd name="connsiteX234" fmla="*/ 933441 w 1614774"/>
                <a:gd name="connsiteY234" fmla="*/ 662655 h 1336142"/>
                <a:gd name="connsiteX235" fmla="*/ 952755 w 1614774"/>
                <a:gd name="connsiteY235" fmla="*/ 664624 h 1336142"/>
                <a:gd name="connsiteX236" fmla="*/ 953388 w 1614774"/>
                <a:gd name="connsiteY236" fmla="*/ 664624 h 1336142"/>
                <a:gd name="connsiteX237" fmla="*/ 963267 w 1614774"/>
                <a:gd name="connsiteY237" fmla="*/ 663212 h 1336142"/>
                <a:gd name="connsiteX238" fmla="*/ 965419 w 1614774"/>
                <a:gd name="connsiteY238" fmla="*/ 675940 h 1336142"/>
                <a:gd name="connsiteX239" fmla="*/ 971182 w 1614774"/>
                <a:gd name="connsiteY239" fmla="*/ 690467 h 1336142"/>
                <a:gd name="connsiteX240" fmla="*/ 972005 w 1614774"/>
                <a:gd name="connsiteY240" fmla="*/ 692113 h 1336142"/>
                <a:gd name="connsiteX241" fmla="*/ 976628 w 1614774"/>
                <a:gd name="connsiteY241" fmla="*/ 699668 h 1336142"/>
                <a:gd name="connsiteX242" fmla="*/ 986380 w 1614774"/>
                <a:gd name="connsiteY242" fmla="*/ 711022 h 1336142"/>
                <a:gd name="connsiteX243" fmla="*/ 1006834 w 1614774"/>
                <a:gd name="connsiteY243" fmla="*/ 726080 h 1336142"/>
                <a:gd name="connsiteX244" fmla="*/ 1014432 w 1614774"/>
                <a:gd name="connsiteY244" fmla="*/ 729810 h 1336142"/>
                <a:gd name="connsiteX245" fmla="*/ 1028997 w 1614774"/>
                <a:gd name="connsiteY245" fmla="*/ 734965 h 1336142"/>
                <a:gd name="connsiteX246" fmla="*/ 1034253 w 1614774"/>
                <a:gd name="connsiteY246" fmla="*/ 735877 h 1336142"/>
                <a:gd name="connsiteX247" fmla="*/ 1035899 w 1614774"/>
                <a:gd name="connsiteY247" fmla="*/ 736105 h 1336142"/>
                <a:gd name="connsiteX248" fmla="*/ 1050591 w 1614774"/>
                <a:gd name="connsiteY248" fmla="*/ 737510 h 1336142"/>
                <a:gd name="connsiteX249" fmla="*/ 1052681 w 1614774"/>
                <a:gd name="connsiteY249" fmla="*/ 737637 h 1336142"/>
                <a:gd name="connsiteX250" fmla="*/ 1058126 w 1614774"/>
                <a:gd name="connsiteY250" fmla="*/ 737871 h 1336142"/>
                <a:gd name="connsiteX251" fmla="*/ 1065599 w 1614774"/>
                <a:gd name="connsiteY251" fmla="*/ 737365 h 1336142"/>
                <a:gd name="connsiteX252" fmla="*/ 1085609 w 1614774"/>
                <a:gd name="connsiteY252" fmla="*/ 732286 h 1336142"/>
                <a:gd name="connsiteX253" fmla="*/ 1094348 w 1614774"/>
                <a:gd name="connsiteY253" fmla="*/ 728613 h 1336142"/>
                <a:gd name="connsiteX254" fmla="*/ 1094601 w 1614774"/>
                <a:gd name="connsiteY254" fmla="*/ 729956 h 1336142"/>
                <a:gd name="connsiteX255" fmla="*/ 1094918 w 1614774"/>
                <a:gd name="connsiteY255" fmla="*/ 731286 h 1336142"/>
                <a:gd name="connsiteX256" fmla="*/ 1100364 w 1614774"/>
                <a:gd name="connsiteY256" fmla="*/ 745192 h 1336142"/>
                <a:gd name="connsiteX257" fmla="*/ 1100491 w 1614774"/>
                <a:gd name="connsiteY257" fmla="*/ 745629 h 1336142"/>
                <a:gd name="connsiteX258" fmla="*/ 1109419 w 1614774"/>
                <a:gd name="connsiteY258" fmla="*/ 757546 h 1336142"/>
                <a:gd name="connsiteX259" fmla="*/ 1110749 w 1614774"/>
                <a:gd name="connsiteY259" fmla="*/ 759123 h 1336142"/>
                <a:gd name="connsiteX260" fmla="*/ 1116765 w 1614774"/>
                <a:gd name="connsiteY260" fmla="*/ 765126 h 1336142"/>
                <a:gd name="connsiteX261" fmla="*/ 1117208 w 1614774"/>
                <a:gd name="connsiteY261" fmla="*/ 765398 h 1336142"/>
                <a:gd name="connsiteX262" fmla="*/ 1126770 w 1614774"/>
                <a:gd name="connsiteY262" fmla="*/ 773035 h 1336142"/>
                <a:gd name="connsiteX263" fmla="*/ 1124427 w 1614774"/>
                <a:gd name="connsiteY263" fmla="*/ 775277 h 1336142"/>
                <a:gd name="connsiteX264" fmla="*/ 1112332 w 1614774"/>
                <a:gd name="connsiteY264" fmla="*/ 793236 h 1336142"/>
                <a:gd name="connsiteX265" fmla="*/ 1103657 w 1614774"/>
                <a:gd name="connsiteY265" fmla="*/ 813227 h 1336142"/>
                <a:gd name="connsiteX266" fmla="*/ 1101757 w 1614774"/>
                <a:gd name="connsiteY266" fmla="*/ 825436 h 1336142"/>
                <a:gd name="connsiteX267" fmla="*/ 1101440 w 1614774"/>
                <a:gd name="connsiteY267" fmla="*/ 828609 h 1336142"/>
                <a:gd name="connsiteX268" fmla="*/ 1103720 w 1614774"/>
                <a:gd name="connsiteY268" fmla="*/ 846549 h 1336142"/>
                <a:gd name="connsiteX269" fmla="*/ 1107583 w 1614774"/>
                <a:gd name="connsiteY269" fmla="*/ 855598 h 1336142"/>
                <a:gd name="connsiteX270" fmla="*/ 1110432 w 1614774"/>
                <a:gd name="connsiteY270" fmla="*/ 860461 h 1336142"/>
                <a:gd name="connsiteX271" fmla="*/ 1117334 w 1614774"/>
                <a:gd name="connsiteY271" fmla="*/ 868807 h 1336142"/>
                <a:gd name="connsiteX272" fmla="*/ 1119741 w 1614774"/>
                <a:gd name="connsiteY272" fmla="*/ 871270 h 1336142"/>
                <a:gd name="connsiteX273" fmla="*/ 1114675 w 1614774"/>
                <a:gd name="connsiteY273" fmla="*/ 876773 h 1336142"/>
                <a:gd name="connsiteX274" fmla="*/ 1109672 w 1614774"/>
                <a:gd name="connsiteY274" fmla="*/ 882276 h 1336142"/>
                <a:gd name="connsiteX275" fmla="*/ 1099984 w 1614774"/>
                <a:gd name="connsiteY275" fmla="*/ 887861 h 1336142"/>
                <a:gd name="connsiteX276" fmla="*/ 1082886 w 1614774"/>
                <a:gd name="connsiteY276" fmla="*/ 898031 h 1336142"/>
                <a:gd name="connsiteX277" fmla="*/ 1058759 w 1614774"/>
                <a:gd name="connsiteY277" fmla="*/ 924298 h 1336142"/>
                <a:gd name="connsiteX278" fmla="*/ 1052427 w 1614774"/>
                <a:gd name="connsiteY278" fmla="*/ 940053 h 1336142"/>
                <a:gd name="connsiteX279" fmla="*/ 1051730 w 1614774"/>
                <a:gd name="connsiteY279" fmla="*/ 953668 h 1336142"/>
                <a:gd name="connsiteX280" fmla="*/ 1052300 w 1614774"/>
                <a:gd name="connsiteY280" fmla="*/ 958981 h 1336142"/>
                <a:gd name="connsiteX281" fmla="*/ 1052364 w 1614774"/>
                <a:gd name="connsiteY281" fmla="*/ 959253 h 1336142"/>
                <a:gd name="connsiteX282" fmla="*/ 1052681 w 1614774"/>
                <a:gd name="connsiteY282" fmla="*/ 961292 h 1336142"/>
                <a:gd name="connsiteX283" fmla="*/ 1054897 w 1614774"/>
                <a:gd name="connsiteY283" fmla="*/ 971690 h 1336142"/>
                <a:gd name="connsiteX284" fmla="*/ 1058950 w 1614774"/>
                <a:gd name="connsiteY284" fmla="*/ 980720 h 1336142"/>
                <a:gd name="connsiteX285" fmla="*/ 1060152 w 1614774"/>
                <a:gd name="connsiteY285" fmla="*/ 983335 h 1336142"/>
                <a:gd name="connsiteX286" fmla="*/ 1063129 w 1614774"/>
                <a:gd name="connsiteY286" fmla="*/ 988775 h 1336142"/>
                <a:gd name="connsiteX287" fmla="*/ 1067942 w 1614774"/>
                <a:gd name="connsiteY287" fmla="*/ 1010451 h 1336142"/>
                <a:gd name="connsiteX288" fmla="*/ 1049957 w 1614774"/>
                <a:gd name="connsiteY288" fmla="*/ 1022122 h 1336142"/>
                <a:gd name="connsiteX289" fmla="*/ 1013546 w 1614774"/>
                <a:gd name="connsiteY289" fmla="*/ 1054993 h 1336142"/>
                <a:gd name="connsiteX290" fmla="*/ 999361 w 1614774"/>
                <a:gd name="connsiteY290" fmla="*/ 1071818 h 1336142"/>
                <a:gd name="connsiteX291" fmla="*/ 993472 w 1614774"/>
                <a:gd name="connsiteY291" fmla="*/ 1079873 h 1336142"/>
                <a:gd name="connsiteX292" fmla="*/ 982517 w 1614774"/>
                <a:gd name="connsiteY292" fmla="*/ 1094837 h 1336142"/>
                <a:gd name="connsiteX293" fmla="*/ 961303 w 1614774"/>
                <a:gd name="connsiteY293" fmla="*/ 1134946 h 1336142"/>
                <a:gd name="connsiteX294" fmla="*/ 952691 w 1614774"/>
                <a:gd name="connsiteY294" fmla="*/ 1161163 h 1336142"/>
                <a:gd name="connsiteX295" fmla="*/ 950855 w 1614774"/>
                <a:gd name="connsiteY295" fmla="*/ 1178735 h 1336142"/>
                <a:gd name="connsiteX296" fmla="*/ 952818 w 1614774"/>
                <a:gd name="connsiteY296" fmla="*/ 1195966 h 1336142"/>
                <a:gd name="connsiteX297" fmla="*/ 954464 w 1614774"/>
                <a:gd name="connsiteY297" fmla="*/ 1201399 h 1336142"/>
                <a:gd name="connsiteX298" fmla="*/ 966623 w 1614774"/>
                <a:gd name="connsiteY298" fmla="*/ 1220688 h 1336142"/>
                <a:gd name="connsiteX299" fmla="*/ 981377 w 1614774"/>
                <a:gd name="connsiteY299" fmla="*/ 1231769 h 1336142"/>
                <a:gd name="connsiteX300" fmla="*/ 986823 w 1614774"/>
                <a:gd name="connsiteY300" fmla="*/ 1234448 h 1336142"/>
                <a:gd name="connsiteX301" fmla="*/ 985113 w 1614774"/>
                <a:gd name="connsiteY301" fmla="*/ 1237773 h 1336142"/>
                <a:gd name="connsiteX302" fmla="*/ 984417 w 1614774"/>
                <a:gd name="connsiteY302" fmla="*/ 1239324 h 1336142"/>
                <a:gd name="connsiteX303" fmla="*/ 981567 w 1614774"/>
                <a:gd name="connsiteY303" fmla="*/ 1248031 h 1336142"/>
                <a:gd name="connsiteX304" fmla="*/ 980681 w 1614774"/>
                <a:gd name="connsiteY304" fmla="*/ 1259322 h 1336142"/>
                <a:gd name="connsiteX305" fmla="*/ 982770 w 1614774"/>
                <a:gd name="connsiteY305" fmla="*/ 1272031 h 1336142"/>
                <a:gd name="connsiteX306" fmla="*/ 983024 w 1614774"/>
                <a:gd name="connsiteY306" fmla="*/ 1272873 h 1336142"/>
                <a:gd name="connsiteX307" fmla="*/ 984670 w 1614774"/>
                <a:gd name="connsiteY307" fmla="*/ 1278167 h 1336142"/>
                <a:gd name="connsiteX308" fmla="*/ 992079 w 1614774"/>
                <a:gd name="connsiteY308" fmla="*/ 1293080 h 1336142"/>
                <a:gd name="connsiteX309" fmla="*/ 1004047 w 1614774"/>
                <a:gd name="connsiteY309" fmla="*/ 1306365 h 1336142"/>
                <a:gd name="connsiteX310" fmla="*/ 1017282 w 1614774"/>
                <a:gd name="connsiteY310" fmla="*/ 1316434 h 1336142"/>
                <a:gd name="connsiteX311" fmla="*/ 1034886 w 1614774"/>
                <a:gd name="connsiteY311" fmla="*/ 1324837 h 1336142"/>
                <a:gd name="connsiteX312" fmla="*/ 1055150 w 1614774"/>
                <a:gd name="connsiteY312" fmla="*/ 1330923 h 1336142"/>
                <a:gd name="connsiteX313" fmla="*/ 1065472 w 1614774"/>
                <a:gd name="connsiteY313" fmla="*/ 1332474 h 1336142"/>
                <a:gd name="connsiteX314" fmla="*/ 1068512 w 1614774"/>
                <a:gd name="connsiteY314" fmla="*/ 1332892 h 1336142"/>
                <a:gd name="connsiteX315" fmla="*/ 1091118 w 1614774"/>
                <a:gd name="connsiteY315" fmla="*/ 1335007 h 1336142"/>
                <a:gd name="connsiteX316" fmla="*/ 1110875 w 1614774"/>
                <a:gd name="connsiteY316" fmla="*/ 1335596 h 1336142"/>
                <a:gd name="connsiteX317" fmla="*/ 1121704 w 1614774"/>
                <a:gd name="connsiteY317" fmla="*/ 1335450 h 1336142"/>
                <a:gd name="connsiteX318" fmla="*/ 1123414 w 1614774"/>
                <a:gd name="connsiteY318" fmla="*/ 1335368 h 1336142"/>
                <a:gd name="connsiteX319" fmla="*/ 1135508 w 1614774"/>
                <a:gd name="connsiteY319" fmla="*/ 1334741 h 1336142"/>
                <a:gd name="connsiteX320" fmla="*/ 1155899 w 1614774"/>
                <a:gd name="connsiteY320" fmla="*/ 1331068 h 1336142"/>
                <a:gd name="connsiteX321" fmla="*/ 1184015 w 1614774"/>
                <a:gd name="connsiteY321" fmla="*/ 1319398 h 1336142"/>
                <a:gd name="connsiteX322" fmla="*/ 1188955 w 1614774"/>
                <a:gd name="connsiteY322" fmla="*/ 1316953 h 1336142"/>
                <a:gd name="connsiteX323" fmla="*/ 1199529 w 1614774"/>
                <a:gd name="connsiteY323" fmla="*/ 1311786 h 1336142"/>
                <a:gd name="connsiteX324" fmla="*/ 1216058 w 1614774"/>
                <a:gd name="connsiteY324" fmla="*/ 1298811 h 1336142"/>
                <a:gd name="connsiteX325" fmla="*/ 1229102 w 1614774"/>
                <a:gd name="connsiteY325" fmla="*/ 1283550 h 1336142"/>
                <a:gd name="connsiteX326" fmla="*/ 1246770 w 1614774"/>
                <a:gd name="connsiteY326" fmla="*/ 1294631 h 1336142"/>
                <a:gd name="connsiteX327" fmla="*/ 1249365 w 1614774"/>
                <a:gd name="connsiteY327" fmla="*/ 1296189 h 1336142"/>
                <a:gd name="connsiteX328" fmla="*/ 1259181 w 1614774"/>
                <a:gd name="connsiteY328" fmla="*/ 1301604 h 1336142"/>
                <a:gd name="connsiteX329" fmla="*/ 1279065 w 1614774"/>
                <a:gd name="connsiteY329" fmla="*/ 1308043 h 1336142"/>
                <a:gd name="connsiteX330" fmla="*/ 1305534 w 1614774"/>
                <a:gd name="connsiteY330" fmla="*/ 1311571 h 1336142"/>
                <a:gd name="connsiteX331" fmla="*/ 1307244 w 1614774"/>
                <a:gd name="connsiteY331" fmla="*/ 1311716 h 1336142"/>
                <a:gd name="connsiteX332" fmla="*/ 1333967 w 1614774"/>
                <a:gd name="connsiteY332" fmla="*/ 1312843 h 1336142"/>
                <a:gd name="connsiteX333" fmla="*/ 1350051 w 1614774"/>
                <a:gd name="connsiteY333" fmla="*/ 1312628 h 1336142"/>
                <a:gd name="connsiteX334" fmla="*/ 1351698 w 1614774"/>
                <a:gd name="connsiteY334" fmla="*/ 1312552 h 1336142"/>
                <a:gd name="connsiteX335" fmla="*/ 1362083 w 1614774"/>
                <a:gd name="connsiteY335" fmla="*/ 1312008 h 1336142"/>
                <a:gd name="connsiteX336" fmla="*/ 1379687 w 1614774"/>
                <a:gd name="connsiteY336" fmla="*/ 1309398 h 1336142"/>
                <a:gd name="connsiteX337" fmla="*/ 1399444 w 1614774"/>
                <a:gd name="connsiteY337" fmla="*/ 1304308 h 1336142"/>
                <a:gd name="connsiteX338" fmla="*/ 1407170 w 1614774"/>
                <a:gd name="connsiteY338" fmla="*/ 1302129 h 1336142"/>
                <a:gd name="connsiteX339" fmla="*/ 1422114 w 1614774"/>
                <a:gd name="connsiteY339" fmla="*/ 1297310 h 1336142"/>
                <a:gd name="connsiteX340" fmla="*/ 1445924 w 1614774"/>
                <a:gd name="connsiteY340" fmla="*/ 1286165 h 1336142"/>
                <a:gd name="connsiteX341" fmla="*/ 1447381 w 1614774"/>
                <a:gd name="connsiteY341" fmla="*/ 1285500 h 1336142"/>
                <a:gd name="connsiteX342" fmla="*/ 1480816 w 1614774"/>
                <a:gd name="connsiteY342" fmla="*/ 1268643 h 1336142"/>
                <a:gd name="connsiteX343" fmla="*/ 1508995 w 1614774"/>
                <a:gd name="connsiteY343" fmla="*/ 1248588 h 1336142"/>
                <a:gd name="connsiteX344" fmla="*/ 1508995 w 1614774"/>
                <a:gd name="connsiteY344" fmla="*/ 1248588 h 1336142"/>
                <a:gd name="connsiteX345" fmla="*/ 1508172 w 1614774"/>
                <a:gd name="connsiteY345" fmla="*/ 1249146 h 1336142"/>
                <a:gd name="connsiteX346" fmla="*/ 1528056 w 1614774"/>
                <a:gd name="connsiteY346" fmla="*/ 1232421 h 1336142"/>
                <a:gd name="connsiteX347" fmla="*/ 1540911 w 1614774"/>
                <a:gd name="connsiteY347" fmla="*/ 1219503 h 1336142"/>
                <a:gd name="connsiteX348" fmla="*/ 1555855 w 1614774"/>
                <a:gd name="connsiteY348" fmla="*/ 1199164 h 1336142"/>
                <a:gd name="connsiteX349" fmla="*/ 1566431 w 1614774"/>
                <a:gd name="connsiteY349" fmla="*/ 1173992 h 1336142"/>
                <a:gd name="connsiteX350" fmla="*/ 1571243 w 1614774"/>
                <a:gd name="connsiteY350" fmla="*/ 1153969 h 1336142"/>
                <a:gd name="connsiteX351" fmla="*/ 1574029 w 1614774"/>
                <a:gd name="connsiteY351" fmla="*/ 1131274 h 1336142"/>
                <a:gd name="connsiteX352" fmla="*/ 1574536 w 1614774"/>
                <a:gd name="connsiteY352" fmla="*/ 1125441 h 1336142"/>
                <a:gd name="connsiteX353" fmla="*/ 1576119 w 1614774"/>
                <a:gd name="connsiteY353" fmla="*/ 1101834 h 1336142"/>
                <a:gd name="connsiteX354" fmla="*/ 1576309 w 1614774"/>
                <a:gd name="connsiteY354" fmla="*/ 1079658 h 1336142"/>
                <a:gd name="connsiteX355" fmla="*/ 1574093 w 1614774"/>
                <a:gd name="connsiteY355" fmla="*/ 1057057 h 1336142"/>
                <a:gd name="connsiteX356" fmla="*/ 1568077 w 1614774"/>
                <a:gd name="connsiteY356" fmla="*/ 1028885 h 1336142"/>
                <a:gd name="connsiteX357" fmla="*/ 1554589 w 1614774"/>
                <a:gd name="connsiteY357" fmla="*/ 1002478 h 1336142"/>
                <a:gd name="connsiteX358" fmla="*/ 1543000 w 1614774"/>
                <a:gd name="connsiteY358" fmla="*/ 988718 h 1336142"/>
                <a:gd name="connsiteX359" fmla="*/ 1538314 w 1614774"/>
                <a:gd name="connsiteY359" fmla="*/ 983481 h 1336142"/>
                <a:gd name="connsiteX360" fmla="*/ 1556805 w 1614774"/>
                <a:gd name="connsiteY360" fmla="*/ 972956 h 1336142"/>
                <a:gd name="connsiteX361" fmla="*/ 1578209 w 1614774"/>
                <a:gd name="connsiteY361" fmla="*/ 954814 h 1336142"/>
                <a:gd name="connsiteX362" fmla="*/ 1580932 w 1614774"/>
                <a:gd name="connsiteY362" fmla="*/ 951964 h 1336142"/>
                <a:gd name="connsiteX363" fmla="*/ 1590747 w 1614774"/>
                <a:gd name="connsiteY363" fmla="*/ 941440 h 1336142"/>
                <a:gd name="connsiteX364" fmla="*/ 1603792 w 1614774"/>
                <a:gd name="connsiteY364" fmla="*/ 920119 h 1336142"/>
                <a:gd name="connsiteX365" fmla="*/ 1609048 w 1614774"/>
                <a:gd name="connsiteY365" fmla="*/ 903889 h 1336142"/>
                <a:gd name="connsiteX366" fmla="*/ 1611011 w 1614774"/>
                <a:gd name="connsiteY366" fmla="*/ 892243 h 1336142"/>
                <a:gd name="connsiteX367" fmla="*/ 1613480 w 1614774"/>
                <a:gd name="connsiteY367" fmla="*/ 863570 h 1336142"/>
                <a:gd name="connsiteX368" fmla="*/ 1613037 w 1614774"/>
                <a:gd name="connsiteY368" fmla="*/ 845345 h 1336142"/>
                <a:gd name="connsiteX369" fmla="*/ 1608605 w 1614774"/>
                <a:gd name="connsiteY369" fmla="*/ 820054 h 1336142"/>
                <a:gd name="connsiteX370" fmla="*/ 1603539 w 1614774"/>
                <a:gd name="connsiteY370" fmla="*/ 807560 h 1336142"/>
                <a:gd name="connsiteX371" fmla="*/ 1602589 w 1614774"/>
                <a:gd name="connsiteY371" fmla="*/ 805527 h 1336142"/>
                <a:gd name="connsiteX372" fmla="*/ 1598536 w 1614774"/>
                <a:gd name="connsiteY372" fmla="*/ 797744 h 1336142"/>
                <a:gd name="connsiteX373" fmla="*/ 1583845 w 1614774"/>
                <a:gd name="connsiteY373" fmla="*/ 777481 h 1336142"/>
                <a:gd name="connsiteX374" fmla="*/ 1570167 w 1614774"/>
                <a:gd name="connsiteY374" fmla="*/ 765475 h 1336142"/>
                <a:gd name="connsiteX375" fmla="*/ 1549586 w 1614774"/>
                <a:gd name="connsiteY375" fmla="*/ 751138 h 1336142"/>
                <a:gd name="connsiteX376" fmla="*/ 1539771 w 1614774"/>
                <a:gd name="connsiteY376" fmla="*/ 745553 h 1336142"/>
                <a:gd name="connsiteX377" fmla="*/ 1545027 w 1614774"/>
                <a:gd name="connsiteY377" fmla="*/ 736871 h 1336142"/>
                <a:gd name="connsiteX378" fmla="*/ 1550663 w 1614774"/>
                <a:gd name="connsiteY378" fmla="*/ 722958 h 1336142"/>
                <a:gd name="connsiteX379" fmla="*/ 1552119 w 1614774"/>
                <a:gd name="connsiteY379" fmla="*/ 719140 h 1336142"/>
                <a:gd name="connsiteX380" fmla="*/ 1552879 w 1614774"/>
                <a:gd name="connsiteY380" fmla="*/ 717107 h 1336142"/>
                <a:gd name="connsiteX381" fmla="*/ 1553639 w 1614774"/>
                <a:gd name="connsiteY381" fmla="*/ 715056 h 1336142"/>
                <a:gd name="connsiteX382" fmla="*/ 1560035 w 1614774"/>
                <a:gd name="connsiteY382" fmla="*/ 696470 h 1336142"/>
                <a:gd name="connsiteX383" fmla="*/ 1560352 w 1614774"/>
                <a:gd name="connsiteY383" fmla="*/ 695147 h 1336142"/>
                <a:gd name="connsiteX384" fmla="*/ 1562505 w 1614774"/>
                <a:gd name="connsiteY384" fmla="*/ 687212 h 1336142"/>
                <a:gd name="connsiteX385" fmla="*/ 1564278 w 1614774"/>
                <a:gd name="connsiteY385" fmla="*/ 672324 h 1336142"/>
                <a:gd name="connsiteX386" fmla="*/ 1564467 w 1614774"/>
                <a:gd name="connsiteY386" fmla="*/ 668651 h 1336142"/>
                <a:gd name="connsiteX387" fmla="*/ 1563898 w 1614774"/>
                <a:gd name="connsiteY387" fmla="*/ 645924 h 1336142"/>
                <a:gd name="connsiteX388" fmla="*/ 1557882 w 1614774"/>
                <a:gd name="connsiteY388" fmla="*/ 618372 h 1336142"/>
                <a:gd name="connsiteX389" fmla="*/ 1544710 w 1614774"/>
                <a:gd name="connsiteY389" fmla="*/ 593796 h 1336142"/>
                <a:gd name="connsiteX390" fmla="*/ 1534578 w 1614774"/>
                <a:gd name="connsiteY390" fmla="*/ 581296 h 1336142"/>
                <a:gd name="connsiteX391" fmla="*/ 1530906 w 1614774"/>
                <a:gd name="connsiteY391" fmla="*/ 578326 h 1336142"/>
                <a:gd name="connsiteX392" fmla="*/ 1530716 w 1614774"/>
                <a:gd name="connsiteY392" fmla="*/ 578180 h 1336142"/>
                <a:gd name="connsiteX393" fmla="*/ 1520204 w 1614774"/>
                <a:gd name="connsiteY393" fmla="*/ 571202 h 1336142"/>
                <a:gd name="connsiteX394" fmla="*/ 1482969 w 1614774"/>
                <a:gd name="connsiteY394" fmla="*/ 555865 h 1336142"/>
                <a:gd name="connsiteX395" fmla="*/ 1490061 w 1614774"/>
                <a:gd name="connsiteY395" fmla="*/ 532010 h 1336142"/>
                <a:gd name="connsiteX396" fmla="*/ 1491708 w 1614774"/>
                <a:gd name="connsiteY396" fmla="*/ 520219 h 1336142"/>
                <a:gd name="connsiteX397" fmla="*/ 1493291 w 1614774"/>
                <a:gd name="connsiteY397" fmla="*/ 508637 h 1336142"/>
                <a:gd name="connsiteX398" fmla="*/ 1496014 w 1614774"/>
                <a:gd name="connsiteY398" fmla="*/ 494788 h 1336142"/>
                <a:gd name="connsiteX399" fmla="*/ 1497407 w 1614774"/>
                <a:gd name="connsiteY399" fmla="*/ 488291 h 1336142"/>
                <a:gd name="connsiteX400" fmla="*/ 1497977 w 1614774"/>
                <a:gd name="connsiteY400" fmla="*/ 485315 h 1336142"/>
                <a:gd name="connsiteX401" fmla="*/ 1502283 w 1614774"/>
                <a:gd name="connsiteY401" fmla="*/ 465412 h 1336142"/>
                <a:gd name="connsiteX402" fmla="*/ 1505703 w 1614774"/>
                <a:gd name="connsiteY402" fmla="*/ 436245 h 1336142"/>
                <a:gd name="connsiteX403" fmla="*/ 1505513 w 1614774"/>
                <a:gd name="connsiteY403" fmla="*/ 425860 h 1336142"/>
                <a:gd name="connsiteX404" fmla="*/ 1500700 w 1614774"/>
                <a:gd name="connsiteY404" fmla="*/ 405457 h 1336142"/>
                <a:gd name="connsiteX405" fmla="*/ 1486958 w 1614774"/>
                <a:gd name="connsiteY405" fmla="*/ 382369 h 1336142"/>
                <a:gd name="connsiteX406" fmla="*/ 1475307 w 1614774"/>
                <a:gd name="connsiteY406" fmla="*/ 370147 h 1336142"/>
                <a:gd name="connsiteX407" fmla="*/ 1461059 w 1614774"/>
                <a:gd name="connsiteY407" fmla="*/ 360819 h 1336142"/>
                <a:gd name="connsiteX408" fmla="*/ 1443645 w 1614774"/>
                <a:gd name="connsiteY408" fmla="*/ 352771 h 1336142"/>
                <a:gd name="connsiteX409" fmla="*/ 1441492 w 1614774"/>
                <a:gd name="connsiteY409" fmla="*/ 351916 h 1336142"/>
                <a:gd name="connsiteX410" fmla="*/ 1437882 w 1614774"/>
                <a:gd name="connsiteY410" fmla="*/ 350441 h 1336142"/>
                <a:gd name="connsiteX411" fmla="*/ 1417175 w 1614774"/>
                <a:gd name="connsiteY411" fmla="*/ 342531 h 1336142"/>
                <a:gd name="connsiteX412" fmla="*/ 1395201 w 1614774"/>
                <a:gd name="connsiteY412" fmla="*/ 336743 h 1336142"/>
                <a:gd name="connsiteX413" fmla="*/ 1373545 w 1614774"/>
                <a:gd name="connsiteY413" fmla="*/ 332298 h 1336142"/>
                <a:gd name="connsiteX414" fmla="*/ 1352711 w 1614774"/>
                <a:gd name="connsiteY414" fmla="*/ 329955 h 1336142"/>
                <a:gd name="connsiteX415" fmla="*/ 1344542 w 1614774"/>
                <a:gd name="connsiteY415" fmla="*/ 329265 h 1336142"/>
                <a:gd name="connsiteX416" fmla="*/ 1321936 w 1614774"/>
                <a:gd name="connsiteY416" fmla="*/ 328062 h 1336142"/>
                <a:gd name="connsiteX417" fmla="*/ 1321049 w 1614774"/>
                <a:gd name="connsiteY417" fmla="*/ 328062 h 1336142"/>
                <a:gd name="connsiteX418" fmla="*/ 1297745 w 1614774"/>
                <a:gd name="connsiteY418" fmla="*/ 329829 h 1336142"/>
                <a:gd name="connsiteX419" fmla="*/ 1292616 w 1614774"/>
                <a:gd name="connsiteY419" fmla="*/ 330449 h 1336142"/>
                <a:gd name="connsiteX420" fmla="*/ 1295529 w 1614774"/>
                <a:gd name="connsiteY420" fmla="*/ 326010 h 1336142"/>
                <a:gd name="connsiteX421" fmla="*/ 1303065 w 1614774"/>
                <a:gd name="connsiteY421" fmla="*/ 314859 h 1336142"/>
                <a:gd name="connsiteX422" fmla="*/ 1308067 w 1614774"/>
                <a:gd name="connsiteY422" fmla="*/ 307868 h 1336142"/>
                <a:gd name="connsiteX423" fmla="*/ 1318896 w 1614774"/>
                <a:gd name="connsiteY423" fmla="*/ 286894 h 1336142"/>
                <a:gd name="connsiteX424" fmla="*/ 1318896 w 1614774"/>
                <a:gd name="connsiteY424" fmla="*/ 286894 h 1336142"/>
                <a:gd name="connsiteX425" fmla="*/ 1318896 w 1614774"/>
                <a:gd name="connsiteY425" fmla="*/ 286894 h 1336142"/>
                <a:gd name="connsiteX426" fmla="*/ 1318896 w 1614774"/>
                <a:gd name="connsiteY426" fmla="*/ 286894 h 1336142"/>
                <a:gd name="connsiteX427" fmla="*/ 1319719 w 1614774"/>
                <a:gd name="connsiteY427" fmla="*/ 284489 h 1336142"/>
                <a:gd name="connsiteX428" fmla="*/ 1320352 w 1614774"/>
                <a:gd name="connsiteY428" fmla="*/ 283222 h 1336142"/>
                <a:gd name="connsiteX429" fmla="*/ 1324848 w 1614774"/>
                <a:gd name="connsiteY429" fmla="*/ 272488 h 1336142"/>
                <a:gd name="connsiteX430" fmla="*/ 1331624 w 1614774"/>
                <a:gd name="connsiteY430" fmla="*/ 256233 h 1336142"/>
                <a:gd name="connsiteX431" fmla="*/ 1333904 w 1614774"/>
                <a:gd name="connsiteY431" fmla="*/ 245145 h 1336142"/>
                <a:gd name="connsiteX432" fmla="*/ 1335170 w 1614774"/>
                <a:gd name="connsiteY432" fmla="*/ 226566 h 1336142"/>
                <a:gd name="connsiteX433" fmla="*/ 1332447 w 1614774"/>
                <a:gd name="connsiteY433" fmla="*/ 196835 h 1336142"/>
                <a:gd name="connsiteX434" fmla="*/ 1335613 w 1614774"/>
                <a:gd name="connsiteY434" fmla="*/ 169162 h 1336142"/>
                <a:gd name="connsiteX435" fmla="*/ 1333714 w 1614774"/>
                <a:gd name="connsiteY435" fmla="*/ 148550 h 1336142"/>
                <a:gd name="connsiteX436" fmla="*/ 1330357 w 1614774"/>
                <a:gd name="connsiteY436" fmla="*/ 130680 h 1336142"/>
                <a:gd name="connsiteX437" fmla="*/ 1324975 w 1614774"/>
                <a:gd name="connsiteY437" fmla="*/ 117679 h 1336142"/>
                <a:gd name="connsiteX438" fmla="*/ 1323519 w 1614774"/>
                <a:gd name="connsiteY438" fmla="*/ 114653 h 1336142"/>
                <a:gd name="connsiteX439" fmla="*/ 1313450 w 1614774"/>
                <a:gd name="connsiteY439" fmla="*/ 98119 h 1336142"/>
                <a:gd name="connsiteX440" fmla="*/ 1303254 w 1614774"/>
                <a:gd name="connsiteY440" fmla="*/ 86043 h 1336142"/>
                <a:gd name="connsiteX441" fmla="*/ 1289703 w 1614774"/>
                <a:gd name="connsiteY441" fmla="*/ 76721 h 1336142"/>
                <a:gd name="connsiteX442" fmla="*/ 1283561 w 1614774"/>
                <a:gd name="connsiteY442" fmla="*/ 73049 h 1336142"/>
                <a:gd name="connsiteX443" fmla="*/ 1271592 w 1614774"/>
                <a:gd name="connsiteY443" fmla="*/ 66406 h 1336142"/>
                <a:gd name="connsiteX444" fmla="*/ 1243540 w 1614774"/>
                <a:gd name="connsiteY444" fmla="*/ 56312 h 1336142"/>
                <a:gd name="connsiteX445" fmla="*/ 1234991 w 1614774"/>
                <a:gd name="connsiteY445" fmla="*/ 54615 h 1336142"/>
                <a:gd name="connsiteX446" fmla="*/ 1233218 w 1614774"/>
                <a:gd name="connsiteY446" fmla="*/ 54488 h 1336142"/>
                <a:gd name="connsiteX447" fmla="*/ 1220996 w 1614774"/>
                <a:gd name="connsiteY447" fmla="*/ 53551 h 1336142"/>
                <a:gd name="connsiteX448" fmla="*/ 1217514 w 1614774"/>
                <a:gd name="connsiteY448" fmla="*/ 53633 h 1336142"/>
                <a:gd name="connsiteX449" fmla="*/ 1187245 w 1614774"/>
                <a:gd name="connsiteY449" fmla="*/ 59073 h 1336142"/>
                <a:gd name="connsiteX450" fmla="*/ 1164954 w 1614774"/>
                <a:gd name="connsiteY450" fmla="*/ 66627 h 1336142"/>
                <a:gd name="connsiteX451" fmla="*/ 1121577 w 1614774"/>
                <a:gd name="connsiteY451" fmla="*/ 78488 h 1336142"/>
                <a:gd name="connsiteX452" fmla="*/ 1078137 w 1614774"/>
                <a:gd name="connsiteY452" fmla="*/ 99100 h 1336142"/>
                <a:gd name="connsiteX453" fmla="*/ 1056164 w 1614774"/>
                <a:gd name="connsiteY453" fmla="*/ 114292 h 1336142"/>
                <a:gd name="connsiteX454" fmla="*/ 1053947 w 1614774"/>
                <a:gd name="connsiteY454" fmla="*/ 69604 h 1336142"/>
                <a:gd name="connsiteX455" fmla="*/ 1051288 w 1614774"/>
                <a:gd name="connsiteY455" fmla="*/ 60897 h 1336142"/>
                <a:gd name="connsiteX456" fmla="*/ 1043752 w 1614774"/>
                <a:gd name="connsiteY456" fmla="*/ 45369 h 1336142"/>
                <a:gd name="connsiteX457" fmla="*/ 1028744 w 1614774"/>
                <a:gd name="connsiteY457" fmla="*/ 25796 h 1336142"/>
                <a:gd name="connsiteX458" fmla="*/ 1023044 w 1614774"/>
                <a:gd name="connsiteY458" fmla="*/ 20996 h 1336142"/>
                <a:gd name="connsiteX459" fmla="*/ 1010570 w 1614774"/>
                <a:gd name="connsiteY459" fmla="*/ 12320 h 1336142"/>
                <a:gd name="connsiteX460" fmla="*/ 985303 w 1614774"/>
                <a:gd name="connsiteY460" fmla="*/ 2771 h 1336142"/>
                <a:gd name="connsiteX461" fmla="*/ 975172 w 1614774"/>
                <a:gd name="connsiteY461" fmla="*/ 1030 h 1336142"/>
                <a:gd name="connsiteX462" fmla="*/ 972196 w 1614774"/>
                <a:gd name="connsiteY462" fmla="*/ 593 h 1336142"/>
                <a:gd name="connsiteX463" fmla="*/ 958074 w 1614774"/>
                <a:gd name="connsiteY463" fmla="*/ -547 h 133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</a:cxnLst>
              <a:rect l="l" t="t" r="r" b="b"/>
              <a:pathLst>
                <a:path w="1614774" h="1336142">
                  <a:moveTo>
                    <a:pt x="958074" y="-547"/>
                  </a:moveTo>
                  <a:cubicBezTo>
                    <a:pt x="955224" y="-547"/>
                    <a:pt x="952755" y="-382"/>
                    <a:pt x="950158" y="-53"/>
                  </a:cubicBezTo>
                  <a:cubicBezTo>
                    <a:pt x="937683" y="1587"/>
                    <a:pt x="925588" y="5329"/>
                    <a:pt x="913873" y="8857"/>
                  </a:cubicBezTo>
                  <a:lnTo>
                    <a:pt x="911151" y="9712"/>
                  </a:lnTo>
                  <a:cubicBezTo>
                    <a:pt x="902728" y="12245"/>
                    <a:pt x="894813" y="14644"/>
                    <a:pt x="886771" y="18032"/>
                  </a:cubicBezTo>
                  <a:cubicBezTo>
                    <a:pt x="879235" y="21141"/>
                    <a:pt x="871763" y="24675"/>
                    <a:pt x="864608" y="28082"/>
                  </a:cubicBezTo>
                  <a:lnTo>
                    <a:pt x="858718" y="30881"/>
                  </a:lnTo>
                  <a:cubicBezTo>
                    <a:pt x="857135" y="31584"/>
                    <a:pt x="855425" y="32382"/>
                    <a:pt x="853715" y="33148"/>
                  </a:cubicBezTo>
                  <a:lnTo>
                    <a:pt x="852069" y="33933"/>
                  </a:lnTo>
                  <a:cubicBezTo>
                    <a:pt x="848143" y="35694"/>
                    <a:pt x="843964" y="37530"/>
                    <a:pt x="840227" y="39791"/>
                  </a:cubicBezTo>
                  <a:cubicBezTo>
                    <a:pt x="836872" y="41760"/>
                    <a:pt x="833579" y="43881"/>
                    <a:pt x="829905" y="46344"/>
                  </a:cubicBezTo>
                  <a:cubicBezTo>
                    <a:pt x="824713" y="49815"/>
                    <a:pt x="819773" y="53842"/>
                    <a:pt x="814961" y="57724"/>
                  </a:cubicBezTo>
                  <a:lnTo>
                    <a:pt x="813504" y="59016"/>
                  </a:lnTo>
                  <a:cubicBezTo>
                    <a:pt x="810275" y="61606"/>
                    <a:pt x="806982" y="64164"/>
                    <a:pt x="803689" y="66754"/>
                  </a:cubicBezTo>
                  <a:cubicBezTo>
                    <a:pt x="794634" y="73897"/>
                    <a:pt x="785262" y="81249"/>
                    <a:pt x="776966" y="89652"/>
                  </a:cubicBezTo>
                  <a:cubicBezTo>
                    <a:pt x="768861" y="97979"/>
                    <a:pt x="760059" y="107389"/>
                    <a:pt x="749610" y="119300"/>
                  </a:cubicBezTo>
                  <a:cubicBezTo>
                    <a:pt x="746191" y="123176"/>
                    <a:pt x="742834" y="127501"/>
                    <a:pt x="739162" y="132941"/>
                  </a:cubicBezTo>
                  <a:cubicBezTo>
                    <a:pt x="734855" y="126209"/>
                    <a:pt x="729980" y="120586"/>
                    <a:pt x="724533" y="115982"/>
                  </a:cubicBezTo>
                  <a:cubicBezTo>
                    <a:pt x="714212" y="107155"/>
                    <a:pt x="702560" y="101506"/>
                    <a:pt x="692365" y="100449"/>
                  </a:cubicBezTo>
                  <a:lnTo>
                    <a:pt x="691162" y="100303"/>
                  </a:lnTo>
                  <a:cubicBezTo>
                    <a:pt x="686856" y="99885"/>
                    <a:pt x="682613" y="99391"/>
                    <a:pt x="678307" y="99391"/>
                  </a:cubicBezTo>
                  <a:cubicBezTo>
                    <a:pt x="677611" y="99391"/>
                    <a:pt x="676978" y="99391"/>
                    <a:pt x="676218" y="99449"/>
                  </a:cubicBezTo>
                  <a:cubicBezTo>
                    <a:pt x="671785" y="99619"/>
                    <a:pt x="667225" y="100449"/>
                    <a:pt x="662919" y="101298"/>
                  </a:cubicBezTo>
                  <a:lnTo>
                    <a:pt x="660576" y="101734"/>
                  </a:lnTo>
                  <a:cubicBezTo>
                    <a:pt x="651268" y="103501"/>
                    <a:pt x="641896" y="108003"/>
                    <a:pt x="634740" y="111676"/>
                  </a:cubicBezTo>
                  <a:cubicBezTo>
                    <a:pt x="627584" y="115501"/>
                    <a:pt x="621631" y="118819"/>
                    <a:pt x="616249" y="122207"/>
                  </a:cubicBezTo>
                  <a:cubicBezTo>
                    <a:pt x="611057" y="125462"/>
                    <a:pt x="606181" y="129179"/>
                    <a:pt x="601431" y="132795"/>
                  </a:cubicBezTo>
                  <a:lnTo>
                    <a:pt x="598772" y="134790"/>
                  </a:lnTo>
                  <a:lnTo>
                    <a:pt x="594845" y="137652"/>
                  </a:lnTo>
                  <a:cubicBezTo>
                    <a:pt x="588640" y="142325"/>
                    <a:pt x="582244" y="147075"/>
                    <a:pt x="576228" y="152286"/>
                  </a:cubicBezTo>
                  <a:cubicBezTo>
                    <a:pt x="569833" y="157726"/>
                    <a:pt x="564070" y="163868"/>
                    <a:pt x="558497" y="169789"/>
                  </a:cubicBezTo>
                  <a:cubicBezTo>
                    <a:pt x="553115" y="175457"/>
                    <a:pt x="547352" y="181042"/>
                    <a:pt x="541780" y="186310"/>
                  </a:cubicBezTo>
                  <a:cubicBezTo>
                    <a:pt x="536587" y="191484"/>
                    <a:pt x="531015" y="196778"/>
                    <a:pt x="525885" y="202218"/>
                  </a:cubicBezTo>
                  <a:cubicBezTo>
                    <a:pt x="516513" y="212039"/>
                    <a:pt x="506635" y="223038"/>
                    <a:pt x="494730" y="236881"/>
                  </a:cubicBezTo>
                  <a:cubicBezTo>
                    <a:pt x="484788" y="248469"/>
                    <a:pt x="475289" y="261609"/>
                    <a:pt x="464081" y="279397"/>
                  </a:cubicBezTo>
                  <a:cubicBezTo>
                    <a:pt x="457369" y="289782"/>
                    <a:pt x="451036" y="300592"/>
                    <a:pt x="444830" y="311040"/>
                  </a:cubicBezTo>
                  <a:cubicBezTo>
                    <a:pt x="440335" y="318513"/>
                    <a:pt x="435775" y="326213"/>
                    <a:pt x="431152" y="333774"/>
                  </a:cubicBezTo>
                  <a:lnTo>
                    <a:pt x="430075" y="335616"/>
                  </a:lnTo>
                  <a:cubicBezTo>
                    <a:pt x="427796" y="339213"/>
                    <a:pt x="425516" y="342968"/>
                    <a:pt x="423490" y="346768"/>
                  </a:cubicBezTo>
                  <a:cubicBezTo>
                    <a:pt x="422540" y="348762"/>
                    <a:pt x="421527" y="350713"/>
                    <a:pt x="420640" y="352701"/>
                  </a:cubicBezTo>
                  <a:cubicBezTo>
                    <a:pt x="419311" y="355234"/>
                    <a:pt x="418171" y="357729"/>
                    <a:pt x="416841" y="360205"/>
                  </a:cubicBezTo>
                  <a:cubicBezTo>
                    <a:pt x="415954" y="361738"/>
                    <a:pt x="415194" y="363232"/>
                    <a:pt x="414371" y="364764"/>
                  </a:cubicBezTo>
                  <a:cubicBezTo>
                    <a:pt x="412725" y="367817"/>
                    <a:pt x="410952" y="370932"/>
                    <a:pt x="409432" y="374092"/>
                  </a:cubicBezTo>
                  <a:cubicBezTo>
                    <a:pt x="407089" y="379044"/>
                    <a:pt x="405063" y="384135"/>
                    <a:pt x="403480" y="388435"/>
                  </a:cubicBezTo>
                  <a:cubicBezTo>
                    <a:pt x="402846" y="389866"/>
                    <a:pt x="402277" y="391342"/>
                    <a:pt x="401706" y="392728"/>
                  </a:cubicBezTo>
                  <a:cubicBezTo>
                    <a:pt x="398413" y="390614"/>
                    <a:pt x="395374" y="388720"/>
                    <a:pt x="392334" y="387017"/>
                  </a:cubicBezTo>
                  <a:cubicBezTo>
                    <a:pt x="389675" y="385465"/>
                    <a:pt x="386889" y="383762"/>
                    <a:pt x="384355" y="382141"/>
                  </a:cubicBezTo>
                  <a:cubicBezTo>
                    <a:pt x="380683" y="379753"/>
                    <a:pt x="376884" y="377347"/>
                    <a:pt x="372767" y="375295"/>
                  </a:cubicBezTo>
                  <a:cubicBezTo>
                    <a:pt x="368208" y="372965"/>
                    <a:pt x="363269" y="371217"/>
                    <a:pt x="358393" y="369520"/>
                  </a:cubicBezTo>
                  <a:lnTo>
                    <a:pt x="357569" y="369235"/>
                  </a:lnTo>
                  <a:lnTo>
                    <a:pt x="356936" y="368944"/>
                  </a:lnTo>
                  <a:cubicBezTo>
                    <a:pt x="353707" y="367817"/>
                    <a:pt x="350414" y="366702"/>
                    <a:pt x="347121" y="365847"/>
                  </a:cubicBezTo>
                  <a:cubicBezTo>
                    <a:pt x="337622" y="363504"/>
                    <a:pt x="327744" y="362814"/>
                    <a:pt x="318245" y="362029"/>
                  </a:cubicBezTo>
                  <a:lnTo>
                    <a:pt x="317359" y="362029"/>
                  </a:lnTo>
                  <a:cubicBezTo>
                    <a:pt x="310013" y="361465"/>
                    <a:pt x="302414" y="361383"/>
                    <a:pt x="295132" y="361383"/>
                  </a:cubicBezTo>
                  <a:lnTo>
                    <a:pt x="289369" y="361383"/>
                  </a:lnTo>
                  <a:cubicBezTo>
                    <a:pt x="283417" y="361383"/>
                    <a:pt x="277021" y="361465"/>
                    <a:pt x="270689" y="362174"/>
                  </a:cubicBezTo>
                  <a:cubicBezTo>
                    <a:pt x="261570" y="363169"/>
                    <a:pt x="252831" y="365347"/>
                    <a:pt x="243903" y="367735"/>
                  </a:cubicBezTo>
                  <a:cubicBezTo>
                    <a:pt x="235291" y="370020"/>
                    <a:pt x="226615" y="373605"/>
                    <a:pt x="218636" y="378132"/>
                  </a:cubicBezTo>
                  <a:cubicBezTo>
                    <a:pt x="213380" y="381166"/>
                    <a:pt x="208251" y="384902"/>
                    <a:pt x="201982" y="390284"/>
                  </a:cubicBezTo>
                  <a:cubicBezTo>
                    <a:pt x="198816" y="392900"/>
                    <a:pt x="196536" y="396344"/>
                    <a:pt x="194256" y="399599"/>
                  </a:cubicBezTo>
                  <a:lnTo>
                    <a:pt x="193813" y="400163"/>
                  </a:lnTo>
                  <a:cubicBezTo>
                    <a:pt x="192103" y="402633"/>
                    <a:pt x="190710" y="404893"/>
                    <a:pt x="189443" y="407135"/>
                  </a:cubicBezTo>
                  <a:cubicBezTo>
                    <a:pt x="186340" y="412866"/>
                    <a:pt x="183997" y="419217"/>
                    <a:pt x="182604" y="426075"/>
                  </a:cubicBezTo>
                  <a:cubicBezTo>
                    <a:pt x="181718" y="430185"/>
                    <a:pt x="181465" y="434687"/>
                    <a:pt x="181148" y="438651"/>
                  </a:cubicBezTo>
                  <a:cubicBezTo>
                    <a:pt x="180705" y="444009"/>
                    <a:pt x="181591" y="449030"/>
                    <a:pt x="182794" y="454951"/>
                  </a:cubicBezTo>
                  <a:cubicBezTo>
                    <a:pt x="183301" y="457440"/>
                    <a:pt x="184061" y="459909"/>
                    <a:pt x="185137" y="462506"/>
                  </a:cubicBezTo>
                  <a:cubicBezTo>
                    <a:pt x="186594" y="465912"/>
                    <a:pt x="187987" y="469231"/>
                    <a:pt x="189697" y="472327"/>
                  </a:cubicBezTo>
                  <a:cubicBezTo>
                    <a:pt x="178109" y="476646"/>
                    <a:pt x="166837" y="481642"/>
                    <a:pt x="156451" y="487379"/>
                  </a:cubicBezTo>
                  <a:cubicBezTo>
                    <a:pt x="141507" y="495498"/>
                    <a:pt x="128209" y="505167"/>
                    <a:pt x="116874" y="516046"/>
                  </a:cubicBezTo>
                  <a:cubicBezTo>
                    <a:pt x="106742" y="525868"/>
                    <a:pt x="98003" y="537222"/>
                    <a:pt x="90784" y="547063"/>
                  </a:cubicBezTo>
                  <a:cubicBezTo>
                    <a:pt x="84578" y="555535"/>
                    <a:pt x="80083" y="562216"/>
                    <a:pt x="76220" y="568732"/>
                  </a:cubicBezTo>
                  <a:cubicBezTo>
                    <a:pt x="72673" y="574799"/>
                    <a:pt x="70140" y="580852"/>
                    <a:pt x="68684" y="586799"/>
                  </a:cubicBezTo>
                  <a:cubicBezTo>
                    <a:pt x="67607" y="591884"/>
                    <a:pt x="67228" y="597260"/>
                    <a:pt x="66974" y="602465"/>
                  </a:cubicBezTo>
                  <a:lnTo>
                    <a:pt x="66784" y="605441"/>
                  </a:lnTo>
                  <a:cubicBezTo>
                    <a:pt x="66595" y="608759"/>
                    <a:pt x="66595" y="612230"/>
                    <a:pt x="66784" y="616029"/>
                  </a:cubicBezTo>
                  <a:cubicBezTo>
                    <a:pt x="67228" y="621690"/>
                    <a:pt x="68304" y="627402"/>
                    <a:pt x="70077" y="632278"/>
                  </a:cubicBezTo>
                  <a:cubicBezTo>
                    <a:pt x="72483" y="639066"/>
                    <a:pt x="75270" y="644430"/>
                    <a:pt x="78689" y="648597"/>
                  </a:cubicBezTo>
                  <a:lnTo>
                    <a:pt x="79639" y="649724"/>
                  </a:lnTo>
                  <a:cubicBezTo>
                    <a:pt x="81476" y="651985"/>
                    <a:pt x="83185" y="654100"/>
                    <a:pt x="85338" y="656094"/>
                  </a:cubicBezTo>
                  <a:cubicBezTo>
                    <a:pt x="87871" y="658273"/>
                    <a:pt x="90784" y="660103"/>
                    <a:pt x="93571" y="661806"/>
                  </a:cubicBezTo>
                  <a:lnTo>
                    <a:pt x="93887" y="662091"/>
                  </a:lnTo>
                  <a:cubicBezTo>
                    <a:pt x="95597" y="663149"/>
                    <a:pt x="97370" y="664003"/>
                    <a:pt x="99017" y="664688"/>
                  </a:cubicBezTo>
                  <a:cubicBezTo>
                    <a:pt x="105729" y="667594"/>
                    <a:pt x="113138" y="670007"/>
                    <a:pt x="120926" y="671767"/>
                  </a:cubicBezTo>
                  <a:lnTo>
                    <a:pt x="118330" y="673382"/>
                  </a:lnTo>
                  <a:cubicBezTo>
                    <a:pt x="114277" y="676067"/>
                    <a:pt x="110414" y="679322"/>
                    <a:pt x="106679" y="682418"/>
                  </a:cubicBezTo>
                  <a:lnTo>
                    <a:pt x="105032" y="683824"/>
                  </a:lnTo>
                  <a:cubicBezTo>
                    <a:pt x="101929" y="686300"/>
                    <a:pt x="99459" y="688770"/>
                    <a:pt x="97180" y="691258"/>
                  </a:cubicBezTo>
                  <a:cubicBezTo>
                    <a:pt x="90468" y="698813"/>
                    <a:pt x="83945" y="706792"/>
                    <a:pt x="77613" y="714492"/>
                  </a:cubicBezTo>
                  <a:cubicBezTo>
                    <a:pt x="74890" y="717874"/>
                    <a:pt x="72104" y="721192"/>
                    <a:pt x="69254" y="724504"/>
                  </a:cubicBezTo>
                  <a:cubicBezTo>
                    <a:pt x="63555" y="731374"/>
                    <a:pt x="58552" y="738783"/>
                    <a:pt x="53676" y="745983"/>
                  </a:cubicBezTo>
                  <a:lnTo>
                    <a:pt x="52473" y="747813"/>
                  </a:lnTo>
                  <a:lnTo>
                    <a:pt x="51016" y="749935"/>
                  </a:lnTo>
                  <a:cubicBezTo>
                    <a:pt x="47661" y="754956"/>
                    <a:pt x="44051" y="760181"/>
                    <a:pt x="41075" y="765544"/>
                  </a:cubicBezTo>
                  <a:cubicBezTo>
                    <a:pt x="32526" y="780362"/>
                    <a:pt x="25940" y="794857"/>
                    <a:pt x="20748" y="809827"/>
                  </a:cubicBezTo>
                  <a:cubicBezTo>
                    <a:pt x="19228" y="814329"/>
                    <a:pt x="17834" y="819142"/>
                    <a:pt x="16568" y="823758"/>
                  </a:cubicBezTo>
                  <a:cubicBezTo>
                    <a:pt x="16062" y="825291"/>
                    <a:pt x="15618" y="826912"/>
                    <a:pt x="15112" y="828463"/>
                  </a:cubicBezTo>
                  <a:lnTo>
                    <a:pt x="14289" y="831642"/>
                  </a:lnTo>
                  <a:cubicBezTo>
                    <a:pt x="12579" y="837310"/>
                    <a:pt x="10805" y="843015"/>
                    <a:pt x="9666" y="848809"/>
                  </a:cubicBezTo>
                  <a:cubicBezTo>
                    <a:pt x="8336" y="854660"/>
                    <a:pt x="7386" y="860600"/>
                    <a:pt x="6373" y="866394"/>
                  </a:cubicBezTo>
                  <a:lnTo>
                    <a:pt x="5550" y="870834"/>
                  </a:lnTo>
                  <a:cubicBezTo>
                    <a:pt x="4157" y="879325"/>
                    <a:pt x="2574" y="889419"/>
                    <a:pt x="1560" y="900000"/>
                  </a:cubicBezTo>
                  <a:lnTo>
                    <a:pt x="864" y="906358"/>
                  </a:lnTo>
                  <a:cubicBezTo>
                    <a:pt x="420" y="911887"/>
                    <a:pt x="-150" y="917529"/>
                    <a:pt x="-530" y="923026"/>
                  </a:cubicBezTo>
                  <a:cubicBezTo>
                    <a:pt x="-1036" y="930725"/>
                    <a:pt x="-1163" y="938496"/>
                    <a:pt x="-1163" y="945841"/>
                  </a:cubicBezTo>
                  <a:lnTo>
                    <a:pt x="-1163" y="947608"/>
                  </a:lnTo>
                  <a:cubicBezTo>
                    <a:pt x="-1163" y="951496"/>
                    <a:pt x="-1226" y="955517"/>
                    <a:pt x="-973" y="959456"/>
                  </a:cubicBezTo>
                  <a:cubicBezTo>
                    <a:pt x="-530" y="966187"/>
                    <a:pt x="610" y="973102"/>
                    <a:pt x="2257" y="980593"/>
                  </a:cubicBezTo>
                  <a:cubicBezTo>
                    <a:pt x="3523" y="986033"/>
                    <a:pt x="6056" y="991948"/>
                    <a:pt x="9919" y="998806"/>
                  </a:cubicBezTo>
                  <a:cubicBezTo>
                    <a:pt x="16884" y="1011027"/>
                    <a:pt x="30056" y="1019088"/>
                    <a:pt x="46204" y="1020823"/>
                  </a:cubicBezTo>
                  <a:cubicBezTo>
                    <a:pt x="50637" y="1021330"/>
                    <a:pt x="55196" y="1021887"/>
                    <a:pt x="59692" y="1021887"/>
                  </a:cubicBezTo>
                  <a:lnTo>
                    <a:pt x="60135" y="1021887"/>
                  </a:lnTo>
                  <a:cubicBezTo>
                    <a:pt x="65898" y="1021887"/>
                    <a:pt x="71787" y="1020621"/>
                    <a:pt x="77486" y="1019418"/>
                  </a:cubicBezTo>
                  <a:lnTo>
                    <a:pt x="78183" y="1019272"/>
                  </a:lnTo>
                  <a:cubicBezTo>
                    <a:pt x="78689" y="1019145"/>
                    <a:pt x="79323" y="1018999"/>
                    <a:pt x="79829" y="1018854"/>
                  </a:cubicBezTo>
                  <a:lnTo>
                    <a:pt x="79829" y="1018854"/>
                  </a:lnTo>
                  <a:cubicBezTo>
                    <a:pt x="79196" y="1021824"/>
                    <a:pt x="78879" y="1024787"/>
                    <a:pt x="78563" y="1027764"/>
                  </a:cubicBezTo>
                  <a:lnTo>
                    <a:pt x="78373" y="1029385"/>
                  </a:lnTo>
                  <a:cubicBezTo>
                    <a:pt x="77740" y="1035090"/>
                    <a:pt x="77169" y="1040695"/>
                    <a:pt x="77042" y="1046254"/>
                  </a:cubicBezTo>
                  <a:cubicBezTo>
                    <a:pt x="76790" y="1053049"/>
                    <a:pt x="76599" y="1060876"/>
                    <a:pt x="76790" y="1068557"/>
                  </a:cubicBezTo>
                  <a:cubicBezTo>
                    <a:pt x="77169" y="1078107"/>
                    <a:pt x="78689" y="1087574"/>
                    <a:pt x="80272" y="1095540"/>
                  </a:cubicBezTo>
                  <a:cubicBezTo>
                    <a:pt x="82045" y="1104804"/>
                    <a:pt x="86162" y="1113422"/>
                    <a:pt x="89645" y="1120977"/>
                  </a:cubicBezTo>
                  <a:cubicBezTo>
                    <a:pt x="90214" y="1121953"/>
                    <a:pt x="90721" y="1123029"/>
                    <a:pt x="91228" y="1124067"/>
                  </a:cubicBezTo>
                  <a:cubicBezTo>
                    <a:pt x="93634" y="1129235"/>
                    <a:pt x="96103" y="1134528"/>
                    <a:pt x="99523" y="1139120"/>
                  </a:cubicBezTo>
                  <a:cubicBezTo>
                    <a:pt x="103386" y="1144350"/>
                    <a:pt x="107819" y="1149441"/>
                    <a:pt x="112061" y="1154317"/>
                  </a:cubicBezTo>
                  <a:cubicBezTo>
                    <a:pt x="113201" y="1155578"/>
                    <a:pt x="114277" y="1156907"/>
                    <a:pt x="115481" y="1158256"/>
                  </a:cubicBezTo>
                  <a:cubicBezTo>
                    <a:pt x="117570" y="1160795"/>
                    <a:pt x="119850" y="1163550"/>
                    <a:pt x="122319" y="1166172"/>
                  </a:cubicBezTo>
                  <a:cubicBezTo>
                    <a:pt x="126626" y="1170680"/>
                    <a:pt x="132135" y="1174499"/>
                    <a:pt x="136441" y="1177317"/>
                  </a:cubicBezTo>
                  <a:cubicBezTo>
                    <a:pt x="143850" y="1182281"/>
                    <a:pt x="152398" y="1185663"/>
                    <a:pt x="160568" y="1188696"/>
                  </a:cubicBezTo>
                  <a:cubicBezTo>
                    <a:pt x="169749" y="1192078"/>
                    <a:pt x="179185" y="1193135"/>
                    <a:pt x="188810" y="1193990"/>
                  </a:cubicBezTo>
                  <a:cubicBezTo>
                    <a:pt x="194636" y="1194566"/>
                    <a:pt x="199892" y="1194838"/>
                    <a:pt x="204958" y="1194838"/>
                  </a:cubicBezTo>
                  <a:cubicBezTo>
                    <a:pt x="207554" y="1194838"/>
                    <a:pt x="210087" y="1194756"/>
                    <a:pt x="212557" y="1194636"/>
                  </a:cubicBezTo>
                  <a:cubicBezTo>
                    <a:pt x="222055" y="1194072"/>
                    <a:pt x="231744" y="1191729"/>
                    <a:pt x="240800" y="1189317"/>
                  </a:cubicBezTo>
                  <a:cubicBezTo>
                    <a:pt x="247892" y="1187430"/>
                    <a:pt x="255111" y="1184396"/>
                    <a:pt x="260873" y="1181933"/>
                  </a:cubicBezTo>
                  <a:cubicBezTo>
                    <a:pt x="270562" y="1177817"/>
                    <a:pt x="278731" y="1173809"/>
                    <a:pt x="286076" y="1169636"/>
                  </a:cubicBezTo>
                  <a:cubicBezTo>
                    <a:pt x="288799" y="1168078"/>
                    <a:pt x="291459" y="1166602"/>
                    <a:pt x="293992" y="1165025"/>
                  </a:cubicBezTo>
                  <a:cubicBezTo>
                    <a:pt x="295449" y="1165253"/>
                    <a:pt x="296968" y="1165399"/>
                    <a:pt x="298488" y="1165399"/>
                  </a:cubicBezTo>
                  <a:lnTo>
                    <a:pt x="299375" y="1165399"/>
                  </a:lnTo>
                  <a:cubicBezTo>
                    <a:pt x="300008" y="1165317"/>
                    <a:pt x="300641" y="1165317"/>
                    <a:pt x="301274" y="1165253"/>
                  </a:cubicBezTo>
                  <a:lnTo>
                    <a:pt x="301654" y="1165462"/>
                  </a:lnTo>
                  <a:lnTo>
                    <a:pt x="302034" y="1165691"/>
                  </a:lnTo>
                  <a:cubicBezTo>
                    <a:pt x="305517" y="1167584"/>
                    <a:pt x="309253" y="1168496"/>
                    <a:pt x="313433" y="1168496"/>
                  </a:cubicBezTo>
                  <a:cubicBezTo>
                    <a:pt x="315839" y="1168496"/>
                    <a:pt x="318372" y="1168147"/>
                    <a:pt x="321348" y="1167514"/>
                  </a:cubicBezTo>
                  <a:cubicBezTo>
                    <a:pt x="328757" y="1165817"/>
                    <a:pt x="334076" y="1160612"/>
                    <a:pt x="337369" y="1156502"/>
                  </a:cubicBezTo>
                  <a:cubicBezTo>
                    <a:pt x="341295" y="1151557"/>
                    <a:pt x="345158" y="1146117"/>
                    <a:pt x="348957" y="1139911"/>
                  </a:cubicBezTo>
                  <a:cubicBezTo>
                    <a:pt x="356240" y="1127886"/>
                    <a:pt x="361495" y="1114752"/>
                    <a:pt x="365168" y="1104659"/>
                  </a:cubicBezTo>
                  <a:cubicBezTo>
                    <a:pt x="368715" y="1095065"/>
                    <a:pt x="371881" y="1084458"/>
                    <a:pt x="374730" y="1072167"/>
                  </a:cubicBezTo>
                  <a:cubicBezTo>
                    <a:pt x="375364" y="1070255"/>
                    <a:pt x="376060" y="1068285"/>
                    <a:pt x="376693" y="1066379"/>
                  </a:cubicBezTo>
                  <a:cubicBezTo>
                    <a:pt x="378086" y="1061788"/>
                    <a:pt x="379479" y="1057115"/>
                    <a:pt x="380746" y="1052612"/>
                  </a:cubicBezTo>
                  <a:cubicBezTo>
                    <a:pt x="381506" y="1050016"/>
                    <a:pt x="382329" y="1047318"/>
                    <a:pt x="383089" y="1044703"/>
                  </a:cubicBezTo>
                  <a:cubicBezTo>
                    <a:pt x="384229" y="1040758"/>
                    <a:pt x="385432" y="1036876"/>
                    <a:pt x="386635" y="1032912"/>
                  </a:cubicBezTo>
                  <a:cubicBezTo>
                    <a:pt x="387775" y="1029024"/>
                    <a:pt x="388978" y="1025206"/>
                    <a:pt x="390055" y="1021387"/>
                  </a:cubicBezTo>
                  <a:cubicBezTo>
                    <a:pt x="393981" y="1008336"/>
                    <a:pt x="398730" y="992093"/>
                    <a:pt x="400883" y="976135"/>
                  </a:cubicBezTo>
                  <a:lnTo>
                    <a:pt x="401073" y="975344"/>
                  </a:lnTo>
                  <a:cubicBezTo>
                    <a:pt x="401643" y="970772"/>
                    <a:pt x="402213" y="966105"/>
                    <a:pt x="402593" y="961451"/>
                  </a:cubicBezTo>
                  <a:cubicBezTo>
                    <a:pt x="402846" y="957968"/>
                    <a:pt x="402656" y="954668"/>
                    <a:pt x="402403" y="951135"/>
                  </a:cubicBezTo>
                  <a:cubicBezTo>
                    <a:pt x="402213" y="947380"/>
                    <a:pt x="401896" y="943726"/>
                    <a:pt x="401643" y="940173"/>
                  </a:cubicBezTo>
                  <a:lnTo>
                    <a:pt x="401327" y="937204"/>
                  </a:lnTo>
                  <a:cubicBezTo>
                    <a:pt x="400694" y="930434"/>
                    <a:pt x="399870" y="923317"/>
                    <a:pt x="398920" y="914679"/>
                  </a:cubicBezTo>
                  <a:cubicBezTo>
                    <a:pt x="399174" y="909240"/>
                    <a:pt x="399174" y="903743"/>
                    <a:pt x="398984" y="898323"/>
                  </a:cubicBezTo>
                  <a:cubicBezTo>
                    <a:pt x="398984" y="893864"/>
                    <a:pt x="398857" y="889267"/>
                    <a:pt x="398730" y="884765"/>
                  </a:cubicBezTo>
                  <a:lnTo>
                    <a:pt x="398540" y="881858"/>
                  </a:lnTo>
                  <a:cubicBezTo>
                    <a:pt x="398477" y="879597"/>
                    <a:pt x="398351" y="877331"/>
                    <a:pt x="398351" y="875013"/>
                  </a:cubicBezTo>
                  <a:lnTo>
                    <a:pt x="398540" y="874652"/>
                  </a:lnTo>
                  <a:lnTo>
                    <a:pt x="398730" y="874304"/>
                  </a:lnTo>
                  <a:cubicBezTo>
                    <a:pt x="400377" y="872480"/>
                    <a:pt x="402150" y="870631"/>
                    <a:pt x="403986" y="868927"/>
                  </a:cubicBezTo>
                  <a:cubicBezTo>
                    <a:pt x="406139" y="866667"/>
                    <a:pt x="408482" y="864337"/>
                    <a:pt x="410572" y="861791"/>
                  </a:cubicBezTo>
                  <a:cubicBezTo>
                    <a:pt x="415954" y="854876"/>
                    <a:pt x="420894" y="847961"/>
                    <a:pt x="425010" y="841318"/>
                  </a:cubicBezTo>
                  <a:cubicBezTo>
                    <a:pt x="428430" y="835878"/>
                    <a:pt x="430962" y="829939"/>
                    <a:pt x="433368" y="824164"/>
                  </a:cubicBezTo>
                  <a:lnTo>
                    <a:pt x="433876" y="823023"/>
                  </a:lnTo>
                  <a:lnTo>
                    <a:pt x="434825" y="820782"/>
                  </a:lnTo>
                  <a:cubicBezTo>
                    <a:pt x="437485" y="814494"/>
                    <a:pt x="440271" y="808060"/>
                    <a:pt x="442361" y="801411"/>
                  </a:cubicBezTo>
                  <a:cubicBezTo>
                    <a:pt x="444767" y="793926"/>
                    <a:pt x="445400" y="785681"/>
                    <a:pt x="446033" y="777683"/>
                  </a:cubicBezTo>
                  <a:lnTo>
                    <a:pt x="446350" y="774302"/>
                  </a:lnTo>
                  <a:cubicBezTo>
                    <a:pt x="446920" y="767805"/>
                    <a:pt x="446667" y="761365"/>
                    <a:pt x="445970" y="753753"/>
                  </a:cubicBezTo>
                  <a:cubicBezTo>
                    <a:pt x="445590" y="748808"/>
                    <a:pt x="444894" y="743311"/>
                    <a:pt x="443627" y="737510"/>
                  </a:cubicBezTo>
                  <a:cubicBezTo>
                    <a:pt x="443311" y="735750"/>
                    <a:pt x="442930" y="734047"/>
                    <a:pt x="442361" y="732343"/>
                  </a:cubicBezTo>
                  <a:cubicBezTo>
                    <a:pt x="443627" y="728050"/>
                    <a:pt x="444767" y="723522"/>
                    <a:pt x="445781" y="719140"/>
                  </a:cubicBezTo>
                  <a:cubicBezTo>
                    <a:pt x="446287" y="717297"/>
                    <a:pt x="446730" y="715404"/>
                    <a:pt x="447237" y="713580"/>
                  </a:cubicBezTo>
                  <a:lnTo>
                    <a:pt x="447933" y="710610"/>
                  </a:lnTo>
                  <a:cubicBezTo>
                    <a:pt x="448566" y="708343"/>
                    <a:pt x="449136" y="706146"/>
                    <a:pt x="449707" y="703904"/>
                  </a:cubicBezTo>
                  <a:cubicBezTo>
                    <a:pt x="450973" y="698237"/>
                    <a:pt x="451542" y="692588"/>
                    <a:pt x="452176" y="685882"/>
                  </a:cubicBezTo>
                  <a:cubicBezTo>
                    <a:pt x="453000" y="676288"/>
                    <a:pt x="453316" y="668386"/>
                    <a:pt x="453000" y="661179"/>
                  </a:cubicBezTo>
                  <a:cubicBezTo>
                    <a:pt x="452619" y="652130"/>
                    <a:pt x="451416" y="642537"/>
                    <a:pt x="449010" y="630872"/>
                  </a:cubicBezTo>
                  <a:cubicBezTo>
                    <a:pt x="448250" y="627275"/>
                    <a:pt x="447300" y="623660"/>
                    <a:pt x="446477" y="620284"/>
                  </a:cubicBezTo>
                  <a:lnTo>
                    <a:pt x="446477" y="620284"/>
                  </a:lnTo>
                  <a:cubicBezTo>
                    <a:pt x="451923" y="623166"/>
                    <a:pt x="458192" y="626553"/>
                    <a:pt x="464714" y="629751"/>
                  </a:cubicBezTo>
                  <a:cubicBezTo>
                    <a:pt x="472313" y="633481"/>
                    <a:pt x="479595" y="636458"/>
                    <a:pt x="487067" y="638845"/>
                  </a:cubicBezTo>
                  <a:cubicBezTo>
                    <a:pt x="493843" y="641042"/>
                    <a:pt x="501063" y="642391"/>
                    <a:pt x="508091" y="643575"/>
                  </a:cubicBezTo>
                  <a:lnTo>
                    <a:pt x="509294" y="643797"/>
                  </a:lnTo>
                  <a:cubicBezTo>
                    <a:pt x="518540" y="645424"/>
                    <a:pt x="528166" y="645690"/>
                    <a:pt x="537537" y="645982"/>
                  </a:cubicBezTo>
                  <a:lnTo>
                    <a:pt x="539247" y="646051"/>
                  </a:lnTo>
                  <a:cubicBezTo>
                    <a:pt x="540830" y="646127"/>
                    <a:pt x="542350" y="646127"/>
                    <a:pt x="543997" y="646127"/>
                  </a:cubicBezTo>
                  <a:cubicBezTo>
                    <a:pt x="549759" y="646127"/>
                    <a:pt x="555964" y="645861"/>
                    <a:pt x="562677" y="645215"/>
                  </a:cubicBezTo>
                  <a:lnTo>
                    <a:pt x="563437" y="645127"/>
                  </a:lnTo>
                  <a:cubicBezTo>
                    <a:pt x="568313" y="644721"/>
                    <a:pt x="573442" y="644215"/>
                    <a:pt x="578381" y="643449"/>
                  </a:cubicBezTo>
                  <a:lnTo>
                    <a:pt x="579901" y="643246"/>
                  </a:lnTo>
                  <a:cubicBezTo>
                    <a:pt x="586043" y="642309"/>
                    <a:pt x="592376" y="641334"/>
                    <a:pt x="598202" y="639010"/>
                  </a:cubicBezTo>
                  <a:cubicBezTo>
                    <a:pt x="600988" y="637933"/>
                    <a:pt x="603774" y="636806"/>
                    <a:pt x="606561" y="635748"/>
                  </a:cubicBezTo>
                  <a:cubicBezTo>
                    <a:pt x="613463" y="632988"/>
                    <a:pt x="620809" y="630106"/>
                    <a:pt x="627775" y="627054"/>
                  </a:cubicBezTo>
                  <a:cubicBezTo>
                    <a:pt x="640313" y="621633"/>
                    <a:pt x="650888" y="615966"/>
                    <a:pt x="660260" y="609969"/>
                  </a:cubicBezTo>
                  <a:cubicBezTo>
                    <a:pt x="668872" y="604333"/>
                    <a:pt x="677611" y="597779"/>
                    <a:pt x="687806" y="589414"/>
                  </a:cubicBezTo>
                  <a:lnTo>
                    <a:pt x="687806" y="589414"/>
                  </a:lnTo>
                  <a:lnTo>
                    <a:pt x="688692" y="588793"/>
                  </a:lnTo>
                  <a:lnTo>
                    <a:pt x="689895" y="587736"/>
                  </a:lnTo>
                  <a:lnTo>
                    <a:pt x="689895" y="587736"/>
                  </a:lnTo>
                  <a:lnTo>
                    <a:pt x="689135" y="588287"/>
                  </a:lnTo>
                  <a:lnTo>
                    <a:pt x="689135" y="588287"/>
                  </a:lnTo>
                  <a:cubicBezTo>
                    <a:pt x="701040" y="578478"/>
                    <a:pt x="709906" y="570499"/>
                    <a:pt x="717885" y="562508"/>
                  </a:cubicBezTo>
                  <a:lnTo>
                    <a:pt x="718138" y="562944"/>
                  </a:lnTo>
                  <a:lnTo>
                    <a:pt x="718264" y="563362"/>
                  </a:lnTo>
                  <a:cubicBezTo>
                    <a:pt x="723648" y="574862"/>
                    <a:pt x="729093" y="582917"/>
                    <a:pt x="735679" y="589344"/>
                  </a:cubicBezTo>
                  <a:cubicBezTo>
                    <a:pt x="740048" y="593669"/>
                    <a:pt x="745367" y="597114"/>
                    <a:pt x="749420" y="599672"/>
                  </a:cubicBezTo>
                  <a:cubicBezTo>
                    <a:pt x="752333" y="601433"/>
                    <a:pt x="757589" y="603117"/>
                    <a:pt x="759109" y="603611"/>
                  </a:cubicBezTo>
                  <a:cubicBezTo>
                    <a:pt x="761452" y="604314"/>
                    <a:pt x="763732" y="604751"/>
                    <a:pt x="765632" y="605112"/>
                  </a:cubicBezTo>
                  <a:cubicBezTo>
                    <a:pt x="769051" y="605733"/>
                    <a:pt x="772850" y="606081"/>
                    <a:pt x="776333" y="606372"/>
                  </a:cubicBezTo>
                  <a:lnTo>
                    <a:pt x="778423" y="606581"/>
                  </a:lnTo>
                  <a:cubicBezTo>
                    <a:pt x="784058" y="607082"/>
                    <a:pt x="791404" y="607721"/>
                    <a:pt x="798940" y="607721"/>
                  </a:cubicBezTo>
                  <a:cubicBezTo>
                    <a:pt x="800713" y="607721"/>
                    <a:pt x="802486" y="607638"/>
                    <a:pt x="804259" y="607556"/>
                  </a:cubicBezTo>
                  <a:cubicBezTo>
                    <a:pt x="807616" y="607499"/>
                    <a:pt x="811921" y="606581"/>
                    <a:pt x="815024" y="605961"/>
                  </a:cubicBezTo>
                  <a:lnTo>
                    <a:pt x="815531" y="605878"/>
                  </a:lnTo>
                  <a:cubicBezTo>
                    <a:pt x="817367" y="605441"/>
                    <a:pt x="819077" y="605112"/>
                    <a:pt x="820850" y="604675"/>
                  </a:cubicBezTo>
                  <a:cubicBezTo>
                    <a:pt x="824459" y="603757"/>
                    <a:pt x="827435" y="602908"/>
                    <a:pt x="830412" y="601642"/>
                  </a:cubicBezTo>
                  <a:cubicBezTo>
                    <a:pt x="836174" y="599311"/>
                    <a:pt x="842000" y="596405"/>
                    <a:pt x="847636" y="593087"/>
                  </a:cubicBezTo>
                  <a:cubicBezTo>
                    <a:pt x="850549" y="591383"/>
                    <a:pt x="853399" y="589642"/>
                    <a:pt x="855995" y="587793"/>
                  </a:cubicBezTo>
                  <a:cubicBezTo>
                    <a:pt x="857135" y="589997"/>
                    <a:pt x="858338" y="592112"/>
                    <a:pt x="859415" y="594233"/>
                  </a:cubicBezTo>
                  <a:cubicBezTo>
                    <a:pt x="859984" y="595145"/>
                    <a:pt x="860491" y="596057"/>
                    <a:pt x="860998" y="596968"/>
                  </a:cubicBezTo>
                  <a:cubicBezTo>
                    <a:pt x="861504" y="597906"/>
                    <a:pt x="862011" y="598818"/>
                    <a:pt x="862517" y="599793"/>
                  </a:cubicBezTo>
                  <a:cubicBezTo>
                    <a:pt x="863847" y="602288"/>
                    <a:pt x="865304" y="604878"/>
                    <a:pt x="866824" y="607354"/>
                  </a:cubicBezTo>
                  <a:cubicBezTo>
                    <a:pt x="870686" y="613635"/>
                    <a:pt x="875055" y="620430"/>
                    <a:pt x="879805" y="626636"/>
                  </a:cubicBezTo>
                  <a:cubicBezTo>
                    <a:pt x="885884" y="634539"/>
                    <a:pt x="891330" y="640960"/>
                    <a:pt x="897979" y="646209"/>
                  </a:cubicBezTo>
                  <a:cubicBezTo>
                    <a:pt x="900702" y="648325"/>
                    <a:pt x="903678" y="650509"/>
                    <a:pt x="906971" y="652776"/>
                  </a:cubicBezTo>
                  <a:cubicBezTo>
                    <a:pt x="911340" y="655721"/>
                    <a:pt x="915900" y="657424"/>
                    <a:pt x="920839" y="659185"/>
                  </a:cubicBezTo>
                  <a:lnTo>
                    <a:pt x="921789" y="659539"/>
                  </a:lnTo>
                  <a:cubicBezTo>
                    <a:pt x="925588" y="660894"/>
                    <a:pt x="929388" y="661952"/>
                    <a:pt x="933441" y="662655"/>
                  </a:cubicBezTo>
                  <a:cubicBezTo>
                    <a:pt x="940407" y="663921"/>
                    <a:pt x="946929" y="664624"/>
                    <a:pt x="952755" y="664624"/>
                  </a:cubicBezTo>
                  <a:lnTo>
                    <a:pt x="953388" y="664624"/>
                  </a:lnTo>
                  <a:cubicBezTo>
                    <a:pt x="955667" y="664567"/>
                    <a:pt x="959024" y="664130"/>
                    <a:pt x="963267" y="663212"/>
                  </a:cubicBezTo>
                  <a:cubicBezTo>
                    <a:pt x="963710" y="667531"/>
                    <a:pt x="964596" y="672058"/>
                    <a:pt x="965419" y="675940"/>
                  </a:cubicBezTo>
                  <a:cubicBezTo>
                    <a:pt x="966496" y="681032"/>
                    <a:pt x="968903" y="685819"/>
                    <a:pt x="971182" y="690467"/>
                  </a:cubicBezTo>
                  <a:lnTo>
                    <a:pt x="972005" y="692113"/>
                  </a:lnTo>
                  <a:cubicBezTo>
                    <a:pt x="973145" y="694583"/>
                    <a:pt x="974728" y="697059"/>
                    <a:pt x="976628" y="699668"/>
                  </a:cubicBezTo>
                  <a:cubicBezTo>
                    <a:pt x="979604" y="703556"/>
                    <a:pt x="982770" y="707641"/>
                    <a:pt x="986380" y="711022"/>
                  </a:cubicBezTo>
                  <a:cubicBezTo>
                    <a:pt x="993219" y="717170"/>
                    <a:pt x="1000121" y="722256"/>
                    <a:pt x="1006834" y="726080"/>
                  </a:cubicBezTo>
                  <a:cubicBezTo>
                    <a:pt x="1009556" y="727550"/>
                    <a:pt x="1012026" y="728841"/>
                    <a:pt x="1014432" y="729810"/>
                  </a:cubicBezTo>
                  <a:cubicBezTo>
                    <a:pt x="1019815" y="732217"/>
                    <a:pt x="1024438" y="733819"/>
                    <a:pt x="1028997" y="734965"/>
                  </a:cubicBezTo>
                  <a:cubicBezTo>
                    <a:pt x="1030644" y="735396"/>
                    <a:pt x="1032417" y="735604"/>
                    <a:pt x="1034253" y="735877"/>
                  </a:cubicBezTo>
                  <a:lnTo>
                    <a:pt x="1035899" y="736105"/>
                  </a:lnTo>
                  <a:cubicBezTo>
                    <a:pt x="1040712" y="736871"/>
                    <a:pt x="1045778" y="737162"/>
                    <a:pt x="1050591" y="737510"/>
                  </a:cubicBezTo>
                  <a:lnTo>
                    <a:pt x="1052681" y="737637"/>
                  </a:lnTo>
                  <a:cubicBezTo>
                    <a:pt x="1054581" y="737802"/>
                    <a:pt x="1056480" y="737871"/>
                    <a:pt x="1058126" y="737871"/>
                  </a:cubicBezTo>
                  <a:cubicBezTo>
                    <a:pt x="1060850" y="737871"/>
                    <a:pt x="1063319" y="737726"/>
                    <a:pt x="1065599" y="737365"/>
                  </a:cubicBezTo>
                  <a:cubicBezTo>
                    <a:pt x="1073198" y="736371"/>
                    <a:pt x="1079784" y="734674"/>
                    <a:pt x="1085609" y="732286"/>
                  </a:cubicBezTo>
                  <a:cubicBezTo>
                    <a:pt x="1088522" y="731083"/>
                    <a:pt x="1091435" y="729874"/>
                    <a:pt x="1094348" y="728613"/>
                  </a:cubicBezTo>
                  <a:lnTo>
                    <a:pt x="1094601" y="729956"/>
                  </a:lnTo>
                  <a:lnTo>
                    <a:pt x="1094918" y="731286"/>
                  </a:lnTo>
                  <a:cubicBezTo>
                    <a:pt x="1095867" y="736105"/>
                    <a:pt x="1098147" y="740962"/>
                    <a:pt x="1100364" y="745192"/>
                  </a:cubicBezTo>
                  <a:lnTo>
                    <a:pt x="1100491" y="745629"/>
                  </a:lnTo>
                  <a:cubicBezTo>
                    <a:pt x="1102707" y="750011"/>
                    <a:pt x="1106062" y="753899"/>
                    <a:pt x="1109419" y="757546"/>
                  </a:cubicBezTo>
                  <a:lnTo>
                    <a:pt x="1110749" y="759123"/>
                  </a:lnTo>
                  <a:cubicBezTo>
                    <a:pt x="1112585" y="761244"/>
                    <a:pt x="1114675" y="763214"/>
                    <a:pt x="1116765" y="765126"/>
                  </a:cubicBezTo>
                  <a:lnTo>
                    <a:pt x="1117208" y="765398"/>
                  </a:lnTo>
                  <a:cubicBezTo>
                    <a:pt x="1119741" y="767887"/>
                    <a:pt x="1122907" y="770357"/>
                    <a:pt x="1126770" y="773035"/>
                  </a:cubicBezTo>
                  <a:cubicBezTo>
                    <a:pt x="1126010" y="773745"/>
                    <a:pt x="1125187" y="774511"/>
                    <a:pt x="1124427" y="775277"/>
                  </a:cubicBezTo>
                  <a:cubicBezTo>
                    <a:pt x="1119171" y="780799"/>
                    <a:pt x="1115118" y="787733"/>
                    <a:pt x="1112332" y="793236"/>
                  </a:cubicBezTo>
                  <a:cubicBezTo>
                    <a:pt x="1109166" y="799378"/>
                    <a:pt x="1106316" y="805939"/>
                    <a:pt x="1103657" y="813227"/>
                  </a:cubicBezTo>
                  <a:cubicBezTo>
                    <a:pt x="1102263" y="817090"/>
                    <a:pt x="1102074" y="821346"/>
                    <a:pt x="1101757" y="825436"/>
                  </a:cubicBezTo>
                  <a:cubicBezTo>
                    <a:pt x="1101693" y="826494"/>
                    <a:pt x="1101630" y="827551"/>
                    <a:pt x="1101440" y="828609"/>
                  </a:cubicBezTo>
                  <a:cubicBezTo>
                    <a:pt x="1100934" y="834751"/>
                    <a:pt x="1102517" y="841248"/>
                    <a:pt x="1103720" y="846549"/>
                  </a:cubicBezTo>
                  <a:cubicBezTo>
                    <a:pt x="1104670" y="849658"/>
                    <a:pt x="1106000" y="852691"/>
                    <a:pt x="1107583" y="855598"/>
                  </a:cubicBezTo>
                  <a:cubicBezTo>
                    <a:pt x="1108406" y="857136"/>
                    <a:pt x="1109292" y="858815"/>
                    <a:pt x="1110432" y="860461"/>
                  </a:cubicBezTo>
                  <a:cubicBezTo>
                    <a:pt x="1112648" y="863424"/>
                    <a:pt x="1115055" y="866186"/>
                    <a:pt x="1117334" y="868807"/>
                  </a:cubicBezTo>
                  <a:cubicBezTo>
                    <a:pt x="1118031" y="869573"/>
                    <a:pt x="1118854" y="870422"/>
                    <a:pt x="1119741" y="871270"/>
                  </a:cubicBezTo>
                  <a:cubicBezTo>
                    <a:pt x="1118031" y="873037"/>
                    <a:pt x="1116448" y="874867"/>
                    <a:pt x="1114675" y="876773"/>
                  </a:cubicBezTo>
                  <a:cubicBezTo>
                    <a:pt x="1113029" y="878603"/>
                    <a:pt x="1111319" y="880427"/>
                    <a:pt x="1109672" y="882276"/>
                  </a:cubicBezTo>
                  <a:cubicBezTo>
                    <a:pt x="1106316" y="884328"/>
                    <a:pt x="1103150" y="886158"/>
                    <a:pt x="1099984" y="887861"/>
                  </a:cubicBezTo>
                  <a:cubicBezTo>
                    <a:pt x="1093778" y="891243"/>
                    <a:pt x="1088142" y="894358"/>
                    <a:pt x="1082886" y="898031"/>
                  </a:cubicBezTo>
                  <a:cubicBezTo>
                    <a:pt x="1072817" y="904946"/>
                    <a:pt x="1064459" y="914059"/>
                    <a:pt x="1058759" y="924298"/>
                  </a:cubicBezTo>
                  <a:cubicBezTo>
                    <a:pt x="1055657" y="929814"/>
                    <a:pt x="1053504" y="935089"/>
                    <a:pt x="1052427" y="940053"/>
                  </a:cubicBezTo>
                  <a:cubicBezTo>
                    <a:pt x="1051730" y="943789"/>
                    <a:pt x="1051414" y="948228"/>
                    <a:pt x="1051730" y="953668"/>
                  </a:cubicBezTo>
                  <a:cubicBezTo>
                    <a:pt x="1051794" y="955435"/>
                    <a:pt x="1051984" y="957214"/>
                    <a:pt x="1052300" y="958981"/>
                  </a:cubicBezTo>
                  <a:lnTo>
                    <a:pt x="1052364" y="959253"/>
                  </a:lnTo>
                  <a:lnTo>
                    <a:pt x="1052681" y="961292"/>
                  </a:lnTo>
                  <a:cubicBezTo>
                    <a:pt x="1053250" y="964896"/>
                    <a:pt x="1053820" y="968309"/>
                    <a:pt x="1054897" y="971690"/>
                  </a:cubicBezTo>
                  <a:cubicBezTo>
                    <a:pt x="1055910" y="974786"/>
                    <a:pt x="1057430" y="977814"/>
                    <a:pt x="1058950" y="980720"/>
                  </a:cubicBezTo>
                  <a:cubicBezTo>
                    <a:pt x="1059330" y="981575"/>
                    <a:pt x="1059709" y="982423"/>
                    <a:pt x="1060152" y="983335"/>
                  </a:cubicBezTo>
                  <a:cubicBezTo>
                    <a:pt x="1061229" y="985305"/>
                    <a:pt x="1062052" y="987071"/>
                    <a:pt x="1063129" y="988775"/>
                  </a:cubicBezTo>
                  <a:cubicBezTo>
                    <a:pt x="1063382" y="996038"/>
                    <a:pt x="1065028" y="1003390"/>
                    <a:pt x="1067942" y="1010451"/>
                  </a:cubicBezTo>
                  <a:cubicBezTo>
                    <a:pt x="1060469" y="1014687"/>
                    <a:pt x="1054897" y="1018290"/>
                    <a:pt x="1049957" y="1022122"/>
                  </a:cubicBezTo>
                  <a:cubicBezTo>
                    <a:pt x="1038179" y="1031209"/>
                    <a:pt x="1026337" y="1041961"/>
                    <a:pt x="1013546" y="1054993"/>
                  </a:cubicBezTo>
                  <a:cubicBezTo>
                    <a:pt x="1008544" y="1060167"/>
                    <a:pt x="1003921" y="1065695"/>
                    <a:pt x="999361" y="1071818"/>
                  </a:cubicBezTo>
                  <a:cubicBezTo>
                    <a:pt x="997462" y="1074491"/>
                    <a:pt x="995435" y="1077195"/>
                    <a:pt x="993472" y="1079873"/>
                  </a:cubicBezTo>
                  <a:cubicBezTo>
                    <a:pt x="989799" y="1084749"/>
                    <a:pt x="986063" y="1089752"/>
                    <a:pt x="982517" y="1094837"/>
                  </a:cubicBezTo>
                  <a:cubicBezTo>
                    <a:pt x="973145" y="1108477"/>
                    <a:pt x="966306" y="1123447"/>
                    <a:pt x="961303" y="1134946"/>
                  </a:cubicBezTo>
                  <a:cubicBezTo>
                    <a:pt x="957504" y="1143787"/>
                    <a:pt x="954021" y="1152386"/>
                    <a:pt x="952691" y="1161163"/>
                  </a:cubicBezTo>
                  <a:cubicBezTo>
                    <a:pt x="951805" y="1166444"/>
                    <a:pt x="951235" y="1172169"/>
                    <a:pt x="950855" y="1178735"/>
                  </a:cubicBezTo>
                  <a:cubicBezTo>
                    <a:pt x="950475" y="1184523"/>
                    <a:pt x="951805" y="1190957"/>
                    <a:pt x="952818" y="1195966"/>
                  </a:cubicBezTo>
                  <a:cubicBezTo>
                    <a:pt x="953324" y="1197954"/>
                    <a:pt x="953831" y="1199715"/>
                    <a:pt x="954464" y="1201399"/>
                  </a:cubicBezTo>
                  <a:cubicBezTo>
                    <a:pt x="956934" y="1208478"/>
                    <a:pt x="960607" y="1214254"/>
                    <a:pt x="966623" y="1220688"/>
                  </a:cubicBezTo>
                  <a:cubicBezTo>
                    <a:pt x="970232" y="1224481"/>
                    <a:pt x="974918" y="1228040"/>
                    <a:pt x="981377" y="1231769"/>
                  </a:cubicBezTo>
                  <a:cubicBezTo>
                    <a:pt x="983024" y="1232707"/>
                    <a:pt x="984797" y="1233536"/>
                    <a:pt x="986823" y="1234448"/>
                  </a:cubicBezTo>
                  <a:cubicBezTo>
                    <a:pt x="986127" y="1235594"/>
                    <a:pt x="985557" y="1236708"/>
                    <a:pt x="985113" y="1237773"/>
                  </a:cubicBezTo>
                  <a:lnTo>
                    <a:pt x="984417" y="1239324"/>
                  </a:lnTo>
                  <a:cubicBezTo>
                    <a:pt x="983214" y="1242294"/>
                    <a:pt x="982137" y="1244909"/>
                    <a:pt x="981567" y="1248031"/>
                  </a:cubicBezTo>
                  <a:cubicBezTo>
                    <a:pt x="980997" y="1251704"/>
                    <a:pt x="980617" y="1255934"/>
                    <a:pt x="980681" y="1259322"/>
                  </a:cubicBezTo>
                  <a:cubicBezTo>
                    <a:pt x="980744" y="1263558"/>
                    <a:pt x="981758" y="1267871"/>
                    <a:pt x="982770" y="1272031"/>
                  </a:cubicBezTo>
                  <a:lnTo>
                    <a:pt x="983024" y="1272873"/>
                  </a:lnTo>
                  <a:cubicBezTo>
                    <a:pt x="983467" y="1274849"/>
                    <a:pt x="984163" y="1276761"/>
                    <a:pt x="984670" y="1278167"/>
                  </a:cubicBezTo>
                  <a:cubicBezTo>
                    <a:pt x="986380" y="1282638"/>
                    <a:pt x="988660" y="1288280"/>
                    <a:pt x="992079" y="1293080"/>
                  </a:cubicBezTo>
                  <a:cubicBezTo>
                    <a:pt x="995245" y="1297519"/>
                    <a:pt x="999108" y="1301901"/>
                    <a:pt x="1004047" y="1306365"/>
                  </a:cubicBezTo>
                  <a:cubicBezTo>
                    <a:pt x="1008227" y="1310083"/>
                    <a:pt x="1012976" y="1313483"/>
                    <a:pt x="1017282" y="1316434"/>
                  </a:cubicBezTo>
                  <a:cubicBezTo>
                    <a:pt x="1022665" y="1320252"/>
                    <a:pt x="1028490" y="1322538"/>
                    <a:pt x="1034886" y="1324837"/>
                  </a:cubicBezTo>
                  <a:cubicBezTo>
                    <a:pt x="1042612" y="1327687"/>
                    <a:pt x="1049071" y="1329656"/>
                    <a:pt x="1055150" y="1330923"/>
                  </a:cubicBezTo>
                  <a:cubicBezTo>
                    <a:pt x="1058569" y="1331689"/>
                    <a:pt x="1061989" y="1332126"/>
                    <a:pt x="1065472" y="1332474"/>
                  </a:cubicBezTo>
                  <a:cubicBezTo>
                    <a:pt x="1066485" y="1332619"/>
                    <a:pt x="1067498" y="1332765"/>
                    <a:pt x="1068512" y="1332892"/>
                  </a:cubicBezTo>
                  <a:cubicBezTo>
                    <a:pt x="1076870" y="1333975"/>
                    <a:pt x="1084279" y="1334659"/>
                    <a:pt x="1091118" y="1335007"/>
                  </a:cubicBezTo>
                  <a:cubicBezTo>
                    <a:pt x="1097577" y="1335368"/>
                    <a:pt x="1104163" y="1335596"/>
                    <a:pt x="1110875" y="1335596"/>
                  </a:cubicBezTo>
                  <a:cubicBezTo>
                    <a:pt x="1114485" y="1335596"/>
                    <a:pt x="1118031" y="1335514"/>
                    <a:pt x="1121704" y="1335450"/>
                  </a:cubicBezTo>
                  <a:lnTo>
                    <a:pt x="1123414" y="1335368"/>
                  </a:lnTo>
                  <a:cubicBezTo>
                    <a:pt x="1127340" y="1335304"/>
                    <a:pt x="1131519" y="1335178"/>
                    <a:pt x="1135508" y="1334741"/>
                  </a:cubicBezTo>
                  <a:cubicBezTo>
                    <a:pt x="1141968" y="1334095"/>
                    <a:pt x="1148617" y="1332892"/>
                    <a:pt x="1155899" y="1331068"/>
                  </a:cubicBezTo>
                  <a:cubicBezTo>
                    <a:pt x="1165778" y="1328599"/>
                    <a:pt x="1174959" y="1323925"/>
                    <a:pt x="1184015" y="1319398"/>
                  </a:cubicBezTo>
                  <a:cubicBezTo>
                    <a:pt x="1185662" y="1318657"/>
                    <a:pt x="1187245" y="1317802"/>
                    <a:pt x="1188955" y="1316953"/>
                  </a:cubicBezTo>
                  <a:cubicBezTo>
                    <a:pt x="1192057" y="1315516"/>
                    <a:pt x="1195857" y="1313692"/>
                    <a:pt x="1199529" y="1311786"/>
                  </a:cubicBezTo>
                  <a:cubicBezTo>
                    <a:pt x="1205988" y="1308398"/>
                    <a:pt x="1211245" y="1303516"/>
                    <a:pt x="1216058" y="1298811"/>
                  </a:cubicBezTo>
                  <a:cubicBezTo>
                    <a:pt x="1220807" y="1294283"/>
                    <a:pt x="1225176" y="1289116"/>
                    <a:pt x="1229102" y="1283550"/>
                  </a:cubicBezTo>
                  <a:cubicBezTo>
                    <a:pt x="1234738" y="1287640"/>
                    <a:pt x="1240501" y="1291022"/>
                    <a:pt x="1246770" y="1294631"/>
                  </a:cubicBezTo>
                  <a:lnTo>
                    <a:pt x="1249365" y="1296189"/>
                  </a:lnTo>
                  <a:cubicBezTo>
                    <a:pt x="1252279" y="1297873"/>
                    <a:pt x="1255635" y="1299849"/>
                    <a:pt x="1259181" y="1301604"/>
                  </a:cubicBezTo>
                  <a:cubicBezTo>
                    <a:pt x="1265767" y="1304991"/>
                    <a:pt x="1273619" y="1306923"/>
                    <a:pt x="1279065" y="1308043"/>
                  </a:cubicBezTo>
                  <a:cubicBezTo>
                    <a:pt x="1287740" y="1309950"/>
                    <a:pt x="1296859" y="1310805"/>
                    <a:pt x="1305534" y="1311571"/>
                  </a:cubicBezTo>
                  <a:lnTo>
                    <a:pt x="1307244" y="1311716"/>
                  </a:lnTo>
                  <a:cubicBezTo>
                    <a:pt x="1315286" y="1312482"/>
                    <a:pt x="1323771" y="1312843"/>
                    <a:pt x="1333967" y="1312843"/>
                  </a:cubicBezTo>
                  <a:cubicBezTo>
                    <a:pt x="1338653" y="1312843"/>
                    <a:pt x="1343655" y="1312774"/>
                    <a:pt x="1350051" y="1312628"/>
                  </a:cubicBezTo>
                  <a:lnTo>
                    <a:pt x="1351698" y="1312552"/>
                  </a:lnTo>
                  <a:cubicBezTo>
                    <a:pt x="1355117" y="1312482"/>
                    <a:pt x="1358600" y="1312426"/>
                    <a:pt x="1362083" y="1312008"/>
                  </a:cubicBezTo>
                  <a:cubicBezTo>
                    <a:pt x="1367656" y="1311450"/>
                    <a:pt x="1373165" y="1310513"/>
                    <a:pt x="1379687" y="1309398"/>
                  </a:cubicBezTo>
                  <a:cubicBezTo>
                    <a:pt x="1386653" y="1308189"/>
                    <a:pt x="1393428" y="1306131"/>
                    <a:pt x="1399444" y="1304308"/>
                  </a:cubicBezTo>
                  <a:cubicBezTo>
                    <a:pt x="1402041" y="1303516"/>
                    <a:pt x="1404573" y="1302813"/>
                    <a:pt x="1407170" y="1302129"/>
                  </a:cubicBezTo>
                  <a:cubicBezTo>
                    <a:pt x="1412046" y="1300761"/>
                    <a:pt x="1417238" y="1299431"/>
                    <a:pt x="1422114" y="1297310"/>
                  </a:cubicBezTo>
                  <a:cubicBezTo>
                    <a:pt x="1430220" y="1293846"/>
                    <a:pt x="1438262" y="1289958"/>
                    <a:pt x="1445924" y="1286165"/>
                  </a:cubicBezTo>
                  <a:lnTo>
                    <a:pt x="1447381" y="1285500"/>
                  </a:lnTo>
                  <a:cubicBezTo>
                    <a:pt x="1458210" y="1280516"/>
                    <a:pt x="1469861" y="1275083"/>
                    <a:pt x="1480816" y="1268643"/>
                  </a:cubicBezTo>
                  <a:cubicBezTo>
                    <a:pt x="1489618" y="1263413"/>
                    <a:pt x="1498673" y="1257061"/>
                    <a:pt x="1508995" y="1248588"/>
                  </a:cubicBezTo>
                  <a:lnTo>
                    <a:pt x="1508995" y="1248588"/>
                  </a:lnTo>
                  <a:lnTo>
                    <a:pt x="1508172" y="1249146"/>
                  </a:lnTo>
                  <a:cubicBezTo>
                    <a:pt x="1514568" y="1244067"/>
                    <a:pt x="1521471" y="1238330"/>
                    <a:pt x="1528056" y="1232421"/>
                  </a:cubicBezTo>
                  <a:cubicBezTo>
                    <a:pt x="1532552" y="1228306"/>
                    <a:pt x="1537238" y="1224215"/>
                    <a:pt x="1540911" y="1219503"/>
                  </a:cubicBezTo>
                  <a:cubicBezTo>
                    <a:pt x="1547180" y="1211778"/>
                    <a:pt x="1551929" y="1205369"/>
                    <a:pt x="1555855" y="1199164"/>
                  </a:cubicBezTo>
                  <a:cubicBezTo>
                    <a:pt x="1560098" y="1192369"/>
                    <a:pt x="1563518" y="1184396"/>
                    <a:pt x="1566431" y="1173992"/>
                  </a:cubicBezTo>
                  <a:cubicBezTo>
                    <a:pt x="1568457" y="1167166"/>
                    <a:pt x="1570040" y="1160023"/>
                    <a:pt x="1571243" y="1153969"/>
                  </a:cubicBezTo>
                  <a:cubicBezTo>
                    <a:pt x="1572890" y="1146465"/>
                    <a:pt x="1573396" y="1138708"/>
                    <a:pt x="1574029" y="1131274"/>
                  </a:cubicBezTo>
                  <a:cubicBezTo>
                    <a:pt x="1574156" y="1129304"/>
                    <a:pt x="1574410" y="1127386"/>
                    <a:pt x="1574536" y="1125441"/>
                  </a:cubicBezTo>
                  <a:cubicBezTo>
                    <a:pt x="1575296" y="1117659"/>
                    <a:pt x="1575739" y="1109832"/>
                    <a:pt x="1576119" y="1101834"/>
                  </a:cubicBezTo>
                  <a:cubicBezTo>
                    <a:pt x="1576436" y="1093222"/>
                    <a:pt x="1576626" y="1086155"/>
                    <a:pt x="1576309" y="1079658"/>
                  </a:cubicBezTo>
                  <a:cubicBezTo>
                    <a:pt x="1575993" y="1072465"/>
                    <a:pt x="1575233" y="1064840"/>
                    <a:pt x="1574093" y="1057057"/>
                  </a:cubicBezTo>
                  <a:cubicBezTo>
                    <a:pt x="1572890" y="1048091"/>
                    <a:pt x="1571496" y="1037997"/>
                    <a:pt x="1568077" y="1028885"/>
                  </a:cubicBezTo>
                  <a:cubicBezTo>
                    <a:pt x="1564657" y="1019912"/>
                    <a:pt x="1560731" y="1010508"/>
                    <a:pt x="1554589" y="1002478"/>
                  </a:cubicBezTo>
                  <a:cubicBezTo>
                    <a:pt x="1551043" y="997659"/>
                    <a:pt x="1546990" y="993075"/>
                    <a:pt x="1543000" y="988718"/>
                  </a:cubicBezTo>
                  <a:cubicBezTo>
                    <a:pt x="1541480" y="987015"/>
                    <a:pt x="1539771" y="985248"/>
                    <a:pt x="1538314" y="983481"/>
                  </a:cubicBezTo>
                  <a:cubicBezTo>
                    <a:pt x="1544077" y="980948"/>
                    <a:pt x="1550283" y="977339"/>
                    <a:pt x="1556805" y="972956"/>
                  </a:cubicBezTo>
                  <a:cubicBezTo>
                    <a:pt x="1564278" y="967935"/>
                    <a:pt x="1571180" y="961932"/>
                    <a:pt x="1578209" y="954814"/>
                  </a:cubicBezTo>
                  <a:cubicBezTo>
                    <a:pt x="1579096" y="953896"/>
                    <a:pt x="1580046" y="952902"/>
                    <a:pt x="1580932" y="951964"/>
                  </a:cubicBezTo>
                  <a:cubicBezTo>
                    <a:pt x="1584288" y="948589"/>
                    <a:pt x="1587708" y="945138"/>
                    <a:pt x="1590747" y="941440"/>
                  </a:cubicBezTo>
                  <a:cubicBezTo>
                    <a:pt x="1596383" y="934531"/>
                    <a:pt x="1600626" y="927616"/>
                    <a:pt x="1603792" y="920119"/>
                  </a:cubicBezTo>
                  <a:cubicBezTo>
                    <a:pt x="1605691" y="915534"/>
                    <a:pt x="1607845" y="909968"/>
                    <a:pt x="1609048" y="903889"/>
                  </a:cubicBezTo>
                  <a:cubicBezTo>
                    <a:pt x="1609744" y="900216"/>
                    <a:pt x="1610377" y="896391"/>
                    <a:pt x="1611011" y="892243"/>
                  </a:cubicBezTo>
                  <a:cubicBezTo>
                    <a:pt x="1612468" y="882422"/>
                    <a:pt x="1613291" y="872809"/>
                    <a:pt x="1613480" y="863570"/>
                  </a:cubicBezTo>
                  <a:cubicBezTo>
                    <a:pt x="1613734" y="856636"/>
                    <a:pt x="1613607" y="850867"/>
                    <a:pt x="1613037" y="845345"/>
                  </a:cubicBezTo>
                  <a:cubicBezTo>
                    <a:pt x="1612468" y="837937"/>
                    <a:pt x="1611011" y="829875"/>
                    <a:pt x="1608605" y="820054"/>
                  </a:cubicBezTo>
                  <a:cubicBezTo>
                    <a:pt x="1607591" y="815760"/>
                    <a:pt x="1605565" y="811587"/>
                    <a:pt x="1603539" y="807560"/>
                  </a:cubicBezTo>
                  <a:lnTo>
                    <a:pt x="1602589" y="805527"/>
                  </a:lnTo>
                  <a:cubicBezTo>
                    <a:pt x="1601449" y="802969"/>
                    <a:pt x="1600119" y="800436"/>
                    <a:pt x="1598536" y="797744"/>
                  </a:cubicBezTo>
                  <a:cubicBezTo>
                    <a:pt x="1594483" y="790975"/>
                    <a:pt x="1589924" y="784535"/>
                    <a:pt x="1583845" y="777481"/>
                  </a:cubicBezTo>
                  <a:cubicBezTo>
                    <a:pt x="1580109" y="772979"/>
                    <a:pt x="1575423" y="769362"/>
                    <a:pt x="1570167" y="765475"/>
                  </a:cubicBezTo>
                  <a:cubicBezTo>
                    <a:pt x="1562251" y="759541"/>
                    <a:pt x="1555792" y="755013"/>
                    <a:pt x="1549586" y="751138"/>
                  </a:cubicBezTo>
                  <a:cubicBezTo>
                    <a:pt x="1546104" y="749010"/>
                    <a:pt x="1542557" y="747041"/>
                    <a:pt x="1539771" y="745553"/>
                  </a:cubicBezTo>
                  <a:cubicBezTo>
                    <a:pt x="1541988" y="742520"/>
                    <a:pt x="1543634" y="739632"/>
                    <a:pt x="1545027" y="736871"/>
                  </a:cubicBezTo>
                  <a:cubicBezTo>
                    <a:pt x="1547307" y="732343"/>
                    <a:pt x="1548953" y="727632"/>
                    <a:pt x="1550663" y="722958"/>
                  </a:cubicBezTo>
                  <a:cubicBezTo>
                    <a:pt x="1551169" y="721698"/>
                    <a:pt x="1551613" y="720426"/>
                    <a:pt x="1552119" y="719140"/>
                  </a:cubicBezTo>
                  <a:lnTo>
                    <a:pt x="1552879" y="717107"/>
                  </a:lnTo>
                  <a:lnTo>
                    <a:pt x="1553639" y="715056"/>
                  </a:lnTo>
                  <a:cubicBezTo>
                    <a:pt x="1555539" y="709964"/>
                    <a:pt x="1558009" y="703322"/>
                    <a:pt x="1560035" y="696470"/>
                  </a:cubicBezTo>
                  <a:lnTo>
                    <a:pt x="1560352" y="695147"/>
                  </a:lnTo>
                  <a:cubicBezTo>
                    <a:pt x="1561175" y="692588"/>
                    <a:pt x="1561935" y="689916"/>
                    <a:pt x="1562505" y="687212"/>
                  </a:cubicBezTo>
                  <a:cubicBezTo>
                    <a:pt x="1563518" y="682361"/>
                    <a:pt x="1563898" y="677270"/>
                    <a:pt x="1564278" y="672324"/>
                  </a:cubicBezTo>
                  <a:cubicBezTo>
                    <a:pt x="1564278" y="671121"/>
                    <a:pt x="1564341" y="669937"/>
                    <a:pt x="1564467" y="668651"/>
                  </a:cubicBezTo>
                  <a:cubicBezTo>
                    <a:pt x="1565038" y="660749"/>
                    <a:pt x="1564848" y="653067"/>
                    <a:pt x="1563898" y="645924"/>
                  </a:cubicBezTo>
                  <a:cubicBezTo>
                    <a:pt x="1562695" y="638009"/>
                    <a:pt x="1561048" y="627757"/>
                    <a:pt x="1557882" y="618372"/>
                  </a:cubicBezTo>
                  <a:cubicBezTo>
                    <a:pt x="1554779" y="609114"/>
                    <a:pt x="1549776" y="601078"/>
                    <a:pt x="1544710" y="593796"/>
                  </a:cubicBezTo>
                  <a:cubicBezTo>
                    <a:pt x="1541544" y="589078"/>
                    <a:pt x="1538061" y="584905"/>
                    <a:pt x="1534578" y="581296"/>
                  </a:cubicBezTo>
                  <a:cubicBezTo>
                    <a:pt x="1533502" y="580175"/>
                    <a:pt x="1532235" y="579263"/>
                    <a:pt x="1530906" y="578326"/>
                  </a:cubicBezTo>
                  <a:lnTo>
                    <a:pt x="1530716" y="578180"/>
                  </a:lnTo>
                  <a:cubicBezTo>
                    <a:pt x="1527549" y="575793"/>
                    <a:pt x="1524130" y="573323"/>
                    <a:pt x="1520204" y="571202"/>
                  </a:cubicBezTo>
                  <a:cubicBezTo>
                    <a:pt x="1507856" y="564622"/>
                    <a:pt x="1495254" y="559480"/>
                    <a:pt x="1482969" y="555865"/>
                  </a:cubicBezTo>
                  <a:cubicBezTo>
                    <a:pt x="1485756" y="548950"/>
                    <a:pt x="1488732" y="540768"/>
                    <a:pt x="1490061" y="532010"/>
                  </a:cubicBezTo>
                  <a:cubicBezTo>
                    <a:pt x="1490758" y="528065"/>
                    <a:pt x="1491265" y="524012"/>
                    <a:pt x="1491708" y="520219"/>
                  </a:cubicBezTo>
                  <a:cubicBezTo>
                    <a:pt x="1492215" y="516331"/>
                    <a:pt x="1492721" y="512456"/>
                    <a:pt x="1493291" y="508637"/>
                  </a:cubicBezTo>
                  <a:cubicBezTo>
                    <a:pt x="1494051" y="503964"/>
                    <a:pt x="1495064" y="499316"/>
                    <a:pt x="1496014" y="494788"/>
                  </a:cubicBezTo>
                  <a:cubicBezTo>
                    <a:pt x="1496520" y="492604"/>
                    <a:pt x="1496964" y="490488"/>
                    <a:pt x="1497407" y="488291"/>
                  </a:cubicBezTo>
                  <a:lnTo>
                    <a:pt x="1497977" y="485315"/>
                  </a:lnTo>
                  <a:cubicBezTo>
                    <a:pt x="1499244" y="478761"/>
                    <a:pt x="1500700" y="472061"/>
                    <a:pt x="1502283" y="465412"/>
                  </a:cubicBezTo>
                  <a:cubicBezTo>
                    <a:pt x="1504689" y="455863"/>
                    <a:pt x="1505323" y="445794"/>
                    <a:pt x="1505703" y="436245"/>
                  </a:cubicBezTo>
                  <a:cubicBezTo>
                    <a:pt x="1506019" y="432572"/>
                    <a:pt x="1505892" y="429102"/>
                    <a:pt x="1505513" y="425860"/>
                  </a:cubicBezTo>
                  <a:cubicBezTo>
                    <a:pt x="1504753" y="419654"/>
                    <a:pt x="1503613" y="412391"/>
                    <a:pt x="1500700" y="405457"/>
                  </a:cubicBezTo>
                  <a:cubicBezTo>
                    <a:pt x="1496964" y="397066"/>
                    <a:pt x="1492468" y="389493"/>
                    <a:pt x="1486958" y="382369"/>
                  </a:cubicBezTo>
                  <a:cubicBezTo>
                    <a:pt x="1483919" y="378493"/>
                    <a:pt x="1480120" y="373965"/>
                    <a:pt x="1475307" y="370147"/>
                  </a:cubicBezTo>
                  <a:cubicBezTo>
                    <a:pt x="1470938" y="366759"/>
                    <a:pt x="1466378" y="363796"/>
                    <a:pt x="1461059" y="360819"/>
                  </a:cubicBezTo>
                  <a:cubicBezTo>
                    <a:pt x="1455486" y="357647"/>
                    <a:pt x="1449534" y="355177"/>
                    <a:pt x="1443645" y="352771"/>
                  </a:cubicBezTo>
                  <a:lnTo>
                    <a:pt x="1441492" y="351916"/>
                  </a:lnTo>
                  <a:lnTo>
                    <a:pt x="1437882" y="350441"/>
                  </a:lnTo>
                  <a:cubicBezTo>
                    <a:pt x="1431170" y="347623"/>
                    <a:pt x="1424267" y="344716"/>
                    <a:pt x="1417175" y="342531"/>
                  </a:cubicBezTo>
                  <a:cubicBezTo>
                    <a:pt x="1410019" y="340290"/>
                    <a:pt x="1402484" y="338504"/>
                    <a:pt x="1395201" y="336743"/>
                  </a:cubicBezTo>
                  <a:cubicBezTo>
                    <a:pt x="1387413" y="334907"/>
                    <a:pt x="1380320" y="333501"/>
                    <a:pt x="1373545" y="332298"/>
                  </a:cubicBezTo>
                  <a:cubicBezTo>
                    <a:pt x="1366579" y="331089"/>
                    <a:pt x="1359486" y="330538"/>
                    <a:pt x="1352711" y="329955"/>
                  </a:cubicBezTo>
                  <a:cubicBezTo>
                    <a:pt x="1349924" y="329765"/>
                    <a:pt x="1347202" y="329537"/>
                    <a:pt x="1344542" y="329265"/>
                  </a:cubicBezTo>
                  <a:cubicBezTo>
                    <a:pt x="1336057" y="328416"/>
                    <a:pt x="1328648" y="328062"/>
                    <a:pt x="1321936" y="328062"/>
                  </a:cubicBezTo>
                  <a:lnTo>
                    <a:pt x="1321049" y="328062"/>
                  </a:lnTo>
                  <a:cubicBezTo>
                    <a:pt x="1314210" y="328062"/>
                    <a:pt x="1306738" y="328625"/>
                    <a:pt x="1297745" y="329829"/>
                  </a:cubicBezTo>
                  <a:cubicBezTo>
                    <a:pt x="1295973" y="329955"/>
                    <a:pt x="1294326" y="330246"/>
                    <a:pt x="1292616" y="330449"/>
                  </a:cubicBezTo>
                  <a:cubicBezTo>
                    <a:pt x="1293566" y="328974"/>
                    <a:pt x="1294516" y="327486"/>
                    <a:pt x="1295529" y="326010"/>
                  </a:cubicBezTo>
                  <a:cubicBezTo>
                    <a:pt x="1297935" y="322274"/>
                    <a:pt x="1300532" y="318513"/>
                    <a:pt x="1303065" y="314859"/>
                  </a:cubicBezTo>
                  <a:cubicBezTo>
                    <a:pt x="1304774" y="312516"/>
                    <a:pt x="1306357" y="310185"/>
                    <a:pt x="1308067" y="307868"/>
                  </a:cubicBezTo>
                  <a:cubicBezTo>
                    <a:pt x="1312627" y="301073"/>
                    <a:pt x="1315919" y="293867"/>
                    <a:pt x="1318896" y="286894"/>
                  </a:cubicBezTo>
                  <a:lnTo>
                    <a:pt x="1318896" y="286894"/>
                  </a:lnTo>
                  <a:cubicBezTo>
                    <a:pt x="1318896" y="286894"/>
                    <a:pt x="1318896" y="286894"/>
                    <a:pt x="1318896" y="286894"/>
                  </a:cubicBezTo>
                  <a:lnTo>
                    <a:pt x="1318896" y="286894"/>
                  </a:lnTo>
                  <a:lnTo>
                    <a:pt x="1319719" y="284489"/>
                  </a:lnTo>
                  <a:lnTo>
                    <a:pt x="1320352" y="283222"/>
                  </a:lnTo>
                  <a:cubicBezTo>
                    <a:pt x="1321809" y="279606"/>
                    <a:pt x="1323329" y="276016"/>
                    <a:pt x="1324848" y="272488"/>
                  </a:cubicBezTo>
                  <a:cubicBezTo>
                    <a:pt x="1327255" y="267176"/>
                    <a:pt x="1329534" y="261736"/>
                    <a:pt x="1331624" y="256233"/>
                  </a:cubicBezTo>
                  <a:cubicBezTo>
                    <a:pt x="1332891" y="252636"/>
                    <a:pt x="1333460" y="248761"/>
                    <a:pt x="1333904" y="245145"/>
                  </a:cubicBezTo>
                  <a:cubicBezTo>
                    <a:pt x="1334664" y="238648"/>
                    <a:pt x="1335107" y="232569"/>
                    <a:pt x="1335170" y="226566"/>
                  </a:cubicBezTo>
                  <a:cubicBezTo>
                    <a:pt x="1335297" y="216123"/>
                    <a:pt x="1334410" y="206099"/>
                    <a:pt x="1332447" y="196835"/>
                  </a:cubicBezTo>
                  <a:cubicBezTo>
                    <a:pt x="1334157" y="188596"/>
                    <a:pt x="1335740" y="178756"/>
                    <a:pt x="1335613" y="169162"/>
                  </a:cubicBezTo>
                  <a:cubicBezTo>
                    <a:pt x="1335424" y="161962"/>
                    <a:pt x="1334600" y="154338"/>
                    <a:pt x="1333714" y="148550"/>
                  </a:cubicBezTo>
                  <a:cubicBezTo>
                    <a:pt x="1332827" y="142471"/>
                    <a:pt x="1331941" y="136468"/>
                    <a:pt x="1330357" y="130680"/>
                  </a:cubicBezTo>
                  <a:cubicBezTo>
                    <a:pt x="1329155" y="126209"/>
                    <a:pt x="1327064" y="121852"/>
                    <a:pt x="1324975" y="117679"/>
                  </a:cubicBezTo>
                  <a:cubicBezTo>
                    <a:pt x="1324595" y="116704"/>
                    <a:pt x="1324025" y="115621"/>
                    <a:pt x="1323519" y="114653"/>
                  </a:cubicBezTo>
                  <a:cubicBezTo>
                    <a:pt x="1320795" y="108706"/>
                    <a:pt x="1316869" y="103007"/>
                    <a:pt x="1313450" y="98119"/>
                  </a:cubicBezTo>
                  <a:cubicBezTo>
                    <a:pt x="1310664" y="94243"/>
                    <a:pt x="1307371" y="89772"/>
                    <a:pt x="1303254" y="86043"/>
                  </a:cubicBezTo>
                  <a:cubicBezTo>
                    <a:pt x="1299265" y="82306"/>
                    <a:pt x="1293883" y="79127"/>
                    <a:pt x="1289703" y="76721"/>
                  </a:cubicBezTo>
                  <a:cubicBezTo>
                    <a:pt x="1287677" y="75518"/>
                    <a:pt x="1285588" y="74334"/>
                    <a:pt x="1283561" y="73049"/>
                  </a:cubicBezTo>
                  <a:cubicBezTo>
                    <a:pt x="1279698" y="70807"/>
                    <a:pt x="1275772" y="68394"/>
                    <a:pt x="1271592" y="66406"/>
                  </a:cubicBezTo>
                  <a:cubicBezTo>
                    <a:pt x="1263170" y="62461"/>
                    <a:pt x="1253672" y="59016"/>
                    <a:pt x="1243540" y="56312"/>
                  </a:cubicBezTo>
                  <a:cubicBezTo>
                    <a:pt x="1240437" y="55545"/>
                    <a:pt x="1237651" y="54963"/>
                    <a:pt x="1234991" y="54615"/>
                  </a:cubicBezTo>
                  <a:lnTo>
                    <a:pt x="1233218" y="54488"/>
                  </a:lnTo>
                  <a:cubicBezTo>
                    <a:pt x="1229292" y="53982"/>
                    <a:pt x="1225176" y="53551"/>
                    <a:pt x="1220996" y="53551"/>
                  </a:cubicBezTo>
                  <a:cubicBezTo>
                    <a:pt x="1219920" y="53551"/>
                    <a:pt x="1218653" y="53551"/>
                    <a:pt x="1217514" y="53633"/>
                  </a:cubicBezTo>
                  <a:cubicBezTo>
                    <a:pt x="1208522" y="54342"/>
                    <a:pt x="1198643" y="56103"/>
                    <a:pt x="1187245" y="59073"/>
                  </a:cubicBezTo>
                  <a:cubicBezTo>
                    <a:pt x="1179709" y="61042"/>
                    <a:pt x="1172110" y="63873"/>
                    <a:pt x="1164954" y="66627"/>
                  </a:cubicBezTo>
                  <a:cubicBezTo>
                    <a:pt x="1151023" y="68603"/>
                    <a:pt x="1136839" y="72485"/>
                    <a:pt x="1121577" y="78488"/>
                  </a:cubicBezTo>
                  <a:cubicBezTo>
                    <a:pt x="1105113" y="84922"/>
                    <a:pt x="1090929" y="91621"/>
                    <a:pt x="1078137" y="99100"/>
                  </a:cubicBezTo>
                  <a:cubicBezTo>
                    <a:pt x="1071045" y="103210"/>
                    <a:pt x="1063826" y="108156"/>
                    <a:pt x="1056164" y="114292"/>
                  </a:cubicBezTo>
                  <a:cubicBezTo>
                    <a:pt x="1057240" y="98188"/>
                    <a:pt x="1056543" y="83155"/>
                    <a:pt x="1053947" y="69604"/>
                  </a:cubicBezTo>
                  <a:cubicBezTo>
                    <a:pt x="1053314" y="66336"/>
                    <a:pt x="1052237" y="63373"/>
                    <a:pt x="1051288" y="60897"/>
                  </a:cubicBezTo>
                  <a:cubicBezTo>
                    <a:pt x="1049388" y="55964"/>
                    <a:pt x="1046728" y="50727"/>
                    <a:pt x="1043752" y="45369"/>
                  </a:cubicBezTo>
                  <a:cubicBezTo>
                    <a:pt x="1039635" y="38081"/>
                    <a:pt x="1034633" y="31527"/>
                    <a:pt x="1028744" y="25796"/>
                  </a:cubicBezTo>
                  <a:cubicBezTo>
                    <a:pt x="1026907" y="24036"/>
                    <a:pt x="1024881" y="22345"/>
                    <a:pt x="1023044" y="20996"/>
                  </a:cubicBezTo>
                  <a:cubicBezTo>
                    <a:pt x="1019245" y="17969"/>
                    <a:pt x="1015003" y="14771"/>
                    <a:pt x="1010570" y="12320"/>
                  </a:cubicBezTo>
                  <a:cubicBezTo>
                    <a:pt x="1002401" y="7799"/>
                    <a:pt x="993155" y="4968"/>
                    <a:pt x="985303" y="2771"/>
                  </a:cubicBezTo>
                  <a:cubicBezTo>
                    <a:pt x="982010" y="1942"/>
                    <a:pt x="978528" y="1441"/>
                    <a:pt x="975172" y="1030"/>
                  </a:cubicBezTo>
                  <a:cubicBezTo>
                    <a:pt x="974158" y="884"/>
                    <a:pt x="973145" y="739"/>
                    <a:pt x="972196" y="593"/>
                  </a:cubicBezTo>
                  <a:cubicBezTo>
                    <a:pt x="966686" y="-180"/>
                    <a:pt x="962190" y="-547"/>
                    <a:pt x="958074" y="-547"/>
                  </a:cubicBezTo>
                  <a:close/>
                </a:path>
              </a:pathLst>
            </a:custGeom>
            <a:solidFill>
              <a:srgbClr val="7A5F5C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2" name="Freeform: Shape 18">
              <a:extLst>
                <a:ext uri="{FF2B5EF4-FFF2-40B4-BE49-F238E27FC236}">
                  <a16:creationId xmlns:a16="http://schemas.microsoft.com/office/drawing/2014/main" id="{2C27D9FC-D713-4F7F-98C8-708F788424C6}"/>
                </a:ext>
              </a:extLst>
            </p:cNvPr>
            <p:cNvSpPr/>
            <p:nvPr/>
          </p:nvSpPr>
          <p:spPr>
            <a:xfrm>
              <a:off x="8400976" y="3789508"/>
              <a:ext cx="50683" cy="88660"/>
            </a:xfrm>
            <a:custGeom>
              <a:avLst/>
              <a:gdLst>
                <a:gd name="connsiteX0" fmla="*/ 28032 w 50683"/>
                <a:gd name="connsiteY0" fmla="*/ -547 h 88660"/>
                <a:gd name="connsiteX1" fmla="*/ 16824 w 50683"/>
                <a:gd name="connsiteY1" fmla="*/ 3227 h 88660"/>
                <a:gd name="connsiteX2" fmla="*/ 10808 w 50683"/>
                <a:gd name="connsiteY2" fmla="*/ 9718 h 88660"/>
                <a:gd name="connsiteX3" fmla="*/ 7199 w 50683"/>
                <a:gd name="connsiteY3" fmla="*/ 16202 h 88660"/>
                <a:gd name="connsiteX4" fmla="*/ 5489 w 50683"/>
                <a:gd name="connsiteY4" fmla="*/ 21160 h 88660"/>
                <a:gd name="connsiteX5" fmla="*/ 2956 w 50683"/>
                <a:gd name="connsiteY5" fmla="*/ 30387 h 88660"/>
                <a:gd name="connsiteX6" fmla="*/ 866 w 50683"/>
                <a:gd name="connsiteY6" fmla="*/ 38879 h 88660"/>
                <a:gd name="connsiteX7" fmla="*/ -1097 w 50683"/>
                <a:gd name="connsiteY7" fmla="*/ 52994 h 88660"/>
                <a:gd name="connsiteX8" fmla="*/ 233 w 50683"/>
                <a:gd name="connsiteY8" fmla="*/ 66134 h 88660"/>
                <a:gd name="connsiteX9" fmla="*/ 1753 w 50683"/>
                <a:gd name="connsiteY9" fmla="*/ 71250 h 88660"/>
                <a:gd name="connsiteX10" fmla="*/ 4349 w 50683"/>
                <a:gd name="connsiteY10" fmla="*/ 76747 h 88660"/>
                <a:gd name="connsiteX11" fmla="*/ 7895 w 50683"/>
                <a:gd name="connsiteY11" fmla="*/ 81262 h 88660"/>
                <a:gd name="connsiteX12" fmla="*/ 9035 w 50683"/>
                <a:gd name="connsiteY12" fmla="*/ 82186 h 88660"/>
                <a:gd name="connsiteX13" fmla="*/ 13468 w 50683"/>
                <a:gd name="connsiteY13" fmla="*/ 85460 h 88660"/>
                <a:gd name="connsiteX14" fmla="*/ 22840 w 50683"/>
                <a:gd name="connsiteY14" fmla="*/ 88114 h 88660"/>
                <a:gd name="connsiteX15" fmla="*/ 23790 w 50683"/>
                <a:gd name="connsiteY15" fmla="*/ 88069 h 88660"/>
                <a:gd name="connsiteX16" fmla="*/ 32718 w 50683"/>
                <a:gd name="connsiteY16" fmla="*/ 85390 h 88660"/>
                <a:gd name="connsiteX17" fmla="*/ 37974 w 50683"/>
                <a:gd name="connsiteY17" fmla="*/ 80951 h 88660"/>
                <a:gd name="connsiteX18" fmla="*/ 41900 w 50683"/>
                <a:gd name="connsiteY18" fmla="*/ 75062 h 88660"/>
                <a:gd name="connsiteX19" fmla="*/ 45573 w 50683"/>
                <a:gd name="connsiteY19" fmla="*/ 65614 h 88660"/>
                <a:gd name="connsiteX20" fmla="*/ 48043 w 50683"/>
                <a:gd name="connsiteY20" fmla="*/ 51632 h 88660"/>
                <a:gd name="connsiteX21" fmla="*/ 49056 w 50683"/>
                <a:gd name="connsiteY21" fmla="*/ 41323 h 88660"/>
                <a:gd name="connsiteX22" fmla="*/ 48360 w 50683"/>
                <a:gd name="connsiteY22" fmla="*/ 19863 h 88660"/>
                <a:gd name="connsiteX23" fmla="*/ 37721 w 50683"/>
                <a:gd name="connsiteY23" fmla="*/ 2151 h 88660"/>
                <a:gd name="connsiteX24" fmla="*/ 28032 w 50683"/>
                <a:gd name="connsiteY24" fmla="*/ -547 h 88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683" h="88660">
                  <a:moveTo>
                    <a:pt x="28032" y="-547"/>
                  </a:moveTo>
                  <a:cubicBezTo>
                    <a:pt x="24169" y="-547"/>
                    <a:pt x="20180" y="688"/>
                    <a:pt x="16824" y="3227"/>
                  </a:cubicBezTo>
                  <a:cubicBezTo>
                    <a:pt x="14418" y="5051"/>
                    <a:pt x="12518" y="7179"/>
                    <a:pt x="10808" y="9718"/>
                  </a:cubicBezTo>
                  <a:cubicBezTo>
                    <a:pt x="9288" y="12010"/>
                    <a:pt x="8212" y="13669"/>
                    <a:pt x="7199" y="16202"/>
                  </a:cubicBezTo>
                  <a:cubicBezTo>
                    <a:pt x="6502" y="17887"/>
                    <a:pt x="5995" y="19483"/>
                    <a:pt x="5489" y="21160"/>
                  </a:cubicBezTo>
                  <a:cubicBezTo>
                    <a:pt x="4539" y="24200"/>
                    <a:pt x="3652" y="27271"/>
                    <a:pt x="2956" y="30387"/>
                  </a:cubicBezTo>
                  <a:cubicBezTo>
                    <a:pt x="2386" y="33218"/>
                    <a:pt x="1563" y="36048"/>
                    <a:pt x="866" y="38879"/>
                  </a:cubicBezTo>
                  <a:cubicBezTo>
                    <a:pt x="-210" y="43546"/>
                    <a:pt x="-717" y="48194"/>
                    <a:pt x="-1097" y="52994"/>
                  </a:cubicBezTo>
                  <a:cubicBezTo>
                    <a:pt x="-1413" y="57199"/>
                    <a:pt x="-653" y="62024"/>
                    <a:pt x="233" y="66134"/>
                  </a:cubicBezTo>
                  <a:cubicBezTo>
                    <a:pt x="550" y="67970"/>
                    <a:pt x="993" y="69566"/>
                    <a:pt x="1753" y="71250"/>
                  </a:cubicBezTo>
                  <a:cubicBezTo>
                    <a:pt x="2386" y="73226"/>
                    <a:pt x="3146" y="75062"/>
                    <a:pt x="4349" y="76747"/>
                  </a:cubicBezTo>
                  <a:cubicBezTo>
                    <a:pt x="5426" y="78368"/>
                    <a:pt x="6692" y="79805"/>
                    <a:pt x="7895" y="81262"/>
                  </a:cubicBezTo>
                  <a:cubicBezTo>
                    <a:pt x="8275" y="81648"/>
                    <a:pt x="8655" y="81870"/>
                    <a:pt x="9035" y="82186"/>
                  </a:cubicBezTo>
                  <a:cubicBezTo>
                    <a:pt x="10302" y="83484"/>
                    <a:pt x="11758" y="84542"/>
                    <a:pt x="13468" y="85460"/>
                  </a:cubicBezTo>
                  <a:cubicBezTo>
                    <a:pt x="15874" y="86834"/>
                    <a:pt x="19800" y="88114"/>
                    <a:pt x="22840" y="88114"/>
                  </a:cubicBezTo>
                  <a:cubicBezTo>
                    <a:pt x="23219" y="88114"/>
                    <a:pt x="23473" y="88088"/>
                    <a:pt x="23790" y="88069"/>
                  </a:cubicBezTo>
                  <a:cubicBezTo>
                    <a:pt x="27083" y="87822"/>
                    <a:pt x="29742" y="87303"/>
                    <a:pt x="32718" y="85390"/>
                  </a:cubicBezTo>
                  <a:cubicBezTo>
                    <a:pt x="34618" y="84156"/>
                    <a:pt x="36201" y="82560"/>
                    <a:pt x="37974" y="80951"/>
                  </a:cubicBezTo>
                  <a:cubicBezTo>
                    <a:pt x="39558" y="79355"/>
                    <a:pt x="40634" y="77063"/>
                    <a:pt x="41900" y="75062"/>
                  </a:cubicBezTo>
                  <a:cubicBezTo>
                    <a:pt x="43674" y="72244"/>
                    <a:pt x="44434" y="68743"/>
                    <a:pt x="45573" y="65614"/>
                  </a:cubicBezTo>
                  <a:cubicBezTo>
                    <a:pt x="46966" y="61175"/>
                    <a:pt x="47600" y="56363"/>
                    <a:pt x="48043" y="51632"/>
                  </a:cubicBezTo>
                  <a:cubicBezTo>
                    <a:pt x="48549" y="48194"/>
                    <a:pt x="48803" y="44762"/>
                    <a:pt x="49056" y="41323"/>
                  </a:cubicBezTo>
                  <a:cubicBezTo>
                    <a:pt x="49753" y="34142"/>
                    <a:pt x="49753" y="26885"/>
                    <a:pt x="48360" y="19863"/>
                  </a:cubicBezTo>
                  <a:cubicBezTo>
                    <a:pt x="46966" y="12922"/>
                    <a:pt x="43737" y="5652"/>
                    <a:pt x="37721" y="2151"/>
                  </a:cubicBezTo>
                  <a:cubicBezTo>
                    <a:pt x="34681" y="378"/>
                    <a:pt x="31388" y="-547"/>
                    <a:pt x="28032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3" name="Freeform: Shape 19">
              <a:extLst>
                <a:ext uri="{FF2B5EF4-FFF2-40B4-BE49-F238E27FC236}">
                  <a16:creationId xmlns:a16="http://schemas.microsoft.com/office/drawing/2014/main" id="{3E6CBD80-35B9-4090-92AB-4635D6F1EA60}"/>
                </a:ext>
              </a:extLst>
            </p:cNvPr>
            <p:cNvSpPr/>
            <p:nvPr/>
          </p:nvSpPr>
          <p:spPr>
            <a:xfrm>
              <a:off x="8761933" y="3833880"/>
              <a:ext cx="56986" cy="75989"/>
            </a:xfrm>
            <a:custGeom>
              <a:avLst/>
              <a:gdLst>
                <a:gd name="connsiteX0" fmla="*/ 43475 w 56986"/>
                <a:gd name="connsiteY0" fmla="*/ 24460 h 75989"/>
                <a:gd name="connsiteX1" fmla="*/ 42779 w 56986"/>
                <a:gd name="connsiteY1" fmla="*/ 25074 h 75989"/>
                <a:gd name="connsiteX2" fmla="*/ 43475 w 56986"/>
                <a:gd name="connsiteY2" fmla="*/ 24460 h 75989"/>
                <a:gd name="connsiteX3" fmla="*/ 33723 w 56986"/>
                <a:gd name="connsiteY3" fmla="*/ -547 h 75989"/>
                <a:gd name="connsiteX4" fmla="*/ 28910 w 56986"/>
                <a:gd name="connsiteY4" fmla="*/ 207 h 75989"/>
                <a:gd name="connsiteX5" fmla="*/ 19095 w 56986"/>
                <a:gd name="connsiteY5" fmla="*/ 4639 h 75989"/>
                <a:gd name="connsiteX6" fmla="*/ 6240 w 56986"/>
                <a:gd name="connsiteY6" fmla="*/ 21287 h 75989"/>
                <a:gd name="connsiteX7" fmla="*/ -1169 w 56986"/>
                <a:gd name="connsiteY7" fmla="*/ 45996 h 75989"/>
                <a:gd name="connsiteX8" fmla="*/ 161 w 56986"/>
                <a:gd name="connsiteY8" fmla="*/ 56438 h 75989"/>
                <a:gd name="connsiteX9" fmla="*/ 4784 w 56986"/>
                <a:gd name="connsiteY9" fmla="*/ 65798 h 75989"/>
                <a:gd name="connsiteX10" fmla="*/ 11243 w 56986"/>
                <a:gd name="connsiteY10" fmla="*/ 71598 h 75989"/>
                <a:gd name="connsiteX11" fmla="*/ 18525 w 56986"/>
                <a:gd name="connsiteY11" fmla="*/ 74632 h 75989"/>
                <a:gd name="connsiteX12" fmla="*/ 25047 w 56986"/>
                <a:gd name="connsiteY12" fmla="*/ 75442 h 75989"/>
                <a:gd name="connsiteX13" fmla="*/ 31507 w 56986"/>
                <a:gd name="connsiteY13" fmla="*/ 74688 h 75989"/>
                <a:gd name="connsiteX14" fmla="*/ 42208 w 56986"/>
                <a:gd name="connsiteY14" fmla="*/ 68768 h 75989"/>
                <a:gd name="connsiteX15" fmla="*/ 51010 w 56986"/>
                <a:gd name="connsiteY15" fmla="*/ 55983 h 75989"/>
                <a:gd name="connsiteX16" fmla="*/ 55760 w 56986"/>
                <a:gd name="connsiteY16" fmla="*/ 33540 h 75989"/>
                <a:gd name="connsiteX17" fmla="*/ 52974 w 56986"/>
                <a:gd name="connsiteY17" fmla="*/ 14163 h 75989"/>
                <a:gd name="connsiteX18" fmla="*/ 49934 w 56986"/>
                <a:gd name="connsiteY18" fmla="*/ 8160 h 75989"/>
                <a:gd name="connsiteX19" fmla="*/ 43475 w 56986"/>
                <a:gd name="connsiteY19" fmla="*/ 2283 h 75989"/>
                <a:gd name="connsiteX20" fmla="*/ 33723 w 56986"/>
                <a:gd name="connsiteY20" fmla="*/ -547 h 75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6986" h="75989">
                  <a:moveTo>
                    <a:pt x="43475" y="24460"/>
                  </a:moveTo>
                  <a:cubicBezTo>
                    <a:pt x="43348" y="24650"/>
                    <a:pt x="43031" y="24852"/>
                    <a:pt x="42779" y="25074"/>
                  </a:cubicBezTo>
                  <a:cubicBezTo>
                    <a:pt x="43031" y="24852"/>
                    <a:pt x="43285" y="24650"/>
                    <a:pt x="43475" y="24460"/>
                  </a:cubicBezTo>
                  <a:close/>
                  <a:moveTo>
                    <a:pt x="33723" y="-547"/>
                  </a:moveTo>
                  <a:cubicBezTo>
                    <a:pt x="32013" y="-547"/>
                    <a:pt x="30430" y="-275"/>
                    <a:pt x="28910" y="207"/>
                  </a:cubicBezTo>
                  <a:cubicBezTo>
                    <a:pt x="25174" y="422"/>
                    <a:pt x="21565" y="1828"/>
                    <a:pt x="19095" y="4639"/>
                  </a:cubicBezTo>
                  <a:cubicBezTo>
                    <a:pt x="14473" y="9901"/>
                    <a:pt x="9976" y="15493"/>
                    <a:pt x="6240" y="21287"/>
                  </a:cubicBezTo>
                  <a:cubicBezTo>
                    <a:pt x="1364" y="28696"/>
                    <a:pt x="-1232" y="37245"/>
                    <a:pt x="-1169" y="45996"/>
                  </a:cubicBezTo>
                  <a:cubicBezTo>
                    <a:pt x="-1169" y="49448"/>
                    <a:pt x="-789" y="53063"/>
                    <a:pt x="161" y="56438"/>
                  </a:cubicBezTo>
                  <a:cubicBezTo>
                    <a:pt x="985" y="59820"/>
                    <a:pt x="2504" y="63100"/>
                    <a:pt x="4784" y="65798"/>
                  </a:cubicBezTo>
                  <a:cubicBezTo>
                    <a:pt x="7000" y="68489"/>
                    <a:pt x="8203" y="69718"/>
                    <a:pt x="11243" y="71598"/>
                  </a:cubicBezTo>
                  <a:cubicBezTo>
                    <a:pt x="13523" y="73004"/>
                    <a:pt x="15993" y="73758"/>
                    <a:pt x="18525" y="74632"/>
                  </a:cubicBezTo>
                  <a:cubicBezTo>
                    <a:pt x="20235" y="75240"/>
                    <a:pt x="23401" y="75442"/>
                    <a:pt x="25047" y="75442"/>
                  </a:cubicBezTo>
                  <a:cubicBezTo>
                    <a:pt x="27138" y="75442"/>
                    <a:pt x="29543" y="75240"/>
                    <a:pt x="31507" y="74688"/>
                  </a:cubicBezTo>
                  <a:cubicBezTo>
                    <a:pt x="35560" y="73479"/>
                    <a:pt x="39105" y="71598"/>
                    <a:pt x="42208" y="68768"/>
                  </a:cubicBezTo>
                  <a:cubicBezTo>
                    <a:pt x="46198" y="65266"/>
                    <a:pt x="48857" y="60694"/>
                    <a:pt x="51010" y="55983"/>
                  </a:cubicBezTo>
                  <a:cubicBezTo>
                    <a:pt x="54303" y="49029"/>
                    <a:pt x="55443" y="41146"/>
                    <a:pt x="55760" y="33540"/>
                  </a:cubicBezTo>
                  <a:cubicBezTo>
                    <a:pt x="56077" y="27088"/>
                    <a:pt x="55063" y="20280"/>
                    <a:pt x="52974" y="14163"/>
                  </a:cubicBezTo>
                  <a:cubicBezTo>
                    <a:pt x="52277" y="12042"/>
                    <a:pt x="51137" y="10022"/>
                    <a:pt x="49934" y="8160"/>
                  </a:cubicBezTo>
                  <a:cubicBezTo>
                    <a:pt x="48224" y="5450"/>
                    <a:pt x="46072" y="4044"/>
                    <a:pt x="43475" y="2283"/>
                  </a:cubicBezTo>
                  <a:cubicBezTo>
                    <a:pt x="40879" y="542"/>
                    <a:pt x="37143" y="-547"/>
                    <a:pt x="3372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4" name="Freeform: Shape 20">
              <a:extLst>
                <a:ext uri="{FF2B5EF4-FFF2-40B4-BE49-F238E27FC236}">
                  <a16:creationId xmlns:a16="http://schemas.microsoft.com/office/drawing/2014/main" id="{18D9145F-427E-47A2-9B33-DFF5DD04DB11}"/>
                </a:ext>
              </a:extLst>
            </p:cNvPr>
            <p:cNvSpPr/>
            <p:nvPr/>
          </p:nvSpPr>
          <p:spPr>
            <a:xfrm>
              <a:off x="8521284" y="3814838"/>
              <a:ext cx="189968" cy="126648"/>
            </a:xfrm>
            <a:custGeom>
              <a:avLst/>
              <a:gdLst>
                <a:gd name="connsiteX0" fmla="*/ 22785 w 189968"/>
                <a:gd name="connsiteY0" fmla="*/ -547 h 126648"/>
                <a:gd name="connsiteX1" fmla="*/ 15439 w 189968"/>
                <a:gd name="connsiteY1" fmla="*/ 479 h 126648"/>
                <a:gd name="connsiteX2" fmla="*/ 8727 w 189968"/>
                <a:gd name="connsiteY2" fmla="*/ 4133 h 126648"/>
                <a:gd name="connsiteX3" fmla="*/ 4420 w 189968"/>
                <a:gd name="connsiteY3" fmla="*/ 9338 h 126648"/>
                <a:gd name="connsiteX4" fmla="*/ 1508 w 189968"/>
                <a:gd name="connsiteY4" fmla="*/ 15816 h 126648"/>
                <a:gd name="connsiteX5" fmla="*/ 51 w 189968"/>
                <a:gd name="connsiteY5" fmla="*/ 23117 h 126648"/>
                <a:gd name="connsiteX6" fmla="*/ -139 w 189968"/>
                <a:gd name="connsiteY6" fmla="*/ 24080 h 126648"/>
                <a:gd name="connsiteX7" fmla="*/ -1152 w 189968"/>
                <a:gd name="connsiteY7" fmla="*/ 36042 h 126648"/>
                <a:gd name="connsiteX8" fmla="*/ 3344 w 189968"/>
                <a:gd name="connsiteY8" fmla="*/ 59719 h 126648"/>
                <a:gd name="connsiteX9" fmla="*/ 7904 w 189968"/>
                <a:gd name="connsiteY9" fmla="*/ 71174 h 126648"/>
                <a:gd name="connsiteX10" fmla="*/ 15059 w 189968"/>
                <a:gd name="connsiteY10" fmla="*/ 83136 h 126648"/>
                <a:gd name="connsiteX11" fmla="*/ 15439 w 189968"/>
                <a:gd name="connsiteY11" fmla="*/ 83757 h 126648"/>
                <a:gd name="connsiteX12" fmla="*/ 14742 w 189968"/>
                <a:gd name="connsiteY12" fmla="*/ 82636 h 126648"/>
                <a:gd name="connsiteX13" fmla="*/ 14742 w 189968"/>
                <a:gd name="connsiteY13" fmla="*/ 82636 h 126648"/>
                <a:gd name="connsiteX14" fmla="*/ 23228 w 189968"/>
                <a:gd name="connsiteY14" fmla="*/ 93794 h 126648"/>
                <a:gd name="connsiteX15" fmla="*/ 34563 w 189968"/>
                <a:gd name="connsiteY15" fmla="*/ 104660 h 126648"/>
                <a:gd name="connsiteX16" fmla="*/ 45328 w 189968"/>
                <a:gd name="connsiteY16" fmla="*/ 112253 h 126648"/>
                <a:gd name="connsiteX17" fmla="*/ 57296 w 189968"/>
                <a:gd name="connsiteY17" fmla="*/ 118135 h 126648"/>
                <a:gd name="connsiteX18" fmla="*/ 84653 w 189968"/>
                <a:gd name="connsiteY18" fmla="*/ 125050 h 126648"/>
                <a:gd name="connsiteX19" fmla="*/ 98964 w 189968"/>
                <a:gd name="connsiteY19" fmla="*/ 126102 h 126648"/>
                <a:gd name="connsiteX20" fmla="*/ 111692 w 189968"/>
                <a:gd name="connsiteY20" fmla="*/ 124962 h 126648"/>
                <a:gd name="connsiteX21" fmla="*/ 121761 w 189968"/>
                <a:gd name="connsiteY21" fmla="*/ 122290 h 126648"/>
                <a:gd name="connsiteX22" fmla="*/ 134489 w 189968"/>
                <a:gd name="connsiteY22" fmla="*/ 117458 h 126648"/>
                <a:gd name="connsiteX23" fmla="*/ 142595 w 189968"/>
                <a:gd name="connsiteY23" fmla="*/ 113741 h 126648"/>
                <a:gd name="connsiteX24" fmla="*/ 145064 w 189968"/>
                <a:gd name="connsiteY24" fmla="*/ 112474 h 126648"/>
                <a:gd name="connsiteX25" fmla="*/ 155386 w 189968"/>
                <a:gd name="connsiteY25" fmla="*/ 106281 h 126648"/>
                <a:gd name="connsiteX26" fmla="*/ 166405 w 189968"/>
                <a:gd name="connsiteY26" fmla="*/ 97815 h 126648"/>
                <a:gd name="connsiteX27" fmla="*/ 170583 w 189968"/>
                <a:gd name="connsiteY27" fmla="*/ 93946 h 126648"/>
                <a:gd name="connsiteX28" fmla="*/ 175143 w 189968"/>
                <a:gd name="connsiteY28" fmla="*/ 88151 h 126648"/>
                <a:gd name="connsiteX29" fmla="*/ 176156 w 189968"/>
                <a:gd name="connsiteY29" fmla="*/ 86885 h 126648"/>
                <a:gd name="connsiteX30" fmla="*/ 179893 w 189968"/>
                <a:gd name="connsiteY30" fmla="*/ 81585 h 126648"/>
                <a:gd name="connsiteX31" fmla="*/ 181602 w 189968"/>
                <a:gd name="connsiteY31" fmla="*/ 79134 h 126648"/>
                <a:gd name="connsiteX32" fmla="*/ 184642 w 189968"/>
                <a:gd name="connsiteY32" fmla="*/ 72966 h 126648"/>
                <a:gd name="connsiteX33" fmla="*/ 185971 w 189968"/>
                <a:gd name="connsiteY33" fmla="*/ 68635 h 126648"/>
                <a:gd name="connsiteX34" fmla="*/ 186414 w 189968"/>
                <a:gd name="connsiteY34" fmla="*/ 67235 h 126648"/>
                <a:gd name="connsiteX35" fmla="*/ 187871 w 189968"/>
                <a:gd name="connsiteY35" fmla="*/ 61435 h 126648"/>
                <a:gd name="connsiteX36" fmla="*/ 188757 w 189968"/>
                <a:gd name="connsiteY36" fmla="*/ 55254 h 126648"/>
                <a:gd name="connsiteX37" fmla="*/ 188505 w 189968"/>
                <a:gd name="connsiteY37" fmla="*/ 49365 h 126648"/>
                <a:gd name="connsiteX38" fmla="*/ 188505 w 189968"/>
                <a:gd name="connsiteY38" fmla="*/ 48992 h 126648"/>
                <a:gd name="connsiteX39" fmla="*/ 185085 w 189968"/>
                <a:gd name="connsiteY39" fmla="*/ 37403 h 126648"/>
                <a:gd name="connsiteX40" fmla="*/ 176156 w 189968"/>
                <a:gd name="connsiteY40" fmla="*/ 27271 h 126648"/>
                <a:gd name="connsiteX41" fmla="*/ 165454 w 189968"/>
                <a:gd name="connsiteY41" fmla="*/ 21541 h 126648"/>
                <a:gd name="connsiteX42" fmla="*/ 158045 w 189968"/>
                <a:gd name="connsiteY42" fmla="*/ 20496 h 126648"/>
                <a:gd name="connsiteX43" fmla="*/ 140188 w 189968"/>
                <a:gd name="connsiteY43" fmla="*/ 25353 h 126648"/>
                <a:gd name="connsiteX44" fmla="*/ 133919 w 189968"/>
                <a:gd name="connsiteY44" fmla="*/ 28912 h 126648"/>
                <a:gd name="connsiteX45" fmla="*/ 132019 w 189968"/>
                <a:gd name="connsiteY45" fmla="*/ 30032 h 126648"/>
                <a:gd name="connsiteX46" fmla="*/ 130373 w 189968"/>
                <a:gd name="connsiteY46" fmla="*/ 30900 h 126648"/>
                <a:gd name="connsiteX47" fmla="*/ 128853 w 189968"/>
                <a:gd name="connsiteY47" fmla="*/ 31451 h 126648"/>
                <a:gd name="connsiteX48" fmla="*/ 113591 w 189968"/>
                <a:gd name="connsiteY48" fmla="*/ 35301 h 126648"/>
                <a:gd name="connsiteX49" fmla="*/ 107070 w 189968"/>
                <a:gd name="connsiteY49" fmla="*/ 35605 h 126648"/>
                <a:gd name="connsiteX50" fmla="*/ 94024 w 189968"/>
                <a:gd name="connsiteY50" fmla="*/ 34642 h 126648"/>
                <a:gd name="connsiteX51" fmla="*/ 87438 w 189968"/>
                <a:gd name="connsiteY51" fmla="*/ 32629 h 126648"/>
                <a:gd name="connsiteX52" fmla="*/ 75914 w 189968"/>
                <a:gd name="connsiteY52" fmla="*/ 25410 h 126648"/>
                <a:gd name="connsiteX53" fmla="*/ 75091 w 189968"/>
                <a:gd name="connsiteY53" fmla="*/ 24891 h 126648"/>
                <a:gd name="connsiteX54" fmla="*/ 67555 w 189968"/>
                <a:gd name="connsiteY54" fmla="*/ 19027 h 126648"/>
                <a:gd name="connsiteX55" fmla="*/ 62299 w 189968"/>
                <a:gd name="connsiteY55" fmla="*/ 14765 h 126648"/>
                <a:gd name="connsiteX56" fmla="*/ 50774 w 189968"/>
                <a:gd name="connsiteY56" fmla="*/ 7350 h 126648"/>
                <a:gd name="connsiteX57" fmla="*/ 41276 w 189968"/>
                <a:gd name="connsiteY57" fmla="*/ 2645 h 126648"/>
                <a:gd name="connsiteX58" fmla="*/ 32726 w 189968"/>
                <a:gd name="connsiteY58" fmla="*/ 346 h 126648"/>
                <a:gd name="connsiteX59" fmla="*/ 32093 w 189968"/>
                <a:gd name="connsiteY59" fmla="*/ 194 h 126648"/>
                <a:gd name="connsiteX60" fmla="*/ 31397 w 189968"/>
                <a:gd name="connsiteY60" fmla="*/ 105 h 126648"/>
                <a:gd name="connsiteX61" fmla="*/ 31397 w 189968"/>
                <a:gd name="connsiteY61" fmla="*/ 105 h 126648"/>
                <a:gd name="connsiteX62" fmla="*/ 32664 w 189968"/>
                <a:gd name="connsiteY62" fmla="*/ 346 h 126648"/>
                <a:gd name="connsiteX63" fmla="*/ 23925 w 189968"/>
                <a:gd name="connsiteY63" fmla="*/ -547 h 126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89968" h="126648">
                  <a:moveTo>
                    <a:pt x="22785" y="-547"/>
                  </a:moveTo>
                  <a:cubicBezTo>
                    <a:pt x="20505" y="-414"/>
                    <a:pt x="17909" y="-243"/>
                    <a:pt x="15439" y="479"/>
                  </a:cubicBezTo>
                  <a:cubicBezTo>
                    <a:pt x="12843" y="1309"/>
                    <a:pt x="11006" y="2334"/>
                    <a:pt x="8727" y="4133"/>
                  </a:cubicBezTo>
                  <a:cubicBezTo>
                    <a:pt x="7144" y="5399"/>
                    <a:pt x="5751" y="7103"/>
                    <a:pt x="4420" y="9338"/>
                  </a:cubicBezTo>
                  <a:cubicBezTo>
                    <a:pt x="3281" y="11440"/>
                    <a:pt x="2141" y="13669"/>
                    <a:pt x="1508" y="15816"/>
                  </a:cubicBezTo>
                  <a:cubicBezTo>
                    <a:pt x="685" y="18197"/>
                    <a:pt x="368" y="20730"/>
                    <a:pt x="51" y="23117"/>
                  </a:cubicBezTo>
                  <a:lnTo>
                    <a:pt x="-139" y="24080"/>
                  </a:lnTo>
                  <a:cubicBezTo>
                    <a:pt x="-708" y="27493"/>
                    <a:pt x="-1279" y="31584"/>
                    <a:pt x="-1152" y="36042"/>
                  </a:cubicBezTo>
                  <a:cubicBezTo>
                    <a:pt x="-835" y="44033"/>
                    <a:pt x="685" y="52190"/>
                    <a:pt x="3344" y="59719"/>
                  </a:cubicBezTo>
                  <a:cubicBezTo>
                    <a:pt x="4864" y="64044"/>
                    <a:pt x="6320" y="67831"/>
                    <a:pt x="7904" y="71174"/>
                  </a:cubicBezTo>
                  <a:cubicBezTo>
                    <a:pt x="9866" y="75480"/>
                    <a:pt x="12463" y="79355"/>
                    <a:pt x="15059" y="83136"/>
                  </a:cubicBezTo>
                  <a:lnTo>
                    <a:pt x="15439" y="83757"/>
                  </a:lnTo>
                  <a:lnTo>
                    <a:pt x="14742" y="82636"/>
                  </a:lnTo>
                  <a:lnTo>
                    <a:pt x="14742" y="82636"/>
                  </a:lnTo>
                  <a:cubicBezTo>
                    <a:pt x="17718" y="87012"/>
                    <a:pt x="20505" y="90659"/>
                    <a:pt x="23228" y="93794"/>
                  </a:cubicBezTo>
                  <a:cubicBezTo>
                    <a:pt x="26268" y="97422"/>
                    <a:pt x="29940" y="101013"/>
                    <a:pt x="34563" y="104660"/>
                  </a:cubicBezTo>
                  <a:cubicBezTo>
                    <a:pt x="37350" y="106959"/>
                    <a:pt x="41149" y="109872"/>
                    <a:pt x="45328" y="112253"/>
                  </a:cubicBezTo>
                  <a:cubicBezTo>
                    <a:pt x="49697" y="114640"/>
                    <a:pt x="53560" y="116565"/>
                    <a:pt x="57296" y="118135"/>
                  </a:cubicBezTo>
                  <a:cubicBezTo>
                    <a:pt x="65022" y="121333"/>
                    <a:pt x="73381" y="123499"/>
                    <a:pt x="84653" y="125050"/>
                  </a:cubicBezTo>
                  <a:cubicBezTo>
                    <a:pt x="89845" y="125791"/>
                    <a:pt x="94531" y="126102"/>
                    <a:pt x="98964" y="126102"/>
                  </a:cubicBezTo>
                  <a:cubicBezTo>
                    <a:pt x="103396" y="126102"/>
                    <a:pt x="107639" y="125728"/>
                    <a:pt x="111692" y="124962"/>
                  </a:cubicBezTo>
                  <a:cubicBezTo>
                    <a:pt x="114732" y="124373"/>
                    <a:pt x="118088" y="123562"/>
                    <a:pt x="121761" y="122290"/>
                  </a:cubicBezTo>
                  <a:cubicBezTo>
                    <a:pt x="126067" y="120871"/>
                    <a:pt x="130309" y="119231"/>
                    <a:pt x="134489" y="117458"/>
                  </a:cubicBezTo>
                  <a:cubicBezTo>
                    <a:pt x="137275" y="116343"/>
                    <a:pt x="139871" y="115014"/>
                    <a:pt x="142595" y="113741"/>
                  </a:cubicBezTo>
                  <a:lnTo>
                    <a:pt x="145064" y="112474"/>
                  </a:lnTo>
                  <a:cubicBezTo>
                    <a:pt x="148673" y="110746"/>
                    <a:pt x="152220" y="108687"/>
                    <a:pt x="155386" y="106281"/>
                  </a:cubicBezTo>
                  <a:cubicBezTo>
                    <a:pt x="159059" y="103678"/>
                    <a:pt x="162858" y="100854"/>
                    <a:pt x="166405" y="97815"/>
                  </a:cubicBezTo>
                  <a:cubicBezTo>
                    <a:pt x="167988" y="96460"/>
                    <a:pt x="169317" y="95193"/>
                    <a:pt x="170583" y="93946"/>
                  </a:cubicBezTo>
                  <a:cubicBezTo>
                    <a:pt x="172166" y="92173"/>
                    <a:pt x="173750" y="90070"/>
                    <a:pt x="175143" y="88151"/>
                  </a:cubicBezTo>
                  <a:lnTo>
                    <a:pt x="176156" y="86885"/>
                  </a:lnTo>
                  <a:cubicBezTo>
                    <a:pt x="177423" y="85087"/>
                    <a:pt x="178752" y="83313"/>
                    <a:pt x="179893" y="81585"/>
                  </a:cubicBezTo>
                  <a:cubicBezTo>
                    <a:pt x="180526" y="80774"/>
                    <a:pt x="181032" y="79945"/>
                    <a:pt x="181602" y="79134"/>
                  </a:cubicBezTo>
                  <a:cubicBezTo>
                    <a:pt x="182995" y="76994"/>
                    <a:pt x="183945" y="74828"/>
                    <a:pt x="184642" y="72966"/>
                  </a:cubicBezTo>
                  <a:cubicBezTo>
                    <a:pt x="185085" y="71548"/>
                    <a:pt x="185528" y="70060"/>
                    <a:pt x="185971" y="68635"/>
                  </a:cubicBezTo>
                  <a:lnTo>
                    <a:pt x="186414" y="67235"/>
                  </a:lnTo>
                  <a:cubicBezTo>
                    <a:pt x="186922" y="65526"/>
                    <a:pt x="187428" y="63493"/>
                    <a:pt x="187871" y="61435"/>
                  </a:cubicBezTo>
                  <a:cubicBezTo>
                    <a:pt x="188251" y="59345"/>
                    <a:pt x="188631" y="57350"/>
                    <a:pt x="188757" y="55254"/>
                  </a:cubicBezTo>
                  <a:cubicBezTo>
                    <a:pt x="188884" y="53323"/>
                    <a:pt x="188694" y="51309"/>
                    <a:pt x="188505" y="49365"/>
                  </a:cubicBezTo>
                  <a:lnTo>
                    <a:pt x="188505" y="48992"/>
                  </a:lnTo>
                  <a:cubicBezTo>
                    <a:pt x="187934" y="44622"/>
                    <a:pt x="186922" y="40810"/>
                    <a:pt x="185085" y="37403"/>
                  </a:cubicBezTo>
                  <a:cubicBezTo>
                    <a:pt x="183059" y="33376"/>
                    <a:pt x="179386" y="30121"/>
                    <a:pt x="176156" y="27271"/>
                  </a:cubicBezTo>
                  <a:cubicBezTo>
                    <a:pt x="173116" y="24675"/>
                    <a:pt x="169381" y="22718"/>
                    <a:pt x="165454" y="21541"/>
                  </a:cubicBezTo>
                  <a:cubicBezTo>
                    <a:pt x="163112" y="20888"/>
                    <a:pt x="160515" y="20496"/>
                    <a:pt x="158045" y="20496"/>
                  </a:cubicBezTo>
                  <a:cubicBezTo>
                    <a:pt x="152346" y="20496"/>
                    <a:pt x="146204" y="22129"/>
                    <a:pt x="140188" y="25353"/>
                  </a:cubicBezTo>
                  <a:cubicBezTo>
                    <a:pt x="138098" y="26442"/>
                    <a:pt x="135945" y="27715"/>
                    <a:pt x="133919" y="28912"/>
                  </a:cubicBezTo>
                  <a:lnTo>
                    <a:pt x="132019" y="30032"/>
                  </a:lnTo>
                  <a:cubicBezTo>
                    <a:pt x="131513" y="30311"/>
                    <a:pt x="131006" y="30621"/>
                    <a:pt x="130373" y="30900"/>
                  </a:cubicBezTo>
                  <a:cubicBezTo>
                    <a:pt x="129866" y="31083"/>
                    <a:pt x="129296" y="31274"/>
                    <a:pt x="128853" y="31451"/>
                  </a:cubicBezTo>
                  <a:cubicBezTo>
                    <a:pt x="124484" y="32939"/>
                    <a:pt x="119101" y="34497"/>
                    <a:pt x="113591" y="35301"/>
                  </a:cubicBezTo>
                  <a:cubicBezTo>
                    <a:pt x="111375" y="35548"/>
                    <a:pt x="109159" y="35605"/>
                    <a:pt x="107070" y="35605"/>
                  </a:cubicBezTo>
                  <a:cubicBezTo>
                    <a:pt x="102763" y="35605"/>
                    <a:pt x="98331" y="35238"/>
                    <a:pt x="94024" y="34642"/>
                  </a:cubicBezTo>
                  <a:cubicBezTo>
                    <a:pt x="91618" y="34123"/>
                    <a:pt x="89529" y="33445"/>
                    <a:pt x="87438" y="32629"/>
                  </a:cubicBezTo>
                  <a:cubicBezTo>
                    <a:pt x="83512" y="30469"/>
                    <a:pt x="79650" y="27886"/>
                    <a:pt x="75914" y="25410"/>
                  </a:cubicBezTo>
                  <a:lnTo>
                    <a:pt x="75091" y="24891"/>
                  </a:lnTo>
                  <a:cubicBezTo>
                    <a:pt x="72431" y="23181"/>
                    <a:pt x="69961" y="21085"/>
                    <a:pt x="67555" y="19027"/>
                  </a:cubicBezTo>
                  <a:cubicBezTo>
                    <a:pt x="65782" y="17602"/>
                    <a:pt x="64072" y="16120"/>
                    <a:pt x="62299" y="14765"/>
                  </a:cubicBezTo>
                  <a:cubicBezTo>
                    <a:pt x="58309" y="11814"/>
                    <a:pt x="54510" y="9338"/>
                    <a:pt x="50774" y="7350"/>
                  </a:cubicBezTo>
                  <a:cubicBezTo>
                    <a:pt x="48114" y="5836"/>
                    <a:pt x="44821" y="4133"/>
                    <a:pt x="41276" y="2645"/>
                  </a:cubicBezTo>
                  <a:cubicBezTo>
                    <a:pt x="38489" y="1442"/>
                    <a:pt x="35513" y="853"/>
                    <a:pt x="32726" y="346"/>
                  </a:cubicBezTo>
                  <a:lnTo>
                    <a:pt x="32093" y="194"/>
                  </a:lnTo>
                  <a:lnTo>
                    <a:pt x="31397" y="105"/>
                  </a:lnTo>
                  <a:lnTo>
                    <a:pt x="31397" y="105"/>
                  </a:lnTo>
                  <a:lnTo>
                    <a:pt x="32664" y="346"/>
                  </a:lnTo>
                  <a:cubicBezTo>
                    <a:pt x="30130" y="-110"/>
                    <a:pt x="27154" y="-547"/>
                    <a:pt x="23925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5" name="Freeform: Shape 21">
              <a:extLst>
                <a:ext uri="{FF2B5EF4-FFF2-40B4-BE49-F238E27FC236}">
                  <a16:creationId xmlns:a16="http://schemas.microsoft.com/office/drawing/2014/main" id="{D01A5F73-2C20-4D61-A5CD-BF55A6930892}"/>
                </a:ext>
              </a:extLst>
            </p:cNvPr>
            <p:cNvSpPr/>
            <p:nvPr/>
          </p:nvSpPr>
          <p:spPr>
            <a:xfrm>
              <a:off x="8546631" y="3878188"/>
              <a:ext cx="101331" cy="56991"/>
            </a:xfrm>
            <a:custGeom>
              <a:avLst/>
              <a:gdLst>
                <a:gd name="connsiteX0" fmla="*/ 17258 w 101331"/>
                <a:gd name="connsiteY0" fmla="*/ -547 h 56991"/>
                <a:gd name="connsiteX1" fmla="*/ 8202 w 101331"/>
                <a:gd name="connsiteY1" fmla="*/ 1752 h 56991"/>
                <a:gd name="connsiteX2" fmla="*/ 1363 w 101331"/>
                <a:gd name="connsiteY2" fmla="*/ 8394 h 56991"/>
                <a:gd name="connsiteX3" fmla="*/ -537 w 101331"/>
                <a:gd name="connsiteY3" fmla="*/ 12808 h 56991"/>
                <a:gd name="connsiteX4" fmla="*/ -1170 w 101331"/>
                <a:gd name="connsiteY4" fmla="*/ 16911 h 56991"/>
                <a:gd name="connsiteX5" fmla="*/ -726 w 101331"/>
                <a:gd name="connsiteY5" fmla="*/ 21249 h 56991"/>
                <a:gd name="connsiteX6" fmla="*/ 1110 w 101331"/>
                <a:gd name="connsiteY6" fmla="*/ 26366 h 56991"/>
                <a:gd name="connsiteX7" fmla="*/ 1996 w 101331"/>
                <a:gd name="connsiteY7" fmla="*/ 28316 h 56991"/>
                <a:gd name="connsiteX8" fmla="*/ 5543 w 101331"/>
                <a:gd name="connsiteY8" fmla="*/ 33268 h 56991"/>
                <a:gd name="connsiteX9" fmla="*/ 10419 w 101331"/>
                <a:gd name="connsiteY9" fmla="*/ 38303 h 56991"/>
                <a:gd name="connsiteX10" fmla="*/ 39041 w 101331"/>
                <a:gd name="connsiteY10" fmla="*/ 53753 h 56991"/>
                <a:gd name="connsiteX11" fmla="*/ 58735 w 101331"/>
                <a:gd name="connsiteY11" fmla="*/ 56445 h 56991"/>
                <a:gd name="connsiteX12" fmla="*/ 72730 w 101331"/>
                <a:gd name="connsiteY12" fmla="*/ 54589 h 56991"/>
                <a:gd name="connsiteX13" fmla="*/ 83558 w 101331"/>
                <a:gd name="connsiteY13" fmla="*/ 50385 h 56991"/>
                <a:gd name="connsiteX14" fmla="*/ 93183 w 101331"/>
                <a:gd name="connsiteY14" fmla="*/ 43970 h 56991"/>
                <a:gd name="connsiteX15" fmla="*/ 98946 w 101331"/>
                <a:gd name="connsiteY15" fmla="*/ 35649 h 56991"/>
                <a:gd name="connsiteX16" fmla="*/ 100149 w 101331"/>
                <a:gd name="connsiteY16" fmla="*/ 30127 h 56991"/>
                <a:gd name="connsiteX17" fmla="*/ 98250 w 101331"/>
                <a:gd name="connsiteY17" fmla="*/ 22585 h 56991"/>
                <a:gd name="connsiteX18" fmla="*/ 92804 w 101331"/>
                <a:gd name="connsiteY18" fmla="*/ 16911 h 56991"/>
                <a:gd name="connsiteX19" fmla="*/ 87168 w 101331"/>
                <a:gd name="connsiteY19" fmla="*/ 14264 h 56991"/>
                <a:gd name="connsiteX20" fmla="*/ 83875 w 101331"/>
                <a:gd name="connsiteY20" fmla="*/ 13422 h 56991"/>
                <a:gd name="connsiteX21" fmla="*/ 78999 w 101331"/>
                <a:gd name="connsiteY21" fmla="*/ 12726 h 56991"/>
                <a:gd name="connsiteX22" fmla="*/ 77733 w 101331"/>
                <a:gd name="connsiteY22" fmla="*/ 12681 h 56991"/>
                <a:gd name="connsiteX23" fmla="*/ 61394 w 101331"/>
                <a:gd name="connsiteY23" fmla="*/ 15810 h 56991"/>
                <a:gd name="connsiteX24" fmla="*/ 49616 w 101331"/>
                <a:gd name="connsiteY24" fmla="*/ 18393 h 56991"/>
                <a:gd name="connsiteX25" fmla="*/ 47970 w 101331"/>
                <a:gd name="connsiteY25" fmla="*/ 16215 h 56991"/>
                <a:gd name="connsiteX26" fmla="*/ 44930 w 101331"/>
                <a:gd name="connsiteY26" fmla="*/ 12168 h 56991"/>
                <a:gd name="connsiteX27" fmla="*/ 39358 w 101331"/>
                <a:gd name="connsiteY27" fmla="*/ 7546 h 56991"/>
                <a:gd name="connsiteX28" fmla="*/ 24856 w 101331"/>
                <a:gd name="connsiteY28" fmla="*/ 561 h 56991"/>
                <a:gd name="connsiteX29" fmla="*/ 17258 w 101331"/>
                <a:gd name="connsiteY29" fmla="*/ -547 h 5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1331" h="56991">
                  <a:moveTo>
                    <a:pt x="17258" y="-547"/>
                  </a:moveTo>
                  <a:cubicBezTo>
                    <a:pt x="14091" y="-547"/>
                    <a:pt x="10989" y="131"/>
                    <a:pt x="8202" y="1752"/>
                  </a:cubicBezTo>
                  <a:cubicBezTo>
                    <a:pt x="5353" y="3354"/>
                    <a:pt x="2819" y="5595"/>
                    <a:pt x="1363" y="8394"/>
                  </a:cubicBezTo>
                  <a:cubicBezTo>
                    <a:pt x="540" y="9933"/>
                    <a:pt x="-157" y="11187"/>
                    <a:pt x="-537" y="12808"/>
                  </a:cubicBezTo>
                  <a:cubicBezTo>
                    <a:pt x="-980" y="14119"/>
                    <a:pt x="-1170" y="15518"/>
                    <a:pt x="-1170" y="16911"/>
                  </a:cubicBezTo>
                  <a:cubicBezTo>
                    <a:pt x="-1043" y="18393"/>
                    <a:pt x="-853" y="19767"/>
                    <a:pt x="-726" y="21249"/>
                  </a:cubicBezTo>
                  <a:cubicBezTo>
                    <a:pt x="-600" y="22934"/>
                    <a:pt x="476" y="24972"/>
                    <a:pt x="1110" y="26366"/>
                  </a:cubicBezTo>
                  <a:cubicBezTo>
                    <a:pt x="1363" y="27062"/>
                    <a:pt x="1680" y="27620"/>
                    <a:pt x="1996" y="28316"/>
                  </a:cubicBezTo>
                  <a:cubicBezTo>
                    <a:pt x="2946" y="30064"/>
                    <a:pt x="4339" y="31666"/>
                    <a:pt x="5543" y="33268"/>
                  </a:cubicBezTo>
                  <a:cubicBezTo>
                    <a:pt x="6999" y="35155"/>
                    <a:pt x="8519" y="36782"/>
                    <a:pt x="10419" y="38303"/>
                  </a:cubicBezTo>
                  <a:cubicBezTo>
                    <a:pt x="18587" y="45167"/>
                    <a:pt x="28276" y="51024"/>
                    <a:pt x="39041" y="53753"/>
                  </a:cubicBezTo>
                  <a:cubicBezTo>
                    <a:pt x="45437" y="55356"/>
                    <a:pt x="52086" y="56445"/>
                    <a:pt x="58735" y="56445"/>
                  </a:cubicBezTo>
                  <a:cubicBezTo>
                    <a:pt x="63485" y="56445"/>
                    <a:pt x="68171" y="55888"/>
                    <a:pt x="72730" y="54589"/>
                  </a:cubicBezTo>
                  <a:cubicBezTo>
                    <a:pt x="76466" y="53545"/>
                    <a:pt x="80139" y="52069"/>
                    <a:pt x="83558" y="50385"/>
                  </a:cubicBezTo>
                  <a:cubicBezTo>
                    <a:pt x="87041" y="48726"/>
                    <a:pt x="90334" y="46541"/>
                    <a:pt x="93183" y="43970"/>
                  </a:cubicBezTo>
                  <a:cubicBezTo>
                    <a:pt x="95717" y="41589"/>
                    <a:pt x="97679" y="38878"/>
                    <a:pt x="98946" y="35649"/>
                  </a:cubicBezTo>
                  <a:cubicBezTo>
                    <a:pt x="99706" y="33901"/>
                    <a:pt x="100086" y="32014"/>
                    <a:pt x="100149" y="30127"/>
                  </a:cubicBezTo>
                  <a:cubicBezTo>
                    <a:pt x="100276" y="28088"/>
                    <a:pt x="99452" y="24333"/>
                    <a:pt x="98250" y="22585"/>
                  </a:cubicBezTo>
                  <a:cubicBezTo>
                    <a:pt x="96730" y="20261"/>
                    <a:pt x="95273" y="18456"/>
                    <a:pt x="92804" y="16911"/>
                  </a:cubicBezTo>
                  <a:cubicBezTo>
                    <a:pt x="91094" y="15810"/>
                    <a:pt x="89067" y="15024"/>
                    <a:pt x="87168" y="14264"/>
                  </a:cubicBezTo>
                  <a:cubicBezTo>
                    <a:pt x="86091" y="13834"/>
                    <a:pt x="85014" y="13650"/>
                    <a:pt x="83875" y="13422"/>
                  </a:cubicBezTo>
                  <a:cubicBezTo>
                    <a:pt x="82292" y="13137"/>
                    <a:pt x="80645" y="12865"/>
                    <a:pt x="78999" y="12726"/>
                  </a:cubicBezTo>
                  <a:cubicBezTo>
                    <a:pt x="78556" y="12700"/>
                    <a:pt x="78176" y="12681"/>
                    <a:pt x="77733" y="12681"/>
                  </a:cubicBezTo>
                  <a:cubicBezTo>
                    <a:pt x="72097" y="12681"/>
                    <a:pt x="66651" y="14372"/>
                    <a:pt x="61394" y="15810"/>
                  </a:cubicBezTo>
                  <a:cubicBezTo>
                    <a:pt x="57532" y="16854"/>
                    <a:pt x="53542" y="17760"/>
                    <a:pt x="49616" y="18393"/>
                  </a:cubicBezTo>
                  <a:cubicBezTo>
                    <a:pt x="49110" y="17678"/>
                    <a:pt x="48603" y="16911"/>
                    <a:pt x="47970" y="16215"/>
                  </a:cubicBezTo>
                  <a:cubicBezTo>
                    <a:pt x="47020" y="14822"/>
                    <a:pt x="46007" y="13486"/>
                    <a:pt x="44930" y="12168"/>
                  </a:cubicBezTo>
                  <a:cubicBezTo>
                    <a:pt x="43474" y="10357"/>
                    <a:pt x="41321" y="8882"/>
                    <a:pt x="39358" y="7546"/>
                  </a:cubicBezTo>
                  <a:cubicBezTo>
                    <a:pt x="34862" y="4690"/>
                    <a:pt x="30049" y="2036"/>
                    <a:pt x="24856" y="561"/>
                  </a:cubicBezTo>
                  <a:cubicBezTo>
                    <a:pt x="22387" y="-135"/>
                    <a:pt x="19854" y="-547"/>
                    <a:pt x="17258" y="-547"/>
                  </a:cubicBezTo>
                  <a:close/>
                </a:path>
              </a:pathLst>
            </a:custGeom>
            <a:solidFill>
              <a:srgbClr val="FB67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6" name="Freeform: Shape 22">
              <a:extLst>
                <a:ext uri="{FF2B5EF4-FFF2-40B4-BE49-F238E27FC236}">
                  <a16:creationId xmlns:a16="http://schemas.microsoft.com/office/drawing/2014/main" id="{6B87388A-5AAE-42E0-B504-15A85670CB57}"/>
                </a:ext>
              </a:extLst>
            </p:cNvPr>
            <p:cNvSpPr/>
            <p:nvPr/>
          </p:nvSpPr>
          <p:spPr>
            <a:xfrm>
              <a:off x="7812073" y="3067624"/>
              <a:ext cx="1640088" cy="1361472"/>
            </a:xfrm>
            <a:custGeom>
              <a:avLst/>
              <a:gdLst>
                <a:gd name="connsiteX0" fmla="*/ 1044374 w 1640088"/>
                <a:gd name="connsiteY0" fmla="*/ 169707 h 1361472"/>
                <a:gd name="connsiteX1" fmla="*/ 1044374 w 1640088"/>
                <a:gd name="connsiteY1" fmla="*/ 169707 h 1361472"/>
                <a:gd name="connsiteX2" fmla="*/ 1042031 w 1640088"/>
                <a:gd name="connsiteY2" fmla="*/ 177097 h 1361472"/>
                <a:gd name="connsiteX3" fmla="*/ 1032912 w 1640088"/>
                <a:gd name="connsiteY3" fmla="*/ 194232 h 1361472"/>
                <a:gd name="connsiteX4" fmla="*/ 1025693 w 1640088"/>
                <a:gd name="connsiteY4" fmla="*/ 202623 h 1361472"/>
                <a:gd name="connsiteX5" fmla="*/ 1024174 w 1640088"/>
                <a:gd name="connsiteY5" fmla="*/ 203661 h 1361472"/>
                <a:gd name="connsiteX6" fmla="*/ 1025440 w 1640088"/>
                <a:gd name="connsiteY6" fmla="*/ 199659 h 1361472"/>
                <a:gd name="connsiteX7" fmla="*/ 1031836 w 1640088"/>
                <a:gd name="connsiteY7" fmla="*/ 187248 h 1361472"/>
                <a:gd name="connsiteX8" fmla="*/ 1039688 w 1640088"/>
                <a:gd name="connsiteY8" fmla="*/ 175691 h 1361472"/>
                <a:gd name="connsiteX9" fmla="*/ 1044374 w 1640088"/>
                <a:gd name="connsiteY9" fmla="*/ 169707 h 1361472"/>
                <a:gd name="connsiteX10" fmla="*/ 1024047 w 1640088"/>
                <a:gd name="connsiteY10" fmla="*/ 204244 h 1361472"/>
                <a:gd name="connsiteX11" fmla="*/ 1024743 w 1640088"/>
                <a:gd name="connsiteY11" fmla="*/ 204301 h 1361472"/>
                <a:gd name="connsiteX12" fmla="*/ 1024047 w 1640088"/>
                <a:gd name="connsiteY12" fmla="*/ 204244 h 1361472"/>
                <a:gd name="connsiteX13" fmla="*/ 741874 w 1640088"/>
                <a:gd name="connsiteY13" fmla="*/ 240446 h 1361472"/>
                <a:gd name="connsiteX14" fmla="*/ 741051 w 1640088"/>
                <a:gd name="connsiteY14" fmla="*/ 240820 h 1361472"/>
                <a:gd name="connsiteX15" fmla="*/ 741051 w 1640088"/>
                <a:gd name="connsiteY15" fmla="*/ 240820 h 1361472"/>
                <a:gd name="connsiteX16" fmla="*/ 741874 w 1640088"/>
                <a:gd name="connsiteY16" fmla="*/ 240446 h 1361472"/>
                <a:gd name="connsiteX17" fmla="*/ 737821 w 1640088"/>
                <a:gd name="connsiteY17" fmla="*/ 239762 h 1361472"/>
                <a:gd name="connsiteX18" fmla="*/ 738581 w 1640088"/>
                <a:gd name="connsiteY18" fmla="*/ 241358 h 1361472"/>
                <a:gd name="connsiteX19" fmla="*/ 737821 w 1640088"/>
                <a:gd name="connsiteY19" fmla="*/ 239762 h 1361472"/>
                <a:gd name="connsiteX20" fmla="*/ 755425 w 1640088"/>
                <a:gd name="connsiteY20" fmla="*/ 180276 h 1361472"/>
                <a:gd name="connsiteX21" fmla="*/ 755299 w 1640088"/>
                <a:gd name="connsiteY21" fmla="*/ 182948 h 1361472"/>
                <a:gd name="connsiteX22" fmla="*/ 754286 w 1640088"/>
                <a:gd name="connsiteY22" fmla="*/ 198583 h 1361472"/>
                <a:gd name="connsiteX23" fmla="*/ 752829 w 1640088"/>
                <a:gd name="connsiteY23" fmla="*/ 208315 h 1361472"/>
                <a:gd name="connsiteX24" fmla="*/ 751499 w 1640088"/>
                <a:gd name="connsiteY24" fmla="*/ 216086 h 1361472"/>
                <a:gd name="connsiteX25" fmla="*/ 747636 w 1640088"/>
                <a:gd name="connsiteY25" fmla="*/ 229675 h 1361472"/>
                <a:gd name="connsiteX26" fmla="*/ 742887 w 1640088"/>
                <a:gd name="connsiteY26" fmla="*/ 238832 h 1361472"/>
                <a:gd name="connsiteX27" fmla="*/ 741304 w 1640088"/>
                <a:gd name="connsiteY27" fmla="*/ 240446 h 1361472"/>
                <a:gd name="connsiteX28" fmla="*/ 739911 w 1640088"/>
                <a:gd name="connsiteY28" fmla="*/ 241358 h 1361472"/>
                <a:gd name="connsiteX29" fmla="*/ 738897 w 1640088"/>
                <a:gd name="connsiteY29" fmla="*/ 241706 h 1361472"/>
                <a:gd name="connsiteX30" fmla="*/ 738581 w 1640088"/>
                <a:gd name="connsiteY30" fmla="*/ 240795 h 1361472"/>
                <a:gd name="connsiteX31" fmla="*/ 738454 w 1640088"/>
                <a:gd name="connsiteY31" fmla="*/ 231936 h 1361472"/>
                <a:gd name="connsiteX32" fmla="*/ 741684 w 1640088"/>
                <a:gd name="connsiteY32" fmla="*/ 215155 h 1361472"/>
                <a:gd name="connsiteX33" fmla="*/ 747826 w 1640088"/>
                <a:gd name="connsiteY33" fmla="*/ 195556 h 1361472"/>
                <a:gd name="connsiteX34" fmla="*/ 752449 w 1640088"/>
                <a:gd name="connsiteY34" fmla="*/ 185405 h 1361472"/>
                <a:gd name="connsiteX35" fmla="*/ 755425 w 1640088"/>
                <a:gd name="connsiteY35" fmla="*/ 180276 h 1361472"/>
                <a:gd name="connsiteX36" fmla="*/ 737441 w 1640088"/>
                <a:gd name="connsiteY36" fmla="*/ 241029 h 1361472"/>
                <a:gd name="connsiteX37" fmla="*/ 738581 w 1640088"/>
                <a:gd name="connsiteY37" fmla="*/ 241795 h 1361472"/>
                <a:gd name="connsiteX38" fmla="*/ 738518 w 1640088"/>
                <a:gd name="connsiteY38" fmla="*/ 241878 h 1361472"/>
                <a:gd name="connsiteX39" fmla="*/ 737441 w 1640088"/>
                <a:gd name="connsiteY39" fmla="*/ 241029 h 1361472"/>
                <a:gd name="connsiteX40" fmla="*/ 1252964 w 1640088"/>
                <a:gd name="connsiteY40" fmla="*/ 397092 h 1361472"/>
                <a:gd name="connsiteX41" fmla="*/ 1250938 w 1640088"/>
                <a:gd name="connsiteY41" fmla="*/ 398067 h 1361472"/>
                <a:gd name="connsiteX42" fmla="*/ 1250938 w 1640088"/>
                <a:gd name="connsiteY42" fmla="*/ 398067 h 1361472"/>
                <a:gd name="connsiteX43" fmla="*/ 1252964 w 1640088"/>
                <a:gd name="connsiteY43" fmla="*/ 397092 h 1361472"/>
                <a:gd name="connsiteX44" fmla="*/ 1263160 w 1640088"/>
                <a:gd name="connsiteY44" fmla="*/ 387872 h 1361472"/>
                <a:gd name="connsiteX45" fmla="*/ 1263160 w 1640088"/>
                <a:gd name="connsiteY45" fmla="*/ 387872 h 1361472"/>
                <a:gd name="connsiteX46" fmla="*/ 1257207 w 1640088"/>
                <a:gd name="connsiteY46" fmla="*/ 393925 h 1361472"/>
                <a:gd name="connsiteX47" fmla="*/ 1250812 w 1640088"/>
                <a:gd name="connsiteY47" fmla="*/ 398111 h 1361472"/>
                <a:gd name="connsiteX48" fmla="*/ 1250812 w 1640088"/>
                <a:gd name="connsiteY48" fmla="*/ 398111 h 1361472"/>
                <a:gd name="connsiteX49" fmla="*/ 1249862 w 1640088"/>
                <a:gd name="connsiteY49" fmla="*/ 398504 h 1361472"/>
                <a:gd name="connsiteX50" fmla="*/ 1250558 w 1640088"/>
                <a:gd name="connsiteY50" fmla="*/ 397300 h 1361472"/>
                <a:gd name="connsiteX51" fmla="*/ 1252901 w 1640088"/>
                <a:gd name="connsiteY51" fmla="*/ 394685 h 1361472"/>
                <a:gd name="connsiteX52" fmla="*/ 1263160 w 1640088"/>
                <a:gd name="connsiteY52" fmla="*/ 387872 h 1361472"/>
                <a:gd name="connsiteX53" fmla="*/ 1250938 w 1640088"/>
                <a:gd name="connsiteY53" fmla="*/ 398434 h 1361472"/>
                <a:gd name="connsiteX54" fmla="*/ 1249862 w 1640088"/>
                <a:gd name="connsiteY54" fmla="*/ 398649 h 1361472"/>
                <a:gd name="connsiteX55" fmla="*/ 1250938 w 1640088"/>
                <a:gd name="connsiteY55" fmla="*/ 398434 h 1361472"/>
                <a:gd name="connsiteX56" fmla="*/ 1249545 w 1640088"/>
                <a:gd name="connsiteY56" fmla="*/ 398935 h 1361472"/>
                <a:gd name="connsiteX57" fmla="*/ 1249925 w 1640088"/>
                <a:gd name="connsiteY57" fmla="*/ 398998 h 1361472"/>
                <a:gd name="connsiteX58" fmla="*/ 1249481 w 1640088"/>
                <a:gd name="connsiteY58" fmla="*/ 398935 h 1361472"/>
                <a:gd name="connsiteX59" fmla="*/ 430572 w 1640088"/>
                <a:gd name="connsiteY59" fmla="*/ 445566 h 1361472"/>
                <a:gd name="connsiteX60" fmla="*/ 430572 w 1640088"/>
                <a:gd name="connsiteY60" fmla="*/ 445566 h 1361472"/>
                <a:gd name="connsiteX61" fmla="*/ 430065 w 1640088"/>
                <a:gd name="connsiteY61" fmla="*/ 446294 h 1361472"/>
                <a:gd name="connsiteX62" fmla="*/ 430572 w 1640088"/>
                <a:gd name="connsiteY62" fmla="*/ 445566 h 1361472"/>
                <a:gd name="connsiteX63" fmla="*/ 752956 w 1640088"/>
                <a:gd name="connsiteY63" fmla="*/ 511867 h 1361472"/>
                <a:gd name="connsiteX64" fmla="*/ 753526 w 1640088"/>
                <a:gd name="connsiteY64" fmla="*/ 512304 h 1361472"/>
                <a:gd name="connsiteX65" fmla="*/ 752956 w 1640088"/>
                <a:gd name="connsiteY65" fmla="*/ 511867 h 1361472"/>
                <a:gd name="connsiteX66" fmla="*/ 751689 w 1640088"/>
                <a:gd name="connsiteY66" fmla="*/ 522309 h 1361472"/>
                <a:gd name="connsiteX67" fmla="*/ 751689 w 1640088"/>
                <a:gd name="connsiteY67" fmla="*/ 522309 h 1361472"/>
                <a:gd name="connsiteX68" fmla="*/ 749663 w 1640088"/>
                <a:gd name="connsiteY68" fmla="*/ 529376 h 1361472"/>
                <a:gd name="connsiteX69" fmla="*/ 751309 w 1640088"/>
                <a:gd name="connsiteY69" fmla="*/ 523227 h 1361472"/>
                <a:gd name="connsiteX70" fmla="*/ 751689 w 1640088"/>
                <a:gd name="connsiteY70" fmla="*/ 522309 h 1361472"/>
                <a:gd name="connsiteX71" fmla="*/ 900311 w 1640088"/>
                <a:gd name="connsiteY71" fmla="*/ 541617 h 1361472"/>
                <a:gd name="connsiteX72" fmla="*/ 900311 w 1640088"/>
                <a:gd name="connsiteY72" fmla="*/ 541617 h 1361472"/>
                <a:gd name="connsiteX73" fmla="*/ 896322 w 1640088"/>
                <a:gd name="connsiteY73" fmla="*/ 555225 h 1361472"/>
                <a:gd name="connsiteX74" fmla="*/ 895815 w 1640088"/>
                <a:gd name="connsiteY74" fmla="*/ 556264 h 1361472"/>
                <a:gd name="connsiteX75" fmla="*/ 898602 w 1640088"/>
                <a:gd name="connsiteY75" fmla="*/ 545144 h 1361472"/>
                <a:gd name="connsiteX76" fmla="*/ 900311 w 1640088"/>
                <a:gd name="connsiteY76" fmla="*/ 541617 h 1361472"/>
                <a:gd name="connsiteX77" fmla="*/ 1023224 w 1640088"/>
                <a:gd name="connsiteY77" fmla="*/ 600534 h 1361472"/>
                <a:gd name="connsiteX78" fmla="*/ 1023477 w 1640088"/>
                <a:gd name="connsiteY78" fmla="*/ 600591 h 1361472"/>
                <a:gd name="connsiteX79" fmla="*/ 1023224 w 1640088"/>
                <a:gd name="connsiteY79" fmla="*/ 600534 h 1361472"/>
                <a:gd name="connsiteX80" fmla="*/ 1024110 w 1640088"/>
                <a:gd name="connsiteY80" fmla="*/ 600591 h 1361472"/>
                <a:gd name="connsiteX81" fmla="*/ 1024174 w 1640088"/>
                <a:gd name="connsiteY81" fmla="*/ 600654 h 1361472"/>
                <a:gd name="connsiteX82" fmla="*/ 1024110 w 1640088"/>
                <a:gd name="connsiteY82" fmla="*/ 600654 h 1361472"/>
                <a:gd name="connsiteX83" fmla="*/ 1024110 w 1640088"/>
                <a:gd name="connsiteY83" fmla="*/ 600591 h 1361472"/>
                <a:gd name="connsiteX84" fmla="*/ 1026136 w 1640088"/>
                <a:gd name="connsiteY84" fmla="*/ 600306 h 1361472"/>
                <a:gd name="connsiteX85" fmla="*/ 1025187 w 1640088"/>
                <a:gd name="connsiteY85" fmla="*/ 600736 h 1361472"/>
                <a:gd name="connsiteX86" fmla="*/ 1025187 w 1640088"/>
                <a:gd name="connsiteY86" fmla="*/ 600654 h 1361472"/>
                <a:gd name="connsiteX87" fmla="*/ 1026136 w 1640088"/>
                <a:gd name="connsiteY87" fmla="*/ 600306 h 1361472"/>
                <a:gd name="connsiteX88" fmla="*/ 1023541 w 1640088"/>
                <a:gd name="connsiteY88" fmla="*/ 601091 h 1361472"/>
                <a:gd name="connsiteX89" fmla="*/ 1023541 w 1640088"/>
                <a:gd name="connsiteY89" fmla="*/ 601091 h 1361472"/>
                <a:gd name="connsiteX90" fmla="*/ 1023350 w 1640088"/>
                <a:gd name="connsiteY90" fmla="*/ 601148 h 1361472"/>
                <a:gd name="connsiteX91" fmla="*/ 1023541 w 1640088"/>
                <a:gd name="connsiteY91" fmla="*/ 601091 h 1361472"/>
                <a:gd name="connsiteX92" fmla="*/ 1446737 w 1640088"/>
                <a:gd name="connsiteY92" fmla="*/ 584892 h 1361472"/>
                <a:gd name="connsiteX93" fmla="*/ 1433249 w 1640088"/>
                <a:gd name="connsiteY93" fmla="*/ 595601 h 1361472"/>
                <a:gd name="connsiteX94" fmla="*/ 1423940 w 1640088"/>
                <a:gd name="connsiteY94" fmla="*/ 602003 h 1361472"/>
                <a:gd name="connsiteX95" fmla="*/ 1405893 w 1640088"/>
                <a:gd name="connsiteY95" fmla="*/ 612356 h 1361472"/>
                <a:gd name="connsiteX96" fmla="*/ 1395634 w 1640088"/>
                <a:gd name="connsiteY96" fmla="*/ 615820 h 1361472"/>
                <a:gd name="connsiteX97" fmla="*/ 1391518 w 1640088"/>
                <a:gd name="connsiteY97" fmla="*/ 616105 h 1361472"/>
                <a:gd name="connsiteX98" fmla="*/ 1390378 w 1640088"/>
                <a:gd name="connsiteY98" fmla="*/ 615757 h 1361472"/>
                <a:gd name="connsiteX99" fmla="*/ 1386959 w 1640088"/>
                <a:gd name="connsiteY99" fmla="*/ 613826 h 1361472"/>
                <a:gd name="connsiteX100" fmla="*/ 1386896 w 1640088"/>
                <a:gd name="connsiteY100" fmla="*/ 609893 h 1361472"/>
                <a:gd name="connsiteX101" fmla="*/ 1387275 w 1640088"/>
                <a:gd name="connsiteY101" fmla="*/ 608570 h 1361472"/>
                <a:gd name="connsiteX102" fmla="*/ 1389365 w 1640088"/>
                <a:gd name="connsiteY102" fmla="*/ 604631 h 1361472"/>
                <a:gd name="connsiteX103" fmla="*/ 1390189 w 1640088"/>
                <a:gd name="connsiteY103" fmla="*/ 603776 h 1361472"/>
                <a:gd name="connsiteX104" fmla="*/ 1405766 w 1640088"/>
                <a:gd name="connsiteY104" fmla="*/ 594670 h 1361472"/>
                <a:gd name="connsiteX105" fmla="*/ 1417671 w 1640088"/>
                <a:gd name="connsiteY105" fmla="*/ 590440 h 1361472"/>
                <a:gd name="connsiteX106" fmla="*/ 1431475 w 1640088"/>
                <a:gd name="connsiteY106" fmla="*/ 587210 h 1361472"/>
                <a:gd name="connsiteX107" fmla="*/ 1445850 w 1640088"/>
                <a:gd name="connsiteY107" fmla="*/ 584950 h 1361472"/>
                <a:gd name="connsiteX108" fmla="*/ 1446737 w 1640088"/>
                <a:gd name="connsiteY108" fmla="*/ 584892 h 1361472"/>
                <a:gd name="connsiteX109" fmla="*/ 1023541 w 1640088"/>
                <a:gd name="connsiteY109" fmla="*/ 601667 h 1361472"/>
                <a:gd name="connsiteX110" fmla="*/ 1023477 w 1640088"/>
                <a:gd name="connsiteY110" fmla="*/ 602351 h 1361472"/>
                <a:gd name="connsiteX111" fmla="*/ 1021577 w 1640088"/>
                <a:gd name="connsiteY111" fmla="*/ 609893 h 1361472"/>
                <a:gd name="connsiteX112" fmla="*/ 1006886 w 1640088"/>
                <a:gd name="connsiteY112" fmla="*/ 637028 h 1361472"/>
                <a:gd name="connsiteX113" fmla="*/ 1004986 w 1640088"/>
                <a:gd name="connsiteY113" fmla="*/ 639497 h 1361472"/>
                <a:gd name="connsiteX114" fmla="*/ 1010116 w 1640088"/>
                <a:gd name="connsiteY114" fmla="*/ 620601 h 1361472"/>
                <a:gd name="connsiteX115" fmla="*/ 1016891 w 1640088"/>
                <a:gd name="connsiteY115" fmla="*/ 608626 h 1361472"/>
                <a:gd name="connsiteX116" fmla="*/ 1023160 w 1640088"/>
                <a:gd name="connsiteY116" fmla="*/ 601857 h 1361472"/>
                <a:gd name="connsiteX117" fmla="*/ 1023541 w 1640088"/>
                <a:gd name="connsiteY117" fmla="*/ 601667 h 1361472"/>
                <a:gd name="connsiteX118" fmla="*/ 1146833 w 1640088"/>
                <a:gd name="connsiteY118" fmla="*/ 677403 h 1361472"/>
                <a:gd name="connsiteX119" fmla="*/ 1147846 w 1640088"/>
                <a:gd name="connsiteY119" fmla="*/ 677840 h 1361472"/>
                <a:gd name="connsiteX120" fmla="*/ 1146833 w 1640088"/>
                <a:gd name="connsiteY120" fmla="*/ 677403 h 1361472"/>
                <a:gd name="connsiteX121" fmla="*/ 1137588 w 1640088"/>
                <a:gd name="connsiteY121" fmla="*/ 684179 h 1361472"/>
                <a:gd name="connsiteX122" fmla="*/ 1137588 w 1640088"/>
                <a:gd name="connsiteY122" fmla="*/ 684179 h 1361472"/>
                <a:gd name="connsiteX123" fmla="*/ 1135308 w 1640088"/>
                <a:gd name="connsiteY123" fmla="*/ 687820 h 1361472"/>
                <a:gd name="connsiteX124" fmla="*/ 1137398 w 1640088"/>
                <a:gd name="connsiteY124" fmla="*/ 684445 h 1361472"/>
                <a:gd name="connsiteX125" fmla="*/ 1137588 w 1640088"/>
                <a:gd name="connsiteY125" fmla="*/ 684179 h 1361472"/>
                <a:gd name="connsiteX126" fmla="*/ 408978 w 1640088"/>
                <a:gd name="connsiteY126" fmla="*/ 707856 h 1361472"/>
                <a:gd name="connsiteX127" fmla="*/ 408978 w 1640088"/>
                <a:gd name="connsiteY127" fmla="*/ 707913 h 1361472"/>
                <a:gd name="connsiteX128" fmla="*/ 407585 w 1640088"/>
                <a:gd name="connsiteY128" fmla="*/ 708122 h 1361472"/>
                <a:gd name="connsiteX129" fmla="*/ 408978 w 1640088"/>
                <a:gd name="connsiteY129" fmla="*/ 707856 h 1361472"/>
                <a:gd name="connsiteX130" fmla="*/ 409865 w 1640088"/>
                <a:gd name="connsiteY130" fmla="*/ 707792 h 1361472"/>
                <a:gd name="connsiteX131" fmla="*/ 411384 w 1640088"/>
                <a:gd name="connsiteY131" fmla="*/ 708204 h 1361472"/>
                <a:gd name="connsiteX132" fmla="*/ 414804 w 1640088"/>
                <a:gd name="connsiteY132" fmla="*/ 709964 h 1361472"/>
                <a:gd name="connsiteX133" fmla="*/ 425062 w 1640088"/>
                <a:gd name="connsiteY133" fmla="*/ 720033 h 1361472"/>
                <a:gd name="connsiteX134" fmla="*/ 434751 w 1640088"/>
                <a:gd name="connsiteY134" fmla="*/ 733496 h 1361472"/>
                <a:gd name="connsiteX135" fmla="*/ 443110 w 1640088"/>
                <a:gd name="connsiteY135" fmla="*/ 748022 h 1361472"/>
                <a:gd name="connsiteX136" fmla="*/ 444060 w 1640088"/>
                <a:gd name="connsiteY136" fmla="*/ 750631 h 1361472"/>
                <a:gd name="connsiteX137" fmla="*/ 440640 w 1640088"/>
                <a:gd name="connsiteY137" fmla="*/ 751663 h 1361472"/>
                <a:gd name="connsiteX138" fmla="*/ 436081 w 1640088"/>
                <a:gd name="connsiteY138" fmla="*/ 751854 h 1361472"/>
                <a:gd name="connsiteX139" fmla="*/ 433611 w 1640088"/>
                <a:gd name="connsiteY139" fmla="*/ 751828 h 1361472"/>
                <a:gd name="connsiteX140" fmla="*/ 423289 w 1640088"/>
                <a:gd name="connsiteY140" fmla="*/ 749346 h 1361472"/>
                <a:gd name="connsiteX141" fmla="*/ 417780 w 1640088"/>
                <a:gd name="connsiteY141" fmla="*/ 746465 h 1361472"/>
                <a:gd name="connsiteX142" fmla="*/ 410941 w 1640088"/>
                <a:gd name="connsiteY142" fmla="*/ 740132 h 1361472"/>
                <a:gd name="connsiteX143" fmla="*/ 405938 w 1640088"/>
                <a:gd name="connsiteY143" fmla="*/ 732445 h 1361472"/>
                <a:gd name="connsiteX144" fmla="*/ 403279 w 1640088"/>
                <a:gd name="connsiteY144" fmla="*/ 724111 h 1361472"/>
                <a:gd name="connsiteX145" fmla="*/ 403152 w 1640088"/>
                <a:gd name="connsiteY145" fmla="*/ 720881 h 1361472"/>
                <a:gd name="connsiteX146" fmla="*/ 405115 w 1640088"/>
                <a:gd name="connsiteY146" fmla="*/ 712706 h 1361472"/>
                <a:gd name="connsiteX147" fmla="*/ 406002 w 1640088"/>
                <a:gd name="connsiteY147" fmla="*/ 711167 h 1361472"/>
                <a:gd name="connsiteX148" fmla="*/ 408408 w 1640088"/>
                <a:gd name="connsiteY148" fmla="*/ 708476 h 1361472"/>
                <a:gd name="connsiteX149" fmla="*/ 409105 w 1640088"/>
                <a:gd name="connsiteY149" fmla="*/ 708058 h 1361472"/>
                <a:gd name="connsiteX150" fmla="*/ 409865 w 1640088"/>
                <a:gd name="connsiteY150" fmla="*/ 707792 h 1361472"/>
                <a:gd name="connsiteX151" fmla="*/ 1514747 w 1640088"/>
                <a:gd name="connsiteY151" fmla="*/ 761067 h 1361472"/>
                <a:gd name="connsiteX152" fmla="*/ 1518420 w 1640088"/>
                <a:gd name="connsiteY152" fmla="*/ 761194 h 1361472"/>
                <a:gd name="connsiteX153" fmla="*/ 1519940 w 1640088"/>
                <a:gd name="connsiteY153" fmla="*/ 761403 h 1361472"/>
                <a:gd name="connsiteX154" fmla="*/ 1498852 w 1640088"/>
                <a:gd name="connsiteY154" fmla="*/ 773808 h 1361472"/>
                <a:gd name="connsiteX155" fmla="*/ 1470104 w 1640088"/>
                <a:gd name="connsiteY155" fmla="*/ 782407 h 1361472"/>
                <a:gd name="connsiteX156" fmla="*/ 1459148 w 1640088"/>
                <a:gd name="connsiteY156" fmla="*/ 783148 h 1361472"/>
                <a:gd name="connsiteX157" fmla="*/ 1454779 w 1640088"/>
                <a:gd name="connsiteY157" fmla="*/ 783047 h 1361472"/>
                <a:gd name="connsiteX158" fmla="*/ 1450790 w 1640088"/>
                <a:gd name="connsiteY158" fmla="*/ 782319 h 1361472"/>
                <a:gd name="connsiteX159" fmla="*/ 1450853 w 1640088"/>
                <a:gd name="connsiteY159" fmla="*/ 782198 h 1361472"/>
                <a:gd name="connsiteX160" fmla="*/ 1458262 w 1640088"/>
                <a:gd name="connsiteY160" fmla="*/ 774783 h 1361472"/>
                <a:gd name="connsiteX161" fmla="*/ 1464911 w 1640088"/>
                <a:gd name="connsiteY161" fmla="*/ 770350 h 1361472"/>
                <a:gd name="connsiteX162" fmla="*/ 1484731 w 1640088"/>
                <a:gd name="connsiteY162" fmla="*/ 765626 h 1361472"/>
                <a:gd name="connsiteX163" fmla="*/ 1500499 w 1640088"/>
                <a:gd name="connsiteY163" fmla="*/ 762517 h 1361472"/>
                <a:gd name="connsiteX164" fmla="*/ 1507401 w 1640088"/>
                <a:gd name="connsiteY164" fmla="*/ 761542 h 1361472"/>
                <a:gd name="connsiteX165" fmla="*/ 1514747 w 1640088"/>
                <a:gd name="connsiteY165" fmla="*/ 761067 h 1361472"/>
                <a:gd name="connsiteX166" fmla="*/ 1449966 w 1640088"/>
                <a:gd name="connsiteY166" fmla="*/ 783959 h 1361472"/>
                <a:gd name="connsiteX167" fmla="*/ 1450536 w 1640088"/>
                <a:gd name="connsiteY167" fmla="*/ 785162 h 1361472"/>
                <a:gd name="connsiteX168" fmla="*/ 1449966 w 1640088"/>
                <a:gd name="connsiteY168" fmla="*/ 783959 h 1361472"/>
                <a:gd name="connsiteX169" fmla="*/ 360282 w 1640088"/>
                <a:gd name="connsiteY169" fmla="*/ 825740 h 1361472"/>
                <a:gd name="connsiteX170" fmla="*/ 369906 w 1640088"/>
                <a:gd name="connsiteY170" fmla="*/ 828184 h 1361472"/>
                <a:gd name="connsiteX171" fmla="*/ 376619 w 1640088"/>
                <a:gd name="connsiteY171" fmla="*/ 831503 h 1361472"/>
                <a:gd name="connsiteX172" fmla="*/ 386941 w 1640088"/>
                <a:gd name="connsiteY172" fmla="*/ 841730 h 1361472"/>
                <a:gd name="connsiteX173" fmla="*/ 395870 w 1640088"/>
                <a:gd name="connsiteY173" fmla="*/ 855673 h 1361472"/>
                <a:gd name="connsiteX174" fmla="*/ 398783 w 1640088"/>
                <a:gd name="connsiteY174" fmla="*/ 862443 h 1361472"/>
                <a:gd name="connsiteX175" fmla="*/ 402329 w 1640088"/>
                <a:gd name="connsiteY175" fmla="*/ 875621 h 1361472"/>
                <a:gd name="connsiteX176" fmla="*/ 405621 w 1640088"/>
                <a:gd name="connsiteY176" fmla="*/ 891338 h 1361472"/>
                <a:gd name="connsiteX177" fmla="*/ 405621 w 1640088"/>
                <a:gd name="connsiteY177" fmla="*/ 891553 h 1361472"/>
                <a:gd name="connsiteX178" fmla="*/ 399733 w 1640088"/>
                <a:gd name="connsiteY178" fmla="*/ 894928 h 1361472"/>
                <a:gd name="connsiteX179" fmla="*/ 392831 w 1640088"/>
                <a:gd name="connsiteY179" fmla="*/ 897189 h 1361472"/>
                <a:gd name="connsiteX180" fmla="*/ 391248 w 1640088"/>
                <a:gd name="connsiteY180" fmla="*/ 897221 h 1361472"/>
                <a:gd name="connsiteX181" fmla="*/ 388967 w 1640088"/>
                <a:gd name="connsiteY181" fmla="*/ 897100 h 1361472"/>
                <a:gd name="connsiteX182" fmla="*/ 374909 w 1640088"/>
                <a:gd name="connsiteY182" fmla="*/ 893586 h 1361472"/>
                <a:gd name="connsiteX183" fmla="*/ 370414 w 1640088"/>
                <a:gd name="connsiteY183" fmla="*/ 891179 h 1361472"/>
                <a:gd name="connsiteX184" fmla="*/ 359395 w 1640088"/>
                <a:gd name="connsiteY184" fmla="*/ 880490 h 1361472"/>
                <a:gd name="connsiteX185" fmla="*/ 352176 w 1640088"/>
                <a:gd name="connsiteY185" fmla="*/ 867933 h 1361472"/>
                <a:gd name="connsiteX186" fmla="*/ 347427 w 1640088"/>
                <a:gd name="connsiteY186" fmla="*/ 854204 h 1361472"/>
                <a:gd name="connsiteX187" fmla="*/ 347427 w 1640088"/>
                <a:gd name="connsiteY187" fmla="*/ 848423 h 1361472"/>
                <a:gd name="connsiteX188" fmla="*/ 349833 w 1640088"/>
                <a:gd name="connsiteY188" fmla="*/ 835454 h 1361472"/>
                <a:gd name="connsiteX189" fmla="*/ 352240 w 1640088"/>
                <a:gd name="connsiteY189" fmla="*/ 831313 h 1361472"/>
                <a:gd name="connsiteX190" fmla="*/ 356419 w 1640088"/>
                <a:gd name="connsiteY190" fmla="*/ 826855 h 1361472"/>
                <a:gd name="connsiteX191" fmla="*/ 356925 w 1640088"/>
                <a:gd name="connsiteY191" fmla="*/ 826589 h 1361472"/>
                <a:gd name="connsiteX192" fmla="*/ 359459 w 1640088"/>
                <a:gd name="connsiteY192" fmla="*/ 825740 h 1361472"/>
                <a:gd name="connsiteX193" fmla="*/ 1510567 w 1640088"/>
                <a:gd name="connsiteY193" fmla="*/ 983443 h 1361472"/>
                <a:gd name="connsiteX194" fmla="*/ 1515064 w 1640088"/>
                <a:gd name="connsiteY194" fmla="*/ 983589 h 1361472"/>
                <a:gd name="connsiteX195" fmla="*/ 1524119 w 1640088"/>
                <a:gd name="connsiteY195" fmla="*/ 985406 h 1361472"/>
                <a:gd name="connsiteX196" fmla="*/ 1529248 w 1640088"/>
                <a:gd name="connsiteY196" fmla="*/ 987806 h 1361472"/>
                <a:gd name="connsiteX197" fmla="*/ 1513354 w 1640088"/>
                <a:gd name="connsiteY197" fmla="*/ 991599 h 1361472"/>
                <a:gd name="connsiteX198" fmla="*/ 1505945 w 1640088"/>
                <a:gd name="connsiteY198" fmla="*/ 992891 h 1361472"/>
                <a:gd name="connsiteX199" fmla="*/ 1488911 w 1640088"/>
                <a:gd name="connsiteY199" fmla="*/ 994297 h 1361472"/>
                <a:gd name="connsiteX200" fmla="*/ 1484985 w 1640088"/>
                <a:gd name="connsiteY200" fmla="*/ 994214 h 1361472"/>
                <a:gd name="connsiteX201" fmla="*/ 1482071 w 1640088"/>
                <a:gd name="connsiteY201" fmla="*/ 993714 h 1361472"/>
                <a:gd name="connsiteX202" fmla="*/ 1482958 w 1640088"/>
                <a:gd name="connsiteY202" fmla="*/ 991960 h 1361472"/>
                <a:gd name="connsiteX203" fmla="*/ 1485428 w 1640088"/>
                <a:gd name="connsiteY203" fmla="*/ 989491 h 1361472"/>
                <a:gd name="connsiteX204" fmla="*/ 1490367 w 1640088"/>
                <a:gd name="connsiteY204" fmla="*/ 986470 h 1361472"/>
                <a:gd name="connsiteX205" fmla="*/ 1498473 w 1640088"/>
                <a:gd name="connsiteY205" fmla="*/ 984203 h 1361472"/>
                <a:gd name="connsiteX206" fmla="*/ 1510567 w 1640088"/>
                <a:gd name="connsiteY206" fmla="*/ 983443 h 1361472"/>
                <a:gd name="connsiteX207" fmla="*/ 142002 w 1640088"/>
                <a:gd name="connsiteY207" fmla="*/ 990485 h 1361472"/>
                <a:gd name="connsiteX208" fmla="*/ 143206 w 1640088"/>
                <a:gd name="connsiteY208" fmla="*/ 990751 h 1361472"/>
                <a:gd name="connsiteX209" fmla="*/ 146055 w 1640088"/>
                <a:gd name="connsiteY209" fmla="*/ 993366 h 1361472"/>
                <a:gd name="connsiteX210" fmla="*/ 146055 w 1640088"/>
                <a:gd name="connsiteY210" fmla="*/ 993423 h 1361472"/>
                <a:gd name="connsiteX211" fmla="*/ 146626 w 1640088"/>
                <a:gd name="connsiteY211" fmla="*/ 995703 h 1361472"/>
                <a:gd name="connsiteX212" fmla="*/ 146942 w 1640088"/>
                <a:gd name="connsiteY212" fmla="*/ 1000344 h 1361472"/>
                <a:gd name="connsiteX213" fmla="*/ 146182 w 1640088"/>
                <a:gd name="connsiteY213" fmla="*/ 1003454 h 1361472"/>
                <a:gd name="connsiteX214" fmla="*/ 145043 w 1640088"/>
                <a:gd name="connsiteY214" fmla="*/ 1005625 h 1361472"/>
                <a:gd name="connsiteX215" fmla="*/ 141559 w 1640088"/>
                <a:gd name="connsiteY215" fmla="*/ 1009146 h 1361472"/>
                <a:gd name="connsiteX216" fmla="*/ 130035 w 1640088"/>
                <a:gd name="connsiteY216" fmla="*/ 1016188 h 1361472"/>
                <a:gd name="connsiteX217" fmla="*/ 114773 w 1640088"/>
                <a:gd name="connsiteY217" fmla="*/ 1021913 h 1361472"/>
                <a:gd name="connsiteX218" fmla="*/ 116293 w 1640088"/>
                <a:gd name="connsiteY218" fmla="*/ 1017189 h 1361472"/>
                <a:gd name="connsiteX219" fmla="*/ 125222 w 1640088"/>
                <a:gd name="connsiteY219" fmla="*/ 999515 h 1361472"/>
                <a:gd name="connsiteX220" fmla="*/ 131554 w 1640088"/>
                <a:gd name="connsiteY220" fmla="*/ 992657 h 1361472"/>
                <a:gd name="connsiteX221" fmla="*/ 133011 w 1640088"/>
                <a:gd name="connsiteY221" fmla="*/ 991815 h 1361472"/>
                <a:gd name="connsiteX222" fmla="*/ 136683 w 1640088"/>
                <a:gd name="connsiteY222" fmla="*/ 990694 h 1361472"/>
                <a:gd name="connsiteX223" fmla="*/ 142002 w 1640088"/>
                <a:gd name="connsiteY223" fmla="*/ 990485 h 1361472"/>
                <a:gd name="connsiteX224" fmla="*/ 299553 w 1640088"/>
                <a:gd name="connsiteY224" fmla="*/ 1065302 h 1361472"/>
                <a:gd name="connsiteX225" fmla="*/ 299553 w 1640088"/>
                <a:gd name="connsiteY225" fmla="*/ 1065302 h 1361472"/>
                <a:gd name="connsiteX226" fmla="*/ 298034 w 1640088"/>
                <a:gd name="connsiteY226" fmla="*/ 1066012 h 1361472"/>
                <a:gd name="connsiteX227" fmla="*/ 299553 w 1640088"/>
                <a:gd name="connsiteY227" fmla="*/ 1065302 h 1361472"/>
                <a:gd name="connsiteX228" fmla="*/ 300250 w 1640088"/>
                <a:gd name="connsiteY228" fmla="*/ 1065100 h 1361472"/>
                <a:gd name="connsiteX229" fmla="*/ 303543 w 1640088"/>
                <a:gd name="connsiteY229" fmla="*/ 1065942 h 1361472"/>
                <a:gd name="connsiteX230" fmla="*/ 306329 w 1640088"/>
                <a:gd name="connsiteY230" fmla="*/ 1067354 h 1361472"/>
                <a:gd name="connsiteX231" fmla="*/ 309939 w 1640088"/>
                <a:gd name="connsiteY231" fmla="*/ 1070881 h 1361472"/>
                <a:gd name="connsiteX232" fmla="*/ 316715 w 1640088"/>
                <a:gd name="connsiteY232" fmla="*/ 1082584 h 1361472"/>
                <a:gd name="connsiteX233" fmla="*/ 321147 w 1640088"/>
                <a:gd name="connsiteY233" fmla="*/ 1097307 h 1361472"/>
                <a:gd name="connsiteX234" fmla="*/ 321464 w 1640088"/>
                <a:gd name="connsiteY234" fmla="*/ 1104000 h 1361472"/>
                <a:gd name="connsiteX235" fmla="*/ 318487 w 1640088"/>
                <a:gd name="connsiteY235" fmla="*/ 1120281 h 1361472"/>
                <a:gd name="connsiteX236" fmla="*/ 315891 w 1640088"/>
                <a:gd name="connsiteY236" fmla="*/ 1128589 h 1361472"/>
                <a:gd name="connsiteX237" fmla="*/ 311902 w 1640088"/>
                <a:gd name="connsiteY237" fmla="*/ 1139360 h 1361472"/>
                <a:gd name="connsiteX238" fmla="*/ 307849 w 1640088"/>
                <a:gd name="connsiteY238" fmla="*/ 1148599 h 1361472"/>
                <a:gd name="connsiteX239" fmla="*/ 303860 w 1640088"/>
                <a:gd name="connsiteY239" fmla="*/ 1155229 h 1361472"/>
                <a:gd name="connsiteX240" fmla="*/ 299807 w 1640088"/>
                <a:gd name="connsiteY240" fmla="*/ 1160302 h 1361472"/>
                <a:gd name="connsiteX241" fmla="*/ 296641 w 1640088"/>
                <a:gd name="connsiteY241" fmla="*/ 1158402 h 1361472"/>
                <a:gd name="connsiteX242" fmla="*/ 289612 w 1640088"/>
                <a:gd name="connsiteY242" fmla="*/ 1151854 h 1361472"/>
                <a:gd name="connsiteX243" fmla="*/ 283153 w 1640088"/>
                <a:gd name="connsiteY243" fmla="*/ 1142406 h 1361472"/>
                <a:gd name="connsiteX244" fmla="*/ 276187 w 1640088"/>
                <a:gd name="connsiteY244" fmla="*/ 1130989 h 1361472"/>
                <a:gd name="connsiteX245" fmla="*/ 272640 w 1640088"/>
                <a:gd name="connsiteY245" fmla="*/ 1120344 h 1361472"/>
                <a:gd name="connsiteX246" fmla="*/ 272640 w 1640088"/>
                <a:gd name="connsiteY246" fmla="*/ 1114936 h 1361472"/>
                <a:gd name="connsiteX247" fmla="*/ 275870 w 1640088"/>
                <a:gd name="connsiteY247" fmla="*/ 1101536 h 1361472"/>
                <a:gd name="connsiteX248" fmla="*/ 282899 w 1640088"/>
                <a:gd name="connsiteY248" fmla="*/ 1088485 h 1361472"/>
                <a:gd name="connsiteX249" fmla="*/ 291512 w 1640088"/>
                <a:gd name="connsiteY249" fmla="*/ 1075105 h 1361472"/>
                <a:gd name="connsiteX250" fmla="*/ 300187 w 1640088"/>
                <a:gd name="connsiteY250" fmla="*/ 1065182 h 1361472"/>
                <a:gd name="connsiteX251" fmla="*/ 300250 w 1640088"/>
                <a:gd name="connsiteY251" fmla="*/ 1065100 h 1361472"/>
                <a:gd name="connsiteX252" fmla="*/ 1088004 w 1640088"/>
                <a:gd name="connsiteY252" fmla="*/ 1183751 h 1361472"/>
                <a:gd name="connsiteX253" fmla="*/ 1096300 w 1640088"/>
                <a:gd name="connsiteY253" fmla="*/ 1185802 h 1361472"/>
                <a:gd name="connsiteX254" fmla="*/ 1096807 w 1640088"/>
                <a:gd name="connsiteY254" fmla="*/ 1186094 h 1361472"/>
                <a:gd name="connsiteX255" fmla="*/ 1096933 w 1640088"/>
                <a:gd name="connsiteY255" fmla="*/ 1186239 h 1361472"/>
                <a:gd name="connsiteX256" fmla="*/ 1097123 w 1640088"/>
                <a:gd name="connsiteY256" fmla="*/ 1186378 h 1361472"/>
                <a:gd name="connsiteX257" fmla="*/ 1097123 w 1640088"/>
                <a:gd name="connsiteY257" fmla="*/ 1187297 h 1361472"/>
                <a:gd name="connsiteX258" fmla="*/ 1095920 w 1640088"/>
                <a:gd name="connsiteY258" fmla="*/ 1192014 h 1361472"/>
                <a:gd name="connsiteX259" fmla="*/ 1091234 w 1640088"/>
                <a:gd name="connsiteY259" fmla="*/ 1200411 h 1361472"/>
                <a:gd name="connsiteX260" fmla="*/ 1087498 w 1640088"/>
                <a:gd name="connsiteY260" fmla="*/ 1204698 h 1361472"/>
                <a:gd name="connsiteX261" fmla="*/ 1072300 w 1640088"/>
                <a:gd name="connsiteY261" fmla="*/ 1212671 h 1361472"/>
                <a:gd name="connsiteX262" fmla="*/ 1064068 w 1640088"/>
                <a:gd name="connsiteY262" fmla="*/ 1216046 h 1361472"/>
                <a:gd name="connsiteX263" fmla="*/ 1042221 w 1640088"/>
                <a:gd name="connsiteY263" fmla="*/ 1222385 h 1361472"/>
                <a:gd name="connsiteX264" fmla="*/ 1032722 w 1640088"/>
                <a:gd name="connsiteY264" fmla="*/ 1223031 h 1361472"/>
                <a:gd name="connsiteX265" fmla="*/ 1029429 w 1640088"/>
                <a:gd name="connsiteY265" fmla="*/ 1222942 h 1361472"/>
                <a:gd name="connsiteX266" fmla="*/ 1023477 w 1640088"/>
                <a:gd name="connsiteY266" fmla="*/ 1222030 h 1361472"/>
                <a:gd name="connsiteX267" fmla="*/ 1030443 w 1640088"/>
                <a:gd name="connsiteY267" fmla="*/ 1215052 h 1361472"/>
                <a:gd name="connsiteX268" fmla="*/ 1045134 w 1640088"/>
                <a:gd name="connsiteY268" fmla="*/ 1204344 h 1361472"/>
                <a:gd name="connsiteX269" fmla="*/ 1069830 w 1640088"/>
                <a:gd name="connsiteY269" fmla="*/ 1189114 h 1361472"/>
                <a:gd name="connsiteX270" fmla="*/ 1085471 w 1640088"/>
                <a:gd name="connsiteY270" fmla="*/ 1183921 h 1361472"/>
                <a:gd name="connsiteX271" fmla="*/ 1088004 w 1640088"/>
                <a:gd name="connsiteY271" fmla="*/ 1183751 h 1361472"/>
                <a:gd name="connsiteX272" fmla="*/ 1237576 w 1640088"/>
                <a:gd name="connsiteY272" fmla="*/ 1222796 h 1361472"/>
                <a:gd name="connsiteX273" fmla="*/ 1237576 w 1640088"/>
                <a:gd name="connsiteY273" fmla="*/ 1222796 h 1361472"/>
                <a:gd name="connsiteX274" fmla="*/ 1238843 w 1640088"/>
                <a:gd name="connsiteY274" fmla="*/ 1223708 h 1361472"/>
                <a:gd name="connsiteX275" fmla="*/ 1237576 w 1640088"/>
                <a:gd name="connsiteY275" fmla="*/ 1222796 h 1361472"/>
                <a:gd name="connsiteX276" fmla="*/ 1234473 w 1640088"/>
                <a:gd name="connsiteY276" fmla="*/ 1221593 h 1361472"/>
                <a:gd name="connsiteX277" fmla="*/ 1236374 w 1640088"/>
                <a:gd name="connsiteY277" fmla="*/ 1222100 h 1361472"/>
                <a:gd name="connsiteX278" fmla="*/ 1236943 w 1640088"/>
                <a:gd name="connsiteY278" fmla="*/ 1222385 h 1361472"/>
                <a:gd name="connsiteX279" fmla="*/ 1237513 w 1640088"/>
                <a:gd name="connsiteY279" fmla="*/ 1222885 h 1361472"/>
                <a:gd name="connsiteX280" fmla="*/ 1238400 w 1640088"/>
                <a:gd name="connsiteY280" fmla="*/ 1224436 h 1361472"/>
                <a:gd name="connsiteX281" fmla="*/ 1241693 w 1640088"/>
                <a:gd name="connsiteY281" fmla="*/ 1235145 h 1361472"/>
                <a:gd name="connsiteX282" fmla="*/ 1241946 w 1640088"/>
                <a:gd name="connsiteY282" fmla="*/ 1245707 h 1361472"/>
                <a:gd name="connsiteX283" fmla="*/ 1240490 w 1640088"/>
                <a:gd name="connsiteY283" fmla="*/ 1253749 h 1361472"/>
                <a:gd name="connsiteX284" fmla="*/ 1239793 w 1640088"/>
                <a:gd name="connsiteY284" fmla="*/ 1256833 h 1361472"/>
                <a:gd name="connsiteX285" fmla="*/ 1233777 w 1640088"/>
                <a:gd name="connsiteY285" fmla="*/ 1246746 h 1361472"/>
                <a:gd name="connsiteX286" fmla="*/ 1230295 w 1640088"/>
                <a:gd name="connsiteY286" fmla="*/ 1233504 h 1361472"/>
                <a:gd name="connsiteX287" fmla="*/ 1229978 w 1640088"/>
                <a:gd name="connsiteY287" fmla="*/ 1227868 h 1361472"/>
                <a:gd name="connsiteX288" fmla="*/ 1230928 w 1640088"/>
                <a:gd name="connsiteY288" fmla="*/ 1223506 h 1361472"/>
                <a:gd name="connsiteX289" fmla="*/ 1231244 w 1640088"/>
                <a:gd name="connsiteY289" fmla="*/ 1223005 h 1361472"/>
                <a:gd name="connsiteX290" fmla="*/ 1231751 w 1640088"/>
                <a:gd name="connsiteY290" fmla="*/ 1222448 h 1361472"/>
                <a:gd name="connsiteX291" fmla="*/ 1232321 w 1640088"/>
                <a:gd name="connsiteY291" fmla="*/ 1222100 h 1361472"/>
                <a:gd name="connsiteX292" fmla="*/ 1233904 w 1640088"/>
                <a:gd name="connsiteY292" fmla="*/ 1221593 h 1361472"/>
                <a:gd name="connsiteX293" fmla="*/ 981683 w 1640088"/>
                <a:gd name="connsiteY293" fmla="*/ 25923 h 1361472"/>
                <a:gd name="connsiteX294" fmla="*/ 992385 w 1640088"/>
                <a:gd name="connsiteY294" fmla="*/ 26385 h 1361472"/>
                <a:gd name="connsiteX295" fmla="*/ 1012838 w 1640088"/>
                <a:gd name="connsiteY295" fmla="*/ 30900 h 1361472"/>
                <a:gd name="connsiteX296" fmla="*/ 1022844 w 1640088"/>
                <a:gd name="connsiteY296" fmla="*/ 36175 h 1361472"/>
                <a:gd name="connsiteX297" fmla="*/ 1028290 w 1640088"/>
                <a:gd name="connsiteY297" fmla="*/ 41317 h 1361472"/>
                <a:gd name="connsiteX298" fmla="*/ 1034052 w 1640088"/>
                <a:gd name="connsiteY298" fmla="*/ 47592 h 1361472"/>
                <a:gd name="connsiteX299" fmla="*/ 1037978 w 1640088"/>
                <a:gd name="connsiteY299" fmla="*/ 53304 h 1361472"/>
                <a:gd name="connsiteX300" fmla="*/ 1040322 w 1640088"/>
                <a:gd name="connsiteY300" fmla="*/ 57743 h 1361472"/>
                <a:gd name="connsiteX301" fmla="*/ 1043171 w 1640088"/>
                <a:gd name="connsiteY301" fmla="*/ 63296 h 1361472"/>
                <a:gd name="connsiteX302" fmla="*/ 1052416 w 1640088"/>
                <a:gd name="connsiteY302" fmla="*/ 90577 h 1361472"/>
                <a:gd name="connsiteX303" fmla="*/ 1052987 w 1640088"/>
                <a:gd name="connsiteY303" fmla="*/ 112557 h 1361472"/>
                <a:gd name="connsiteX304" fmla="*/ 1052226 w 1640088"/>
                <a:gd name="connsiteY304" fmla="*/ 122416 h 1361472"/>
                <a:gd name="connsiteX305" fmla="*/ 1051466 w 1640088"/>
                <a:gd name="connsiteY305" fmla="*/ 132706 h 1361472"/>
                <a:gd name="connsiteX306" fmla="*/ 1040955 w 1640088"/>
                <a:gd name="connsiteY306" fmla="*/ 142161 h 1361472"/>
                <a:gd name="connsiteX307" fmla="*/ 1024300 w 1640088"/>
                <a:gd name="connsiteY307" fmla="*/ 161190 h 1361472"/>
                <a:gd name="connsiteX308" fmla="*/ 1010179 w 1640088"/>
                <a:gd name="connsiteY308" fmla="*/ 182093 h 1361472"/>
                <a:gd name="connsiteX309" fmla="*/ 1005240 w 1640088"/>
                <a:gd name="connsiteY309" fmla="*/ 193802 h 1361472"/>
                <a:gd name="connsiteX310" fmla="*/ 1003910 w 1640088"/>
                <a:gd name="connsiteY310" fmla="*/ 198665 h 1361472"/>
                <a:gd name="connsiteX311" fmla="*/ 1003340 w 1640088"/>
                <a:gd name="connsiteY311" fmla="*/ 202686 h 1361472"/>
                <a:gd name="connsiteX312" fmla="*/ 1003087 w 1640088"/>
                <a:gd name="connsiteY312" fmla="*/ 207410 h 1361472"/>
                <a:gd name="connsiteX313" fmla="*/ 1004226 w 1640088"/>
                <a:gd name="connsiteY313" fmla="*/ 211925 h 1361472"/>
                <a:gd name="connsiteX314" fmla="*/ 1008406 w 1640088"/>
                <a:gd name="connsiteY314" fmla="*/ 217846 h 1361472"/>
                <a:gd name="connsiteX315" fmla="*/ 1014929 w 1640088"/>
                <a:gd name="connsiteY315" fmla="*/ 221284 h 1361472"/>
                <a:gd name="connsiteX316" fmla="*/ 1022021 w 1640088"/>
                <a:gd name="connsiteY316" fmla="*/ 222488 h 1361472"/>
                <a:gd name="connsiteX317" fmla="*/ 1027086 w 1640088"/>
                <a:gd name="connsiteY317" fmla="*/ 221848 h 1361472"/>
                <a:gd name="connsiteX318" fmla="*/ 1036775 w 1640088"/>
                <a:gd name="connsiteY318" fmla="*/ 216997 h 1361472"/>
                <a:gd name="connsiteX319" fmla="*/ 1044184 w 1640088"/>
                <a:gd name="connsiteY319" fmla="*/ 209645 h 1361472"/>
                <a:gd name="connsiteX320" fmla="*/ 1054632 w 1640088"/>
                <a:gd name="connsiteY320" fmla="*/ 195081 h 1361472"/>
                <a:gd name="connsiteX321" fmla="*/ 1060775 w 1640088"/>
                <a:gd name="connsiteY321" fmla="*/ 183936 h 1361472"/>
                <a:gd name="connsiteX322" fmla="*/ 1069387 w 1640088"/>
                <a:gd name="connsiteY322" fmla="*/ 159841 h 1361472"/>
                <a:gd name="connsiteX323" fmla="*/ 1073440 w 1640088"/>
                <a:gd name="connsiteY323" fmla="*/ 142091 h 1361472"/>
                <a:gd name="connsiteX324" fmla="*/ 1082875 w 1640088"/>
                <a:gd name="connsiteY324" fmla="*/ 135176 h 1361472"/>
                <a:gd name="connsiteX325" fmla="*/ 1101746 w 1640088"/>
                <a:gd name="connsiteY325" fmla="*/ 121650 h 1361472"/>
                <a:gd name="connsiteX326" fmla="*/ 1144173 w 1640088"/>
                <a:gd name="connsiteY326" fmla="*/ 97973 h 1361472"/>
                <a:gd name="connsiteX327" fmla="*/ 1173809 w 1640088"/>
                <a:gd name="connsiteY327" fmla="*/ 86118 h 1361472"/>
                <a:gd name="connsiteX328" fmla="*/ 1210917 w 1640088"/>
                <a:gd name="connsiteY328" fmla="*/ 75429 h 1361472"/>
                <a:gd name="connsiteX329" fmla="*/ 1230357 w 1640088"/>
                <a:gd name="connsiteY329" fmla="*/ 73840 h 1361472"/>
                <a:gd name="connsiteX330" fmla="*/ 1237513 w 1640088"/>
                <a:gd name="connsiteY330" fmla="*/ 74087 h 1361472"/>
                <a:gd name="connsiteX331" fmla="*/ 1258537 w 1640088"/>
                <a:gd name="connsiteY331" fmla="*/ 79159 h 1361472"/>
                <a:gd name="connsiteX332" fmla="*/ 1283297 w 1640088"/>
                <a:gd name="connsiteY332" fmla="*/ 92686 h 1361472"/>
                <a:gd name="connsiteX333" fmla="*/ 1291846 w 1640088"/>
                <a:gd name="connsiteY333" fmla="*/ 99467 h 1361472"/>
                <a:gd name="connsiteX334" fmla="*/ 1302611 w 1640088"/>
                <a:gd name="connsiteY334" fmla="*/ 110233 h 1361472"/>
                <a:gd name="connsiteX335" fmla="*/ 1318949 w 1640088"/>
                <a:gd name="connsiteY335" fmla="*/ 135233 h 1361472"/>
                <a:gd name="connsiteX336" fmla="*/ 1325091 w 1640088"/>
                <a:gd name="connsiteY336" fmla="*/ 147727 h 1361472"/>
                <a:gd name="connsiteX337" fmla="*/ 1330980 w 1640088"/>
                <a:gd name="connsiteY337" fmla="*/ 162019 h 1361472"/>
                <a:gd name="connsiteX338" fmla="*/ 1334969 w 1640088"/>
                <a:gd name="connsiteY338" fmla="*/ 177040 h 1361472"/>
                <a:gd name="connsiteX339" fmla="*/ 1336425 w 1640088"/>
                <a:gd name="connsiteY339" fmla="*/ 195429 h 1361472"/>
                <a:gd name="connsiteX340" fmla="*/ 1335666 w 1640088"/>
                <a:gd name="connsiteY340" fmla="*/ 214306 h 1361472"/>
                <a:gd name="connsiteX341" fmla="*/ 1334336 w 1640088"/>
                <a:gd name="connsiteY341" fmla="*/ 228763 h 1361472"/>
                <a:gd name="connsiteX342" fmla="*/ 1332943 w 1640088"/>
                <a:gd name="connsiteY342" fmla="*/ 241878 h 1361472"/>
                <a:gd name="connsiteX343" fmla="*/ 1323698 w 1640088"/>
                <a:gd name="connsiteY343" fmla="*/ 279828 h 1361472"/>
                <a:gd name="connsiteX344" fmla="*/ 1313439 w 1640088"/>
                <a:gd name="connsiteY344" fmla="*/ 303878 h 1361472"/>
                <a:gd name="connsiteX345" fmla="*/ 1301534 w 1640088"/>
                <a:gd name="connsiteY345" fmla="*/ 328879 h 1361472"/>
                <a:gd name="connsiteX346" fmla="*/ 1289692 w 1640088"/>
                <a:gd name="connsiteY346" fmla="*/ 349681 h 1361472"/>
                <a:gd name="connsiteX347" fmla="*/ 1286337 w 1640088"/>
                <a:gd name="connsiteY347" fmla="*/ 351023 h 1361472"/>
                <a:gd name="connsiteX348" fmla="*/ 1263477 w 1640088"/>
                <a:gd name="connsiteY348" fmla="*/ 361795 h 1361472"/>
                <a:gd name="connsiteX349" fmla="*/ 1242262 w 1640088"/>
                <a:gd name="connsiteY349" fmla="*/ 375466 h 1361472"/>
                <a:gd name="connsiteX350" fmla="*/ 1235993 w 1640088"/>
                <a:gd name="connsiteY350" fmla="*/ 381248 h 1361472"/>
                <a:gd name="connsiteX351" fmla="*/ 1234221 w 1640088"/>
                <a:gd name="connsiteY351" fmla="*/ 383648 h 1361472"/>
                <a:gd name="connsiteX352" fmla="*/ 1231244 w 1640088"/>
                <a:gd name="connsiteY352" fmla="*/ 388061 h 1361472"/>
                <a:gd name="connsiteX353" fmla="*/ 1230231 w 1640088"/>
                <a:gd name="connsiteY353" fmla="*/ 390278 h 1361472"/>
                <a:gd name="connsiteX354" fmla="*/ 1228458 w 1640088"/>
                <a:gd name="connsiteY354" fmla="*/ 394774 h 1361472"/>
                <a:gd name="connsiteX355" fmla="*/ 1227445 w 1640088"/>
                <a:gd name="connsiteY355" fmla="*/ 401049 h 1361472"/>
                <a:gd name="connsiteX356" fmla="*/ 1232131 w 1640088"/>
                <a:gd name="connsiteY356" fmla="*/ 412378 h 1361472"/>
                <a:gd name="connsiteX357" fmla="*/ 1237576 w 1640088"/>
                <a:gd name="connsiteY357" fmla="*/ 415905 h 1361472"/>
                <a:gd name="connsiteX358" fmla="*/ 1246126 w 1640088"/>
                <a:gd name="connsiteY358" fmla="*/ 418014 h 1361472"/>
                <a:gd name="connsiteX359" fmla="*/ 1248405 w 1640088"/>
                <a:gd name="connsiteY359" fmla="*/ 418159 h 1361472"/>
                <a:gd name="connsiteX360" fmla="*/ 1251635 w 1640088"/>
                <a:gd name="connsiteY360" fmla="*/ 417887 h 1361472"/>
                <a:gd name="connsiteX361" fmla="*/ 1258853 w 1640088"/>
                <a:gd name="connsiteY361" fmla="*/ 415690 h 1361472"/>
                <a:gd name="connsiteX362" fmla="*/ 1264743 w 1640088"/>
                <a:gd name="connsiteY362" fmla="*/ 412752 h 1361472"/>
                <a:gd name="connsiteX363" fmla="*/ 1277344 w 1640088"/>
                <a:gd name="connsiteY363" fmla="*/ 402373 h 1361472"/>
                <a:gd name="connsiteX364" fmla="*/ 1293682 w 1640088"/>
                <a:gd name="connsiteY364" fmla="*/ 382863 h 1361472"/>
                <a:gd name="connsiteX365" fmla="*/ 1302927 w 1640088"/>
                <a:gd name="connsiteY365" fmla="*/ 370033 h 1361472"/>
                <a:gd name="connsiteX366" fmla="*/ 1303180 w 1640088"/>
                <a:gd name="connsiteY366" fmla="*/ 369976 h 1361472"/>
                <a:gd name="connsiteX367" fmla="*/ 1310526 w 1640088"/>
                <a:gd name="connsiteY367" fmla="*/ 368482 h 1361472"/>
                <a:gd name="connsiteX368" fmla="*/ 1318125 w 1640088"/>
                <a:gd name="connsiteY368" fmla="*/ 367082 h 1361472"/>
                <a:gd name="connsiteX369" fmla="*/ 1328194 w 1640088"/>
                <a:gd name="connsiteY369" fmla="*/ 365525 h 1361472"/>
                <a:gd name="connsiteX370" fmla="*/ 1339972 w 1640088"/>
                <a:gd name="connsiteY370" fmla="*/ 364112 h 1361472"/>
                <a:gd name="connsiteX371" fmla="*/ 1350167 w 1640088"/>
                <a:gd name="connsiteY371" fmla="*/ 363701 h 1361472"/>
                <a:gd name="connsiteX372" fmla="*/ 1356500 w 1640088"/>
                <a:gd name="connsiteY372" fmla="*/ 363511 h 1361472"/>
                <a:gd name="connsiteX373" fmla="*/ 1358779 w 1640088"/>
                <a:gd name="connsiteY373" fmla="*/ 363555 h 1361472"/>
                <a:gd name="connsiteX374" fmla="*/ 1402030 w 1640088"/>
                <a:gd name="connsiteY374" fmla="*/ 365746 h 1361472"/>
                <a:gd name="connsiteX375" fmla="*/ 1447433 w 1640088"/>
                <a:gd name="connsiteY375" fmla="*/ 376378 h 1361472"/>
                <a:gd name="connsiteX376" fmla="*/ 1485935 w 1640088"/>
                <a:gd name="connsiteY376" fmla="*/ 397180 h 1361472"/>
                <a:gd name="connsiteX377" fmla="*/ 1491697 w 1640088"/>
                <a:gd name="connsiteY377" fmla="*/ 401961 h 1361472"/>
                <a:gd name="connsiteX378" fmla="*/ 1497902 w 1640088"/>
                <a:gd name="connsiteY378" fmla="*/ 408648 h 1361472"/>
                <a:gd name="connsiteX379" fmla="*/ 1509428 w 1640088"/>
                <a:gd name="connsiteY379" fmla="*/ 426835 h 1361472"/>
                <a:gd name="connsiteX380" fmla="*/ 1514874 w 1640088"/>
                <a:gd name="connsiteY380" fmla="*/ 444711 h 1361472"/>
                <a:gd name="connsiteX381" fmla="*/ 1515064 w 1640088"/>
                <a:gd name="connsiteY381" fmla="*/ 454736 h 1361472"/>
                <a:gd name="connsiteX382" fmla="*/ 1512848 w 1640088"/>
                <a:gd name="connsiteY382" fmla="*/ 468477 h 1361472"/>
                <a:gd name="connsiteX383" fmla="*/ 1509998 w 1640088"/>
                <a:gd name="connsiteY383" fmla="*/ 480946 h 1361472"/>
                <a:gd name="connsiteX384" fmla="*/ 1508288 w 1640088"/>
                <a:gd name="connsiteY384" fmla="*/ 486664 h 1361472"/>
                <a:gd name="connsiteX385" fmla="*/ 1506262 w 1640088"/>
                <a:gd name="connsiteY385" fmla="*/ 493560 h 1361472"/>
                <a:gd name="connsiteX386" fmla="*/ 1502715 w 1640088"/>
                <a:gd name="connsiteY386" fmla="*/ 503647 h 1361472"/>
                <a:gd name="connsiteX387" fmla="*/ 1497460 w 1640088"/>
                <a:gd name="connsiteY387" fmla="*/ 515616 h 1361472"/>
                <a:gd name="connsiteX388" fmla="*/ 1489734 w 1640088"/>
                <a:gd name="connsiteY388" fmla="*/ 529851 h 1361472"/>
                <a:gd name="connsiteX389" fmla="*/ 1473080 w 1640088"/>
                <a:gd name="connsiteY389" fmla="*/ 555909 h 1361472"/>
                <a:gd name="connsiteX390" fmla="*/ 1471749 w 1640088"/>
                <a:gd name="connsiteY390" fmla="*/ 557695 h 1361472"/>
                <a:gd name="connsiteX391" fmla="*/ 1463391 w 1640088"/>
                <a:gd name="connsiteY391" fmla="*/ 558106 h 1361472"/>
                <a:gd name="connsiteX392" fmla="*/ 1451549 w 1640088"/>
                <a:gd name="connsiteY392" fmla="*/ 559455 h 1361472"/>
                <a:gd name="connsiteX393" fmla="*/ 1436859 w 1640088"/>
                <a:gd name="connsiteY393" fmla="*/ 561912 h 1361472"/>
                <a:gd name="connsiteX394" fmla="*/ 1424573 w 1640088"/>
                <a:gd name="connsiteY394" fmla="*/ 564091 h 1361472"/>
                <a:gd name="connsiteX395" fmla="*/ 1412985 w 1640088"/>
                <a:gd name="connsiteY395" fmla="*/ 566991 h 1361472"/>
                <a:gd name="connsiteX396" fmla="*/ 1399687 w 1640088"/>
                <a:gd name="connsiteY396" fmla="*/ 572133 h 1361472"/>
                <a:gd name="connsiteX397" fmla="*/ 1388288 w 1640088"/>
                <a:gd name="connsiteY397" fmla="*/ 577990 h 1361472"/>
                <a:gd name="connsiteX398" fmla="*/ 1380119 w 1640088"/>
                <a:gd name="connsiteY398" fmla="*/ 583189 h 1361472"/>
                <a:gd name="connsiteX399" fmla="*/ 1373724 w 1640088"/>
                <a:gd name="connsiteY399" fmla="*/ 588622 h 1361472"/>
                <a:gd name="connsiteX400" fmla="*/ 1369291 w 1640088"/>
                <a:gd name="connsiteY400" fmla="*/ 594955 h 1361472"/>
                <a:gd name="connsiteX401" fmla="*/ 1367138 w 1640088"/>
                <a:gd name="connsiteY401" fmla="*/ 600242 h 1361472"/>
                <a:gd name="connsiteX402" fmla="*/ 1365745 w 1640088"/>
                <a:gd name="connsiteY402" fmla="*/ 605542 h 1361472"/>
                <a:gd name="connsiteX403" fmla="*/ 1367264 w 1640088"/>
                <a:gd name="connsiteY403" fmla="*/ 620829 h 1361472"/>
                <a:gd name="connsiteX404" fmla="*/ 1375560 w 1640088"/>
                <a:gd name="connsiteY404" fmla="*/ 630752 h 1361472"/>
                <a:gd name="connsiteX405" fmla="*/ 1387275 w 1640088"/>
                <a:gd name="connsiteY405" fmla="*/ 635976 h 1361472"/>
                <a:gd name="connsiteX406" fmla="*/ 1389998 w 1640088"/>
                <a:gd name="connsiteY406" fmla="*/ 636242 h 1361472"/>
                <a:gd name="connsiteX407" fmla="*/ 1392278 w 1640088"/>
                <a:gd name="connsiteY407" fmla="*/ 636369 h 1361472"/>
                <a:gd name="connsiteX408" fmla="*/ 1393924 w 1640088"/>
                <a:gd name="connsiteY408" fmla="*/ 636325 h 1361472"/>
                <a:gd name="connsiteX409" fmla="*/ 1403170 w 1640088"/>
                <a:gd name="connsiteY409" fmla="*/ 634830 h 1361472"/>
                <a:gd name="connsiteX410" fmla="*/ 1417798 w 1640088"/>
                <a:gd name="connsiteY410" fmla="*/ 629055 h 1361472"/>
                <a:gd name="connsiteX411" fmla="*/ 1432552 w 1640088"/>
                <a:gd name="connsiteY411" fmla="*/ 620892 h 1361472"/>
                <a:gd name="connsiteX412" fmla="*/ 1444140 w 1640088"/>
                <a:gd name="connsiteY412" fmla="*/ 613148 h 1361472"/>
                <a:gd name="connsiteX413" fmla="*/ 1453639 w 1640088"/>
                <a:gd name="connsiteY413" fmla="*/ 606017 h 1361472"/>
                <a:gd name="connsiteX414" fmla="*/ 1462631 w 1640088"/>
                <a:gd name="connsiteY414" fmla="*/ 598837 h 1361472"/>
                <a:gd name="connsiteX415" fmla="*/ 1472510 w 1640088"/>
                <a:gd name="connsiteY415" fmla="*/ 590256 h 1361472"/>
                <a:gd name="connsiteX416" fmla="*/ 1479728 w 1640088"/>
                <a:gd name="connsiteY416" fmla="*/ 582277 h 1361472"/>
                <a:gd name="connsiteX417" fmla="*/ 1485491 w 1640088"/>
                <a:gd name="connsiteY417" fmla="*/ 582347 h 1361472"/>
                <a:gd name="connsiteX418" fmla="*/ 1503349 w 1640088"/>
                <a:gd name="connsiteY418" fmla="*/ 583480 h 1361472"/>
                <a:gd name="connsiteX419" fmla="*/ 1513608 w 1640088"/>
                <a:gd name="connsiteY419" fmla="*/ 585184 h 1361472"/>
                <a:gd name="connsiteX420" fmla="*/ 1522789 w 1640088"/>
                <a:gd name="connsiteY420" fmla="*/ 587913 h 1361472"/>
                <a:gd name="connsiteX421" fmla="*/ 1530895 w 1640088"/>
                <a:gd name="connsiteY421" fmla="*/ 591852 h 1361472"/>
                <a:gd name="connsiteX422" fmla="*/ 1534631 w 1640088"/>
                <a:gd name="connsiteY422" fmla="*/ 594131 h 1361472"/>
                <a:gd name="connsiteX423" fmla="*/ 1541280 w 1640088"/>
                <a:gd name="connsiteY423" fmla="*/ 598476 h 1361472"/>
                <a:gd name="connsiteX424" fmla="*/ 1563570 w 1640088"/>
                <a:gd name="connsiteY424" fmla="*/ 619423 h 1361472"/>
                <a:gd name="connsiteX425" fmla="*/ 1572816 w 1640088"/>
                <a:gd name="connsiteY425" fmla="*/ 633716 h 1361472"/>
                <a:gd name="connsiteX426" fmla="*/ 1575285 w 1640088"/>
                <a:gd name="connsiteY426" fmla="*/ 640821 h 1361472"/>
                <a:gd name="connsiteX427" fmla="*/ 1575095 w 1640088"/>
                <a:gd name="connsiteY427" fmla="*/ 657126 h 1361472"/>
                <a:gd name="connsiteX428" fmla="*/ 1573892 w 1640088"/>
                <a:gd name="connsiteY428" fmla="*/ 672324 h 1361472"/>
                <a:gd name="connsiteX429" fmla="*/ 1571866 w 1640088"/>
                <a:gd name="connsiteY429" fmla="*/ 685794 h 1361472"/>
                <a:gd name="connsiteX430" fmla="*/ 1568446 w 1640088"/>
                <a:gd name="connsiteY430" fmla="*/ 697705 h 1361472"/>
                <a:gd name="connsiteX431" fmla="*/ 1562430 w 1640088"/>
                <a:gd name="connsiteY431" fmla="*/ 710465 h 1361472"/>
                <a:gd name="connsiteX432" fmla="*/ 1557808 w 1640088"/>
                <a:gd name="connsiteY432" fmla="*/ 718475 h 1361472"/>
                <a:gd name="connsiteX433" fmla="*/ 1550525 w 1640088"/>
                <a:gd name="connsiteY433" fmla="*/ 729690 h 1361472"/>
                <a:gd name="connsiteX434" fmla="*/ 1543813 w 1640088"/>
                <a:gd name="connsiteY434" fmla="*/ 738429 h 1361472"/>
                <a:gd name="connsiteX435" fmla="*/ 1543750 w 1640088"/>
                <a:gd name="connsiteY435" fmla="*/ 738492 h 1361472"/>
                <a:gd name="connsiteX436" fmla="*/ 1543053 w 1640088"/>
                <a:gd name="connsiteY436" fmla="*/ 738372 h 1361472"/>
                <a:gd name="connsiteX437" fmla="*/ 1521396 w 1640088"/>
                <a:gd name="connsiteY437" fmla="*/ 735256 h 1361472"/>
                <a:gd name="connsiteX438" fmla="*/ 1512721 w 1640088"/>
                <a:gd name="connsiteY438" fmla="*/ 734908 h 1361472"/>
                <a:gd name="connsiteX439" fmla="*/ 1503412 w 1640088"/>
                <a:gd name="connsiteY439" fmla="*/ 735965 h 1361472"/>
                <a:gd name="connsiteX440" fmla="*/ 1491190 w 1640088"/>
                <a:gd name="connsiteY440" fmla="*/ 738137 h 1361472"/>
                <a:gd name="connsiteX441" fmla="*/ 1460921 w 1640088"/>
                <a:gd name="connsiteY441" fmla="*/ 745185 h 1361472"/>
                <a:gd name="connsiteX442" fmla="*/ 1452942 w 1640088"/>
                <a:gd name="connsiteY442" fmla="*/ 748573 h 1361472"/>
                <a:gd name="connsiteX443" fmla="*/ 1445850 w 1640088"/>
                <a:gd name="connsiteY443" fmla="*/ 753443 h 1361472"/>
                <a:gd name="connsiteX444" fmla="*/ 1437301 w 1640088"/>
                <a:gd name="connsiteY444" fmla="*/ 761314 h 1361472"/>
                <a:gd name="connsiteX445" fmla="*/ 1429956 w 1640088"/>
                <a:gd name="connsiteY445" fmla="*/ 771345 h 1361472"/>
                <a:gd name="connsiteX446" fmla="*/ 1429132 w 1640088"/>
                <a:gd name="connsiteY446" fmla="*/ 773371 h 1361472"/>
                <a:gd name="connsiteX447" fmla="*/ 1427549 w 1640088"/>
                <a:gd name="connsiteY447" fmla="*/ 778158 h 1361472"/>
                <a:gd name="connsiteX448" fmla="*/ 1426980 w 1640088"/>
                <a:gd name="connsiteY448" fmla="*/ 783047 h 1361472"/>
                <a:gd name="connsiteX449" fmla="*/ 1427549 w 1640088"/>
                <a:gd name="connsiteY449" fmla="*/ 787689 h 1361472"/>
                <a:gd name="connsiteX450" fmla="*/ 1429576 w 1640088"/>
                <a:gd name="connsiteY450" fmla="*/ 793179 h 1361472"/>
                <a:gd name="connsiteX451" fmla="*/ 1433058 w 1640088"/>
                <a:gd name="connsiteY451" fmla="*/ 797757 h 1361472"/>
                <a:gd name="connsiteX452" fmla="*/ 1438821 w 1640088"/>
                <a:gd name="connsiteY452" fmla="*/ 801417 h 1361472"/>
                <a:gd name="connsiteX453" fmla="*/ 1446104 w 1640088"/>
                <a:gd name="connsiteY453" fmla="*/ 803596 h 1361472"/>
                <a:gd name="connsiteX454" fmla="*/ 1454399 w 1640088"/>
                <a:gd name="connsiteY454" fmla="*/ 804444 h 1361472"/>
                <a:gd name="connsiteX455" fmla="*/ 1457439 w 1640088"/>
                <a:gd name="connsiteY455" fmla="*/ 804571 h 1361472"/>
                <a:gd name="connsiteX456" fmla="*/ 1462125 w 1640088"/>
                <a:gd name="connsiteY456" fmla="*/ 804444 h 1361472"/>
                <a:gd name="connsiteX457" fmla="*/ 1480615 w 1640088"/>
                <a:gd name="connsiteY457" fmla="*/ 801417 h 1361472"/>
                <a:gd name="connsiteX458" fmla="*/ 1495370 w 1640088"/>
                <a:gd name="connsiteY458" fmla="*/ 796991 h 1361472"/>
                <a:gd name="connsiteX459" fmla="*/ 1510694 w 1640088"/>
                <a:gd name="connsiteY459" fmla="*/ 790424 h 1361472"/>
                <a:gd name="connsiteX460" fmla="*/ 1527158 w 1640088"/>
                <a:gd name="connsiteY460" fmla="*/ 780995 h 1361472"/>
                <a:gd name="connsiteX461" fmla="*/ 1545586 w 1640088"/>
                <a:gd name="connsiteY461" fmla="*/ 766393 h 1361472"/>
                <a:gd name="connsiteX462" fmla="*/ 1554515 w 1640088"/>
                <a:gd name="connsiteY462" fmla="*/ 769154 h 1361472"/>
                <a:gd name="connsiteX463" fmla="*/ 1573575 w 1640088"/>
                <a:gd name="connsiteY463" fmla="*/ 780007 h 1361472"/>
                <a:gd name="connsiteX464" fmla="*/ 1587507 w 1640088"/>
                <a:gd name="connsiteY464" fmla="*/ 792824 h 1361472"/>
                <a:gd name="connsiteX465" fmla="*/ 1591053 w 1640088"/>
                <a:gd name="connsiteY465" fmla="*/ 797611 h 1361472"/>
                <a:gd name="connsiteX466" fmla="*/ 1595549 w 1640088"/>
                <a:gd name="connsiteY466" fmla="*/ 805876 h 1361472"/>
                <a:gd name="connsiteX467" fmla="*/ 1594789 w 1640088"/>
                <a:gd name="connsiteY467" fmla="*/ 804235 h 1361472"/>
                <a:gd name="connsiteX468" fmla="*/ 1594789 w 1640088"/>
                <a:gd name="connsiteY468" fmla="*/ 804235 h 1361472"/>
                <a:gd name="connsiteX469" fmla="*/ 1601564 w 1640088"/>
                <a:gd name="connsiteY469" fmla="*/ 819610 h 1361472"/>
                <a:gd name="connsiteX470" fmla="*/ 1609164 w 1640088"/>
                <a:gd name="connsiteY470" fmla="*/ 845960 h 1361472"/>
                <a:gd name="connsiteX471" fmla="*/ 1610366 w 1640088"/>
                <a:gd name="connsiteY471" fmla="*/ 869079 h 1361472"/>
                <a:gd name="connsiteX472" fmla="*/ 1609417 w 1640088"/>
                <a:gd name="connsiteY472" fmla="*/ 886120 h 1361472"/>
                <a:gd name="connsiteX473" fmla="*/ 1606440 w 1640088"/>
                <a:gd name="connsiteY473" fmla="*/ 903173 h 1361472"/>
                <a:gd name="connsiteX474" fmla="*/ 1601502 w 1640088"/>
                <a:gd name="connsiteY474" fmla="*/ 919023 h 1361472"/>
                <a:gd name="connsiteX475" fmla="*/ 1584911 w 1640088"/>
                <a:gd name="connsiteY475" fmla="*/ 950609 h 1361472"/>
                <a:gd name="connsiteX476" fmla="*/ 1577438 w 1640088"/>
                <a:gd name="connsiteY476" fmla="*/ 959475 h 1361472"/>
                <a:gd name="connsiteX477" fmla="*/ 1568953 w 1640088"/>
                <a:gd name="connsiteY477" fmla="*/ 967454 h 1361472"/>
                <a:gd name="connsiteX478" fmla="*/ 1555021 w 1640088"/>
                <a:gd name="connsiteY478" fmla="*/ 976870 h 1361472"/>
                <a:gd name="connsiteX479" fmla="*/ 1538937 w 1640088"/>
                <a:gd name="connsiteY479" fmla="*/ 966726 h 1361472"/>
                <a:gd name="connsiteX480" fmla="*/ 1528615 w 1640088"/>
                <a:gd name="connsiteY480" fmla="*/ 962211 h 1361472"/>
                <a:gd name="connsiteX481" fmla="*/ 1513037 w 1640088"/>
                <a:gd name="connsiteY481" fmla="*/ 959829 h 1361472"/>
                <a:gd name="connsiteX482" fmla="*/ 1508795 w 1640088"/>
                <a:gd name="connsiteY482" fmla="*/ 959684 h 1361472"/>
                <a:gd name="connsiteX483" fmla="*/ 1497017 w 1640088"/>
                <a:gd name="connsiteY483" fmla="*/ 960450 h 1361472"/>
                <a:gd name="connsiteX484" fmla="*/ 1472193 w 1640088"/>
                <a:gd name="connsiteY484" fmla="*/ 969398 h 1361472"/>
                <a:gd name="connsiteX485" fmla="*/ 1460921 w 1640088"/>
                <a:gd name="connsiteY485" fmla="*/ 982094 h 1361472"/>
                <a:gd name="connsiteX486" fmla="*/ 1458452 w 1640088"/>
                <a:gd name="connsiteY486" fmla="*/ 988851 h 1361472"/>
                <a:gd name="connsiteX487" fmla="*/ 1457692 w 1640088"/>
                <a:gd name="connsiteY487" fmla="*/ 995911 h 1361472"/>
                <a:gd name="connsiteX488" fmla="*/ 1457755 w 1640088"/>
                <a:gd name="connsiteY488" fmla="*/ 997735 h 1361472"/>
                <a:gd name="connsiteX489" fmla="*/ 1458515 w 1640088"/>
                <a:gd name="connsiteY489" fmla="*/ 1002605 h 1361472"/>
                <a:gd name="connsiteX490" fmla="*/ 1460352 w 1640088"/>
                <a:gd name="connsiteY490" fmla="*/ 1006968 h 1361472"/>
                <a:gd name="connsiteX491" fmla="*/ 1463454 w 1640088"/>
                <a:gd name="connsiteY491" fmla="*/ 1011059 h 1361472"/>
                <a:gd name="connsiteX492" fmla="*/ 1469281 w 1640088"/>
                <a:gd name="connsiteY492" fmla="*/ 1014807 h 1361472"/>
                <a:gd name="connsiteX493" fmla="*/ 1476816 w 1640088"/>
                <a:gd name="connsiteY493" fmla="*/ 1017189 h 1361472"/>
                <a:gd name="connsiteX494" fmla="*/ 1484985 w 1640088"/>
                <a:gd name="connsiteY494" fmla="*/ 1018240 h 1361472"/>
                <a:gd name="connsiteX495" fmla="*/ 1492710 w 1640088"/>
                <a:gd name="connsiteY495" fmla="*/ 1018455 h 1361472"/>
                <a:gd name="connsiteX496" fmla="*/ 1515064 w 1640088"/>
                <a:gd name="connsiteY496" fmla="*/ 1016004 h 1361472"/>
                <a:gd name="connsiteX497" fmla="*/ 1543179 w 1640088"/>
                <a:gd name="connsiteY497" fmla="*/ 1009729 h 1361472"/>
                <a:gd name="connsiteX498" fmla="*/ 1554451 w 1640088"/>
                <a:gd name="connsiteY498" fmla="*/ 1005499 h 1361472"/>
                <a:gd name="connsiteX499" fmla="*/ 1565343 w 1640088"/>
                <a:gd name="connsiteY499" fmla="*/ 1016004 h 1361472"/>
                <a:gd name="connsiteX500" fmla="*/ 1570979 w 1640088"/>
                <a:gd name="connsiteY500" fmla="*/ 1024104 h 1361472"/>
                <a:gd name="connsiteX501" fmla="*/ 1576488 w 1640088"/>
                <a:gd name="connsiteY501" fmla="*/ 1034521 h 1361472"/>
                <a:gd name="connsiteX502" fmla="*/ 1587823 w 1640088"/>
                <a:gd name="connsiteY502" fmla="*/ 1064099 h 1361472"/>
                <a:gd name="connsiteX503" fmla="*/ 1589026 w 1640088"/>
                <a:gd name="connsiteY503" fmla="*/ 1078771 h 1361472"/>
                <a:gd name="connsiteX504" fmla="*/ 1588583 w 1640088"/>
                <a:gd name="connsiteY504" fmla="*/ 1100048 h 1361472"/>
                <a:gd name="connsiteX505" fmla="*/ 1585164 w 1640088"/>
                <a:gd name="connsiteY505" fmla="*/ 1124422 h 1361472"/>
                <a:gd name="connsiteX506" fmla="*/ 1573892 w 1640088"/>
                <a:gd name="connsiteY506" fmla="*/ 1166292 h 1361472"/>
                <a:gd name="connsiteX507" fmla="*/ 1562557 w 1640088"/>
                <a:gd name="connsiteY507" fmla="*/ 1190387 h 1361472"/>
                <a:gd name="connsiteX508" fmla="*/ 1555211 w 1640088"/>
                <a:gd name="connsiteY508" fmla="*/ 1203432 h 1361472"/>
                <a:gd name="connsiteX509" fmla="*/ 1547106 w 1640088"/>
                <a:gd name="connsiteY509" fmla="*/ 1216046 h 1361472"/>
                <a:gd name="connsiteX510" fmla="*/ 1539190 w 1640088"/>
                <a:gd name="connsiteY510" fmla="*/ 1226963 h 1361472"/>
                <a:gd name="connsiteX511" fmla="*/ 1524055 w 1640088"/>
                <a:gd name="connsiteY511" fmla="*/ 1244922 h 1361472"/>
                <a:gd name="connsiteX512" fmla="*/ 1508351 w 1640088"/>
                <a:gd name="connsiteY512" fmla="*/ 1259360 h 1361472"/>
                <a:gd name="connsiteX513" fmla="*/ 1495496 w 1640088"/>
                <a:gd name="connsiteY513" fmla="*/ 1269384 h 1361472"/>
                <a:gd name="connsiteX514" fmla="*/ 1458009 w 1640088"/>
                <a:gd name="connsiteY514" fmla="*/ 1292839 h 1361472"/>
                <a:gd name="connsiteX515" fmla="*/ 1411275 w 1640088"/>
                <a:gd name="connsiteY515" fmla="*/ 1307087 h 1361472"/>
                <a:gd name="connsiteX516" fmla="*/ 1381323 w 1640088"/>
                <a:gd name="connsiteY516" fmla="*/ 1309114 h 1361472"/>
                <a:gd name="connsiteX517" fmla="*/ 1364669 w 1640088"/>
                <a:gd name="connsiteY517" fmla="*/ 1308702 h 1361472"/>
                <a:gd name="connsiteX518" fmla="*/ 1344278 w 1640088"/>
                <a:gd name="connsiteY518" fmla="*/ 1307151 h 1361472"/>
                <a:gd name="connsiteX519" fmla="*/ 1327497 w 1640088"/>
                <a:gd name="connsiteY519" fmla="*/ 1304478 h 1361472"/>
                <a:gd name="connsiteX520" fmla="*/ 1320532 w 1640088"/>
                <a:gd name="connsiteY520" fmla="*/ 1302838 h 1361472"/>
                <a:gd name="connsiteX521" fmla="*/ 1311033 w 1640088"/>
                <a:gd name="connsiteY521" fmla="*/ 1300666 h 1361472"/>
                <a:gd name="connsiteX522" fmla="*/ 1295328 w 1640088"/>
                <a:gd name="connsiteY522" fmla="*/ 1296443 h 1361472"/>
                <a:gd name="connsiteX523" fmla="*/ 1274938 w 1640088"/>
                <a:gd name="connsiteY523" fmla="*/ 1290097 h 1361472"/>
                <a:gd name="connsiteX524" fmla="*/ 1261007 w 1640088"/>
                <a:gd name="connsiteY524" fmla="*/ 1283119 h 1361472"/>
                <a:gd name="connsiteX525" fmla="*/ 1257650 w 1640088"/>
                <a:gd name="connsiteY525" fmla="*/ 1279890 h 1361472"/>
                <a:gd name="connsiteX526" fmla="*/ 1258853 w 1640088"/>
                <a:gd name="connsiteY526" fmla="*/ 1277281 h 1361472"/>
                <a:gd name="connsiteX527" fmla="*/ 1263983 w 1640088"/>
                <a:gd name="connsiteY527" fmla="*/ 1261975 h 1361472"/>
                <a:gd name="connsiteX528" fmla="*/ 1266262 w 1640088"/>
                <a:gd name="connsiteY528" fmla="*/ 1246853 h 1361472"/>
                <a:gd name="connsiteX529" fmla="*/ 1265883 w 1640088"/>
                <a:gd name="connsiteY529" fmla="*/ 1235974 h 1361472"/>
                <a:gd name="connsiteX530" fmla="*/ 1263223 w 1640088"/>
                <a:gd name="connsiteY530" fmla="*/ 1223436 h 1361472"/>
                <a:gd name="connsiteX531" fmla="*/ 1261070 w 1640088"/>
                <a:gd name="connsiteY531" fmla="*/ 1217724 h 1361472"/>
                <a:gd name="connsiteX532" fmla="*/ 1255307 w 1640088"/>
                <a:gd name="connsiteY532" fmla="*/ 1207947 h 1361472"/>
                <a:gd name="connsiteX533" fmla="*/ 1234664 w 1640088"/>
                <a:gd name="connsiteY533" fmla="*/ 1199018 h 1361472"/>
                <a:gd name="connsiteX534" fmla="*/ 1228712 w 1640088"/>
                <a:gd name="connsiteY534" fmla="*/ 1199613 h 1361472"/>
                <a:gd name="connsiteX535" fmla="*/ 1211360 w 1640088"/>
                <a:gd name="connsiteY535" fmla="*/ 1211657 h 1361472"/>
                <a:gd name="connsiteX536" fmla="*/ 1207245 w 1640088"/>
                <a:gd name="connsiteY536" fmla="*/ 1222448 h 1361472"/>
                <a:gd name="connsiteX537" fmla="*/ 1207497 w 1640088"/>
                <a:gd name="connsiteY537" fmla="*/ 1239925 h 1361472"/>
                <a:gd name="connsiteX538" fmla="*/ 1211044 w 1640088"/>
                <a:gd name="connsiteY538" fmla="*/ 1255301 h 1361472"/>
                <a:gd name="connsiteX539" fmla="*/ 1216173 w 1640088"/>
                <a:gd name="connsiteY539" fmla="*/ 1265578 h 1361472"/>
                <a:gd name="connsiteX540" fmla="*/ 1219592 w 1640088"/>
                <a:gd name="connsiteY540" fmla="*/ 1271353 h 1361472"/>
                <a:gd name="connsiteX541" fmla="*/ 1227065 w 1640088"/>
                <a:gd name="connsiteY541" fmla="*/ 1282473 h 1361472"/>
                <a:gd name="connsiteX542" fmla="*/ 1215476 w 1640088"/>
                <a:gd name="connsiteY542" fmla="*/ 1295239 h 1361472"/>
                <a:gd name="connsiteX543" fmla="*/ 1206548 w 1640088"/>
                <a:gd name="connsiteY543" fmla="*/ 1302781 h 1361472"/>
                <a:gd name="connsiteX544" fmla="*/ 1199139 w 1640088"/>
                <a:gd name="connsiteY544" fmla="*/ 1308284 h 1361472"/>
                <a:gd name="connsiteX545" fmla="*/ 1190400 w 1640088"/>
                <a:gd name="connsiteY545" fmla="*/ 1313901 h 1361472"/>
                <a:gd name="connsiteX546" fmla="*/ 1167096 w 1640088"/>
                <a:gd name="connsiteY546" fmla="*/ 1326889 h 1361472"/>
                <a:gd name="connsiteX547" fmla="*/ 1155698 w 1640088"/>
                <a:gd name="connsiteY547" fmla="*/ 1331176 h 1361472"/>
                <a:gd name="connsiteX548" fmla="*/ 1145819 w 1640088"/>
                <a:gd name="connsiteY548" fmla="*/ 1333519 h 1361472"/>
                <a:gd name="connsiteX549" fmla="*/ 1130179 w 1640088"/>
                <a:gd name="connsiteY549" fmla="*/ 1335115 h 1361472"/>
                <a:gd name="connsiteX550" fmla="*/ 1124416 w 1640088"/>
                <a:gd name="connsiteY550" fmla="*/ 1335286 h 1361472"/>
                <a:gd name="connsiteX551" fmla="*/ 1112638 w 1640088"/>
                <a:gd name="connsiteY551" fmla="*/ 1334779 h 1361472"/>
                <a:gd name="connsiteX552" fmla="*/ 1055013 w 1640088"/>
                <a:gd name="connsiteY552" fmla="*/ 1320822 h 1361472"/>
                <a:gd name="connsiteX553" fmla="*/ 1038105 w 1640088"/>
                <a:gd name="connsiteY553" fmla="*/ 1312368 h 1361472"/>
                <a:gd name="connsiteX554" fmla="*/ 1032596 w 1640088"/>
                <a:gd name="connsiteY554" fmla="*/ 1307442 h 1361472"/>
                <a:gd name="connsiteX555" fmla="*/ 1024870 w 1640088"/>
                <a:gd name="connsiteY555" fmla="*/ 1295879 h 1361472"/>
                <a:gd name="connsiteX556" fmla="*/ 1016322 w 1640088"/>
                <a:gd name="connsiteY556" fmla="*/ 1280738 h 1361472"/>
                <a:gd name="connsiteX557" fmla="*/ 1014421 w 1640088"/>
                <a:gd name="connsiteY557" fmla="*/ 1275659 h 1361472"/>
                <a:gd name="connsiteX558" fmla="*/ 1013535 w 1640088"/>
                <a:gd name="connsiteY558" fmla="*/ 1272474 h 1361472"/>
                <a:gd name="connsiteX559" fmla="*/ 1013598 w 1640088"/>
                <a:gd name="connsiteY559" fmla="*/ 1248860 h 1361472"/>
                <a:gd name="connsiteX560" fmla="*/ 1025187 w 1640088"/>
                <a:gd name="connsiteY560" fmla="*/ 1250558 h 1361472"/>
                <a:gd name="connsiteX561" fmla="*/ 1034305 w 1640088"/>
                <a:gd name="connsiteY561" fmla="*/ 1251140 h 1361472"/>
                <a:gd name="connsiteX562" fmla="*/ 1035065 w 1640088"/>
                <a:gd name="connsiteY562" fmla="*/ 1251140 h 1361472"/>
                <a:gd name="connsiteX563" fmla="*/ 1042221 w 1640088"/>
                <a:gd name="connsiteY563" fmla="*/ 1250494 h 1361472"/>
                <a:gd name="connsiteX564" fmla="*/ 1061851 w 1640088"/>
                <a:gd name="connsiteY564" fmla="*/ 1246125 h 1361472"/>
                <a:gd name="connsiteX565" fmla="*/ 1080785 w 1640088"/>
                <a:gd name="connsiteY565" fmla="*/ 1238817 h 1361472"/>
                <a:gd name="connsiteX566" fmla="*/ 1094464 w 1640088"/>
                <a:gd name="connsiteY566" fmla="*/ 1231687 h 1361472"/>
                <a:gd name="connsiteX567" fmla="*/ 1107825 w 1640088"/>
                <a:gd name="connsiteY567" fmla="*/ 1221593 h 1361472"/>
                <a:gd name="connsiteX568" fmla="*/ 1115234 w 1640088"/>
                <a:gd name="connsiteY568" fmla="*/ 1210271 h 1361472"/>
                <a:gd name="connsiteX569" fmla="*/ 1120300 w 1640088"/>
                <a:gd name="connsiteY569" fmla="*/ 1196245 h 1361472"/>
                <a:gd name="connsiteX570" fmla="*/ 1120997 w 1640088"/>
                <a:gd name="connsiteY570" fmla="*/ 1188139 h 1361472"/>
                <a:gd name="connsiteX571" fmla="*/ 1120870 w 1640088"/>
                <a:gd name="connsiteY571" fmla="*/ 1186030 h 1361472"/>
                <a:gd name="connsiteX572" fmla="*/ 1120110 w 1640088"/>
                <a:gd name="connsiteY572" fmla="*/ 1180958 h 1361472"/>
                <a:gd name="connsiteX573" fmla="*/ 1117450 w 1640088"/>
                <a:gd name="connsiteY573" fmla="*/ 1174740 h 1361472"/>
                <a:gd name="connsiteX574" fmla="*/ 1116121 w 1640088"/>
                <a:gd name="connsiteY574" fmla="*/ 1173061 h 1361472"/>
                <a:gd name="connsiteX575" fmla="*/ 1112891 w 1640088"/>
                <a:gd name="connsiteY575" fmla="*/ 1169458 h 1361472"/>
                <a:gd name="connsiteX576" fmla="*/ 1101619 w 1640088"/>
                <a:gd name="connsiteY576" fmla="*/ 1163474 h 1361472"/>
                <a:gd name="connsiteX577" fmla="*/ 1090854 w 1640088"/>
                <a:gd name="connsiteY577" fmla="*/ 1161359 h 1361472"/>
                <a:gd name="connsiteX578" fmla="*/ 1086865 w 1640088"/>
                <a:gd name="connsiteY578" fmla="*/ 1161175 h 1361472"/>
                <a:gd name="connsiteX579" fmla="*/ 1083445 w 1640088"/>
                <a:gd name="connsiteY579" fmla="*/ 1161359 h 1361472"/>
                <a:gd name="connsiteX580" fmla="*/ 1076099 w 1640088"/>
                <a:gd name="connsiteY580" fmla="*/ 1162771 h 1361472"/>
                <a:gd name="connsiteX581" fmla="*/ 1069894 w 1640088"/>
                <a:gd name="connsiteY581" fmla="*/ 1164734 h 1361472"/>
                <a:gd name="connsiteX582" fmla="*/ 1048744 w 1640088"/>
                <a:gd name="connsiteY582" fmla="*/ 1174740 h 1361472"/>
                <a:gd name="connsiteX583" fmla="*/ 1026960 w 1640088"/>
                <a:gd name="connsiteY583" fmla="*/ 1189051 h 1361472"/>
                <a:gd name="connsiteX584" fmla="*/ 1007076 w 1640088"/>
                <a:gd name="connsiteY584" fmla="*/ 1205395 h 1361472"/>
                <a:gd name="connsiteX585" fmla="*/ 999098 w 1640088"/>
                <a:gd name="connsiteY585" fmla="*/ 1214780 h 1361472"/>
                <a:gd name="connsiteX586" fmla="*/ 996501 w 1640088"/>
                <a:gd name="connsiteY586" fmla="*/ 1213355 h 1361472"/>
                <a:gd name="connsiteX587" fmla="*/ 993398 w 1640088"/>
                <a:gd name="connsiteY587" fmla="*/ 1210537 h 1361472"/>
                <a:gd name="connsiteX588" fmla="*/ 983519 w 1640088"/>
                <a:gd name="connsiteY588" fmla="*/ 1194750 h 1361472"/>
                <a:gd name="connsiteX589" fmla="*/ 982696 w 1640088"/>
                <a:gd name="connsiteY589" fmla="*/ 1192369 h 1361472"/>
                <a:gd name="connsiteX590" fmla="*/ 981683 w 1640088"/>
                <a:gd name="connsiteY590" fmla="*/ 1187233 h 1361472"/>
                <a:gd name="connsiteX591" fmla="*/ 981683 w 1640088"/>
                <a:gd name="connsiteY591" fmla="*/ 1187233 h 1361472"/>
                <a:gd name="connsiteX592" fmla="*/ 982316 w 1640088"/>
                <a:gd name="connsiteY592" fmla="*/ 1191026 h 1361472"/>
                <a:gd name="connsiteX593" fmla="*/ 982507 w 1640088"/>
                <a:gd name="connsiteY593" fmla="*/ 1168337 h 1361472"/>
                <a:gd name="connsiteX594" fmla="*/ 983203 w 1640088"/>
                <a:gd name="connsiteY594" fmla="*/ 1160859 h 1361472"/>
                <a:gd name="connsiteX595" fmla="*/ 986496 w 1640088"/>
                <a:gd name="connsiteY595" fmla="*/ 1146218 h 1361472"/>
                <a:gd name="connsiteX596" fmla="*/ 999034 w 1640088"/>
                <a:gd name="connsiteY596" fmla="*/ 1122307 h 1361472"/>
                <a:gd name="connsiteX597" fmla="*/ 1005367 w 1640088"/>
                <a:gd name="connsiteY597" fmla="*/ 1111542 h 1361472"/>
                <a:gd name="connsiteX598" fmla="*/ 1012902 w 1640088"/>
                <a:gd name="connsiteY598" fmla="*/ 1100270 h 1361472"/>
                <a:gd name="connsiteX599" fmla="*/ 1021641 w 1640088"/>
                <a:gd name="connsiteY599" fmla="*/ 1089689 h 1361472"/>
                <a:gd name="connsiteX600" fmla="*/ 1032722 w 1640088"/>
                <a:gd name="connsiteY600" fmla="*/ 1079063 h 1361472"/>
                <a:gd name="connsiteX601" fmla="*/ 1057989 w 1640088"/>
                <a:gd name="connsiteY601" fmla="*/ 1061224 h 1361472"/>
                <a:gd name="connsiteX602" fmla="*/ 1084522 w 1640088"/>
                <a:gd name="connsiteY602" fmla="*/ 1045792 h 1361472"/>
                <a:gd name="connsiteX603" fmla="*/ 1093071 w 1640088"/>
                <a:gd name="connsiteY603" fmla="*/ 1042208 h 1361472"/>
                <a:gd name="connsiteX604" fmla="*/ 1096870 w 1640088"/>
                <a:gd name="connsiteY604" fmla="*/ 1044241 h 1361472"/>
                <a:gd name="connsiteX605" fmla="*/ 1115614 w 1640088"/>
                <a:gd name="connsiteY605" fmla="*/ 1050244 h 1361472"/>
                <a:gd name="connsiteX606" fmla="*/ 1129609 w 1640088"/>
                <a:gd name="connsiteY606" fmla="*/ 1051200 h 1361472"/>
                <a:gd name="connsiteX607" fmla="*/ 1143667 w 1640088"/>
                <a:gd name="connsiteY607" fmla="*/ 1050371 h 1361472"/>
                <a:gd name="connsiteX608" fmla="*/ 1160764 w 1640088"/>
                <a:gd name="connsiteY608" fmla="*/ 1047489 h 1361472"/>
                <a:gd name="connsiteX609" fmla="*/ 1166844 w 1640088"/>
                <a:gd name="connsiteY609" fmla="*/ 1045026 h 1361472"/>
                <a:gd name="connsiteX610" fmla="*/ 1169123 w 1640088"/>
                <a:gd name="connsiteY610" fmla="*/ 1043823 h 1361472"/>
                <a:gd name="connsiteX611" fmla="*/ 1173239 w 1640088"/>
                <a:gd name="connsiteY611" fmla="*/ 1040511 h 1361472"/>
                <a:gd name="connsiteX612" fmla="*/ 1176785 w 1640088"/>
                <a:gd name="connsiteY612" fmla="*/ 1035230 h 1361472"/>
                <a:gd name="connsiteX613" fmla="*/ 1178685 w 1640088"/>
                <a:gd name="connsiteY613" fmla="*/ 1027751 h 1361472"/>
                <a:gd name="connsiteX614" fmla="*/ 1178178 w 1640088"/>
                <a:gd name="connsiteY614" fmla="*/ 1022058 h 1361472"/>
                <a:gd name="connsiteX615" fmla="*/ 1175962 w 1640088"/>
                <a:gd name="connsiteY615" fmla="*/ 1016916 h 1361472"/>
                <a:gd name="connsiteX616" fmla="*/ 1175012 w 1640088"/>
                <a:gd name="connsiteY616" fmla="*/ 1015713 h 1361472"/>
                <a:gd name="connsiteX617" fmla="*/ 1170579 w 1640088"/>
                <a:gd name="connsiteY617" fmla="*/ 1011616 h 1361472"/>
                <a:gd name="connsiteX618" fmla="*/ 1166844 w 1640088"/>
                <a:gd name="connsiteY618" fmla="*/ 1009564 h 1361472"/>
                <a:gd name="connsiteX619" fmla="*/ 1162347 w 1640088"/>
                <a:gd name="connsiteY619" fmla="*/ 1007969 h 1361472"/>
                <a:gd name="connsiteX620" fmla="*/ 1153545 w 1640088"/>
                <a:gd name="connsiteY620" fmla="*/ 1006474 h 1361472"/>
                <a:gd name="connsiteX621" fmla="*/ 1145567 w 1640088"/>
                <a:gd name="connsiteY621" fmla="*/ 1005689 h 1361472"/>
                <a:gd name="connsiteX622" fmla="*/ 1140691 w 1640088"/>
                <a:gd name="connsiteY622" fmla="*/ 1005334 h 1361472"/>
                <a:gd name="connsiteX623" fmla="*/ 1138157 w 1640088"/>
                <a:gd name="connsiteY623" fmla="*/ 1005252 h 1361472"/>
                <a:gd name="connsiteX624" fmla="*/ 1128722 w 1640088"/>
                <a:gd name="connsiteY624" fmla="*/ 1006063 h 1361472"/>
                <a:gd name="connsiteX625" fmla="*/ 1115171 w 1640088"/>
                <a:gd name="connsiteY625" fmla="*/ 1008652 h 1361472"/>
                <a:gd name="connsiteX626" fmla="*/ 1102126 w 1640088"/>
                <a:gd name="connsiteY626" fmla="*/ 1013168 h 1361472"/>
                <a:gd name="connsiteX627" fmla="*/ 1101683 w 1640088"/>
                <a:gd name="connsiteY627" fmla="*/ 1013313 h 1361472"/>
                <a:gd name="connsiteX628" fmla="*/ 1098136 w 1640088"/>
                <a:gd name="connsiteY628" fmla="*/ 1011059 h 1361472"/>
                <a:gd name="connsiteX629" fmla="*/ 1085092 w 1640088"/>
                <a:gd name="connsiteY629" fmla="*/ 998027 h 1361472"/>
                <a:gd name="connsiteX630" fmla="*/ 1080596 w 1640088"/>
                <a:gd name="connsiteY630" fmla="*/ 991130 h 1361472"/>
                <a:gd name="connsiteX631" fmla="*/ 1079329 w 1640088"/>
                <a:gd name="connsiteY631" fmla="*/ 987021 h 1361472"/>
                <a:gd name="connsiteX632" fmla="*/ 1079076 w 1640088"/>
                <a:gd name="connsiteY632" fmla="*/ 968138 h 1361472"/>
                <a:gd name="connsiteX633" fmla="*/ 1084205 w 1640088"/>
                <a:gd name="connsiteY633" fmla="*/ 948121 h 1361472"/>
                <a:gd name="connsiteX634" fmla="*/ 1093894 w 1640088"/>
                <a:gd name="connsiteY634" fmla="*/ 930865 h 1361472"/>
                <a:gd name="connsiteX635" fmla="*/ 1109725 w 1640088"/>
                <a:gd name="connsiteY635" fmla="*/ 912678 h 1361472"/>
                <a:gd name="connsiteX636" fmla="*/ 1128976 w 1640088"/>
                <a:gd name="connsiteY636" fmla="*/ 895568 h 1361472"/>
                <a:gd name="connsiteX637" fmla="*/ 1141260 w 1640088"/>
                <a:gd name="connsiteY637" fmla="*/ 887184 h 1361472"/>
                <a:gd name="connsiteX638" fmla="*/ 1152912 w 1640088"/>
                <a:gd name="connsiteY638" fmla="*/ 881136 h 1361472"/>
                <a:gd name="connsiteX639" fmla="*/ 1156141 w 1640088"/>
                <a:gd name="connsiteY639" fmla="*/ 881820 h 1361472"/>
                <a:gd name="connsiteX640" fmla="*/ 1174886 w 1640088"/>
                <a:gd name="connsiteY640" fmla="*/ 883657 h 1361472"/>
                <a:gd name="connsiteX641" fmla="*/ 1181915 w 1640088"/>
                <a:gd name="connsiteY641" fmla="*/ 883802 h 1361472"/>
                <a:gd name="connsiteX642" fmla="*/ 1186094 w 1640088"/>
                <a:gd name="connsiteY642" fmla="*/ 883720 h 1361472"/>
                <a:gd name="connsiteX643" fmla="*/ 1195656 w 1640088"/>
                <a:gd name="connsiteY643" fmla="*/ 882536 h 1361472"/>
                <a:gd name="connsiteX644" fmla="*/ 1202432 w 1640088"/>
                <a:gd name="connsiteY644" fmla="*/ 879990 h 1361472"/>
                <a:gd name="connsiteX645" fmla="*/ 1208637 w 1640088"/>
                <a:gd name="connsiteY645" fmla="*/ 875621 h 1361472"/>
                <a:gd name="connsiteX646" fmla="*/ 1212247 w 1640088"/>
                <a:gd name="connsiteY646" fmla="*/ 869136 h 1361472"/>
                <a:gd name="connsiteX647" fmla="*/ 1210790 w 1640088"/>
                <a:gd name="connsiteY647" fmla="*/ 858783 h 1361472"/>
                <a:gd name="connsiteX648" fmla="*/ 1195529 w 1640088"/>
                <a:gd name="connsiteY648" fmla="*/ 850677 h 1361472"/>
                <a:gd name="connsiteX649" fmla="*/ 1180205 w 1640088"/>
                <a:gd name="connsiteY649" fmla="*/ 849329 h 1361472"/>
                <a:gd name="connsiteX650" fmla="*/ 1179508 w 1640088"/>
                <a:gd name="connsiteY650" fmla="*/ 849329 h 1361472"/>
                <a:gd name="connsiteX651" fmla="*/ 1157345 w 1640088"/>
                <a:gd name="connsiteY651" fmla="*/ 853293 h 1361472"/>
                <a:gd name="connsiteX652" fmla="*/ 1156078 w 1640088"/>
                <a:gd name="connsiteY652" fmla="*/ 852938 h 1361472"/>
                <a:gd name="connsiteX653" fmla="*/ 1144363 w 1640088"/>
                <a:gd name="connsiteY653" fmla="*/ 846042 h 1361472"/>
                <a:gd name="connsiteX654" fmla="*/ 1134105 w 1640088"/>
                <a:gd name="connsiteY654" fmla="*/ 837487 h 1361472"/>
                <a:gd name="connsiteX655" fmla="*/ 1132395 w 1640088"/>
                <a:gd name="connsiteY655" fmla="*/ 834751 h 1361472"/>
                <a:gd name="connsiteX656" fmla="*/ 1131319 w 1640088"/>
                <a:gd name="connsiteY656" fmla="*/ 831021 h 1361472"/>
                <a:gd name="connsiteX657" fmla="*/ 1131192 w 1640088"/>
                <a:gd name="connsiteY657" fmla="*/ 821726 h 1361472"/>
                <a:gd name="connsiteX658" fmla="*/ 1134295 w 1640088"/>
                <a:gd name="connsiteY658" fmla="*/ 806084 h 1361472"/>
                <a:gd name="connsiteX659" fmla="*/ 1141577 w 1640088"/>
                <a:gd name="connsiteY659" fmla="*/ 793324 h 1361472"/>
                <a:gd name="connsiteX660" fmla="*/ 1144996 w 1640088"/>
                <a:gd name="connsiteY660" fmla="*/ 789721 h 1361472"/>
                <a:gd name="connsiteX661" fmla="*/ 1153545 w 1640088"/>
                <a:gd name="connsiteY661" fmla="*/ 784934 h 1361472"/>
                <a:gd name="connsiteX662" fmla="*/ 1154622 w 1640088"/>
                <a:gd name="connsiteY662" fmla="*/ 784523 h 1361472"/>
                <a:gd name="connsiteX663" fmla="*/ 1161587 w 1640088"/>
                <a:gd name="connsiteY663" fmla="*/ 784788 h 1361472"/>
                <a:gd name="connsiteX664" fmla="*/ 1164310 w 1640088"/>
                <a:gd name="connsiteY664" fmla="*/ 784725 h 1361472"/>
                <a:gd name="connsiteX665" fmla="*/ 1173492 w 1640088"/>
                <a:gd name="connsiteY665" fmla="*/ 783376 h 1361472"/>
                <a:gd name="connsiteX666" fmla="*/ 1186601 w 1640088"/>
                <a:gd name="connsiteY666" fmla="*/ 772047 h 1361472"/>
                <a:gd name="connsiteX667" fmla="*/ 1186411 w 1640088"/>
                <a:gd name="connsiteY667" fmla="*/ 765481 h 1361472"/>
                <a:gd name="connsiteX668" fmla="*/ 1185081 w 1640088"/>
                <a:gd name="connsiteY668" fmla="*/ 762606 h 1361472"/>
                <a:gd name="connsiteX669" fmla="*/ 1180521 w 1640088"/>
                <a:gd name="connsiteY669" fmla="*/ 758351 h 1361472"/>
                <a:gd name="connsiteX670" fmla="*/ 1170453 w 1640088"/>
                <a:gd name="connsiteY670" fmla="*/ 756058 h 1361472"/>
                <a:gd name="connsiteX671" fmla="*/ 1170073 w 1640088"/>
                <a:gd name="connsiteY671" fmla="*/ 756039 h 1361472"/>
                <a:gd name="connsiteX672" fmla="*/ 1162410 w 1640088"/>
                <a:gd name="connsiteY672" fmla="*/ 757097 h 1361472"/>
                <a:gd name="connsiteX673" fmla="*/ 1160954 w 1640088"/>
                <a:gd name="connsiteY673" fmla="*/ 757318 h 1361472"/>
                <a:gd name="connsiteX674" fmla="*/ 1153229 w 1640088"/>
                <a:gd name="connsiteY674" fmla="*/ 755969 h 1361472"/>
                <a:gd name="connsiteX675" fmla="*/ 1140943 w 1640088"/>
                <a:gd name="connsiteY675" fmla="*/ 752860 h 1361472"/>
                <a:gd name="connsiteX676" fmla="*/ 1139614 w 1640088"/>
                <a:gd name="connsiteY676" fmla="*/ 752176 h 1361472"/>
                <a:gd name="connsiteX677" fmla="*/ 1134801 w 1640088"/>
                <a:gd name="connsiteY677" fmla="*/ 747788 h 1361472"/>
                <a:gd name="connsiteX678" fmla="*/ 1129229 w 1640088"/>
                <a:gd name="connsiteY678" fmla="*/ 738492 h 1361472"/>
                <a:gd name="connsiteX679" fmla="*/ 1128342 w 1640088"/>
                <a:gd name="connsiteY679" fmla="*/ 736168 h 1361472"/>
                <a:gd name="connsiteX680" fmla="*/ 1130875 w 1640088"/>
                <a:gd name="connsiteY680" fmla="*/ 734059 h 1361472"/>
                <a:gd name="connsiteX681" fmla="*/ 1147276 w 1640088"/>
                <a:gd name="connsiteY681" fmla="*/ 716721 h 1361472"/>
                <a:gd name="connsiteX682" fmla="*/ 1149999 w 1640088"/>
                <a:gd name="connsiteY682" fmla="*/ 713130 h 1361472"/>
                <a:gd name="connsiteX683" fmla="*/ 1155191 w 1640088"/>
                <a:gd name="connsiteY683" fmla="*/ 706095 h 1361472"/>
                <a:gd name="connsiteX684" fmla="*/ 1161587 w 1640088"/>
                <a:gd name="connsiteY684" fmla="*/ 695172 h 1361472"/>
                <a:gd name="connsiteX685" fmla="*/ 1167540 w 1640088"/>
                <a:gd name="connsiteY685" fmla="*/ 677903 h 1361472"/>
                <a:gd name="connsiteX686" fmla="*/ 1167287 w 1640088"/>
                <a:gd name="connsiteY686" fmla="*/ 669215 h 1361472"/>
                <a:gd name="connsiteX687" fmla="*/ 1164564 w 1640088"/>
                <a:gd name="connsiteY687" fmla="*/ 663111 h 1361472"/>
                <a:gd name="connsiteX688" fmla="*/ 1158991 w 1640088"/>
                <a:gd name="connsiteY688" fmla="*/ 657741 h 1361472"/>
                <a:gd name="connsiteX689" fmla="*/ 1151772 w 1640088"/>
                <a:gd name="connsiteY689" fmla="*/ 654632 h 1361472"/>
                <a:gd name="connsiteX690" fmla="*/ 1147276 w 1640088"/>
                <a:gd name="connsiteY690" fmla="*/ 654036 h 1361472"/>
                <a:gd name="connsiteX691" fmla="*/ 1139424 w 1640088"/>
                <a:gd name="connsiteY691" fmla="*/ 655069 h 1361472"/>
                <a:gd name="connsiteX692" fmla="*/ 1131508 w 1640088"/>
                <a:gd name="connsiteY692" fmla="*/ 658450 h 1361472"/>
                <a:gd name="connsiteX693" fmla="*/ 1127266 w 1640088"/>
                <a:gd name="connsiteY693" fmla="*/ 661268 h 1361472"/>
                <a:gd name="connsiteX694" fmla="*/ 1119603 w 1640088"/>
                <a:gd name="connsiteY694" fmla="*/ 668246 h 1361472"/>
                <a:gd name="connsiteX695" fmla="*/ 1106115 w 1640088"/>
                <a:gd name="connsiteY695" fmla="*/ 688960 h 1361472"/>
                <a:gd name="connsiteX696" fmla="*/ 1101176 w 1640088"/>
                <a:gd name="connsiteY696" fmla="*/ 701992 h 1361472"/>
                <a:gd name="connsiteX697" fmla="*/ 1098959 w 1640088"/>
                <a:gd name="connsiteY697" fmla="*/ 713840 h 1361472"/>
                <a:gd name="connsiteX698" fmla="*/ 1098010 w 1640088"/>
                <a:gd name="connsiteY698" fmla="*/ 722439 h 1361472"/>
                <a:gd name="connsiteX699" fmla="*/ 1094907 w 1640088"/>
                <a:gd name="connsiteY699" fmla="*/ 724111 h 1361472"/>
                <a:gd name="connsiteX700" fmla="*/ 1080279 w 1640088"/>
                <a:gd name="connsiteY700" fmla="*/ 728835 h 1361472"/>
                <a:gd name="connsiteX701" fmla="*/ 1074327 w 1640088"/>
                <a:gd name="connsiteY701" fmla="*/ 729164 h 1361472"/>
                <a:gd name="connsiteX702" fmla="*/ 1070907 w 1640088"/>
                <a:gd name="connsiteY702" fmla="*/ 729063 h 1361472"/>
                <a:gd name="connsiteX703" fmla="*/ 1042411 w 1640088"/>
                <a:gd name="connsiteY703" fmla="*/ 722294 h 1361472"/>
                <a:gd name="connsiteX704" fmla="*/ 1025884 w 1640088"/>
                <a:gd name="connsiteY704" fmla="*/ 713694 h 1361472"/>
                <a:gd name="connsiteX705" fmla="*/ 1015435 w 1640088"/>
                <a:gd name="connsiteY705" fmla="*/ 703195 h 1361472"/>
                <a:gd name="connsiteX706" fmla="*/ 1010939 w 1640088"/>
                <a:gd name="connsiteY706" fmla="*/ 696711 h 1361472"/>
                <a:gd name="connsiteX707" fmla="*/ 1007773 w 1640088"/>
                <a:gd name="connsiteY707" fmla="*/ 690872 h 1361472"/>
                <a:gd name="connsiteX708" fmla="*/ 1004036 w 1640088"/>
                <a:gd name="connsiteY708" fmla="*/ 679037 h 1361472"/>
                <a:gd name="connsiteX709" fmla="*/ 1003593 w 1640088"/>
                <a:gd name="connsiteY709" fmla="*/ 675142 h 1361472"/>
                <a:gd name="connsiteX710" fmla="*/ 1014042 w 1640088"/>
                <a:gd name="connsiteY710" fmla="*/ 668601 h 1361472"/>
                <a:gd name="connsiteX711" fmla="*/ 1024743 w 1640088"/>
                <a:gd name="connsiteY711" fmla="*/ 657956 h 1361472"/>
                <a:gd name="connsiteX712" fmla="*/ 1034749 w 1640088"/>
                <a:gd name="connsiteY712" fmla="*/ 642866 h 1361472"/>
                <a:gd name="connsiteX713" fmla="*/ 1039688 w 1640088"/>
                <a:gd name="connsiteY713" fmla="*/ 632721 h 1361472"/>
                <a:gd name="connsiteX714" fmla="*/ 1044944 w 1640088"/>
                <a:gd name="connsiteY714" fmla="*/ 619278 h 1361472"/>
                <a:gd name="connsiteX715" fmla="*/ 1047603 w 1640088"/>
                <a:gd name="connsiteY715" fmla="*/ 606372 h 1361472"/>
                <a:gd name="connsiteX716" fmla="*/ 1046274 w 1640088"/>
                <a:gd name="connsiteY716" fmla="*/ 592371 h 1361472"/>
                <a:gd name="connsiteX717" fmla="*/ 1037029 w 1640088"/>
                <a:gd name="connsiteY717" fmla="*/ 580789 h 1361472"/>
                <a:gd name="connsiteX718" fmla="*/ 1031520 w 1640088"/>
                <a:gd name="connsiteY718" fmla="*/ 578554 h 1361472"/>
                <a:gd name="connsiteX719" fmla="*/ 1025567 w 1640088"/>
                <a:gd name="connsiteY719" fmla="*/ 577826 h 1361472"/>
                <a:gd name="connsiteX720" fmla="*/ 1024997 w 1640088"/>
                <a:gd name="connsiteY720" fmla="*/ 577806 h 1361472"/>
                <a:gd name="connsiteX721" fmla="*/ 1019488 w 1640088"/>
                <a:gd name="connsiteY721" fmla="*/ 578674 h 1361472"/>
                <a:gd name="connsiteX722" fmla="*/ 1013852 w 1640088"/>
                <a:gd name="connsiteY722" fmla="*/ 580852 h 1361472"/>
                <a:gd name="connsiteX723" fmla="*/ 1003087 w 1640088"/>
                <a:gd name="connsiteY723" fmla="*/ 589116 h 1361472"/>
                <a:gd name="connsiteX724" fmla="*/ 996564 w 1640088"/>
                <a:gd name="connsiteY724" fmla="*/ 597007 h 1361472"/>
                <a:gd name="connsiteX725" fmla="*/ 988395 w 1640088"/>
                <a:gd name="connsiteY725" fmla="*/ 609481 h 1361472"/>
                <a:gd name="connsiteX726" fmla="*/ 985673 w 1640088"/>
                <a:gd name="connsiteY726" fmla="*/ 616048 h 1361472"/>
                <a:gd name="connsiteX727" fmla="*/ 984659 w 1640088"/>
                <a:gd name="connsiteY727" fmla="*/ 618841 h 1361472"/>
                <a:gd name="connsiteX728" fmla="*/ 982380 w 1640088"/>
                <a:gd name="connsiteY728" fmla="*/ 624970 h 1361472"/>
                <a:gd name="connsiteX729" fmla="*/ 978960 w 1640088"/>
                <a:gd name="connsiteY729" fmla="*/ 635907 h 1361472"/>
                <a:gd name="connsiteX730" fmla="*/ 976554 w 1640088"/>
                <a:gd name="connsiteY730" fmla="*/ 650490 h 1361472"/>
                <a:gd name="connsiteX731" fmla="*/ 976047 w 1640088"/>
                <a:gd name="connsiteY731" fmla="*/ 655778 h 1361472"/>
                <a:gd name="connsiteX732" fmla="*/ 971551 w 1640088"/>
                <a:gd name="connsiteY732" fmla="*/ 656753 h 1361472"/>
                <a:gd name="connsiteX733" fmla="*/ 960090 w 1640088"/>
                <a:gd name="connsiteY733" fmla="*/ 657519 h 1361472"/>
                <a:gd name="connsiteX734" fmla="*/ 955340 w 1640088"/>
                <a:gd name="connsiteY734" fmla="*/ 657393 h 1361472"/>
                <a:gd name="connsiteX735" fmla="*/ 936722 w 1640088"/>
                <a:gd name="connsiteY735" fmla="*/ 652732 h 1361472"/>
                <a:gd name="connsiteX736" fmla="*/ 925325 w 1640088"/>
                <a:gd name="connsiteY736" fmla="*/ 646621 h 1361472"/>
                <a:gd name="connsiteX737" fmla="*/ 922285 w 1640088"/>
                <a:gd name="connsiteY737" fmla="*/ 644506 h 1361472"/>
                <a:gd name="connsiteX738" fmla="*/ 922285 w 1640088"/>
                <a:gd name="connsiteY738" fmla="*/ 644506 h 1361472"/>
                <a:gd name="connsiteX739" fmla="*/ 923741 w 1640088"/>
                <a:gd name="connsiteY739" fmla="*/ 645481 h 1361472"/>
                <a:gd name="connsiteX740" fmla="*/ 906391 w 1640088"/>
                <a:gd name="connsiteY740" fmla="*/ 629574 h 1361472"/>
                <a:gd name="connsiteX741" fmla="*/ 897145 w 1640088"/>
                <a:gd name="connsiteY741" fmla="*/ 615611 h 1361472"/>
                <a:gd name="connsiteX742" fmla="*/ 895562 w 1640088"/>
                <a:gd name="connsiteY742" fmla="*/ 610533 h 1361472"/>
                <a:gd name="connsiteX743" fmla="*/ 895436 w 1640088"/>
                <a:gd name="connsiteY743" fmla="*/ 609133 h 1361472"/>
                <a:gd name="connsiteX744" fmla="*/ 898728 w 1640088"/>
                <a:gd name="connsiteY744" fmla="*/ 606017 h 1361472"/>
                <a:gd name="connsiteX745" fmla="*/ 907150 w 1640088"/>
                <a:gd name="connsiteY745" fmla="*/ 596595 h 1361472"/>
                <a:gd name="connsiteX746" fmla="*/ 922474 w 1640088"/>
                <a:gd name="connsiteY746" fmla="*/ 573330 h 1361472"/>
                <a:gd name="connsiteX747" fmla="*/ 930137 w 1640088"/>
                <a:gd name="connsiteY747" fmla="*/ 548658 h 1361472"/>
                <a:gd name="connsiteX748" fmla="*/ 930707 w 1640088"/>
                <a:gd name="connsiteY748" fmla="*/ 533935 h 1361472"/>
                <a:gd name="connsiteX749" fmla="*/ 927731 w 1640088"/>
                <a:gd name="connsiteY749" fmla="*/ 524431 h 1361472"/>
                <a:gd name="connsiteX750" fmla="*/ 923108 w 1640088"/>
                <a:gd name="connsiteY750" fmla="*/ 517591 h 1361472"/>
                <a:gd name="connsiteX751" fmla="*/ 920955 w 1640088"/>
                <a:gd name="connsiteY751" fmla="*/ 515907 h 1361472"/>
                <a:gd name="connsiteX752" fmla="*/ 915319 w 1640088"/>
                <a:gd name="connsiteY752" fmla="*/ 512659 h 1361472"/>
                <a:gd name="connsiteX753" fmla="*/ 907593 w 1640088"/>
                <a:gd name="connsiteY753" fmla="*/ 510486 h 1361472"/>
                <a:gd name="connsiteX754" fmla="*/ 903351 w 1640088"/>
                <a:gd name="connsiteY754" fmla="*/ 510151 h 1361472"/>
                <a:gd name="connsiteX755" fmla="*/ 898602 w 1640088"/>
                <a:gd name="connsiteY755" fmla="*/ 510670 h 1361472"/>
                <a:gd name="connsiteX756" fmla="*/ 890052 w 1640088"/>
                <a:gd name="connsiteY756" fmla="*/ 514564 h 1361472"/>
                <a:gd name="connsiteX757" fmla="*/ 878274 w 1640088"/>
                <a:gd name="connsiteY757" fmla="*/ 528179 h 1361472"/>
                <a:gd name="connsiteX758" fmla="*/ 874285 w 1640088"/>
                <a:gd name="connsiteY758" fmla="*/ 536893 h 1361472"/>
                <a:gd name="connsiteX759" fmla="*/ 870169 w 1640088"/>
                <a:gd name="connsiteY759" fmla="*/ 549855 h 1361472"/>
                <a:gd name="connsiteX760" fmla="*/ 868079 w 1640088"/>
                <a:gd name="connsiteY760" fmla="*/ 562539 h 1361472"/>
                <a:gd name="connsiteX761" fmla="*/ 866623 w 1640088"/>
                <a:gd name="connsiteY761" fmla="*/ 589116 h 1361472"/>
                <a:gd name="connsiteX762" fmla="*/ 866496 w 1640088"/>
                <a:gd name="connsiteY762" fmla="*/ 593112 h 1361472"/>
                <a:gd name="connsiteX763" fmla="*/ 850222 w 1640088"/>
                <a:gd name="connsiteY763" fmla="*/ 603060 h 1361472"/>
                <a:gd name="connsiteX764" fmla="*/ 832808 w 1640088"/>
                <a:gd name="connsiteY764" fmla="*/ 608570 h 1361472"/>
                <a:gd name="connsiteX765" fmla="*/ 823562 w 1640088"/>
                <a:gd name="connsiteY765" fmla="*/ 609045 h 1361472"/>
                <a:gd name="connsiteX766" fmla="*/ 809631 w 1640088"/>
                <a:gd name="connsiteY766" fmla="*/ 608335 h 1361472"/>
                <a:gd name="connsiteX767" fmla="*/ 794623 w 1640088"/>
                <a:gd name="connsiteY767" fmla="*/ 604821 h 1361472"/>
                <a:gd name="connsiteX768" fmla="*/ 788417 w 1640088"/>
                <a:gd name="connsiteY768" fmla="*/ 602706 h 1361472"/>
                <a:gd name="connsiteX769" fmla="*/ 776132 w 1640088"/>
                <a:gd name="connsiteY769" fmla="*/ 595949 h 1361472"/>
                <a:gd name="connsiteX770" fmla="*/ 767330 w 1640088"/>
                <a:gd name="connsiteY770" fmla="*/ 588768 h 1361472"/>
                <a:gd name="connsiteX771" fmla="*/ 760364 w 1640088"/>
                <a:gd name="connsiteY771" fmla="*/ 581581 h 1361472"/>
                <a:gd name="connsiteX772" fmla="*/ 755932 w 1640088"/>
                <a:gd name="connsiteY772" fmla="*/ 575235 h 1361472"/>
                <a:gd name="connsiteX773" fmla="*/ 767774 w 1640088"/>
                <a:gd name="connsiteY773" fmla="*/ 558030 h 1361472"/>
                <a:gd name="connsiteX774" fmla="*/ 778096 w 1640088"/>
                <a:gd name="connsiteY774" fmla="*/ 534923 h 1361472"/>
                <a:gd name="connsiteX775" fmla="*/ 781072 w 1640088"/>
                <a:gd name="connsiteY775" fmla="*/ 521467 h 1361472"/>
                <a:gd name="connsiteX776" fmla="*/ 781768 w 1640088"/>
                <a:gd name="connsiteY776" fmla="*/ 510544 h 1361472"/>
                <a:gd name="connsiteX777" fmla="*/ 779425 w 1640088"/>
                <a:gd name="connsiteY777" fmla="*/ 501887 h 1361472"/>
                <a:gd name="connsiteX778" fmla="*/ 774486 w 1640088"/>
                <a:gd name="connsiteY778" fmla="*/ 494187 h 1361472"/>
                <a:gd name="connsiteX779" fmla="*/ 762455 w 1640088"/>
                <a:gd name="connsiteY779" fmla="*/ 488013 h 1361472"/>
                <a:gd name="connsiteX780" fmla="*/ 758338 w 1640088"/>
                <a:gd name="connsiteY780" fmla="*/ 487595 h 1361472"/>
                <a:gd name="connsiteX781" fmla="*/ 756122 w 1640088"/>
                <a:gd name="connsiteY781" fmla="*/ 487722 h 1361472"/>
                <a:gd name="connsiteX782" fmla="*/ 746813 w 1640088"/>
                <a:gd name="connsiteY782" fmla="*/ 490539 h 1361472"/>
                <a:gd name="connsiteX783" fmla="*/ 738897 w 1640088"/>
                <a:gd name="connsiteY783" fmla="*/ 496523 h 1361472"/>
                <a:gd name="connsiteX784" fmla="*/ 733388 w 1640088"/>
                <a:gd name="connsiteY784" fmla="*/ 503153 h 1361472"/>
                <a:gd name="connsiteX785" fmla="*/ 724966 w 1640088"/>
                <a:gd name="connsiteY785" fmla="*/ 526248 h 1361472"/>
                <a:gd name="connsiteX786" fmla="*/ 723193 w 1640088"/>
                <a:gd name="connsiteY786" fmla="*/ 541826 h 1361472"/>
                <a:gd name="connsiteX787" fmla="*/ 723130 w 1640088"/>
                <a:gd name="connsiteY787" fmla="*/ 553325 h 1361472"/>
                <a:gd name="connsiteX788" fmla="*/ 723700 w 1640088"/>
                <a:gd name="connsiteY788" fmla="*/ 559018 h 1361472"/>
                <a:gd name="connsiteX789" fmla="*/ 724080 w 1640088"/>
                <a:gd name="connsiteY789" fmla="*/ 561773 h 1361472"/>
                <a:gd name="connsiteX790" fmla="*/ 724966 w 1640088"/>
                <a:gd name="connsiteY790" fmla="*/ 567402 h 1361472"/>
                <a:gd name="connsiteX791" fmla="*/ 715911 w 1640088"/>
                <a:gd name="connsiteY791" fmla="*/ 577990 h 1361472"/>
                <a:gd name="connsiteX792" fmla="*/ 700839 w 1640088"/>
                <a:gd name="connsiteY792" fmla="*/ 592200 h 1361472"/>
                <a:gd name="connsiteX793" fmla="*/ 674307 w 1640088"/>
                <a:gd name="connsiteY793" fmla="*/ 610330 h 1361472"/>
                <a:gd name="connsiteX794" fmla="*/ 660946 w 1640088"/>
                <a:gd name="connsiteY794" fmla="*/ 617226 h 1361472"/>
                <a:gd name="connsiteX795" fmla="*/ 643088 w 1640088"/>
                <a:gd name="connsiteY795" fmla="*/ 624622 h 1361472"/>
                <a:gd name="connsiteX796" fmla="*/ 631246 w 1640088"/>
                <a:gd name="connsiteY796" fmla="*/ 628789 h 1361472"/>
                <a:gd name="connsiteX797" fmla="*/ 615478 w 1640088"/>
                <a:gd name="connsiteY797" fmla="*/ 633279 h 1361472"/>
                <a:gd name="connsiteX798" fmla="*/ 601294 w 1640088"/>
                <a:gd name="connsiteY798" fmla="*/ 636325 h 1361472"/>
                <a:gd name="connsiteX799" fmla="*/ 574191 w 1640088"/>
                <a:gd name="connsiteY799" fmla="*/ 638275 h 1361472"/>
                <a:gd name="connsiteX800" fmla="*/ 557727 w 1640088"/>
                <a:gd name="connsiteY800" fmla="*/ 637610 h 1361472"/>
                <a:gd name="connsiteX801" fmla="*/ 537083 w 1640088"/>
                <a:gd name="connsiteY801" fmla="*/ 634482 h 1361472"/>
                <a:gd name="connsiteX802" fmla="*/ 516250 w 1640088"/>
                <a:gd name="connsiteY802" fmla="*/ 628371 h 1361472"/>
                <a:gd name="connsiteX803" fmla="*/ 496492 w 1640088"/>
                <a:gd name="connsiteY803" fmla="*/ 619335 h 1361472"/>
                <a:gd name="connsiteX804" fmla="*/ 480851 w 1640088"/>
                <a:gd name="connsiteY804" fmla="*/ 609684 h 1361472"/>
                <a:gd name="connsiteX805" fmla="*/ 458687 w 1640088"/>
                <a:gd name="connsiteY805" fmla="*/ 589059 h 1361472"/>
                <a:gd name="connsiteX806" fmla="*/ 446719 w 1640088"/>
                <a:gd name="connsiteY806" fmla="*/ 570803 h 1361472"/>
                <a:gd name="connsiteX807" fmla="*/ 441336 w 1640088"/>
                <a:gd name="connsiteY807" fmla="*/ 554649 h 1361472"/>
                <a:gd name="connsiteX808" fmla="*/ 428925 w 1640088"/>
                <a:gd name="connsiteY808" fmla="*/ 545714 h 1361472"/>
                <a:gd name="connsiteX809" fmla="*/ 425189 w 1640088"/>
                <a:gd name="connsiteY809" fmla="*/ 546277 h 1361472"/>
                <a:gd name="connsiteX810" fmla="*/ 416640 w 1640088"/>
                <a:gd name="connsiteY810" fmla="*/ 562330 h 1361472"/>
                <a:gd name="connsiteX811" fmla="*/ 420756 w 1640088"/>
                <a:gd name="connsiteY811" fmla="*/ 575590 h 1361472"/>
                <a:gd name="connsiteX812" fmla="*/ 427659 w 1640088"/>
                <a:gd name="connsiteY812" fmla="*/ 589965 h 1361472"/>
                <a:gd name="connsiteX813" fmla="*/ 437727 w 1640088"/>
                <a:gd name="connsiteY813" fmla="*/ 604466 h 1361472"/>
                <a:gd name="connsiteX814" fmla="*/ 440640 w 1640088"/>
                <a:gd name="connsiteY814" fmla="*/ 608069 h 1361472"/>
                <a:gd name="connsiteX815" fmla="*/ 439817 w 1640088"/>
                <a:gd name="connsiteY815" fmla="*/ 610456 h 1361472"/>
                <a:gd name="connsiteX816" fmla="*/ 441463 w 1640088"/>
                <a:gd name="connsiteY816" fmla="*/ 620892 h 1361472"/>
                <a:gd name="connsiteX817" fmla="*/ 443743 w 1640088"/>
                <a:gd name="connsiteY817" fmla="*/ 623565 h 1361472"/>
                <a:gd name="connsiteX818" fmla="*/ 444376 w 1640088"/>
                <a:gd name="connsiteY818" fmla="*/ 624141 h 1361472"/>
                <a:gd name="connsiteX819" fmla="*/ 447669 w 1640088"/>
                <a:gd name="connsiteY819" fmla="*/ 629137 h 1361472"/>
                <a:gd name="connsiteX820" fmla="*/ 457548 w 1640088"/>
                <a:gd name="connsiteY820" fmla="*/ 659716 h 1361472"/>
                <a:gd name="connsiteX821" fmla="*/ 459954 w 1640088"/>
                <a:gd name="connsiteY821" fmla="*/ 690726 h 1361472"/>
                <a:gd name="connsiteX822" fmla="*/ 459891 w 1640088"/>
                <a:gd name="connsiteY822" fmla="*/ 721876 h 1361472"/>
                <a:gd name="connsiteX823" fmla="*/ 458941 w 1640088"/>
                <a:gd name="connsiteY823" fmla="*/ 727303 h 1361472"/>
                <a:gd name="connsiteX824" fmla="*/ 446530 w 1640088"/>
                <a:gd name="connsiteY824" fmla="*/ 708267 h 1361472"/>
                <a:gd name="connsiteX825" fmla="*/ 437727 w 1640088"/>
                <a:gd name="connsiteY825" fmla="*/ 697641 h 1361472"/>
                <a:gd name="connsiteX826" fmla="*/ 425569 w 1640088"/>
                <a:gd name="connsiteY826" fmla="*/ 687408 h 1361472"/>
                <a:gd name="connsiteX827" fmla="*/ 418286 w 1640088"/>
                <a:gd name="connsiteY827" fmla="*/ 684236 h 1361472"/>
                <a:gd name="connsiteX828" fmla="*/ 410941 w 1640088"/>
                <a:gd name="connsiteY828" fmla="*/ 682741 h 1361472"/>
                <a:gd name="connsiteX829" fmla="*/ 409865 w 1640088"/>
                <a:gd name="connsiteY829" fmla="*/ 682729 h 1361472"/>
                <a:gd name="connsiteX830" fmla="*/ 396693 w 1640088"/>
                <a:gd name="connsiteY830" fmla="*/ 686066 h 1361472"/>
                <a:gd name="connsiteX831" fmla="*/ 387384 w 1640088"/>
                <a:gd name="connsiteY831" fmla="*/ 693968 h 1361472"/>
                <a:gd name="connsiteX832" fmla="*/ 384471 w 1640088"/>
                <a:gd name="connsiteY832" fmla="*/ 698053 h 1361472"/>
                <a:gd name="connsiteX833" fmla="*/ 380609 w 1640088"/>
                <a:gd name="connsiteY833" fmla="*/ 706507 h 1361472"/>
                <a:gd name="connsiteX834" fmla="*/ 379089 w 1640088"/>
                <a:gd name="connsiteY834" fmla="*/ 712143 h 1361472"/>
                <a:gd name="connsiteX835" fmla="*/ 377885 w 1640088"/>
                <a:gd name="connsiteY835" fmla="*/ 725188 h 1361472"/>
                <a:gd name="connsiteX836" fmla="*/ 382192 w 1640088"/>
                <a:gd name="connsiteY836" fmla="*/ 740955 h 1361472"/>
                <a:gd name="connsiteX837" fmla="*/ 398276 w 1640088"/>
                <a:gd name="connsiteY837" fmla="*/ 762517 h 1361472"/>
                <a:gd name="connsiteX838" fmla="*/ 408914 w 1640088"/>
                <a:gd name="connsiteY838" fmla="*/ 769793 h 1361472"/>
                <a:gd name="connsiteX839" fmla="*/ 421010 w 1640088"/>
                <a:gd name="connsiteY839" fmla="*/ 774080 h 1361472"/>
                <a:gd name="connsiteX840" fmla="*/ 431458 w 1640088"/>
                <a:gd name="connsiteY840" fmla="*/ 775486 h 1361472"/>
                <a:gd name="connsiteX841" fmla="*/ 434751 w 1640088"/>
                <a:gd name="connsiteY841" fmla="*/ 775594 h 1361472"/>
                <a:gd name="connsiteX842" fmla="*/ 449379 w 1640088"/>
                <a:gd name="connsiteY842" fmla="*/ 773314 h 1361472"/>
                <a:gd name="connsiteX843" fmla="*/ 450329 w 1640088"/>
                <a:gd name="connsiteY843" fmla="*/ 772960 h 1361472"/>
                <a:gd name="connsiteX844" fmla="*/ 450329 w 1640088"/>
                <a:gd name="connsiteY844" fmla="*/ 773023 h 1361472"/>
                <a:gd name="connsiteX845" fmla="*/ 451215 w 1640088"/>
                <a:gd name="connsiteY845" fmla="*/ 779007 h 1361472"/>
                <a:gd name="connsiteX846" fmla="*/ 451595 w 1640088"/>
                <a:gd name="connsiteY846" fmla="*/ 797542 h 1361472"/>
                <a:gd name="connsiteX847" fmla="*/ 448809 w 1640088"/>
                <a:gd name="connsiteY847" fmla="*/ 817413 h 1361472"/>
                <a:gd name="connsiteX848" fmla="*/ 443490 w 1640088"/>
                <a:gd name="connsiteY848" fmla="*/ 839475 h 1361472"/>
                <a:gd name="connsiteX849" fmla="*/ 434117 w 1640088"/>
                <a:gd name="connsiteY849" fmla="*/ 858302 h 1361472"/>
                <a:gd name="connsiteX850" fmla="*/ 426962 w 1640088"/>
                <a:gd name="connsiteY850" fmla="*/ 869719 h 1361472"/>
                <a:gd name="connsiteX851" fmla="*/ 425822 w 1640088"/>
                <a:gd name="connsiteY851" fmla="*/ 864204 h 1361472"/>
                <a:gd name="connsiteX852" fmla="*/ 418160 w 1640088"/>
                <a:gd name="connsiteY852" fmla="*/ 841945 h 1361472"/>
                <a:gd name="connsiteX853" fmla="*/ 412777 w 1640088"/>
                <a:gd name="connsiteY853" fmla="*/ 832288 h 1361472"/>
                <a:gd name="connsiteX854" fmla="*/ 403786 w 1640088"/>
                <a:gd name="connsiteY854" fmla="*/ 820725 h 1361472"/>
                <a:gd name="connsiteX855" fmla="*/ 396693 w 1640088"/>
                <a:gd name="connsiteY855" fmla="*/ 813272 h 1361472"/>
                <a:gd name="connsiteX856" fmla="*/ 373580 w 1640088"/>
                <a:gd name="connsiteY856" fmla="*/ 800797 h 1361472"/>
                <a:gd name="connsiteX857" fmla="*/ 368134 w 1640088"/>
                <a:gd name="connsiteY857" fmla="*/ 799309 h 1361472"/>
                <a:gd name="connsiteX858" fmla="*/ 361168 w 1640088"/>
                <a:gd name="connsiteY858" fmla="*/ 798397 h 1361472"/>
                <a:gd name="connsiteX859" fmla="*/ 360028 w 1640088"/>
                <a:gd name="connsiteY859" fmla="*/ 798378 h 1361472"/>
                <a:gd name="connsiteX860" fmla="*/ 350720 w 1640088"/>
                <a:gd name="connsiteY860" fmla="*/ 799600 h 1361472"/>
                <a:gd name="connsiteX861" fmla="*/ 348693 w 1640088"/>
                <a:gd name="connsiteY861" fmla="*/ 800284 h 1361472"/>
                <a:gd name="connsiteX862" fmla="*/ 343628 w 1640088"/>
                <a:gd name="connsiteY862" fmla="*/ 802620 h 1361472"/>
                <a:gd name="connsiteX863" fmla="*/ 337611 w 1640088"/>
                <a:gd name="connsiteY863" fmla="*/ 807142 h 1361472"/>
                <a:gd name="connsiteX864" fmla="*/ 333306 w 1640088"/>
                <a:gd name="connsiteY864" fmla="*/ 811632 h 1361472"/>
                <a:gd name="connsiteX865" fmla="*/ 323427 w 1640088"/>
                <a:gd name="connsiteY865" fmla="*/ 830876 h 1361472"/>
                <a:gd name="connsiteX866" fmla="*/ 321274 w 1640088"/>
                <a:gd name="connsiteY866" fmla="*/ 847929 h 1361472"/>
                <a:gd name="connsiteX867" fmla="*/ 324757 w 1640088"/>
                <a:gd name="connsiteY867" fmla="*/ 868934 h 1361472"/>
                <a:gd name="connsiteX868" fmla="*/ 335458 w 1640088"/>
                <a:gd name="connsiteY868" fmla="*/ 890768 h 1361472"/>
                <a:gd name="connsiteX869" fmla="*/ 347300 w 1640088"/>
                <a:gd name="connsiteY869" fmla="*/ 904642 h 1361472"/>
                <a:gd name="connsiteX870" fmla="*/ 359459 w 1640088"/>
                <a:gd name="connsiteY870" fmla="*/ 913881 h 1361472"/>
                <a:gd name="connsiteX871" fmla="*/ 365474 w 1640088"/>
                <a:gd name="connsiteY871" fmla="*/ 916490 h 1361472"/>
                <a:gd name="connsiteX872" fmla="*/ 370414 w 1640088"/>
                <a:gd name="connsiteY872" fmla="*/ 918048 h 1361472"/>
                <a:gd name="connsiteX873" fmla="*/ 376302 w 1640088"/>
                <a:gd name="connsiteY873" fmla="*/ 919448 h 1361472"/>
                <a:gd name="connsiteX874" fmla="*/ 390107 w 1640088"/>
                <a:gd name="connsiteY874" fmla="*/ 920942 h 1361472"/>
                <a:gd name="connsiteX875" fmla="*/ 390994 w 1640088"/>
                <a:gd name="connsiteY875" fmla="*/ 920942 h 1361472"/>
                <a:gd name="connsiteX876" fmla="*/ 408724 w 1640088"/>
                <a:gd name="connsiteY876" fmla="*/ 916136 h 1361472"/>
                <a:gd name="connsiteX877" fmla="*/ 409295 w 1640088"/>
                <a:gd name="connsiteY877" fmla="*/ 924254 h 1361472"/>
                <a:gd name="connsiteX878" fmla="*/ 409548 w 1640088"/>
                <a:gd name="connsiteY878" fmla="*/ 941225 h 1361472"/>
                <a:gd name="connsiteX879" fmla="*/ 408662 w 1640088"/>
                <a:gd name="connsiteY879" fmla="*/ 955397 h 1361472"/>
                <a:gd name="connsiteX880" fmla="*/ 404292 w 1640088"/>
                <a:gd name="connsiteY880" fmla="*/ 992099 h 1361472"/>
                <a:gd name="connsiteX881" fmla="*/ 398276 w 1640088"/>
                <a:gd name="connsiteY881" fmla="*/ 1029246 h 1361472"/>
                <a:gd name="connsiteX882" fmla="*/ 393653 w 1640088"/>
                <a:gd name="connsiteY882" fmla="*/ 1048876 h 1361472"/>
                <a:gd name="connsiteX883" fmla="*/ 387891 w 1640088"/>
                <a:gd name="connsiteY883" fmla="*/ 1069267 h 1361472"/>
                <a:gd name="connsiteX884" fmla="*/ 376619 w 1640088"/>
                <a:gd name="connsiteY884" fmla="*/ 1104209 h 1361472"/>
                <a:gd name="connsiteX885" fmla="*/ 373516 w 1640088"/>
                <a:gd name="connsiteY885" fmla="*/ 1110984 h 1361472"/>
                <a:gd name="connsiteX886" fmla="*/ 368894 w 1640088"/>
                <a:gd name="connsiteY886" fmla="*/ 1119641 h 1361472"/>
                <a:gd name="connsiteX887" fmla="*/ 363385 w 1640088"/>
                <a:gd name="connsiteY887" fmla="*/ 1128798 h 1361472"/>
                <a:gd name="connsiteX888" fmla="*/ 357685 w 1640088"/>
                <a:gd name="connsiteY888" fmla="*/ 1137479 h 1361472"/>
                <a:gd name="connsiteX889" fmla="*/ 354646 w 1640088"/>
                <a:gd name="connsiteY889" fmla="*/ 1141551 h 1361472"/>
                <a:gd name="connsiteX890" fmla="*/ 344197 w 1640088"/>
                <a:gd name="connsiteY890" fmla="*/ 1152968 h 1361472"/>
                <a:gd name="connsiteX891" fmla="*/ 326973 w 1640088"/>
                <a:gd name="connsiteY891" fmla="*/ 1164589 h 1361472"/>
                <a:gd name="connsiteX892" fmla="*/ 326846 w 1640088"/>
                <a:gd name="connsiteY892" fmla="*/ 1164589 h 1361472"/>
                <a:gd name="connsiteX893" fmla="*/ 330836 w 1640088"/>
                <a:gd name="connsiteY893" fmla="*/ 1157629 h 1361472"/>
                <a:gd name="connsiteX894" fmla="*/ 338751 w 1640088"/>
                <a:gd name="connsiteY894" fmla="*/ 1138182 h 1361472"/>
                <a:gd name="connsiteX895" fmla="*/ 338751 w 1640088"/>
                <a:gd name="connsiteY895" fmla="*/ 1138182 h 1361472"/>
                <a:gd name="connsiteX896" fmla="*/ 338688 w 1640088"/>
                <a:gd name="connsiteY896" fmla="*/ 1138410 h 1361472"/>
                <a:gd name="connsiteX897" fmla="*/ 338688 w 1640088"/>
                <a:gd name="connsiteY897" fmla="*/ 1138410 h 1361472"/>
                <a:gd name="connsiteX898" fmla="*/ 342424 w 1640088"/>
                <a:gd name="connsiteY898" fmla="*/ 1127822 h 1361472"/>
                <a:gd name="connsiteX899" fmla="*/ 345274 w 1640088"/>
                <a:gd name="connsiteY899" fmla="*/ 1116038 h 1361472"/>
                <a:gd name="connsiteX900" fmla="*/ 346983 w 1640088"/>
                <a:gd name="connsiteY900" fmla="*/ 1102594 h 1361472"/>
                <a:gd name="connsiteX901" fmla="*/ 345400 w 1640088"/>
                <a:gd name="connsiteY901" fmla="*/ 1088631 h 1361472"/>
                <a:gd name="connsiteX902" fmla="*/ 343944 w 1640088"/>
                <a:gd name="connsiteY902" fmla="*/ 1082647 h 1361472"/>
                <a:gd name="connsiteX903" fmla="*/ 337168 w 1640088"/>
                <a:gd name="connsiteY903" fmla="*/ 1065942 h 1361472"/>
                <a:gd name="connsiteX904" fmla="*/ 330963 w 1640088"/>
                <a:gd name="connsiteY904" fmla="*/ 1055880 h 1361472"/>
                <a:gd name="connsiteX905" fmla="*/ 326150 w 1640088"/>
                <a:gd name="connsiteY905" fmla="*/ 1050371 h 1361472"/>
                <a:gd name="connsiteX906" fmla="*/ 316144 w 1640088"/>
                <a:gd name="connsiteY906" fmla="*/ 1043386 h 1361472"/>
                <a:gd name="connsiteX907" fmla="*/ 307976 w 1640088"/>
                <a:gd name="connsiteY907" fmla="*/ 1040593 h 1361472"/>
                <a:gd name="connsiteX908" fmla="*/ 300124 w 1640088"/>
                <a:gd name="connsiteY908" fmla="*/ 1039580 h 1361472"/>
                <a:gd name="connsiteX909" fmla="*/ 297400 w 1640088"/>
                <a:gd name="connsiteY909" fmla="*/ 1039865 h 1361472"/>
                <a:gd name="connsiteX910" fmla="*/ 292145 w 1640088"/>
                <a:gd name="connsiteY910" fmla="*/ 1040942 h 1361472"/>
                <a:gd name="connsiteX911" fmla="*/ 287459 w 1640088"/>
                <a:gd name="connsiteY911" fmla="*/ 1043120 h 1361472"/>
                <a:gd name="connsiteX912" fmla="*/ 282773 w 1640088"/>
                <a:gd name="connsiteY912" fmla="*/ 1046767 h 1361472"/>
                <a:gd name="connsiteX913" fmla="*/ 263459 w 1640088"/>
                <a:gd name="connsiteY913" fmla="*/ 1071172 h 1361472"/>
                <a:gd name="connsiteX914" fmla="*/ 253517 w 1640088"/>
                <a:gd name="connsiteY914" fmla="*/ 1087016 h 1361472"/>
                <a:gd name="connsiteX915" fmla="*/ 247754 w 1640088"/>
                <a:gd name="connsiteY915" fmla="*/ 1101948 h 1361472"/>
                <a:gd name="connsiteX916" fmla="*/ 246361 w 1640088"/>
                <a:gd name="connsiteY916" fmla="*/ 1107027 h 1361472"/>
                <a:gd name="connsiteX917" fmla="*/ 245221 w 1640088"/>
                <a:gd name="connsiteY917" fmla="*/ 1113302 h 1361472"/>
                <a:gd name="connsiteX918" fmla="*/ 244778 w 1640088"/>
                <a:gd name="connsiteY918" fmla="*/ 1122395 h 1361472"/>
                <a:gd name="connsiteX919" fmla="*/ 245791 w 1640088"/>
                <a:gd name="connsiteY919" fmla="*/ 1129089 h 1361472"/>
                <a:gd name="connsiteX920" fmla="*/ 246614 w 1640088"/>
                <a:gd name="connsiteY920" fmla="*/ 1132255 h 1361472"/>
                <a:gd name="connsiteX921" fmla="*/ 258076 w 1640088"/>
                <a:gd name="connsiteY921" fmla="*/ 1155932 h 1361472"/>
                <a:gd name="connsiteX922" fmla="*/ 273654 w 1640088"/>
                <a:gd name="connsiteY922" fmla="*/ 1175385 h 1361472"/>
                <a:gd name="connsiteX923" fmla="*/ 280556 w 1640088"/>
                <a:gd name="connsiteY923" fmla="*/ 1180730 h 1361472"/>
                <a:gd name="connsiteX924" fmla="*/ 272261 w 1640088"/>
                <a:gd name="connsiteY924" fmla="*/ 1188557 h 1361472"/>
                <a:gd name="connsiteX925" fmla="*/ 264092 w 1640088"/>
                <a:gd name="connsiteY925" fmla="*/ 1194136 h 1361472"/>
                <a:gd name="connsiteX926" fmla="*/ 245221 w 1640088"/>
                <a:gd name="connsiteY926" fmla="*/ 1199062 h 1361472"/>
                <a:gd name="connsiteX927" fmla="*/ 223627 w 1640088"/>
                <a:gd name="connsiteY927" fmla="*/ 1200570 h 1361472"/>
                <a:gd name="connsiteX928" fmla="*/ 208493 w 1640088"/>
                <a:gd name="connsiteY928" fmla="*/ 1199905 h 1361472"/>
                <a:gd name="connsiteX929" fmla="*/ 189876 w 1640088"/>
                <a:gd name="connsiteY929" fmla="*/ 1195953 h 1361472"/>
                <a:gd name="connsiteX930" fmla="*/ 182657 w 1640088"/>
                <a:gd name="connsiteY930" fmla="*/ 1193338 h 1361472"/>
                <a:gd name="connsiteX931" fmla="*/ 169296 w 1640088"/>
                <a:gd name="connsiteY931" fmla="*/ 1186714 h 1361472"/>
                <a:gd name="connsiteX932" fmla="*/ 165369 w 1640088"/>
                <a:gd name="connsiteY932" fmla="*/ 1183979 h 1361472"/>
                <a:gd name="connsiteX933" fmla="*/ 165369 w 1640088"/>
                <a:gd name="connsiteY933" fmla="*/ 1183979 h 1361472"/>
                <a:gd name="connsiteX934" fmla="*/ 165369 w 1640088"/>
                <a:gd name="connsiteY934" fmla="*/ 1183998 h 1361472"/>
                <a:gd name="connsiteX935" fmla="*/ 165369 w 1640088"/>
                <a:gd name="connsiteY935" fmla="*/ 1183998 h 1361472"/>
                <a:gd name="connsiteX936" fmla="*/ 155364 w 1640088"/>
                <a:gd name="connsiteY936" fmla="*/ 1176152 h 1361472"/>
                <a:gd name="connsiteX937" fmla="*/ 146562 w 1640088"/>
                <a:gd name="connsiteY937" fmla="*/ 1168401 h 1361472"/>
                <a:gd name="connsiteX938" fmla="*/ 137316 w 1640088"/>
                <a:gd name="connsiteY938" fmla="*/ 1158750 h 1361472"/>
                <a:gd name="connsiteX939" fmla="*/ 129718 w 1640088"/>
                <a:gd name="connsiteY939" fmla="*/ 1150030 h 1361472"/>
                <a:gd name="connsiteX940" fmla="*/ 114330 w 1640088"/>
                <a:gd name="connsiteY940" fmla="*/ 1127620 h 1361472"/>
                <a:gd name="connsiteX941" fmla="*/ 107808 w 1640088"/>
                <a:gd name="connsiteY941" fmla="*/ 1103709 h 1361472"/>
                <a:gd name="connsiteX942" fmla="*/ 106035 w 1640088"/>
                <a:gd name="connsiteY942" fmla="*/ 1089689 h 1361472"/>
                <a:gd name="connsiteX943" fmla="*/ 106478 w 1640088"/>
                <a:gd name="connsiteY943" fmla="*/ 1068975 h 1361472"/>
                <a:gd name="connsiteX944" fmla="*/ 109011 w 1640088"/>
                <a:gd name="connsiteY944" fmla="*/ 1047901 h 1361472"/>
                <a:gd name="connsiteX945" fmla="*/ 114393 w 1640088"/>
                <a:gd name="connsiteY945" fmla="*/ 1046495 h 1361472"/>
                <a:gd name="connsiteX946" fmla="*/ 128388 w 1640088"/>
                <a:gd name="connsiteY946" fmla="*/ 1041423 h 1361472"/>
                <a:gd name="connsiteX947" fmla="*/ 149855 w 1640088"/>
                <a:gd name="connsiteY947" fmla="*/ 1030221 h 1361472"/>
                <a:gd name="connsiteX948" fmla="*/ 158910 w 1640088"/>
                <a:gd name="connsiteY948" fmla="*/ 1022552 h 1361472"/>
                <a:gd name="connsiteX949" fmla="*/ 168599 w 1640088"/>
                <a:gd name="connsiteY949" fmla="*/ 1000490 h 1361472"/>
                <a:gd name="connsiteX950" fmla="*/ 166193 w 1640088"/>
                <a:gd name="connsiteY950" fmla="*/ 985963 h 1361472"/>
                <a:gd name="connsiteX951" fmla="*/ 159164 w 1640088"/>
                <a:gd name="connsiteY951" fmla="*/ 976458 h 1361472"/>
                <a:gd name="connsiteX952" fmla="*/ 152641 w 1640088"/>
                <a:gd name="connsiteY952" fmla="*/ 971677 h 1361472"/>
                <a:gd name="connsiteX953" fmla="*/ 146942 w 1640088"/>
                <a:gd name="connsiteY953" fmla="*/ 969765 h 1361472"/>
                <a:gd name="connsiteX954" fmla="*/ 140356 w 1640088"/>
                <a:gd name="connsiteY954" fmla="*/ 969125 h 1361472"/>
                <a:gd name="connsiteX955" fmla="*/ 138520 w 1640088"/>
                <a:gd name="connsiteY955" fmla="*/ 969069 h 1361472"/>
                <a:gd name="connsiteX956" fmla="*/ 129274 w 1640088"/>
                <a:gd name="connsiteY956" fmla="*/ 970183 h 1361472"/>
                <a:gd name="connsiteX957" fmla="*/ 119206 w 1640088"/>
                <a:gd name="connsiteY957" fmla="*/ 974350 h 1361472"/>
                <a:gd name="connsiteX958" fmla="*/ 116990 w 1640088"/>
                <a:gd name="connsiteY958" fmla="*/ 976167 h 1361472"/>
                <a:gd name="connsiteX959" fmla="*/ 113443 w 1640088"/>
                <a:gd name="connsiteY959" fmla="*/ 979276 h 1361472"/>
                <a:gd name="connsiteX960" fmla="*/ 110721 w 1640088"/>
                <a:gd name="connsiteY960" fmla="*/ 982240 h 1361472"/>
                <a:gd name="connsiteX961" fmla="*/ 102805 w 1640088"/>
                <a:gd name="connsiteY961" fmla="*/ 993012 h 1361472"/>
                <a:gd name="connsiteX962" fmla="*/ 93813 w 1640088"/>
                <a:gd name="connsiteY962" fmla="*/ 1012819 h 1361472"/>
                <a:gd name="connsiteX963" fmla="*/ 90013 w 1640088"/>
                <a:gd name="connsiteY963" fmla="*/ 1025636 h 1361472"/>
                <a:gd name="connsiteX964" fmla="*/ 89317 w 1640088"/>
                <a:gd name="connsiteY964" fmla="*/ 1025636 h 1361472"/>
                <a:gd name="connsiteX965" fmla="*/ 82034 w 1640088"/>
                <a:gd name="connsiteY965" fmla="*/ 1025142 h 1361472"/>
                <a:gd name="connsiteX966" fmla="*/ 73296 w 1640088"/>
                <a:gd name="connsiteY966" fmla="*/ 1023255 h 1361472"/>
                <a:gd name="connsiteX967" fmla="*/ 63734 w 1640088"/>
                <a:gd name="connsiteY967" fmla="*/ 1017683 h 1361472"/>
                <a:gd name="connsiteX968" fmla="*/ 52272 w 1640088"/>
                <a:gd name="connsiteY968" fmla="*/ 1006328 h 1361472"/>
                <a:gd name="connsiteX969" fmla="*/ 39417 w 1640088"/>
                <a:gd name="connsiteY969" fmla="*/ 987439 h 1361472"/>
                <a:gd name="connsiteX970" fmla="*/ 32958 w 1640088"/>
                <a:gd name="connsiteY970" fmla="*/ 970126 h 1361472"/>
                <a:gd name="connsiteX971" fmla="*/ 28019 w 1640088"/>
                <a:gd name="connsiteY971" fmla="*/ 951996 h 1361472"/>
                <a:gd name="connsiteX972" fmla="*/ 26499 w 1640088"/>
                <a:gd name="connsiteY972" fmla="*/ 918542 h 1361472"/>
                <a:gd name="connsiteX973" fmla="*/ 27069 w 1640088"/>
                <a:gd name="connsiteY973" fmla="*/ 882042 h 1361472"/>
                <a:gd name="connsiteX974" fmla="*/ 40874 w 1640088"/>
                <a:gd name="connsiteY974" fmla="*/ 824955 h 1361472"/>
                <a:gd name="connsiteX975" fmla="*/ 48156 w 1640088"/>
                <a:gd name="connsiteY975" fmla="*/ 808402 h 1361472"/>
                <a:gd name="connsiteX976" fmla="*/ 57022 w 1640088"/>
                <a:gd name="connsiteY976" fmla="*/ 791209 h 1361472"/>
                <a:gd name="connsiteX977" fmla="*/ 75512 w 1640088"/>
                <a:gd name="connsiteY977" fmla="*/ 760054 h 1361472"/>
                <a:gd name="connsiteX978" fmla="*/ 96979 w 1640088"/>
                <a:gd name="connsiteY978" fmla="*/ 733989 h 1361472"/>
                <a:gd name="connsiteX979" fmla="*/ 110467 w 1640088"/>
                <a:gd name="connsiteY979" fmla="*/ 720596 h 1361472"/>
                <a:gd name="connsiteX980" fmla="*/ 121866 w 1640088"/>
                <a:gd name="connsiteY980" fmla="*/ 710313 h 1361472"/>
                <a:gd name="connsiteX981" fmla="*/ 141559 w 1640088"/>
                <a:gd name="connsiteY981" fmla="*/ 695799 h 1361472"/>
                <a:gd name="connsiteX982" fmla="*/ 146055 w 1640088"/>
                <a:gd name="connsiteY982" fmla="*/ 692835 h 1361472"/>
                <a:gd name="connsiteX983" fmla="*/ 171385 w 1640088"/>
                <a:gd name="connsiteY983" fmla="*/ 695362 h 1361472"/>
                <a:gd name="connsiteX984" fmla="*/ 177717 w 1640088"/>
                <a:gd name="connsiteY984" fmla="*/ 695425 h 1361472"/>
                <a:gd name="connsiteX985" fmla="*/ 197538 w 1640088"/>
                <a:gd name="connsiteY985" fmla="*/ 694450 h 1361472"/>
                <a:gd name="connsiteX986" fmla="*/ 226097 w 1640088"/>
                <a:gd name="connsiteY986" fmla="*/ 683742 h 1361472"/>
                <a:gd name="connsiteX987" fmla="*/ 230277 w 1640088"/>
                <a:gd name="connsiteY987" fmla="*/ 675497 h 1361472"/>
                <a:gd name="connsiteX988" fmla="*/ 230023 w 1640088"/>
                <a:gd name="connsiteY988" fmla="*/ 669741 h 1361472"/>
                <a:gd name="connsiteX989" fmla="*/ 228377 w 1640088"/>
                <a:gd name="connsiteY989" fmla="*/ 665701 h 1361472"/>
                <a:gd name="connsiteX990" fmla="*/ 224641 w 1640088"/>
                <a:gd name="connsiteY990" fmla="*/ 661971 h 1361472"/>
                <a:gd name="connsiteX991" fmla="*/ 218372 w 1640088"/>
                <a:gd name="connsiteY991" fmla="*/ 658596 h 1361472"/>
                <a:gd name="connsiteX992" fmla="*/ 207544 w 1640088"/>
                <a:gd name="connsiteY992" fmla="*/ 656113 h 1361472"/>
                <a:gd name="connsiteX993" fmla="*/ 195195 w 1640088"/>
                <a:gd name="connsiteY993" fmla="*/ 654720 h 1361472"/>
                <a:gd name="connsiteX994" fmla="*/ 191839 w 1640088"/>
                <a:gd name="connsiteY994" fmla="*/ 654575 h 1361472"/>
                <a:gd name="connsiteX995" fmla="*/ 177465 w 1640088"/>
                <a:gd name="connsiteY995" fmla="*/ 656398 h 1361472"/>
                <a:gd name="connsiteX996" fmla="*/ 161760 w 1640088"/>
                <a:gd name="connsiteY996" fmla="*/ 661186 h 1361472"/>
                <a:gd name="connsiteX997" fmla="*/ 150868 w 1640088"/>
                <a:gd name="connsiteY997" fmla="*/ 665637 h 1361472"/>
                <a:gd name="connsiteX998" fmla="*/ 144979 w 1640088"/>
                <a:gd name="connsiteY998" fmla="*/ 668183 h 1361472"/>
                <a:gd name="connsiteX999" fmla="*/ 134087 w 1640088"/>
                <a:gd name="connsiteY999" fmla="*/ 664935 h 1361472"/>
                <a:gd name="connsiteX1000" fmla="*/ 126805 w 1640088"/>
                <a:gd name="connsiteY1000" fmla="*/ 661122 h 1361472"/>
                <a:gd name="connsiteX1001" fmla="*/ 112873 w 1640088"/>
                <a:gd name="connsiteY1001" fmla="*/ 647888 h 1361472"/>
                <a:gd name="connsiteX1002" fmla="*/ 112113 w 1640088"/>
                <a:gd name="connsiteY1002" fmla="*/ 646805 h 1361472"/>
                <a:gd name="connsiteX1003" fmla="*/ 107491 w 1640088"/>
                <a:gd name="connsiteY1003" fmla="*/ 639915 h 1361472"/>
                <a:gd name="connsiteX1004" fmla="*/ 104008 w 1640088"/>
                <a:gd name="connsiteY1004" fmla="*/ 633627 h 1361472"/>
                <a:gd name="connsiteX1005" fmla="*/ 101349 w 1640088"/>
                <a:gd name="connsiteY1005" fmla="*/ 623647 h 1361472"/>
                <a:gd name="connsiteX1006" fmla="*/ 101665 w 1640088"/>
                <a:gd name="connsiteY1006" fmla="*/ 599888 h 1361472"/>
                <a:gd name="connsiteX1007" fmla="*/ 103755 w 1640088"/>
                <a:gd name="connsiteY1007" fmla="*/ 588141 h 1361472"/>
                <a:gd name="connsiteX1008" fmla="*/ 106921 w 1640088"/>
                <a:gd name="connsiteY1008" fmla="*/ 578472 h 1361472"/>
                <a:gd name="connsiteX1009" fmla="*/ 116040 w 1640088"/>
                <a:gd name="connsiteY1009" fmla="*/ 563451 h 1361472"/>
                <a:gd name="connsiteX1010" fmla="*/ 123576 w 1640088"/>
                <a:gd name="connsiteY1010" fmla="*/ 553794 h 1361472"/>
                <a:gd name="connsiteX1011" fmla="*/ 131997 w 1640088"/>
                <a:gd name="connsiteY1011" fmla="*/ 544580 h 1361472"/>
                <a:gd name="connsiteX1012" fmla="*/ 150425 w 1640088"/>
                <a:gd name="connsiteY1012" fmla="*/ 527888 h 1361472"/>
                <a:gd name="connsiteX1013" fmla="*/ 159480 w 1640088"/>
                <a:gd name="connsiteY1013" fmla="*/ 521049 h 1361472"/>
                <a:gd name="connsiteX1014" fmla="*/ 170688 w 1640088"/>
                <a:gd name="connsiteY1014" fmla="*/ 513988 h 1361472"/>
                <a:gd name="connsiteX1015" fmla="*/ 191649 w 1640088"/>
                <a:gd name="connsiteY1015" fmla="*/ 502736 h 1361472"/>
                <a:gd name="connsiteX1016" fmla="*/ 209443 w 1640088"/>
                <a:gd name="connsiteY1016" fmla="*/ 496023 h 1361472"/>
                <a:gd name="connsiteX1017" fmla="*/ 211026 w 1640088"/>
                <a:gd name="connsiteY1017" fmla="*/ 495542 h 1361472"/>
                <a:gd name="connsiteX1018" fmla="*/ 217928 w 1640088"/>
                <a:gd name="connsiteY1018" fmla="*/ 499772 h 1361472"/>
                <a:gd name="connsiteX1019" fmla="*/ 238825 w 1640088"/>
                <a:gd name="connsiteY1019" fmla="*/ 507726 h 1361472"/>
                <a:gd name="connsiteX1020" fmla="*/ 263649 w 1640088"/>
                <a:gd name="connsiteY1020" fmla="*/ 511867 h 1361472"/>
                <a:gd name="connsiteX1021" fmla="*/ 265865 w 1640088"/>
                <a:gd name="connsiteY1021" fmla="*/ 511956 h 1361472"/>
                <a:gd name="connsiteX1022" fmla="*/ 272261 w 1640088"/>
                <a:gd name="connsiteY1022" fmla="*/ 511316 h 1361472"/>
                <a:gd name="connsiteX1023" fmla="*/ 282710 w 1640088"/>
                <a:gd name="connsiteY1023" fmla="*/ 506111 h 1361472"/>
                <a:gd name="connsiteX1024" fmla="*/ 285369 w 1640088"/>
                <a:gd name="connsiteY1024" fmla="*/ 502381 h 1361472"/>
                <a:gd name="connsiteX1025" fmla="*/ 286319 w 1640088"/>
                <a:gd name="connsiteY1025" fmla="*/ 496296 h 1361472"/>
                <a:gd name="connsiteX1026" fmla="*/ 279290 w 1640088"/>
                <a:gd name="connsiteY1026" fmla="*/ 484403 h 1361472"/>
                <a:gd name="connsiteX1027" fmla="*/ 269664 w 1640088"/>
                <a:gd name="connsiteY1027" fmla="*/ 478413 h 1361472"/>
                <a:gd name="connsiteX1028" fmla="*/ 263586 w 1640088"/>
                <a:gd name="connsiteY1028" fmla="*/ 475931 h 1361472"/>
                <a:gd name="connsiteX1029" fmla="*/ 244968 w 1640088"/>
                <a:gd name="connsiteY1029" fmla="*/ 472619 h 1361472"/>
                <a:gd name="connsiteX1030" fmla="*/ 230910 w 1640088"/>
                <a:gd name="connsiteY1030" fmla="*/ 471688 h 1361472"/>
                <a:gd name="connsiteX1031" fmla="*/ 227237 w 1640088"/>
                <a:gd name="connsiteY1031" fmla="*/ 471789 h 1361472"/>
                <a:gd name="connsiteX1032" fmla="*/ 219195 w 1640088"/>
                <a:gd name="connsiteY1032" fmla="*/ 472619 h 1361472"/>
                <a:gd name="connsiteX1033" fmla="*/ 215523 w 1640088"/>
                <a:gd name="connsiteY1033" fmla="*/ 468825 h 1361472"/>
                <a:gd name="connsiteX1034" fmla="*/ 207796 w 1640088"/>
                <a:gd name="connsiteY1034" fmla="*/ 456420 h 1361472"/>
                <a:gd name="connsiteX1035" fmla="*/ 203807 w 1640088"/>
                <a:gd name="connsiteY1035" fmla="*/ 444591 h 1361472"/>
                <a:gd name="connsiteX1036" fmla="*/ 203364 w 1640088"/>
                <a:gd name="connsiteY1036" fmla="*/ 432826 h 1361472"/>
                <a:gd name="connsiteX1037" fmla="*/ 205263 w 1640088"/>
                <a:gd name="connsiteY1037" fmla="*/ 424169 h 1361472"/>
                <a:gd name="connsiteX1038" fmla="*/ 207796 w 1640088"/>
                <a:gd name="connsiteY1038" fmla="*/ 419508 h 1361472"/>
                <a:gd name="connsiteX1039" fmla="*/ 227111 w 1640088"/>
                <a:gd name="connsiteY1039" fmla="*/ 400492 h 1361472"/>
                <a:gd name="connsiteX1040" fmla="*/ 237496 w 1640088"/>
                <a:gd name="connsiteY1040" fmla="*/ 393507 h 1361472"/>
                <a:gd name="connsiteX1041" fmla="*/ 248007 w 1640088"/>
                <a:gd name="connsiteY1041" fmla="*/ 387998 h 1361472"/>
                <a:gd name="connsiteX1042" fmla="*/ 255860 w 1640088"/>
                <a:gd name="connsiteY1042" fmla="*/ 384687 h 1361472"/>
                <a:gd name="connsiteX1043" fmla="*/ 267955 w 1640088"/>
                <a:gd name="connsiteY1043" fmla="*/ 381248 h 1361472"/>
                <a:gd name="connsiteX1044" fmla="*/ 280556 w 1640088"/>
                <a:gd name="connsiteY1044" fmla="*/ 378632 h 1361472"/>
                <a:gd name="connsiteX1045" fmla="*/ 298224 w 1640088"/>
                <a:gd name="connsiteY1045" fmla="*/ 376872 h 1361472"/>
                <a:gd name="connsiteX1046" fmla="*/ 301073 w 1640088"/>
                <a:gd name="connsiteY1046" fmla="*/ 376815 h 1361472"/>
                <a:gd name="connsiteX1047" fmla="*/ 315511 w 1640088"/>
                <a:gd name="connsiteY1047" fmla="*/ 377575 h 1361472"/>
                <a:gd name="connsiteX1048" fmla="*/ 343628 w 1640088"/>
                <a:gd name="connsiteY1048" fmla="*/ 382451 h 1361472"/>
                <a:gd name="connsiteX1049" fmla="*/ 370983 w 1640088"/>
                <a:gd name="connsiteY1049" fmla="*/ 390544 h 1361472"/>
                <a:gd name="connsiteX1050" fmla="*/ 392450 w 1640088"/>
                <a:gd name="connsiteY1050" fmla="*/ 401049 h 1361472"/>
                <a:gd name="connsiteX1051" fmla="*/ 411131 w 1640088"/>
                <a:gd name="connsiteY1051" fmla="*/ 413018 h 1361472"/>
                <a:gd name="connsiteX1052" fmla="*/ 412777 w 1640088"/>
                <a:gd name="connsiteY1052" fmla="*/ 414221 h 1361472"/>
                <a:gd name="connsiteX1053" fmla="*/ 412967 w 1640088"/>
                <a:gd name="connsiteY1053" fmla="*/ 437695 h 1361472"/>
                <a:gd name="connsiteX1054" fmla="*/ 417970 w 1640088"/>
                <a:gd name="connsiteY1054" fmla="*/ 453685 h 1361472"/>
                <a:gd name="connsiteX1055" fmla="*/ 422086 w 1640088"/>
                <a:gd name="connsiteY1055" fmla="*/ 458409 h 1361472"/>
                <a:gd name="connsiteX1056" fmla="*/ 427152 w 1640088"/>
                <a:gd name="connsiteY1056" fmla="*/ 461638 h 1361472"/>
                <a:gd name="connsiteX1057" fmla="*/ 433421 w 1640088"/>
                <a:gd name="connsiteY1057" fmla="*/ 463335 h 1361472"/>
                <a:gd name="connsiteX1058" fmla="*/ 433928 w 1640088"/>
                <a:gd name="connsiteY1058" fmla="*/ 463316 h 1361472"/>
                <a:gd name="connsiteX1059" fmla="*/ 438044 w 1640088"/>
                <a:gd name="connsiteY1059" fmla="*/ 462778 h 1361472"/>
                <a:gd name="connsiteX1060" fmla="*/ 441653 w 1640088"/>
                <a:gd name="connsiteY1060" fmla="*/ 461081 h 1361472"/>
                <a:gd name="connsiteX1061" fmla="*/ 446086 w 1640088"/>
                <a:gd name="connsiteY1061" fmla="*/ 456502 h 1361472"/>
                <a:gd name="connsiteX1062" fmla="*/ 448492 w 1640088"/>
                <a:gd name="connsiteY1062" fmla="*/ 451633 h 1361472"/>
                <a:gd name="connsiteX1063" fmla="*/ 449189 w 1640088"/>
                <a:gd name="connsiteY1063" fmla="*/ 440367 h 1361472"/>
                <a:gd name="connsiteX1064" fmla="*/ 445643 w 1640088"/>
                <a:gd name="connsiteY1064" fmla="*/ 426898 h 1361472"/>
                <a:gd name="connsiteX1065" fmla="*/ 440324 w 1640088"/>
                <a:gd name="connsiteY1065" fmla="*/ 415779 h 1361472"/>
                <a:gd name="connsiteX1066" fmla="*/ 436777 w 1640088"/>
                <a:gd name="connsiteY1066" fmla="*/ 410415 h 1361472"/>
                <a:gd name="connsiteX1067" fmla="*/ 437284 w 1640088"/>
                <a:gd name="connsiteY1067" fmla="*/ 401341 h 1361472"/>
                <a:gd name="connsiteX1068" fmla="*/ 440513 w 1640088"/>
                <a:gd name="connsiteY1068" fmla="*/ 380868 h 1361472"/>
                <a:gd name="connsiteX1069" fmla="*/ 446909 w 1640088"/>
                <a:gd name="connsiteY1069" fmla="*/ 361712 h 1361472"/>
                <a:gd name="connsiteX1070" fmla="*/ 457104 w 1640088"/>
                <a:gd name="connsiteY1070" fmla="*/ 337497 h 1361472"/>
                <a:gd name="connsiteX1071" fmla="*/ 470276 w 1640088"/>
                <a:gd name="connsiteY1071" fmla="*/ 314441 h 1361472"/>
                <a:gd name="connsiteX1072" fmla="*/ 485790 w 1640088"/>
                <a:gd name="connsiteY1072" fmla="*/ 289295 h 1361472"/>
                <a:gd name="connsiteX1073" fmla="*/ 500482 w 1640088"/>
                <a:gd name="connsiteY1073" fmla="*/ 266941 h 1361472"/>
                <a:gd name="connsiteX1074" fmla="*/ 510487 w 1640088"/>
                <a:gd name="connsiteY1074" fmla="*/ 254143 h 1361472"/>
                <a:gd name="connsiteX1075" fmla="*/ 520872 w 1640088"/>
                <a:gd name="connsiteY1075" fmla="*/ 241941 h 1361472"/>
                <a:gd name="connsiteX1076" fmla="*/ 532650 w 1640088"/>
                <a:gd name="connsiteY1076" fmla="*/ 228681 h 1361472"/>
                <a:gd name="connsiteX1077" fmla="*/ 545505 w 1640088"/>
                <a:gd name="connsiteY1077" fmla="*/ 215446 h 1361472"/>
                <a:gd name="connsiteX1078" fmla="*/ 557347 w 1640088"/>
                <a:gd name="connsiteY1078" fmla="*/ 204301 h 1361472"/>
                <a:gd name="connsiteX1079" fmla="*/ 570708 w 1640088"/>
                <a:gd name="connsiteY1079" fmla="*/ 191680 h 1361472"/>
                <a:gd name="connsiteX1080" fmla="*/ 595025 w 1640088"/>
                <a:gd name="connsiteY1080" fmla="*/ 169105 h 1361472"/>
                <a:gd name="connsiteX1081" fmla="*/ 595025 w 1640088"/>
                <a:gd name="connsiteY1081" fmla="*/ 169105 h 1361472"/>
                <a:gd name="connsiteX1082" fmla="*/ 607816 w 1640088"/>
                <a:gd name="connsiteY1082" fmla="*/ 159055 h 1361472"/>
                <a:gd name="connsiteX1083" fmla="*/ 624977 w 1640088"/>
                <a:gd name="connsiteY1083" fmla="*/ 147436 h 1361472"/>
                <a:gd name="connsiteX1084" fmla="*/ 657083 w 1640088"/>
                <a:gd name="connsiteY1084" fmla="*/ 128274 h 1361472"/>
                <a:gd name="connsiteX1085" fmla="*/ 682096 w 1640088"/>
                <a:gd name="connsiteY1085" fmla="*/ 120010 h 1361472"/>
                <a:gd name="connsiteX1086" fmla="*/ 692924 w 1640088"/>
                <a:gd name="connsiteY1086" fmla="*/ 119351 h 1361472"/>
                <a:gd name="connsiteX1087" fmla="*/ 703880 w 1640088"/>
                <a:gd name="connsiteY1087" fmla="*/ 119820 h 1361472"/>
                <a:gd name="connsiteX1088" fmla="*/ 713315 w 1640088"/>
                <a:gd name="connsiteY1088" fmla="*/ 121150 h 1361472"/>
                <a:gd name="connsiteX1089" fmla="*/ 718887 w 1640088"/>
                <a:gd name="connsiteY1089" fmla="*/ 122765 h 1361472"/>
                <a:gd name="connsiteX1090" fmla="*/ 724460 w 1640088"/>
                <a:gd name="connsiteY1090" fmla="*/ 125437 h 1361472"/>
                <a:gd name="connsiteX1091" fmla="*/ 728006 w 1640088"/>
                <a:gd name="connsiteY1091" fmla="*/ 127634 h 1361472"/>
                <a:gd name="connsiteX1092" fmla="*/ 734211 w 1640088"/>
                <a:gd name="connsiteY1092" fmla="*/ 132706 h 1361472"/>
                <a:gd name="connsiteX1093" fmla="*/ 743457 w 1640088"/>
                <a:gd name="connsiteY1093" fmla="*/ 142591 h 1361472"/>
                <a:gd name="connsiteX1094" fmla="*/ 745674 w 1640088"/>
                <a:gd name="connsiteY1094" fmla="*/ 145238 h 1361472"/>
                <a:gd name="connsiteX1095" fmla="*/ 747763 w 1640088"/>
                <a:gd name="connsiteY1095" fmla="*/ 147910 h 1361472"/>
                <a:gd name="connsiteX1096" fmla="*/ 736681 w 1640088"/>
                <a:gd name="connsiteY1096" fmla="*/ 166680 h 1361472"/>
                <a:gd name="connsiteX1097" fmla="*/ 730918 w 1640088"/>
                <a:gd name="connsiteY1097" fmla="*/ 177040 h 1361472"/>
                <a:gd name="connsiteX1098" fmla="*/ 725790 w 1640088"/>
                <a:gd name="connsiteY1098" fmla="*/ 189863 h 1361472"/>
                <a:gd name="connsiteX1099" fmla="*/ 718697 w 1640088"/>
                <a:gd name="connsiteY1099" fmla="*/ 213540 h 1361472"/>
                <a:gd name="connsiteX1100" fmla="*/ 716734 w 1640088"/>
                <a:gd name="connsiteY1100" fmla="*/ 224812 h 1361472"/>
                <a:gd name="connsiteX1101" fmla="*/ 715974 w 1640088"/>
                <a:gd name="connsiteY1101" fmla="*/ 238268 h 1361472"/>
                <a:gd name="connsiteX1102" fmla="*/ 716987 w 1640088"/>
                <a:gd name="connsiteY1102" fmla="*/ 245170 h 1361472"/>
                <a:gd name="connsiteX1103" fmla="*/ 719267 w 1640088"/>
                <a:gd name="connsiteY1103" fmla="*/ 251446 h 1361472"/>
                <a:gd name="connsiteX1104" fmla="*/ 723447 w 1640088"/>
                <a:gd name="connsiteY1104" fmla="*/ 256936 h 1361472"/>
                <a:gd name="connsiteX1105" fmla="*/ 728892 w 1640088"/>
                <a:gd name="connsiteY1105" fmla="*/ 260748 h 1361472"/>
                <a:gd name="connsiteX1106" fmla="*/ 730602 w 1640088"/>
                <a:gd name="connsiteY1106" fmla="*/ 261451 h 1361472"/>
                <a:gd name="connsiteX1107" fmla="*/ 735098 w 1640088"/>
                <a:gd name="connsiteY1107" fmla="*/ 262711 h 1361472"/>
                <a:gd name="connsiteX1108" fmla="*/ 737568 w 1640088"/>
                <a:gd name="connsiteY1108" fmla="*/ 262920 h 1361472"/>
                <a:gd name="connsiteX1109" fmla="*/ 752322 w 1640088"/>
                <a:gd name="connsiteY1109" fmla="*/ 257512 h 1361472"/>
                <a:gd name="connsiteX1110" fmla="*/ 761314 w 1640088"/>
                <a:gd name="connsiteY1110" fmla="*/ 247140 h 1361472"/>
                <a:gd name="connsiteX1111" fmla="*/ 767710 w 1640088"/>
                <a:gd name="connsiteY1111" fmla="*/ 232638 h 1361472"/>
                <a:gd name="connsiteX1112" fmla="*/ 772776 w 1640088"/>
                <a:gd name="connsiteY1112" fmla="*/ 211862 h 1361472"/>
                <a:gd name="connsiteX1113" fmla="*/ 776386 w 1640088"/>
                <a:gd name="connsiteY1113" fmla="*/ 183853 h 1361472"/>
                <a:gd name="connsiteX1114" fmla="*/ 777146 w 1640088"/>
                <a:gd name="connsiteY1114" fmla="*/ 172379 h 1361472"/>
                <a:gd name="connsiteX1115" fmla="*/ 775879 w 1640088"/>
                <a:gd name="connsiteY1115" fmla="*/ 155262 h 1361472"/>
                <a:gd name="connsiteX1116" fmla="*/ 774486 w 1640088"/>
                <a:gd name="connsiteY1116" fmla="*/ 149962 h 1361472"/>
                <a:gd name="connsiteX1117" fmla="*/ 801209 w 1640088"/>
                <a:gd name="connsiteY1117" fmla="*/ 120529 h 1361472"/>
                <a:gd name="connsiteX1118" fmla="*/ 830401 w 1640088"/>
                <a:gd name="connsiteY1118" fmla="*/ 92394 h 1361472"/>
                <a:gd name="connsiteX1119" fmla="*/ 862443 w 1640088"/>
                <a:gd name="connsiteY1119" fmla="*/ 68597 h 1361472"/>
                <a:gd name="connsiteX1120" fmla="*/ 881884 w 1640088"/>
                <a:gd name="connsiteY1120" fmla="*/ 57369 h 1361472"/>
                <a:gd name="connsiteX1121" fmla="*/ 899298 w 1640088"/>
                <a:gd name="connsiteY1121" fmla="*/ 48232 h 1361472"/>
                <a:gd name="connsiteX1122" fmla="*/ 927604 w 1640088"/>
                <a:gd name="connsiteY1122" fmla="*/ 36738 h 1361472"/>
                <a:gd name="connsiteX1123" fmla="*/ 937230 w 1640088"/>
                <a:gd name="connsiteY1123" fmla="*/ 33503 h 1361472"/>
                <a:gd name="connsiteX1124" fmla="*/ 944322 w 1640088"/>
                <a:gd name="connsiteY1124" fmla="*/ 31514 h 1361472"/>
                <a:gd name="connsiteX1125" fmla="*/ 950844 w 1640088"/>
                <a:gd name="connsiteY1125" fmla="*/ 29760 h 1361472"/>
                <a:gd name="connsiteX1126" fmla="*/ 959773 w 1640088"/>
                <a:gd name="connsiteY1126" fmla="*/ 28000 h 1361472"/>
                <a:gd name="connsiteX1127" fmla="*/ 968511 w 1640088"/>
                <a:gd name="connsiteY1127" fmla="*/ 26796 h 1361472"/>
                <a:gd name="connsiteX1128" fmla="*/ 981683 w 1640088"/>
                <a:gd name="connsiteY1128" fmla="*/ 25923 h 1361472"/>
                <a:gd name="connsiteX1129" fmla="*/ 983203 w 1640088"/>
                <a:gd name="connsiteY1129" fmla="*/ -547 h 1361472"/>
                <a:gd name="connsiteX1130" fmla="*/ 935013 w 1640088"/>
                <a:gd name="connsiteY1130" fmla="*/ 6868 h 1361472"/>
                <a:gd name="connsiteX1131" fmla="*/ 911329 w 1640088"/>
                <a:gd name="connsiteY1131" fmla="*/ 15259 h 1361472"/>
                <a:gd name="connsiteX1132" fmla="*/ 899235 w 1640088"/>
                <a:gd name="connsiteY1132" fmla="*/ 20394 h 1361472"/>
                <a:gd name="connsiteX1133" fmla="*/ 886000 w 1640088"/>
                <a:gd name="connsiteY1133" fmla="*/ 26530 h 1361472"/>
                <a:gd name="connsiteX1134" fmla="*/ 862570 w 1640088"/>
                <a:gd name="connsiteY1134" fmla="*/ 39347 h 1361472"/>
                <a:gd name="connsiteX1135" fmla="*/ 842370 w 1640088"/>
                <a:gd name="connsiteY1135" fmla="*/ 52316 h 1361472"/>
                <a:gd name="connsiteX1136" fmla="*/ 821156 w 1640088"/>
                <a:gd name="connsiteY1136" fmla="*/ 68717 h 1361472"/>
                <a:gd name="connsiteX1137" fmla="*/ 800322 w 1640088"/>
                <a:gd name="connsiteY1137" fmla="*/ 87467 h 1361472"/>
                <a:gd name="connsiteX1138" fmla="*/ 766064 w 1640088"/>
                <a:gd name="connsiteY1138" fmla="*/ 123613 h 1361472"/>
                <a:gd name="connsiteX1139" fmla="*/ 761757 w 1640088"/>
                <a:gd name="connsiteY1139" fmla="*/ 128635 h 1361472"/>
                <a:gd name="connsiteX1140" fmla="*/ 754919 w 1640088"/>
                <a:gd name="connsiteY1140" fmla="*/ 120181 h 1361472"/>
                <a:gd name="connsiteX1141" fmla="*/ 744090 w 1640088"/>
                <a:gd name="connsiteY1141" fmla="*/ 109884 h 1361472"/>
                <a:gd name="connsiteX1142" fmla="*/ 732692 w 1640088"/>
                <a:gd name="connsiteY1142" fmla="*/ 102260 h 1361472"/>
                <a:gd name="connsiteX1143" fmla="*/ 720850 w 1640088"/>
                <a:gd name="connsiteY1143" fmla="*/ 97618 h 1361472"/>
                <a:gd name="connsiteX1144" fmla="*/ 710401 w 1640088"/>
                <a:gd name="connsiteY1144" fmla="*/ 95864 h 1361472"/>
                <a:gd name="connsiteX1145" fmla="*/ 700966 w 1640088"/>
                <a:gd name="connsiteY1145" fmla="*/ 94946 h 1361472"/>
                <a:gd name="connsiteX1146" fmla="*/ 691151 w 1640088"/>
                <a:gd name="connsiteY1146" fmla="*/ 94471 h 1361472"/>
                <a:gd name="connsiteX1147" fmla="*/ 674877 w 1640088"/>
                <a:gd name="connsiteY1147" fmla="*/ 96143 h 1361472"/>
                <a:gd name="connsiteX1148" fmla="*/ 651637 w 1640088"/>
                <a:gd name="connsiteY1148" fmla="*/ 103520 h 1361472"/>
                <a:gd name="connsiteX1149" fmla="*/ 605727 w 1640088"/>
                <a:gd name="connsiteY1149" fmla="*/ 130249 h 1361472"/>
                <a:gd name="connsiteX1150" fmla="*/ 596544 w 1640088"/>
                <a:gd name="connsiteY1150" fmla="*/ 136436 h 1361472"/>
                <a:gd name="connsiteX1151" fmla="*/ 586223 w 1640088"/>
                <a:gd name="connsiteY1151" fmla="*/ 144326 h 1361472"/>
                <a:gd name="connsiteX1152" fmla="*/ 565896 w 1640088"/>
                <a:gd name="connsiteY1152" fmla="*/ 162101 h 1361472"/>
                <a:gd name="connsiteX1153" fmla="*/ 548608 w 1640088"/>
                <a:gd name="connsiteY1153" fmla="*/ 178655 h 1361472"/>
                <a:gd name="connsiteX1154" fmla="*/ 529231 w 1640088"/>
                <a:gd name="connsiteY1154" fmla="*/ 197487 h 1361472"/>
                <a:gd name="connsiteX1155" fmla="*/ 495352 w 1640088"/>
                <a:gd name="connsiteY1155" fmla="*/ 235102 h 1361472"/>
                <a:gd name="connsiteX1156" fmla="*/ 478508 w 1640088"/>
                <a:gd name="connsiteY1156" fmla="*/ 257227 h 1361472"/>
                <a:gd name="connsiteX1157" fmla="*/ 465020 w 1640088"/>
                <a:gd name="connsiteY1157" fmla="*/ 278086 h 1361472"/>
                <a:gd name="connsiteX1158" fmla="*/ 452039 w 1640088"/>
                <a:gd name="connsiteY1158" fmla="*/ 299091 h 1361472"/>
                <a:gd name="connsiteX1159" fmla="*/ 439753 w 1640088"/>
                <a:gd name="connsiteY1159" fmla="*/ 319931 h 1361472"/>
                <a:gd name="connsiteX1160" fmla="*/ 435131 w 1640088"/>
                <a:gd name="connsiteY1160" fmla="*/ 328955 h 1361472"/>
                <a:gd name="connsiteX1161" fmla="*/ 430002 w 1640088"/>
                <a:gd name="connsiteY1161" fmla="*/ 341284 h 1361472"/>
                <a:gd name="connsiteX1162" fmla="*/ 420629 w 1640088"/>
                <a:gd name="connsiteY1162" fmla="*/ 365316 h 1361472"/>
                <a:gd name="connsiteX1163" fmla="*/ 417590 w 1640088"/>
                <a:gd name="connsiteY1163" fmla="*/ 375378 h 1361472"/>
                <a:gd name="connsiteX1164" fmla="*/ 415247 w 1640088"/>
                <a:gd name="connsiteY1164" fmla="*/ 388353 h 1361472"/>
                <a:gd name="connsiteX1165" fmla="*/ 414741 w 1640088"/>
                <a:gd name="connsiteY1165" fmla="*/ 391811 h 1361472"/>
                <a:gd name="connsiteX1166" fmla="*/ 407079 w 1640088"/>
                <a:gd name="connsiteY1166" fmla="*/ 386523 h 1361472"/>
                <a:gd name="connsiteX1167" fmla="*/ 385738 w 1640088"/>
                <a:gd name="connsiteY1167" fmla="*/ 374409 h 1361472"/>
                <a:gd name="connsiteX1168" fmla="*/ 373263 w 1640088"/>
                <a:gd name="connsiteY1168" fmla="*/ 368976 h 1361472"/>
                <a:gd name="connsiteX1169" fmla="*/ 359965 w 1640088"/>
                <a:gd name="connsiteY1169" fmla="*/ 364543 h 1361472"/>
                <a:gd name="connsiteX1170" fmla="*/ 337422 w 1640088"/>
                <a:gd name="connsiteY1170" fmla="*/ 358831 h 1361472"/>
                <a:gd name="connsiteX1171" fmla="*/ 324757 w 1640088"/>
                <a:gd name="connsiteY1171" fmla="*/ 356571 h 1361472"/>
                <a:gd name="connsiteX1172" fmla="*/ 308419 w 1640088"/>
                <a:gd name="connsiteY1172" fmla="*/ 354664 h 1361472"/>
                <a:gd name="connsiteX1173" fmla="*/ 299047 w 1640088"/>
                <a:gd name="connsiteY1173" fmla="*/ 354234 h 1361472"/>
                <a:gd name="connsiteX1174" fmla="*/ 270108 w 1640088"/>
                <a:gd name="connsiteY1174" fmla="*/ 357216 h 1361472"/>
                <a:gd name="connsiteX1175" fmla="*/ 258266 w 1640088"/>
                <a:gd name="connsiteY1175" fmla="*/ 359470 h 1361472"/>
                <a:gd name="connsiteX1176" fmla="*/ 239966 w 1640088"/>
                <a:gd name="connsiteY1176" fmla="*/ 365588 h 1361472"/>
                <a:gd name="connsiteX1177" fmla="*/ 226541 w 1640088"/>
                <a:gd name="connsiteY1177" fmla="*/ 371939 h 1361472"/>
                <a:gd name="connsiteX1178" fmla="*/ 217295 w 1640088"/>
                <a:gd name="connsiteY1178" fmla="*/ 377847 h 1361472"/>
                <a:gd name="connsiteX1179" fmla="*/ 206846 w 1640088"/>
                <a:gd name="connsiteY1179" fmla="*/ 386175 h 1361472"/>
                <a:gd name="connsiteX1180" fmla="*/ 197285 w 1640088"/>
                <a:gd name="connsiteY1180" fmla="*/ 394920 h 1361472"/>
                <a:gd name="connsiteX1181" fmla="*/ 190255 w 1640088"/>
                <a:gd name="connsiteY1181" fmla="*/ 402601 h 1361472"/>
                <a:gd name="connsiteX1182" fmla="*/ 184620 w 1640088"/>
                <a:gd name="connsiteY1182" fmla="*/ 410991 h 1361472"/>
                <a:gd name="connsiteX1183" fmla="*/ 180060 w 1640088"/>
                <a:gd name="connsiteY1183" fmla="*/ 424929 h 1361472"/>
                <a:gd name="connsiteX1184" fmla="*/ 181517 w 1640088"/>
                <a:gd name="connsiteY1184" fmla="*/ 454121 h 1361472"/>
                <a:gd name="connsiteX1185" fmla="*/ 187279 w 1640088"/>
                <a:gd name="connsiteY1185" fmla="*/ 467971 h 1361472"/>
                <a:gd name="connsiteX1186" fmla="*/ 193865 w 1640088"/>
                <a:gd name="connsiteY1186" fmla="*/ 478830 h 1361472"/>
                <a:gd name="connsiteX1187" fmla="*/ 190699 w 1640088"/>
                <a:gd name="connsiteY1187" fmla="*/ 480027 h 1361472"/>
                <a:gd name="connsiteX1188" fmla="*/ 177971 w 1640088"/>
                <a:gd name="connsiteY1188" fmla="*/ 485518 h 1361472"/>
                <a:gd name="connsiteX1189" fmla="*/ 166193 w 1640088"/>
                <a:gd name="connsiteY1189" fmla="*/ 491324 h 1361472"/>
                <a:gd name="connsiteX1190" fmla="*/ 145105 w 1640088"/>
                <a:gd name="connsiteY1190" fmla="*/ 503426 h 1361472"/>
                <a:gd name="connsiteX1191" fmla="*/ 124272 w 1640088"/>
                <a:gd name="connsiteY1191" fmla="*/ 519972 h 1361472"/>
                <a:gd name="connsiteX1192" fmla="*/ 116040 w 1640088"/>
                <a:gd name="connsiteY1192" fmla="*/ 527382 h 1361472"/>
                <a:gd name="connsiteX1193" fmla="*/ 107618 w 1640088"/>
                <a:gd name="connsiteY1193" fmla="*/ 536272 h 1361472"/>
                <a:gd name="connsiteX1194" fmla="*/ 91723 w 1640088"/>
                <a:gd name="connsiteY1194" fmla="*/ 556909 h 1361472"/>
                <a:gd name="connsiteX1195" fmla="*/ 86341 w 1640088"/>
                <a:gd name="connsiteY1195" fmla="*/ 565788 h 1361472"/>
                <a:gd name="connsiteX1196" fmla="*/ 81211 w 1640088"/>
                <a:gd name="connsiteY1196" fmla="*/ 579111 h 1361472"/>
                <a:gd name="connsiteX1197" fmla="*/ 78489 w 1640088"/>
                <a:gd name="connsiteY1197" fmla="*/ 591225 h 1361472"/>
                <a:gd name="connsiteX1198" fmla="*/ 76652 w 1640088"/>
                <a:gd name="connsiteY1198" fmla="*/ 607157 h 1361472"/>
                <a:gd name="connsiteX1199" fmla="*/ 76146 w 1640088"/>
                <a:gd name="connsiteY1199" fmla="*/ 618841 h 1361472"/>
                <a:gd name="connsiteX1200" fmla="*/ 78045 w 1640088"/>
                <a:gd name="connsiteY1200" fmla="*/ 632867 h 1361472"/>
                <a:gd name="connsiteX1201" fmla="*/ 79058 w 1640088"/>
                <a:gd name="connsiteY1201" fmla="*/ 637509 h 1361472"/>
                <a:gd name="connsiteX1202" fmla="*/ 82794 w 1640088"/>
                <a:gd name="connsiteY1202" fmla="*/ 646742 h 1361472"/>
                <a:gd name="connsiteX1203" fmla="*/ 90773 w 1640088"/>
                <a:gd name="connsiteY1203" fmla="*/ 660210 h 1361472"/>
                <a:gd name="connsiteX1204" fmla="*/ 109137 w 1640088"/>
                <a:gd name="connsiteY1204" fmla="*/ 678809 h 1361472"/>
                <a:gd name="connsiteX1205" fmla="*/ 117053 w 1640088"/>
                <a:gd name="connsiteY1205" fmla="*/ 684179 h 1361472"/>
                <a:gd name="connsiteX1206" fmla="*/ 107491 w 1640088"/>
                <a:gd name="connsiteY1206" fmla="*/ 690657 h 1361472"/>
                <a:gd name="connsiteX1207" fmla="*/ 89696 w 1640088"/>
                <a:gd name="connsiteY1207" fmla="*/ 705158 h 1361472"/>
                <a:gd name="connsiteX1208" fmla="*/ 58478 w 1640088"/>
                <a:gd name="connsiteY1208" fmla="*/ 738549 h 1361472"/>
                <a:gd name="connsiteX1209" fmla="*/ 44357 w 1640088"/>
                <a:gd name="connsiteY1209" fmla="*/ 758521 h 1361472"/>
                <a:gd name="connsiteX1210" fmla="*/ 32452 w 1640088"/>
                <a:gd name="connsiteY1210" fmla="*/ 779646 h 1361472"/>
                <a:gd name="connsiteX1211" fmla="*/ 12568 w 1640088"/>
                <a:gd name="connsiteY1211" fmla="*/ 824600 h 1361472"/>
                <a:gd name="connsiteX1212" fmla="*/ 6045 w 1640088"/>
                <a:gd name="connsiteY1212" fmla="*/ 847163 h 1361472"/>
                <a:gd name="connsiteX1213" fmla="*/ 1359 w 1640088"/>
                <a:gd name="connsiteY1213" fmla="*/ 868788 h 1361472"/>
                <a:gd name="connsiteX1214" fmla="*/ -1047 w 1640088"/>
                <a:gd name="connsiteY1214" fmla="*/ 922481 h 1361472"/>
                <a:gd name="connsiteX1215" fmla="*/ -224 w 1640088"/>
                <a:gd name="connsiteY1215" fmla="*/ 946734 h 1361472"/>
                <a:gd name="connsiteX1216" fmla="*/ 4462 w 1640088"/>
                <a:gd name="connsiteY1216" fmla="*/ 970474 h 1361472"/>
                <a:gd name="connsiteX1217" fmla="*/ 14468 w 1640088"/>
                <a:gd name="connsiteY1217" fmla="*/ 996969 h 1361472"/>
                <a:gd name="connsiteX1218" fmla="*/ 17381 w 1640088"/>
                <a:gd name="connsiteY1218" fmla="*/ 1002535 h 1361472"/>
                <a:gd name="connsiteX1219" fmla="*/ 22509 w 1640088"/>
                <a:gd name="connsiteY1219" fmla="*/ 1010077 h 1361472"/>
                <a:gd name="connsiteX1220" fmla="*/ 29665 w 1640088"/>
                <a:gd name="connsiteY1220" fmla="*/ 1019152 h 1361472"/>
                <a:gd name="connsiteX1221" fmla="*/ 38657 w 1640088"/>
                <a:gd name="connsiteY1221" fmla="*/ 1029094 h 1361472"/>
                <a:gd name="connsiteX1222" fmla="*/ 52969 w 1640088"/>
                <a:gd name="connsiteY1222" fmla="*/ 1040156 h 1361472"/>
                <a:gd name="connsiteX1223" fmla="*/ 68546 w 1640088"/>
                <a:gd name="connsiteY1223" fmla="*/ 1047204 h 1361472"/>
                <a:gd name="connsiteX1224" fmla="*/ 74942 w 1640088"/>
                <a:gd name="connsiteY1224" fmla="*/ 1048338 h 1361472"/>
                <a:gd name="connsiteX1225" fmla="*/ 81148 w 1640088"/>
                <a:gd name="connsiteY1225" fmla="*/ 1048977 h 1361472"/>
                <a:gd name="connsiteX1226" fmla="*/ 85834 w 1640088"/>
                <a:gd name="connsiteY1226" fmla="*/ 1049250 h 1361472"/>
                <a:gd name="connsiteX1227" fmla="*/ 84504 w 1640088"/>
                <a:gd name="connsiteY1227" fmla="*/ 1061718 h 1361472"/>
                <a:gd name="connsiteX1228" fmla="*/ 84061 w 1640088"/>
                <a:gd name="connsiteY1228" fmla="*/ 1098073 h 1361472"/>
                <a:gd name="connsiteX1229" fmla="*/ 89634 w 1640088"/>
                <a:gd name="connsiteY1229" fmla="*/ 1125562 h 1361472"/>
                <a:gd name="connsiteX1230" fmla="*/ 98816 w 1640088"/>
                <a:gd name="connsiteY1230" fmla="*/ 1146345 h 1361472"/>
                <a:gd name="connsiteX1231" fmla="*/ 105654 w 1640088"/>
                <a:gd name="connsiteY1231" fmla="*/ 1156496 h 1361472"/>
                <a:gd name="connsiteX1232" fmla="*/ 124272 w 1640088"/>
                <a:gd name="connsiteY1232" fmla="*/ 1178678 h 1361472"/>
                <a:gd name="connsiteX1233" fmla="*/ 142700 w 1640088"/>
                <a:gd name="connsiteY1233" fmla="*/ 1195807 h 1361472"/>
                <a:gd name="connsiteX1234" fmla="*/ 153718 w 1640088"/>
                <a:gd name="connsiteY1234" fmla="*/ 1204135 h 1361472"/>
                <a:gd name="connsiteX1235" fmla="*/ 162457 w 1640088"/>
                <a:gd name="connsiteY1235" fmla="*/ 1209897 h 1361472"/>
                <a:gd name="connsiteX1236" fmla="*/ 176388 w 1640088"/>
                <a:gd name="connsiteY1236" fmla="*/ 1215812 h 1361472"/>
                <a:gd name="connsiteX1237" fmla="*/ 182340 w 1640088"/>
                <a:gd name="connsiteY1237" fmla="*/ 1218015 h 1361472"/>
                <a:gd name="connsiteX1238" fmla="*/ 196588 w 1640088"/>
                <a:gd name="connsiteY1238" fmla="*/ 1221884 h 1361472"/>
                <a:gd name="connsiteX1239" fmla="*/ 219322 w 1640088"/>
                <a:gd name="connsiteY1239" fmla="*/ 1224000 h 1361472"/>
                <a:gd name="connsiteX1240" fmla="*/ 223248 w 1640088"/>
                <a:gd name="connsiteY1240" fmla="*/ 1224107 h 1361472"/>
                <a:gd name="connsiteX1241" fmla="*/ 231923 w 1640088"/>
                <a:gd name="connsiteY1241" fmla="*/ 1223917 h 1361472"/>
                <a:gd name="connsiteX1242" fmla="*/ 259026 w 1640088"/>
                <a:gd name="connsiteY1242" fmla="*/ 1220269 h 1361472"/>
                <a:gd name="connsiteX1243" fmla="*/ 269031 w 1640088"/>
                <a:gd name="connsiteY1243" fmla="*/ 1217578 h 1361472"/>
                <a:gd name="connsiteX1244" fmla="*/ 282329 w 1640088"/>
                <a:gd name="connsiteY1244" fmla="*/ 1210682 h 1361472"/>
                <a:gd name="connsiteX1245" fmla="*/ 300693 w 1640088"/>
                <a:gd name="connsiteY1245" fmla="*/ 1194338 h 1361472"/>
                <a:gd name="connsiteX1246" fmla="*/ 303923 w 1640088"/>
                <a:gd name="connsiteY1246" fmla="*/ 1191103 h 1361472"/>
                <a:gd name="connsiteX1247" fmla="*/ 308165 w 1640088"/>
                <a:gd name="connsiteY1247" fmla="*/ 1191932 h 1361472"/>
                <a:gd name="connsiteX1248" fmla="*/ 316334 w 1640088"/>
                <a:gd name="connsiteY1248" fmla="*/ 1192989 h 1361472"/>
                <a:gd name="connsiteX1249" fmla="*/ 319121 w 1640088"/>
                <a:gd name="connsiteY1249" fmla="*/ 1193217 h 1361472"/>
                <a:gd name="connsiteX1250" fmla="*/ 320324 w 1640088"/>
                <a:gd name="connsiteY1250" fmla="*/ 1193236 h 1361472"/>
                <a:gd name="connsiteX1251" fmla="*/ 330646 w 1640088"/>
                <a:gd name="connsiteY1251" fmla="*/ 1191723 h 1361472"/>
                <a:gd name="connsiteX1252" fmla="*/ 336851 w 1640088"/>
                <a:gd name="connsiteY1252" fmla="*/ 1189342 h 1361472"/>
                <a:gd name="connsiteX1253" fmla="*/ 344197 w 1640088"/>
                <a:gd name="connsiteY1253" fmla="*/ 1185593 h 1361472"/>
                <a:gd name="connsiteX1254" fmla="*/ 357116 w 1640088"/>
                <a:gd name="connsiteY1254" fmla="*/ 1176563 h 1361472"/>
                <a:gd name="connsiteX1255" fmla="*/ 368134 w 1640088"/>
                <a:gd name="connsiteY1255" fmla="*/ 1166786 h 1361472"/>
                <a:gd name="connsiteX1256" fmla="*/ 376683 w 1640088"/>
                <a:gd name="connsiteY1256" fmla="*/ 1155850 h 1361472"/>
                <a:gd name="connsiteX1257" fmla="*/ 384345 w 1640088"/>
                <a:gd name="connsiteY1257" fmla="*/ 1144730 h 1361472"/>
                <a:gd name="connsiteX1258" fmla="*/ 390614 w 1640088"/>
                <a:gd name="connsiteY1258" fmla="*/ 1133870 h 1361472"/>
                <a:gd name="connsiteX1259" fmla="*/ 401443 w 1640088"/>
                <a:gd name="connsiteY1259" fmla="*/ 1110421 h 1361472"/>
                <a:gd name="connsiteX1260" fmla="*/ 409548 w 1640088"/>
                <a:gd name="connsiteY1260" fmla="*/ 1084984 h 1361472"/>
                <a:gd name="connsiteX1261" fmla="*/ 416324 w 1640088"/>
                <a:gd name="connsiteY1261" fmla="*/ 1061573 h 1361472"/>
                <a:gd name="connsiteX1262" fmla="*/ 419806 w 1640088"/>
                <a:gd name="connsiteY1262" fmla="*/ 1047698 h 1361472"/>
                <a:gd name="connsiteX1263" fmla="*/ 423036 w 1640088"/>
                <a:gd name="connsiteY1263" fmla="*/ 1032678 h 1361472"/>
                <a:gd name="connsiteX1264" fmla="*/ 424999 w 1640088"/>
                <a:gd name="connsiteY1264" fmla="*/ 1021203 h 1361472"/>
                <a:gd name="connsiteX1265" fmla="*/ 426836 w 1640088"/>
                <a:gd name="connsiteY1265" fmla="*/ 1009146 h 1361472"/>
                <a:gd name="connsiteX1266" fmla="*/ 430255 w 1640088"/>
                <a:gd name="connsiteY1266" fmla="*/ 982012 h 1361472"/>
                <a:gd name="connsiteX1267" fmla="*/ 433105 w 1640088"/>
                <a:gd name="connsiteY1267" fmla="*/ 955454 h 1361472"/>
                <a:gd name="connsiteX1268" fmla="*/ 434054 w 1640088"/>
                <a:gd name="connsiteY1268" fmla="*/ 942630 h 1361472"/>
                <a:gd name="connsiteX1269" fmla="*/ 434181 w 1640088"/>
                <a:gd name="connsiteY1269" fmla="*/ 929605 h 1361472"/>
                <a:gd name="connsiteX1270" fmla="*/ 433675 w 1640088"/>
                <a:gd name="connsiteY1270" fmla="*/ 916782 h 1361472"/>
                <a:gd name="connsiteX1271" fmla="*/ 432345 w 1640088"/>
                <a:gd name="connsiteY1271" fmla="*/ 903173 h 1361472"/>
                <a:gd name="connsiteX1272" fmla="*/ 431965 w 1640088"/>
                <a:gd name="connsiteY1272" fmla="*/ 899152 h 1361472"/>
                <a:gd name="connsiteX1273" fmla="*/ 449949 w 1640088"/>
                <a:gd name="connsiteY1273" fmla="*/ 874981 h 1361472"/>
                <a:gd name="connsiteX1274" fmla="*/ 456155 w 1640088"/>
                <a:gd name="connsiteY1274" fmla="*/ 864640 h 1361472"/>
                <a:gd name="connsiteX1275" fmla="*/ 461537 w 1640088"/>
                <a:gd name="connsiteY1275" fmla="*/ 853559 h 1361472"/>
                <a:gd name="connsiteX1276" fmla="*/ 468249 w 1640088"/>
                <a:gd name="connsiteY1276" fmla="*/ 833611 h 1361472"/>
                <a:gd name="connsiteX1277" fmla="*/ 471225 w 1640088"/>
                <a:gd name="connsiteY1277" fmla="*/ 819737 h 1361472"/>
                <a:gd name="connsiteX1278" fmla="*/ 473189 w 1640088"/>
                <a:gd name="connsiteY1278" fmla="*/ 807471 h 1361472"/>
                <a:gd name="connsiteX1279" fmla="*/ 474329 w 1640088"/>
                <a:gd name="connsiteY1279" fmla="*/ 778241 h 1361472"/>
                <a:gd name="connsiteX1280" fmla="*/ 471986 w 1640088"/>
                <a:gd name="connsiteY1280" fmla="*/ 763429 h 1361472"/>
                <a:gd name="connsiteX1281" fmla="*/ 470719 w 1640088"/>
                <a:gd name="connsiteY1281" fmla="*/ 757667 h 1361472"/>
                <a:gd name="connsiteX1282" fmla="*/ 472682 w 1640088"/>
                <a:gd name="connsiteY1282" fmla="*/ 754570 h 1361472"/>
                <a:gd name="connsiteX1283" fmla="*/ 478318 w 1640088"/>
                <a:gd name="connsiteY1283" fmla="*/ 742716 h 1361472"/>
                <a:gd name="connsiteX1284" fmla="*/ 483511 w 1640088"/>
                <a:gd name="connsiteY1284" fmla="*/ 719824 h 1361472"/>
                <a:gd name="connsiteX1285" fmla="*/ 485221 w 1640088"/>
                <a:gd name="connsiteY1285" fmla="*/ 693253 h 1361472"/>
                <a:gd name="connsiteX1286" fmla="*/ 485537 w 1640088"/>
                <a:gd name="connsiteY1286" fmla="*/ 669215 h 1361472"/>
                <a:gd name="connsiteX1287" fmla="*/ 483511 w 1640088"/>
                <a:gd name="connsiteY1287" fmla="*/ 649851 h 1361472"/>
                <a:gd name="connsiteX1288" fmla="*/ 482054 w 1640088"/>
                <a:gd name="connsiteY1288" fmla="*/ 642517 h 1361472"/>
                <a:gd name="connsiteX1289" fmla="*/ 482054 w 1640088"/>
                <a:gd name="connsiteY1289" fmla="*/ 642517 h 1361472"/>
                <a:gd name="connsiteX1290" fmla="*/ 509157 w 1640088"/>
                <a:gd name="connsiteY1290" fmla="*/ 655429 h 1361472"/>
                <a:gd name="connsiteX1291" fmla="*/ 525051 w 1640088"/>
                <a:gd name="connsiteY1291" fmla="*/ 660850 h 1361472"/>
                <a:gd name="connsiteX1292" fmla="*/ 541579 w 1640088"/>
                <a:gd name="connsiteY1292" fmla="*/ 664434 h 1361472"/>
                <a:gd name="connsiteX1293" fmla="*/ 579827 w 1640088"/>
                <a:gd name="connsiteY1293" fmla="*/ 667746 h 1361472"/>
                <a:gd name="connsiteX1294" fmla="*/ 580967 w 1640088"/>
                <a:gd name="connsiteY1294" fmla="*/ 667746 h 1361472"/>
                <a:gd name="connsiteX1295" fmla="*/ 616049 w 1640088"/>
                <a:gd name="connsiteY1295" fmla="*/ 663940 h 1361472"/>
                <a:gd name="connsiteX1296" fmla="*/ 642645 w 1640088"/>
                <a:gd name="connsiteY1296" fmla="*/ 656899 h 1361472"/>
                <a:gd name="connsiteX1297" fmla="*/ 656766 w 1640088"/>
                <a:gd name="connsiteY1297" fmla="*/ 651959 h 1361472"/>
                <a:gd name="connsiteX1298" fmla="*/ 660565 w 1640088"/>
                <a:gd name="connsiteY1298" fmla="*/ 650344 h 1361472"/>
                <a:gd name="connsiteX1299" fmla="*/ 670127 w 1640088"/>
                <a:gd name="connsiteY1299" fmla="*/ 646190 h 1361472"/>
                <a:gd name="connsiteX1300" fmla="*/ 682096 w 1640088"/>
                <a:gd name="connsiteY1300" fmla="*/ 640339 h 1361472"/>
                <a:gd name="connsiteX1301" fmla="*/ 699763 w 1640088"/>
                <a:gd name="connsiteY1301" fmla="*/ 630417 h 1361472"/>
                <a:gd name="connsiteX1302" fmla="*/ 725980 w 1640088"/>
                <a:gd name="connsiteY1302" fmla="*/ 610039 h 1361472"/>
                <a:gd name="connsiteX1303" fmla="*/ 739024 w 1640088"/>
                <a:gd name="connsiteY1303" fmla="*/ 596930 h 1361472"/>
                <a:gd name="connsiteX1304" fmla="*/ 747447 w 1640088"/>
                <a:gd name="connsiteY1304" fmla="*/ 606739 h 1361472"/>
                <a:gd name="connsiteX1305" fmla="*/ 767583 w 1640088"/>
                <a:gd name="connsiteY1305" fmla="*/ 623356 h 1361472"/>
                <a:gd name="connsiteX1306" fmla="*/ 791584 w 1640088"/>
                <a:gd name="connsiteY1306" fmla="*/ 634133 h 1361472"/>
                <a:gd name="connsiteX1307" fmla="*/ 811087 w 1640088"/>
                <a:gd name="connsiteY1307" fmla="*/ 637794 h 1361472"/>
                <a:gd name="connsiteX1308" fmla="*/ 826602 w 1640088"/>
                <a:gd name="connsiteY1308" fmla="*/ 638870 h 1361472"/>
                <a:gd name="connsiteX1309" fmla="*/ 827995 w 1640088"/>
                <a:gd name="connsiteY1309" fmla="*/ 638870 h 1361472"/>
                <a:gd name="connsiteX1310" fmla="*/ 837810 w 1640088"/>
                <a:gd name="connsiteY1310" fmla="*/ 638148 h 1361472"/>
                <a:gd name="connsiteX1311" fmla="*/ 853325 w 1640088"/>
                <a:gd name="connsiteY1311" fmla="*/ 634646 h 1361472"/>
                <a:gd name="connsiteX1312" fmla="*/ 869283 w 1640088"/>
                <a:gd name="connsiteY1312" fmla="*/ 627934 h 1361472"/>
                <a:gd name="connsiteX1313" fmla="*/ 870422 w 1640088"/>
                <a:gd name="connsiteY1313" fmla="*/ 627377 h 1361472"/>
                <a:gd name="connsiteX1314" fmla="*/ 876375 w 1640088"/>
                <a:gd name="connsiteY1314" fmla="*/ 638085 h 1361472"/>
                <a:gd name="connsiteX1315" fmla="*/ 892016 w 1640088"/>
                <a:gd name="connsiteY1315" fmla="*/ 657184 h 1361472"/>
                <a:gd name="connsiteX1316" fmla="*/ 901008 w 1640088"/>
                <a:gd name="connsiteY1316" fmla="*/ 664991 h 1361472"/>
                <a:gd name="connsiteX1317" fmla="*/ 918612 w 1640088"/>
                <a:gd name="connsiteY1317" fmla="*/ 676580 h 1361472"/>
                <a:gd name="connsiteX1318" fmla="*/ 935203 w 1640088"/>
                <a:gd name="connsiteY1318" fmla="*/ 682830 h 1361472"/>
                <a:gd name="connsiteX1319" fmla="*/ 950527 w 1640088"/>
                <a:gd name="connsiteY1319" fmla="*/ 685705 h 1361472"/>
                <a:gd name="connsiteX1320" fmla="*/ 961103 w 1640088"/>
                <a:gd name="connsiteY1320" fmla="*/ 686288 h 1361472"/>
                <a:gd name="connsiteX1321" fmla="*/ 967182 w 1640088"/>
                <a:gd name="connsiteY1321" fmla="*/ 686066 h 1361472"/>
                <a:gd name="connsiteX1322" fmla="*/ 975857 w 1640088"/>
                <a:gd name="connsiteY1322" fmla="*/ 684862 h 1361472"/>
                <a:gd name="connsiteX1323" fmla="*/ 980164 w 1640088"/>
                <a:gd name="connsiteY1323" fmla="*/ 700231 h 1361472"/>
                <a:gd name="connsiteX1324" fmla="*/ 988776 w 1640088"/>
                <a:gd name="connsiteY1324" fmla="*/ 716803 h 1361472"/>
                <a:gd name="connsiteX1325" fmla="*/ 998147 w 1640088"/>
                <a:gd name="connsiteY1325" fmla="*/ 728151 h 1361472"/>
                <a:gd name="connsiteX1326" fmla="*/ 1003276 w 1640088"/>
                <a:gd name="connsiteY1326" fmla="*/ 733496 h 1361472"/>
                <a:gd name="connsiteX1327" fmla="*/ 1015372 w 1640088"/>
                <a:gd name="connsiteY1327" fmla="*/ 742241 h 1361472"/>
                <a:gd name="connsiteX1328" fmla="*/ 1032849 w 1640088"/>
                <a:gd name="connsiteY1328" fmla="*/ 750258 h 1361472"/>
                <a:gd name="connsiteX1329" fmla="*/ 1066031 w 1640088"/>
                <a:gd name="connsiteY1329" fmla="*/ 758002 h 1361472"/>
                <a:gd name="connsiteX1330" fmla="*/ 1075656 w 1640088"/>
                <a:gd name="connsiteY1330" fmla="*/ 758642 h 1361472"/>
                <a:gd name="connsiteX1331" fmla="*/ 1084838 w 1640088"/>
                <a:gd name="connsiteY1331" fmla="*/ 757521 h 1361472"/>
                <a:gd name="connsiteX1332" fmla="*/ 1102442 w 1640088"/>
                <a:gd name="connsiteY1332" fmla="*/ 752176 h 1361472"/>
                <a:gd name="connsiteX1333" fmla="*/ 1103456 w 1640088"/>
                <a:gd name="connsiteY1333" fmla="*/ 751752 h 1361472"/>
                <a:gd name="connsiteX1334" fmla="*/ 1105355 w 1640088"/>
                <a:gd name="connsiteY1334" fmla="*/ 755412 h 1361472"/>
                <a:gd name="connsiteX1335" fmla="*/ 1107572 w 1640088"/>
                <a:gd name="connsiteY1335" fmla="*/ 759433 h 1361472"/>
                <a:gd name="connsiteX1336" fmla="*/ 1116121 w 1640088"/>
                <a:gd name="connsiteY1336" fmla="*/ 770262 h 1361472"/>
                <a:gd name="connsiteX1337" fmla="*/ 1119983 w 1640088"/>
                <a:gd name="connsiteY1337" fmla="*/ 773517 h 1361472"/>
                <a:gd name="connsiteX1338" fmla="*/ 1122833 w 1640088"/>
                <a:gd name="connsiteY1338" fmla="*/ 775632 h 1361472"/>
                <a:gd name="connsiteX1339" fmla="*/ 1114981 w 1640088"/>
                <a:gd name="connsiteY1339" fmla="*/ 786922 h 1361472"/>
                <a:gd name="connsiteX1340" fmla="*/ 1107128 w 1640088"/>
                <a:gd name="connsiteY1340" fmla="*/ 804033 h 1361472"/>
                <a:gd name="connsiteX1341" fmla="*/ 1104976 w 1640088"/>
                <a:gd name="connsiteY1341" fmla="*/ 815380 h 1361472"/>
                <a:gd name="connsiteX1342" fmla="*/ 1103646 w 1640088"/>
                <a:gd name="connsiteY1342" fmla="*/ 830236 h 1361472"/>
                <a:gd name="connsiteX1343" fmla="*/ 1105989 w 1640088"/>
                <a:gd name="connsiteY1343" fmla="*/ 843490 h 1361472"/>
                <a:gd name="connsiteX1344" fmla="*/ 1117577 w 1640088"/>
                <a:gd name="connsiteY1344" fmla="*/ 860543 h 1361472"/>
                <a:gd name="connsiteX1345" fmla="*/ 1125810 w 1640088"/>
                <a:gd name="connsiteY1345" fmla="*/ 867382 h 1361472"/>
                <a:gd name="connsiteX1346" fmla="*/ 1114664 w 1640088"/>
                <a:gd name="connsiteY1346" fmla="*/ 874854 h 1361472"/>
                <a:gd name="connsiteX1347" fmla="*/ 1101176 w 1640088"/>
                <a:gd name="connsiteY1347" fmla="*/ 886038 h 1361472"/>
                <a:gd name="connsiteX1348" fmla="*/ 1093071 w 1640088"/>
                <a:gd name="connsiteY1348" fmla="*/ 892959 h 1361472"/>
                <a:gd name="connsiteX1349" fmla="*/ 1084711 w 1640088"/>
                <a:gd name="connsiteY1349" fmla="*/ 901058 h 1361472"/>
                <a:gd name="connsiteX1350" fmla="*/ 1068501 w 1640088"/>
                <a:gd name="connsiteY1350" fmla="*/ 921069 h 1361472"/>
                <a:gd name="connsiteX1351" fmla="*/ 1062611 w 1640088"/>
                <a:gd name="connsiteY1351" fmla="*/ 930162 h 1361472"/>
                <a:gd name="connsiteX1352" fmla="*/ 1057229 w 1640088"/>
                <a:gd name="connsiteY1352" fmla="*/ 941928 h 1361472"/>
                <a:gd name="connsiteX1353" fmla="*/ 1051466 w 1640088"/>
                <a:gd name="connsiteY1353" fmla="*/ 962147 h 1361472"/>
                <a:gd name="connsiteX1354" fmla="*/ 1049946 w 1640088"/>
                <a:gd name="connsiteY1354" fmla="*/ 976870 h 1361472"/>
                <a:gd name="connsiteX1355" fmla="*/ 1050263 w 1640088"/>
                <a:gd name="connsiteY1355" fmla="*/ 990345 h 1361472"/>
                <a:gd name="connsiteX1356" fmla="*/ 1070654 w 1640088"/>
                <a:gd name="connsiteY1356" fmla="*/ 1026054 h 1361472"/>
                <a:gd name="connsiteX1357" fmla="*/ 1036332 w 1640088"/>
                <a:gd name="connsiteY1357" fmla="*/ 1045938 h 1361472"/>
                <a:gd name="connsiteX1358" fmla="*/ 1015435 w 1640088"/>
                <a:gd name="connsiteY1358" fmla="*/ 1060395 h 1361472"/>
                <a:gd name="connsiteX1359" fmla="*/ 996944 w 1640088"/>
                <a:gd name="connsiteY1359" fmla="*/ 1077999 h 1361472"/>
                <a:gd name="connsiteX1360" fmla="*/ 980860 w 1640088"/>
                <a:gd name="connsiteY1360" fmla="*/ 1099979 h 1361472"/>
                <a:gd name="connsiteX1361" fmla="*/ 967688 w 1640088"/>
                <a:gd name="connsiteY1361" fmla="*/ 1122016 h 1361472"/>
                <a:gd name="connsiteX1362" fmla="*/ 962306 w 1640088"/>
                <a:gd name="connsiteY1362" fmla="*/ 1132053 h 1361472"/>
                <a:gd name="connsiteX1363" fmla="*/ 957430 w 1640088"/>
                <a:gd name="connsiteY1363" fmla="*/ 1145224 h 1361472"/>
                <a:gd name="connsiteX1364" fmla="*/ 954896 w 1640088"/>
                <a:gd name="connsiteY1364" fmla="*/ 1161359 h 1361472"/>
                <a:gd name="connsiteX1365" fmla="*/ 953377 w 1640088"/>
                <a:gd name="connsiteY1365" fmla="*/ 1176563 h 1361472"/>
                <a:gd name="connsiteX1366" fmla="*/ 953694 w 1640088"/>
                <a:gd name="connsiteY1366" fmla="*/ 1192014 h 1361472"/>
                <a:gd name="connsiteX1367" fmla="*/ 956670 w 1640088"/>
                <a:gd name="connsiteY1367" fmla="*/ 1204635 h 1361472"/>
                <a:gd name="connsiteX1368" fmla="*/ 962116 w 1640088"/>
                <a:gd name="connsiteY1368" fmla="*/ 1215343 h 1361472"/>
                <a:gd name="connsiteX1369" fmla="*/ 967688 w 1640088"/>
                <a:gd name="connsiteY1369" fmla="*/ 1223708 h 1361472"/>
                <a:gd name="connsiteX1370" fmla="*/ 975161 w 1640088"/>
                <a:gd name="connsiteY1370" fmla="*/ 1232599 h 1361472"/>
                <a:gd name="connsiteX1371" fmla="*/ 981809 w 1640088"/>
                <a:gd name="connsiteY1371" fmla="*/ 1237671 h 1361472"/>
                <a:gd name="connsiteX1372" fmla="*/ 989725 w 1640088"/>
                <a:gd name="connsiteY1372" fmla="*/ 1241692 h 1361472"/>
                <a:gd name="connsiteX1373" fmla="*/ 988142 w 1640088"/>
                <a:gd name="connsiteY1373" fmla="*/ 1257251 h 1361472"/>
                <a:gd name="connsiteX1374" fmla="*/ 987699 w 1640088"/>
                <a:gd name="connsiteY1374" fmla="*/ 1270416 h 1361472"/>
                <a:gd name="connsiteX1375" fmla="*/ 989788 w 1640088"/>
                <a:gd name="connsiteY1375" fmla="*/ 1283328 h 1361472"/>
                <a:gd name="connsiteX1376" fmla="*/ 995995 w 1640088"/>
                <a:gd name="connsiteY1376" fmla="*/ 1297639 h 1361472"/>
                <a:gd name="connsiteX1377" fmla="*/ 1002897 w 1640088"/>
                <a:gd name="connsiteY1377" fmla="*/ 1309677 h 1361472"/>
                <a:gd name="connsiteX1378" fmla="*/ 1009039 w 1640088"/>
                <a:gd name="connsiteY1378" fmla="*/ 1319144 h 1361472"/>
                <a:gd name="connsiteX1379" fmla="*/ 1017714 w 1640088"/>
                <a:gd name="connsiteY1379" fmla="*/ 1329359 h 1361472"/>
                <a:gd name="connsiteX1380" fmla="*/ 1024617 w 1640088"/>
                <a:gd name="connsiteY1380" fmla="*/ 1334494 h 1361472"/>
                <a:gd name="connsiteX1381" fmla="*/ 1033546 w 1640088"/>
                <a:gd name="connsiteY1381" fmla="*/ 1339630 h 1361472"/>
                <a:gd name="connsiteX1382" fmla="*/ 1055963 w 1640088"/>
                <a:gd name="connsiteY1382" fmla="*/ 1348432 h 1361472"/>
                <a:gd name="connsiteX1383" fmla="*/ 1068880 w 1640088"/>
                <a:gd name="connsiteY1383" fmla="*/ 1352453 h 1361472"/>
                <a:gd name="connsiteX1384" fmla="*/ 1093514 w 1640088"/>
                <a:gd name="connsiteY1384" fmla="*/ 1357880 h 1361472"/>
                <a:gd name="connsiteX1385" fmla="*/ 1115234 w 1640088"/>
                <a:gd name="connsiteY1385" fmla="*/ 1360577 h 1361472"/>
                <a:gd name="connsiteX1386" fmla="*/ 1123973 w 1640088"/>
                <a:gd name="connsiteY1386" fmla="*/ 1360926 h 1361472"/>
                <a:gd name="connsiteX1387" fmla="*/ 1151392 w 1640088"/>
                <a:gd name="connsiteY1387" fmla="*/ 1358234 h 1361472"/>
                <a:gd name="connsiteX1388" fmla="*/ 1165703 w 1640088"/>
                <a:gd name="connsiteY1388" fmla="*/ 1354707 h 1361472"/>
                <a:gd name="connsiteX1389" fmla="*/ 1181788 w 1640088"/>
                <a:gd name="connsiteY1389" fmla="*/ 1347894 h 1361472"/>
                <a:gd name="connsiteX1390" fmla="*/ 1197935 w 1640088"/>
                <a:gd name="connsiteY1390" fmla="*/ 1339066 h 1361472"/>
                <a:gd name="connsiteX1391" fmla="*/ 1208574 w 1640088"/>
                <a:gd name="connsiteY1391" fmla="*/ 1332733 h 1361472"/>
                <a:gd name="connsiteX1392" fmla="*/ 1219592 w 1640088"/>
                <a:gd name="connsiteY1392" fmla="*/ 1324755 h 1361472"/>
                <a:gd name="connsiteX1393" fmla="*/ 1229597 w 1640088"/>
                <a:gd name="connsiteY1393" fmla="*/ 1316516 h 1361472"/>
                <a:gd name="connsiteX1394" fmla="*/ 1243339 w 1640088"/>
                <a:gd name="connsiteY1394" fmla="*/ 1302490 h 1361472"/>
                <a:gd name="connsiteX1395" fmla="*/ 1245872 w 1640088"/>
                <a:gd name="connsiteY1395" fmla="*/ 1304478 h 1361472"/>
                <a:gd name="connsiteX1396" fmla="*/ 1259740 w 1640088"/>
                <a:gd name="connsiteY1396" fmla="*/ 1312286 h 1361472"/>
                <a:gd name="connsiteX1397" fmla="*/ 1267655 w 1640088"/>
                <a:gd name="connsiteY1397" fmla="*/ 1315459 h 1361472"/>
                <a:gd name="connsiteX1398" fmla="*/ 1275001 w 1640088"/>
                <a:gd name="connsiteY1398" fmla="*/ 1318062 h 1361472"/>
                <a:gd name="connsiteX1399" fmla="*/ 1302927 w 1640088"/>
                <a:gd name="connsiteY1399" fmla="*/ 1326249 h 1361472"/>
                <a:gd name="connsiteX1400" fmla="*/ 1314262 w 1640088"/>
                <a:gd name="connsiteY1400" fmla="*/ 1329004 h 1361472"/>
                <a:gd name="connsiteX1401" fmla="*/ 1326041 w 1640088"/>
                <a:gd name="connsiteY1401" fmla="*/ 1331410 h 1361472"/>
                <a:gd name="connsiteX1402" fmla="*/ 1341998 w 1640088"/>
                <a:gd name="connsiteY1402" fmla="*/ 1333791 h 1361472"/>
                <a:gd name="connsiteX1403" fmla="*/ 1356816 w 1640088"/>
                <a:gd name="connsiteY1403" fmla="*/ 1335051 h 1361472"/>
                <a:gd name="connsiteX1404" fmla="*/ 1367075 w 1640088"/>
                <a:gd name="connsiteY1404" fmla="*/ 1335551 h 1361472"/>
                <a:gd name="connsiteX1405" fmla="*/ 1384426 w 1640088"/>
                <a:gd name="connsiteY1405" fmla="*/ 1335925 h 1361472"/>
                <a:gd name="connsiteX1406" fmla="*/ 1387972 w 1640088"/>
                <a:gd name="connsiteY1406" fmla="*/ 1335900 h 1361472"/>
                <a:gd name="connsiteX1407" fmla="*/ 1422611 w 1640088"/>
                <a:gd name="connsiteY1407" fmla="*/ 1331822 h 1361472"/>
                <a:gd name="connsiteX1408" fmla="*/ 1457439 w 1640088"/>
                <a:gd name="connsiteY1408" fmla="*/ 1321588 h 1361472"/>
                <a:gd name="connsiteX1409" fmla="*/ 1511644 w 1640088"/>
                <a:gd name="connsiteY1409" fmla="*/ 1289806 h 1361472"/>
                <a:gd name="connsiteX1410" fmla="*/ 1522979 w 1640088"/>
                <a:gd name="connsiteY1410" fmla="*/ 1280928 h 1361472"/>
                <a:gd name="connsiteX1411" fmla="*/ 1548309 w 1640088"/>
                <a:gd name="connsiteY1411" fmla="*/ 1256833 h 1361472"/>
                <a:gd name="connsiteX1412" fmla="*/ 1562684 w 1640088"/>
                <a:gd name="connsiteY1412" fmla="*/ 1238526 h 1361472"/>
                <a:gd name="connsiteX1413" fmla="*/ 1570409 w 1640088"/>
                <a:gd name="connsiteY1413" fmla="*/ 1227520 h 1361472"/>
                <a:gd name="connsiteX1414" fmla="*/ 1578515 w 1640088"/>
                <a:gd name="connsiteY1414" fmla="*/ 1214849 h 1361472"/>
                <a:gd name="connsiteX1415" fmla="*/ 1584594 w 1640088"/>
                <a:gd name="connsiteY1415" fmla="*/ 1203907 h 1361472"/>
                <a:gd name="connsiteX1416" fmla="*/ 1605491 w 1640088"/>
                <a:gd name="connsiteY1416" fmla="*/ 1150360 h 1361472"/>
                <a:gd name="connsiteX1417" fmla="*/ 1612393 w 1640088"/>
                <a:gd name="connsiteY1417" fmla="*/ 1107939 h 1361472"/>
                <a:gd name="connsiteX1418" fmla="*/ 1613280 w 1640088"/>
                <a:gd name="connsiteY1418" fmla="*/ 1079335 h 1361472"/>
                <a:gd name="connsiteX1419" fmla="*/ 1610177 w 1640088"/>
                <a:gd name="connsiteY1419" fmla="*/ 1055322 h 1361472"/>
                <a:gd name="connsiteX1420" fmla="*/ 1604161 w 1640088"/>
                <a:gd name="connsiteY1420" fmla="*/ 1039517 h 1361472"/>
                <a:gd name="connsiteX1421" fmla="*/ 1600298 w 1640088"/>
                <a:gd name="connsiteY1421" fmla="*/ 1031209 h 1361472"/>
                <a:gd name="connsiteX1422" fmla="*/ 1590420 w 1640088"/>
                <a:gd name="connsiteY1422" fmla="*/ 1011901 h 1361472"/>
                <a:gd name="connsiteX1423" fmla="*/ 1575665 w 1640088"/>
                <a:gd name="connsiteY1423" fmla="*/ 994006 h 1361472"/>
                <a:gd name="connsiteX1424" fmla="*/ 1576488 w 1640088"/>
                <a:gd name="connsiteY1424" fmla="*/ 993423 h 1361472"/>
                <a:gd name="connsiteX1425" fmla="*/ 1590357 w 1640088"/>
                <a:gd name="connsiteY1425" fmla="*/ 982651 h 1361472"/>
                <a:gd name="connsiteX1426" fmla="*/ 1601818 w 1640088"/>
                <a:gd name="connsiteY1426" fmla="*/ 971095 h 1361472"/>
                <a:gd name="connsiteX1427" fmla="*/ 1612076 w 1640088"/>
                <a:gd name="connsiteY1427" fmla="*/ 957069 h 1361472"/>
                <a:gd name="connsiteX1428" fmla="*/ 1621829 w 1640088"/>
                <a:gd name="connsiteY1428" fmla="*/ 939667 h 1361472"/>
                <a:gd name="connsiteX1429" fmla="*/ 1634050 w 1640088"/>
                <a:gd name="connsiteY1429" fmla="*/ 906694 h 1361472"/>
                <a:gd name="connsiteX1430" fmla="*/ 1638293 w 1640088"/>
                <a:gd name="connsiteY1430" fmla="*/ 875412 h 1361472"/>
                <a:gd name="connsiteX1431" fmla="*/ 1638862 w 1640088"/>
                <a:gd name="connsiteY1431" fmla="*/ 855819 h 1361472"/>
                <a:gd name="connsiteX1432" fmla="*/ 1636900 w 1640088"/>
                <a:gd name="connsiteY1432" fmla="*/ 839057 h 1361472"/>
                <a:gd name="connsiteX1433" fmla="*/ 1633353 w 1640088"/>
                <a:gd name="connsiteY1433" fmla="*/ 823758 h 1361472"/>
                <a:gd name="connsiteX1434" fmla="*/ 1631074 w 1640088"/>
                <a:gd name="connsiteY1434" fmla="*/ 816292 h 1361472"/>
                <a:gd name="connsiteX1435" fmla="*/ 1629111 w 1640088"/>
                <a:gd name="connsiteY1435" fmla="*/ 811074 h 1361472"/>
                <a:gd name="connsiteX1436" fmla="*/ 1624172 w 1640088"/>
                <a:gd name="connsiteY1436" fmla="*/ 799720 h 1361472"/>
                <a:gd name="connsiteX1437" fmla="*/ 1613976 w 1640088"/>
                <a:gd name="connsiteY1437" fmla="*/ 780647 h 1361472"/>
                <a:gd name="connsiteX1438" fmla="*/ 1602071 w 1640088"/>
                <a:gd name="connsiteY1438" fmla="*/ 767178 h 1361472"/>
                <a:gd name="connsiteX1439" fmla="*/ 1586683 w 1640088"/>
                <a:gd name="connsiteY1439" fmla="*/ 755412 h 1361472"/>
                <a:gd name="connsiteX1440" fmla="*/ 1565090 w 1640088"/>
                <a:gd name="connsiteY1440" fmla="*/ 744273 h 1361472"/>
                <a:gd name="connsiteX1441" fmla="*/ 1565406 w 1640088"/>
                <a:gd name="connsiteY1441" fmla="*/ 743912 h 1361472"/>
                <a:gd name="connsiteX1442" fmla="*/ 1580478 w 1640088"/>
                <a:gd name="connsiteY1442" fmla="*/ 721318 h 1361472"/>
                <a:gd name="connsiteX1443" fmla="*/ 1591623 w 1640088"/>
                <a:gd name="connsiteY1443" fmla="*/ 696641 h 1361472"/>
                <a:gd name="connsiteX1444" fmla="*/ 1596815 w 1640088"/>
                <a:gd name="connsiteY1444" fmla="*/ 667892 h 1361472"/>
                <a:gd name="connsiteX1445" fmla="*/ 1598209 w 1640088"/>
                <a:gd name="connsiteY1445" fmla="*/ 653435 h 1361472"/>
                <a:gd name="connsiteX1446" fmla="*/ 1598652 w 1640088"/>
                <a:gd name="connsiteY1446" fmla="*/ 648008 h 1361472"/>
                <a:gd name="connsiteX1447" fmla="*/ 1598842 w 1640088"/>
                <a:gd name="connsiteY1447" fmla="*/ 645070 h 1361472"/>
                <a:gd name="connsiteX1448" fmla="*/ 1598209 w 1640088"/>
                <a:gd name="connsiteY1448" fmla="*/ 634773 h 1361472"/>
                <a:gd name="connsiteX1449" fmla="*/ 1592446 w 1640088"/>
                <a:gd name="connsiteY1449" fmla="*/ 619696 h 1361472"/>
                <a:gd name="connsiteX1450" fmla="*/ 1584467 w 1640088"/>
                <a:gd name="connsiteY1450" fmla="*/ 606929 h 1361472"/>
                <a:gd name="connsiteX1451" fmla="*/ 1569459 w 1640088"/>
                <a:gd name="connsiteY1451" fmla="*/ 590383 h 1361472"/>
                <a:gd name="connsiteX1452" fmla="*/ 1551539 w 1640088"/>
                <a:gd name="connsiteY1452" fmla="*/ 575654 h 1361472"/>
                <a:gd name="connsiteX1453" fmla="*/ 1535644 w 1640088"/>
                <a:gd name="connsiteY1453" fmla="*/ 566288 h 1361472"/>
                <a:gd name="connsiteX1454" fmla="*/ 1498093 w 1640088"/>
                <a:gd name="connsiteY1454" fmla="*/ 558106 h 1361472"/>
                <a:gd name="connsiteX1455" fmla="*/ 1498536 w 1640088"/>
                <a:gd name="connsiteY1455" fmla="*/ 557467 h 1361472"/>
                <a:gd name="connsiteX1456" fmla="*/ 1512404 w 1640088"/>
                <a:gd name="connsiteY1456" fmla="*/ 535981 h 1361472"/>
                <a:gd name="connsiteX1457" fmla="*/ 1523296 w 1640088"/>
                <a:gd name="connsiteY1457" fmla="*/ 514064 h 1361472"/>
                <a:gd name="connsiteX1458" fmla="*/ 1525639 w 1640088"/>
                <a:gd name="connsiteY1458" fmla="*/ 507998 h 1361472"/>
                <a:gd name="connsiteX1459" fmla="*/ 1528741 w 1640088"/>
                <a:gd name="connsiteY1459" fmla="*/ 500101 h 1361472"/>
                <a:gd name="connsiteX1460" fmla="*/ 1532858 w 1640088"/>
                <a:gd name="connsiteY1460" fmla="*/ 487284 h 1361472"/>
                <a:gd name="connsiteX1461" fmla="*/ 1536024 w 1640088"/>
                <a:gd name="connsiteY1461" fmla="*/ 474955 h 1361472"/>
                <a:gd name="connsiteX1462" fmla="*/ 1538684 w 1640088"/>
                <a:gd name="connsiteY1462" fmla="*/ 461283 h 1361472"/>
                <a:gd name="connsiteX1463" fmla="*/ 1539634 w 1640088"/>
                <a:gd name="connsiteY1463" fmla="*/ 444946 h 1361472"/>
                <a:gd name="connsiteX1464" fmla="*/ 1538114 w 1640088"/>
                <a:gd name="connsiteY1464" fmla="*/ 435852 h 1361472"/>
                <a:gd name="connsiteX1465" fmla="*/ 1536024 w 1640088"/>
                <a:gd name="connsiteY1465" fmla="*/ 427671 h 1361472"/>
                <a:gd name="connsiteX1466" fmla="*/ 1530388 w 1640088"/>
                <a:gd name="connsiteY1466" fmla="*/ 413163 h 1361472"/>
                <a:gd name="connsiteX1467" fmla="*/ 1525132 w 1640088"/>
                <a:gd name="connsiteY1467" fmla="*/ 404070 h 1361472"/>
                <a:gd name="connsiteX1468" fmla="*/ 1508795 w 1640088"/>
                <a:gd name="connsiteY1468" fmla="*/ 383648 h 1361472"/>
                <a:gd name="connsiteX1469" fmla="*/ 1495686 w 1640088"/>
                <a:gd name="connsiteY1469" fmla="*/ 373624 h 1361472"/>
                <a:gd name="connsiteX1470" fmla="*/ 1486188 w 1640088"/>
                <a:gd name="connsiteY1470" fmla="*/ 367779 h 1361472"/>
                <a:gd name="connsiteX1471" fmla="*/ 1463074 w 1640088"/>
                <a:gd name="connsiteY1471" fmla="*/ 356102 h 1361472"/>
                <a:gd name="connsiteX1472" fmla="*/ 1447054 w 1640088"/>
                <a:gd name="connsiteY1472" fmla="*/ 350175 h 1361472"/>
                <a:gd name="connsiteX1473" fmla="*/ 1429386 w 1640088"/>
                <a:gd name="connsiteY1473" fmla="*/ 345305 h 1361472"/>
                <a:gd name="connsiteX1474" fmla="*/ 1396964 w 1640088"/>
                <a:gd name="connsiteY1474" fmla="*/ 340866 h 1361472"/>
                <a:gd name="connsiteX1475" fmla="*/ 1368658 w 1640088"/>
                <a:gd name="connsiteY1475" fmla="*/ 339524 h 1361472"/>
                <a:gd name="connsiteX1476" fmla="*/ 1359539 w 1640088"/>
                <a:gd name="connsiteY1476" fmla="*/ 339359 h 1361472"/>
                <a:gd name="connsiteX1477" fmla="*/ 1343265 w 1640088"/>
                <a:gd name="connsiteY1477" fmla="*/ 339789 h 1361472"/>
                <a:gd name="connsiteX1478" fmla="*/ 1320721 w 1640088"/>
                <a:gd name="connsiteY1478" fmla="*/ 342633 h 1361472"/>
                <a:gd name="connsiteX1479" fmla="*/ 1322178 w 1640088"/>
                <a:gd name="connsiteY1479" fmla="*/ 339960 h 1361472"/>
                <a:gd name="connsiteX1480" fmla="*/ 1334336 w 1640088"/>
                <a:gd name="connsiteY1480" fmla="*/ 317195 h 1361472"/>
                <a:gd name="connsiteX1481" fmla="*/ 1346051 w 1640088"/>
                <a:gd name="connsiteY1481" fmla="*/ 292815 h 1361472"/>
                <a:gd name="connsiteX1482" fmla="*/ 1355170 w 1640088"/>
                <a:gd name="connsiteY1482" fmla="*/ 267435 h 1361472"/>
                <a:gd name="connsiteX1483" fmla="*/ 1359666 w 1640088"/>
                <a:gd name="connsiteY1483" fmla="*/ 242625 h 1361472"/>
                <a:gd name="connsiteX1484" fmla="*/ 1362832 w 1640088"/>
                <a:gd name="connsiteY1484" fmla="*/ 213191 h 1361472"/>
                <a:gd name="connsiteX1485" fmla="*/ 1362642 w 1640088"/>
                <a:gd name="connsiteY1485" fmla="*/ 176831 h 1361472"/>
                <a:gd name="connsiteX1486" fmla="*/ 1358969 w 1640088"/>
                <a:gd name="connsiteY1486" fmla="*/ 159347 h 1361472"/>
                <a:gd name="connsiteX1487" fmla="*/ 1351371 w 1640088"/>
                <a:gd name="connsiteY1487" fmla="*/ 139748 h 1361472"/>
                <a:gd name="connsiteX1488" fmla="*/ 1343265 w 1640088"/>
                <a:gd name="connsiteY1488" fmla="*/ 123201 h 1361472"/>
                <a:gd name="connsiteX1489" fmla="*/ 1327624 w 1640088"/>
                <a:gd name="connsiteY1489" fmla="*/ 98885 h 1361472"/>
                <a:gd name="connsiteX1490" fmla="*/ 1316099 w 1640088"/>
                <a:gd name="connsiteY1490" fmla="*/ 85853 h 1361472"/>
                <a:gd name="connsiteX1491" fmla="*/ 1303307 w 1640088"/>
                <a:gd name="connsiteY1491" fmla="*/ 75208 h 1361472"/>
                <a:gd name="connsiteX1492" fmla="*/ 1273798 w 1640088"/>
                <a:gd name="connsiteY1492" fmla="*/ 58224 h 1361472"/>
                <a:gd name="connsiteX1493" fmla="*/ 1238970 w 1640088"/>
                <a:gd name="connsiteY1493" fmla="*/ 49770 h 1361472"/>
                <a:gd name="connsiteX1494" fmla="*/ 1231561 w 1640088"/>
                <a:gd name="connsiteY1494" fmla="*/ 49498 h 1361472"/>
                <a:gd name="connsiteX1495" fmla="*/ 1199329 w 1640088"/>
                <a:gd name="connsiteY1495" fmla="*/ 53576 h 1361472"/>
                <a:gd name="connsiteX1496" fmla="*/ 1172986 w 1640088"/>
                <a:gd name="connsiteY1496" fmla="*/ 61682 h 1361472"/>
                <a:gd name="connsiteX1497" fmla="*/ 1148416 w 1640088"/>
                <a:gd name="connsiteY1497" fmla="*/ 71478 h 1361472"/>
                <a:gd name="connsiteX1498" fmla="*/ 1101936 w 1640088"/>
                <a:gd name="connsiteY1498" fmla="*/ 95718 h 1361472"/>
                <a:gd name="connsiteX1499" fmla="*/ 1090158 w 1640088"/>
                <a:gd name="connsiteY1499" fmla="*/ 103400 h 1361472"/>
                <a:gd name="connsiteX1500" fmla="*/ 1079582 w 1640088"/>
                <a:gd name="connsiteY1500" fmla="*/ 111144 h 1361472"/>
                <a:gd name="connsiteX1501" fmla="*/ 1076733 w 1640088"/>
                <a:gd name="connsiteY1501" fmla="*/ 113196 h 1361472"/>
                <a:gd name="connsiteX1502" fmla="*/ 1077366 w 1640088"/>
                <a:gd name="connsiteY1502" fmla="*/ 106427 h 1361472"/>
                <a:gd name="connsiteX1503" fmla="*/ 1069514 w 1640088"/>
                <a:gd name="connsiteY1503" fmla="*/ 60143 h 1361472"/>
                <a:gd name="connsiteX1504" fmla="*/ 1064511 w 1640088"/>
                <a:gd name="connsiteY1504" fmla="*/ 48504 h 1361472"/>
                <a:gd name="connsiteX1505" fmla="*/ 1061092 w 1640088"/>
                <a:gd name="connsiteY1505" fmla="*/ 41114 h 1361472"/>
                <a:gd name="connsiteX1506" fmla="*/ 1051150 w 1640088"/>
                <a:gd name="connsiteY1506" fmla="*/ 27290 h 1361472"/>
                <a:gd name="connsiteX1507" fmla="*/ 1041398 w 1640088"/>
                <a:gd name="connsiteY1507" fmla="*/ 16931 h 1361472"/>
                <a:gd name="connsiteX1508" fmla="*/ 1035698 w 1640088"/>
                <a:gd name="connsiteY1508" fmla="*/ 12852 h 1361472"/>
                <a:gd name="connsiteX1509" fmla="*/ 1031962 w 1640088"/>
                <a:gd name="connsiteY1509" fmla="*/ 10680 h 1361472"/>
                <a:gd name="connsiteX1510" fmla="*/ 1020311 w 1640088"/>
                <a:gd name="connsiteY1510" fmla="*/ 5437 h 1361472"/>
                <a:gd name="connsiteX1511" fmla="*/ 983203 w 1640088"/>
                <a:gd name="connsiteY1511" fmla="*/ -547 h 1361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</a:cxnLst>
              <a:rect l="l" t="t" r="r" b="b"/>
              <a:pathLst>
                <a:path w="1640088" h="1361472">
                  <a:moveTo>
                    <a:pt x="1044374" y="169707"/>
                  </a:moveTo>
                  <a:lnTo>
                    <a:pt x="1044374" y="169707"/>
                  </a:lnTo>
                  <a:cubicBezTo>
                    <a:pt x="1043677" y="172170"/>
                    <a:pt x="1042854" y="174640"/>
                    <a:pt x="1042031" y="177097"/>
                  </a:cubicBezTo>
                  <a:cubicBezTo>
                    <a:pt x="1039561" y="183106"/>
                    <a:pt x="1036522" y="188805"/>
                    <a:pt x="1032912" y="194232"/>
                  </a:cubicBezTo>
                  <a:cubicBezTo>
                    <a:pt x="1030696" y="197196"/>
                    <a:pt x="1028290" y="200014"/>
                    <a:pt x="1025693" y="202623"/>
                  </a:cubicBezTo>
                  <a:cubicBezTo>
                    <a:pt x="1025187" y="202971"/>
                    <a:pt x="1024617" y="203307"/>
                    <a:pt x="1024174" y="203661"/>
                  </a:cubicBezTo>
                  <a:cubicBezTo>
                    <a:pt x="1024553" y="202331"/>
                    <a:pt x="1024934" y="200989"/>
                    <a:pt x="1025440" y="199659"/>
                  </a:cubicBezTo>
                  <a:cubicBezTo>
                    <a:pt x="1027277" y="195372"/>
                    <a:pt x="1029429" y="191269"/>
                    <a:pt x="1031836" y="187248"/>
                  </a:cubicBezTo>
                  <a:cubicBezTo>
                    <a:pt x="1034305" y="183296"/>
                    <a:pt x="1037029" y="179503"/>
                    <a:pt x="1039688" y="175691"/>
                  </a:cubicBezTo>
                  <a:cubicBezTo>
                    <a:pt x="1041334" y="173728"/>
                    <a:pt x="1042791" y="171695"/>
                    <a:pt x="1044374" y="169707"/>
                  </a:cubicBezTo>
                  <a:close/>
                  <a:moveTo>
                    <a:pt x="1024047" y="204244"/>
                  </a:moveTo>
                  <a:cubicBezTo>
                    <a:pt x="1024300" y="204244"/>
                    <a:pt x="1024553" y="204301"/>
                    <a:pt x="1024743" y="204301"/>
                  </a:cubicBezTo>
                  <a:cubicBezTo>
                    <a:pt x="1024553" y="204301"/>
                    <a:pt x="1024237" y="204301"/>
                    <a:pt x="1024047" y="204244"/>
                  </a:cubicBezTo>
                  <a:close/>
                  <a:moveTo>
                    <a:pt x="741874" y="240446"/>
                  </a:moveTo>
                  <a:cubicBezTo>
                    <a:pt x="741557" y="240617"/>
                    <a:pt x="741367" y="240718"/>
                    <a:pt x="741051" y="240820"/>
                  </a:cubicBezTo>
                  <a:lnTo>
                    <a:pt x="741051" y="240820"/>
                  </a:lnTo>
                  <a:cubicBezTo>
                    <a:pt x="741367" y="240693"/>
                    <a:pt x="741557" y="240548"/>
                    <a:pt x="741874" y="240446"/>
                  </a:cubicBezTo>
                  <a:close/>
                  <a:moveTo>
                    <a:pt x="737821" y="239762"/>
                  </a:moveTo>
                  <a:cubicBezTo>
                    <a:pt x="738074" y="240326"/>
                    <a:pt x="738391" y="240795"/>
                    <a:pt x="738581" y="241358"/>
                  </a:cubicBezTo>
                  <a:cubicBezTo>
                    <a:pt x="738328" y="240864"/>
                    <a:pt x="738011" y="240326"/>
                    <a:pt x="737821" y="239762"/>
                  </a:cubicBezTo>
                  <a:close/>
                  <a:moveTo>
                    <a:pt x="755425" y="180276"/>
                  </a:moveTo>
                  <a:cubicBezTo>
                    <a:pt x="755362" y="181118"/>
                    <a:pt x="755362" y="182036"/>
                    <a:pt x="755299" y="182948"/>
                  </a:cubicBezTo>
                  <a:cubicBezTo>
                    <a:pt x="755045" y="188178"/>
                    <a:pt x="754665" y="193384"/>
                    <a:pt x="754286" y="198583"/>
                  </a:cubicBezTo>
                  <a:cubicBezTo>
                    <a:pt x="753842" y="201831"/>
                    <a:pt x="753462" y="205086"/>
                    <a:pt x="752829" y="208315"/>
                  </a:cubicBezTo>
                  <a:cubicBezTo>
                    <a:pt x="752449" y="210931"/>
                    <a:pt x="751943" y="213540"/>
                    <a:pt x="751499" y="216086"/>
                  </a:cubicBezTo>
                  <a:cubicBezTo>
                    <a:pt x="750613" y="220727"/>
                    <a:pt x="749156" y="225223"/>
                    <a:pt x="747636" y="229675"/>
                  </a:cubicBezTo>
                  <a:cubicBezTo>
                    <a:pt x="746243" y="232904"/>
                    <a:pt x="744723" y="235957"/>
                    <a:pt x="742887" y="238832"/>
                  </a:cubicBezTo>
                  <a:cubicBezTo>
                    <a:pt x="742317" y="239395"/>
                    <a:pt x="741811" y="239952"/>
                    <a:pt x="741304" y="240446"/>
                  </a:cubicBezTo>
                  <a:cubicBezTo>
                    <a:pt x="740797" y="240795"/>
                    <a:pt x="740417" y="241086"/>
                    <a:pt x="739911" y="241358"/>
                  </a:cubicBezTo>
                  <a:cubicBezTo>
                    <a:pt x="739531" y="241504"/>
                    <a:pt x="739151" y="241586"/>
                    <a:pt x="738897" y="241706"/>
                  </a:cubicBezTo>
                  <a:cubicBezTo>
                    <a:pt x="738834" y="241358"/>
                    <a:pt x="738645" y="241086"/>
                    <a:pt x="738581" y="240795"/>
                  </a:cubicBezTo>
                  <a:cubicBezTo>
                    <a:pt x="738328" y="237774"/>
                    <a:pt x="738328" y="234880"/>
                    <a:pt x="738454" y="231936"/>
                  </a:cubicBezTo>
                  <a:cubicBezTo>
                    <a:pt x="739151" y="226211"/>
                    <a:pt x="740101" y="220645"/>
                    <a:pt x="741684" y="215155"/>
                  </a:cubicBezTo>
                  <a:cubicBezTo>
                    <a:pt x="743457" y="208613"/>
                    <a:pt x="745547" y="201977"/>
                    <a:pt x="747826" y="195556"/>
                  </a:cubicBezTo>
                  <a:cubicBezTo>
                    <a:pt x="749219" y="192117"/>
                    <a:pt x="750550" y="188659"/>
                    <a:pt x="752449" y="185405"/>
                  </a:cubicBezTo>
                  <a:cubicBezTo>
                    <a:pt x="753399" y="183733"/>
                    <a:pt x="754412" y="181966"/>
                    <a:pt x="755425" y="180276"/>
                  </a:cubicBezTo>
                  <a:close/>
                  <a:moveTo>
                    <a:pt x="737441" y="241029"/>
                  </a:moveTo>
                  <a:cubicBezTo>
                    <a:pt x="737821" y="241301"/>
                    <a:pt x="738138" y="241586"/>
                    <a:pt x="738581" y="241795"/>
                  </a:cubicBezTo>
                  <a:cubicBezTo>
                    <a:pt x="738518" y="241795"/>
                    <a:pt x="738518" y="241795"/>
                    <a:pt x="738518" y="241878"/>
                  </a:cubicBezTo>
                  <a:cubicBezTo>
                    <a:pt x="738138" y="241586"/>
                    <a:pt x="737821" y="241301"/>
                    <a:pt x="737441" y="241029"/>
                  </a:cubicBezTo>
                  <a:close/>
                  <a:moveTo>
                    <a:pt x="1252964" y="397092"/>
                  </a:moveTo>
                  <a:cubicBezTo>
                    <a:pt x="1252331" y="397459"/>
                    <a:pt x="1251635" y="397775"/>
                    <a:pt x="1250938" y="398067"/>
                  </a:cubicBezTo>
                  <a:lnTo>
                    <a:pt x="1250938" y="398067"/>
                  </a:lnTo>
                  <a:cubicBezTo>
                    <a:pt x="1251635" y="397731"/>
                    <a:pt x="1252395" y="397427"/>
                    <a:pt x="1252964" y="397092"/>
                  </a:cubicBezTo>
                  <a:close/>
                  <a:moveTo>
                    <a:pt x="1263160" y="387872"/>
                  </a:moveTo>
                  <a:lnTo>
                    <a:pt x="1263160" y="387872"/>
                  </a:lnTo>
                  <a:cubicBezTo>
                    <a:pt x="1261386" y="389987"/>
                    <a:pt x="1259360" y="392013"/>
                    <a:pt x="1257207" y="393925"/>
                  </a:cubicBezTo>
                  <a:cubicBezTo>
                    <a:pt x="1255244" y="395451"/>
                    <a:pt x="1253028" y="396864"/>
                    <a:pt x="1250812" y="398111"/>
                  </a:cubicBezTo>
                  <a:lnTo>
                    <a:pt x="1250812" y="398111"/>
                  </a:lnTo>
                  <a:cubicBezTo>
                    <a:pt x="1250495" y="398257"/>
                    <a:pt x="1250114" y="398377"/>
                    <a:pt x="1249862" y="398504"/>
                  </a:cubicBezTo>
                  <a:cubicBezTo>
                    <a:pt x="1249988" y="398086"/>
                    <a:pt x="1250305" y="397649"/>
                    <a:pt x="1250558" y="397300"/>
                  </a:cubicBezTo>
                  <a:cubicBezTo>
                    <a:pt x="1251318" y="396389"/>
                    <a:pt x="1252078" y="395470"/>
                    <a:pt x="1252901" y="394685"/>
                  </a:cubicBezTo>
                  <a:cubicBezTo>
                    <a:pt x="1256257" y="392228"/>
                    <a:pt x="1259676" y="389987"/>
                    <a:pt x="1263160" y="387872"/>
                  </a:cubicBezTo>
                  <a:close/>
                  <a:moveTo>
                    <a:pt x="1250938" y="398434"/>
                  </a:moveTo>
                  <a:cubicBezTo>
                    <a:pt x="1250558" y="398561"/>
                    <a:pt x="1250178" y="398561"/>
                    <a:pt x="1249862" y="398649"/>
                  </a:cubicBezTo>
                  <a:cubicBezTo>
                    <a:pt x="1250178" y="398561"/>
                    <a:pt x="1250558" y="398504"/>
                    <a:pt x="1250938" y="398434"/>
                  </a:cubicBezTo>
                  <a:close/>
                  <a:moveTo>
                    <a:pt x="1249545" y="398935"/>
                  </a:moveTo>
                  <a:cubicBezTo>
                    <a:pt x="1249608" y="398935"/>
                    <a:pt x="1249735" y="398998"/>
                    <a:pt x="1249925" y="398998"/>
                  </a:cubicBezTo>
                  <a:cubicBezTo>
                    <a:pt x="1249735" y="398998"/>
                    <a:pt x="1249608" y="398998"/>
                    <a:pt x="1249481" y="398935"/>
                  </a:cubicBezTo>
                  <a:close/>
                  <a:moveTo>
                    <a:pt x="430572" y="445566"/>
                  </a:moveTo>
                  <a:lnTo>
                    <a:pt x="430572" y="445566"/>
                  </a:lnTo>
                  <a:cubicBezTo>
                    <a:pt x="430382" y="445788"/>
                    <a:pt x="430255" y="446003"/>
                    <a:pt x="430065" y="446294"/>
                  </a:cubicBezTo>
                  <a:cubicBezTo>
                    <a:pt x="430191" y="446003"/>
                    <a:pt x="430382" y="445788"/>
                    <a:pt x="430572" y="445566"/>
                  </a:cubicBezTo>
                  <a:close/>
                  <a:moveTo>
                    <a:pt x="752956" y="511867"/>
                  </a:moveTo>
                  <a:cubicBezTo>
                    <a:pt x="753209" y="512038"/>
                    <a:pt x="753336" y="512158"/>
                    <a:pt x="753526" y="512304"/>
                  </a:cubicBezTo>
                  <a:cubicBezTo>
                    <a:pt x="753336" y="512158"/>
                    <a:pt x="753082" y="512038"/>
                    <a:pt x="752956" y="511867"/>
                  </a:cubicBezTo>
                  <a:close/>
                  <a:moveTo>
                    <a:pt x="751689" y="522309"/>
                  </a:moveTo>
                  <a:lnTo>
                    <a:pt x="751689" y="522309"/>
                  </a:lnTo>
                  <a:cubicBezTo>
                    <a:pt x="751056" y="524709"/>
                    <a:pt x="750359" y="527033"/>
                    <a:pt x="749663" y="529376"/>
                  </a:cubicBezTo>
                  <a:cubicBezTo>
                    <a:pt x="750106" y="527324"/>
                    <a:pt x="750613" y="525273"/>
                    <a:pt x="751309" y="523227"/>
                  </a:cubicBezTo>
                  <a:cubicBezTo>
                    <a:pt x="751435" y="522936"/>
                    <a:pt x="751562" y="522601"/>
                    <a:pt x="751689" y="522309"/>
                  </a:cubicBezTo>
                  <a:close/>
                  <a:moveTo>
                    <a:pt x="900311" y="541617"/>
                  </a:moveTo>
                  <a:lnTo>
                    <a:pt x="900311" y="541617"/>
                  </a:lnTo>
                  <a:cubicBezTo>
                    <a:pt x="899362" y="546277"/>
                    <a:pt x="897905" y="550773"/>
                    <a:pt x="896322" y="555225"/>
                  </a:cubicBezTo>
                  <a:cubicBezTo>
                    <a:pt x="896132" y="555580"/>
                    <a:pt x="896005" y="555909"/>
                    <a:pt x="895815" y="556264"/>
                  </a:cubicBezTo>
                  <a:cubicBezTo>
                    <a:pt x="896512" y="552540"/>
                    <a:pt x="897398" y="548804"/>
                    <a:pt x="898602" y="545144"/>
                  </a:cubicBezTo>
                  <a:cubicBezTo>
                    <a:pt x="899235" y="543941"/>
                    <a:pt x="899805" y="542738"/>
                    <a:pt x="900311" y="541617"/>
                  </a:cubicBezTo>
                  <a:close/>
                  <a:moveTo>
                    <a:pt x="1023224" y="600534"/>
                  </a:moveTo>
                  <a:cubicBezTo>
                    <a:pt x="1023287" y="600534"/>
                    <a:pt x="1023350" y="600534"/>
                    <a:pt x="1023477" y="600591"/>
                  </a:cubicBezTo>
                  <a:cubicBezTo>
                    <a:pt x="1023350" y="600591"/>
                    <a:pt x="1023287" y="600534"/>
                    <a:pt x="1023224" y="600534"/>
                  </a:cubicBezTo>
                  <a:close/>
                  <a:moveTo>
                    <a:pt x="1024110" y="600591"/>
                  </a:moveTo>
                  <a:cubicBezTo>
                    <a:pt x="1024110" y="600591"/>
                    <a:pt x="1024110" y="600654"/>
                    <a:pt x="1024174" y="600654"/>
                  </a:cubicBezTo>
                  <a:lnTo>
                    <a:pt x="1024110" y="600654"/>
                  </a:lnTo>
                  <a:lnTo>
                    <a:pt x="1024110" y="600591"/>
                  </a:lnTo>
                  <a:close/>
                  <a:moveTo>
                    <a:pt x="1026136" y="600306"/>
                  </a:moveTo>
                  <a:cubicBezTo>
                    <a:pt x="1025884" y="600464"/>
                    <a:pt x="1025567" y="600591"/>
                    <a:pt x="1025187" y="600736"/>
                  </a:cubicBezTo>
                  <a:lnTo>
                    <a:pt x="1025187" y="600654"/>
                  </a:lnTo>
                  <a:cubicBezTo>
                    <a:pt x="1025503" y="600534"/>
                    <a:pt x="1025884" y="600388"/>
                    <a:pt x="1026136" y="600306"/>
                  </a:cubicBezTo>
                  <a:close/>
                  <a:moveTo>
                    <a:pt x="1023541" y="601091"/>
                  </a:moveTo>
                  <a:lnTo>
                    <a:pt x="1023541" y="601091"/>
                  </a:lnTo>
                  <a:cubicBezTo>
                    <a:pt x="1023477" y="601148"/>
                    <a:pt x="1023350" y="601148"/>
                    <a:pt x="1023350" y="601148"/>
                  </a:cubicBezTo>
                  <a:cubicBezTo>
                    <a:pt x="1023350" y="601148"/>
                    <a:pt x="1023477" y="601091"/>
                    <a:pt x="1023541" y="601091"/>
                  </a:cubicBezTo>
                  <a:close/>
                  <a:moveTo>
                    <a:pt x="1446737" y="584892"/>
                  </a:moveTo>
                  <a:cubicBezTo>
                    <a:pt x="1442304" y="588477"/>
                    <a:pt x="1437808" y="591998"/>
                    <a:pt x="1433249" y="595601"/>
                  </a:cubicBezTo>
                  <a:cubicBezTo>
                    <a:pt x="1430273" y="597918"/>
                    <a:pt x="1426980" y="599825"/>
                    <a:pt x="1423940" y="602003"/>
                  </a:cubicBezTo>
                  <a:cubicBezTo>
                    <a:pt x="1418177" y="605897"/>
                    <a:pt x="1412035" y="609336"/>
                    <a:pt x="1405893" y="612356"/>
                  </a:cubicBezTo>
                  <a:cubicBezTo>
                    <a:pt x="1402536" y="613768"/>
                    <a:pt x="1399243" y="614972"/>
                    <a:pt x="1395634" y="615820"/>
                  </a:cubicBezTo>
                  <a:cubicBezTo>
                    <a:pt x="1394241" y="615959"/>
                    <a:pt x="1392911" y="616105"/>
                    <a:pt x="1391518" y="616105"/>
                  </a:cubicBezTo>
                  <a:cubicBezTo>
                    <a:pt x="1391138" y="615959"/>
                    <a:pt x="1390758" y="615820"/>
                    <a:pt x="1390378" y="615757"/>
                  </a:cubicBezTo>
                  <a:cubicBezTo>
                    <a:pt x="1389239" y="615193"/>
                    <a:pt x="1388098" y="614554"/>
                    <a:pt x="1386959" y="613826"/>
                  </a:cubicBezTo>
                  <a:cubicBezTo>
                    <a:pt x="1386896" y="612502"/>
                    <a:pt x="1386896" y="611242"/>
                    <a:pt x="1386896" y="609893"/>
                  </a:cubicBezTo>
                  <a:cubicBezTo>
                    <a:pt x="1387085" y="609481"/>
                    <a:pt x="1387148" y="609045"/>
                    <a:pt x="1387275" y="608570"/>
                  </a:cubicBezTo>
                  <a:cubicBezTo>
                    <a:pt x="1387845" y="607221"/>
                    <a:pt x="1388605" y="605897"/>
                    <a:pt x="1389365" y="604631"/>
                  </a:cubicBezTo>
                  <a:cubicBezTo>
                    <a:pt x="1389618" y="604257"/>
                    <a:pt x="1389808" y="603966"/>
                    <a:pt x="1390189" y="603776"/>
                  </a:cubicBezTo>
                  <a:cubicBezTo>
                    <a:pt x="1395064" y="600173"/>
                    <a:pt x="1400384" y="597342"/>
                    <a:pt x="1405766" y="594670"/>
                  </a:cubicBezTo>
                  <a:cubicBezTo>
                    <a:pt x="1409756" y="593112"/>
                    <a:pt x="1413682" y="591643"/>
                    <a:pt x="1417671" y="590440"/>
                  </a:cubicBezTo>
                  <a:cubicBezTo>
                    <a:pt x="1422167" y="589059"/>
                    <a:pt x="1426853" y="588141"/>
                    <a:pt x="1431475" y="587210"/>
                  </a:cubicBezTo>
                  <a:cubicBezTo>
                    <a:pt x="1436288" y="586444"/>
                    <a:pt x="1441037" y="585659"/>
                    <a:pt x="1445850" y="584950"/>
                  </a:cubicBezTo>
                  <a:cubicBezTo>
                    <a:pt x="1446104" y="584950"/>
                    <a:pt x="1446420" y="584892"/>
                    <a:pt x="1446737" y="584892"/>
                  </a:cubicBezTo>
                  <a:close/>
                  <a:moveTo>
                    <a:pt x="1023541" y="601667"/>
                  </a:moveTo>
                  <a:cubicBezTo>
                    <a:pt x="1023541" y="601940"/>
                    <a:pt x="1023477" y="602148"/>
                    <a:pt x="1023477" y="602351"/>
                  </a:cubicBezTo>
                  <a:cubicBezTo>
                    <a:pt x="1022970" y="604966"/>
                    <a:pt x="1022274" y="607430"/>
                    <a:pt x="1021577" y="609893"/>
                  </a:cubicBezTo>
                  <a:cubicBezTo>
                    <a:pt x="1017524" y="619423"/>
                    <a:pt x="1012712" y="628574"/>
                    <a:pt x="1006886" y="637028"/>
                  </a:cubicBezTo>
                  <a:cubicBezTo>
                    <a:pt x="1006253" y="637882"/>
                    <a:pt x="1005619" y="638705"/>
                    <a:pt x="1004986" y="639497"/>
                  </a:cubicBezTo>
                  <a:cubicBezTo>
                    <a:pt x="1006190" y="633089"/>
                    <a:pt x="1007899" y="626737"/>
                    <a:pt x="1010116" y="620601"/>
                  </a:cubicBezTo>
                  <a:cubicBezTo>
                    <a:pt x="1012079" y="616371"/>
                    <a:pt x="1014358" y="612502"/>
                    <a:pt x="1016891" y="608626"/>
                  </a:cubicBezTo>
                  <a:cubicBezTo>
                    <a:pt x="1018791" y="606227"/>
                    <a:pt x="1020881" y="603966"/>
                    <a:pt x="1023160" y="601857"/>
                  </a:cubicBezTo>
                  <a:cubicBezTo>
                    <a:pt x="1023287" y="601794"/>
                    <a:pt x="1023350" y="601730"/>
                    <a:pt x="1023541" y="601667"/>
                  </a:cubicBezTo>
                  <a:close/>
                  <a:moveTo>
                    <a:pt x="1146833" y="677403"/>
                  </a:moveTo>
                  <a:cubicBezTo>
                    <a:pt x="1147086" y="677485"/>
                    <a:pt x="1147466" y="677612"/>
                    <a:pt x="1147846" y="677840"/>
                  </a:cubicBezTo>
                  <a:cubicBezTo>
                    <a:pt x="1147466" y="677669"/>
                    <a:pt x="1147086" y="677549"/>
                    <a:pt x="1146833" y="677403"/>
                  </a:cubicBezTo>
                  <a:close/>
                  <a:moveTo>
                    <a:pt x="1137588" y="684179"/>
                  </a:moveTo>
                  <a:lnTo>
                    <a:pt x="1137588" y="684179"/>
                  </a:lnTo>
                  <a:cubicBezTo>
                    <a:pt x="1136891" y="685382"/>
                    <a:pt x="1136131" y="686642"/>
                    <a:pt x="1135308" y="687820"/>
                  </a:cubicBezTo>
                  <a:cubicBezTo>
                    <a:pt x="1135941" y="686642"/>
                    <a:pt x="1136701" y="685502"/>
                    <a:pt x="1137398" y="684445"/>
                  </a:cubicBezTo>
                  <a:cubicBezTo>
                    <a:pt x="1137398" y="684299"/>
                    <a:pt x="1137588" y="684236"/>
                    <a:pt x="1137588" y="684179"/>
                  </a:cubicBezTo>
                  <a:close/>
                  <a:moveTo>
                    <a:pt x="408978" y="707856"/>
                  </a:moveTo>
                  <a:cubicBezTo>
                    <a:pt x="408978" y="707875"/>
                    <a:pt x="408978" y="707875"/>
                    <a:pt x="408978" y="707913"/>
                  </a:cubicBezTo>
                  <a:cubicBezTo>
                    <a:pt x="408535" y="707976"/>
                    <a:pt x="408028" y="708058"/>
                    <a:pt x="407585" y="708122"/>
                  </a:cubicBezTo>
                  <a:cubicBezTo>
                    <a:pt x="408028" y="708001"/>
                    <a:pt x="408472" y="707913"/>
                    <a:pt x="408978" y="707856"/>
                  </a:cubicBezTo>
                  <a:close/>
                  <a:moveTo>
                    <a:pt x="409865" y="707792"/>
                  </a:moveTo>
                  <a:cubicBezTo>
                    <a:pt x="410371" y="707913"/>
                    <a:pt x="410878" y="708058"/>
                    <a:pt x="411384" y="708204"/>
                  </a:cubicBezTo>
                  <a:cubicBezTo>
                    <a:pt x="412524" y="708698"/>
                    <a:pt x="413727" y="709262"/>
                    <a:pt x="414804" y="709964"/>
                  </a:cubicBezTo>
                  <a:cubicBezTo>
                    <a:pt x="418603" y="712985"/>
                    <a:pt x="421896" y="716455"/>
                    <a:pt x="425062" y="720033"/>
                  </a:cubicBezTo>
                  <a:cubicBezTo>
                    <a:pt x="428608" y="724402"/>
                    <a:pt x="431711" y="728835"/>
                    <a:pt x="434751" y="733496"/>
                  </a:cubicBezTo>
                  <a:cubicBezTo>
                    <a:pt x="437854" y="738137"/>
                    <a:pt x="440513" y="743007"/>
                    <a:pt x="443110" y="748022"/>
                  </a:cubicBezTo>
                  <a:cubicBezTo>
                    <a:pt x="443490" y="748934"/>
                    <a:pt x="443743" y="749776"/>
                    <a:pt x="444060" y="750631"/>
                  </a:cubicBezTo>
                  <a:cubicBezTo>
                    <a:pt x="442920" y="751043"/>
                    <a:pt x="441717" y="751391"/>
                    <a:pt x="440640" y="751663"/>
                  </a:cubicBezTo>
                  <a:cubicBezTo>
                    <a:pt x="438994" y="751809"/>
                    <a:pt x="437537" y="751854"/>
                    <a:pt x="436081" y="751854"/>
                  </a:cubicBezTo>
                  <a:cubicBezTo>
                    <a:pt x="435194" y="751854"/>
                    <a:pt x="434434" y="751854"/>
                    <a:pt x="433611" y="751828"/>
                  </a:cubicBezTo>
                  <a:cubicBezTo>
                    <a:pt x="430065" y="751334"/>
                    <a:pt x="426709" y="750486"/>
                    <a:pt x="423289" y="749346"/>
                  </a:cubicBezTo>
                  <a:cubicBezTo>
                    <a:pt x="421389" y="748497"/>
                    <a:pt x="419553" y="747522"/>
                    <a:pt x="417780" y="746465"/>
                  </a:cubicBezTo>
                  <a:cubicBezTo>
                    <a:pt x="415310" y="744476"/>
                    <a:pt x="413031" y="742443"/>
                    <a:pt x="410941" y="740132"/>
                  </a:cubicBezTo>
                  <a:cubicBezTo>
                    <a:pt x="409041" y="737637"/>
                    <a:pt x="407268" y="735180"/>
                    <a:pt x="405938" y="732445"/>
                  </a:cubicBezTo>
                  <a:cubicBezTo>
                    <a:pt x="404798" y="729690"/>
                    <a:pt x="403912" y="726954"/>
                    <a:pt x="403279" y="724111"/>
                  </a:cubicBezTo>
                  <a:cubicBezTo>
                    <a:pt x="403152" y="723079"/>
                    <a:pt x="403152" y="722002"/>
                    <a:pt x="403152" y="720881"/>
                  </a:cubicBezTo>
                  <a:cubicBezTo>
                    <a:pt x="403595" y="718064"/>
                    <a:pt x="404292" y="715391"/>
                    <a:pt x="405115" y="712706"/>
                  </a:cubicBezTo>
                  <a:cubicBezTo>
                    <a:pt x="405369" y="712143"/>
                    <a:pt x="405685" y="711661"/>
                    <a:pt x="406002" y="711167"/>
                  </a:cubicBezTo>
                  <a:cubicBezTo>
                    <a:pt x="406762" y="710173"/>
                    <a:pt x="407522" y="709325"/>
                    <a:pt x="408408" y="708476"/>
                  </a:cubicBezTo>
                  <a:cubicBezTo>
                    <a:pt x="408662" y="708350"/>
                    <a:pt x="408914" y="708204"/>
                    <a:pt x="409105" y="708058"/>
                  </a:cubicBezTo>
                  <a:cubicBezTo>
                    <a:pt x="409422" y="707976"/>
                    <a:pt x="409548" y="707913"/>
                    <a:pt x="409865" y="707792"/>
                  </a:cubicBezTo>
                  <a:close/>
                  <a:moveTo>
                    <a:pt x="1514747" y="761067"/>
                  </a:moveTo>
                  <a:cubicBezTo>
                    <a:pt x="1515951" y="761067"/>
                    <a:pt x="1517217" y="761111"/>
                    <a:pt x="1518420" y="761194"/>
                  </a:cubicBezTo>
                  <a:cubicBezTo>
                    <a:pt x="1518990" y="761257"/>
                    <a:pt x="1519560" y="761314"/>
                    <a:pt x="1519940" y="761403"/>
                  </a:cubicBezTo>
                  <a:cubicBezTo>
                    <a:pt x="1513354" y="766120"/>
                    <a:pt x="1506262" y="770205"/>
                    <a:pt x="1498852" y="773808"/>
                  </a:cubicBezTo>
                  <a:cubicBezTo>
                    <a:pt x="1489734" y="777740"/>
                    <a:pt x="1479919" y="780412"/>
                    <a:pt x="1470104" y="782407"/>
                  </a:cubicBezTo>
                  <a:cubicBezTo>
                    <a:pt x="1466367" y="782901"/>
                    <a:pt x="1462821" y="783148"/>
                    <a:pt x="1459148" y="783148"/>
                  </a:cubicBezTo>
                  <a:cubicBezTo>
                    <a:pt x="1457692" y="783148"/>
                    <a:pt x="1456235" y="783104"/>
                    <a:pt x="1454779" y="783047"/>
                  </a:cubicBezTo>
                  <a:cubicBezTo>
                    <a:pt x="1453449" y="782819"/>
                    <a:pt x="1452119" y="782610"/>
                    <a:pt x="1450790" y="782319"/>
                  </a:cubicBezTo>
                  <a:cubicBezTo>
                    <a:pt x="1450853" y="782262"/>
                    <a:pt x="1450853" y="782262"/>
                    <a:pt x="1450853" y="782198"/>
                  </a:cubicBezTo>
                  <a:cubicBezTo>
                    <a:pt x="1453196" y="779501"/>
                    <a:pt x="1455666" y="777126"/>
                    <a:pt x="1458262" y="774783"/>
                  </a:cubicBezTo>
                  <a:cubicBezTo>
                    <a:pt x="1460415" y="773168"/>
                    <a:pt x="1462568" y="771699"/>
                    <a:pt x="1464911" y="770350"/>
                  </a:cubicBezTo>
                  <a:cubicBezTo>
                    <a:pt x="1471243" y="768026"/>
                    <a:pt x="1478019" y="766975"/>
                    <a:pt x="1484731" y="765626"/>
                  </a:cubicBezTo>
                  <a:cubicBezTo>
                    <a:pt x="1489987" y="764569"/>
                    <a:pt x="1495243" y="763594"/>
                    <a:pt x="1500499" y="762517"/>
                  </a:cubicBezTo>
                  <a:cubicBezTo>
                    <a:pt x="1502779" y="762169"/>
                    <a:pt x="1505122" y="761814"/>
                    <a:pt x="1507401" y="761542"/>
                  </a:cubicBezTo>
                  <a:cubicBezTo>
                    <a:pt x="1509934" y="761213"/>
                    <a:pt x="1512341" y="761067"/>
                    <a:pt x="1514747" y="761067"/>
                  </a:cubicBezTo>
                  <a:close/>
                  <a:moveTo>
                    <a:pt x="1449966" y="783959"/>
                  </a:moveTo>
                  <a:cubicBezTo>
                    <a:pt x="1450220" y="784377"/>
                    <a:pt x="1450347" y="784725"/>
                    <a:pt x="1450536" y="785162"/>
                  </a:cubicBezTo>
                  <a:cubicBezTo>
                    <a:pt x="1450347" y="784725"/>
                    <a:pt x="1450093" y="784377"/>
                    <a:pt x="1449966" y="783959"/>
                  </a:cubicBezTo>
                  <a:close/>
                  <a:moveTo>
                    <a:pt x="360282" y="825740"/>
                  </a:moveTo>
                  <a:cubicBezTo>
                    <a:pt x="363448" y="826304"/>
                    <a:pt x="366678" y="827146"/>
                    <a:pt x="369906" y="828184"/>
                  </a:cubicBezTo>
                  <a:cubicBezTo>
                    <a:pt x="372123" y="829198"/>
                    <a:pt x="374403" y="830236"/>
                    <a:pt x="376619" y="831503"/>
                  </a:cubicBezTo>
                  <a:cubicBezTo>
                    <a:pt x="380292" y="834542"/>
                    <a:pt x="383775" y="838126"/>
                    <a:pt x="386941" y="841730"/>
                  </a:cubicBezTo>
                  <a:cubicBezTo>
                    <a:pt x="390361" y="846162"/>
                    <a:pt x="393210" y="850747"/>
                    <a:pt x="395870" y="855673"/>
                  </a:cubicBezTo>
                  <a:cubicBezTo>
                    <a:pt x="396946" y="857928"/>
                    <a:pt x="397833" y="860189"/>
                    <a:pt x="398783" y="862443"/>
                  </a:cubicBezTo>
                  <a:cubicBezTo>
                    <a:pt x="400302" y="866755"/>
                    <a:pt x="401316" y="871188"/>
                    <a:pt x="402329" y="875621"/>
                  </a:cubicBezTo>
                  <a:cubicBezTo>
                    <a:pt x="403595" y="880845"/>
                    <a:pt x="404609" y="886120"/>
                    <a:pt x="405621" y="891338"/>
                  </a:cubicBezTo>
                  <a:lnTo>
                    <a:pt x="405621" y="891553"/>
                  </a:lnTo>
                  <a:cubicBezTo>
                    <a:pt x="403786" y="892750"/>
                    <a:pt x="401822" y="893877"/>
                    <a:pt x="399733" y="894928"/>
                  </a:cubicBezTo>
                  <a:cubicBezTo>
                    <a:pt x="397517" y="895840"/>
                    <a:pt x="395174" y="896626"/>
                    <a:pt x="392831" y="897189"/>
                  </a:cubicBezTo>
                  <a:cubicBezTo>
                    <a:pt x="392324" y="897221"/>
                    <a:pt x="391817" y="897221"/>
                    <a:pt x="391248" y="897221"/>
                  </a:cubicBezTo>
                  <a:cubicBezTo>
                    <a:pt x="390550" y="897221"/>
                    <a:pt x="389727" y="897208"/>
                    <a:pt x="388967" y="897100"/>
                  </a:cubicBezTo>
                  <a:cubicBezTo>
                    <a:pt x="384154" y="896353"/>
                    <a:pt x="379532" y="895074"/>
                    <a:pt x="374909" y="893586"/>
                  </a:cubicBezTo>
                  <a:cubicBezTo>
                    <a:pt x="373326" y="892877"/>
                    <a:pt x="371870" y="892110"/>
                    <a:pt x="370414" y="891179"/>
                  </a:cubicBezTo>
                  <a:cubicBezTo>
                    <a:pt x="366297" y="887969"/>
                    <a:pt x="362752" y="884366"/>
                    <a:pt x="359395" y="880490"/>
                  </a:cubicBezTo>
                  <a:cubicBezTo>
                    <a:pt x="356482" y="876615"/>
                    <a:pt x="354202" y="872309"/>
                    <a:pt x="352176" y="867933"/>
                  </a:cubicBezTo>
                  <a:cubicBezTo>
                    <a:pt x="350276" y="863501"/>
                    <a:pt x="348440" y="858985"/>
                    <a:pt x="347427" y="854204"/>
                  </a:cubicBezTo>
                  <a:cubicBezTo>
                    <a:pt x="347300" y="852235"/>
                    <a:pt x="347363" y="850329"/>
                    <a:pt x="347427" y="848423"/>
                  </a:cubicBezTo>
                  <a:cubicBezTo>
                    <a:pt x="347933" y="844054"/>
                    <a:pt x="348630" y="839697"/>
                    <a:pt x="349833" y="835454"/>
                  </a:cubicBezTo>
                  <a:cubicBezTo>
                    <a:pt x="350593" y="833985"/>
                    <a:pt x="351353" y="832636"/>
                    <a:pt x="352240" y="831313"/>
                  </a:cubicBezTo>
                  <a:cubicBezTo>
                    <a:pt x="353569" y="829673"/>
                    <a:pt x="354899" y="828267"/>
                    <a:pt x="356419" y="826855"/>
                  </a:cubicBezTo>
                  <a:cubicBezTo>
                    <a:pt x="356545" y="826709"/>
                    <a:pt x="356672" y="826652"/>
                    <a:pt x="356925" y="826589"/>
                  </a:cubicBezTo>
                  <a:cubicBezTo>
                    <a:pt x="357812" y="826240"/>
                    <a:pt x="358509" y="825943"/>
                    <a:pt x="359459" y="825740"/>
                  </a:cubicBezTo>
                  <a:close/>
                  <a:moveTo>
                    <a:pt x="1510567" y="983443"/>
                  </a:moveTo>
                  <a:cubicBezTo>
                    <a:pt x="1512088" y="983443"/>
                    <a:pt x="1513544" y="983487"/>
                    <a:pt x="1515064" y="983589"/>
                  </a:cubicBezTo>
                  <a:cubicBezTo>
                    <a:pt x="1518167" y="984000"/>
                    <a:pt x="1521143" y="984564"/>
                    <a:pt x="1524119" y="985406"/>
                  </a:cubicBezTo>
                  <a:cubicBezTo>
                    <a:pt x="1525892" y="986179"/>
                    <a:pt x="1527475" y="986964"/>
                    <a:pt x="1529248" y="987806"/>
                  </a:cubicBezTo>
                  <a:cubicBezTo>
                    <a:pt x="1523992" y="989364"/>
                    <a:pt x="1518673" y="990548"/>
                    <a:pt x="1513354" y="991599"/>
                  </a:cubicBezTo>
                  <a:cubicBezTo>
                    <a:pt x="1510884" y="992036"/>
                    <a:pt x="1508478" y="992454"/>
                    <a:pt x="1505945" y="992891"/>
                  </a:cubicBezTo>
                  <a:cubicBezTo>
                    <a:pt x="1500372" y="993803"/>
                    <a:pt x="1494674" y="994297"/>
                    <a:pt x="1488911" y="994297"/>
                  </a:cubicBezTo>
                  <a:cubicBezTo>
                    <a:pt x="1487581" y="994297"/>
                    <a:pt x="1486314" y="994272"/>
                    <a:pt x="1484985" y="994214"/>
                  </a:cubicBezTo>
                  <a:cubicBezTo>
                    <a:pt x="1483971" y="994094"/>
                    <a:pt x="1482958" y="993923"/>
                    <a:pt x="1482071" y="993714"/>
                  </a:cubicBezTo>
                  <a:cubicBezTo>
                    <a:pt x="1482325" y="993075"/>
                    <a:pt x="1482642" y="992511"/>
                    <a:pt x="1482958" y="991960"/>
                  </a:cubicBezTo>
                  <a:cubicBezTo>
                    <a:pt x="1483718" y="991130"/>
                    <a:pt x="1484541" y="990276"/>
                    <a:pt x="1485428" y="989491"/>
                  </a:cubicBezTo>
                  <a:cubicBezTo>
                    <a:pt x="1487011" y="988370"/>
                    <a:pt x="1488594" y="987382"/>
                    <a:pt x="1490367" y="986470"/>
                  </a:cubicBezTo>
                  <a:cubicBezTo>
                    <a:pt x="1492964" y="985469"/>
                    <a:pt x="1495686" y="984767"/>
                    <a:pt x="1498473" y="984203"/>
                  </a:cubicBezTo>
                  <a:cubicBezTo>
                    <a:pt x="1502526" y="983753"/>
                    <a:pt x="1506578" y="983443"/>
                    <a:pt x="1510567" y="983443"/>
                  </a:cubicBezTo>
                  <a:close/>
                  <a:moveTo>
                    <a:pt x="142002" y="990485"/>
                  </a:moveTo>
                  <a:cubicBezTo>
                    <a:pt x="142319" y="990548"/>
                    <a:pt x="142762" y="990694"/>
                    <a:pt x="143206" y="990751"/>
                  </a:cubicBezTo>
                  <a:cubicBezTo>
                    <a:pt x="144219" y="991599"/>
                    <a:pt x="145105" y="992454"/>
                    <a:pt x="146055" y="993366"/>
                  </a:cubicBezTo>
                  <a:lnTo>
                    <a:pt x="146055" y="993423"/>
                  </a:lnTo>
                  <a:cubicBezTo>
                    <a:pt x="146372" y="994214"/>
                    <a:pt x="146499" y="994917"/>
                    <a:pt x="146626" y="995703"/>
                  </a:cubicBezTo>
                  <a:cubicBezTo>
                    <a:pt x="146878" y="997235"/>
                    <a:pt x="146942" y="998787"/>
                    <a:pt x="146942" y="1000344"/>
                  </a:cubicBezTo>
                  <a:cubicBezTo>
                    <a:pt x="146626" y="1001402"/>
                    <a:pt x="146499" y="1002459"/>
                    <a:pt x="146182" y="1003454"/>
                  </a:cubicBezTo>
                  <a:cubicBezTo>
                    <a:pt x="145866" y="1004220"/>
                    <a:pt x="145486" y="1004929"/>
                    <a:pt x="145043" y="1005625"/>
                  </a:cubicBezTo>
                  <a:cubicBezTo>
                    <a:pt x="144029" y="1006892"/>
                    <a:pt x="142762" y="1008026"/>
                    <a:pt x="141559" y="1009146"/>
                  </a:cubicBezTo>
                  <a:cubicBezTo>
                    <a:pt x="137887" y="1011901"/>
                    <a:pt x="134023" y="1014225"/>
                    <a:pt x="130035" y="1016188"/>
                  </a:cubicBezTo>
                  <a:cubicBezTo>
                    <a:pt x="124968" y="1018310"/>
                    <a:pt x="119902" y="1020228"/>
                    <a:pt x="114773" y="1021913"/>
                  </a:cubicBezTo>
                  <a:cubicBezTo>
                    <a:pt x="115216" y="1020298"/>
                    <a:pt x="115787" y="1018734"/>
                    <a:pt x="116293" y="1017189"/>
                  </a:cubicBezTo>
                  <a:cubicBezTo>
                    <a:pt x="118763" y="1010989"/>
                    <a:pt x="121549" y="1005005"/>
                    <a:pt x="125222" y="999515"/>
                  </a:cubicBezTo>
                  <a:cubicBezTo>
                    <a:pt x="127248" y="997032"/>
                    <a:pt x="129211" y="994772"/>
                    <a:pt x="131554" y="992657"/>
                  </a:cubicBezTo>
                  <a:cubicBezTo>
                    <a:pt x="132061" y="992327"/>
                    <a:pt x="132504" y="992099"/>
                    <a:pt x="133011" y="991815"/>
                  </a:cubicBezTo>
                  <a:cubicBezTo>
                    <a:pt x="134277" y="991308"/>
                    <a:pt x="135354" y="990960"/>
                    <a:pt x="136683" y="990694"/>
                  </a:cubicBezTo>
                  <a:cubicBezTo>
                    <a:pt x="138393" y="990548"/>
                    <a:pt x="140166" y="990485"/>
                    <a:pt x="142002" y="990485"/>
                  </a:cubicBezTo>
                  <a:close/>
                  <a:moveTo>
                    <a:pt x="299553" y="1065302"/>
                  </a:moveTo>
                  <a:lnTo>
                    <a:pt x="299553" y="1065302"/>
                  </a:lnTo>
                  <a:cubicBezTo>
                    <a:pt x="299110" y="1065537"/>
                    <a:pt x="298604" y="1065739"/>
                    <a:pt x="298034" y="1066012"/>
                  </a:cubicBezTo>
                  <a:cubicBezTo>
                    <a:pt x="298541" y="1065739"/>
                    <a:pt x="299110" y="1065474"/>
                    <a:pt x="299553" y="1065302"/>
                  </a:cubicBezTo>
                  <a:close/>
                  <a:moveTo>
                    <a:pt x="300250" y="1065100"/>
                  </a:moveTo>
                  <a:cubicBezTo>
                    <a:pt x="301327" y="1065372"/>
                    <a:pt x="302403" y="1065663"/>
                    <a:pt x="303543" y="1065942"/>
                  </a:cubicBezTo>
                  <a:cubicBezTo>
                    <a:pt x="304429" y="1066379"/>
                    <a:pt x="305379" y="1066860"/>
                    <a:pt x="306329" y="1067354"/>
                  </a:cubicBezTo>
                  <a:cubicBezTo>
                    <a:pt x="307532" y="1068494"/>
                    <a:pt x="308799" y="1069703"/>
                    <a:pt x="309939" y="1070881"/>
                  </a:cubicBezTo>
                  <a:cubicBezTo>
                    <a:pt x="312598" y="1074605"/>
                    <a:pt x="314688" y="1078562"/>
                    <a:pt x="316715" y="1082584"/>
                  </a:cubicBezTo>
                  <a:cubicBezTo>
                    <a:pt x="318741" y="1087365"/>
                    <a:pt x="320070" y="1092234"/>
                    <a:pt x="321147" y="1097307"/>
                  </a:cubicBezTo>
                  <a:cubicBezTo>
                    <a:pt x="321401" y="1099542"/>
                    <a:pt x="321527" y="1101745"/>
                    <a:pt x="321464" y="1104000"/>
                  </a:cubicBezTo>
                  <a:cubicBezTo>
                    <a:pt x="320830" y="1109490"/>
                    <a:pt x="319754" y="1114835"/>
                    <a:pt x="318487" y="1120281"/>
                  </a:cubicBezTo>
                  <a:cubicBezTo>
                    <a:pt x="317854" y="1123098"/>
                    <a:pt x="316715" y="1125834"/>
                    <a:pt x="315891" y="1128589"/>
                  </a:cubicBezTo>
                  <a:cubicBezTo>
                    <a:pt x="314561" y="1132173"/>
                    <a:pt x="313232" y="1135782"/>
                    <a:pt x="311902" y="1139360"/>
                  </a:cubicBezTo>
                  <a:cubicBezTo>
                    <a:pt x="310698" y="1142552"/>
                    <a:pt x="309305" y="1145572"/>
                    <a:pt x="307849" y="1148599"/>
                  </a:cubicBezTo>
                  <a:cubicBezTo>
                    <a:pt x="306709" y="1150936"/>
                    <a:pt x="305316" y="1153114"/>
                    <a:pt x="303860" y="1155229"/>
                  </a:cubicBezTo>
                  <a:cubicBezTo>
                    <a:pt x="302530" y="1156990"/>
                    <a:pt x="301200" y="1158687"/>
                    <a:pt x="299807" y="1160302"/>
                  </a:cubicBezTo>
                  <a:cubicBezTo>
                    <a:pt x="298793" y="1159751"/>
                    <a:pt x="297717" y="1159042"/>
                    <a:pt x="296641" y="1158402"/>
                  </a:cubicBezTo>
                  <a:cubicBezTo>
                    <a:pt x="294107" y="1156426"/>
                    <a:pt x="291828" y="1154261"/>
                    <a:pt x="289612" y="1151854"/>
                  </a:cubicBezTo>
                  <a:cubicBezTo>
                    <a:pt x="287269" y="1148827"/>
                    <a:pt x="285242" y="1145636"/>
                    <a:pt x="283153" y="1142406"/>
                  </a:cubicBezTo>
                  <a:cubicBezTo>
                    <a:pt x="280746" y="1138676"/>
                    <a:pt x="278276" y="1134927"/>
                    <a:pt x="276187" y="1130989"/>
                  </a:cubicBezTo>
                  <a:cubicBezTo>
                    <a:pt x="274731" y="1127449"/>
                    <a:pt x="273527" y="1124017"/>
                    <a:pt x="272640" y="1120344"/>
                  </a:cubicBezTo>
                  <a:cubicBezTo>
                    <a:pt x="272577" y="1118527"/>
                    <a:pt x="272577" y="1116760"/>
                    <a:pt x="272640" y="1114936"/>
                  </a:cubicBezTo>
                  <a:cubicBezTo>
                    <a:pt x="273337" y="1110339"/>
                    <a:pt x="274350" y="1105906"/>
                    <a:pt x="275870" y="1101536"/>
                  </a:cubicBezTo>
                  <a:cubicBezTo>
                    <a:pt x="277833" y="1096958"/>
                    <a:pt x="280303" y="1092728"/>
                    <a:pt x="282899" y="1088485"/>
                  </a:cubicBezTo>
                  <a:cubicBezTo>
                    <a:pt x="285686" y="1083996"/>
                    <a:pt x="288598" y="1079468"/>
                    <a:pt x="291512" y="1075105"/>
                  </a:cubicBezTo>
                  <a:cubicBezTo>
                    <a:pt x="294298" y="1071578"/>
                    <a:pt x="296958" y="1068209"/>
                    <a:pt x="300187" y="1065182"/>
                  </a:cubicBezTo>
                  <a:cubicBezTo>
                    <a:pt x="300250" y="1065182"/>
                    <a:pt x="300250" y="1065182"/>
                    <a:pt x="300250" y="1065100"/>
                  </a:cubicBezTo>
                  <a:close/>
                  <a:moveTo>
                    <a:pt x="1088004" y="1183751"/>
                  </a:moveTo>
                  <a:cubicBezTo>
                    <a:pt x="1090854" y="1184187"/>
                    <a:pt x="1093514" y="1184897"/>
                    <a:pt x="1096300" y="1185802"/>
                  </a:cubicBezTo>
                  <a:cubicBezTo>
                    <a:pt x="1096427" y="1185865"/>
                    <a:pt x="1096553" y="1185948"/>
                    <a:pt x="1096807" y="1186094"/>
                  </a:cubicBezTo>
                  <a:cubicBezTo>
                    <a:pt x="1096807" y="1186094"/>
                    <a:pt x="1096870" y="1186157"/>
                    <a:pt x="1096933" y="1186239"/>
                  </a:cubicBezTo>
                  <a:cubicBezTo>
                    <a:pt x="1096997" y="1186303"/>
                    <a:pt x="1096997" y="1186378"/>
                    <a:pt x="1097123" y="1186378"/>
                  </a:cubicBezTo>
                  <a:lnTo>
                    <a:pt x="1097123" y="1187297"/>
                  </a:lnTo>
                  <a:cubicBezTo>
                    <a:pt x="1096807" y="1188911"/>
                    <a:pt x="1096364" y="1190387"/>
                    <a:pt x="1095920" y="1192014"/>
                  </a:cubicBezTo>
                  <a:cubicBezTo>
                    <a:pt x="1094590" y="1194896"/>
                    <a:pt x="1093071" y="1197650"/>
                    <a:pt x="1091234" y="1200411"/>
                  </a:cubicBezTo>
                  <a:cubicBezTo>
                    <a:pt x="1090095" y="1201880"/>
                    <a:pt x="1088828" y="1203369"/>
                    <a:pt x="1087498" y="1204698"/>
                  </a:cubicBezTo>
                  <a:cubicBezTo>
                    <a:pt x="1082685" y="1207782"/>
                    <a:pt x="1077493" y="1210188"/>
                    <a:pt x="1072300" y="1212671"/>
                  </a:cubicBezTo>
                  <a:cubicBezTo>
                    <a:pt x="1069514" y="1213773"/>
                    <a:pt x="1066791" y="1214906"/>
                    <a:pt x="1064068" y="1216046"/>
                  </a:cubicBezTo>
                  <a:cubicBezTo>
                    <a:pt x="1056975" y="1218927"/>
                    <a:pt x="1049567" y="1220897"/>
                    <a:pt x="1042221" y="1222385"/>
                  </a:cubicBezTo>
                  <a:cubicBezTo>
                    <a:pt x="1038991" y="1222796"/>
                    <a:pt x="1035825" y="1223031"/>
                    <a:pt x="1032722" y="1223031"/>
                  </a:cubicBezTo>
                  <a:cubicBezTo>
                    <a:pt x="1031646" y="1223031"/>
                    <a:pt x="1030506" y="1223005"/>
                    <a:pt x="1029429" y="1222942"/>
                  </a:cubicBezTo>
                  <a:cubicBezTo>
                    <a:pt x="1027403" y="1222651"/>
                    <a:pt x="1025440" y="1222385"/>
                    <a:pt x="1023477" y="1222030"/>
                  </a:cubicBezTo>
                  <a:cubicBezTo>
                    <a:pt x="1025630" y="1219630"/>
                    <a:pt x="1027973" y="1217306"/>
                    <a:pt x="1030443" y="1215052"/>
                  </a:cubicBezTo>
                  <a:cubicBezTo>
                    <a:pt x="1035192" y="1211322"/>
                    <a:pt x="1040068" y="1207719"/>
                    <a:pt x="1045134" y="1204344"/>
                  </a:cubicBezTo>
                  <a:cubicBezTo>
                    <a:pt x="1053176" y="1198974"/>
                    <a:pt x="1061218" y="1193408"/>
                    <a:pt x="1069830" y="1189114"/>
                  </a:cubicBezTo>
                  <a:cubicBezTo>
                    <a:pt x="1074833" y="1186942"/>
                    <a:pt x="1080089" y="1184954"/>
                    <a:pt x="1085471" y="1183921"/>
                  </a:cubicBezTo>
                  <a:cubicBezTo>
                    <a:pt x="1086294" y="1183751"/>
                    <a:pt x="1087118" y="1183751"/>
                    <a:pt x="1088004" y="1183751"/>
                  </a:cubicBezTo>
                  <a:close/>
                  <a:moveTo>
                    <a:pt x="1237576" y="1222796"/>
                  </a:moveTo>
                  <a:lnTo>
                    <a:pt x="1237576" y="1222796"/>
                  </a:lnTo>
                  <a:cubicBezTo>
                    <a:pt x="1238020" y="1223068"/>
                    <a:pt x="1238463" y="1223360"/>
                    <a:pt x="1238843" y="1223708"/>
                  </a:cubicBezTo>
                  <a:cubicBezTo>
                    <a:pt x="1238400" y="1223360"/>
                    <a:pt x="1238020" y="1223068"/>
                    <a:pt x="1237576" y="1222796"/>
                  </a:cubicBezTo>
                  <a:close/>
                  <a:moveTo>
                    <a:pt x="1234473" y="1221593"/>
                  </a:moveTo>
                  <a:cubicBezTo>
                    <a:pt x="1235107" y="1221739"/>
                    <a:pt x="1235677" y="1221884"/>
                    <a:pt x="1236374" y="1222100"/>
                  </a:cubicBezTo>
                  <a:cubicBezTo>
                    <a:pt x="1236500" y="1222157"/>
                    <a:pt x="1236690" y="1222239"/>
                    <a:pt x="1236943" y="1222385"/>
                  </a:cubicBezTo>
                  <a:cubicBezTo>
                    <a:pt x="1237133" y="1222530"/>
                    <a:pt x="1237324" y="1222739"/>
                    <a:pt x="1237513" y="1222885"/>
                  </a:cubicBezTo>
                  <a:cubicBezTo>
                    <a:pt x="1237893" y="1223360"/>
                    <a:pt x="1238083" y="1223854"/>
                    <a:pt x="1238400" y="1224436"/>
                  </a:cubicBezTo>
                  <a:cubicBezTo>
                    <a:pt x="1239856" y="1227868"/>
                    <a:pt x="1240869" y="1231459"/>
                    <a:pt x="1241693" y="1235145"/>
                  </a:cubicBezTo>
                  <a:cubicBezTo>
                    <a:pt x="1242136" y="1238646"/>
                    <a:pt x="1242199" y="1242186"/>
                    <a:pt x="1241946" y="1245707"/>
                  </a:cubicBezTo>
                  <a:cubicBezTo>
                    <a:pt x="1241629" y="1248379"/>
                    <a:pt x="1241059" y="1251077"/>
                    <a:pt x="1240490" y="1253749"/>
                  </a:cubicBezTo>
                  <a:cubicBezTo>
                    <a:pt x="1240363" y="1254781"/>
                    <a:pt x="1240046" y="1255858"/>
                    <a:pt x="1239793" y="1256833"/>
                  </a:cubicBezTo>
                  <a:cubicBezTo>
                    <a:pt x="1237576" y="1253604"/>
                    <a:pt x="1235677" y="1250222"/>
                    <a:pt x="1233777" y="1246746"/>
                  </a:cubicBezTo>
                  <a:cubicBezTo>
                    <a:pt x="1232194" y="1242522"/>
                    <a:pt x="1231117" y="1237962"/>
                    <a:pt x="1230295" y="1233504"/>
                  </a:cubicBezTo>
                  <a:cubicBezTo>
                    <a:pt x="1230104" y="1231624"/>
                    <a:pt x="1229914" y="1229781"/>
                    <a:pt x="1229978" y="1227868"/>
                  </a:cubicBezTo>
                  <a:cubicBezTo>
                    <a:pt x="1230231" y="1226387"/>
                    <a:pt x="1230611" y="1224911"/>
                    <a:pt x="1230928" y="1223506"/>
                  </a:cubicBezTo>
                  <a:cubicBezTo>
                    <a:pt x="1231117" y="1223360"/>
                    <a:pt x="1231181" y="1223170"/>
                    <a:pt x="1231244" y="1223005"/>
                  </a:cubicBezTo>
                  <a:cubicBezTo>
                    <a:pt x="1231371" y="1222796"/>
                    <a:pt x="1231624" y="1222593"/>
                    <a:pt x="1231751" y="1222448"/>
                  </a:cubicBezTo>
                  <a:cubicBezTo>
                    <a:pt x="1232004" y="1222321"/>
                    <a:pt x="1232131" y="1222239"/>
                    <a:pt x="1232321" y="1222100"/>
                  </a:cubicBezTo>
                  <a:cubicBezTo>
                    <a:pt x="1232827" y="1221884"/>
                    <a:pt x="1233334" y="1221739"/>
                    <a:pt x="1233904" y="1221593"/>
                  </a:cubicBezTo>
                  <a:close/>
                  <a:moveTo>
                    <a:pt x="981683" y="25923"/>
                  </a:moveTo>
                  <a:cubicBezTo>
                    <a:pt x="985229" y="25923"/>
                    <a:pt x="988902" y="26093"/>
                    <a:pt x="992385" y="26385"/>
                  </a:cubicBezTo>
                  <a:cubicBezTo>
                    <a:pt x="999414" y="27290"/>
                    <a:pt x="1006190" y="28696"/>
                    <a:pt x="1012838" y="30900"/>
                  </a:cubicBezTo>
                  <a:cubicBezTo>
                    <a:pt x="1016322" y="32369"/>
                    <a:pt x="1019678" y="34129"/>
                    <a:pt x="1022844" y="36175"/>
                  </a:cubicBezTo>
                  <a:cubicBezTo>
                    <a:pt x="1024743" y="37790"/>
                    <a:pt x="1026517" y="39556"/>
                    <a:pt x="1028290" y="41317"/>
                  </a:cubicBezTo>
                  <a:cubicBezTo>
                    <a:pt x="1030253" y="43280"/>
                    <a:pt x="1032153" y="45401"/>
                    <a:pt x="1034052" y="47592"/>
                  </a:cubicBezTo>
                  <a:cubicBezTo>
                    <a:pt x="1035382" y="49422"/>
                    <a:pt x="1036775" y="51322"/>
                    <a:pt x="1037978" y="53304"/>
                  </a:cubicBezTo>
                  <a:cubicBezTo>
                    <a:pt x="1038865" y="54779"/>
                    <a:pt x="1039561" y="56267"/>
                    <a:pt x="1040322" y="57743"/>
                  </a:cubicBezTo>
                  <a:cubicBezTo>
                    <a:pt x="1041334" y="59567"/>
                    <a:pt x="1042221" y="61466"/>
                    <a:pt x="1043171" y="63296"/>
                  </a:cubicBezTo>
                  <a:cubicBezTo>
                    <a:pt x="1046907" y="72181"/>
                    <a:pt x="1050517" y="81135"/>
                    <a:pt x="1052416" y="90577"/>
                  </a:cubicBezTo>
                  <a:cubicBezTo>
                    <a:pt x="1053366" y="97909"/>
                    <a:pt x="1053366" y="105160"/>
                    <a:pt x="1052987" y="112557"/>
                  </a:cubicBezTo>
                  <a:cubicBezTo>
                    <a:pt x="1052733" y="115868"/>
                    <a:pt x="1052480" y="119104"/>
                    <a:pt x="1052226" y="122416"/>
                  </a:cubicBezTo>
                  <a:cubicBezTo>
                    <a:pt x="1052037" y="125874"/>
                    <a:pt x="1051720" y="129249"/>
                    <a:pt x="1051466" y="132706"/>
                  </a:cubicBezTo>
                  <a:cubicBezTo>
                    <a:pt x="1047857" y="135816"/>
                    <a:pt x="1044374" y="138906"/>
                    <a:pt x="1040955" y="142161"/>
                  </a:cubicBezTo>
                  <a:cubicBezTo>
                    <a:pt x="1034749" y="147910"/>
                    <a:pt x="1029429" y="154477"/>
                    <a:pt x="1024300" y="161190"/>
                  </a:cubicBezTo>
                  <a:cubicBezTo>
                    <a:pt x="1019234" y="167801"/>
                    <a:pt x="1014421" y="174842"/>
                    <a:pt x="1010179" y="182093"/>
                  </a:cubicBezTo>
                  <a:cubicBezTo>
                    <a:pt x="1008152" y="185696"/>
                    <a:pt x="1006443" y="189863"/>
                    <a:pt x="1005240" y="193802"/>
                  </a:cubicBezTo>
                  <a:cubicBezTo>
                    <a:pt x="1004733" y="195429"/>
                    <a:pt x="1004226" y="196968"/>
                    <a:pt x="1003910" y="198665"/>
                  </a:cubicBezTo>
                  <a:cubicBezTo>
                    <a:pt x="1003720" y="200077"/>
                    <a:pt x="1003467" y="201280"/>
                    <a:pt x="1003340" y="202686"/>
                  </a:cubicBezTo>
                  <a:cubicBezTo>
                    <a:pt x="1003087" y="204244"/>
                    <a:pt x="1002960" y="205770"/>
                    <a:pt x="1003087" y="207410"/>
                  </a:cubicBezTo>
                  <a:cubicBezTo>
                    <a:pt x="1003276" y="208962"/>
                    <a:pt x="1003593" y="210431"/>
                    <a:pt x="1004226" y="211925"/>
                  </a:cubicBezTo>
                  <a:cubicBezTo>
                    <a:pt x="1004986" y="214388"/>
                    <a:pt x="1006760" y="216009"/>
                    <a:pt x="1008406" y="217846"/>
                  </a:cubicBezTo>
                  <a:cubicBezTo>
                    <a:pt x="1010116" y="219524"/>
                    <a:pt x="1012712" y="220645"/>
                    <a:pt x="1014929" y="221284"/>
                  </a:cubicBezTo>
                  <a:cubicBezTo>
                    <a:pt x="1017272" y="222069"/>
                    <a:pt x="1019615" y="222488"/>
                    <a:pt x="1022021" y="222488"/>
                  </a:cubicBezTo>
                  <a:cubicBezTo>
                    <a:pt x="1023730" y="222488"/>
                    <a:pt x="1025440" y="222285"/>
                    <a:pt x="1027086" y="221848"/>
                  </a:cubicBezTo>
                  <a:cubicBezTo>
                    <a:pt x="1030696" y="220873"/>
                    <a:pt x="1033862" y="219232"/>
                    <a:pt x="1036775" y="216997"/>
                  </a:cubicBezTo>
                  <a:cubicBezTo>
                    <a:pt x="1039561" y="214806"/>
                    <a:pt x="1041778" y="212191"/>
                    <a:pt x="1044184" y="209645"/>
                  </a:cubicBezTo>
                  <a:cubicBezTo>
                    <a:pt x="1048110" y="205149"/>
                    <a:pt x="1051466" y="200223"/>
                    <a:pt x="1054632" y="195081"/>
                  </a:cubicBezTo>
                  <a:cubicBezTo>
                    <a:pt x="1056849" y="191477"/>
                    <a:pt x="1058939" y="187811"/>
                    <a:pt x="1060775" y="183936"/>
                  </a:cubicBezTo>
                  <a:cubicBezTo>
                    <a:pt x="1064258" y="176109"/>
                    <a:pt x="1066791" y="167946"/>
                    <a:pt x="1069387" y="159841"/>
                  </a:cubicBezTo>
                  <a:cubicBezTo>
                    <a:pt x="1071287" y="154002"/>
                    <a:pt x="1072554" y="148082"/>
                    <a:pt x="1073440" y="142091"/>
                  </a:cubicBezTo>
                  <a:cubicBezTo>
                    <a:pt x="1076606" y="139748"/>
                    <a:pt x="1079709" y="137437"/>
                    <a:pt x="1082875" y="135176"/>
                  </a:cubicBezTo>
                  <a:cubicBezTo>
                    <a:pt x="1089145" y="130743"/>
                    <a:pt x="1095350" y="125937"/>
                    <a:pt x="1101746" y="121650"/>
                  </a:cubicBezTo>
                  <a:cubicBezTo>
                    <a:pt x="1115234" y="112639"/>
                    <a:pt x="1129609" y="105097"/>
                    <a:pt x="1144173" y="97973"/>
                  </a:cubicBezTo>
                  <a:cubicBezTo>
                    <a:pt x="1153989" y="93661"/>
                    <a:pt x="1163804" y="89722"/>
                    <a:pt x="1173809" y="86118"/>
                  </a:cubicBezTo>
                  <a:cubicBezTo>
                    <a:pt x="1185968" y="81775"/>
                    <a:pt x="1198125" y="77811"/>
                    <a:pt x="1210917" y="75429"/>
                  </a:cubicBezTo>
                  <a:cubicBezTo>
                    <a:pt x="1217376" y="74442"/>
                    <a:pt x="1223899" y="73840"/>
                    <a:pt x="1230357" y="73840"/>
                  </a:cubicBezTo>
                  <a:cubicBezTo>
                    <a:pt x="1232764" y="73840"/>
                    <a:pt x="1235107" y="73916"/>
                    <a:pt x="1237513" y="74087"/>
                  </a:cubicBezTo>
                  <a:cubicBezTo>
                    <a:pt x="1244732" y="75138"/>
                    <a:pt x="1251635" y="76759"/>
                    <a:pt x="1258537" y="79159"/>
                  </a:cubicBezTo>
                  <a:cubicBezTo>
                    <a:pt x="1267339" y="82807"/>
                    <a:pt x="1275444" y="87322"/>
                    <a:pt x="1283297" y="92686"/>
                  </a:cubicBezTo>
                  <a:cubicBezTo>
                    <a:pt x="1286210" y="94864"/>
                    <a:pt x="1289059" y="97124"/>
                    <a:pt x="1291846" y="99467"/>
                  </a:cubicBezTo>
                  <a:cubicBezTo>
                    <a:pt x="1295835" y="102690"/>
                    <a:pt x="1299254" y="106427"/>
                    <a:pt x="1302611" y="110233"/>
                  </a:cubicBezTo>
                  <a:cubicBezTo>
                    <a:pt x="1308880" y="117984"/>
                    <a:pt x="1314516" y="126368"/>
                    <a:pt x="1318949" y="135233"/>
                  </a:cubicBezTo>
                  <a:cubicBezTo>
                    <a:pt x="1320975" y="139400"/>
                    <a:pt x="1323064" y="143566"/>
                    <a:pt x="1325091" y="147727"/>
                  </a:cubicBezTo>
                  <a:cubicBezTo>
                    <a:pt x="1327180" y="152432"/>
                    <a:pt x="1329207" y="157150"/>
                    <a:pt x="1330980" y="162019"/>
                  </a:cubicBezTo>
                  <a:cubicBezTo>
                    <a:pt x="1332753" y="166952"/>
                    <a:pt x="1333957" y="171967"/>
                    <a:pt x="1334969" y="177040"/>
                  </a:cubicBezTo>
                  <a:cubicBezTo>
                    <a:pt x="1335919" y="183170"/>
                    <a:pt x="1336363" y="189223"/>
                    <a:pt x="1336425" y="195429"/>
                  </a:cubicBezTo>
                  <a:cubicBezTo>
                    <a:pt x="1336616" y="201711"/>
                    <a:pt x="1336173" y="208049"/>
                    <a:pt x="1335666" y="214306"/>
                  </a:cubicBezTo>
                  <a:cubicBezTo>
                    <a:pt x="1335223" y="219106"/>
                    <a:pt x="1334780" y="223899"/>
                    <a:pt x="1334336" y="228763"/>
                  </a:cubicBezTo>
                  <a:cubicBezTo>
                    <a:pt x="1333893" y="233139"/>
                    <a:pt x="1333386" y="237483"/>
                    <a:pt x="1332943" y="241878"/>
                  </a:cubicBezTo>
                  <a:cubicBezTo>
                    <a:pt x="1331487" y="254966"/>
                    <a:pt x="1328130" y="267505"/>
                    <a:pt x="1323698" y="279828"/>
                  </a:cubicBezTo>
                  <a:cubicBezTo>
                    <a:pt x="1320342" y="287946"/>
                    <a:pt x="1316985" y="295982"/>
                    <a:pt x="1313439" y="303878"/>
                  </a:cubicBezTo>
                  <a:cubicBezTo>
                    <a:pt x="1309576" y="312244"/>
                    <a:pt x="1305523" y="320571"/>
                    <a:pt x="1301534" y="328879"/>
                  </a:cubicBezTo>
                  <a:cubicBezTo>
                    <a:pt x="1297988" y="336009"/>
                    <a:pt x="1293935" y="342842"/>
                    <a:pt x="1289692" y="349681"/>
                  </a:cubicBezTo>
                  <a:cubicBezTo>
                    <a:pt x="1288616" y="350111"/>
                    <a:pt x="1287476" y="350586"/>
                    <a:pt x="1286337" y="351023"/>
                  </a:cubicBezTo>
                  <a:cubicBezTo>
                    <a:pt x="1278610" y="354170"/>
                    <a:pt x="1270758" y="357628"/>
                    <a:pt x="1263477" y="361795"/>
                  </a:cubicBezTo>
                  <a:cubicBezTo>
                    <a:pt x="1256131" y="365961"/>
                    <a:pt x="1248912" y="370248"/>
                    <a:pt x="1242262" y="375466"/>
                  </a:cubicBezTo>
                  <a:cubicBezTo>
                    <a:pt x="1239983" y="377227"/>
                    <a:pt x="1237893" y="379126"/>
                    <a:pt x="1235993" y="381248"/>
                  </a:cubicBezTo>
                  <a:cubicBezTo>
                    <a:pt x="1235487" y="382008"/>
                    <a:pt x="1234790" y="382863"/>
                    <a:pt x="1234221" y="383648"/>
                  </a:cubicBezTo>
                  <a:cubicBezTo>
                    <a:pt x="1233144" y="385035"/>
                    <a:pt x="1232131" y="386523"/>
                    <a:pt x="1231244" y="388061"/>
                  </a:cubicBezTo>
                  <a:cubicBezTo>
                    <a:pt x="1230864" y="388783"/>
                    <a:pt x="1230611" y="389556"/>
                    <a:pt x="1230231" y="390278"/>
                  </a:cubicBezTo>
                  <a:cubicBezTo>
                    <a:pt x="1229597" y="391747"/>
                    <a:pt x="1228964" y="393305"/>
                    <a:pt x="1228458" y="394774"/>
                  </a:cubicBezTo>
                  <a:cubicBezTo>
                    <a:pt x="1227888" y="396743"/>
                    <a:pt x="1227381" y="398998"/>
                    <a:pt x="1227445" y="401049"/>
                  </a:cubicBezTo>
                  <a:cubicBezTo>
                    <a:pt x="1227508" y="405393"/>
                    <a:pt x="1228838" y="409358"/>
                    <a:pt x="1232131" y="412378"/>
                  </a:cubicBezTo>
                  <a:cubicBezTo>
                    <a:pt x="1233650" y="413784"/>
                    <a:pt x="1235677" y="414987"/>
                    <a:pt x="1237576" y="415905"/>
                  </a:cubicBezTo>
                  <a:cubicBezTo>
                    <a:pt x="1240236" y="417248"/>
                    <a:pt x="1243149" y="417805"/>
                    <a:pt x="1246126" y="418014"/>
                  </a:cubicBezTo>
                  <a:cubicBezTo>
                    <a:pt x="1246948" y="418115"/>
                    <a:pt x="1247645" y="418159"/>
                    <a:pt x="1248405" y="418159"/>
                  </a:cubicBezTo>
                  <a:cubicBezTo>
                    <a:pt x="1249481" y="418159"/>
                    <a:pt x="1250495" y="418058"/>
                    <a:pt x="1251635" y="417887"/>
                  </a:cubicBezTo>
                  <a:cubicBezTo>
                    <a:pt x="1254294" y="417533"/>
                    <a:pt x="1256384" y="416748"/>
                    <a:pt x="1258853" y="415690"/>
                  </a:cubicBezTo>
                  <a:cubicBezTo>
                    <a:pt x="1260880" y="414785"/>
                    <a:pt x="1262843" y="413784"/>
                    <a:pt x="1264743" y="412752"/>
                  </a:cubicBezTo>
                  <a:cubicBezTo>
                    <a:pt x="1269429" y="409997"/>
                    <a:pt x="1273608" y="406331"/>
                    <a:pt x="1277344" y="402373"/>
                  </a:cubicBezTo>
                  <a:cubicBezTo>
                    <a:pt x="1283170" y="396180"/>
                    <a:pt x="1288489" y="389632"/>
                    <a:pt x="1293682" y="382863"/>
                  </a:cubicBezTo>
                  <a:cubicBezTo>
                    <a:pt x="1296911" y="378696"/>
                    <a:pt x="1299951" y="374345"/>
                    <a:pt x="1302927" y="370033"/>
                  </a:cubicBezTo>
                  <a:cubicBezTo>
                    <a:pt x="1303054" y="369976"/>
                    <a:pt x="1303118" y="369976"/>
                    <a:pt x="1303180" y="369976"/>
                  </a:cubicBezTo>
                  <a:cubicBezTo>
                    <a:pt x="1305523" y="369273"/>
                    <a:pt x="1308120" y="368900"/>
                    <a:pt x="1310526" y="368482"/>
                  </a:cubicBezTo>
                  <a:cubicBezTo>
                    <a:pt x="1313059" y="367988"/>
                    <a:pt x="1315592" y="367576"/>
                    <a:pt x="1318125" y="367082"/>
                  </a:cubicBezTo>
                  <a:cubicBezTo>
                    <a:pt x="1321418" y="366601"/>
                    <a:pt x="1324774" y="366019"/>
                    <a:pt x="1328194" y="365525"/>
                  </a:cubicBezTo>
                  <a:cubicBezTo>
                    <a:pt x="1332056" y="364904"/>
                    <a:pt x="1336109" y="364612"/>
                    <a:pt x="1339972" y="364112"/>
                  </a:cubicBezTo>
                  <a:cubicBezTo>
                    <a:pt x="1343328" y="363758"/>
                    <a:pt x="1346747" y="363758"/>
                    <a:pt x="1350167" y="363701"/>
                  </a:cubicBezTo>
                  <a:cubicBezTo>
                    <a:pt x="1352257" y="363599"/>
                    <a:pt x="1354410" y="363511"/>
                    <a:pt x="1356500" y="363511"/>
                  </a:cubicBezTo>
                  <a:cubicBezTo>
                    <a:pt x="1357259" y="363511"/>
                    <a:pt x="1358019" y="363536"/>
                    <a:pt x="1358779" y="363555"/>
                  </a:cubicBezTo>
                  <a:cubicBezTo>
                    <a:pt x="1373217" y="363846"/>
                    <a:pt x="1387655" y="364486"/>
                    <a:pt x="1402030" y="365746"/>
                  </a:cubicBezTo>
                  <a:cubicBezTo>
                    <a:pt x="1417608" y="367507"/>
                    <a:pt x="1432679" y="371034"/>
                    <a:pt x="1447433" y="376378"/>
                  </a:cubicBezTo>
                  <a:cubicBezTo>
                    <a:pt x="1460921" y="381888"/>
                    <a:pt x="1473966" y="388847"/>
                    <a:pt x="1485935" y="397180"/>
                  </a:cubicBezTo>
                  <a:cubicBezTo>
                    <a:pt x="1488024" y="398725"/>
                    <a:pt x="1489861" y="400264"/>
                    <a:pt x="1491697" y="401961"/>
                  </a:cubicBezTo>
                  <a:cubicBezTo>
                    <a:pt x="1493850" y="404070"/>
                    <a:pt x="1495813" y="406394"/>
                    <a:pt x="1497902" y="408648"/>
                  </a:cubicBezTo>
                  <a:cubicBezTo>
                    <a:pt x="1502336" y="414221"/>
                    <a:pt x="1506135" y="420477"/>
                    <a:pt x="1509428" y="426835"/>
                  </a:cubicBezTo>
                  <a:cubicBezTo>
                    <a:pt x="1511644" y="432680"/>
                    <a:pt x="1513481" y="438601"/>
                    <a:pt x="1514874" y="444711"/>
                  </a:cubicBezTo>
                  <a:cubicBezTo>
                    <a:pt x="1515127" y="448030"/>
                    <a:pt x="1515317" y="451348"/>
                    <a:pt x="1515064" y="454736"/>
                  </a:cubicBezTo>
                  <a:cubicBezTo>
                    <a:pt x="1514493" y="459320"/>
                    <a:pt x="1513608" y="463899"/>
                    <a:pt x="1512848" y="468477"/>
                  </a:cubicBezTo>
                  <a:cubicBezTo>
                    <a:pt x="1512088" y="472720"/>
                    <a:pt x="1510948" y="476785"/>
                    <a:pt x="1509998" y="480946"/>
                  </a:cubicBezTo>
                  <a:cubicBezTo>
                    <a:pt x="1509618" y="482934"/>
                    <a:pt x="1508858" y="484758"/>
                    <a:pt x="1508288" y="486664"/>
                  </a:cubicBezTo>
                  <a:cubicBezTo>
                    <a:pt x="1507591" y="488982"/>
                    <a:pt x="1507022" y="491324"/>
                    <a:pt x="1506262" y="493560"/>
                  </a:cubicBezTo>
                  <a:cubicBezTo>
                    <a:pt x="1505248" y="497017"/>
                    <a:pt x="1503919" y="500336"/>
                    <a:pt x="1502715" y="503647"/>
                  </a:cubicBezTo>
                  <a:cubicBezTo>
                    <a:pt x="1500943" y="507643"/>
                    <a:pt x="1499423" y="511747"/>
                    <a:pt x="1497460" y="515616"/>
                  </a:cubicBezTo>
                  <a:cubicBezTo>
                    <a:pt x="1494990" y="520492"/>
                    <a:pt x="1492457" y="525216"/>
                    <a:pt x="1489734" y="529851"/>
                  </a:cubicBezTo>
                  <a:cubicBezTo>
                    <a:pt x="1484478" y="538742"/>
                    <a:pt x="1478843" y="547335"/>
                    <a:pt x="1473080" y="555909"/>
                  </a:cubicBezTo>
                  <a:cubicBezTo>
                    <a:pt x="1472636" y="556492"/>
                    <a:pt x="1472193" y="557049"/>
                    <a:pt x="1471749" y="557695"/>
                  </a:cubicBezTo>
                  <a:cubicBezTo>
                    <a:pt x="1468900" y="557758"/>
                    <a:pt x="1466178" y="557961"/>
                    <a:pt x="1463391" y="558106"/>
                  </a:cubicBezTo>
                  <a:cubicBezTo>
                    <a:pt x="1459465" y="558309"/>
                    <a:pt x="1455539" y="559018"/>
                    <a:pt x="1451549" y="559455"/>
                  </a:cubicBezTo>
                  <a:cubicBezTo>
                    <a:pt x="1446673" y="560076"/>
                    <a:pt x="1441734" y="561070"/>
                    <a:pt x="1436859" y="561912"/>
                  </a:cubicBezTo>
                  <a:cubicBezTo>
                    <a:pt x="1432869" y="562622"/>
                    <a:pt x="1428753" y="563331"/>
                    <a:pt x="1424573" y="564091"/>
                  </a:cubicBezTo>
                  <a:cubicBezTo>
                    <a:pt x="1420837" y="564876"/>
                    <a:pt x="1416784" y="565788"/>
                    <a:pt x="1412985" y="566991"/>
                  </a:cubicBezTo>
                  <a:cubicBezTo>
                    <a:pt x="1408489" y="568530"/>
                    <a:pt x="1403993" y="570075"/>
                    <a:pt x="1399687" y="572133"/>
                  </a:cubicBezTo>
                  <a:cubicBezTo>
                    <a:pt x="1395760" y="573950"/>
                    <a:pt x="1392024" y="575882"/>
                    <a:pt x="1388288" y="577990"/>
                  </a:cubicBezTo>
                  <a:cubicBezTo>
                    <a:pt x="1385439" y="579586"/>
                    <a:pt x="1382779" y="581290"/>
                    <a:pt x="1380119" y="583189"/>
                  </a:cubicBezTo>
                  <a:cubicBezTo>
                    <a:pt x="1377967" y="584892"/>
                    <a:pt x="1375750" y="586716"/>
                    <a:pt x="1373724" y="588622"/>
                  </a:cubicBezTo>
                  <a:cubicBezTo>
                    <a:pt x="1371888" y="590440"/>
                    <a:pt x="1370494" y="592783"/>
                    <a:pt x="1369291" y="594955"/>
                  </a:cubicBezTo>
                  <a:cubicBezTo>
                    <a:pt x="1368468" y="596715"/>
                    <a:pt x="1367835" y="598476"/>
                    <a:pt x="1367138" y="600242"/>
                  </a:cubicBezTo>
                  <a:cubicBezTo>
                    <a:pt x="1366442" y="601940"/>
                    <a:pt x="1365998" y="603700"/>
                    <a:pt x="1365745" y="605542"/>
                  </a:cubicBezTo>
                  <a:cubicBezTo>
                    <a:pt x="1364985" y="610615"/>
                    <a:pt x="1365681" y="615959"/>
                    <a:pt x="1367264" y="620829"/>
                  </a:cubicBezTo>
                  <a:cubicBezTo>
                    <a:pt x="1368785" y="625186"/>
                    <a:pt x="1371761" y="628282"/>
                    <a:pt x="1375560" y="630752"/>
                  </a:cubicBezTo>
                  <a:cubicBezTo>
                    <a:pt x="1379169" y="633222"/>
                    <a:pt x="1382969" y="634704"/>
                    <a:pt x="1387275" y="635976"/>
                  </a:cubicBezTo>
                  <a:cubicBezTo>
                    <a:pt x="1388162" y="636033"/>
                    <a:pt x="1389112" y="636122"/>
                    <a:pt x="1389998" y="636242"/>
                  </a:cubicBezTo>
                  <a:cubicBezTo>
                    <a:pt x="1390695" y="636343"/>
                    <a:pt x="1391581" y="636369"/>
                    <a:pt x="1392278" y="636369"/>
                  </a:cubicBezTo>
                  <a:cubicBezTo>
                    <a:pt x="1392911" y="636369"/>
                    <a:pt x="1393417" y="636369"/>
                    <a:pt x="1393924" y="636325"/>
                  </a:cubicBezTo>
                  <a:cubicBezTo>
                    <a:pt x="1396964" y="636242"/>
                    <a:pt x="1400193" y="635476"/>
                    <a:pt x="1403170" y="634830"/>
                  </a:cubicBezTo>
                  <a:cubicBezTo>
                    <a:pt x="1408363" y="633627"/>
                    <a:pt x="1413112" y="631246"/>
                    <a:pt x="1417798" y="629055"/>
                  </a:cubicBezTo>
                  <a:cubicBezTo>
                    <a:pt x="1422927" y="626667"/>
                    <a:pt x="1427739" y="623793"/>
                    <a:pt x="1432552" y="620892"/>
                  </a:cubicBezTo>
                  <a:cubicBezTo>
                    <a:pt x="1436478" y="618429"/>
                    <a:pt x="1440277" y="615675"/>
                    <a:pt x="1444140" y="613148"/>
                  </a:cubicBezTo>
                  <a:cubicBezTo>
                    <a:pt x="1447433" y="610969"/>
                    <a:pt x="1450473" y="608335"/>
                    <a:pt x="1453639" y="606017"/>
                  </a:cubicBezTo>
                  <a:cubicBezTo>
                    <a:pt x="1456616" y="603618"/>
                    <a:pt x="1459592" y="601236"/>
                    <a:pt x="1462631" y="598837"/>
                  </a:cubicBezTo>
                  <a:cubicBezTo>
                    <a:pt x="1465988" y="596076"/>
                    <a:pt x="1469470" y="593403"/>
                    <a:pt x="1472510" y="590256"/>
                  </a:cubicBezTo>
                  <a:cubicBezTo>
                    <a:pt x="1474916" y="587622"/>
                    <a:pt x="1477322" y="584950"/>
                    <a:pt x="1479728" y="582277"/>
                  </a:cubicBezTo>
                  <a:cubicBezTo>
                    <a:pt x="1481628" y="582277"/>
                    <a:pt x="1483528" y="582277"/>
                    <a:pt x="1485491" y="582347"/>
                  </a:cubicBezTo>
                  <a:cubicBezTo>
                    <a:pt x="1491444" y="582638"/>
                    <a:pt x="1497460" y="582987"/>
                    <a:pt x="1503349" y="583480"/>
                  </a:cubicBezTo>
                  <a:cubicBezTo>
                    <a:pt x="1506831" y="583898"/>
                    <a:pt x="1510188" y="584456"/>
                    <a:pt x="1513608" y="585184"/>
                  </a:cubicBezTo>
                  <a:cubicBezTo>
                    <a:pt x="1516774" y="585861"/>
                    <a:pt x="1519750" y="586856"/>
                    <a:pt x="1522789" y="587913"/>
                  </a:cubicBezTo>
                  <a:cubicBezTo>
                    <a:pt x="1525575" y="589059"/>
                    <a:pt x="1528235" y="590383"/>
                    <a:pt x="1530895" y="591852"/>
                  </a:cubicBezTo>
                  <a:cubicBezTo>
                    <a:pt x="1532225" y="592555"/>
                    <a:pt x="1533365" y="593403"/>
                    <a:pt x="1534631" y="594131"/>
                  </a:cubicBezTo>
                  <a:cubicBezTo>
                    <a:pt x="1536974" y="595512"/>
                    <a:pt x="1539063" y="597007"/>
                    <a:pt x="1541280" y="598476"/>
                  </a:cubicBezTo>
                  <a:cubicBezTo>
                    <a:pt x="1549322" y="604631"/>
                    <a:pt x="1556858" y="611799"/>
                    <a:pt x="1563570" y="619423"/>
                  </a:cubicBezTo>
                  <a:cubicBezTo>
                    <a:pt x="1567053" y="623919"/>
                    <a:pt x="1570219" y="628643"/>
                    <a:pt x="1572816" y="633716"/>
                  </a:cubicBezTo>
                  <a:cubicBezTo>
                    <a:pt x="1573702" y="636033"/>
                    <a:pt x="1574589" y="638357"/>
                    <a:pt x="1575285" y="640821"/>
                  </a:cubicBezTo>
                  <a:cubicBezTo>
                    <a:pt x="1575918" y="646190"/>
                    <a:pt x="1575349" y="651757"/>
                    <a:pt x="1575095" y="657126"/>
                  </a:cubicBezTo>
                  <a:cubicBezTo>
                    <a:pt x="1574778" y="662199"/>
                    <a:pt x="1574462" y="667252"/>
                    <a:pt x="1573892" y="672324"/>
                  </a:cubicBezTo>
                  <a:cubicBezTo>
                    <a:pt x="1573512" y="676846"/>
                    <a:pt x="1572816" y="681272"/>
                    <a:pt x="1571866" y="685794"/>
                  </a:cubicBezTo>
                  <a:cubicBezTo>
                    <a:pt x="1571106" y="689872"/>
                    <a:pt x="1569840" y="693836"/>
                    <a:pt x="1568446" y="697705"/>
                  </a:cubicBezTo>
                  <a:cubicBezTo>
                    <a:pt x="1566610" y="702074"/>
                    <a:pt x="1564710" y="706361"/>
                    <a:pt x="1562430" y="710465"/>
                  </a:cubicBezTo>
                  <a:cubicBezTo>
                    <a:pt x="1560847" y="713130"/>
                    <a:pt x="1559264" y="715803"/>
                    <a:pt x="1557808" y="718475"/>
                  </a:cubicBezTo>
                  <a:cubicBezTo>
                    <a:pt x="1555528" y="722351"/>
                    <a:pt x="1552995" y="726017"/>
                    <a:pt x="1550525" y="729690"/>
                  </a:cubicBezTo>
                  <a:cubicBezTo>
                    <a:pt x="1548246" y="732647"/>
                    <a:pt x="1546093" y="735529"/>
                    <a:pt x="1543813" y="738429"/>
                  </a:cubicBezTo>
                  <a:cubicBezTo>
                    <a:pt x="1543813" y="738429"/>
                    <a:pt x="1543813" y="738492"/>
                    <a:pt x="1543750" y="738492"/>
                  </a:cubicBezTo>
                  <a:cubicBezTo>
                    <a:pt x="1543496" y="738429"/>
                    <a:pt x="1543306" y="738429"/>
                    <a:pt x="1543053" y="738372"/>
                  </a:cubicBezTo>
                  <a:cubicBezTo>
                    <a:pt x="1535960" y="737168"/>
                    <a:pt x="1528741" y="735820"/>
                    <a:pt x="1521396" y="735256"/>
                  </a:cubicBezTo>
                  <a:cubicBezTo>
                    <a:pt x="1518483" y="734965"/>
                    <a:pt x="1515697" y="734908"/>
                    <a:pt x="1512721" y="734908"/>
                  </a:cubicBezTo>
                  <a:cubicBezTo>
                    <a:pt x="1509681" y="734965"/>
                    <a:pt x="1506452" y="735529"/>
                    <a:pt x="1503412" y="735965"/>
                  </a:cubicBezTo>
                  <a:cubicBezTo>
                    <a:pt x="1499360" y="736605"/>
                    <a:pt x="1495243" y="737289"/>
                    <a:pt x="1491190" y="738137"/>
                  </a:cubicBezTo>
                  <a:cubicBezTo>
                    <a:pt x="1481059" y="740335"/>
                    <a:pt x="1470800" y="742298"/>
                    <a:pt x="1460921" y="745185"/>
                  </a:cubicBezTo>
                  <a:cubicBezTo>
                    <a:pt x="1458135" y="745971"/>
                    <a:pt x="1455602" y="747376"/>
                    <a:pt x="1452942" y="748573"/>
                  </a:cubicBezTo>
                  <a:cubicBezTo>
                    <a:pt x="1450347" y="749776"/>
                    <a:pt x="1448066" y="751663"/>
                    <a:pt x="1445850" y="753443"/>
                  </a:cubicBezTo>
                  <a:cubicBezTo>
                    <a:pt x="1442747" y="755894"/>
                    <a:pt x="1439961" y="758521"/>
                    <a:pt x="1437301" y="761314"/>
                  </a:cubicBezTo>
                  <a:cubicBezTo>
                    <a:pt x="1434389" y="764278"/>
                    <a:pt x="1431982" y="767735"/>
                    <a:pt x="1429956" y="771345"/>
                  </a:cubicBezTo>
                  <a:cubicBezTo>
                    <a:pt x="1429639" y="772047"/>
                    <a:pt x="1429386" y="772668"/>
                    <a:pt x="1429132" y="773371"/>
                  </a:cubicBezTo>
                  <a:cubicBezTo>
                    <a:pt x="1428372" y="774923"/>
                    <a:pt x="1427866" y="776480"/>
                    <a:pt x="1427549" y="778158"/>
                  </a:cubicBezTo>
                  <a:cubicBezTo>
                    <a:pt x="1427296" y="779735"/>
                    <a:pt x="1427106" y="781413"/>
                    <a:pt x="1426980" y="783047"/>
                  </a:cubicBezTo>
                  <a:cubicBezTo>
                    <a:pt x="1426980" y="784579"/>
                    <a:pt x="1427106" y="786137"/>
                    <a:pt x="1427549" y="787689"/>
                  </a:cubicBezTo>
                  <a:cubicBezTo>
                    <a:pt x="1427866" y="789595"/>
                    <a:pt x="1428563" y="791501"/>
                    <a:pt x="1429576" y="793179"/>
                  </a:cubicBezTo>
                  <a:cubicBezTo>
                    <a:pt x="1430463" y="794591"/>
                    <a:pt x="1431729" y="796845"/>
                    <a:pt x="1433058" y="797757"/>
                  </a:cubicBezTo>
                  <a:cubicBezTo>
                    <a:pt x="1434958" y="799106"/>
                    <a:pt x="1436732" y="800448"/>
                    <a:pt x="1438821" y="801417"/>
                  </a:cubicBezTo>
                  <a:cubicBezTo>
                    <a:pt x="1441164" y="802481"/>
                    <a:pt x="1443570" y="803032"/>
                    <a:pt x="1446104" y="803596"/>
                  </a:cubicBezTo>
                  <a:cubicBezTo>
                    <a:pt x="1448764" y="804178"/>
                    <a:pt x="1451676" y="804235"/>
                    <a:pt x="1454399" y="804444"/>
                  </a:cubicBezTo>
                  <a:cubicBezTo>
                    <a:pt x="1455412" y="804527"/>
                    <a:pt x="1456362" y="804571"/>
                    <a:pt x="1457439" y="804571"/>
                  </a:cubicBezTo>
                  <a:cubicBezTo>
                    <a:pt x="1459022" y="804571"/>
                    <a:pt x="1460605" y="804488"/>
                    <a:pt x="1462125" y="804444"/>
                  </a:cubicBezTo>
                  <a:cubicBezTo>
                    <a:pt x="1468331" y="804178"/>
                    <a:pt x="1474536" y="802912"/>
                    <a:pt x="1480615" y="801417"/>
                  </a:cubicBezTo>
                  <a:cubicBezTo>
                    <a:pt x="1485618" y="800214"/>
                    <a:pt x="1490494" y="798517"/>
                    <a:pt x="1495370" y="796991"/>
                  </a:cubicBezTo>
                  <a:cubicBezTo>
                    <a:pt x="1500626" y="795205"/>
                    <a:pt x="1505692" y="792907"/>
                    <a:pt x="1510694" y="790424"/>
                  </a:cubicBezTo>
                  <a:cubicBezTo>
                    <a:pt x="1516393" y="787689"/>
                    <a:pt x="1521966" y="784434"/>
                    <a:pt x="1527158" y="780995"/>
                  </a:cubicBezTo>
                  <a:cubicBezTo>
                    <a:pt x="1533744" y="776683"/>
                    <a:pt x="1539887" y="771756"/>
                    <a:pt x="1545586" y="766393"/>
                  </a:cubicBezTo>
                  <a:cubicBezTo>
                    <a:pt x="1548625" y="767241"/>
                    <a:pt x="1551539" y="768153"/>
                    <a:pt x="1554515" y="769154"/>
                  </a:cubicBezTo>
                  <a:cubicBezTo>
                    <a:pt x="1561227" y="772047"/>
                    <a:pt x="1567497" y="775859"/>
                    <a:pt x="1573575" y="780007"/>
                  </a:cubicBezTo>
                  <a:cubicBezTo>
                    <a:pt x="1578641" y="783877"/>
                    <a:pt x="1583264" y="788125"/>
                    <a:pt x="1587507" y="792824"/>
                  </a:cubicBezTo>
                  <a:cubicBezTo>
                    <a:pt x="1588773" y="794376"/>
                    <a:pt x="1589913" y="795990"/>
                    <a:pt x="1591053" y="797611"/>
                  </a:cubicBezTo>
                  <a:cubicBezTo>
                    <a:pt x="1592889" y="800214"/>
                    <a:pt x="1594219" y="803032"/>
                    <a:pt x="1595549" y="805876"/>
                  </a:cubicBezTo>
                  <a:cubicBezTo>
                    <a:pt x="1595295" y="805356"/>
                    <a:pt x="1595043" y="804799"/>
                    <a:pt x="1594789" y="804235"/>
                  </a:cubicBezTo>
                  <a:lnTo>
                    <a:pt x="1594789" y="804235"/>
                  </a:lnTo>
                  <a:cubicBezTo>
                    <a:pt x="1597132" y="809308"/>
                    <a:pt x="1599538" y="814392"/>
                    <a:pt x="1601564" y="819610"/>
                  </a:cubicBezTo>
                  <a:cubicBezTo>
                    <a:pt x="1604921" y="828121"/>
                    <a:pt x="1607454" y="836923"/>
                    <a:pt x="1609164" y="845960"/>
                  </a:cubicBezTo>
                  <a:cubicBezTo>
                    <a:pt x="1610240" y="853641"/>
                    <a:pt x="1610683" y="861328"/>
                    <a:pt x="1610366" y="869079"/>
                  </a:cubicBezTo>
                  <a:cubicBezTo>
                    <a:pt x="1610177" y="874791"/>
                    <a:pt x="1609924" y="880408"/>
                    <a:pt x="1609417" y="886120"/>
                  </a:cubicBezTo>
                  <a:cubicBezTo>
                    <a:pt x="1608720" y="891901"/>
                    <a:pt x="1607771" y="897537"/>
                    <a:pt x="1606440" y="903173"/>
                  </a:cubicBezTo>
                  <a:cubicBezTo>
                    <a:pt x="1605174" y="908518"/>
                    <a:pt x="1603401" y="913818"/>
                    <a:pt x="1601502" y="919023"/>
                  </a:cubicBezTo>
                  <a:cubicBezTo>
                    <a:pt x="1597005" y="930162"/>
                    <a:pt x="1591623" y="940743"/>
                    <a:pt x="1584911" y="950609"/>
                  </a:cubicBezTo>
                  <a:cubicBezTo>
                    <a:pt x="1582567" y="953693"/>
                    <a:pt x="1580098" y="956657"/>
                    <a:pt x="1577438" y="959475"/>
                  </a:cubicBezTo>
                  <a:cubicBezTo>
                    <a:pt x="1574778" y="962375"/>
                    <a:pt x="1571866" y="964902"/>
                    <a:pt x="1568953" y="967454"/>
                  </a:cubicBezTo>
                  <a:cubicBezTo>
                    <a:pt x="1564456" y="970886"/>
                    <a:pt x="1559834" y="974052"/>
                    <a:pt x="1555021" y="976870"/>
                  </a:cubicBezTo>
                  <a:cubicBezTo>
                    <a:pt x="1549956" y="973147"/>
                    <a:pt x="1544510" y="969765"/>
                    <a:pt x="1538937" y="966726"/>
                  </a:cubicBezTo>
                  <a:cubicBezTo>
                    <a:pt x="1535581" y="964902"/>
                    <a:pt x="1532225" y="963489"/>
                    <a:pt x="1528615" y="962211"/>
                  </a:cubicBezTo>
                  <a:cubicBezTo>
                    <a:pt x="1523676" y="960526"/>
                    <a:pt x="1518230" y="960260"/>
                    <a:pt x="1513037" y="959829"/>
                  </a:cubicBezTo>
                  <a:cubicBezTo>
                    <a:pt x="1511644" y="959722"/>
                    <a:pt x="1510251" y="959684"/>
                    <a:pt x="1508795" y="959684"/>
                  </a:cubicBezTo>
                  <a:cubicBezTo>
                    <a:pt x="1504869" y="959684"/>
                    <a:pt x="1500943" y="960057"/>
                    <a:pt x="1497017" y="960450"/>
                  </a:cubicBezTo>
                  <a:cubicBezTo>
                    <a:pt x="1488151" y="961381"/>
                    <a:pt x="1479285" y="964053"/>
                    <a:pt x="1472193" y="969398"/>
                  </a:cubicBezTo>
                  <a:cubicBezTo>
                    <a:pt x="1467571" y="972944"/>
                    <a:pt x="1463708" y="976813"/>
                    <a:pt x="1460921" y="982094"/>
                  </a:cubicBezTo>
                  <a:cubicBezTo>
                    <a:pt x="1459845" y="984127"/>
                    <a:pt x="1459085" y="986609"/>
                    <a:pt x="1458452" y="988851"/>
                  </a:cubicBezTo>
                  <a:cubicBezTo>
                    <a:pt x="1457818" y="991130"/>
                    <a:pt x="1457945" y="993587"/>
                    <a:pt x="1457692" y="995911"/>
                  </a:cubicBezTo>
                  <a:cubicBezTo>
                    <a:pt x="1457692" y="996551"/>
                    <a:pt x="1457692" y="997178"/>
                    <a:pt x="1457755" y="997735"/>
                  </a:cubicBezTo>
                  <a:cubicBezTo>
                    <a:pt x="1458009" y="999350"/>
                    <a:pt x="1458262" y="1000984"/>
                    <a:pt x="1458515" y="1002605"/>
                  </a:cubicBezTo>
                  <a:cubicBezTo>
                    <a:pt x="1458895" y="1004156"/>
                    <a:pt x="1459465" y="1005569"/>
                    <a:pt x="1460352" y="1006968"/>
                  </a:cubicBezTo>
                  <a:cubicBezTo>
                    <a:pt x="1461175" y="1008380"/>
                    <a:pt x="1462314" y="1009786"/>
                    <a:pt x="1463454" y="1011059"/>
                  </a:cubicBezTo>
                  <a:cubicBezTo>
                    <a:pt x="1465354" y="1012401"/>
                    <a:pt x="1467190" y="1013788"/>
                    <a:pt x="1469281" y="1014807"/>
                  </a:cubicBezTo>
                  <a:cubicBezTo>
                    <a:pt x="1471623" y="1015903"/>
                    <a:pt x="1474283" y="1016625"/>
                    <a:pt x="1476816" y="1017189"/>
                  </a:cubicBezTo>
                  <a:cubicBezTo>
                    <a:pt x="1479349" y="1017828"/>
                    <a:pt x="1482262" y="1018037"/>
                    <a:pt x="1484985" y="1018240"/>
                  </a:cubicBezTo>
                  <a:cubicBezTo>
                    <a:pt x="1487518" y="1018385"/>
                    <a:pt x="1490050" y="1018455"/>
                    <a:pt x="1492710" y="1018455"/>
                  </a:cubicBezTo>
                  <a:cubicBezTo>
                    <a:pt x="1500183" y="1018455"/>
                    <a:pt x="1507718" y="1017106"/>
                    <a:pt x="1515064" y="1016004"/>
                  </a:cubicBezTo>
                  <a:cubicBezTo>
                    <a:pt x="1524689" y="1014573"/>
                    <a:pt x="1534061" y="1012604"/>
                    <a:pt x="1543179" y="1009729"/>
                  </a:cubicBezTo>
                  <a:cubicBezTo>
                    <a:pt x="1546916" y="1008532"/>
                    <a:pt x="1550779" y="1007114"/>
                    <a:pt x="1554451" y="1005499"/>
                  </a:cubicBezTo>
                  <a:cubicBezTo>
                    <a:pt x="1558314" y="1008735"/>
                    <a:pt x="1561987" y="1012192"/>
                    <a:pt x="1565343" y="1016004"/>
                  </a:cubicBezTo>
                  <a:cubicBezTo>
                    <a:pt x="1567370" y="1018588"/>
                    <a:pt x="1569206" y="1021261"/>
                    <a:pt x="1570979" y="1024104"/>
                  </a:cubicBezTo>
                  <a:cubicBezTo>
                    <a:pt x="1573068" y="1027422"/>
                    <a:pt x="1574715" y="1031006"/>
                    <a:pt x="1576488" y="1034521"/>
                  </a:cubicBezTo>
                  <a:cubicBezTo>
                    <a:pt x="1580858" y="1044177"/>
                    <a:pt x="1585290" y="1053828"/>
                    <a:pt x="1587823" y="1064099"/>
                  </a:cubicBezTo>
                  <a:cubicBezTo>
                    <a:pt x="1588520" y="1068975"/>
                    <a:pt x="1588773" y="1073845"/>
                    <a:pt x="1589026" y="1078771"/>
                  </a:cubicBezTo>
                  <a:cubicBezTo>
                    <a:pt x="1589407" y="1085895"/>
                    <a:pt x="1589216" y="1093001"/>
                    <a:pt x="1588583" y="1100048"/>
                  </a:cubicBezTo>
                  <a:cubicBezTo>
                    <a:pt x="1587633" y="1108230"/>
                    <a:pt x="1586304" y="1116323"/>
                    <a:pt x="1585164" y="1124422"/>
                  </a:cubicBezTo>
                  <a:cubicBezTo>
                    <a:pt x="1583011" y="1138746"/>
                    <a:pt x="1578958" y="1152766"/>
                    <a:pt x="1573892" y="1166292"/>
                  </a:cubicBezTo>
                  <a:cubicBezTo>
                    <a:pt x="1570663" y="1174613"/>
                    <a:pt x="1566799" y="1182573"/>
                    <a:pt x="1562557" y="1190387"/>
                  </a:cubicBezTo>
                  <a:cubicBezTo>
                    <a:pt x="1560151" y="1194750"/>
                    <a:pt x="1557871" y="1199208"/>
                    <a:pt x="1555211" y="1203432"/>
                  </a:cubicBezTo>
                  <a:cubicBezTo>
                    <a:pt x="1552488" y="1207598"/>
                    <a:pt x="1550019" y="1211943"/>
                    <a:pt x="1547106" y="1216046"/>
                  </a:cubicBezTo>
                  <a:cubicBezTo>
                    <a:pt x="1544510" y="1219694"/>
                    <a:pt x="1541850" y="1223297"/>
                    <a:pt x="1539190" y="1226963"/>
                  </a:cubicBezTo>
                  <a:cubicBezTo>
                    <a:pt x="1534377" y="1233213"/>
                    <a:pt x="1529439" y="1239140"/>
                    <a:pt x="1524055" y="1244922"/>
                  </a:cubicBezTo>
                  <a:cubicBezTo>
                    <a:pt x="1519180" y="1250064"/>
                    <a:pt x="1513860" y="1254781"/>
                    <a:pt x="1508351" y="1259360"/>
                  </a:cubicBezTo>
                  <a:cubicBezTo>
                    <a:pt x="1504172" y="1262760"/>
                    <a:pt x="1499866" y="1266072"/>
                    <a:pt x="1495496" y="1269384"/>
                  </a:cubicBezTo>
                  <a:cubicBezTo>
                    <a:pt x="1483908" y="1278458"/>
                    <a:pt x="1471243" y="1286437"/>
                    <a:pt x="1458009" y="1292839"/>
                  </a:cubicBezTo>
                  <a:cubicBezTo>
                    <a:pt x="1443001" y="1299463"/>
                    <a:pt x="1427296" y="1304124"/>
                    <a:pt x="1411275" y="1307087"/>
                  </a:cubicBezTo>
                  <a:cubicBezTo>
                    <a:pt x="1401333" y="1308474"/>
                    <a:pt x="1391328" y="1309114"/>
                    <a:pt x="1381323" y="1309114"/>
                  </a:cubicBezTo>
                  <a:cubicBezTo>
                    <a:pt x="1375750" y="1309114"/>
                    <a:pt x="1370114" y="1308911"/>
                    <a:pt x="1364669" y="1308702"/>
                  </a:cubicBezTo>
                  <a:cubicBezTo>
                    <a:pt x="1357829" y="1308411"/>
                    <a:pt x="1351054" y="1307790"/>
                    <a:pt x="1344278" y="1307151"/>
                  </a:cubicBezTo>
                  <a:cubicBezTo>
                    <a:pt x="1338642" y="1306296"/>
                    <a:pt x="1333133" y="1305390"/>
                    <a:pt x="1327497" y="1304478"/>
                  </a:cubicBezTo>
                  <a:cubicBezTo>
                    <a:pt x="1325154" y="1304041"/>
                    <a:pt x="1322875" y="1303402"/>
                    <a:pt x="1320532" y="1302838"/>
                  </a:cubicBezTo>
                  <a:cubicBezTo>
                    <a:pt x="1317366" y="1302135"/>
                    <a:pt x="1314136" y="1301451"/>
                    <a:pt x="1311033" y="1300666"/>
                  </a:cubicBezTo>
                  <a:cubicBezTo>
                    <a:pt x="1305777" y="1299463"/>
                    <a:pt x="1300584" y="1297848"/>
                    <a:pt x="1295328" y="1296443"/>
                  </a:cubicBezTo>
                  <a:cubicBezTo>
                    <a:pt x="1288489" y="1294536"/>
                    <a:pt x="1281714" y="1292504"/>
                    <a:pt x="1274938" y="1290097"/>
                  </a:cubicBezTo>
                  <a:cubicBezTo>
                    <a:pt x="1270125" y="1288109"/>
                    <a:pt x="1265376" y="1285937"/>
                    <a:pt x="1261007" y="1283119"/>
                  </a:cubicBezTo>
                  <a:cubicBezTo>
                    <a:pt x="1259930" y="1282062"/>
                    <a:pt x="1258727" y="1281004"/>
                    <a:pt x="1257650" y="1279890"/>
                  </a:cubicBezTo>
                  <a:cubicBezTo>
                    <a:pt x="1258093" y="1278978"/>
                    <a:pt x="1258537" y="1278129"/>
                    <a:pt x="1258853" y="1277281"/>
                  </a:cubicBezTo>
                  <a:cubicBezTo>
                    <a:pt x="1261134" y="1272538"/>
                    <a:pt x="1262906" y="1267130"/>
                    <a:pt x="1263983" y="1261975"/>
                  </a:cubicBezTo>
                  <a:cubicBezTo>
                    <a:pt x="1264996" y="1256979"/>
                    <a:pt x="1265945" y="1251906"/>
                    <a:pt x="1266262" y="1246853"/>
                  </a:cubicBezTo>
                  <a:cubicBezTo>
                    <a:pt x="1266453" y="1243162"/>
                    <a:pt x="1266389" y="1239659"/>
                    <a:pt x="1265883" y="1235974"/>
                  </a:cubicBezTo>
                  <a:cubicBezTo>
                    <a:pt x="1265312" y="1231744"/>
                    <a:pt x="1264426" y="1227590"/>
                    <a:pt x="1263223" y="1223436"/>
                  </a:cubicBezTo>
                  <a:cubicBezTo>
                    <a:pt x="1262590" y="1221536"/>
                    <a:pt x="1261893" y="1219630"/>
                    <a:pt x="1261070" y="1217724"/>
                  </a:cubicBezTo>
                  <a:cubicBezTo>
                    <a:pt x="1259613" y="1214140"/>
                    <a:pt x="1257841" y="1210910"/>
                    <a:pt x="1255307" y="1207947"/>
                  </a:cubicBezTo>
                  <a:cubicBezTo>
                    <a:pt x="1250052" y="1202039"/>
                    <a:pt x="1242389" y="1199018"/>
                    <a:pt x="1234664" y="1199018"/>
                  </a:cubicBezTo>
                  <a:cubicBezTo>
                    <a:pt x="1232700" y="1199018"/>
                    <a:pt x="1230674" y="1199221"/>
                    <a:pt x="1228712" y="1199613"/>
                  </a:cubicBezTo>
                  <a:cubicBezTo>
                    <a:pt x="1221618" y="1201095"/>
                    <a:pt x="1215033" y="1205319"/>
                    <a:pt x="1211360" y="1211657"/>
                  </a:cubicBezTo>
                  <a:cubicBezTo>
                    <a:pt x="1209397" y="1214969"/>
                    <a:pt x="1208194" y="1218718"/>
                    <a:pt x="1207245" y="1222448"/>
                  </a:cubicBezTo>
                  <a:cubicBezTo>
                    <a:pt x="1205851" y="1228229"/>
                    <a:pt x="1206485" y="1234150"/>
                    <a:pt x="1207497" y="1239925"/>
                  </a:cubicBezTo>
                  <a:cubicBezTo>
                    <a:pt x="1208384" y="1245067"/>
                    <a:pt x="1209080" y="1250437"/>
                    <a:pt x="1211044" y="1255301"/>
                  </a:cubicBezTo>
                  <a:cubicBezTo>
                    <a:pt x="1212437" y="1258885"/>
                    <a:pt x="1214273" y="1262260"/>
                    <a:pt x="1216173" y="1265578"/>
                  </a:cubicBezTo>
                  <a:cubicBezTo>
                    <a:pt x="1217313" y="1267478"/>
                    <a:pt x="1218326" y="1269454"/>
                    <a:pt x="1219592" y="1271353"/>
                  </a:cubicBezTo>
                  <a:cubicBezTo>
                    <a:pt x="1222062" y="1275090"/>
                    <a:pt x="1224532" y="1278813"/>
                    <a:pt x="1227065" y="1282473"/>
                  </a:cubicBezTo>
                  <a:cubicBezTo>
                    <a:pt x="1223519" y="1287001"/>
                    <a:pt x="1219846" y="1291421"/>
                    <a:pt x="1215476" y="1295239"/>
                  </a:cubicBezTo>
                  <a:cubicBezTo>
                    <a:pt x="1212500" y="1297785"/>
                    <a:pt x="1209524" y="1300311"/>
                    <a:pt x="1206548" y="1302781"/>
                  </a:cubicBezTo>
                  <a:cubicBezTo>
                    <a:pt x="1204142" y="1304605"/>
                    <a:pt x="1201735" y="1306587"/>
                    <a:pt x="1199139" y="1308284"/>
                  </a:cubicBezTo>
                  <a:cubicBezTo>
                    <a:pt x="1196352" y="1310260"/>
                    <a:pt x="1193503" y="1312077"/>
                    <a:pt x="1190400" y="1313901"/>
                  </a:cubicBezTo>
                  <a:cubicBezTo>
                    <a:pt x="1182864" y="1318498"/>
                    <a:pt x="1175075" y="1323013"/>
                    <a:pt x="1167096" y="1326889"/>
                  </a:cubicBezTo>
                  <a:cubicBezTo>
                    <a:pt x="1163360" y="1328504"/>
                    <a:pt x="1159561" y="1329916"/>
                    <a:pt x="1155698" y="1331176"/>
                  </a:cubicBezTo>
                  <a:cubicBezTo>
                    <a:pt x="1152405" y="1332151"/>
                    <a:pt x="1149176" y="1332879"/>
                    <a:pt x="1145819" y="1333519"/>
                  </a:cubicBezTo>
                  <a:cubicBezTo>
                    <a:pt x="1140627" y="1334266"/>
                    <a:pt x="1135371" y="1334849"/>
                    <a:pt x="1130179" y="1335115"/>
                  </a:cubicBezTo>
                  <a:cubicBezTo>
                    <a:pt x="1128215" y="1335241"/>
                    <a:pt x="1126316" y="1335286"/>
                    <a:pt x="1124416" y="1335286"/>
                  </a:cubicBezTo>
                  <a:cubicBezTo>
                    <a:pt x="1120490" y="1335286"/>
                    <a:pt x="1116564" y="1335070"/>
                    <a:pt x="1112638" y="1334779"/>
                  </a:cubicBezTo>
                  <a:cubicBezTo>
                    <a:pt x="1093007" y="1332499"/>
                    <a:pt x="1073630" y="1327661"/>
                    <a:pt x="1055013" y="1320822"/>
                  </a:cubicBezTo>
                  <a:cubicBezTo>
                    <a:pt x="1049060" y="1318498"/>
                    <a:pt x="1043425" y="1315832"/>
                    <a:pt x="1038105" y="1312368"/>
                  </a:cubicBezTo>
                  <a:cubicBezTo>
                    <a:pt x="1036142" y="1310811"/>
                    <a:pt x="1034305" y="1309202"/>
                    <a:pt x="1032596" y="1307442"/>
                  </a:cubicBezTo>
                  <a:cubicBezTo>
                    <a:pt x="1029810" y="1303693"/>
                    <a:pt x="1027277" y="1299818"/>
                    <a:pt x="1024870" y="1295879"/>
                  </a:cubicBezTo>
                  <a:cubicBezTo>
                    <a:pt x="1021831" y="1290870"/>
                    <a:pt x="1018918" y="1285880"/>
                    <a:pt x="1016322" y="1280738"/>
                  </a:cubicBezTo>
                  <a:cubicBezTo>
                    <a:pt x="1015562" y="1279041"/>
                    <a:pt x="1014929" y="1277426"/>
                    <a:pt x="1014421" y="1275659"/>
                  </a:cubicBezTo>
                  <a:cubicBezTo>
                    <a:pt x="1014042" y="1274583"/>
                    <a:pt x="1013788" y="1273551"/>
                    <a:pt x="1013535" y="1272474"/>
                  </a:cubicBezTo>
                  <a:cubicBezTo>
                    <a:pt x="1012522" y="1264723"/>
                    <a:pt x="1012965" y="1256688"/>
                    <a:pt x="1013598" y="1248860"/>
                  </a:cubicBezTo>
                  <a:cubicBezTo>
                    <a:pt x="1017524" y="1249646"/>
                    <a:pt x="1021324" y="1250222"/>
                    <a:pt x="1025187" y="1250558"/>
                  </a:cubicBezTo>
                  <a:cubicBezTo>
                    <a:pt x="1028353" y="1250906"/>
                    <a:pt x="1031329" y="1251140"/>
                    <a:pt x="1034305" y="1251140"/>
                  </a:cubicBezTo>
                  <a:cubicBezTo>
                    <a:pt x="1034622" y="1251140"/>
                    <a:pt x="1034749" y="1251140"/>
                    <a:pt x="1035065" y="1251140"/>
                  </a:cubicBezTo>
                  <a:cubicBezTo>
                    <a:pt x="1037408" y="1251140"/>
                    <a:pt x="1039815" y="1250830"/>
                    <a:pt x="1042221" y="1250494"/>
                  </a:cubicBezTo>
                  <a:cubicBezTo>
                    <a:pt x="1048870" y="1249646"/>
                    <a:pt x="1055456" y="1248113"/>
                    <a:pt x="1061851" y="1246125"/>
                  </a:cubicBezTo>
                  <a:cubicBezTo>
                    <a:pt x="1068437" y="1244219"/>
                    <a:pt x="1074516" y="1241490"/>
                    <a:pt x="1080785" y="1238817"/>
                  </a:cubicBezTo>
                  <a:cubicBezTo>
                    <a:pt x="1085409" y="1236696"/>
                    <a:pt x="1090031" y="1234296"/>
                    <a:pt x="1094464" y="1231687"/>
                  </a:cubicBezTo>
                  <a:cubicBezTo>
                    <a:pt x="1099340" y="1228926"/>
                    <a:pt x="1103962" y="1225849"/>
                    <a:pt x="1107825" y="1221593"/>
                  </a:cubicBezTo>
                  <a:cubicBezTo>
                    <a:pt x="1110801" y="1218281"/>
                    <a:pt x="1113207" y="1214210"/>
                    <a:pt x="1115234" y="1210271"/>
                  </a:cubicBezTo>
                  <a:cubicBezTo>
                    <a:pt x="1117640" y="1205901"/>
                    <a:pt x="1119160" y="1201032"/>
                    <a:pt x="1120300" y="1196245"/>
                  </a:cubicBezTo>
                  <a:cubicBezTo>
                    <a:pt x="1120870" y="1193629"/>
                    <a:pt x="1120933" y="1190811"/>
                    <a:pt x="1120997" y="1188139"/>
                  </a:cubicBezTo>
                  <a:cubicBezTo>
                    <a:pt x="1120933" y="1187423"/>
                    <a:pt x="1120933" y="1186714"/>
                    <a:pt x="1120870" y="1186030"/>
                  </a:cubicBezTo>
                  <a:cubicBezTo>
                    <a:pt x="1120617" y="1184333"/>
                    <a:pt x="1120363" y="1182630"/>
                    <a:pt x="1120110" y="1180958"/>
                  </a:cubicBezTo>
                  <a:cubicBezTo>
                    <a:pt x="1119477" y="1178754"/>
                    <a:pt x="1118464" y="1176791"/>
                    <a:pt x="1117450" y="1174740"/>
                  </a:cubicBezTo>
                  <a:cubicBezTo>
                    <a:pt x="1117007" y="1174182"/>
                    <a:pt x="1116564" y="1173599"/>
                    <a:pt x="1116121" y="1173061"/>
                  </a:cubicBezTo>
                  <a:cubicBezTo>
                    <a:pt x="1115171" y="1171782"/>
                    <a:pt x="1114094" y="1170579"/>
                    <a:pt x="1112891" y="1169458"/>
                  </a:cubicBezTo>
                  <a:cubicBezTo>
                    <a:pt x="1109788" y="1166292"/>
                    <a:pt x="1105672" y="1164943"/>
                    <a:pt x="1101619" y="1163474"/>
                  </a:cubicBezTo>
                  <a:cubicBezTo>
                    <a:pt x="1098136" y="1162271"/>
                    <a:pt x="1094400" y="1161625"/>
                    <a:pt x="1090854" y="1161359"/>
                  </a:cubicBezTo>
                  <a:cubicBezTo>
                    <a:pt x="1089461" y="1161232"/>
                    <a:pt x="1088131" y="1161175"/>
                    <a:pt x="1086865" y="1161175"/>
                  </a:cubicBezTo>
                  <a:cubicBezTo>
                    <a:pt x="1085725" y="1161175"/>
                    <a:pt x="1084649" y="1161232"/>
                    <a:pt x="1083445" y="1161359"/>
                  </a:cubicBezTo>
                  <a:cubicBezTo>
                    <a:pt x="1080912" y="1161714"/>
                    <a:pt x="1078506" y="1162188"/>
                    <a:pt x="1076099" y="1162771"/>
                  </a:cubicBezTo>
                  <a:cubicBezTo>
                    <a:pt x="1074010" y="1163329"/>
                    <a:pt x="1071920" y="1164025"/>
                    <a:pt x="1069894" y="1164734"/>
                  </a:cubicBezTo>
                  <a:cubicBezTo>
                    <a:pt x="1062548" y="1167426"/>
                    <a:pt x="1055519" y="1170807"/>
                    <a:pt x="1048744" y="1174740"/>
                  </a:cubicBezTo>
                  <a:cubicBezTo>
                    <a:pt x="1041334" y="1179191"/>
                    <a:pt x="1034179" y="1184187"/>
                    <a:pt x="1026960" y="1189051"/>
                  </a:cubicBezTo>
                  <a:cubicBezTo>
                    <a:pt x="1019804" y="1193844"/>
                    <a:pt x="1013155" y="1199391"/>
                    <a:pt x="1007076" y="1205395"/>
                  </a:cubicBezTo>
                  <a:cubicBezTo>
                    <a:pt x="1004036" y="1208283"/>
                    <a:pt x="1001440" y="1211468"/>
                    <a:pt x="999098" y="1214780"/>
                  </a:cubicBezTo>
                  <a:cubicBezTo>
                    <a:pt x="998147" y="1214342"/>
                    <a:pt x="997324" y="1213874"/>
                    <a:pt x="996501" y="1213355"/>
                  </a:cubicBezTo>
                  <a:cubicBezTo>
                    <a:pt x="995361" y="1212443"/>
                    <a:pt x="994412" y="1211537"/>
                    <a:pt x="993398" y="1210537"/>
                  </a:cubicBezTo>
                  <a:cubicBezTo>
                    <a:pt x="989725" y="1205540"/>
                    <a:pt x="986369" y="1200323"/>
                    <a:pt x="983519" y="1194750"/>
                  </a:cubicBezTo>
                  <a:cubicBezTo>
                    <a:pt x="983140" y="1193990"/>
                    <a:pt x="982886" y="1193217"/>
                    <a:pt x="982696" y="1192369"/>
                  </a:cubicBezTo>
                  <a:cubicBezTo>
                    <a:pt x="982126" y="1190735"/>
                    <a:pt x="981999" y="1188911"/>
                    <a:pt x="981683" y="1187233"/>
                  </a:cubicBezTo>
                  <a:lnTo>
                    <a:pt x="981683" y="1187233"/>
                  </a:lnTo>
                  <a:lnTo>
                    <a:pt x="982316" y="1191026"/>
                  </a:lnTo>
                  <a:cubicBezTo>
                    <a:pt x="981240" y="1183485"/>
                    <a:pt x="981873" y="1175879"/>
                    <a:pt x="982507" y="1168337"/>
                  </a:cubicBezTo>
                  <a:cubicBezTo>
                    <a:pt x="982696" y="1165880"/>
                    <a:pt x="983013" y="1163385"/>
                    <a:pt x="983203" y="1160859"/>
                  </a:cubicBezTo>
                  <a:cubicBezTo>
                    <a:pt x="983773" y="1155850"/>
                    <a:pt x="984976" y="1151005"/>
                    <a:pt x="986496" y="1146218"/>
                  </a:cubicBezTo>
                  <a:cubicBezTo>
                    <a:pt x="990232" y="1138037"/>
                    <a:pt x="994664" y="1130222"/>
                    <a:pt x="999034" y="1122307"/>
                  </a:cubicBezTo>
                  <a:cubicBezTo>
                    <a:pt x="1001060" y="1118729"/>
                    <a:pt x="1003213" y="1115056"/>
                    <a:pt x="1005367" y="1111542"/>
                  </a:cubicBezTo>
                  <a:cubicBezTo>
                    <a:pt x="1007836" y="1107749"/>
                    <a:pt x="1010305" y="1104000"/>
                    <a:pt x="1012902" y="1100270"/>
                  </a:cubicBezTo>
                  <a:cubicBezTo>
                    <a:pt x="1015625" y="1096667"/>
                    <a:pt x="1018411" y="1092943"/>
                    <a:pt x="1021641" y="1089689"/>
                  </a:cubicBezTo>
                  <a:cubicBezTo>
                    <a:pt x="1025124" y="1085959"/>
                    <a:pt x="1028860" y="1082438"/>
                    <a:pt x="1032722" y="1079063"/>
                  </a:cubicBezTo>
                  <a:cubicBezTo>
                    <a:pt x="1040955" y="1072781"/>
                    <a:pt x="1049313" y="1066943"/>
                    <a:pt x="1057989" y="1061224"/>
                  </a:cubicBezTo>
                  <a:cubicBezTo>
                    <a:pt x="1066537" y="1055588"/>
                    <a:pt x="1075339" y="1050307"/>
                    <a:pt x="1084522" y="1045792"/>
                  </a:cubicBezTo>
                  <a:cubicBezTo>
                    <a:pt x="1087371" y="1044589"/>
                    <a:pt x="1090221" y="1043386"/>
                    <a:pt x="1093071" y="1042208"/>
                  </a:cubicBezTo>
                  <a:cubicBezTo>
                    <a:pt x="1094337" y="1042892"/>
                    <a:pt x="1095604" y="1043531"/>
                    <a:pt x="1096870" y="1044241"/>
                  </a:cubicBezTo>
                  <a:cubicBezTo>
                    <a:pt x="1102759" y="1047350"/>
                    <a:pt x="1109028" y="1049250"/>
                    <a:pt x="1115614" y="1050244"/>
                  </a:cubicBezTo>
                  <a:cubicBezTo>
                    <a:pt x="1120237" y="1050909"/>
                    <a:pt x="1124860" y="1051200"/>
                    <a:pt x="1129609" y="1051200"/>
                  </a:cubicBezTo>
                  <a:cubicBezTo>
                    <a:pt x="1134295" y="1051200"/>
                    <a:pt x="1139044" y="1050909"/>
                    <a:pt x="1143667" y="1050371"/>
                  </a:cubicBezTo>
                  <a:cubicBezTo>
                    <a:pt x="1149429" y="1049661"/>
                    <a:pt x="1155128" y="1048819"/>
                    <a:pt x="1160764" y="1047489"/>
                  </a:cubicBezTo>
                  <a:cubicBezTo>
                    <a:pt x="1162854" y="1046932"/>
                    <a:pt x="1164880" y="1046020"/>
                    <a:pt x="1166844" y="1045026"/>
                  </a:cubicBezTo>
                  <a:cubicBezTo>
                    <a:pt x="1167603" y="1044652"/>
                    <a:pt x="1168300" y="1044241"/>
                    <a:pt x="1169123" y="1043823"/>
                  </a:cubicBezTo>
                  <a:cubicBezTo>
                    <a:pt x="1170453" y="1042772"/>
                    <a:pt x="1171846" y="1041625"/>
                    <a:pt x="1173239" y="1040511"/>
                  </a:cubicBezTo>
                  <a:cubicBezTo>
                    <a:pt x="1174506" y="1038833"/>
                    <a:pt x="1175835" y="1037193"/>
                    <a:pt x="1176785" y="1035230"/>
                  </a:cubicBezTo>
                  <a:cubicBezTo>
                    <a:pt x="1178178" y="1032678"/>
                    <a:pt x="1178432" y="1030499"/>
                    <a:pt x="1178685" y="1027751"/>
                  </a:cubicBezTo>
                  <a:cubicBezTo>
                    <a:pt x="1178875" y="1025864"/>
                    <a:pt x="1178749" y="1023933"/>
                    <a:pt x="1178178" y="1022058"/>
                  </a:cubicBezTo>
                  <a:cubicBezTo>
                    <a:pt x="1177672" y="1020500"/>
                    <a:pt x="1176849" y="1018119"/>
                    <a:pt x="1175962" y="1016916"/>
                  </a:cubicBezTo>
                  <a:cubicBezTo>
                    <a:pt x="1175708" y="1016479"/>
                    <a:pt x="1175329" y="1016061"/>
                    <a:pt x="1175012" y="1015713"/>
                  </a:cubicBezTo>
                  <a:cubicBezTo>
                    <a:pt x="1173936" y="1013953"/>
                    <a:pt x="1172416" y="1012604"/>
                    <a:pt x="1170579" y="1011616"/>
                  </a:cubicBezTo>
                  <a:cubicBezTo>
                    <a:pt x="1169503" y="1010698"/>
                    <a:pt x="1168237" y="1010001"/>
                    <a:pt x="1166844" y="1009564"/>
                  </a:cubicBezTo>
                  <a:cubicBezTo>
                    <a:pt x="1165387" y="1008944"/>
                    <a:pt x="1163930" y="1008443"/>
                    <a:pt x="1162347" y="1007969"/>
                  </a:cubicBezTo>
                  <a:cubicBezTo>
                    <a:pt x="1159498" y="1007114"/>
                    <a:pt x="1156522" y="1006829"/>
                    <a:pt x="1153545" y="1006474"/>
                  </a:cubicBezTo>
                  <a:cubicBezTo>
                    <a:pt x="1150886" y="1006063"/>
                    <a:pt x="1148289" y="1005917"/>
                    <a:pt x="1145567" y="1005689"/>
                  </a:cubicBezTo>
                  <a:cubicBezTo>
                    <a:pt x="1143984" y="1005499"/>
                    <a:pt x="1142400" y="1005423"/>
                    <a:pt x="1140691" y="1005334"/>
                  </a:cubicBezTo>
                  <a:cubicBezTo>
                    <a:pt x="1139804" y="1005277"/>
                    <a:pt x="1139044" y="1005252"/>
                    <a:pt x="1138157" y="1005252"/>
                  </a:cubicBezTo>
                  <a:cubicBezTo>
                    <a:pt x="1134991" y="1005252"/>
                    <a:pt x="1131888" y="1005600"/>
                    <a:pt x="1128722" y="1006063"/>
                  </a:cubicBezTo>
                  <a:cubicBezTo>
                    <a:pt x="1124163" y="1006702"/>
                    <a:pt x="1119603" y="1007532"/>
                    <a:pt x="1115171" y="1008652"/>
                  </a:cubicBezTo>
                  <a:cubicBezTo>
                    <a:pt x="1110675" y="1009786"/>
                    <a:pt x="1106432" y="1011553"/>
                    <a:pt x="1102126" y="1013168"/>
                  </a:cubicBezTo>
                  <a:cubicBezTo>
                    <a:pt x="1102000" y="1013231"/>
                    <a:pt x="1101809" y="1013231"/>
                    <a:pt x="1101683" y="1013313"/>
                  </a:cubicBezTo>
                  <a:cubicBezTo>
                    <a:pt x="1100416" y="1012604"/>
                    <a:pt x="1099276" y="1011844"/>
                    <a:pt x="1098136" y="1011059"/>
                  </a:cubicBezTo>
                  <a:cubicBezTo>
                    <a:pt x="1093387" y="1007114"/>
                    <a:pt x="1089081" y="1002662"/>
                    <a:pt x="1085092" y="998027"/>
                  </a:cubicBezTo>
                  <a:cubicBezTo>
                    <a:pt x="1083318" y="995829"/>
                    <a:pt x="1081862" y="993512"/>
                    <a:pt x="1080596" y="991130"/>
                  </a:cubicBezTo>
                  <a:cubicBezTo>
                    <a:pt x="1080089" y="989782"/>
                    <a:pt x="1079646" y="988433"/>
                    <a:pt x="1079329" y="987021"/>
                  </a:cubicBezTo>
                  <a:cubicBezTo>
                    <a:pt x="1078569" y="980746"/>
                    <a:pt x="1078696" y="974470"/>
                    <a:pt x="1079076" y="968138"/>
                  </a:cubicBezTo>
                  <a:cubicBezTo>
                    <a:pt x="1080279" y="961381"/>
                    <a:pt x="1081925" y="954688"/>
                    <a:pt x="1084205" y="948121"/>
                  </a:cubicBezTo>
                  <a:cubicBezTo>
                    <a:pt x="1086865" y="942073"/>
                    <a:pt x="1090221" y="936355"/>
                    <a:pt x="1093894" y="930865"/>
                  </a:cubicBezTo>
                  <a:cubicBezTo>
                    <a:pt x="1098707" y="924444"/>
                    <a:pt x="1103899" y="918339"/>
                    <a:pt x="1109725" y="912678"/>
                  </a:cubicBezTo>
                  <a:cubicBezTo>
                    <a:pt x="1115740" y="906694"/>
                    <a:pt x="1122453" y="901140"/>
                    <a:pt x="1128976" y="895568"/>
                  </a:cubicBezTo>
                  <a:cubicBezTo>
                    <a:pt x="1132902" y="892611"/>
                    <a:pt x="1136954" y="889710"/>
                    <a:pt x="1141260" y="887184"/>
                  </a:cubicBezTo>
                  <a:cubicBezTo>
                    <a:pt x="1145060" y="885005"/>
                    <a:pt x="1148986" y="883017"/>
                    <a:pt x="1152912" y="881136"/>
                  </a:cubicBezTo>
                  <a:cubicBezTo>
                    <a:pt x="1154052" y="881402"/>
                    <a:pt x="1155065" y="881605"/>
                    <a:pt x="1156141" y="881820"/>
                  </a:cubicBezTo>
                  <a:cubicBezTo>
                    <a:pt x="1162221" y="882897"/>
                    <a:pt x="1168616" y="883365"/>
                    <a:pt x="1174886" y="883657"/>
                  </a:cubicBezTo>
                  <a:cubicBezTo>
                    <a:pt x="1177229" y="883739"/>
                    <a:pt x="1179572" y="883802"/>
                    <a:pt x="1181915" y="883802"/>
                  </a:cubicBezTo>
                  <a:cubicBezTo>
                    <a:pt x="1183244" y="883802"/>
                    <a:pt x="1184701" y="883783"/>
                    <a:pt x="1186094" y="883720"/>
                  </a:cubicBezTo>
                  <a:cubicBezTo>
                    <a:pt x="1189260" y="883574"/>
                    <a:pt x="1192616" y="883245"/>
                    <a:pt x="1195656" y="882536"/>
                  </a:cubicBezTo>
                  <a:cubicBezTo>
                    <a:pt x="1198125" y="881877"/>
                    <a:pt x="1200089" y="881136"/>
                    <a:pt x="1202432" y="879990"/>
                  </a:cubicBezTo>
                  <a:cubicBezTo>
                    <a:pt x="1204838" y="878857"/>
                    <a:pt x="1206674" y="877381"/>
                    <a:pt x="1208637" y="875621"/>
                  </a:cubicBezTo>
                  <a:cubicBezTo>
                    <a:pt x="1210094" y="874209"/>
                    <a:pt x="1211677" y="871106"/>
                    <a:pt x="1212247" y="869136"/>
                  </a:cubicBezTo>
                  <a:cubicBezTo>
                    <a:pt x="1213070" y="865679"/>
                    <a:pt x="1212627" y="861803"/>
                    <a:pt x="1210790" y="858783"/>
                  </a:cubicBezTo>
                  <a:cubicBezTo>
                    <a:pt x="1207434" y="853559"/>
                    <a:pt x="1201355" y="851386"/>
                    <a:pt x="1195529" y="850677"/>
                  </a:cubicBezTo>
                  <a:cubicBezTo>
                    <a:pt x="1190463" y="849993"/>
                    <a:pt x="1185397" y="849329"/>
                    <a:pt x="1180205" y="849329"/>
                  </a:cubicBezTo>
                  <a:cubicBezTo>
                    <a:pt x="1180015" y="849329"/>
                    <a:pt x="1179761" y="849329"/>
                    <a:pt x="1179508" y="849329"/>
                  </a:cubicBezTo>
                  <a:cubicBezTo>
                    <a:pt x="1172036" y="849563"/>
                    <a:pt x="1164374" y="851032"/>
                    <a:pt x="1157345" y="853293"/>
                  </a:cubicBezTo>
                  <a:cubicBezTo>
                    <a:pt x="1156901" y="853229"/>
                    <a:pt x="1156458" y="853065"/>
                    <a:pt x="1156078" y="852938"/>
                  </a:cubicBezTo>
                  <a:cubicBezTo>
                    <a:pt x="1151899" y="851032"/>
                    <a:pt x="1147973" y="848632"/>
                    <a:pt x="1144363" y="846042"/>
                  </a:cubicBezTo>
                  <a:cubicBezTo>
                    <a:pt x="1140691" y="843344"/>
                    <a:pt x="1137271" y="840615"/>
                    <a:pt x="1134105" y="837487"/>
                  </a:cubicBezTo>
                  <a:cubicBezTo>
                    <a:pt x="1133472" y="836575"/>
                    <a:pt x="1132902" y="835663"/>
                    <a:pt x="1132395" y="834751"/>
                  </a:cubicBezTo>
                  <a:cubicBezTo>
                    <a:pt x="1131952" y="833491"/>
                    <a:pt x="1131571" y="832288"/>
                    <a:pt x="1131319" y="831021"/>
                  </a:cubicBezTo>
                  <a:cubicBezTo>
                    <a:pt x="1131002" y="827912"/>
                    <a:pt x="1131002" y="824809"/>
                    <a:pt x="1131192" y="821726"/>
                  </a:cubicBezTo>
                  <a:cubicBezTo>
                    <a:pt x="1131825" y="816356"/>
                    <a:pt x="1132648" y="811138"/>
                    <a:pt x="1134295" y="806084"/>
                  </a:cubicBezTo>
                  <a:cubicBezTo>
                    <a:pt x="1136257" y="801651"/>
                    <a:pt x="1138791" y="797320"/>
                    <a:pt x="1141577" y="793324"/>
                  </a:cubicBezTo>
                  <a:cubicBezTo>
                    <a:pt x="1142653" y="792052"/>
                    <a:pt x="1143730" y="790855"/>
                    <a:pt x="1144996" y="789721"/>
                  </a:cubicBezTo>
                  <a:cubicBezTo>
                    <a:pt x="1147593" y="787897"/>
                    <a:pt x="1150505" y="786340"/>
                    <a:pt x="1153545" y="784934"/>
                  </a:cubicBezTo>
                  <a:cubicBezTo>
                    <a:pt x="1153862" y="784788"/>
                    <a:pt x="1154242" y="784643"/>
                    <a:pt x="1154622" y="784523"/>
                  </a:cubicBezTo>
                  <a:cubicBezTo>
                    <a:pt x="1156965" y="784668"/>
                    <a:pt x="1159308" y="784788"/>
                    <a:pt x="1161587" y="784788"/>
                  </a:cubicBezTo>
                  <a:cubicBezTo>
                    <a:pt x="1162474" y="784788"/>
                    <a:pt x="1163360" y="784769"/>
                    <a:pt x="1164310" y="784725"/>
                  </a:cubicBezTo>
                  <a:cubicBezTo>
                    <a:pt x="1167287" y="784643"/>
                    <a:pt x="1170579" y="784085"/>
                    <a:pt x="1173492" y="783376"/>
                  </a:cubicBezTo>
                  <a:cubicBezTo>
                    <a:pt x="1179318" y="782027"/>
                    <a:pt x="1185587" y="778449"/>
                    <a:pt x="1186601" y="772047"/>
                  </a:cubicBezTo>
                  <a:cubicBezTo>
                    <a:pt x="1187107" y="769793"/>
                    <a:pt x="1187044" y="767659"/>
                    <a:pt x="1186411" y="765481"/>
                  </a:cubicBezTo>
                  <a:cubicBezTo>
                    <a:pt x="1186030" y="764506"/>
                    <a:pt x="1185524" y="763594"/>
                    <a:pt x="1185081" y="762606"/>
                  </a:cubicBezTo>
                  <a:cubicBezTo>
                    <a:pt x="1183941" y="760757"/>
                    <a:pt x="1182421" y="759370"/>
                    <a:pt x="1180521" y="758351"/>
                  </a:cubicBezTo>
                  <a:cubicBezTo>
                    <a:pt x="1177608" y="756330"/>
                    <a:pt x="1173872" y="756121"/>
                    <a:pt x="1170453" y="756058"/>
                  </a:cubicBezTo>
                  <a:cubicBezTo>
                    <a:pt x="1170263" y="756039"/>
                    <a:pt x="1170199" y="756039"/>
                    <a:pt x="1170073" y="756039"/>
                  </a:cubicBezTo>
                  <a:cubicBezTo>
                    <a:pt x="1167603" y="756039"/>
                    <a:pt x="1164880" y="756698"/>
                    <a:pt x="1162410" y="757097"/>
                  </a:cubicBezTo>
                  <a:cubicBezTo>
                    <a:pt x="1161904" y="757154"/>
                    <a:pt x="1161460" y="757261"/>
                    <a:pt x="1160954" y="757318"/>
                  </a:cubicBezTo>
                  <a:cubicBezTo>
                    <a:pt x="1158358" y="756970"/>
                    <a:pt x="1155762" y="756470"/>
                    <a:pt x="1153229" y="755969"/>
                  </a:cubicBezTo>
                  <a:cubicBezTo>
                    <a:pt x="1149049" y="755039"/>
                    <a:pt x="1144996" y="754133"/>
                    <a:pt x="1140943" y="752860"/>
                  </a:cubicBezTo>
                  <a:cubicBezTo>
                    <a:pt x="1140374" y="752657"/>
                    <a:pt x="1139994" y="752366"/>
                    <a:pt x="1139614" y="752176"/>
                  </a:cubicBezTo>
                  <a:cubicBezTo>
                    <a:pt x="1137841" y="750752"/>
                    <a:pt x="1136321" y="749346"/>
                    <a:pt x="1134801" y="747788"/>
                  </a:cubicBezTo>
                  <a:cubicBezTo>
                    <a:pt x="1132648" y="744824"/>
                    <a:pt x="1130875" y="741684"/>
                    <a:pt x="1129229" y="738492"/>
                  </a:cubicBezTo>
                  <a:cubicBezTo>
                    <a:pt x="1128912" y="737726"/>
                    <a:pt x="1128659" y="736953"/>
                    <a:pt x="1128342" y="736168"/>
                  </a:cubicBezTo>
                  <a:cubicBezTo>
                    <a:pt x="1129229" y="735465"/>
                    <a:pt x="1130052" y="734762"/>
                    <a:pt x="1130875" y="734059"/>
                  </a:cubicBezTo>
                  <a:cubicBezTo>
                    <a:pt x="1136954" y="728917"/>
                    <a:pt x="1142210" y="722908"/>
                    <a:pt x="1147276" y="716721"/>
                  </a:cubicBezTo>
                  <a:cubicBezTo>
                    <a:pt x="1148226" y="715600"/>
                    <a:pt x="1149176" y="714397"/>
                    <a:pt x="1149999" y="713130"/>
                  </a:cubicBezTo>
                  <a:cubicBezTo>
                    <a:pt x="1151772" y="710819"/>
                    <a:pt x="1153608" y="708476"/>
                    <a:pt x="1155191" y="706095"/>
                  </a:cubicBezTo>
                  <a:cubicBezTo>
                    <a:pt x="1157472" y="702492"/>
                    <a:pt x="1159751" y="698965"/>
                    <a:pt x="1161587" y="695172"/>
                  </a:cubicBezTo>
                  <a:cubicBezTo>
                    <a:pt x="1164374" y="689726"/>
                    <a:pt x="1166844" y="683945"/>
                    <a:pt x="1167540" y="677903"/>
                  </a:cubicBezTo>
                  <a:cubicBezTo>
                    <a:pt x="1167856" y="674876"/>
                    <a:pt x="1168046" y="672179"/>
                    <a:pt x="1167287" y="669215"/>
                  </a:cubicBezTo>
                  <a:cubicBezTo>
                    <a:pt x="1166653" y="667049"/>
                    <a:pt x="1165703" y="665074"/>
                    <a:pt x="1164564" y="663111"/>
                  </a:cubicBezTo>
                  <a:cubicBezTo>
                    <a:pt x="1163297" y="660920"/>
                    <a:pt x="1161017" y="659153"/>
                    <a:pt x="1158991" y="657741"/>
                  </a:cubicBezTo>
                  <a:cubicBezTo>
                    <a:pt x="1156774" y="656272"/>
                    <a:pt x="1154368" y="655360"/>
                    <a:pt x="1151772" y="654632"/>
                  </a:cubicBezTo>
                  <a:cubicBezTo>
                    <a:pt x="1150316" y="654207"/>
                    <a:pt x="1148796" y="654036"/>
                    <a:pt x="1147276" y="654036"/>
                  </a:cubicBezTo>
                  <a:cubicBezTo>
                    <a:pt x="1144617" y="654036"/>
                    <a:pt x="1142020" y="654530"/>
                    <a:pt x="1139424" y="655069"/>
                  </a:cubicBezTo>
                  <a:cubicBezTo>
                    <a:pt x="1136701" y="655632"/>
                    <a:pt x="1133978" y="657126"/>
                    <a:pt x="1131508" y="658450"/>
                  </a:cubicBezTo>
                  <a:cubicBezTo>
                    <a:pt x="1130052" y="659299"/>
                    <a:pt x="1128595" y="660268"/>
                    <a:pt x="1127266" y="661268"/>
                  </a:cubicBezTo>
                  <a:cubicBezTo>
                    <a:pt x="1124606" y="663402"/>
                    <a:pt x="1121883" y="665637"/>
                    <a:pt x="1119603" y="668246"/>
                  </a:cubicBezTo>
                  <a:cubicBezTo>
                    <a:pt x="1114221" y="674648"/>
                    <a:pt x="1109662" y="681418"/>
                    <a:pt x="1106115" y="688960"/>
                  </a:cubicBezTo>
                  <a:cubicBezTo>
                    <a:pt x="1104089" y="693126"/>
                    <a:pt x="1102442" y="697559"/>
                    <a:pt x="1101176" y="701992"/>
                  </a:cubicBezTo>
                  <a:cubicBezTo>
                    <a:pt x="1100226" y="705804"/>
                    <a:pt x="1099593" y="709819"/>
                    <a:pt x="1098959" y="713840"/>
                  </a:cubicBezTo>
                  <a:cubicBezTo>
                    <a:pt x="1098643" y="716658"/>
                    <a:pt x="1098263" y="719533"/>
                    <a:pt x="1098010" y="722439"/>
                  </a:cubicBezTo>
                  <a:cubicBezTo>
                    <a:pt x="1096997" y="722997"/>
                    <a:pt x="1095920" y="723554"/>
                    <a:pt x="1094907" y="724111"/>
                  </a:cubicBezTo>
                  <a:cubicBezTo>
                    <a:pt x="1090095" y="726099"/>
                    <a:pt x="1085282" y="727714"/>
                    <a:pt x="1080279" y="728835"/>
                  </a:cubicBezTo>
                  <a:cubicBezTo>
                    <a:pt x="1078253" y="729063"/>
                    <a:pt x="1076290" y="729164"/>
                    <a:pt x="1074327" y="729164"/>
                  </a:cubicBezTo>
                  <a:cubicBezTo>
                    <a:pt x="1073187" y="729164"/>
                    <a:pt x="1071984" y="729126"/>
                    <a:pt x="1070907" y="729063"/>
                  </a:cubicBezTo>
                  <a:cubicBezTo>
                    <a:pt x="1061218" y="727784"/>
                    <a:pt x="1051593" y="725548"/>
                    <a:pt x="1042411" y="722294"/>
                  </a:cubicBezTo>
                  <a:cubicBezTo>
                    <a:pt x="1036648" y="719824"/>
                    <a:pt x="1031139" y="717095"/>
                    <a:pt x="1025884" y="713694"/>
                  </a:cubicBezTo>
                  <a:cubicBezTo>
                    <a:pt x="1022084" y="710585"/>
                    <a:pt x="1018665" y="706944"/>
                    <a:pt x="1015435" y="703195"/>
                  </a:cubicBezTo>
                  <a:cubicBezTo>
                    <a:pt x="1013852" y="701074"/>
                    <a:pt x="1012269" y="698965"/>
                    <a:pt x="1010939" y="696711"/>
                  </a:cubicBezTo>
                  <a:cubicBezTo>
                    <a:pt x="1009799" y="694798"/>
                    <a:pt x="1008786" y="692835"/>
                    <a:pt x="1007773" y="690872"/>
                  </a:cubicBezTo>
                  <a:cubicBezTo>
                    <a:pt x="1006190" y="686971"/>
                    <a:pt x="1004986" y="683102"/>
                    <a:pt x="1004036" y="679037"/>
                  </a:cubicBezTo>
                  <a:cubicBezTo>
                    <a:pt x="1003910" y="677757"/>
                    <a:pt x="1003783" y="676491"/>
                    <a:pt x="1003593" y="675142"/>
                  </a:cubicBezTo>
                  <a:cubicBezTo>
                    <a:pt x="1007266" y="673179"/>
                    <a:pt x="1010686" y="671001"/>
                    <a:pt x="1014042" y="668601"/>
                  </a:cubicBezTo>
                  <a:cubicBezTo>
                    <a:pt x="1018158" y="665637"/>
                    <a:pt x="1021641" y="661907"/>
                    <a:pt x="1024743" y="657956"/>
                  </a:cubicBezTo>
                  <a:cubicBezTo>
                    <a:pt x="1028479" y="653251"/>
                    <a:pt x="1031709" y="648090"/>
                    <a:pt x="1034749" y="642866"/>
                  </a:cubicBezTo>
                  <a:cubicBezTo>
                    <a:pt x="1036585" y="639554"/>
                    <a:pt x="1038168" y="636122"/>
                    <a:pt x="1039688" y="632721"/>
                  </a:cubicBezTo>
                  <a:cubicBezTo>
                    <a:pt x="1041651" y="628371"/>
                    <a:pt x="1043551" y="623856"/>
                    <a:pt x="1044944" y="619278"/>
                  </a:cubicBezTo>
                  <a:cubicBezTo>
                    <a:pt x="1046337" y="615029"/>
                    <a:pt x="1047224" y="610805"/>
                    <a:pt x="1047603" y="606372"/>
                  </a:cubicBezTo>
                  <a:cubicBezTo>
                    <a:pt x="1048047" y="601585"/>
                    <a:pt x="1047730" y="596930"/>
                    <a:pt x="1046274" y="592371"/>
                  </a:cubicBezTo>
                  <a:cubicBezTo>
                    <a:pt x="1044754" y="587767"/>
                    <a:pt x="1041461" y="583132"/>
                    <a:pt x="1037029" y="580789"/>
                  </a:cubicBezTo>
                  <a:cubicBezTo>
                    <a:pt x="1035319" y="579820"/>
                    <a:pt x="1033546" y="579168"/>
                    <a:pt x="1031520" y="578554"/>
                  </a:cubicBezTo>
                  <a:cubicBezTo>
                    <a:pt x="1029746" y="577826"/>
                    <a:pt x="1027530" y="577990"/>
                    <a:pt x="1025567" y="577826"/>
                  </a:cubicBezTo>
                  <a:cubicBezTo>
                    <a:pt x="1025376" y="577826"/>
                    <a:pt x="1025187" y="577806"/>
                    <a:pt x="1024997" y="577806"/>
                  </a:cubicBezTo>
                  <a:cubicBezTo>
                    <a:pt x="1023160" y="577806"/>
                    <a:pt x="1021261" y="578364"/>
                    <a:pt x="1019488" y="578674"/>
                  </a:cubicBezTo>
                  <a:cubicBezTo>
                    <a:pt x="1017524" y="579111"/>
                    <a:pt x="1015625" y="580099"/>
                    <a:pt x="1013852" y="580852"/>
                  </a:cubicBezTo>
                  <a:cubicBezTo>
                    <a:pt x="1009736" y="582841"/>
                    <a:pt x="1006379" y="586007"/>
                    <a:pt x="1003087" y="589116"/>
                  </a:cubicBezTo>
                  <a:cubicBezTo>
                    <a:pt x="1000617" y="591516"/>
                    <a:pt x="998590" y="594258"/>
                    <a:pt x="996564" y="597007"/>
                  </a:cubicBezTo>
                  <a:cubicBezTo>
                    <a:pt x="993462" y="600945"/>
                    <a:pt x="990802" y="605112"/>
                    <a:pt x="988395" y="609481"/>
                  </a:cubicBezTo>
                  <a:cubicBezTo>
                    <a:pt x="987319" y="611444"/>
                    <a:pt x="986496" y="613933"/>
                    <a:pt x="985673" y="616048"/>
                  </a:cubicBezTo>
                  <a:cubicBezTo>
                    <a:pt x="985292" y="616954"/>
                    <a:pt x="985039" y="617935"/>
                    <a:pt x="984659" y="618841"/>
                  </a:cubicBezTo>
                  <a:cubicBezTo>
                    <a:pt x="983836" y="620892"/>
                    <a:pt x="983076" y="622938"/>
                    <a:pt x="982380" y="624970"/>
                  </a:cubicBezTo>
                  <a:cubicBezTo>
                    <a:pt x="981176" y="628574"/>
                    <a:pt x="979973" y="632247"/>
                    <a:pt x="978960" y="635907"/>
                  </a:cubicBezTo>
                  <a:cubicBezTo>
                    <a:pt x="977694" y="640631"/>
                    <a:pt x="977060" y="645538"/>
                    <a:pt x="976554" y="650490"/>
                  </a:cubicBezTo>
                  <a:cubicBezTo>
                    <a:pt x="976427" y="652251"/>
                    <a:pt x="976237" y="653992"/>
                    <a:pt x="976047" y="655778"/>
                  </a:cubicBezTo>
                  <a:cubicBezTo>
                    <a:pt x="974591" y="656113"/>
                    <a:pt x="973008" y="656481"/>
                    <a:pt x="971551" y="656753"/>
                  </a:cubicBezTo>
                  <a:cubicBezTo>
                    <a:pt x="967752" y="657266"/>
                    <a:pt x="963952" y="657519"/>
                    <a:pt x="960090" y="657519"/>
                  </a:cubicBezTo>
                  <a:cubicBezTo>
                    <a:pt x="958506" y="657519"/>
                    <a:pt x="956987" y="657475"/>
                    <a:pt x="955340" y="657393"/>
                  </a:cubicBezTo>
                  <a:cubicBezTo>
                    <a:pt x="948944" y="656481"/>
                    <a:pt x="942802" y="654847"/>
                    <a:pt x="936722" y="652732"/>
                  </a:cubicBezTo>
                  <a:cubicBezTo>
                    <a:pt x="932733" y="650971"/>
                    <a:pt x="929060" y="648920"/>
                    <a:pt x="925325" y="646621"/>
                  </a:cubicBezTo>
                  <a:cubicBezTo>
                    <a:pt x="924311" y="645899"/>
                    <a:pt x="923298" y="645215"/>
                    <a:pt x="922285" y="644506"/>
                  </a:cubicBezTo>
                  <a:lnTo>
                    <a:pt x="922285" y="644506"/>
                  </a:lnTo>
                  <a:cubicBezTo>
                    <a:pt x="922791" y="644861"/>
                    <a:pt x="923172" y="645133"/>
                    <a:pt x="923741" y="645481"/>
                  </a:cubicBezTo>
                  <a:cubicBezTo>
                    <a:pt x="917536" y="640554"/>
                    <a:pt x="911583" y="635393"/>
                    <a:pt x="906391" y="629574"/>
                  </a:cubicBezTo>
                  <a:cubicBezTo>
                    <a:pt x="902907" y="625186"/>
                    <a:pt x="899805" y="620538"/>
                    <a:pt x="897145" y="615611"/>
                  </a:cubicBezTo>
                  <a:cubicBezTo>
                    <a:pt x="896575" y="613996"/>
                    <a:pt x="896005" y="612299"/>
                    <a:pt x="895562" y="610533"/>
                  </a:cubicBezTo>
                  <a:cubicBezTo>
                    <a:pt x="895498" y="610121"/>
                    <a:pt x="895436" y="609601"/>
                    <a:pt x="895436" y="609133"/>
                  </a:cubicBezTo>
                  <a:cubicBezTo>
                    <a:pt x="896512" y="608069"/>
                    <a:pt x="897588" y="607075"/>
                    <a:pt x="898728" y="606017"/>
                  </a:cubicBezTo>
                  <a:cubicBezTo>
                    <a:pt x="901768" y="603136"/>
                    <a:pt x="904364" y="599825"/>
                    <a:pt x="907150" y="596595"/>
                  </a:cubicBezTo>
                  <a:cubicBezTo>
                    <a:pt x="913229" y="589464"/>
                    <a:pt x="918548" y="581783"/>
                    <a:pt x="922474" y="573330"/>
                  </a:cubicBezTo>
                  <a:cubicBezTo>
                    <a:pt x="926275" y="565503"/>
                    <a:pt x="928554" y="557049"/>
                    <a:pt x="930137" y="548658"/>
                  </a:cubicBezTo>
                  <a:cubicBezTo>
                    <a:pt x="931087" y="543814"/>
                    <a:pt x="931340" y="538799"/>
                    <a:pt x="930707" y="533935"/>
                  </a:cubicBezTo>
                  <a:cubicBezTo>
                    <a:pt x="930201" y="530288"/>
                    <a:pt x="929314" y="527742"/>
                    <a:pt x="927731" y="524431"/>
                  </a:cubicBezTo>
                  <a:cubicBezTo>
                    <a:pt x="926654" y="522081"/>
                    <a:pt x="925198" y="519219"/>
                    <a:pt x="923108" y="517591"/>
                  </a:cubicBezTo>
                  <a:cubicBezTo>
                    <a:pt x="922411" y="517028"/>
                    <a:pt x="921589" y="516471"/>
                    <a:pt x="920955" y="515907"/>
                  </a:cubicBezTo>
                  <a:cubicBezTo>
                    <a:pt x="919308" y="514362"/>
                    <a:pt x="917472" y="513304"/>
                    <a:pt x="915319" y="512659"/>
                  </a:cubicBezTo>
                  <a:cubicBezTo>
                    <a:pt x="912723" y="511519"/>
                    <a:pt x="910380" y="510835"/>
                    <a:pt x="907593" y="510486"/>
                  </a:cubicBezTo>
                  <a:cubicBezTo>
                    <a:pt x="906010" y="510271"/>
                    <a:pt x="904681" y="510151"/>
                    <a:pt x="903351" y="510151"/>
                  </a:cubicBezTo>
                  <a:cubicBezTo>
                    <a:pt x="901831" y="510151"/>
                    <a:pt x="900374" y="510316"/>
                    <a:pt x="898602" y="510670"/>
                  </a:cubicBezTo>
                  <a:cubicBezTo>
                    <a:pt x="895498" y="511392"/>
                    <a:pt x="892649" y="512722"/>
                    <a:pt x="890052" y="514564"/>
                  </a:cubicBezTo>
                  <a:cubicBezTo>
                    <a:pt x="885114" y="518022"/>
                    <a:pt x="881440" y="523101"/>
                    <a:pt x="878274" y="528179"/>
                  </a:cubicBezTo>
                  <a:cubicBezTo>
                    <a:pt x="876691" y="530908"/>
                    <a:pt x="875425" y="533872"/>
                    <a:pt x="874285" y="536893"/>
                  </a:cubicBezTo>
                  <a:cubicBezTo>
                    <a:pt x="872702" y="541123"/>
                    <a:pt x="871119" y="545492"/>
                    <a:pt x="870169" y="549855"/>
                  </a:cubicBezTo>
                  <a:cubicBezTo>
                    <a:pt x="869156" y="554091"/>
                    <a:pt x="868649" y="558309"/>
                    <a:pt x="868079" y="562539"/>
                  </a:cubicBezTo>
                  <a:cubicBezTo>
                    <a:pt x="867066" y="571367"/>
                    <a:pt x="866813" y="580314"/>
                    <a:pt x="866623" y="589116"/>
                  </a:cubicBezTo>
                  <a:cubicBezTo>
                    <a:pt x="866559" y="590440"/>
                    <a:pt x="866496" y="591788"/>
                    <a:pt x="866496" y="593112"/>
                  </a:cubicBezTo>
                  <a:cubicBezTo>
                    <a:pt x="861367" y="597007"/>
                    <a:pt x="855921" y="600242"/>
                    <a:pt x="850222" y="603060"/>
                  </a:cubicBezTo>
                  <a:cubicBezTo>
                    <a:pt x="844523" y="605460"/>
                    <a:pt x="838760" y="607303"/>
                    <a:pt x="832808" y="608570"/>
                  </a:cubicBezTo>
                  <a:cubicBezTo>
                    <a:pt x="829705" y="608899"/>
                    <a:pt x="826665" y="609045"/>
                    <a:pt x="823562" y="609045"/>
                  </a:cubicBezTo>
                  <a:cubicBezTo>
                    <a:pt x="818939" y="609045"/>
                    <a:pt x="814253" y="608734"/>
                    <a:pt x="809631" y="608335"/>
                  </a:cubicBezTo>
                  <a:cubicBezTo>
                    <a:pt x="804501" y="607569"/>
                    <a:pt x="799563" y="606372"/>
                    <a:pt x="794623" y="604821"/>
                  </a:cubicBezTo>
                  <a:cubicBezTo>
                    <a:pt x="792534" y="604194"/>
                    <a:pt x="790443" y="603497"/>
                    <a:pt x="788417" y="602706"/>
                  </a:cubicBezTo>
                  <a:cubicBezTo>
                    <a:pt x="784111" y="600825"/>
                    <a:pt x="780058" y="598545"/>
                    <a:pt x="776132" y="595949"/>
                  </a:cubicBezTo>
                  <a:cubicBezTo>
                    <a:pt x="773093" y="593695"/>
                    <a:pt x="770180" y="591294"/>
                    <a:pt x="767330" y="588768"/>
                  </a:cubicBezTo>
                  <a:cubicBezTo>
                    <a:pt x="764861" y="586564"/>
                    <a:pt x="762581" y="584107"/>
                    <a:pt x="760364" y="581581"/>
                  </a:cubicBezTo>
                  <a:cubicBezTo>
                    <a:pt x="758845" y="579529"/>
                    <a:pt x="757325" y="577414"/>
                    <a:pt x="755932" y="575235"/>
                  </a:cubicBezTo>
                  <a:cubicBezTo>
                    <a:pt x="760048" y="569606"/>
                    <a:pt x="763911" y="563825"/>
                    <a:pt x="767774" y="558030"/>
                  </a:cubicBezTo>
                  <a:cubicBezTo>
                    <a:pt x="772650" y="550919"/>
                    <a:pt x="775943" y="543168"/>
                    <a:pt x="778096" y="534923"/>
                  </a:cubicBezTo>
                  <a:cubicBezTo>
                    <a:pt x="779298" y="530472"/>
                    <a:pt x="780312" y="525975"/>
                    <a:pt x="781072" y="521467"/>
                  </a:cubicBezTo>
                  <a:cubicBezTo>
                    <a:pt x="781768" y="517857"/>
                    <a:pt x="782022" y="514147"/>
                    <a:pt x="781768" y="510544"/>
                  </a:cubicBezTo>
                  <a:cubicBezTo>
                    <a:pt x="781515" y="507440"/>
                    <a:pt x="780755" y="504623"/>
                    <a:pt x="779425" y="501887"/>
                  </a:cubicBezTo>
                  <a:cubicBezTo>
                    <a:pt x="778286" y="499069"/>
                    <a:pt x="776892" y="496232"/>
                    <a:pt x="774486" y="494187"/>
                  </a:cubicBezTo>
                  <a:cubicBezTo>
                    <a:pt x="770940" y="491096"/>
                    <a:pt x="767204" y="488842"/>
                    <a:pt x="762455" y="488013"/>
                  </a:cubicBezTo>
                  <a:cubicBezTo>
                    <a:pt x="761124" y="487722"/>
                    <a:pt x="759731" y="487595"/>
                    <a:pt x="758338" y="487595"/>
                  </a:cubicBezTo>
                  <a:cubicBezTo>
                    <a:pt x="757642" y="487595"/>
                    <a:pt x="756819" y="487639"/>
                    <a:pt x="756122" y="487722"/>
                  </a:cubicBezTo>
                  <a:cubicBezTo>
                    <a:pt x="752512" y="488070"/>
                    <a:pt x="749979" y="489045"/>
                    <a:pt x="746813" y="490539"/>
                  </a:cubicBezTo>
                  <a:cubicBezTo>
                    <a:pt x="743837" y="491939"/>
                    <a:pt x="741304" y="494263"/>
                    <a:pt x="738897" y="496523"/>
                  </a:cubicBezTo>
                  <a:cubicBezTo>
                    <a:pt x="736745" y="498404"/>
                    <a:pt x="734971" y="500810"/>
                    <a:pt x="733388" y="503153"/>
                  </a:cubicBezTo>
                  <a:cubicBezTo>
                    <a:pt x="728892" y="510050"/>
                    <a:pt x="726296" y="518212"/>
                    <a:pt x="724966" y="526248"/>
                  </a:cubicBezTo>
                  <a:cubicBezTo>
                    <a:pt x="724080" y="531390"/>
                    <a:pt x="723700" y="536690"/>
                    <a:pt x="723193" y="541826"/>
                  </a:cubicBezTo>
                  <a:cubicBezTo>
                    <a:pt x="722940" y="545638"/>
                    <a:pt x="722940" y="549577"/>
                    <a:pt x="723130" y="553325"/>
                  </a:cubicBezTo>
                  <a:cubicBezTo>
                    <a:pt x="723256" y="555225"/>
                    <a:pt x="723510" y="557112"/>
                    <a:pt x="723700" y="559018"/>
                  </a:cubicBezTo>
                  <a:cubicBezTo>
                    <a:pt x="723826" y="559949"/>
                    <a:pt x="724016" y="560861"/>
                    <a:pt x="724080" y="561773"/>
                  </a:cubicBezTo>
                  <a:cubicBezTo>
                    <a:pt x="724397" y="563622"/>
                    <a:pt x="724586" y="565560"/>
                    <a:pt x="724966" y="567402"/>
                  </a:cubicBezTo>
                  <a:cubicBezTo>
                    <a:pt x="722117" y="571075"/>
                    <a:pt x="719077" y="574507"/>
                    <a:pt x="715911" y="577990"/>
                  </a:cubicBezTo>
                  <a:cubicBezTo>
                    <a:pt x="711161" y="583062"/>
                    <a:pt x="706096" y="587767"/>
                    <a:pt x="700839" y="592200"/>
                  </a:cubicBezTo>
                  <a:cubicBezTo>
                    <a:pt x="692544" y="598976"/>
                    <a:pt x="683869" y="605378"/>
                    <a:pt x="674307" y="610330"/>
                  </a:cubicBezTo>
                  <a:cubicBezTo>
                    <a:pt x="669811" y="612648"/>
                    <a:pt x="665378" y="614972"/>
                    <a:pt x="660946" y="617226"/>
                  </a:cubicBezTo>
                  <a:cubicBezTo>
                    <a:pt x="655056" y="619841"/>
                    <a:pt x="649231" y="622444"/>
                    <a:pt x="643088" y="624622"/>
                  </a:cubicBezTo>
                  <a:cubicBezTo>
                    <a:pt x="639162" y="626028"/>
                    <a:pt x="635236" y="627377"/>
                    <a:pt x="631246" y="628789"/>
                  </a:cubicBezTo>
                  <a:cubicBezTo>
                    <a:pt x="626117" y="630606"/>
                    <a:pt x="620798" y="631955"/>
                    <a:pt x="615478" y="633279"/>
                  </a:cubicBezTo>
                  <a:cubicBezTo>
                    <a:pt x="610792" y="634482"/>
                    <a:pt x="606043" y="635476"/>
                    <a:pt x="601294" y="636325"/>
                  </a:cubicBezTo>
                  <a:cubicBezTo>
                    <a:pt x="592365" y="637648"/>
                    <a:pt x="583247" y="638275"/>
                    <a:pt x="574191" y="638275"/>
                  </a:cubicBezTo>
                  <a:cubicBezTo>
                    <a:pt x="568745" y="638275"/>
                    <a:pt x="563236" y="638041"/>
                    <a:pt x="557727" y="637610"/>
                  </a:cubicBezTo>
                  <a:cubicBezTo>
                    <a:pt x="550761" y="636825"/>
                    <a:pt x="543922" y="635831"/>
                    <a:pt x="537083" y="634482"/>
                  </a:cubicBezTo>
                  <a:cubicBezTo>
                    <a:pt x="529927" y="633089"/>
                    <a:pt x="523025" y="630834"/>
                    <a:pt x="516250" y="628371"/>
                  </a:cubicBezTo>
                  <a:cubicBezTo>
                    <a:pt x="509410" y="625680"/>
                    <a:pt x="502951" y="622716"/>
                    <a:pt x="496492" y="619335"/>
                  </a:cubicBezTo>
                  <a:cubicBezTo>
                    <a:pt x="491046" y="616517"/>
                    <a:pt x="485917" y="613148"/>
                    <a:pt x="480851" y="609684"/>
                  </a:cubicBezTo>
                  <a:cubicBezTo>
                    <a:pt x="472746" y="603554"/>
                    <a:pt x="465337" y="596658"/>
                    <a:pt x="458687" y="589059"/>
                  </a:cubicBezTo>
                  <a:cubicBezTo>
                    <a:pt x="454001" y="583335"/>
                    <a:pt x="450075" y="577351"/>
                    <a:pt x="446719" y="570803"/>
                  </a:cubicBezTo>
                  <a:cubicBezTo>
                    <a:pt x="444503" y="565560"/>
                    <a:pt x="442856" y="560221"/>
                    <a:pt x="441336" y="554649"/>
                  </a:cubicBezTo>
                  <a:cubicBezTo>
                    <a:pt x="439880" y="549159"/>
                    <a:pt x="434434" y="545714"/>
                    <a:pt x="428925" y="545714"/>
                  </a:cubicBezTo>
                  <a:cubicBezTo>
                    <a:pt x="427659" y="545714"/>
                    <a:pt x="426392" y="545885"/>
                    <a:pt x="425189" y="546277"/>
                  </a:cubicBezTo>
                  <a:cubicBezTo>
                    <a:pt x="418223" y="548386"/>
                    <a:pt x="414867" y="555580"/>
                    <a:pt x="416640" y="562330"/>
                  </a:cubicBezTo>
                  <a:cubicBezTo>
                    <a:pt x="417843" y="566763"/>
                    <a:pt x="419110" y="571221"/>
                    <a:pt x="420756" y="575590"/>
                  </a:cubicBezTo>
                  <a:cubicBezTo>
                    <a:pt x="422593" y="580517"/>
                    <a:pt x="425062" y="585310"/>
                    <a:pt x="427659" y="589965"/>
                  </a:cubicBezTo>
                  <a:cubicBezTo>
                    <a:pt x="430508" y="595100"/>
                    <a:pt x="434054" y="599888"/>
                    <a:pt x="437727" y="604466"/>
                  </a:cubicBezTo>
                  <a:cubicBezTo>
                    <a:pt x="438551" y="605663"/>
                    <a:pt x="439563" y="606866"/>
                    <a:pt x="440640" y="608069"/>
                  </a:cubicBezTo>
                  <a:cubicBezTo>
                    <a:pt x="440260" y="608861"/>
                    <a:pt x="440007" y="609601"/>
                    <a:pt x="439817" y="610456"/>
                  </a:cubicBezTo>
                  <a:cubicBezTo>
                    <a:pt x="438930" y="613996"/>
                    <a:pt x="439563" y="617790"/>
                    <a:pt x="441463" y="620892"/>
                  </a:cubicBezTo>
                  <a:cubicBezTo>
                    <a:pt x="442287" y="621741"/>
                    <a:pt x="443046" y="622646"/>
                    <a:pt x="443743" y="623565"/>
                  </a:cubicBezTo>
                  <a:cubicBezTo>
                    <a:pt x="443996" y="623793"/>
                    <a:pt x="444187" y="623919"/>
                    <a:pt x="444376" y="624141"/>
                  </a:cubicBezTo>
                  <a:cubicBezTo>
                    <a:pt x="445643" y="625756"/>
                    <a:pt x="446719" y="627459"/>
                    <a:pt x="447669" y="629137"/>
                  </a:cubicBezTo>
                  <a:cubicBezTo>
                    <a:pt x="451975" y="638997"/>
                    <a:pt x="455394" y="649154"/>
                    <a:pt x="457548" y="659716"/>
                  </a:cubicBezTo>
                  <a:cubicBezTo>
                    <a:pt x="459004" y="670013"/>
                    <a:pt x="459447" y="680360"/>
                    <a:pt x="459954" y="690726"/>
                  </a:cubicBezTo>
                  <a:cubicBezTo>
                    <a:pt x="460461" y="701074"/>
                    <a:pt x="460587" y="711503"/>
                    <a:pt x="459891" y="721876"/>
                  </a:cubicBezTo>
                  <a:cubicBezTo>
                    <a:pt x="459574" y="723636"/>
                    <a:pt x="459258" y="725460"/>
                    <a:pt x="458941" y="727303"/>
                  </a:cubicBezTo>
                  <a:cubicBezTo>
                    <a:pt x="455205" y="720679"/>
                    <a:pt x="451215" y="714258"/>
                    <a:pt x="446530" y="708267"/>
                  </a:cubicBezTo>
                  <a:cubicBezTo>
                    <a:pt x="443679" y="704601"/>
                    <a:pt x="440830" y="701017"/>
                    <a:pt x="437727" y="697641"/>
                  </a:cubicBezTo>
                  <a:cubicBezTo>
                    <a:pt x="434054" y="693684"/>
                    <a:pt x="430128" y="690365"/>
                    <a:pt x="425569" y="687408"/>
                  </a:cubicBezTo>
                  <a:cubicBezTo>
                    <a:pt x="423479" y="686066"/>
                    <a:pt x="420629" y="685021"/>
                    <a:pt x="418286" y="684236"/>
                  </a:cubicBezTo>
                  <a:cubicBezTo>
                    <a:pt x="415817" y="683393"/>
                    <a:pt x="413664" y="682912"/>
                    <a:pt x="410941" y="682741"/>
                  </a:cubicBezTo>
                  <a:cubicBezTo>
                    <a:pt x="410561" y="682741"/>
                    <a:pt x="410181" y="682729"/>
                    <a:pt x="409865" y="682729"/>
                  </a:cubicBezTo>
                  <a:cubicBezTo>
                    <a:pt x="405242" y="682729"/>
                    <a:pt x="400746" y="683868"/>
                    <a:pt x="396693" y="686066"/>
                  </a:cubicBezTo>
                  <a:cubicBezTo>
                    <a:pt x="393147" y="688054"/>
                    <a:pt x="390044" y="690783"/>
                    <a:pt x="387384" y="693968"/>
                  </a:cubicBezTo>
                  <a:cubicBezTo>
                    <a:pt x="386371" y="695235"/>
                    <a:pt x="385421" y="696711"/>
                    <a:pt x="384471" y="698053"/>
                  </a:cubicBezTo>
                  <a:cubicBezTo>
                    <a:pt x="382635" y="700605"/>
                    <a:pt x="381685" y="703626"/>
                    <a:pt x="380609" y="706507"/>
                  </a:cubicBezTo>
                  <a:cubicBezTo>
                    <a:pt x="379912" y="708350"/>
                    <a:pt x="379532" y="710237"/>
                    <a:pt x="379089" y="712143"/>
                  </a:cubicBezTo>
                  <a:cubicBezTo>
                    <a:pt x="378139" y="716455"/>
                    <a:pt x="377506" y="720799"/>
                    <a:pt x="377885" y="725188"/>
                  </a:cubicBezTo>
                  <a:cubicBezTo>
                    <a:pt x="378519" y="730621"/>
                    <a:pt x="380102" y="735877"/>
                    <a:pt x="382192" y="740955"/>
                  </a:cubicBezTo>
                  <a:cubicBezTo>
                    <a:pt x="385612" y="749346"/>
                    <a:pt x="391500" y="756533"/>
                    <a:pt x="398276" y="762517"/>
                  </a:cubicBezTo>
                  <a:cubicBezTo>
                    <a:pt x="401506" y="765278"/>
                    <a:pt x="405115" y="767735"/>
                    <a:pt x="408914" y="769793"/>
                  </a:cubicBezTo>
                  <a:cubicBezTo>
                    <a:pt x="412588" y="771756"/>
                    <a:pt x="416830" y="773105"/>
                    <a:pt x="421010" y="774080"/>
                  </a:cubicBezTo>
                  <a:cubicBezTo>
                    <a:pt x="424366" y="774846"/>
                    <a:pt x="427975" y="775340"/>
                    <a:pt x="431458" y="775486"/>
                  </a:cubicBezTo>
                  <a:cubicBezTo>
                    <a:pt x="432598" y="775575"/>
                    <a:pt x="433675" y="775594"/>
                    <a:pt x="434751" y="775594"/>
                  </a:cubicBezTo>
                  <a:cubicBezTo>
                    <a:pt x="439753" y="775594"/>
                    <a:pt x="444693" y="774923"/>
                    <a:pt x="449379" y="773314"/>
                  </a:cubicBezTo>
                  <a:cubicBezTo>
                    <a:pt x="449632" y="773225"/>
                    <a:pt x="450012" y="773105"/>
                    <a:pt x="450329" y="772960"/>
                  </a:cubicBezTo>
                  <a:lnTo>
                    <a:pt x="450329" y="773023"/>
                  </a:lnTo>
                  <a:cubicBezTo>
                    <a:pt x="450645" y="775068"/>
                    <a:pt x="450899" y="777044"/>
                    <a:pt x="451215" y="779007"/>
                  </a:cubicBezTo>
                  <a:cubicBezTo>
                    <a:pt x="452039" y="785225"/>
                    <a:pt x="452165" y="791336"/>
                    <a:pt x="451595" y="797542"/>
                  </a:cubicBezTo>
                  <a:cubicBezTo>
                    <a:pt x="450899" y="804178"/>
                    <a:pt x="449949" y="810790"/>
                    <a:pt x="448809" y="817413"/>
                  </a:cubicBezTo>
                  <a:cubicBezTo>
                    <a:pt x="447542" y="824892"/>
                    <a:pt x="445959" y="832345"/>
                    <a:pt x="443490" y="839475"/>
                  </a:cubicBezTo>
                  <a:cubicBezTo>
                    <a:pt x="440767" y="845960"/>
                    <a:pt x="437854" y="852292"/>
                    <a:pt x="434117" y="858302"/>
                  </a:cubicBezTo>
                  <a:cubicBezTo>
                    <a:pt x="431774" y="862095"/>
                    <a:pt x="429368" y="865907"/>
                    <a:pt x="426962" y="869719"/>
                  </a:cubicBezTo>
                  <a:cubicBezTo>
                    <a:pt x="426519" y="867876"/>
                    <a:pt x="426265" y="866046"/>
                    <a:pt x="425822" y="864204"/>
                  </a:cubicBezTo>
                  <a:cubicBezTo>
                    <a:pt x="424239" y="856522"/>
                    <a:pt x="421706" y="849006"/>
                    <a:pt x="418160" y="841945"/>
                  </a:cubicBezTo>
                  <a:cubicBezTo>
                    <a:pt x="416450" y="838620"/>
                    <a:pt x="414677" y="835543"/>
                    <a:pt x="412777" y="832288"/>
                  </a:cubicBezTo>
                  <a:cubicBezTo>
                    <a:pt x="410307" y="828184"/>
                    <a:pt x="407015" y="824309"/>
                    <a:pt x="403786" y="820725"/>
                  </a:cubicBezTo>
                  <a:cubicBezTo>
                    <a:pt x="401443" y="818198"/>
                    <a:pt x="399226" y="815652"/>
                    <a:pt x="396693" y="813272"/>
                  </a:cubicBezTo>
                  <a:cubicBezTo>
                    <a:pt x="390234" y="806996"/>
                    <a:pt x="381938" y="803887"/>
                    <a:pt x="373580" y="800797"/>
                  </a:cubicBezTo>
                  <a:cubicBezTo>
                    <a:pt x="371870" y="800157"/>
                    <a:pt x="369970" y="799720"/>
                    <a:pt x="368134" y="799309"/>
                  </a:cubicBezTo>
                  <a:cubicBezTo>
                    <a:pt x="365854" y="798808"/>
                    <a:pt x="363385" y="798517"/>
                    <a:pt x="361168" y="798397"/>
                  </a:cubicBezTo>
                  <a:cubicBezTo>
                    <a:pt x="360788" y="798378"/>
                    <a:pt x="360408" y="798378"/>
                    <a:pt x="360028" y="798378"/>
                  </a:cubicBezTo>
                  <a:cubicBezTo>
                    <a:pt x="356925" y="798378"/>
                    <a:pt x="353823" y="798891"/>
                    <a:pt x="350720" y="799600"/>
                  </a:cubicBezTo>
                  <a:cubicBezTo>
                    <a:pt x="350087" y="799809"/>
                    <a:pt x="349389" y="800094"/>
                    <a:pt x="348693" y="800284"/>
                  </a:cubicBezTo>
                  <a:cubicBezTo>
                    <a:pt x="347047" y="801069"/>
                    <a:pt x="345400" y="801835"/>
                    <a:pt x="343628" y="802620"/>
                  </a:cubicBezTo>
                  <a:cubicBezTo>
                    <a:pt x="341474" y="803830"/>
                    <a:pt x="339385" y="805356"/>
                    <a:pt x="337611" y="807142"/>
                  </a:cubicBezTo>
                  <a:cubicBezTo>
                    <a:pt x="336092" y="808548"/>
                    <a:pt x="334635" y="810017"/>
                    <a:pt x="333306" y="811632"/>
                  </a:cubicBezTo>
                  <a:cubicBezTo>
                    <a:pt x="328556" y="817413"/>
                    <a:pt x="325200" y="823689"/>
                    <a:pt x="323427" y="830876"/>
                  </a:cubicBezTo>
                  <a:cubicBezTo>
                    <a:pt x="322034" y="836455"/>
                    <a:pt x="321780" y="842293"/>
                    <a:pt x="321274" y="847929"/>
                  </a:cubicBezTo>
                  <a:cubicBezTo>
                    <a:pt x="320768" y="855180"/>
                    <a:pt x="322351" y="862095"/>
                    <a:pt x="324757" y="868934"/>
                  </a:cubicBezTo>
                  <a:cubicBezTo>
                    <a:pt x="327416" y="876615"/>
                    <a:pt x="331342" y="883866"/>
                    <a:pt x="335458" y="890768"/>
                  </a:cubicBezTo>
                  <a:cubicBezTo>
                    <a:pt x="338561" y="895986"/>
                    <a:pt x="342994" y="900355"/>
                    <a:pt x="347300" y="904642"/>
                  </a:cubicBezTo>
                  <a:cubicBezTo>
                    <a:pt x="350847" y="908245"/>
                    <a:pt x="355089" y="911209"/>
                    <a:pt x="359459" y="913881"/>
                  </a:cubicBezTo>
                  <a:cubicBezTo>
                    <a:pt x="361294" y="915015"/>
                    <a:pt x="363448" y="915788"/>
                    <a:pt x="365474" y="916490"/>
                  </a:cubicBezTo>
                  <a:cubicBezTo>
                    <a:pt x="367121" y="917073"/>
                    <a:pt x="368640" y="917630"/>
                    <a:pt x="370414" y="918048"/>
                  </a:cubicBezTo>
                  <a:cubicBezTo>
                    <a:pt x="372313" y="918542"/>
                    <a:pt x="374276" y="919023"/>
                    <a:pt x="376302" y="919448"/>
                  </a:cubicBezTo>
                  <a:cubicBezTo>
                    <a:pt x="380799" y="920366"/>
                    <a:pt x="385485" y="920777"/>
                    <a:pt x="390107" y="920942"/>
                  </a:cubicBezTo>
                  <a:cubicBezTo>
                    <a:pt x="390361" y="920942"/>
                    <a:pt x="390677" y="920942"/>
                    <a:pt x="390994" y="920942"/>
                  </a:cubicBezTo>
                  <a:cubicBezTo>
                    <a:pt x="397136" y="920942"/>
                    <a:pt x="403089" y="918770"/>
                    <a:pt x="408724" y="916136"/>
                  </a:cubicBezTo>
                  <a:cubicBezTo>
                    <a:pt x="408978" y="918833"/>
                    <a:pt x="409105" y="921569"/>
                    <a:pt x="409295" y="924254"/>
                  </a:cubicBezTo>
                  <a:cubicBezTo>
                    <a:pt x="409548" y="929959"/>
                    <a:pt x="409611" y="935506"/>
                    <a:pt x="409548" y="941225"/>
                  </a:cubicBezTo>
                  <a:cubicBezTo>
                    <a:pt x="409548" y="945942"/>
                    <a:pt x="409105" y="950673"/>
                    <a:pt x="408662" y="955397"/>
                  </a:cubicBezTo>
                  <a:cubicBezTo>
                    <a:pt x="407395" y="967637"/>
                    <a:pt x="405938" y="979833"/>
                    <a:pt x="404292" y="992099"/>
                  </a:cubicBezTo>
                  <a:cubicBezTo>
                    <a:pt x="402645" y="1004486"/>
                    <a:pt x="400999" y="1017043"/>
                    <a:pt x="398276" y="1029246"/>
                  </a:cubicBezTo>
                  <a:cubicBezTo>
                    <a:pt x="396883" y="1035787"/>
                    <a:pt x="395363" y="1042354"/>
                    <a:pt x="393653" y="1048876"/>
                  </a:cubicBezTo>
                  <a:cubicBezTo>
                    <a:pt x="391817" y="1055734"/>
                    <a:pt x="389854" y="1062510"/>
                    <a:pt x="387891" y="1069267"/>
                  </a:cubicBezTo>
                  <a:cubicBezTo>
                    <a:pt x="384471" y="1081032"/>
                    <a:pt x="380672" y="1092652"/>
                    <a:pt x="376619" y="1104209"/>
                  </a:cubicBezTo>
                  <a:cubicBezTo>
                    <a:pt x="375669" y="1106545"/>
                    <a:pt x="374719" y="1108781"/>
                    <a:pt x="373516" y="1110984"/>
                  </a:cubicBezTo>
                  <a:cubicBezTo>
                    <a:pt x="372123" y="1113923"/>
                    <a:pt x="370477" y="1116823"/>
                    <a:pt x="368894" y="1119641"/>
                  </a:cubicBezTo>
                  <a:cubicBezTo>
                    <a:pt x="367057" y="1122744"/>
                    <a:pt x="365284" y="1125771"/>
                    <a:pt x="363385" y="1128798"/>
                  </a:cubicBezTo>
                  <a:cubicBezTo>
                    <a:pt x="361611" y="1131761"/>
                    <a:pt x="359585" y="1134579"/>
                    <a:pt x="357685" y="1137479"/>
                  </a:cubicBezTo>
                  <a:cubicBezTo>
                    <a:pt x="356609" y="1138803"/>
                    <a:pt x="355596" y="1140215"/>
                    <a:pt x="354646" y="1141551"/>
                  </a:cubicBezTo>
                  <a:cubicBezTo>
                    <a:pt x="351606" y="1145781"/>
                    <a:pt x="348123" y="1149511"/>
                    <a:pt x="344197" y="1152968"/>
                  </a:cubicBezTo>
                  <a:cubicBezTo>
                    <a:pt x="338751" y="1157281"/>
                    <a:pt x="333115" y="1161359"/>
                    <a:pt x="326973" y="1164589"/>
                  </a:cubicBezTo>
                  <a:lnTo>
                    <a:pt x="326846" y="1164589"/>
                  </a:lnTo>
                  <a:cubicBezTo>
                    <a:pt x="328303" y="1162353"/>
                    <a:pt x="329632" y="1160017"/>
                    <a:pt x="330836" y="1157629"/>
                  </a:cubicBezTo>
                  <a:cubicBezTo>
                    <a:pt x="334002" y="1151417"/>
                    <a:pt x="336345" y="1144730"/>
                    <a:pt x="338751" y="1138182"/>
                  </a:cubicBezTo>
                  <a:lnTo>
                    <a:pt x="338751" y="1138182"/>
                  </a:lnTo>
                  <a:cubicBezTo>
                    <a:pt x="338751" y="1138265"/>
                    <a:pt x="338688" y="1138328"/>
                    <a:pt x="338688" y="1138410"/>
                  </a:cubicBezTo>
                  <a:lnTo>
                    <a:pt x="338688" y="1138410"/>
                  </a:lnTo>
                  <a:cubicBezTo>
                    <a:pt x="339954" y="1134927"/>
                    <a:pt x="341221" y="1131407"/>
                    <a:pt x="342424" y="1127822"/>
                  </a:cubicBezTo>
                  <a:cubicBezTo>
                    <a:pt x="343564" y="1124017"/>
                    <a:pt x="344387" y="1119996"/>
                    <a:pt x="345274" y="1116038"/>
                  </a:cubicBezTo>
                  <a:cubicBezTo>
                    <a:pt x="346097" y="1111624"/>
                    <a:pt x="346540" y="1107109"/>
                    <a:pt x="346983" y="1102594"/>
                  </a:cubicBezTo>
                  <a:cubicBezTo>
                    <a:pt x="347490" y="1097933"/>
                    <a:pt x="346223" y="1093089"/>
                    <a:pt x="345400" y="1088631"/>
                  </a:cubicBezTo>
                  <a:cubicBezTo>
                    <a:pt x="345020" y="1086599"/>
                    <a:pt x="344514" y="1084635"/>
                    <a:pt x="343944" y="1082647"/>
                  </a:cubicBezTo>
                  <a:cubicBezTo>
                    <a:pt x="342487" y="1076802"/>
                    <a:pt x="339954" y="1071293"/>
                    <a:pt x="337168" y="1065942"/>
                  </a:cubicBezTo>
                  <a:cubicBezTo>
                    <a:pt x="335332" y="1062510"/>
                    <a:pt x="333432" y="1058906"/>
                    <a:pt x="330963" y="1055880"/>
                  </a:cubicBezTo>
                  <a:cubicBezTo>
                    <a:pt x="329380" y="1053955"/>
                    <a:pt x="327923" y="1052131"/>
                    <a:pt x="326150" y="1050371"/>
                  </a:cubicBezTo>
                  <a:cubicBezTo>
                    <a:pt x="323427" y="1047489"/>
                    <a:pt x="319818" y="1045172"/>
                    <a:pt x="316144" y="1043386"/>
                  </a:cubicBezTo>
                  <a:cubicBezTo>
                    <a:pt x="313612" y="1042208"/>
                    <a:pt x="310762" y="1041359"/>
                    <a:pt x="307976" y="1040593"/>
                  </a:cubicBezTo>
                  <a:cubicBezTo>
                    <a:pt x="305443" y="1039865"/>
                    <a:pt x="302719" y="1039808"/>
                    <a:pt x="300124" y="1039580"/>
                  </a:cubicBezTo>
                  <a:cubicBezTo>
                    <a:pt x="299174" y="1039682"/>
                    <a:pt x="298350" y="1039808"/>
                    <a:pt x="297400" y="1039865"/>
                  </a:cubicBezTo>
                  <a:cubicBezTo>
                    <a:pt x="295691" y="1040099"/>
                    <a:pt x="293917" y="1040429"/>
                    <a:pt x="292145" y="1040942"/>
                  </a:cubicBezTo>
                  <a:cubicBezTo>
                    <a:pt x="290562" y="1041714"/>
                    <a:pt x="289042" y="1042411"/>
                    <a:pt x="287459" y="1043120"/>
                  </a:cubicBezTo>
                  <a:cubicBezTo>
                    <a:pt x="285812" y="1044241"/>
                    <a:pt x="284293" y="1045444"/>
                    <a:pt x="282773" y="1046767"/>
                  </a:cubicBezTo>
                  <a:cubicBezTo>
                    <a:pt x="275047" y="1053771"/>
                    <a:pt x="269158" y="1062573"/>
                    <a:pt x="263459" y="1071172"/>
                  </a:cubicBezTo>
                  <a:cubicBezTo>
                    <a:pt x="260102" y="1076371"/>
                    <a:pt x="256493" y="1081589"/>
                    <a:pt x="253517" y="1087016"/>
                  </a:cubicBezTo>
                  <a:cubicBezTo>
                    <a:pt x="250984" y="1091671"/>
                    <a:pt x="249274" y="1096869"/>
                    <a:pt x="247754" y="1101948"/>
                  </a:cubicBezTo>
                  <a:cubicBezTo>
                    <a:pt x="247247" y="1103652"/>
                    <a:pt x="246741" y="1105349"/>
                    <a:pt x="246361" y="1107027"/>
                  </a:cubicBezTo>
                  <a:cubicBezTo>
                    <a:pt x="245854" y="1109142"/>
                    <a:pt x="245538" y="1111187"/>
                    <a:pt x="245221" y="1113302"/>
                  </a:cubicBezTo>
                  <a:cubicBezTo>
                    <a:pt x="244841" y="1116323"/>
                    <a:pt x="244715" y="1119350"/>
                    <a:pt x="244778" y="1122395"/>
                  </a:cubicBezTo>
                  <a:cubicBezTo>
                    <a:pt x="245095" y="1124656"/>
                    <a:pt x="245411" y="1126911"/>
                    <a:pt x="245791" y="1129089"/>
                  </a:cubicBezTo>
                  <a:cubicBezTo>
                    <a:pt x="246045" y="1130146"/>
                    <a:pt x="246298" y="1131198"/>
                    <a:pt x="246614" y="1132255"/>
                  </a:cubicBezTo>
                  <a:cubicBezTo>
                    <a:pt x="248830" y="1140791"/>
                    <a:pt x="253137" y="1148656"/>
                    <a:pt x="258076" y="1155932"/>
                  </a:cubicBezTo>
                  <a:cubicBezTo>
                    <a:pt x="262635" y="1162835"/>
                    <a:pt x="267448" y="1169750"/>
                    <a:pt x="273654" y="1175385"/>
                  </a:cubicBezTo>
                  <a:cubicBezTo>
                    <a:pt x="275870" y="1177355"/>
                    <a:pt x="278150" y="1179115"/>
                    <a:pt x="280556" y="1180730"/>
                  </a:cubicBezTo>
                  <a:cubicBezTo>
                    <a:pt x="277897" y="1183421"/>
                    <a:pt x="275110" y="1186030"/>
                    <a:pt x="272261" y="1188557"/>
                  </a:cubicBezTo>
                  <a:cubicBezTo>
                    <a:pt x="269664" y="1190609"/>
                    <a:pt x="267068" y="1192578"/>
                    <a:pt x="264092" y="1194136"/>
                  </a:cubicBezTo>
                  <a:cubicBezTo>
                    <a:pt x="258076" y="1196536"/>
                    <a:pt x="251680" y="1197916"/>
                    <a:pt x="245221" y="1199062"/>
                  </a:cubicBezTo>
                  <a:cubicBezTo>
                    <a:pt x="238066" y="1200094"/>
                    <a:pt x="230847" y="1200570"/>
                    <a:pt x="223627" y="1200570"/>
                  </a:cubicBezTo>
                  <a:cubicBezTo>
                    <a:pt x="218625" y="1200570"/>
                    <a:pt x="213559" y="1200341"/>
                    <a:pt x="208493" y="1199905"/>
                  </a:cubicBezTo>
                  <a:cubicBezTo>
                    <a:pt x="202097" y="1199119"/>
                    <a:pt x="196018" y="1198005"/>
                    <a:pt x="189876" y="1195953"/>
                  </a:cubicBezTo>
                  <a:cubicBezTo>
                    <a:pt x="187470" y="1195104"/>
                    <a:pt x="185063" y="1194256"/>
                    <a:pt x="182657" y="1193338"/>
                  </a:cubicBezTo>
                  <a:cubicBezTo>
                    <a:pt x="178098" y="1191464"/>
                    <a:pt x="173601" y="1189405"/>
                    <a:pt x="169296" y="1186714"/>
                  </a:cubicBezTo>
                  <a:cubicBezTo>
                    <a:pt x="168029" y="1185865"/>
                    <a:pt x="166699" y="1184954"/>
                    <a:pt x="165369" y="1183979"/>
                  </a:cubicBezTo>
                  <a:lnTo>
                    <a:pt x="165369" y="1183979"/>
                  </a:lnTo>
                  <a:cubicBezTo>
                    <a:pt x="165369" y="1183979"/>
                    <a:pt x="165369" y="1183998"/>
                    <a:pt x="165369" y="1183998"/>
                  </a:cubicBezTo>
                  <a:lnTo>
                    <a:pt x="165369" y="1183998"/>
                  </a:lnTo>
                  <a:cubicBezTo>
                    <a:pt x="162013" y="1181471"/>
                    <a:pt x="158657" y="1178881"/>
                    <a:pt x="155364" y="1176152"/>
                  </a:cubicBezTo>
                  <a:cubicBezTo>
                    <a:pt x="152388" y="1173701"/>
                    <a:pt x="149285" y="1171155"/>
                    <a:pt x="146562" y="1168401"/>
                  </a:cubicBezTo>
                  <a:cubicBezTo>
                    <a:pt x="143459" y="1165234"/>
                    <a:pt x="140293" y="1162062"/>
                    <a:pt x="137316" y="1158750"/>
                  </a:cubicBezTo>
                  <a:cubicBezTo>
                    <a:pt x="134784" y="1155850"/>
                    <a:pt x="132188" y="1152968"/>
                    <a:pt x="129718" y="1150030"/>
                  </a:cubicBezTo>
                  <a:cubicBezTo>
                    <a:pt x="124209" y="1142900"/>
                    <a:pt x="118509" y="1135656"/>
                    <a:pt x="114330" y="1127620"/>
                  </a:cubicBezTo>
                  <a:cubicBezTo>
                    <a:pt x="111227" y="1119850"/>
                    <a:pt x="109517" y="1111814"/>
                    <a:pt x="107808" y="1103709"/>
                  </a:cubicBezTo>
                  <a:cubicBezTo>
                    <a:pt x="107111" y="1099073"/>
                    <a:pt x="106414" y="1094412"/>
                    <a:pt x="106035" y="1089689"/>
                  </a:cubicBezTo>
                  <a:cubicBezTo>
                    <a:pt x="105527" y="1082793"/>
                    <a:pt x="106035" y="1075865"/>
                    <a:pt x="106478" y="1068975"/>
                  </a:cubicBezTo>
                  <a:cubicBezTo>
                    <a:pt x="107174" y="1061934"/>
                    <a:pt x="107997" y="1054886"/>
                    <a:pt x="109011" y="1047901"/>
                  </a:cubicBezTo>
                  <a:cubicBezTo>
                    <a:pt x="110847" y="1047489"/>
                    <a:pt x="112621" y="1046995"/>
                    <a:pt x="114393" y="1046495"/>
                  </a:cubicBezTo>
                  <a:cubicBezTo>
                    <a:pt x="119206" y="1045083"/>
                    <a:pt x="123828" y="1043266"/>
                    <a:pt x="128388" y="1041423"/>
                  </a:cubicBezTo>
                  <a:cubicBezTo>
                    <a:pt x="135987" y="1038396"/>
                    <a:pt x="143206" y="1034875"/>
                    <a:pt x="149855" y="1030221"/>
                  </a:cubicBezTo>
                  <a:cubicBezTo>
                    <a:pt x="153084" y="1027979"/>
                    <a:pt x="156124" y="1025301"/>
                    <a:pt x="158910" y="1022552"/>
                  </a:cubicBezTo>
                  <a:cubicBezTo>
                    <a:pt x="164736" y="1016752"/>
                    <a:pt x="168282" y="1008823"/>
                    <a:pt x="168599" y="1000490"/>
                  </a:cubicBezTo>
                  <a:cubicBezTo>
                    <a:pt x="168726" y="995475"/>
                    <a:pt x="167839" y="990694"/>
                    <a:pt x="166193" y="985963"/>
                  </a:cubicBezTo>
                  <a:cubicBezTo>
                    <a:pt x="164863" y="982240"/>
                    <a:pt x="162013" y="979131"/>
                    <a:pt x="159164" y="976458"/>
                  </a:cubicBezTo>
                  <a:cubicBezTo>
                    <a:pt x="157137" y="974641"/>
                    <a:pt x="154857" y="973147"/>
                    <a:pt x="152641" y="971677"/>
                  </a:cubicBezTo>
                  <a:cubicBezTo>
                    <a:pt x="151185" y="970683"/>
                    <a:pt x="148715" y="970183"/>
                    <a:pt x="146942" y="969765"/>
                  </a:cubicBezTo>
                  <a:cubicBezTo>
                    <a:pt x="144852" y="969271"/>
                    <a:pt x="142509" y="969271"/>
                    <a:pt x="140356" y="969125"/>
                  </a:cubicBezTo>
                  <a:cubicBezTo>
                    <a:pt x="139786" y="969081"/>
                    <a:pt x="139216" y="969069"/>
                    <a:pt x="138520" y="969069"/>
                  </a:cubicBezTo>
                  <a:cubicBezTo>
                    <a:pt x="135417" y="969069"/>
                    <a:pt x="132378" y="969645"/>
                    <a:pt x="129274" y="970183"/>
                  </a:cubicBezTo>
                  <a:cubicBezTo>
                    <a:pt x="125728" y="970766"/>
                    <a:pt x="122309" y="972653"/>
                    <a:pt x="119206" y="974350"/>
                  </a:cubicBezTo>
                  <a:cubicBezTo>
                    <a:pt x="118446" y="974989"/>
                    <a:pt x="117686" y="975616"/>
                    <a:pt x="116990" y="976167"/>
                  </a:cubicBezTo>
                  <a:cubicBezTo>
                    <a:pt x="115723" y="977161"/>
                    <a:pt x="114583" y="978143"/>
                    <a:pt x="113443" y="979276"/>
                  </a:cubicBezTo>
                  <a:cubicBezTo>
                    <a:pt x="112494" y="980188"/>
                    <a:pt x="111544" y="981246"/>
                    <a:pt x="110721" y="982240"/>
                  </a:cubicBezTo>
                  <a:cubicBezTo>
                    <a:pt x="107618" y="985552"/>
                    <a:pt x="105085" y="989199"/>
                    <a:pt x="102805" y="993012"/>
                  </a:cubicBezTo>
                  <a:cubicBezTo>
                    <a:pt x="98942" y="999223"/>
                    <a:pt x="96282" y="1006063"/>
                    <a:pt x="93813" y="1012819"/>
                  </a:cubicBezTo>
                  <a:cubicBezTo>
                    <a:pt x="92230" y="1017043"/>
                    <a:pt x="91027" y="1021349"/>
                    <a:pt x="90013" y="1025636"/>
                  </a:cubicBezTo>
                  <a:lnTo>
                    <a:pt x="89317" y="1025636"/>
                  </a:lnTo>
                  <a:cubicBezTo>
                    <a:pt x="86847" y="1025490"/>
                    <a:pt x="84441" y="1025301"/>
                    <a:pt x="82034" y="1025142"/>
                  </a:cubicBezTo>
                  <a:cubicBezTo>
                    <a:pt x="79058" y="1024731"/>
                    <a:pt x="76146" y="1024167"/>
                    <a:pt x="73296" y="1023255"/>
                  </a:cubicBezTo>
                  <a:cubicBezTo>
                    <a:pt x="69939" y="1021697"/>
                    <a:pt x="66900" y="1019791"/>
                    <a:pt x="63734" y="1017683"/>
                  </a:cubicBezTo>
                  <a:cubicBezTo>
                    <a:pt x="59617" y="1014301"/>
                    <a:pt x="55881" y="1010413"/>
                    <a:pt x="52272" y="1006328"/>
                  </a:cubicBezTo>
                  <a:cubicBezTo>
                    <a:pt x="47460" y="1000427"/>
                    <a:pt x="42900" y="994151"/>
                    <a:pt x="39417" y="987439"/>
                  </a:cubicBezTo>
                  <a:cubicBezTo>
                    <a:pt x="36884" y="981822"/>
                    <a:pt x="34858" y="975965"/>
                    <a:pt x="32958" y="970126"/>
                  </a:cubicBezTo>
                  <a:cubicBezTo>
                    <a:pt x="30995" y="964199"/>
                    <a:pt x="29412" y="958145"/>
                    <a:pt x="28019" y="951996"/>
                  </a:cubicBezTo>
                  <a:cubicBezTo>
                    <a:pt x="26689" y="940940"/>
                    <a:pt x="26689" y="929744"/>
                    <a:pt x="26499" y="918542"/>
                  </a:cubicBezTo>
                  <a:cubicBezTo>
                    <a:pt x="26246" y="906339"/>
                    <a:pt x="26246" y="894225"/>
                    <a:pt x="27069" y="882042"/>
                  </a:cubicBezTo>
                  <a:cubicBezTo>
                    <a:pt x="29349" y="862532"/>
                    <a:pt x="34162" y="843344"/>
                    <a:pt x="40874" y="824955"/>
                  </a:cubicBezTo>
                  <a:cubicBezTo>
                    <a:pt x="43090" y="819402"/>
                    <a:pt x="45560" y="813911"/>
                    <a:pt x="48156" y="808402"/>
                  </a:cubicBezTo>
                  <a:cubicBezTo>
                    <a:pt x="50942" y="802620"/>
                    <a:pt x="54046" y="796902"/>
                    <a:pt x="57022" y="791209"/>
                  </a:cubicBezTo>
                  <a:cubicBezTo>
                    <a:pt x="62784" y="780558"/>
                    <a:pt x="68546" y="770059"/>
                    <a:pt x="75512" y="760054"/>
                  </a:cubicBezTo>
                  <a:cubicBezTo>
                    <a:pt x="82288" y="751100"/>
                    <a:pt x="89317" y="742367"/>
                    <a:pt x="96979" y="733989"/>
                  </a:cubicBezTo>
                  <a:cubicBezTo>
                    <a:pt x="101222" y="729354"/>
                    <a:pt x="105844" y="724896"/>
                    <a:pt x="110467" y="720596"/>
                  </a:cubicBezTo>
                  <a:cubicBezTo>
                    <a:pt x="114266" y="717152"/>
                    <a:pt x="118003" y="713612"/>
                    <a:pt x="121866" y="710313"/>
                  </a:cubicBezTo>
                  <a:cubicBezTo>
                    <a:pt x="128198" y="705240"/>
                    <a:pt x="134784" y="700434"/>
                    <a:pt x="141559" y="695799"/>
                  </a:cubicBezTo>
                  <a:cubicBezTo>
                    <a:pt x="143016" y="694741"/>
                    <a:pt x="144535" y="693747"/>
                    <a:pt x="146055" y="692835"/>
                  </a:cubicBezTo>
                  <a:cubicBezTo>
                    <a:pt x="154351" y="694329"/>
                    <a:pt x="162963" y="695235"/>
                    <a:pt x="171385" y="695362"/>
                  </a:cubicBezTo>
                  <a:cubicBezTo>
                    <a:pt x="173475" y="695406"/>
                    <a:pt x="175565" y="695425"/>
                    <a:pt x="177717" y="695425"/>
                  </a:cubicBezTo>
                  <a:cubicBezTo>
                    <a:pt x="184367" y="695425"/>
                    <a:pt x="190889" y="695197"/>
                    <a:pt x="197538" y="694450"/>
                  </a:cubicBezTo>
                  <a:cubicBezTo>
                    <a:pt x="207733" y="693253"/>
                    <a:pt x="218625" y="691296"/>
                    <a:pt x="226097" y="683742"/>
                  </a:cubicBezTo>
                  <a:cubicBezTo>
                    <a:pt x="228250" y="681627"/>
                    <a:pt x="229771" y="678454"/>
                    <a:pt x="230277" y="675497"/>
                  </a:cubicBezTo>
                  <a:cubicBezTo>
                    <a:pt x="230656" y="673445"/>
                    <a:pt x="230467" y="671767"/>
                    <a:pt x="230023" y="669741"/>
                  </a:cubicBezTo>
                  <a:cubicBezTo>
                    <a:pt x="229707" y="668246"/>
                    <a:pt x="228947" y="666980"/>
                    <a:pt x="228377" y="665701"/>
                  </a:cubicBezTo>
                  <a:cubicBezTo>
                    <a:pt x="227744" y="664231"/>
                    <a:pt x="225907" y="662883"/>
                    <a:pt x="224641" y="661971"/>
                  </a:cubicBezTo>
                  <a:cubicBezTo>
                    <a:pt x="222615" y="660502"/>
                    <a:pt x="220778" y="659583"/>
                    <a:pt x="218372" y="658596"/>
                  </a:cubicBezTo>
                  <a:cubicBezTo>
                    <a:pt x="214889" y="657247"/>
                    <a:pt x="211216" y="656690"/>
                    <a:pt x="207544" y="656113"/>
                  </a:cubicBezTo>
                  <a:cubicBezTo>
                    <a:pt x="203364" y="655486"/>
                    <a:pt x="199375" y="655011"/>
                    <a:pt x="195195" y="654720"/>
                  </a:cubicBezTo>
                  <a:cubicBezTo>
                    <a:pt x="194119" y="654619"/>
                    <a:pt x="192915" y="654575"/>
                    <a:pt x="191839" y="654575"/>
                  </a:cubicBezTo>
                  <a:cubicBezTo>
                    <a:pt x="187027" y="654575"/>
                    <a:pt x="182214" y="655385"/>
                    <a:pt x="177465" y="656398"/>
                  </a:cubicBezTo>
                  <a:cubicBezTo>
                    <a:pt x="172145" y="657538"/>
                    <a:pt x="166889" y="659508"/>
                    <a:pt x="161760" y="661186"/>
                  </a:cubicBezTo>
                  <a:cubicBezTo>
                    <a:pt x="158087" y="662465"/>
                    <a:pt x="154541" y="664143"/>
                    <a:pt x="150868" y="665637"/>
                  </a:cubicBezTo>
                  <a:cubicBezTo>
                    <a:pt x="148905" y="666486"/>
                    <a:pt x="146942" y="667341"/>
                    <a:pt x="144979" y="668183"/>
                  </a:cubicBezTo>
                  <a:cubicBezTo>
                    <a:pt x="141306" y="667252"/>
                    <a:pt x="137633" y="666195"/>
                    <a:pt x="134087" y="664935"/>
                  </a:cubicBezTo>
                  <a:cubicBezTo>
                    <a:pt x="131554" y="663870"/>
                    <a:pt x="129148" y="662610"/>
                    <a:pt x="126805" y="661122"/>
                  </a:cubicBezTo>
                  <a:cubicBezTo>
                    <a:pt x="121866" y="657038"/>
                    <a:pt x="117243" y="652669"/>
                    <a:pt x="112873" y="647888"/>
                  </a:cubicBezTo>
                  <a:cubicBezTo>
                    <a:pt x="112621" y="647533"/>
                    <a:pt x="112304" y="647178"/>
                    <a:pt x="112113" y="646805"/>
                  </a:cubicBezTo>
                  <a:cubicBezTo>
                    <a:pt x="110277" y="644633"/>
                    <a:pt x="108884" y="642315"/>
                    <a:pt x="107491" y="639915"/>
                  </a:cubicBezTo>
                  <a:cubicBezTo>
                    <a:pt x="106225" y="637882"/>
                    <a:pt x="105085" y="635831"/>
                    <a:pt x="104008" y="633627"/>
                  </a:cubicBezTo>
                  <a:cubicBezTo>
                    <a:pt x="102805" y="630486"/>
                    <a:pt x="102045" y="627022"/>
                    <a:pt x="101349" y="623647"/>
                  </a:cubicBezTo>
                  <a:cubicBezTo>
                    <a:pt x="100399" y="615675"/>
                    <a:pt x="100905" y="607841"/>
                    <a:pt x="101665" y="599888"/>
                  </a:cubicBezTo>
                  <a:cubicBezTo>
                    <a:pt x="102235" y="595949"/>
                    <a:pt x="102678" y="591934"/>
                    <a:pt x="103755" y="588141"/>
                  </a:cubicBezTo>
                  <a:cubicBezTo>
                    <a:pt x="104705" y="584829"/>
                    <a:pt x="105718" y="581638"/>
                    <a:pt x="106921" y="578472"/>
                  </a:cubicBezTo>
                  <a:cubicBezTo>
                    <a:pt x="109454" y="573127"/>
                    <a:pt x="112621" y="568257"/>
                    <a:pt x="116040" y="563451"/>
                  </a:cubicBezTo>
                  <a:cubicBezTo>
                    <a:pt x="118509" y="560139"/>
                    <a:pt x="120979" y="556909"/>
                    <a:pt x="123576" y="553794"/>
                  </a:cubicBezTo>
                  <a:cubicBezTo>
                    <a:pt x="126235" y="550653"/>
                    <a:pt x="129085" y="547601"/>
                    <a:pt x="131997" y="544580"/>
                  </a:cubicBezTo>
                  <a:cubicBezTo>
                    <a:pt x="137633" y="538507"/>
                    <a:pt x="144093" y="533163"/>
                    <a:pt x="150425" y="527888"/>
                  </a:cubicBezTo>
                  <a:cubicBezTo>
                    <a:pt x="153401" y="525482"/>
                    <a:pt x="156440" y="523227"/>
                    <a:pt x="159480" y="521049"/>
                  </a:cubicBezTo>
                  <a:cubicBezTo>
                    <a:pt x="163026" y="518503"/>
                    <a:pt x="166889" y="516268"/>
                    <a:pt x="170688" y="513988"/>
                  </a:cubicBezTo>
                  <a:cubicBezTo>
                    <a:pt x="177465" y="509923"/>
                    <a:pt x="184557" y="506237"/>
                    <a:pt x="191649" y="502736"/>
                  </a:cubicBezTo>
                  <a:cubicBezTo>
                    <a:pt x="197475" y="500247"/>
                    <a:pt x="203364" y="497790"/>
                    <a:pt x="209443" y="496023"/>
                  </a:cubicBezTo>
                  <a:cubicBezTo>
                    <a:pt x="209950" y="495877"/>
                    <a:pt x="210456" y="495669"/>
                    <a:pt x="211026" y="495542"/>
                  </a:cubicBezTo>
                  <a:cubicBezTo>
                    <a:pt x="213179" y="497081"/>
                    <a:pt x="215523" y="498404"/>
                    <a:pt x="217928" y="499772"/>
                  </a:cubicBezTo>
                  <a:cubicBezTo>
                    <a:pt x="224514" y="503293"/>
                    <a:pt x="231670" y="505535"/>
                    <a:pt x="238825" y="507726"/>
                  </a:cubicBezTo>
                  <a:cubicBezTo>
                    <a:pt x="246804" y="510252"/>
                    <a:pt x="255290" y="511462"/>
                    <a:pt x="263649" y="511867"/>
                  </a:cubicBezTo>
                  <a:cubicBezTo>
                    <a:pt x="264409" y="511937"/>
                    <a:pt x="265105" y="511956"/>
                    <a:pt x="265865" y="511956"/>
                  </a:cubicBezTo>
                  <a:cubicBezTo>
                    <a:pt x="268018" y="511956"/>
                    <a:pt x="270171" y="511727"/>
                    <a:pt x="272261" y="511316"/>
                  </a:cubicBezTo>
                  <a:cubicBezTo>
                    <a:pt x="275997" y="510544"/>
                    <a:pt x="279986" y="508992"/>
                    <a:pt x="282710" y="506111"/>
                  </a:cubicBezTo>
                  <a:cubicBezTo>
                    <a:pt x="283722" y="504908"/>
                    <a:pt x="284609" y="503704"/>
                    <a:pt x="285369" y="502381"/>
                  </a:cubicBezTo>
                  <a:cubicBezTo>
                    <a:pt x="286509" y="500393"/>
                    <a:pt x="286509" y="498512"/>
                    <a:pt x="286319" y="496296"/>
                  </a:cubicBezTo>
                  <a:cubicBezTo>
                    <a:pt x="285812" y="491648"/>
                    <a:pt x="282519" y="487576"/>
                    <a:pt x="279290" y="484403"/>
                  </a:cubicBezTo>
                  <a:cubicBezTo>
                    <a:pt x="276693" y="481794"/>
                    <a:pt x="273084" y="479907"/>
                    <a:pt x="269664" y="478413"/>
                  </a:cubicBezTo>
                  <a:cubicBezTo>
                    <a:pt x="267702" y="477570"/>
                    <a:pt x="265612" y="476659"/>
                    <a:pt x="263586" y="475931"/>
                  </a:cubicBezTo>
                  <a:cubicBezTo>
                    <a:pt x="257443" y="473986"/>
                    <a:pt x="251364" y="473258"/>
                    <a:pt x="244968" y="472619"/>
                  </a:cubicBezTo>
                  <a:cubicBezTo>
                    <a:pt x="240345" y="472137"/>
                    <a:pt x="235659" y="471688"/>
                    <a:pt x="230910" y="471688"/>
                  </a:cubicBezTo>
                  <a:cubicBezTo>
                    <a:pt x="229707" y="471688"/>
                    <a:pt x="228440" y="471706"/>
                    <a:pt x="227237" y="471789"/>
                  </a:cubicBezTo>
                  <a:cubicBezTo>
                    <a:pt x="224578" y="471935"/>
                    <a:pt x="221855" y="472200"/>
                    <a:pt x="219195" y="472619"/>
                  </a:cubicBezTo>
                  <a:cubicBezTo>
                    <a:pt x="217928" y="471441"/>
                    <a:pt x="216725" y="470174"/>
                    <a:pt x="215523" y="468825"/>
                  </a:cubicBezTo>
                  <a:cubicBezTo>
                    <a:pt x="212546" y="464950"/>
                    <a:pt x="210076" y="460789"/>
                    <a:pt x="207796" y="456420"/>
                  </a:cubicBezTo>
                  <a:cubicBezTo>
                    <a:pt x="206150" y="452545"/>
                    <a:pt x="204757" y="448751"/>
                    <a:pt x="203807" y="444591"/>
                  </a:cubicBezTo>
                  <a:cubicBezTo>
                    <a:pt x="203364" y="440659"/>
                    <a:pt x="203174" y="436783"/>
                    <a:pt x="203364" y="432826"/>
                  </a:cubicBezTo>
                  <a:cubicBezTo>
                    <a:pt x="203807" y="429862"/>
                    <a:pt x="204377" y="426962"/>
                    <a:pt x="205263" y="424169"/>
                  </a:cubicBezTo>
                  <a:cubicBezTo>
                    <a:pt x="205961" y="422529"/>
                    <a:pt x="206846" y="420977"/>
                    <a:pt x="207796" y="419508"/>
                  </a:cubicBezTo>
                  <a:cubicBezTo>
                    <a:pt x="213306" y="412378"/>
                    <a:pt x="220209" y="406331"/>
                    <a:pt x="227111" y="400492"/>
                  </a:cubicBezTo>
                  <a:cubicBezTo>
                    <a:pt x="230467" y="398086"/>
                    <a:pt x="233886" y="395686"/>
                    <a:pt x="237496" y="393507"/>
                  </a:cubicBezTo>
                  <a:cubicBezTo>
                    <a:pt x="240852" y="391456"/>
                    <a:pt x="244461" y="389702"/>
                    <a:pt x="248007" y="387998"/>
                  </a:cubicBezTo>
                  <a:cubicBezTo>
                    <a:pt x="250604" y="386884"/>
                    <a:pt x="253264" y="385763"/>
                    <a:pt x="255860" y="384687"/>
                  </a:cubicBezTo>
                  <a:cubicBezTo>
                    <a:pt x="259850" y="383148"/>
                    <a:pt x="263965" y="382236"/>
                    <a:pt x="267955" y="381248"/>
                  </a:cubicBezTo>
                  <a:cubicBezTo>
                    <a:pt x="272198" y="380247"/>
                    <a:pt x="276441" y="379487"/>
                    <a:pt x="280556" y="378632"/>
                  </a:cubicBezTo>
                  <a:cubicBezTo>
                    <a:pt x="286509" y="377847"/>
                    <a:pt x="292272" y="377163"/>
                    <a:pt x="298224" y="376872"/>
                  </a:cubicBezTo>
                  <a:cubicBezTo>
                    <a:pt x="299174" y="376834"/>
                    <a:pt x="300124" y="376815"/>
                    <a:pt x="301073" y="376815"/>
                  </a:cubicBezTo>
                  <a:cubicBezTo>
                    <a:pt x="305949" y="376815"/>
                    <a:pt x="310698" y="377227"/>
                    <a:pt x="315511" y="377575"/>
                  </a:cubicBezTo>
                  <a:cubicBezTo>
                    <a:pt x="324883" y="378759"/>
                    <a:pt x="334382" y="380127"/>
                    <a:pt x="343628" y="382451"/>
                  </a:cubicBezTo>
                  <a:cubicBezTo>
                    <a:pt x="352999" y="384762"/>
                    <a:pt x="361991" y="387378"/>
                    <a:pt x="370983" y="390544"/>
                  </a:cubicBezTo>
                  <a:cubicBezTo>
                    <a:pt x="378329" y="393710"/>
                    <a:pt x="385485" y="397237"/>
                    <a:pt x="392450" y="401049"/>
                  </a:cubicBezTo>
                  <a:cubicBezTo>
                    <a:pt x="398973" y="404652"/>
                    <a:pt x="405115" y="408711"/>
                    <a:pt x="411131" y="413018"/>
                  </a:cubicBezTo>
                  <a:cubicBezTo>
                    <a:pt x="411765" y="413436"/>
                    <a:pt x="412271" y="413784"/>
                    <a:pt x="412777" y="414221"/>
                  </a:cubicBezTo>
                  <a:cubicBezTo>
                    <a:pt x="412461" y="422054"/>
                    <a:pt x="412081" y="429862"/>
                    <a:pt x="412967" y="437695"/>
                  </a:cubicBezTo>
                  <a:cubicBezTo>
                    <a:pt x="413727" y="443451"/>
                    <a:pt x="415184" y="448606"/>
                    <a:pt x="417970" y="453685"/>
                  </a:cubicBezTo>
                  <a:cubicBezTo>
                    <a:pt x="418983" y="455508"/>
                    <a:pt x="420566" y="457060"/>
                    <a:pt x="422086" y="458409"/>
                  </a:cubicBezTo>
                  <a:cubicBezTo>
                    <a:pt x="423543" y="459732"/>
                    <a:pt x="425379" y="460789"/>
                    <a:pt x="427152" y="461638"/>
                  </a:cubicBezTo>
                  <a:cubicBezTo>
                    <a:pt x="428925" y="462493"/>
                    <a:pt x="431268" y="463335"/>
                    <a:pt x="433421" y="463335"/>
                  </a:cubicBezTo>
                  <a:cubicBezTo>
                    <a:pt x="433611" y="463335"/>
                    <a:pt x="433738" y="463335"/>
                    <a:pt x="433928" y="463316"/>
                  </a:cubicBezTo>
                  <a:cubicBezTo>
                    <a:pt x="435321" y="463253"/>
                    <a:pt x="436651" y="463133"/>
                    <a:pt x="438044" y="462778"/>
                  </a:cubicBezTo>
                  <a:cubicBezTo>
                    <a:pt x="439247" y="462221"/>
                    <a:pt x="440450" y="461638"/>
                    <a:pt x="441653" y="461081"/>
                  </a:cubicBezTo>
                  <a:cubicBezTo>
                    <a:pt x="443490" y="460226"/>
                    <a:pt x="445136" y="458054"/>
                    <a:pt x="446086" y="456502"/>
                  </a:cubicBezTo>
                  <a:cubicBezTo>
                    <a:pt x="447099" y="455027"/>
                    <a:pt x="447986" y="453393"/>
                    <a:pt x="448492" y="451633"/>
                  </a:cubicBezTo>
                  <a:cubicBezTo>
                    <a:pt x="449506" y="447903"/>
                    <a:pt x="449632" y="444161"/>
                    <a:pt x="449189" y="440367"/>
                  </a:cubicBezTo>
                  <a:cubicBezTo>
                    <a:pt x="448682" y="435789"/>
                    <a:pt x="447416" y="431185"/>
                    <a:pt x="445643" y="426898"/>
                  </a:cubicBezTo>
                  <a:cubicBezTo>
                    <a:pt x="444060" y="423086"/>
                    <a:pt x="442350" y="419293"/>
                    <a:pt x="440324" y="415779"/>
                  </a:cubicBezTo>
                  <a:cubicBezTo>
                    <a:pt x="439247" y="413949"/>
                    <a:pt x="438044" y="412175"/>
                    <a:pt x="436777" y="410415"/>
                  </a:cubicBezTo>
                  <a:cubicBezTo>
                    <a:pt x="436904" y="407382"/>
                    <a:pt x="437031" y="404361"/>
                    <a:pt x="437284" y="401341"/>
                  </a:cubicBezTo>
                  <a:cubicBezTo>
                    <a:pt x="438044" y="394419"/>
                    <a:pt x="438867" y="387580"/>
                    <a:pt x="440513" y="380868"/>
                  </a:cubicBezTo>
                  <a:cubicBezTo>
                    <a:pt x="441970" y="374345"/>
                    <a:pt x="444503" y="367988"/>
                    <a:pt x="446909" y="361712"/>
                  </a:cubicBezTo>
                  <a:cubicBezTo>
                    <a:pt x="450139" y="353607"/>
                    <a:pt x="453241" y="345368"/>
                    <a:pt x="457104" y="337497"/>
                  </a:cubicBezTo>
                  <a:cubicBezTo>
                    <a:pt x="461030" y="329582"/>
                    <a:pt x="465716" y="321983"/>
                    <a:pt x="470276" y="314441"/>
                  </a:cubicBezTo>
                  <a:cubicBezTo>
                    <a:pt x="475405" y="305987"/>
                    <a:pt x="480598" y="297679"/>
                    <a:pt x="485790" y="289295"/>
                  </a:cubicBezTo>
                  <a:cubicBezTo>
                    <a:pt x="490476" y="281671"/>
                    <a:pt x="495352" y="274274"/>
                    <a:pt x="500482" y="266941"/>
                  </a:cubicBezTo>
                  <a:cubicBezTo>
                    <a:pt x="503774" y="262654"/>
                    <a:pt x="507131" y="258367"/>
                    <a:pt x="510487" y="254143"/>
                  </a:cubicBezTo>
                  <a:cubicBezTo>
                    <a:pt x="513843" y="249977"/>
                    <a:pt x="517326" y="245937"/>
                    <a:pt x="520872" y="241941"/>
                  </a:cubicBezTo>
                  <a:cubicBezTo>
                    <a:pt x="524735" y="237483"/>
                    <a:pt x="528598" y="232993"/>
                    <a:pt x="532650" y="228681"/>
                  </a:cubicBezTo>
                  <a:cubicBezTo>
                    <a:pt x="536830" y="224185"/>
                    <a:pt x="541136" y="219733"/>
                    <a:pt x="545505" y="215446"/>
                  </a:cubicBezTo>
                  <a:cubicBezTo>
                    <a:pt x="549368" y="211634"/>
                    <a:pt x="553484" y="208049"/>
                    <a:pt x="557347" y="204301"/>
                  </a:cubicBezTo>
                  <a:cubicBezTo>
                    <a:pt x="561779" y="200077"/>
                    <a:pt x="566212" y="195910"/>
                    <a:pt x="570708" y="191680"/>
                  </a:cubicBezTo>
                  <a:cubicBezTo>
                    <a:pt x="578687" y="184145"/>
                    <a:pt x="586730" y="176457"/>
                    <a:pt x="595025" y="169105"/>
                  </a:cubicBezTo>
                  <a:lnTo>
                    <a:pt x="595025" y="169105"/>
                  </a:lnTo>
                  <a:cubicBezTo>
                    <a:pt x="599204" y="165667"/>
                    <a:pt x="603321" y="162165"/>
                    <a:pt x="607816" y="159055"/>
                  </a:cubicBezTo>
                  <a:cubicBezTo>
                    <a:pt x="613389" y="155041"/>
                    <a:pt x="619215" y="151254"/>
                    <a:pt x="624977" y="147436"/>
                  </a:cubicBezTo>
                  <a:cubicBezTo>
                    <a:pt x="635426" y="140666"/>
                    <a:pt x="645938" y="133707"/>
                    <a:pt x="657083" y="128274"/>
                  </a:cubicBezTo>
                  <a:cubicBezTo>
                    <a:pt x="665251" y="124898"/>
                    <a:pt x="673484" y="121998"/>
                    <a:pt x="682096" y="120010"/>
                  </a:cubicBezTo>
                  <a:cubicBezTo>
                    <a:pt x="685768" y="119541"/>
                    <a:pt x="689315" y="119351"/>
                    <a:pt x="692924" y="119351"/>
                  </a:cubicBezTo>
                  <a:cubicBezTo>
                    <a:pt x="696597" y="119351"/>
                    <a:pt x="700270" y="119541"/>
                    <a:pt x="703880" y="119820"/>
                  </a:cubicBezTo>
                  <a:cubicBezTo>
                    <a:pt x="707046" y="120181"/>
                    <a:pt x="710149" y="120529"/>
                    <a:pt x="713315" y="121150"/>
                  </a:cubicBezTo>
                  <a:cubicBezTo>
                    <a:pt x="715214" y="121504"/>
                    <a:pt x="717114" y="122068"/>
                    <a:pt x="718887" y="122765"/>
                  </a:cubicBezTo>
                  <a:cubicBezTo>
                    <a:pt x="720787" y="123556"/>
                    <a:pt x="722623" y="124468"/>
                    <a:pt x="724460" y="125437"/>
                  </a:cubicBezTo>
                  <a:cubicBezTo>
                    <a:pt x="725599" y="126108"/>
                    <a:pt x="726866" y="126868"/>
                    <a:pt x="728006" y="127634"/>
                  </a:cubicBezTo>
                  <a:cubicBezTo>
                    <a:pt x="730159" y="129306"/>
                    <a:pt x="732185" y="131016"/>
                    <a:pt x="734211" y="132706"/>
                  </a:cubicBezTo>
                  <a:cubicBezTo>
                    <a:pt x="737631" y="135670"/>
                    <a:pt x="740480" y="139134"/>
                    <a:pt x="743457" y="142591"/>
                  </a:cubicBezTo>
                  <a:cubicBezTo>
                    <a:pt x="744217" y="143421"/>
                    <a:pt x="745040" y="144326"/>
                    <a:pt x="745674" y="145238"/>
                  </a:cubicBezTo>
                  <a:cubicBezTo>
                    <a:pt x="746370" y="146093"/>
                    <a:pt x="747130" y="146999"/>
                    <a:pt x="747763" y="147910"/>
                  </a:cubicBezTo>
                  <a:cubicBezTo>
                    <a:pt x="743900" y="154072"/>
                    <a:pt x="740417" y="160468"/>
                    <a:pt x="736681" y="166680"/>
                  </a:cubicBezTo>
                  <a:cubicBezTo>
                    <a:pt x="734719" y="170061"/>
                    <a:pt x="732692" y="173519"/>
                    <a:pt x="730918" y="177040"/>
                  </a:cubicBezTo>
                  <a:cubicBezTo>
                    <a:pt x="728956" y="181181"/>
                    <a:pt x="727373" y="185550"/>
                    <a:pt x="725790" y="189863"/>
                  </a:cubicBezTo>
                  <a:cubicBezTo>
                    <a:pt x="723003" y="197551"/>
                    <a:pt x="720534" y="205504"/>
                    <a:pt x="718697" y="213540"/>
                  </a:cubicBezTo>
                  <a:cubicBezTo>
                    <a:pt x="717874" y="217187"/>
                    <a:pt x="717241" y="220993"/>
                    <a:pt x="716734" y="224812"/>
                  </a:cubicBezTo>
                  <a:cubicBezTo>
                    <a:pt x="716037" y="229174"/>
                    <a:pt x="715658" y="233835"/>
                    <a:pt x="715974" y="238268"/>
                  </a:cubicBezTo>
                  <a:cubicBezTo>
                    <a:pt x="716228" y="240503"/>
                    <a:pt x="716481" y="242916"/>
                    <a:pt x="716987" y="245170"/>
                  </a:cubicBezTo>
                  <a:cubicBezTo>
                    <a:pt x="717620" y="247361"/>
                    <a:pt x="718128" y="249394"/>
                    <a:pt x="719267" y="251446"/>
                  </a:cubicBezTo>
                  <a:cubicBezTo>
                    <a:pt x="720471" y="253478"/>
                    <a:pt x="721927" y="255112"/>
                    <a:pt x="723447" y="256936"/>
                  </a:cubicBezTo>
                  <a:cubicBezTo>
                    <a:pt x="724903" y="258557"/>
                    <a:pt x="727056" y="259691"/>
                    <a:pt x="728892" y="260748"/>
                  </a:cubicBezTo>
                  <a:cubicBezTo>
                    <a:pt x="729462" y="260957"/>
                    <a:pt x="730095" y="261229"/>
                    <a:pt x="730602" y="261451"/>
                  </a:cubicBezTo>
                  <a:cubicBezTo>
                    <a:pt x="732059" y="262160"/>
                    <a:pt x="733515" y="262591"/>
                    <a:pt x="735098" y="262711"/>
                  </a:cubicBezTo>
                  <a:cubicBezTo>
                    <a:pt x="735921" y="262857"/>
                    <a:pt x="736681" y="262920"/>
                    <a:pt x="737568" y="262920"/>
                  </a:cubicBezTo>
                  <a:cubicBezTo>
                    <a:pt x="742887" y="262920"/>
                    <a:pt x="748080" y="260374"/>
                    <a:pt x="752322" y="257512"/>
                  </a:cubicBezTo>
                  <a:cubicBezTo>
                    <a:pt x="756185" y="254827"/>
                    <a:pt x="758845" y="251009"/>
                    <a:pt x="761314" y="247140"/>
                  </a:cubicBezTo>
                  <a:cubicBezTo>
                    <a:pt x="764290" y="242783"/>
                    <a:pt x="765937" y="237483"/>
                    <a:pt x="767710" y="232638"/>
                  </a:cubicBezTo>
                  <a:cubicBezTo>
                    <a:pt x="769990" y="225800"/>
                    <a:pt x="771383" y="218884"/>
                    <a:pt x="772776" y="211862"/>
                  </a:cubicBezTo>
                  <a:cubicBezTo>
                    <a:pt x="774612" y="202686"/>
                    <a:pt x="775436" y="193238"/>
                    <a:pt x="776386" y="183853"/>
                  </a:cubicBezTo>
                  <a:cubicBezTo>
                    <a:pt x="776639" y="180060"/>
                    <a:pt x="776955" y="176254"/>
                    <a:pt x="777146" y="172379"/>
                  </a:cubicBezTo>
                  <a:cubicBezTo>
                    <a:pt x="777526" y="166680"/>
                    <a:pt x="776955" y="160898"/>
                    <a:pt x="775879" y="155262"/>
                  </a:cubicBezTo>
                  <a:cubicBezTo>
                    <a:pt x="775499" y="153508"/>
                    <a:pt x="774993" y="151729"/>
                    <a:pt x="774486" y="149962"/>
                  </a:cubicBezTo>
                  <a:cubicBezTo>
                    <a:pt x="782781" y="139691"/>
                    <a:pt x="791900" y="130034"/>
                    <a:pt x="801209" y="120529"/>
                  </a:cubicBezTo>
                  <a:cubicBezTo>
                    <a:pt x="810644" y="110796"/>
                    <a:pt x="820396" y="101487"/>
                    <a:pt x="830401" y="92394"/>
                  </a:cubicBezTo>
                  <a:cubicBezTo>
                    <a:pt x="840723" y="84010"/>
                    <a:pt x="851235" y="75784"/>
                    <a:pt x="862443" y="68597"/>
                  </a:cubicBezTo>
                  <a:cubicBezTo>
                    <a:pt x="868712" y="64500"/>
                    <a:pt x="875298" y="60916"/>
                    <a:pt x="881884" y="57369"/>
                  </a:cubicBezTo>
                  <a:cubicBezTo>
                    <a:pt x="887646" y="54285"/>
                    <a:pt x="893409" y="51258"/>
                    <a:pt x="899298" y="48232"/>
                  </a:cubicBezTo>
                  <a:cubicBezTo>
                    <a:pt x="908543" y="44078"/>
                    <a:pt x="917979" y="40056"/>
                    <a:pt x="927604" y="36738"/>
                  </a:cubicBezTo>
                  <a:cubicBezTo>
                    <a:pt x="930770" y="35681"/>
                    <a:pt x="933937" y="34547"/>
                    <a:pt x="937230" y="33503"/>
                  </a:cubicBezTo>
                  <a:cubicBezTo>
                    <a:pt x="939446" y="32717"/>
                    <a:pt x="941915" y="32166"/>
                    <a:pt x="944322" y="31514"/>
                  </a:cubicBezTo>
                  <a:cubicBezTo>
                    <a:pt x="946475" y="30900"/>
                    <a:pt x="948627" y="30254"/>
                    <a:pt x="950844" y="29760"/>
                  </a:cubicBezTo>
                  <a:cubicBezTo>
                    <a:pt x="953820" y="29203"/>
                    <a:pt x="956797" y="28639"/>
                    <a:pt x="959773" y="28000"/>
                  </a:cubicBezTo>
                  <a:cubicBezTo>
                    <a:pt x="962749" y="27588"/>
                    <a:pt x="965535" y="27227"/>
                    <a:pt x="968511" y="26796"/>
                  </a:cubicBezTo>
                  <a:cubicBezTo>
                    <a:pt x="972754" y="26169"/>
                    <a:pt x="977250" y="25923"/>
                    <a:pt x="981683" y="25923"/>
                  </a:cubicBezTo>
                  <a:close/>
                  <a:moveTo>
                    <a:pt x="983203" y="-547"/>
                  </a:moveTo>
                  <a:cubicBezTo>
                    <a:pt x="966928" y="-547"/>
                    <a:pt x="950527" y="2417"/>
                    <a:pt x="935013" y="6868"/>
                  </a:cubicBezTo>
                  <a:cubicBezTo>
                    <a:pt x="926908" y="9186"/>
                    <a:pt x="919055" y="12067"/>
                    <a:pt x="911329" y="15259"/>
                  </a:cubicBezTo>
                  <a:cubicBezTo>
                    <a:pt x="907150" y="16854"/>
                    <a:pt x="903224" y="18552"/>
                    <a:pt x="899235" y="20394"/>
                  </a:cubicBezTo>
                  <a:cubicBezTo>
                    <a:pt x="894738" y="22275"/>
                    <a:pt x="890243" y="24270"/>
                    <a:pt x="886000" y="26530"/>
                  </a:cubicBezTo>
                  <a:cubicBezTo>
                    <a:pt x="878147" y="30672"/>
                    <a:pt x="870359" y="35041"/>
                    <a:pt x="862570" y="39347"/>
                  </a:cubicBezTo>
                  <a:cubicBezTo>
                    <a:pt x="855541" y="43280"/>
                    <a:pt x="848766" y="47510"/>
                    <a:pt x="842370" y="52316"/>
                  </a:cubicBezTo>
                  <a:cubicBezTo>
                    <a:pt x="835151" y="57597"/>
                    <a:pt x="828058" y="63088"/>
                    <a:pt x="821156" y="68717"/>
                  </a:cubicBezTo>
                  <a:cubicBezTo>
                    <a:pt x="813937" y="74644"/>
                    <a:pt x="807034" y="81046"/>
                    <a:pt x="800322" y="87467"/>
                  </a:cubicBezTo>
                  <a:cubicBezTo>
                    <a:pt x="788291" y="98885"/>
                    <a:pt x="777082" y="111233"/>
                    <a:pt x="766064" y="123613"/>
                  </a:cubicBezTo>
                  <a:cubicBezTo>
                    <a:pt x="764607" y="125253"/>
                    <a:pt x="763151" y="126925"/>
                    <a:pt x="761757" y="128635"/>
                  </a:cubicBezTo>
                  <a:cubicBezTo>
                    <a:pt x="759605" y="125728"/>
                    <a:pt x="757325" y="122910"/>
                    <a:pt x="754919" y="120181"/>
                  </a:cubicBezTo>
                  <a:cubicBezTo>
                    <a:pt x="751626" y="116362"/>
                    <a:pt x="747826" y="113114"/>
                    <a:pt x="744090" y="109884"/>
                  </a:cubicBezTo>
                  <a:cubicBezTo>
                    <a:pt x="740544" y="107003"/>
                    <a:pt x="736681" y="104375"/>
                    <a:pt x="732692" y="102260"/>
                  </a:cubicBezTo>
                  <a:cubicBezTo>
                    <a:pt x="728892" y="100291"/>
                    <a:pt x="724903" y="98815"/>
                    <a:pt x="720850" y="97618"/>
                  </a:cubicBezTo>
                  <a:cubicBezTo>
                    <a:pt x="717430" y="96624"/>
                    <a:pt x="713885" y="96270"/>
                    <a:pt x="710401" y="95864"/>
                  </a:cubicBezTo>
                  <a:cubicBezTo>
                    <a:pt x="707235" y="95503"/>
                    <a:pt x="704132" y="95155"/>
                    <a:pt x="700966" y="94946"/>
                  </a:cubicBezTo>
                  <a:cubicBezTo>
                    <a:pt x="697737" y="94655"/>
                    <a:pt x="694444" y="94471"/>
                    <a:pt x="691151" y="94471"/>
                  </a:cubicBezTo>
                  <a:cubicBezTo>
                    <a:pt x="685642" y="94471"/>
                    <a:pt x="680259" y="94946"/>
                    <a:pt x="674877" y="96143"/>
                  </a:cubicBezTo>
                  <a:cubicBezTo>
                    <a:pt x="666898" y="97827"/>
                    <a:pt x="659046" y="100436"/>
                    <a:pt x="651637" y="103520"/>
                  </a:cubicBezTo>
                  <a:cubicBezTo>
                    <a:pt x="635109" y="110296"/>
                    <a:pt x="620481" y="120529"/>
                    <a:pt x="605727" y="130249"/>
                  </a:cubicBezTo>
                  <a:cubicBezTo>
                    <a:pt x="602687" y="132269"/>
                    <a:pt x="599584" y="134328"/>
                    <a:pt x="596544" y="136436"/>
                  </a:cubicBezTo>
                  <a:cubicBezTo>
                    <a:pt x="593062" y="138982"/>
                    <a:pt x="589642" y="141654"/>
                    <a:pt x="586223" y="144326"/>
                  </a:cubicBezTo>
                  <a:cubicBezTo>
                    <a:pt x="579130" y="149905"/>
                    <a:pt x="572418" y="156035"/>
                    <a:pt x="565896" y="162101"/>
                  </a:cubicBezTo>
                  <a:cubicBezTo>
                    <a:pt x="559943" y="167535"/>
                    <a:pt x="554308" y="173170"/>
                    <a:pt x="548608" y="178655"/>
                  </a:cubicBezTo>
                  <a:cubicBezTo>
                    <a:pt x="542086" y="184930"/>
                    <a:pt x="535627" y="191212"/>
                    <a:pt x="529231" y="197487"/>
                  </a:cubicBezTo>
                  <a:cubicBezTo>
                    <a:pt x="517073" y="209228"/>
                    <a:pt x="506371" y="222260"/>
                    <a:pt x="495352" y="235102"/>
                  </a:cubicBezTo>
                  <a:cubicBezTo>
                    <a:pt x="489400" y="242061"/>
                    <a:pt x="483828" y="249685"/>
                    <a:pt x="478508" y="257227"/>
                  </a:cubicBezTo>
                  <a:cubicBezTo>
                    <a:pt x="473759" y="264060"/>
                    <a:pt x="469326" y="271038"/>
                    <a:pt x="465020" y="278086"/>
                  </a:cubicBezTo>
                  <a:cubicBezTo>
                    <a:pt x="460714" y="285064"/>
                    <a:pt x="456281" y="292024"/>
                    <a:pt x="452039" y="299091"/>
                  </a:cubicBezTo>
                  <a:cubicBezTo>
                    <a:pt x="447922" y="305987"/>
                    <a:pt x="443616" y="312800"/>
                    <a:pt x="439753" y="319931"/>
                  </a:cubicBezTo>
                  <a:cubicBezTo>
                    <a:pt x="438107" y="322894"/>
                    <a:pt x="436460" y="325858"/>
                    <a:pt x="435131" y="328955"/>
                  </a:cubicBezTo>
                  <a:cubicBezTo>
                    <a:pt x="433294" y="333039"/>
                    <a:pt x="431648" y="337206"/>
                    <a:pt x="430002" y="341284"/>
                  </a:cubicBezTo>
                  <a:cubicBezTo>
                    <a:pt x="426709" y="349263"/>
                    <a:pt x="423479" y="357216"/>
                    <a:pt x="420629" y="365316"/>
                  </a:cubicBezTo>
                  <a:cubicBezTo>
                    <a:pt x="419490" y="368627"/>
                    <a:pt x="418350" y="372009"/>
                    <a:pt x="417590" y="375378"/>
                  </a:cubicBezTo>
                  <a:cubicBezTo>
                    <a:pt x="416450" y="379690"/>
                    <a:pt x="415880" y="383996"/>
                    <a:pt x="415247" y="388353"/>
                  </a:cubicBezTo>
                  <a:cubicBezTo>
                    <a:pt x="414994" y="389487"/>
                    <a:pt x="414867" y="390614"/>
                    <a:pt x="414741" y="391811"/>
                  </a:cubicBezTo>
                  <a:cubicBezTo>
                    <a:pt x="412271" y="389987"/>
                    <a:pt x="409674" y="388220"/>
                    <a:pt x="407079" y="386523"/>
                  </a:cubicBezTo>
                  <a:cubicBezTo>
                    <a:pt x="400239" y="382071"/>
                    <a:pt x="393083" y="378012"/>
                    <a:pt x="385738" y="374409"/>
                  </a:cubicBezTo>
                  <a:cubicBezTo>
                    <a:pt x="381685" y="372357"/>
                    <a:pt x="377633" y="370540"/>
                    <a:pt x="373263" y="368976"/>
                  </a:cubicBezTo>
                  <a:cubicBezTo>
                    <a:pt x="368894" y="367507"/>
                    <a:pt x="364524" y="365961"/>
                    <a:pt x="359965" y="364543"/>
                  </a:cubicBezTo>
                  <a:cubicBezTo>
                    <a:pt x="352682" y="362206"/>
                    <a:pt x="345020" y="360325"/>
                    <a:pt x="337422" y="358831"/>
                  </a:cubicBezTo>
                  <a:cubicBezTo>
                    <a:pt x="333115" y="357982"/>
                    <a:pt x="328999" y="357216"/>
                    <a:pt x="324757" y="356571"/>
                  </a:cubicBezTo>
                  <a:cubicBezTo>
                    <a:pt x="319310" y="355811"/>
                    <a:pt x="313801" y="355247"/>
                    <a:pt x="308419" y="354664"/>
                  </a:cubicBezTo>
                  <a:cubicBezTo>
                    <a:pt x="305316" y="354361"/>
                    <a:pt x="302150" y="354234"/>
                    <a:pt x="299047" y="354234"/>
                  </a:cubicBezTo>
                  <a:cubicBezTo>
                    <a:pt x="289358" y="354234"/>
                    <a:pt x="279733" y="355564"/>
                    <a:pt x="270108" y="357216"/>
                  </a:cubicBezTo>
                  <a:cubicBezTo>
                    <a:pt x="266119" y="357856"/>
                    <a:pt x="262193" y="358628"/>
                    <a:pt x="258266" y="359470"/>
                  </a:cubicBezTo>
                  <a:cubicBezTo>
                    <a:pt x="251934" y="360794"/>
                    <a:pt x="245854" y="362991"/>
                    <a:pt x="239966" y="365588"/>
                  </a:cubicBezTo>
                  <a:cubicBezTo>
                    <a:pt x="235342" y="367633"/>
                    <a:pt x="230910" y="369685"/>
                    <a:pt x="226541" y="371939"/>
                  </a:cubicBezTo>
                  <a:cubicBezTo>
                    <a:pt x="223248" y="373624"/>
                    <a:pt x="220335" y="375815"/>
                    <a:pt x="217295" y="377847"/>
                  </a:cubicBezTo>
                  <a:cubicBezTo>
                    <a:pt x="213559" y="380247"/>
                    <a:pt x="210139" y="383211"/>
                    <a:pt x="206846" y="386175"/>
                  </a:cubicBezTo>
                  <a:cubicBezTo>
                    <a:pt x="203618" y="389075"/>
                    <a:pt x="200451" y="391956"/>
                    <a:pt x="197285" y="394920"/>
                  </a:cubicBezTo>
                  <a:cubicBezTo>
                    <a:pt x="194752" y="397300"/>
                    <a:pt x="192409" y="399910"/>
                    <a:pt x="190255" y="402601"/>
                  </a:cubicBezTo>
                  <a:cubicBezTo>
                    <a:pt x="188103" y="405273"/>
                    <a:pt x="186203" y="408028"/>
                    <a:pt x="184620" y="410991"/>
                  </a:cubicBezTo>
                  <a:cubicBezTo>
                    <a:pt x="182277" y="415341"/>
                    <a:pt x="181010" y="420066"/>
                    <a:pt x="180060" y="424929"/>
                  </a:cubicBezTo>
                  <a:cubicBezTo>
                    <a:pt x="178161" y="434586"/>
                    <a:pt x="178984" y="444654"/>
                    <a:pt x="181517" y="454121"/>
                  </a:cubicBezTo>
                  <a:cubicBezTo>
                    <a:pt x="182784" y="458966"/>
                    <a:pt x="185127" y="463481"/>
                    <a:pt x="187279" y="467971"/>
                  </a:cubicBezTo>
                  <a:cubicBezTo>
                    <a:pt x="189053" y="471789"/>
                    <a:pt x="191332" y="475392"/>
                    <a:pt x="193865" y="478830"/>
                  </a:cubicBezTo>
                  <a:cubicBezTo>
                    <a:pt x="192852" y="479185"/>
                    <a:pt x="191776" y="479616"/>
                    <a:pt x="190699" y="480027"/>
                  </a:cubicBezTo>
                  <a:cubicBezTo>
                    <a:pt x="186393" y="481794"/>
                    <a:pt x="182151" y="483555"/>
                    <a:pt x="177971" y="485518"/>
                  </a:cubicBezTo>
                  <a:cubicBezTo>
                    <a:pt x="174045" y="487367"/>
                    <a:pt x="170119" y="489336"/>
                    <a:pt x="166193" y="491324"/>
                  </a:cubicBezTo>
                  <a:cubicBezTo>
                    <a:pt x="158974" y="494972"/>
                    <a:pt x="151755" y="498923"/>
                    <a:pt x="145105" y="503426"/>
                  </a:cubicBezTo>
                  <a:cubicBezTo>
                    <a:pt x="137760" y="508435"/>
                    <a:pt x="130984" y="514273"/>
                    <a:pt x="124272" y="519972"/>
                  </a:cubicBezTo>
                  <a:cubicBezTo>
                    <a:pt x="121422" y="522372"/>
                    <a:pt x="118636" y="524779"/>
                    <a:pt x="116040" y="527382"/>
                  </a:cubicBezTo>
                  <a:cubicBezTo>
                    <a:pt x="113127" y="530288"/>
                    <a:pt x="110404" y="533226"/>
                    <a:pt x="107618" y="536272"/>
                  </a:cubicBezTo>
                  <a:cubicBezTo>
                    <a:pt x="101918" y="542738"/>
                    <a:pt x="96789" y="549798"/>
                    <a:pt x="91723" y="556909"/>
                  </a:cubicBezTo>
                  <a:cubicBezTo>
                    <a:pt x="89760" y="559721"/>
                    <a:pt x="87924" y="562685"/>
                    <a:pt x="86341" y="565788"/>
                  </a:cubicBezTo>
                  <a:cubicBezTo>
                    <a:pt x="84377" y="570075"/>
                    <a:pt x="82604" y="574596"/>
                    <a:pt x="81211" y="579111"/>
                  </a:cubicBezTo>
                  <a:cubicBezTo>
                    <a:pt x="80072" y="583132"/>
                    <a:pt x="79058" y="587128"/>
                    <a:pt x="78489" y="591225"/>
                  </a:cubicBezTo>
                  <a:cubicBezTo>
                    <a:pt x="77665" y="596513"/>
                    <a:pt x="77158" y="601794"/>
                    <a:pt x="76652" y="607157"/>
                  </a:cubicBezTo>
                  <a:cubicBezTo>
                    <a:pt x="76335" y="611033"/>
                    <a:pt x="76146" y="614972"/>
                    <a:pt x="76146" y="618841"/>
                  </a:cubicBezTo>
                  <a:cubicBezTo>
                    <a:pt x="76209" y="623565"/>
                    <a:pt x="77095" y="628282"/>
                    <a:pt x="78045" y="632867"/>
                  </a:cubicBezTo>
                  <a:cubicBezTo>
                    <a:pt x="78235" y="634425"/>
                    <a:pt x="78615" y="635976"/>
                    <a:pt x="79058" y="637509"/>
                  </a:cubicBezTo>
                  <a:cubicBezTo>
                    <a:pt x="79882" y="640757"/>
                    <a:pt x="81148" y="643784"/>
                    <a:pt x="82794" y="646742"/>
                  </a:cubicBezTo>
                  <a:cubicBezTo>
                    <a:pt x="85137" y="651409"/>
                    <a:pt x="87607" y="656044"/>
                    <a:pt x="90773" y="660210"/>
                  </a:cubicBezTo>
                  <a:cubicBezTo>
                    <a:pt x="96029" y="667049"/>
                    <a:pt x="102172" y="673528"/>
                    <a:pt x="109137" y="678809"/>
                  </a:cubicBezTo>
                  <a:cubicBezTo>
                    <a:pt x="111734" y="680797"/>
                    <a:pt x="114266" y="682564"/>
                    <a:pt x="117053" y="684179"/>
                  </a:cubicBezTo>
                  <a:cubicBezTo>
                    <a:pt x="113823" y="686288"/>
                    <a:pt x="110594" y="688466"/>
                    <a:pt x="107491" y="690657"/>
                  </a:cubicBezTo>
                  <a:cubicBezTo>
                    <a:pt x="101222" y="695014"/>
                    <a:pt x="95459" y="700168"/>
                    <a:pt x="89696" y="705158"/>
                  </a:cubicBezTo>
                  <a:cubicBezTo>
                    <a:pt x="78108" y="715163"/>
                    <a:pt x="68103" y="726726"/>
                    <a:pt x="58478" y="738549"/>
                  </a:cubicBezTo>
                  <a:cubicBezTo>
                    <a:pt x="53412" y="744913"/>
                    <a:pt x="48662" y="751607"/>
                    <a:pt x="44357" y="758521"/>
                  </a:cubicBezTo>
                  <a:cubicBezTo>
                    <a:pt x="40114" y="765424"/>
                    <a:pt x="36314" y="772541"/>
                    <a:pt x="32452" y="779646"/>
                  </a:cubicBezTo>
                  <a:cubicBezTo>
                    <a:pt x="24600" y="794110"/>
                    <a:pt x="17823" y="808959"/>
                    <a:pt x="12568" y="824600"/>
                  </a:cubicBezTo>
                  <a:cubicBezTo>
                    <a:pt x="10098" y="831997"/>
                    <a:pt x="8135" y="839595"/>
                    <a:pt x="6045" y="847163"/>
                  </a:cubicBezTo>
                  <a:cubicBezTo>
                    <a:pt x="4083" y="854268"/>
                    <a:pt x="2563" y="861531"/>
                    <a:pt x="1359" y="868788"/>
                  </a:cubicBezTo>
                  <a:cubicBezTo>
                    <a:pt x="-1427" y="886538"/>
                    <a:pt x="-1301" y="904522"/>
                    <a:pt x="-1047" y="922481"/>
                  </a:cubicBezTo>
                  <a:cubicBezTo>
                    <a:pt x="-920" y="930599"/>
                    <a:pt x="-920" y="938635"/>
                    <a:pt x="-224" y="946734"/>
                  </a:cubicBezTo>
                  <a:cubicBezTo>
                    <a:pt x="409" y="954757"/>
                    <a:pt x="2056" y="962787"/>
                    <a:pt x="4462" y="970474"/>
                  </a:cubicBezTo>
                  <a:cubicBezTo>
                    <a:pt x="7312" y="979422"/>
                    <a:pt x="10161" y="988579"/>
                    <a:pt x="14468" y="996969"/>
                  </a:cubicBezTo>
                  <a:cubicBezTo>
                    <a:pt x="15417" y="998875"/>
                    <a:pt x="16367" y="1000692"/>
                    <a:pt x="17381" y="1002535"/>
                  </a:cubicBezTo>
                  <a:cubicBezTo>
                    <a:pt x="18837" y="1005208"/>
                    <a:pt x="20737" y="1007614"/>
                    <a:pt x="22509" y="1010077"/>
                  </a:cubicBezTo>
                  <a:cubicBezTo>
                    <a:pt x="24726" y="1013168"/>
                    <a:pt x="27195" y="1016188"/>
                    <a:pt x="29665" y="1019152"/>
                  </a:cubicBezTo>
                  <a:cubicBezTo>
                    <a:pt x="32515" y="1022609"/>
                    <a:pt x="35555" y="1025864"/>
                    <a:pt x="38657" y="1029094"/>
                  </a:cubicBezTo>
                  <a:cubicBezTo>
                    <a:pt x="42900" y="1033317"/>
                    <a:pt x="47839" y="1036908"/>
                    <a:pt x="52969" y="1040156"/>
                  </a:cubicBezTo>
                  <a:cubicBezTo>
                    <a:pt x="57845" y="1043266"/>
                    <a:pt x="63101" y="1045444"/>
                    <a:pt x="68546" y="1047204"/>
                  </a:cubicBezTo>
                  <a:cubicBezTo>
                    <a:pt x="70699" y="1047844"/>
                    <a:pt x="72916" y="1048047"/>
                    <a:pt x="74942" y="1048338"/>
                  </a:cubicBezTo>
                  <a:cubicBezTo>
                    <a:pt x="77032" y="1048610"/>
                    <a:pt x="79122" y="1048819"/>
                    <a:pt x="81148" y="1048977"/>
                  </a:cubicBezTo>
                  <a:cubicBezTo>
                    <a:pt x="82794" y="1049047"/>
                    <a:pt x="84314" y="1049167"/>
                    <a:pt x="85834" y="1049250"/>
                  </a:cubicBezTo>
                  <a:cubicBezTo>
                    <a:pt x="85391" y="1053391"/>
                    <a:pt x="84947" y="1057558"/>
                    <a:pt x="84504" y="1061718"/>
                  </a:cubicBezTo>
                  <a:cubicBezTo>
                    <a:pt x="83301" y="1073699"/>
                    <a:pt x="82161" y="1086022"/>
                    <a:pt x="84061" y="1098073"/>
                  </a:cubicBezTo>
                  <a:cubicBezTo>
                    <a:pt x="85644" y="1107236"/>
                    <a:pt x="86974" y="1116532"/>
                    <a:pt x="89634" y="1125562"/>
                  </a:cubicBezTo>
                  <a:cubicBezTo>
                    <a:pt x="91723" y="1132895"/>
                    <a:pt x="94636" y="1139943"/>
                    <a:pt x="98816" y="1146345"/>
                  </a:cubicBezTo>
                  <a:cubicBezTo>
                    <a:pt x="101032" y="1149802"/>
                    <a:pt x="103185" y="1153260"/>
                    <a:pt x="105654" y="1156496"/>
                  </a:cubicBezTo>
                  <a:cubicBezTo>
                    <a:pt x="111671" y="1164114"/>
                    <a:pt x="117813" y="1171428"/>
                    <a:pt x="124272" y="1178678"/>
                  </a:cubicBezTo>
                  <a:cubicBezTo>
                    <a:pt x="129718" y="1185030"/>
                    <a:pt x="136304" y="1190463"/>
                    <a:pt x="142700" y="1195807"/>
                  </a:cubicBezTo>
                  <a:cubicBezTo>
                    <a:pt x="146309" y="1198771"/>
                    <a:pt x="149918" y="1201443"/>
                    <a:pt x="153718" y="1204135"/>
                  </a:cubicBezTo>
                  <a:cubicBezTo>
                    <a:pt x="156567" y="1206167"/>
                    <a:pt x="159417" y="1208156"/>
                    <a:pt x="162457" y="1209897"/>
                  </a:cubicBezTo>
                  <a:cubicBezTo>
                    <a:pt x="166826" y="1212297"/>
                    <a:pt x="171575" y="1214064"/>
                    <a:pt x="176388" y="1215812"/>
                  </a:cubicBezTo>
                  <a:cubicBezTo>
                    <a:pt x="178350" y="1216540"/>
                    <a:pt x="180314" y="1217306"/>
                    <a:pt x="182340" y="1218015"/>
                  </a:cubicBezTo>
                  <a:cubicBezTo>
                    <a:pt x="186963" y="1219694"/>
                    <a:pt x="191713" y="1220897"/>
                    <a:pt x="196588" y="1221884"/>
                  </a:cubicBezTo>
                  <a:cubicBezTo>
                    <a:pt x="203997" y="1223297"/>
                    <a:pt x="211722" y="1223581"/>
                    <a:pt x="219322" y="1224000"/>
                  </a:cubicBezTo>
                  <a:cubicBezTo>
                    <a:pt x="220651" y="1224063"/>
                    <a:pt x="221981" y="1224107"/>
                    <a:pt x="223248" y="1224107"/>
                  </a:cubicBezTo>
                  <a:cubicBezTo>
                    <a:pt x="226161" y="1224107"/>
                    <a:pt x="229010" y="1223974"/>
                    <a:pt x="231923" y="1223917"/>
                  </a:cubicBezTo>
                  <a:cubicBezTo>
                    <a:pt x="240978" y="1223797"/>
                    <a:pt x="250161" y="1222239"/>
                    <a:pt x="259026" y="1220269"/>
                  </a:cubicBezTo>
                  <a:cubicBezTo>
                    <a:pt x="262382" y="1219484"/>
                    <a:pt x="265675" y="1218655"/>
                    <a:pt x="269031" y="1217578"/>
                  </a:cubicBezTo>
                  <a:cubicBezTo>
                    <a:pt x="273781" y="1216046"/>
                    <a:pt x="278276" y="1213500"/>
                    <a:pt x="282329" y="1210682"/>
                  </a:cubicBezTo>
                  <a:cubicBezTo>
                    <a:pt x="289042" y="1205958"/>
                    <a:pt x="294804" y="1200050"/>
                    <a:pt x="300693" y="1194338"/>
                  </a:cubicBezTo>
                  <a:lnTo>
                    <a:pt x="303923" y="1191103"/>
                  </a:lnTo>
                  <a:cubicBezTo>
                    <a:pt x="305316" y="1191464"/>
                    <a:pt x="306709" y="1191723"/>
                    <a:pt x="308165" y="1191932"/>
                  </a:cubicBezTo>
                  <a:cubicBezTo>
                    <a:pt x="310825" y="1192432"/>
                    <a:pt x="313548" y="1192787"/>
                    <a:pt x="316334" y="1192989"/>
                  </a:cubicBezTo>
                  <a:cubicBezTo>
                    <a:pt x="317221" y="1193053"/>
                    <a:pt x="318171" y="1193135"/>
                    <a:pt x="319121" y="1193217"/>
                  </a:cubicBezTo>
                  <a:cubicBezTo>
                    <a:pt x="319501" y="1193236"/>
                    <a:pt x="319944" y="1193236"/>
                    <a:pt x="320324" y="1193236"/>
                  </a:cubicBezTo>
                  <a:cubicBezTo>
                    <a:pt x="323807" y="1193236"/>
                    <a:pt x="327289" y="1192477"/>
                    <a:pt x="330646" y="1191723"/>
                  </a:cubicBezTo>
                  <a:cubicBezTo>
                    <a:pt x="332862" y="1191229"/>
                    <a:pt x="334889" y="1190254"/>
                    <a:pt x="336851" y="1189342"/>
                  </a:cubicBezTo>
                  <a:cubicBezTo>
                    <a:pt x="339385" y="1188208"/>
                    <a:pt x="341791" y="1186942"/>
                    <a:pt x="344197" y="1185593"/>
                  </a:cubicBezTo>
                  <a:cubicBezTo>
                    <a:pt x="348820" y="1183066"/>
                    <a:pt x="352999" y="1179755"/>
                    <a:pt x="357116" y="1176563"/>
                  </a:cubicBezTo>
                  <a:cubicBezTo>
                    <a:pt x="360978" y="1173536"/>
                    <a:pt x="364778" y="1170313"/>
                    <a:pt x="368134" y="1166786"/>
                  </a:cubicBezTo>
                  <a:cubicBezTo>
                    <a:pt x="371364" y="1163474"/>
                    <a:pt x="373959" y="1159605"/>
                    <a:pt x="376683" y="1155850"/>
                  </a:cubicBezTo>
                  <a:cubicBezTo>
                    <a:pt x="379279" y="1152202"/>
                    <a:pt x="381875" y="1148454"/>
                    <a:pt x="384345" y="1144730"/>
                  </a:cubicBezTo>
                  <a:cubicBezTo>
                    <a:pt x="386561" y="1141203"/>
                    <a:pt x="388651" y="1137543"/>
                    <a:pt x="390614" y="1133870"/>
                  </a:cubicBezTo>
                  <a:cubicBezTo>
                    <a:pt x="394730" y="1126353"/>
                    <a:pt x="398593" y="1118647"/>
                    <a:pt x="401443" y="1110421"/>
                  </a:cubicBezTo>
                  <a:cubicBezTo>
                    <a:pt x="404292" y="1102037"/>
                    <a:pt x="407079" y="1093558"/>
                    <a:pt x="409548" y="1084984"/>
                  </a:cubicBezTo>
                  <a:cubicBezTo>
                    <a:pt x="411954" y="1077214"/>
                    <a:pt x="414360" y="1069412"/>
                    <a:pt x="416324" y="1061573"/>
                  </a:cubicBezTo>
                  <a:cubicBezTo>
                    <a:pt x="417400" y="1056918"/>
                    <a:pt x="418667" y="1052359"/>
                    <a:pt x="419806" y="1047698"/>
                  </a:cubicBezTo>
                  <a:cubicBezTo>
                    <a:pt x="421136" y="1042772"/>
                    <a:pt x="421960" y="1037693"/>
                    <a:pt x="423036" y="1032678"/>
                  </a:cubicBezTo>
                  <a:cubicBezTo>
                    <a:pt x="423922" y="1028885"/>
                    <a:pt x="424366" y="1025079"/>
                    <a:pt x="424999" y="1021203"/>
                  </a:cubicBezTo>
                  <a:cubicBezTo>
                    <a:pt x="425696" y="1017189"/>
                    <a:pt x="426265" y="1013168"/>
                    <a:pt x="426836" y="1009146"/>
                  </a:cubicBezTo>
                  <a:cubicBezTo>
                    <a:pt x="427975" y="1000136"/>
                    <a:pt x="429115" y="991042"/>
                    <a:pt x="430255" y="982012"/>
                  </a:cubicBezTo>
                  <a:cubicBezTo>
                    <a:pt x="431332" y="973210"/>
                    <a:pt x="432218" y="964319"/>
                    <a:pt x="433105" y="955454"/>
                  </a:cubicBezTo>
                  <a:cubicBezTo>
                    <a:pt x="433484" y="951141"/>
                    <a:pt x="433738" y="946917"/>
                    <a:pt x="434054" y="942630"/>
                  </a:cubicBezTo>
                  <a:cubicBezTo>
                    <a:pt x="434181" y="938261"/>
                    <a:pt x="434181" y="933974"/>
                    <a:pt x="434181" y="929605"/>
                  </a:cubicBezTo>
                  <a:cubicBezTo>
                    <a:pt x="434244" y="925356"/>
                    <a:pt x="433738" y="921011"/>
                    <a:pt x="433675" y="916782"/>
                  </a:cubicBezTo>
                  <a:cubicBezTo>
                    <a:pt x="433421" y="912266"/>
                    <a:pt x="432788" y="907663"/>
                    <a:pt x="432345" y="903173"/>
                  </a:cubicBezTo>
                  <a:cubicBezTo>
                    <a:pt x="432218" y="901850"/>
                    <a:pt x="432091" y="900501"/>
                    <a:pt x="431965" y="899152"/>
                  </a:cubicBezTo>
                  <a:cubicBezTo>
                    <a:pt x="439184" y="892193"/>
                    <a:pt x="444756" y="883517"/>
                    <a:pt x="449949" y="874981"/>
                  </a:cubicBezTo>
                  <a:cubicBezTo>
                    <a:pt x="452039" y="871600"/>
                    <a:pt x="454128" y="868168"/>
                    <a:pt x="456155" y="864640"/>
                  </a:cubicBezTo>
                  <a:cubicBezTo>
                    <a:pt x="458244" y="861037"/>
                    <a:pt x="459891" y="857288"/>
                    <a:pt x="461537" y="853559"/>
                  </a:cubicBezTo>
                  <a:cubicBezTo>
                    <a:pt x="464450" y="847074"/>
                    <a:pt x="466666" y="840527"/>
                    <a:pt x="468249" y="833611"/>
                  </a:cubicBezTo>
                  <a:cubicBezTo>
                    <a:pt x="469390" y="828976"/>
                    <a:pt x="470403" y="824398"/>
                    <a:pt x="471225" y="819737"/>
                  </a:cubicBezTo>
                  <a:cubicBezTo>
                    <a:pt x="472049" y="815652"/>
                    <a:pt x="472619" y="811574"/>
                    <a:pt x="473189" y="807471"/>
                  </a:cubicBezTo>
                  <a:cubicBezTo>
                    <a:pt x="474582" y="797757"/>
                    <a:pt x="475532" y="788024"/>
                    <a:pt x="474329" y="778241"/>
                  </a:cubicBezTo>
                  <a:cubicBezTo>
                    <a:pt x="473569" y="773314"/>
                    <a:pt x="472935" y="768381"/>
                    <a:pt x="471986" y="763429"/>
                  </a:cubicBezTo>
                  <a:cubicBezTo>
                    <a:pt x="471606" y="761485"/>
                    <a:pt x="471163" y="759554"/>
                    <a:pt x="470719" y="757667"/>
                  </a:cubicBezTo>
                  <a:cubicBezTo>
                    <a:pt x="471352" y="756615"/>
                    <a:pt x="472112" y="755621"/>
                    <a:pt x="472682" y="754570"/>
                  </a:cubicBezTo>
                  <a:cubicBezTo>
                    <a:pt x="475025" y="750815"/>
                    <a:pt x="476861" y="746876"/>
                    <a:pt x="478318" y="742716"/>
                  </a:cubicBezTo>
                  <a:cubicBezTo>
                    <a:pt x="480978" y="735256"/>
                    <a:pt x="482624" y="727657"/>
                    <a:pt x="483511" y="719824"/>
                  </a:cubicBezTo>
                  <a:cubicBezTo>
                    <a:pt x="484461" y="710940"/>
                    <a:pt x="485094" y="702131"/>
                    <a:pt x="485221" y="693253"/>
                  </a:cubicBezTo>
                  <a:cubicBezTo>
                    <a:pt x="485537" y="685293"/>
                    <a:pt x="485727" y="677251"/>
                    <a:pt x="485537" y="669215"/>
                  </a:cubicBezTo>
                  <a:cubicBezTo>
                    <a:pt x="485221" y="662674"/>
                    <a:pt x="484651" y="656272"/>
                    <a:pt x="483511" y="649851"/>
                  </a:cubicBezTo>
                  <a:cubicBezTo>
                    <a:pt x="483068" y="647387"/>
                    <a:pt x="482624" y="644924"/>
                    <a:pt x="482054" y="642517"/>
                  </a:cubicBezTo>
                  <a:lnTo>
                    <a:pt x="482054" y="642517"/>
                  </a:lnTo>
                  <a:cubicBezTo>
                    <a:pt x="490603" y="647659"/>
                    <a:pt x="499911" y="651826"/>
                    <a:pt x="509157" y="655429"/>
                  </a:cubicBezTo>
                  <a:cubicBezTo>
                    <a:pt x="514413" y="657475"/>
                    <a:pt x="519669" y="659299"/>
                    <a:pt x="525051" y="660850"/>
                  </a:cubicBezTo>
                  <a:cubicBezTo>
                    <a:pt x="530498" y="662465"/>
                    <a:pt x="536070" y="663522"/>
                    <a:pt x="541579" y="664434"/>
                  </a:cubicBezTo>
                  <a:cubicBezTo>
                    <a:pt x="554181" y="666632"/>
                    <a:pt x="567035" y="667746"/>
                    <a:pt x="579827" y="667746"/>
                  </a:cubicBezTo>
                  <a:cubicBezTo>
                    <a:pt x="580144" y="667746"/>
                    <a:pt x="580523" y="667746"/>
                    <a:pt x="580967" y="667746"/>
                  </a:cubicBezTo>
                  <a:cubicBezTo>
                    <a:pt x="592809" y="667689"/>
                    <a:pt x="604460" y="666138"/>
                    <a:pt x="616049" y="663940"/>
                  </a:cubicBezTo>
                  <a:cubicBezTo>
                    <a:pt x="624977" y="662199"/>
                    <a:pt x="634033" y="659919"/>
                    <a:pt x="642645" y="656899"/>
                  </a:cubicBezTo>
                  <a:cubicBezTo>
                    <a:pt x="647331" y="655195"/>
                    <a:pt x="652143" y="653580"/>
                    <a:pt x="656766" y="651959"/>
                  </a:cubicBezTo>
                  <a:cubicBezTo>
                    <a:pt x="658095" y="651465"/>
                    <a:pt x="659362" y="650845"/>
                    <a:pt x="660565" y="650344"/>
                  </a:cubicBezTo>
                  <a:cubicBezTo>
                    <a:pt x="663795" y="648920"/>
                    <a:pt x="666898" y="647533"/>
                    <a:pt x="670127" y="646190"/>
                  </a:cubicBezTo>
                  <a:cubicBezTo>
                    <a:pt x="674117" y="644424"/>
                    <a:pt x="678170" y="642461"/>
                    <a:pt x="682096" y="640339"/>
                  </a:cubicBezTo>
                  <a:cubicBezTo>
                    <a:pt x="688111" y="637243"/>
                    <a:pt x="694064" y="634064"/>
                    <a:pt x="699763" y="630417"/>
                  </a:cubicBezTo>
                  <a:cubicBezTo>
                    <a:pt x="709072" y="624502"/>
                    <a:pt x="717747" y="617308"/>
                    <a:pt x="725980" y="610039"/>
                  </a:cubicBezTo>
                  <a:cubicBezTo>
                    <a:pt x="730602" y="605954"/>
                    <a:pt x="734971" y="601509"/>
                    <a:pt x="739024" y="596930"/>
                  </a:cubicBezTo>
                  <a:cubicBezTo>
                    <a:pt x="741494" y="600388"/>
                    <a:pt x="744407" y="603618"/>
                    <a:pt x="747447" y="606739"/>
                  </a:cubicBezTo>
                  <a:cubicBezTo>
                    <a:pt x="753462" y="613085"/>
                    <a:pt x="760301" y="618429"/>
                    <a:pt x="767583" y="623356"/>
                  </a:cubicBezTo>
                  <a:cubicBezTo>
                    <a:pt x="774803" y="628428"/>
                    <a:pt x="783415" y="631100"/>
                    <a:pt x="791584" y="634133"/>
                  </a:cubicBezTo>
                  <a:cubicBezTo>
                    <a:pt x="797853" y="636413"/>
                    <a:pt x="804501" y="637097"/>
                    <a:pt x="811087" y="637794"/>
                  </a:cubicBezTo>
                  <a:cubicBezTo>
                    <a:pt x="816217" y="638439"/>
                    <a:pt x="821473" y="638705"/>
                    <a:pt x="826602" y="638870"/>
                  </a:cubicBezTo>
                  <a:cubicBezTo>
                    <a:pt x="827045" y="638870"/>
                    <a:pt x="827551" y="638870"/>
                    <a:pt x="827995" y="638870"/>
                  </a:cubicBezTo>
                  <a:cubicBezTo>
                    <a:pt x="831351" y="638870"/>
                    <a:pt x="834518" y="638649"/>
                    <a:pt x="837810" y="638148"/>
                  </a:cubicBezTo>
                  <a:cubicBezTo>
                    <a:pt x="843193" y="637382"/>
                    <a:pt x="848322" y="636242"/>
                    <a:pt x="853325" y="634646"/>
                  </a:cubicBezTo>
                  <a:cubicBezTo>
                    <a:pt x="858834" y="632949"/>
                    <a:pt x="864090" y="630417"/>
                    <a:pt x="869283" y="627934"/>
                  </a:cubicBezTo>
                  <a:cubicBezTo>
                    <a:pt x="869662" y="627788"/>
                    <a:pt x="870043" y="627586"/>
                    <a:pt x="870422" y="627377"/>
                  </a:cubicBezTo>
                  <a:cubicBezTo>
                    <a:pt x="872069" y="631100"/>
                    <a:pt x="874221" y="634704"/>
                    <a:pt x="876375" y="638085"/>
                  </a:cubicBezTo>
                  <a:cubicBezTo>
                    <a:pt x="880744" y="645070"/>
                    <a:pt x="886190" y="651263"/>
                    <a:pt x="892016" y="657184"/>
                  </a:cubicBezTo>
                  <a:cubicBezTo>
                    <a:pt x="894738" y="660002"/>
                    <a:pt x="897905" y="662547"/>
                    <a:pt x="901008" y="664991"/>
                  </a:cubicBezTo>
                  <a:cubicBezTo>
                    <a:pt x="906580" y="669386"/>
                    <a:pt x="912406" y="673325"/>
                    <a:pt x="918612" y="676580"/>
                  </a:cubicBezTo>
                  <a:cubicBezTo>
                    <a:pt x="923868" y="679309"/>
                    <a:pt x="929630" y="681152"/>
                    <a:pt x="935203" y="682830"/>
                  </a:cubicBezTo>
                  <a:cubicBezTo>
                    <a:pt x="940269" y="684381"/>
                    <a:pt x="945398" y="685236"/>
                    <a:pt x="950527" y="685705"/>
                  </a:cubicBezTo>
                  <a:cubicBezTo>
                    <a:pt x="954073" y="686078"/>
                    <a:pt x="957556" y="686288"/>
                    <a:pt x="961103" y="686288"/>
                  </a:cubicBezTo>
                  <a:cubicBezTo>
                    <a:pt x="963066" y="686288"/>
                    <a:pt x="965155" y="686224"/>
                    <a:pt x="967182" y="686066"/>
                  </a:cubicBezTo>
                  <a:cubicBezTo>
                    <a:pt x="970094" y="685876"/>
                    <a:pt x="973008" y="685439"/>
                    <a:pt x="975857" y="684862"/>
                  </a:cubicBezTo>
                  <a:cubicBezTo>
                    <a:pt x="976554" y="690220"/>
                    <a:pt x="977947" y="695172"/>
                    <a:pt x="980164" y="700231"/>
                  </a:cubicBezTo>
                  <a:cubicBezTo>
                    <a:pt x="982380" y="705867"/>
                    <a:pt x="985292" y="711661"/>
                    <a:pt x="988776" y="716803"/>
                  </a:cubicBezTo>
                  <a:cubicBezTo>
                    <a:pt x="991498" y="720799"/>
                    <a:pt x="994918" y="724548"/>
                    <a:pt x="998147" y="728151"/>
                  </a:cubicBezTo>
                  <a:cubicBezTo>
                    <a:pt x="999921" y="729975"/>
                    <a:pt x="1001504" y="731799"/>
                    <a:pt x="1003276" y="733496"/>
                  </a:cubicBezTo>
                  <a:cubicBezTo>
                    <a:pt x="1006760" y="737023"/>
                    <a:pt x="1011192" y="739695"/>
                    <a:pt x="1015372" y="742241"/>
                  </a:cubicBezTo>
                  <a:cubicBezTo>
                    <a:pt x="1020881" y="745553"/>
                    <a:pt x="1026896" y="748022"/>
                    <a:pt x="1032849" y="750258"/>
                  </a:cubicBezTo>
                  <a:cubicBezTo>
                    <a:pt x="1043488" y="754298"/>
                    <a:pt x="1054632" y="756824"/>
                    <a:pt x="1066031" y="758002"/>
                  </a:cubicBezTo>
                  <a:cubicBezTo>
                    <a:pt x="1069197" y="758351"/>
                    <a:pt x="1072363" y="758585"/>
                    <a:pt x="1075656" y="758642"/>
                  </a:cubicBezTo>
                  <a:cubicBezTo>
                    <a:pt x="1078696" y="758642"/>
                    <a:pt x="1081799" y="758084"/>
                    <a:pt x="1084838" y="757521"/>
                  </a:cubicBezTo>
                  <a:cubicBezTo>
                    <a:pt x="1090918" y="756470"/>
                    <a:pt x="1096680" y="754627"/>
                    <a:pt x="1102442" y="752176"/>
                  </a:cubicBezTo>
                  <a:cubicBezTo>
                    <a:pt x="1102759" y="752018"/>
                    <a:pt x="1103139" y="751898"/>
                    <a:pt x="1103456" y="751752"/>
                  </a:cubicBezTo>
                  <a:cubicBezTo>
                    <a:pt x="1104026" y="752930"/>
                    <a:pt x="1104722" y="754209"/>
                    <a:pt x="1105355" y="755412"/>
                  </a:cubicBezTo>
                  <a:cubicBezTo>
                    <a:pt x="1105989" y="756824"/>
                    <a:pt x="1106812" y="758173"/>
                    <a:pt x="1107572" y="759433"/>
                  </a:cubicBezTo>
                  <a:cubicBezTo>
                    <a:pt x="1109978" y="763429"/>
                    <a:pt x="1112764" y="767032"/>
                    <a:pt x="1116121" y="770262"/>
                  </a:cubicBezTo>
                  <a:cubicBezTo>
                    <a:pt x="1117387" y="771465"/>
                    <a:pt x="1118654" y="772541"/>
                    <a:pt x="1119983" y="773517"/>
                  </a:cubicBezTo>
                  <a:cubicBezTo>
                    <a:pt x="1120933" y="774302"/>
                    <a:pt x="1121883" y="775011"/>
                    <a:pt x="1122833" y="775632"/>
                  </a:cubicBezTo>
                  <a:cubicBezTo>
                    <a:pt x="1119857" y="779089"/>
                    <a:pt x="1117450" y="783104"/>
                    <a:pt x="1114981" y="786922"/>
                  </a:cubicBezTo>
                  <a:cubicBezTo>
                    <a:pt x="1111498" y="792267"/>
                    <a:pt x="1108965" y="797903"/>
                    <a:pt x="1107128" y="804033"/>
                  </a:cubicBezTo>
                  <a:cubicBezTo>
                    <a:pt x="1106115" y="807699"/>
                    <a:pt x="1105419" y="811574"/>
                    <a:pt x="1104976" y="815380"/>
                  </a:cubicBezTo>
                  <a:cubicBezTo>
                    <a:pt x="1104216" y="820313"/>
                    <a:pt x="1103583" y="825240"/>
                    <a:pt x="1103646" y="830236"/>
                  </a:cubicBezTo>
                  <a:cubicBezTo>
                    <a:pt x="1103709" y="834688"/>
                    <a:pt x="1104532" y="839273"/>
                    <a:pt x="1105989" y="843490"/>
                  </a:cubicBezTo>
                  <a:cubicBezTo>
                    <a:pt x="1108332" y="850183"/>
                    <a:pt x="1112384" y="855756"/>
                    <a:pt x="1117577" y="860543"/>
                  </a:cubicBezTo>
                  <a:cubicBezTo>
                    <a:pt x="1120110" y="862950"/>
                    <a:pt x="1122896" y="865261"/>
                    <a:pt x="1125810" y="867382"/>
                  </a:cubicBezTo>
                  <a:cubicBezTo>
                    <a:pt x="1122009" y="869719"/>
                    <a:pt x="1118210" y="872100"/>
                    <a:pt x="1114664" y="874854"/>
                  </a:cubicBezTo>
                  <a:cubicBezTo>
                    <a:pt x="1110041" y="878375"/>
                    <a:pt x="1105672" y="882245"/>
                    <a:pt x="1101176" y="886038"/>
                  </a:cubicBezTo>
                  <a:cubicBezTo>
                    <a:pt x="1098390" y="888317"/>
                    <a:pt x="1095604" y="890552"/>
                    <a:pt x="1093071" y="892959"/>
                  </a:cubicBezTo>
                  <a:cubicBezTo>
                    <a:pt x="1090158" y="895568"/>
                    <a:pt x="1087498" y="898303"/>
                    <a:pt x="1084711" y="901058"/>
                  </a:cubicBezTo>
                  <a:cubicBezTo>
                    <a:pt x="1078696" y="907188"/>
                    <a:pt x="1073313" y="914027"/>
                    <a:pt x="1068501" y="921069"/>
                  </a:cubicBezTo>
                  <a:cubicBezTo>
                    <a:pt x="1066411" y="924032"/>
                    <a:pt x="1064511" y="927059"/>
                    <a:pt x="1062611" y="930162"/>
                  </a:cubicBezTo>
                  <a:cubicBezTo>
                    <a:pt x="1060395" y="933885"/>
                    <a:pt x="1058812" y="937907"/>
                    <a:pt x="1057229" y="941928"/>
                  </a:cubicBezTo>
                  <a:cubicBezTo>
                    <a:pt x="1054759" y="948558"/>
                    <a:pt x="1052606" y="955188"/>
                    <a:pt x="1051466" y="962147"/>
                  </a:cubicBezTo>
                  <a:cubicBezTo>
                    <a:pt x="1050580" y="967017"/>
                    <a:pt x="1050263" y="971943"/>
                    <a:pt x="1049946" y="976870"/>
                  </a:cubicBezTo>
                  <a:cubicBezTo>
                    <a:pt x="1049630" y="981328"/>
                    <a:pt x="1049820" y="985888"/>
                    <a:pt x="1050263" y="990345"/>
                  </a:cubicBezTo>
                  <a:cubicBezTo>
                    <a:pt x="1051593" y="1004714"/>
                    <a:pt x="1060649" y="1016188"/>
                    <a:pt x="1070654" y="1026054"/>
                  </a:cubicBezTo>
                  <a:cubicBezTo>
                    <a:pt x="1058685" y="1031766"/>
                    <a:pt x="1047351" y="1038750"/>
                    <a:pt x="1036332" y="1045938"/>
                  </a:cubicBezTo>
                  <a:cubicBezTo>
                    <a:pt x="1029303" y="1050516"/>
                    <a:pt x="1022021" y="1055031"/>
                    <a:pt x="1015435" y="1060395"/>
                  </a:cubicBezTo>
                  <a:cubicBezTo>
                    <a:pt x="1008849" y="1065809"/>
                    <a:pt x="1002327" y="1071375"/>
                    <a:pt x="996944" y="1077999"/>
                  </a:cubicBezTo>
                  <a:cubicBezTo>
                    <a:pt x="991182" y="1085047"/>
                    <a:pt x="985673" y="1092297"/>
                    <a:pt x="980860" y="1099979"/>
                  </a:cubicBezTo>
                  <a:cubicBezTo>
                    <a:pt x="976364" y="1107236"/>
                    <a:pt x="971995" y="1114562"/>
                    <a:pt x="967688" y="1122016"/>
                  </a:cubicBezTo>
                  <a:cubicBezTo>
                    <a:pt x="965789" y="1125340"/>
                    <a:pt x="963952" y="1128652"/>
                    <a:pt x="962306" y="1132053"/>
                  </a:cubicBezTo>
                  <a:cubicBezTo>
                    <a:pt x="960153" y="1136207"/>
                    <a:pt x="958697" y="1140728"/>
                    <a:pt x="957430" y="1145224"/>
                  </a:cubicBezTo>
                  <a:cubicBezTo>
                    <a:pt x="955847" y="1150360"/>
                    <a:pt x="955530" y="1155932"/>
                    <a:pt x="954896" y="1161359"/>
                  </a:cubicBezTo>
                  <a:cubicBezTo>
                    <a:pt x="954327" y="1166419"/>
                    <a:pt x="953757" y="1171491"/>
                    <a:pt x="953377" y="1176563"/>
                  </a:cubicBezTo>
                  <a:cubicBezTo>
                    <a:pt x="953187" y="1181718"/>
                    <a:pt x="952997" y="1186797"/>
                    <a:pt x="953694" y="1192014"/>
                  </a:cubicBezTo>
                  <a:cubicBezTo>
                    <a:pt x="954200" y="1196371"/>
                    <a:pt x="955023" y="1200532"/>
                    <a:pt x="956670" y="1204635"/>
                  </a:cubicBezTo>
                  <a:cubicBezTo>
                    <a:pt x="958253" y="1208283"/>
                    <a:pt x="960153" y="1211816"/>
                    <a:pt x="962116" y="1215343"/>
                  </a:cubicBezTo>
                  <a:cubicBezTo>
                    <a:pt x="963699" y="1218218"/>
                    <a:pt x="965725" y="1221036"/>
                    <a:pt x="967688" y="1223708"/>
                  </a:cubicBezTo>
                  <a:cubicBezTo>
                    <a:pt x="970031" y="1226818"/>
                    <a:pt x="972437" y="1229844"/>
                    <a:pt x="975161" y="1232599"/>
                  </a:cubicBezTo>
                  <a:cubicBezTo>
                    <a:pt x="976997" y="1234416"/>
                    <a:pt x="979593" y="1236348"/>
                    <a:pt x="981809" y="1237671"/>
                  </a:cubicBezTo>
                  <a:cubicBezTo>
                    <a:pt x="984342" y="1239229"/>
                    <a:pt x="987002" y="1240489"/>
                    <a:pt x="989725" y="1241692"/>
                  </a:cubicBezTo>
                  <a:cubicBezTo>
                    <a:pt x="989028" y="1246853"/>
                    <a:pt x="988585" y="1252052"/>
                    <a:pt x="988142" y="1257251"/>
                  </a:cubicBezTo>
                  <a:cubicBezTo>
                    <a:pt x="987826" y="1261639"/>
                    <a:pt x="987572" y="1265996"/>
                    <a:pt x="987699" y="1270416"/>
                  </a:cubicBezTo>
                  <a:cubicBezTo>
                    <a:pt x="987889" y="1274754"/>
                    <a:pt x="988776" y="1279104"/>
                    <a:pt x="989788" y="1283328"/>
                  </a:cubicBezTo>
                  <a:cubicBezTo>
                    <a:pt x="990928" y="1288337"/>
                    <a:pt x="993651" y="1293061"/>
                    <a:pt x="995995" y="1297639"/>
                  </a:cubicBezTo>
                  <a:cubicBezTo>
                    <a:pt x="998084" y="1301718"/>
                    <a:pt x="1000490" y="1305738"/>
                    <a:pt x="1002897" y="1309677"/>
                  </a:cubicBezTo>
                  <a:cubicBezTo>
                    <a:pt x="1004859" y="1312932"/>
                    <a:pt x="1006886" y="1316016"/>
                    <a:pt x="1009039" y="1319144"/>
                  </a:cubicBezTo>
                  <a:cubicBezTo>
                    <a:pt x="1011572" y="1322855"/>
                    <a:pt x="1014485" y="1326249"/>
                    <a:pt x="1017714" y="1329359"/>
                  </a:cubicBezTo>
                  <a:cubicBezTo>
                    <a:pt x="1019741" y="1331245"/>
                    <a:pt x="1022274" y="1332936"/>
                    <a:pt x="1024617" y="1334494"/>
                  </a:cubicBezTo>
                  <a:cubicBezTo>
                    <a:pt x="1027530" y="1336375"/>
                    <a:pt x="1030443" y="1338078"/>
                    <a:pt x="1033546" y="1339630"/>
                  </a:cubicBezTo>
                  <a:cubicBezTo>
                    <a:pt x="1040638" y="1343296"/>
                    <a:pt x="1048300" y="1345905"/>
                    <a:pt x="1055963" y="1348432"/>
                  </a:cubicBezTo>
                  <a:cubicBezTo>
                    <a:pt x="1060268" y="1349901"/>
                    <a:pt x="1064511" y="1351193"/>
                    <a:pt x="1068880" y="1352453"/>
                  </a:cubicBezTo>
                  <a:cubicBezTo>
                    <a:pt x="1077049" y="1354707"/>
                    <a:pt x="1085282" y="1356556"/>
                    <a:pt x="1093514" y="1357880"/>
                  </a:cubicBezTo>
                  <a:cubicBezTo>
                    <a:pt x="1100733" y="1359083"/>
                    <a:pt x="1107952" y="1359995"/>
                    <a:pt x="1115234" y="1360577"/>
                  </a:cubicBezTo>
                  <a:cubicBezTo>
                    <a:pt x="1118147" y="1360799"/>
                    <a:pt x="1121060" y="1360926"/>
                    <a:pt x="1123973" y="1360926"/>
                  </a:cubicBezTo>
                  <a:cubicBezTo>
                    <a:pt x="1133155" y="1360926"/>
                    <a:pt x="1142274" y="1359849"/>
                    <a:pt x="1151392" y="1358234"/>
                  </a:cubicBezTo>
                  <a:cubicBezTo>
                    <a:pt x="1156205" y="1357322"/>
                    <a:pt x="1160954" y="1356176"/>
                    <a:pt x="1165703" y="1354707"/>
                  </a:cubicBezTo>
                  <a:cubicBezTo>
                    <a:pt x="1171213" y="1352953"/>
                    <a:pt x="1176469" y="1350338"/>
                    <a:pt x="1181788" y="1347894"/>
                  </a:cubicBezTo>
                  <a:cubicBezTo>
                    <a:pt x="1187297" y="1345265"/>
                    <a:pt x="1192616" y="1342099"/>
                    <a:pt x="1197935" y="1339066"/>
                  </a:cubicBezTo>
                  <a:cubicBezTo>
                    <a:pt x="1201418" y="1337021"/>
                    <a:pt x="1205028" y="1334849"/>
                    <a:pt x="1208574" y="1332733"/>
                  </a:cubicBezTo>
                  <a:cubicBezTo>
                    <a:pt x="1212437" y="1330391"/>
                    <a:pt x="1215920" y="1327516"/>
                    <a:pt x="1219592" y="1324755"/>
                  </a:cubicBezTo>
                  <a:cubicBezTo>
                    <a:pt x="1223012" y="1322171"/>
                    <a:pt x="1226305" y="1319410"/>
                    <a:pt x="1229597" y="1316516"/>
                  </a:cubicBezTo>
                  <a:cubicBezTo>
                    <a:pt x="1234537" y="1312147"/>
                    <a:pt x="1239413" y="1307790"/>
                    <a:pt x="1243339" y="1302490"/>
                  </a:cubicBezTo>
                  <a:cubicBezTo>
                    <a:pt x="1244226" y="1303212"/>
                    <a:pt x="1245049" y="1303839"/>
                    <a:pt x="1245872" y="1304478"/>
                  </a:cubicBezTo>
                  <a:cubicBezTo>
                    <a:pt x="1250178" y="1307626"/>
                    <a:pt x="1254864" y="1310114"/>
                    <a:pt x="1259740" y="1312286"/>
                  </a:cubicBezTo>
                  <a:cubicBezTo>
                    <a:pt x="1262210" y="1313483"/>
                    <a:pt x="1264996" y="1314484"/>
                    <a:pt x="1267655" y="1315459"/>
                  </a:cubicBezTo>
                  <a:cubicBezTo>
                    <a:pt x="1270125" y="1316390"/>
                    <a:pt x="1272531" y="1317365"/>
                    <a:pt x="1275001" y="1318062"/>
                  </a:cubicBezTo>
                  <a:cubicBezTo>
                    <a:pt x="1284310" y="1320905"/>
                    <a:pt x="1293556" y="1323640"/>
                    <a:pt x="1302927" y="1326249"/>
                  </a:cubicBezTo>
                  <a:cubicBezTo>
                    <a:pt x="1306663" y="1327300"/>
                    <a:pt x="1310526" y="1328092"/>
                    <a:pt x="1314262" y="1329004"/>
                  </a:cubicBezTo>
                  <a:cubicBezTo>
                    <a:pt x="1318251" y="1329916"/>
                    <a:pt x="1321988" y="1330682"/>
                    <a:pt x="1326041" y="1331410"/>
                  </a:cubicBezTo>
                  <a:cubicBezTo>
                    <a:pt x="1331297" y="1332233"/>
                    <a:pt x="1336616" y="1333297"/>
                    <a:pt x="1341998" y="1333791"/>
                  </a:cubicBezTo>
                  <a:cubicBezTo>
                    <a:pt x="1346938" y="1334203"/>
                    <a:pt x="1351814" y="1334621"/>
                    <a:pt x="1356816" y="1335051"/>
                  </a:cubicBezTo>
                  <a:cubicBezTo>
                    <a:pt x="1360235" y="1335406"/>
                    <a:pt x="1363592" y="1335463"/>
                    <a:pt x="1367075" y="1335551"/>
                  </a:cubicBezTo>
                  <a:cubicBezTo>
                    <a:pt x="1372900" y="1335779"/>
                    <a:pt x="1378663" y="1335925"/>
                    <a:pt x="1384426" y="1335925"/>
                  </a:cubicBezTo>
                  <a:cubicBezTo>
                    <a:pt x="1385692" y="1335925"/>
                    <a:pt x="1386832" y="1335900"/>
                    <a:pt x="1387972" y="1335900"/>
                  </a:cubicBezTo>
                  <a:cubicBezTo>
                    <a:pt x="1399687" y="1335697"/>
                    <a:pt x="1411275" y="1334082"/>
                    <a:pt x="1422611" y="1331822"/>
                  </a:cubicBezTo>
                  <a:cubicBezTo>
                    <a:pt x="1434516" y="1329479"/>
                    <a:pt x="1446104" y="1325958"/>
                    <a:pt x="1457439" y="1321588"/>
                  </a:cubicBezTo>
                  <a:cubicBezTo>
                    <a:pt x="1477196" y="1313901"/>
                    <a:pt x="1495117" y="1302838"/>
                    <a:pt x="1511644" y="1289806"/>
                  </a:cubicBezTo>
                  <a:cubicBezTo>
                    <a:pt x="1515443" y="1286849"/>
                    <a:pt x="1519243" y="1283892"/>
                    <a:pt x="1522979" y="1280928"/>
                  </a:cubicBezTo>
                  <a:cubicBezTo>
                    <a:pt x="1532225" y="1273741"/>
                    <a:pt x="1540584" y="1265578"/>
                    <a:pt x="1548309" y="1256833"/>
                  </a:cubicBezTo>
                  <a:cubicBezTo>
                    <a:pt x="1553501" y="1251077"/>
                    <a:pt x="1558187" y="1244859"/>
                    <a:pt x="1562684" y="1238526"/>
                  </a:cubicBezTo>
                  <a:cubicBezTo>
                    <a:pt x="1565216" y="1234923"/>
                    <a:pt x="1568066" y="1231339"/>
                    <a:pt x="1570409" y="1227520"/>
                  </a:cubicBezTo>
                  <a:cubicBezTo>
                    <a:pt x="1573132" y="1223297"/>
                    <a:pt x="1575792" y="1219067"/>
                    <a:pt x="1578515" y="1214849"/>
                  </a:cubicBezTo>
                  <a:cubicBezTo>
                    <a:pt x="1580795" y="1211322"/>
                    <a:pt x="1582567" y="1207516"/>
                    <a:pt x="1584594" y="1203907"/>
                  </a:cubicBezTo>
                  <a:cubicBezTo>
                    <a:pt x="1593776" y="1186942"/>
                    <a:pt x="1600804" y="1169110"/>
                    <a:pt x="1605491" y="1150360"/>
                  </a:cubicBezTo>
                  <a:cubicBezTo>
                    <a:pt x="1609037" y="1136568"/>
                    <a:pt x="1610810" y="1122130"/>
                    <a:pt x="1612393" y="1107939"/>
                  </a:cubicBezTo>
                  <a:cubicBezTo>
                    <a:pt x="1613469" y="1098452"/>
                    <a:pt x="1614103" y="1088853"/>
                    <a:pt x="1613280" y="1079335"/>
                  </a:cubicBezTo>
                  <a:cubicBezTo>
                    <a:pt x="1612709" y="1071230"/>
                    <a:pt x="1612203" y="1063194"/>
                    <a:pt x="1610177" y="1055322"/>
                  </a:cubicBezTo>
                  <a:cubicBezTo>
                    <a:pt x="1608657" y="1049889"/>
                    <a:pt x="1606377" y="1044652"/>
                    <a:pt x="1604161" y="1039517"/>
                  </a:cubicBezTo>
                  <a:cubicBezTo>
                    <a:pt x="1603021" y="1036718"/>
                    <a:pt x="1601628" y="1033969"/>
                    <a:pt x="1600298" y="1031209"/>
                  </a:cubicBezTo>
                  <a:cubicBezTo>
                    <a:pt x="1597195" y="1024661"/>
                    <a:pt x="1594092" y="1018119"/>
                    <a:pt x="1590420" y="1011901"/>
                  </a:cubicBezTo>
                  <a:cubicBezTo>
                    <a:pt x="1586367" y="1005125"/>
                    <a:pt x="1581301" y="999350"/>
                    <a:pt x="1575665" y="994006"/>
                  </a:cubicBezTo>
                  <a:cubicBezTo>
                    <a:pt x="1575982" y="993860"/>
                    <a:pt x="1576172" y="993657"/>
                    <a:pt x="1576488" y="993423"/>
                  </a:cubicBezTo>
                  <a:cubicBezTo>
                    <a:pt x="1581364" y="990276"/>
                    <a:pt x="1585860" y="986470"/>
                    <a:pt x="1590357" y="982651"/>
                  </a:cubicBezTo>
                  <a:cubicBezTo>
                    <a:pt x="1594535" y="979131"/>
                    <a:pt x="1598272" y="975255"/>
                    <a:pt x="1601818" y="971095"/>
                  </a:cubicBezTo>
                  <a:cubicBezTo>
                    <a:pt x="1605617" y="966668"/>
                    <a:pt x="1608847" y="961875"/>
                    <a:pt x="1612076" y="957069"/>
                  </a:cubicBezTo>
                  <a:cubicBezTo>
                    <a:pt x="1615686" y="951521"/>
                    <a:pt x="1618916" y="945664"/>
                    <a:pt x="1621829" y="939667"/>
                  </a:cubicBezTo>
                  <a:cubicBezTo>
                    <a:pt x="1626957" y="929104"/>
                    <a:pt x="1631074" y="917978"/>
                    <a:pt x="1634050" y="906694"/>
                  </a:cubicBezTo>
                  <a:cubicBezTo>
                    <a:pt x="1636710" y="896549"/>
                    <a:pt x="1637723" y="885848"/>
                    <a:pt x="1638293" y="875412"/>
                  </a:cubicBezTo>
                  <a:cubicBezTo>
                    <a:pt x="1638736" y="868864"/>
                    <a:pt x="1639053" y="862361"/>
                    <a:pt x="1638862" y="855819"/>
                  </a:cubicBezTo>
                  <a:cubicBezTo>
                    <a:pt x="1638736" y="850183"/>
                    <a:pt x="1637786" y="844548"/>
                    <a:pt x="1636900" y="839057"/>
                  </a:cubicBezTo>
                  <a:cubicBezTo>
                    <a:pt x="1635950" y="833839"/>
                    <a:pt x="1634873" y="828761"/>
                    <a:pt x="1633353" y="823758"/>
                  </a:cubicBezTo>
                  <a:cubicBezTo>
                    <a:pt x="1632530" y="821219"/>
                    <a:pt x="1631897" y="818762"/>
                    <a:pt x="1631074" y="816292"/>
                  </a:cubicBezTo>
                  <a:cubicBezTo>
                    <a:pt x="1630504" y="814449"/>
                    <a:pt x="1629744" y="812778"/>
                    <a:pt x="1629111" y="811074"/>
                  </a:cubicBezTo>
                  <a:cubicBezTo>
                    <a:pt x="1627655" y="807199"/>
                    <a:pt x="1625818" y="803469"/>
                    <a:pt x="1624172" y="799720"/>
                  </a:cubicBezTo>
                  <a:cubicBezTo>
                    <a:pt x="1621069" y="793179"/>
                    <a:pt x="1618156" y="786549"/>
                    <a:pt x="1613976" y="780647"/>
                  </a:cubicBezTo>
                  <a:cubicBezTo>
                    <a:pt x="1610493" y="775777"/>
                    <a:pt x="1606377" y="771345"/>
                    <a:pt x="1602071" y="767178"/>
                  </a:cubicBezTo>
                  <a:cubicBezTo>
                    <a:pt x="1597449" y="762745"/>
                    <a:pt x="1592003" y="759003"/>
                    <a:pt x="1586683" y="755412"/>
                  </a:cubicBezTo>
                  <a:cubicBezTo>
                    <a:pt x="1579971" y="750815"/>
                    <a:pt x="1572689" y="747167"/>
                    <a:pt x="1565090" y="744273"/>
                  </a:cubicBezTo>
                  <a:cubicBezTo>
                    <a:pt x="1565153" y="744210"/>
                    <a:pt x="1565343" y="744064"/>
                    <a:pt x="1565406" y="743912"/>
                  </a:cubicBezTo>
                  <a:cubicBezTo>
                    <a:pt x="1571106" y="736807"/>
                    <a:pt x="1575792" y="729063"/>
                    <a:pt x="1580478" y="721318"/>
                  </a:cubicBezTo>
                  <a:cubicBezTo>
                    <a:pt x="1585164" y="713549"/>
                    <a:pt x="1588773" y="705158"/>
                    <a:pt x="1591623" y="696641"/>
                  </a:cubicBezTo>
                  <a:cubicBezTo>
                    <a:pt x="1594789" y="687408"/>
                    <a:pt x="1595739" y="677549"/>
                    <a:pt x="1596815" y="667892"/>
                  </a:cubicBezTo>
                  <a:cubicBezTo>
                    <a:pt x="1597322" y="663111"/>
                    <a:pt x="1597828" y="658247"/>
                    <a:pt x="1598209" y="653435"/>
                  </a:cubicBezTo>
                  <a:cubicBezTo>
                    <a:pt x="1598461" y="651611"/>
                    <a:pt x="1598461" y="649851"/>
                    <a:pt x="1598652" y="648008"/>
                  </a:cubicBezTo>
                  <a:cubicBezTo>
                    <a:pt x="1598715" y="647033"/>
                    <a:pt x="1598778" y="646064"/>
                    <a:pt x="1598842" y="645070"/>
                  </a:cubicBezTo>
                  <a:cubicBezTo>
                    <a:pt x="1599095" y="641542"/>
                    <a:pt x="1598842" y="638231"/>
                    <a:pt x="1598209" y="634773"/>
                  </a:cubicBezTo>
                  <a:cubicBezTo>
                    <a:pt x="1596942" y="629403"/>
                    <a:pt x="1594789" y="624622"/>
                    <a:pt x="1592446" y="619696"/>
                  </a:cubicBezTo>
                  <a:cubicBezTo>
                    <a:pt x="1590357" y="615117"/>
                    <a:pt x="1587507" y="610969"/>
                    <a:pt x="1584467" y="606929"/>
                  </a:cubicBezTo>
                  <a:cubicBezTo>
                    <a:pt x="1580035" y="600945"/>
                    <a:pt x="1574715" y="595664"/>
                    <a:pt x="1569459" y="590383"/>
                  </a:cubicBezTo>
                  <a:cubicBezTo>
                    <a:pt x="1563950" y="584829"/>
                    <a:pt x="1557935" y="580099"/>
                    <a:pt x="1551539" y="575654"/>
                  </a:cubicBezTo>
                  <a:cubicBezTo>
                    <a:pt x="1546409" y="572196"/>
                    <a:pt x="1541280" y="568814"/>
                    <a:pt x="1535644" y="566288"/>
                  </a:cubicBezTo>
                  <a:cubicBezTo>
                    <a:pt x="1523803" y="560924"/>
                    <a:pt x="1510948" y="558961"/>
                    <a:pt x="1498093" y="558106"/>
                  </a:cubicBezTo>
                  <a:cubicBezTo>
                    <a:pt x="1498219" y="557897"/>
                    <a:pt x="1498410" y="557695"/>
                    <a:pt x="1498536" y="557467"/>
                  </a:cubicBezTo>
                  <a:cubicBezTo>
                    <a:pt x="1503412" y="550507"/>
                    <a:pt x="1507781" y="543168"/>
                    <a:pt x="1512404" y="535981"/>
                  </a:cubicBezTo>
                  <a:cubicBezTo>
                    <a:pt x="1516710" y="529003"/>
                    <a:pt x="1519877" y="521543"/>
                    <a:pt x="1523296" y="514064"/>
                  </a:cubicBezTo>
                  <a:cubicBezTo>
                    <a:pt x="1524246" y="512158"/>
                    <a:pt x="1524879" y="509980"/>
                    <a:pt x="1525639" y="507998"/>
                  </a:cubicBezTo>
                  <a:cubicBezTo>
                    <a:pt x="1526652" y="505408"/>
                    <a:pt x="1527729" y="502736"/>
                    <a:pt x="1528741" y="500101"/>
                  </a:cubicBezTo>
                  <a:cubicBezTo>
                    <a:pt x="1530262" y="495960"/>
                    <a:pt x="1531465" y="491590"/>
                    <a:pt x="1532858" y="487284"/>
                  </a:cubicBezTo>
                  <a:cubicBezTo>
                    <a:pt x="1534125" y="483282"/>
                    <a:pt x="1534884" y="479058"/>
                    <a:pt x="1536024" y="474955"/>
                  </a:cubicBezTo>
                  <a:cubicBezTo>
                    <a:pt x="1537101" y="470440"/>
                    <a:pt x="1537924" y="465805"/>
                    <a:pt x="1538684" y="461283"/>
                  </a:cubicBezTo>
                  <a:cubicBezTo>
                    <a:pt x="1539634" y="455856"/>
                    <a:pt x="1539950" y="450366"/>
                    <a:pt x="1539634" y="444946"/>
                  </a:cubicBezTo>
                  <a:cubicBezTo>
                    <a:pt x="1539507" y="441919"/>
                    <a:pt x="1538684" y="438810"/>
                    <a:pt x="1538114" y="435852"/>
                  </a:cubicBezTo>
                  <a:cubicBezTo>
                    <a:pt x="1537607" y="433117"/>
                    <a:pt x="1536720" y="430343"/>
                    <a:pt x="1536024" y="427671"/>
                  </a:cubicBezTo>
                  <a:cubicBezTo>
                    <a:pt x="1534567" y="422675"/>
                    <a:pt x="1532605" y="417951"/>
                    <a:pt x="1530388" y="413163"/>
                  </a:cubicBezTo>
                  <a:cubicBezTo>
                    <a:pt x="1528868" y="410054"/>
                    <a:pt x="1526969" y="407034"/>
                    <a:pt x="1525132" y="404070"/>
                  </a:cubicBezTo>
                  <a:cubicBezTo>
                    <a:pt x="1520636" y="396528"/>
                    <a:pt x="1515000" y="389987"/>
                    <a:pt x="1508795" y="383648"/>
                  </a:cubicBezTo>
                  <a:cubicBezTo>
                    <a:pt x="1505122" y="379779"/>
                    <a:pt x="1500183" y="376644"/>
                    <a:pt x="1495686" y="373624"/>
                  </a:cubicBezTo>
                  <a:cubicBezTo>
                    <a:pt x="1492710" y="371572"/>
                    <a:pt x="1489417" y="369685"/>
                    <a:pt x="1486188" y="367779"/>
                  </a:cubicBezTo>
                  <a:cubicBezTo>
                    <a:pt x="1478779" y="363346"/>
                    <a:pt x="1470927" y="359680"/>
                    <a:pt x="1463074" y="356102"/>
                  </a:cubicBezTo>
                  <a:cubicBezTo>
                    <a:pt x="1457945" y="353695"/>
                    <a:pt x="1452436" y="351935"/>
                    <a:pt x="1447054" y="350175"/>
                  </a:cubicBezTo>
                  <a:cubicBezTo>
                    <a:pt x="1441291" y="348186"/>
                    <a:pt x="1435338" y="346629"/>
                    <a:pt x="1429386" y="345305"/>
                  </a:cubicBezTo>
                  <a:cubicBezTo>
                    <a:pt x="1418874" y="342842"/>
                    <a:pt x="1407855" y="341493"/>
                    <a:pt x="1396964" y="340866"/>
                  </a:cubicBezTo>
                  <a:cubicBezTo>
                    <a:pt x="1387592" y="340372"/>
                    <a:pt x="1378093" y="339878"/>
                    <a:pt x="1368658" y="339524"/>
                  </a:cubicBezTo>
                  <a:cubicBezTo>
                    <a:pt x="1365681" y="339397"/>
                    <a:pt x="1362642" y="339359"/>
                    <a:pt x="1359539" y="339359"/>
                  </a:cubicBezTo>
                  <a:cubicBezTo>
                    <a:pt x="1354157" y="339359"/>
                    <a:pt x="1348711" y="339524"/>
                    <a:pt x="1343265" y="339789"/>
                  </a:cubicBezTo>
                  <a:cubicBezTo>
                    <a:pt x="1335666" y="340169"/>
                    <a:pt x="1328194" y="341373"/>
                    <a:pt x="1320721" y="342633"/>
                  </a:cubicBezTo>
                  <a:cubicBezTo>
                    <a:pt x="1321228" y="341784"/>
                    <a:pt x="1321671" y="340866"/>
                    <a:pt x="1322178" y="339960"/>
                  </a:cubicBezTo>
                  <a:cubicBezTo>
                    <a:pt x="1326230" y="332425"/>
                    <a:pt x="1330347" y="324801"/>
                    <a:pt x="1334336" y="317195"/>
                  </a:cubicBezTo>
                  <a:cubicBezTo>
                    <a:pt x="1338642" y="309216"/>
                    <a:pt x="1342442" y="301117"/>
                    <a:pt x="1346051" y="292815"/>
                  </a:cubicBezTo>
                  <a:cubicBezTo>
                    <a:pt x="1349661" y="284571"/>
                    <a:pt x="1352700" y="276035"/>
                    <a:pt x="1355170" y="267435"/>
                  </a:cubicBezTo>
                  <a:cubicBezTo>
                    <a:pt x="1357450" y="259342"/>
                    <a:pt x="1358526" y="250945"/>
                    <a:pt x="1359666" y="242625"/>
                  </a:cubicBezTo>
                  <a:cubicBezTo>
                    <a:pt x="1360806" y="232847"/>
                    <a:pt x="1361819" y="222982"/>
                    <a:pt x="1362832" y="213191"/>
                  </a:cubicBezTo>
                  <a:cubicBezTo>
                    <a:pt x="1364036" y="200989"/>
                    <a:pt x="1364225" y="188932"/>
                    <a:pt x="1362642" y="176831"/>
                  </a:cubicBezTo>
                  <a:cubicBezTo>
                    <a:pt x="1361819" y="170910"/>
                    <a:pt x="1360616" y="165065"/>
                    <a:pt x="1358969" y="159347"/>
                  </a:cubicBezTo>
                  <a:cubicBezTo>
                    <a:pt x="1357133" y="152577"/>
                    <a:pt x="1354347" y="146169"/>
                    <a:pt x="1351371" y="139748"/>
                  </a:cubicBezTo>
                  <a:cubicBezTo>
                    <a:pt x="1348774" y="134201"/>
                    <a:pt x="1345988" y="128692"/>
                    <a:pt x="1343265" y="123201"/>
                  </a:cubicBezTo>
                  <a:cubicBezTo>
                    <a:pt x="1338768" y="114602"/>
                    <a:pt x="1333640" y="106484"/>
                    <a:pt x="1327624" y="98885"/>
                  </a:cubicBezTo>
                  <a:cubicBezTo>
                    <a:pt x="1324078" y="94307"/>
                    <a:pt x="1320215" y="89937"/>
                    <a:pt x="1316099" y="85853"/>
                  </a:cubicBezTo>
                  <a:cubicBezTo>
                    <a:pt x="1312173" y="81831"/>
                    <a:pt x="1307740" y="78520"/>
                    <a:pt x="1303307" y="75208"/>
                  </a:cubicBezTo>
                  <a:cubicBezTo>
                    <a:pt x="1294125" y="68432"/>
                    <a:pt x="1284310" y="62733"/>
                    <a:pt x="1273798" y="58224"/>
                  </a:cubicBezTo>
                  <a:cubicBezTo>
                    <a:pt x="1262653" y="53576"/>
                    <a:pt x="1251001" y="50619"/>
                    <a:pt x="1238970" y="49770"/>
                  </a:cubicBezTo>
                  <a:cubicBezTo>
                    <a:pt x="1236500" y="49581"/>
                    <a:pt x="1234031" y="49498"/>
                    <a:pt x="1231561" y="49498"/>
                  </a:cubicBezTo>
                  <a:cubicBezTo>
                    <a:pt x="1220669" y="49498"/>
                    <a:pt x="1209967" y="51157"/>
                    <a:pt x="1199329" y="53576"/>
                  </a:cubicBezTo>
                  <a:cubicBezTo>
                    <a:pt x="1190337" y="55552"/>
                    <a:pt x="1181598" y="58661"/>
                    <a:pt x="1172986" y="61682"/>
                  </a:cubicBezTo>
                  <a:cubicBezTo>
                    <a:pt x="1164627" y="64500"/>
                    <a:pt x="1156522" y="68021"/>
                    <a:pt x="1148416" y="71478"/>
                  </a:cubicBezTo>
                  <a:cubicBezTo>
                    <a:pt x="1132331" y="78374"/>
                    <a:pt x="1116881" y="86625"/>
                    <a:pt x="1101936" y="95718"/>
                  </a:cubicBezTo>
                  <a:cubicBezTo>
                    <a:pt x="1097820" y="98175"/>
                    <a:pt x="1094021" y="100727"/>
                    <a:pt x="1090158" y="103400"/>
                  </a:cubicBezTo>
                  <a:cubicBezTo>
                    <a:pt x="1086548" y="105863"/>
                    <a:pt x="1083002" y="108536"/>
                    <a:pt x="1079582" y="111144"/>
                  </a:cubicBezTo>
                  <a:cubicBezTo>
                    <a:pt x="1078696" y="111784"/>
                    <a:pt x="1077746" y="112493"/>
                    <a:pt x="1076733" y="113196"/>
                  </a:cubicBezTo>
                  <a:cubicBezTo>
                    <a:pt x="1076986" y="110942"/>
                    <a:pt x="1077176" y="108681"/>
                    <a:pt x="1077366" y="106427"/>
                  </a:cubicBezTo>
                  <a:cubicBezTo>
                    <a:pt x="1078569" y="90577"/>
                    <a:pt x="1075339" y="74790"/>
                    <a:pt x="1069514" y="60143"/>
                  </a:cubicBezTo>
                  <a:cubicBezTo>
                    <a:pt x="1067931" y="56166"/>
                    <a:pt x="1066221" y="52316"/>
                    <a:pt x="1064511" y="48504"/>
                  </a:cubicBezTo>
                  <a:cubicBezTo>
                    <a:pt x="1063434" y="46041"/>
                    <a:pt x="1062168" y="43571"/>
                    <a:pt x="1061092" y="41114"/>
                  </a:cubicBezTo>
                  <a:cubicBezTo>
                    <a:pt x="1058496" y="35972"/>
                    <a:pt x="1054886" y="31584"/>
                    <a:pt x="1051150" y="27290"/>
                  </a:cubicBezTo>
                  <a:cubicBezTo>
                    <a:pt x="1048047" y="23713"/>
                    <a:pt x="1044817" y="20110"/>
                    <a:pt x="1041398" y="16931"/>
                  </a:cubicBezTo>
                  <a:cubicBezTo>
                    <a:pt x="1039561" y="15385"/>
                    <a:pt x="1037598" y="14182"/>
                    <a:pt x="1035698" y="12852"/>
                  </a:cubicBezTo>
                  <a:cubicBezTo>
                    <a:pt x="1034432" y="12067"/>
                    <a:pt x="1033229" y="11301"/>
                    <a:pt x="1031962" y="10680"/>
                  </a:cubicBezTo>
                  <a:cubicBezTo>
                    <a:pt x="1028290" y="8546"/>
                    <a:pt x="1024491" y="6868"/>
                    <a:pt x="1020311" y="5437"/>
                  </a:cubicBezTo>
                  <a:cubicBezTo>
                    <a:pt x="1008343" y="1214"/>
                    <a:pt x="995805" y="-547"/>
                    <a:pt x="98320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25" name="Left Arrow 24">
            <a:hlinkClick r:id="rId5" action="ppaction://hlinksldjump"/>
          </p:cNvPr>
          <p:cNvSpPr/>
          <p:nvPr/>
        </p:nvSpPr>
        <p:spPr>
          <a:xfrm>
            <a:off x="453968" y="5974752"/>
            <a:ext cx="593467" cy="4476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32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  <p:bldP spid="2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2829" y="-54126"/>
            <a:ext cx="11643245" cy="70616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D76C05B-C50A-4E03-9275-7B86E2FACC4F}"/>
              </a:ext>
            </a:extLst>
          </p:cNvPr>
          <p:cNvSpPr txBox="1"/>
          <p:nvPr/>
        </p:nvSpPr>
        <p:spPr>
          <a:xfrm>
            <a:off x="2445073" y="459560"/>
            <a:ext cx="6642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800" dirty="0">
                <a:latin typeface="Comic Sans MS" panose="030F0702030302020204" pitchFamily="66" charset="0"/>
              </a:rPr>
              <a:t>Why does she like …?</a:t>
            </a:r>
            <a:endParaRPr lang="en-US" sz="480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7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76681A66-F9D2-446B-ABB2-F9EDC20D98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8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9442938D-6047-4678-A031-B32EDC65B5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106B36-E14A-40B0-8860-B6EA0D95F8AB}"/>
              </a:ext>
            </a:extLst>
          </p:cNvPr>
          <p:cNvGrpSpPr/>
          <p:nvPr/>
        </p:nvGrpSpPr>
        <p:grpSpPr>
          <a:xfrm>
            <a:off x="3924807" y="5382627"/>
            <a:ext cx="6050864" cy="952073"/>
            <a:chOff x="281535" y="3860275"/>
            <a:chExt cx="7228017" cy="986330"/>
          </a:xfrm>
        </p:grpSpPr>
        <p:sp>
          <p:nvSpPr>
            <p:cNvPr id="20" name="Rounded Rectangular Callout 15">
              <a:extLst>
                <a:ext uri="{FF2B5EF4-FFF2-40B4-BE49-F238E27FC236}">
                  <a16:creationId xmlns:a16="http://schemas.microsoft.com/office/drawing/2014/main" id="{5F351566-67B2-4CF4-A410-CA02C89C5FBA}"/>
                </a:ext>
              </a:extLst>
            </p:cNvPr>
            <p:cNvSpPr/>
            <p:nvPr/>
          </p:nvSpPr>
          <p:spPr>
            <a:xfrm>
              <a:off x="281535" y="3860275"/>
              <a:ext cx="6577514" cy="986330"/>
            </a:xfrm>
            <a:prstGeom prst="wedgeRoundRectCallout">
              <a:avLst>
                <a:gd name="adj1" fmla="val 59074"/>
                <a:gd name="adj2" fmla="val 10380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21" name="Google Shape;2128;p49">
              <a:extLst>
                <a:ext uri="{FF2B5EF4-FFF2-40B4-BE49-F238E27FC236}">
                  <a16:creationId xmlns:a16="http://schemas.microsoft.com/office/drawing/2014/main" id="{76095216-5AA1-4425-BEB2-8BD945132D51}"/>
                </a:ext>
              </a:extLst>
            </p:cNvPr>
            <p:cNvSpPr txBox="1">
              <a:spLocks/>
            </p:cNvSpPr>
            <p:nvPr/>
          </p:nvSpPr>
          <p:spPr>
            <a:xfrm>
              <a:off x="282800" y="3913781"/>
              <a:ext cx="7226752" cy="4919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algn="l" defTabSz="1219170">
                <a:buClr>
                  <a:srgbClr val="000000"/>
                </a:buClr>
                <a:defRPr/>
              </a:pPr>
              <a:endParaRPr lang="en-US" sz="6400" b="0" kern="0" dirty="0">
                <a:solidFill>
                  <a:srgbClr val="000000"/>
                </a:solidFill>
                <a:latin typeface="Comic Sans MS" panose="030F0702030302020204" pitchFamily="66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22" name="Google Shape;2128;p49">
            <a:extLst>
              <a:ext uri="{FF2B5EF4-FFF2-40B4-BE49-F238E27FC236}">
                <a16:creationId xmlns:a16="http://schemas.microsoft.com/office/drawing/2014/main" id="{10BC2016-20F7-4336-A1CD-E7F3C90D2F9F}"/>
              </a:ext>
            </a:extLst>
          </p:cNvPr>
          <p:cNvSpPr txBox="1">
            <a:spLocks/>
          </p:cNvSpPr>
          <p:nvPr/>
        </p:nvSpPr>
        <p:spPr>
          <a:xfrm>
            <a:off x="3896321" y="5240936"/>
            <a:ext cx="5687971" cy="115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4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US" sz="5333" b="0" dirty="0">
                <a:solidFill>
                  <a:srgbClr val="250E0B"/>
                </a:solidFill>
                <a:latin typeface="Comic Sans MS" panose="030F0702030302020204" pitchFamily="66" charset="0"/>
                <a:ea typeface="Frijole"/>
                <a:cs typeface="Frijole"/>
                <a:sym typeface="Arial"/>
              </a:rPr>
              <a:t>playing games</a:t>
            </a:r>
            <a:endParaRPr lang="en-US" sz="5333" b="0" kern="0" dirty="0">
              <a:solidFill>
                <a:srgbClr val="250E0B"/>
              </a:solidFill>
              <a:latin typeface="Comic Sans MS" panose="030F0702030302020204" pitchFamily="66" charset="0"/>
              <a:ea typeface="Frijole"/>
              <a:cs typeface="Frijole"/>
              <a:sym typeface="Arial"/>
            </a:endParaRPr>
          </a:p>
        </p:txBody>
      </p:sp>
      <p:sp>
        <p:nvSpPr>
          <p:cNvPr id="23" name="Rectangle: Rounded Corners 23">
            <a:extLst>
              <a:ext uri="{FF2B5EF4-FFF2-40B4-BE49-F238E27FC236}">
                <a16:creationId xmlns:a16="http://schemas.microsoft.com/office/drawing/2014/main" id="{36611FE7-BBE8-4F2D-846B-D291CA30DD8E}"/>
              </a:ext>
            </a:extLst>
          </p:cNvPr>
          <p:cNvSpPr/>
          <p:nvPr/>
        </p:nvSpPr>
        <p:spPr>
          <a:xfrm>
            <a:off x="5431273" y="1798168"/>
            <a:ext cx="3560914" cy="9438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reading book </a:t>
            </a:r>
          </a:p>
        </p:txBody>
      </p:sp>
      <p:sp>
        <p:nvSpPr>
          <p:cNvPr id="24" name="Rectangle: Rounded Corners 24">
            <a:extLst>
              <a:ext uri="{FF2B5EF4-FFF2-40B4-BE49-F238E27FC236}">
                <a16:creationId xmlns:a16="http://schemas.microsoft.com/office/drawing/2014/main" id="{E5231ADB-67FB-4C0E-B7FD-E933128FF5C3}"/>
              </a:ext>
            </a:extLst>
          </p:cNvPr>
          <p:cNvSpPr/>
          <p:nvPr/>
        </p:nvSpPr>
        <p:spPr>
          <a:xfrm>
            <a:off x="5431273" y="3008160"/>
            <a:ext cx="3741007" cy="9438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doing project</a:t>
            </a:r>
          </a:p>
        </p:txBody>
      </p:sp>
      <p:sp>
        <p:nvSpPr>
          <p:cNvPr id="26" name="Rectangle: Rounded Corners 24">
            <a:extLst>
              <a:ext uri="{FF2B5EF4-FFF2-40B4-BE49-F238E27FC236}">
                <a16:creationId xmlns:a16="http://schemas.microsoft.com/office/drawing/2014/main" id="{E5231ADB-67FB-4C0E-B7FD-E933128FF5C3}"/>
              </a:ext>
            </a:extLst>
          </p:cNvPr>
          <p:cNvSpPr/>
          <p:nvPr/>
        </p:nvSpPr>
        <p:spPr>
          <a:xfrm>
            <a:off x="5431273" y="4174945"/>
            <a:ext cx="3741007" cy="9438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playing games</a:t>
            </a:r>
          </a:p>
        </p:txBody>
      </p:sp>
      <p:pic>
        <p:nvPicPr>
          <p:cNvPr id="6146" name="Picture 2" descr="http://www.clipartbest.com/cliparts/jix/Eyg/jixEyg9iE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33" y="2169774"/>
            <a:ext cx="4210001" cy="261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Picture 2">
            <a:extLst>
              <a:ext uri="{FF2B5EF4-FFF2-40B4-BE49-F238E27FC236}">
                <a16:creationId xmlns:a16="http://schemas.microsoft.com/office/drawing/2014/main" id="{E6887711-598A-495C-90A2-3746316FFD01}"/>
              </a:ext>
            </a:extLst>
          </p:cNvPr>
          <p:cNvGrpSpPr/>
          <p:nvPr/>
        </p:nvGrpSpPr>
        <p:grpSpPr>
          <a:xfrm>
            <a:off x="10005216" y="4662948"/>
            <a:ext cx="1377017" cy="1246222"/>
            <a:chOff x="7812073" y="3067624"/>
            <a:chExt cx="1640088" cy="1361472"/>
          </a:xfrm>
        </p:grpSpPr>
        <p:sp>
          <p:nvSpPr>
            <p:cNvPr id="29" name="Freeform: Shape 15">
              <a:extLst>
                <a:ext uri="{FF2B5EF4-FFF2-40B4-BE49-F238E27FC236}">
                  <a16:creationId xmlns:a16="http://schemas.microsoft.com/office/drawing/2014/main" id="{7CC446A6-A9E0-4FB2-B467-CE27859F6D85}"/>
                </a:ext>
              </a:extLst>
            </p:cNvPr>
            <p:cNvSpPr/>
            <p:nvPr/>
          </p:nvSpPr>
          <p:spPr>
            <a:xfrm>
              <a:off x="8059046" y="3472893"/>
              <a:ext cx="1051171" cy="835880"/>
            </a:xfrm>
            <a:custGeom>
              <a:avLst/>
              <a:gdLst>
                <a:gd name="connsiteX0" fmla="*/ 503197 w 1051171"/>
                <a:gd name="connsiteY0" fmla="*/ -547 h 835880"/>
                <a:gd name="connsiteX1" fmla="*/ 497497 w 1051171"/>
                <a:gd name="connsiteY1" fmla="*/ -484 h 835880"/>
                <a:gd name="connsiteX2" fmla="*/ 493192 w 1051171"/>
                <a:gd name="connsiteY2" fmla="*/ -402 h 835880"/>
                <a:gd name="connsiteX3" fmla="*/ 480020 w 1051171"/>
                <a:gd name="connsiteY3" fmla="*/ -249 h 835880"/>
                <a:gd name="connsiteX4" fmla="*/ 479450 w 1051171"/>
                <a:gd name="connsiteY4" fmla="*/ -249 h 835880"/>
                <a:gd name="connsiteX5" fmla="*/ 477867 w 1051171"/>
                <a:gd name="connsiteY5" fmla="*/ -319 h 835880"/>
                <a:gd name="connsiteX6" fmla="*/ 476157 w 1051171"/>
                <a:gd name="connsiteY6" fmla="*/ -319 h 835880"/>
                <a:gd name="connsiteX7" fmla="*/ 473687 w 1051171"/>
                <a:gd name="connsiteY7" fmla="*/ -249 h 835880"/>
                <a:gd name="connsiteX8" fmla="*/ 451081 w 1051171"/>
                <a:gd name="connsiteY8" fmla="*/ 1384 h 835880"/>
                <a:gd name="connsiteX9" fmla="*/ 435250 w 1051171"/>
                <a:gd name="connsiteY9" fmla="*/ 3164 h 835880"/>
                <a:gd name="connsiteX10" fmla="*/ 395166 w 1051171"/>
                <a:gd name="connsiteY10" fmla="*/ 9154 h 835880"/>
                <a:gd name="connsiteX11" fmla="*/ 375978 w 1051171"/>
                <a:gd name="connsiteY11" fmla="*/ 12922 h 835880"/>
                <a:gd name="connsiteX12" fmla="*/ 370596 w 1051171"/>
                <a:gd name="connsiteY12" fmla="*/ 14055 h 835880"/>
                <a:gd name="connsiteX13" fmla="*/ 355208 w 1051171"/>
                <a:gd name="connsiteY13" fmla="*/ 18000 h 835880"/>
                <a:gd name="connsiteX14" fmla="*/ 349192 w 1051171"/>
                <a:gd name="connsiteY14" fmla="*/ 19546 h 835880"/>
                <a:gd name="connsiteX15" fmla="*/ 336970 w 1051171"/>
                <a:gd name="connsiteY15" fmla="*/ 23130 h 835880"/>
                <a:gd name="connsiteX16" fmla="*/ 323419 w 1051171"/>
                <a:gd name="connsiteY16" fmla="*/ 27676 h 835880"/>
                <a:gd name="connsiteX17" fmla="*/ 314680 w 1051171"/>
                <a:gd name="connsiteY17" fmla="*/ 30672 h 835880"/>
                <a:gd name="connsiteX18" fmla="*/ 302459 w 1051171"/>
                <a:gd name="connsiteY18" fmla="*/ 35453 h 835880"/>
                <a:gd name="connsiteX19" fmla="*/ 298912 w 1051171"/>
                <a:gd name="connsiteY19" fmla="*/ 36941 h 835880"/>
                <a:gd name="connsiteX20" fmla="*/ 267123 w 1051171"/>
                <a:gd name="connsiteY20" fmla="*/ 51354 h 835880"/>
                <a:gd name="connsiteX21" fmla="*/ 218807 w 1051171"/>
                <a:gd name="connsiteY21" fmla="*/ 82490 h 835880"/>
                <a:gd name="connsiteX22" fmla="*/ 188412 w 1051171"/>
                <a:gd name="connsiteY22" fmla="*/ 107503 h 835880"/>
                <a:gd name="connsiteX23" fmla="*/ 159472 w 1051171"/>
                <a:gd name="connsiteY23" fmla="*/ 134030 h 835880"/>
                <a:gd name="connsiteX24" fmla="*/ 144528 w 1051171"/>
                <a:gd name="connsiteY24" fmla="*/ 148841 h 835880"/>
                <a:gd name="connsiteX25" fmla="*/ 135599 w 1051171"/>
                <a:gd name="connsiteY25" fmla="*/ 158251 h 835880"/>
                <a:gd name="connsiteX26" fmla="*/ 131673 w 1051171"/>
                <a:gd name="connsiteY26" fmla="*/ 162671 h 835880"/>
                <a:gd name="connsiteX27" fmla="*/ 105520 w 1051171"/>
                <a:gd name="connsiteY27" fmla="*/ 194099 h 835880"/>
                <a:gd name="connsiteX28" fmla="*/ 102797 w 1051171"/>
                <a:gd name="connsiteY28" fmla="*/ 197867 h 835880"/>
                <a:gd name="connsiteX29" fmla="*/ 93805 w 1051171"/>
                <a:gd name="connsiteY29" fmla="*/ 210716 h 835880"/>
                <a:gd name="connsiteX30" fmla="*/ 82913 w 1051171"/>
                <a:gd name="connsiteY30" fmla="*/ 228168 h 835880"/>
                <a:gd name="connsiteX31" fmla="*/ 68348 w 1051171"/>
                <a:gd name="connsiteY31" fmla="*/ 254396 h 835880"/>
                <a:gd name="connsiteX32" fmla="*/ 63662 w 1051171"/>
                <a:gd name="connsiteY32" fmla="*/ 263028 h 835880"/>
                <a:gd name="connsiteX33" fmla="*/ 60180 w 1051171"/>
                <a:gd name="connsiteY33" fmla="*/ 269442 h 835880"/>
                <a:gd name="connsiteX34" fmla="*/ 47705 w 1051171"/>
                <a:gd name="connsiteY34" fmla="*/ 294247 h 835880"/>
                <a:gd name="connsiteX35" fmla="*/ 31874 w 1051171"/>
                <a:gd name="connsiteY35" fmla="*/ 335800 h 835880"/>
                <a:gd name="connsiteX36" fmla="*/ 9520 w 1051171"/>
                <a:gd name="connsiteY36" fmla="*/ 410193 h 835880"/>
                <a:gd name="connsiteX37" fmla="*/ -549 w 1051171"/>
                <a:gd name="connsiteY37" fmla="*/ 493174 h 835880"/>
                <a:gd name="connsiteX38" fmla="*/ 655 w 1051171"/>
                <a:gd name="connsiteY38" fmla="*/ 535430 h 835880"/>
                <a:gd name="connsiteX39" fmla="*/ 7177 w 1051171"/>
                <a:gd name="connsiteY39" fmla="*/ 563926 h 835880"/>
                <a:gd name="connsiteX40" fmla="*/ 18892 w 1051171"/>
                <a:gd name="connsiteY40" fmla="*/ 593302 h 835880"/>
                <a:gd name="connsiteX41" fmla="*/ 26111 w 1051171"/>
                <a:gd name="connsiteY41" fmla="*/ 607904 h 835880"/>
                <a:gd name="connsiteX42" fmla="*/ 27631 w 1051171"/>
                <a:gd name="connsiteY42" fmla="*/ 610900 h 835880"/>
                <a:gd name="connsiteX43" fmla="*/ 31177 w 1051171"/>
                <a:gd name="connsiteY43" fmla="*/ 617182 h 835880"/>
                <a:gd name="connsiteX44" fmla="*/ 42322 w 1051171"/>
                <a:gd name="connsiteY44" fmla="*/ 633861 h 835880"/>
                <a:gd name="connsiteX45" fmla="*/ 48465 w 1051171"/>
                <a:gd name="connsiteY45" fmla="*/ 641549 h 835880"/>
                <a:gd name="connsiteX46" fmla="*/ 50745 w 1051171"/>
                <a:gd name="connsiteY46" fmla="*/ 644189 h 835880"/>
                <a:gd name="connsiteX47" fmla="*/ 56507 w 1051171"/>
                <a:gd name="connsiteY47" fmla="*/ 650750 h 835880"/>
                <a:gd name="connsiteX48" fmla="*/ 70945 w 1051171"/>
                <a:gd name="connsiteY48" fmla="*/ 665352 h 835880"/>
                <a:gd name="connsiteX49" fmla="*/ 98048 w 1051171"/>
                <a:gd name="connsiteY49" fmla="*/ 690365 h 835880"/>
                <a:gd name="connsiteX50" fmla="*/ 162638 w 1051171"/>
                <a:gd name="connsiteY50" fmla="*/ 735896 h 835880"/>
                <a:gd name="connsiteX51" fmla="*/ 228496 w 1051171"/>
                <a:gd name="connsiteY51" fmla="*/ 769255 h 835880"/>
                <a:gd name="connsiteX52" fmla="*/ 266997 w 1051171"/>
                <a:gd name="connsiteY52" fmla="*/ 783230 h 835880"/>
                <a:gd name="connsiteX53" fmla="*/ 295683 w 1051171"/>
                <a:gd name="connsiteY53" fmla="*/ 791361 h 835880"/>
                <a:gd name="connsiteX54" fmla="*/ 301509 w 1051171"/>
                <a:gd name="connsiteY54" fmla="*/ 792932 h 835880"/>
                <a:gd name="connsiteX55" fmla="*/ 310944 w 1051171"/>
                <a:gd name="connsiteY55" fmla="*/ 795446 h 835880"/>
                <a:gd name="connsiteX56" fmla="*/ 337477 w 1051171"/>
                <a:gd name="connsiteY56" fmla="*/ 802418 h 835880"/>
                <a:gd name="connsiteX57" fmla="*/ 349572 w 1051171"/>
                <a:gd name="connsiteY57" fmla="*/ 805185 h 835880"/>
                <a:gd name="connsiteX58" fmla="*/ 355208 w 1051171"/>
                <a:gd name="connsiteY58" fmla="*/ 806464 h 835880"/>
                <a:gd name="connsiteX59" fmla="*/ 358501 w 1051171"/>
                <a:gd name="connsiteY59" fmla="*/ 807180 h 835880"/>
                <a:gd name="connsiteX60" fmla="*/ 373255 w 1051171"/>
                <a:gd name="connsiteY60" fmla="*/ 810466 h 835880"/>
                <a:gd name="connsiteX61" fmla="*/ 444748 w 1051171"/>
                <a:gd name="connsiteY61" fmla="*/ 824360 h 835880"/>
                <a:gd name="connsiteX62" fmla="*/ 481223 w 1051171"/>
                <a:gd name="connsiteY62" fmla="*/ 829489 h 835880"/>
                <a:gd name="connsiteX63" fmla="*/ 522827 w 1051171"/>
                <a:gd name="connsiteY63" fmla="*/ 832991 h 835880"/>
                <a:gd name="connsiteX64" fmla="*/ 545244 w 1051171"/>
                <a:gd name="connsiteY64" fmla="*/ 833700 h 835880"/>
                <a:gd name="connsiteX65" fmla="*/ 560632 w 1051171"/>
                <a:gd name="connsiteY65" fmla="*/ 834188 h 835880"/>
                <a:gd name="connsiteX66" fmla="*/ 571080 w 1051171"/>
                <a:gd name="connsiteY66" fmla="*/ 834688 h 835880"/>
                <a:gd name="connsiteX67" fmla="*/ 578743 w 1051171"/>
                <a:gd name="connsiteY67" fmla="*/ 835042 h 835880"/>
                <a:gd name="connsiteX68" fmla="*/ 596157 w 1051171"/>
                <a:gd name="connsiteY68" fmla="*/ 835334 h 835880"/>
                <a:gd name="connsiteX69" fmla="*/ 598627 w 1051171"/>
                <a:gd name="connsiteY69" fmla="*/ 835334 h 835880"/>
                <a:gd name="connsiteX70" fmla="*/ 632885 w 1051171"/>
                <a:gd name="connsiteY70" fmla="*/ 834625 h 835880"/>
                <a:gd name="connsiteX71" fmla="*/ 639534 w 1051171"/>
                <a:gd name="connsiteY71" fmla="*/ 834409 h 835880"/>
                <a:gd name="connsiteX72" fmla="*/ 670816 w 1051171"/>
                <a:gd name="connsiteY72" fmla="*/ 833079 h 835880"/>
                <a:gd name="connsiteX73" fmla="*/ 685698 w 1051171"/>
                <a:gd name="connsiteY73" fmla="*/ 831351 h 835880"/>
                <a:gd name="connsiteX74" fmla="*/ 689497 w 1051171"/>
                <a:gd name="connsiteY74" fmla="*/ 830939 h 835880"/>
                <a:gd name="connsiteX75" fmla="*/ 706531 w 1051171"/>
                <a:gd name="connsiteY75" fmla="*/ 828419 h 835880"/>
                <a:gd name="connsiteX76" fmla="*/ 750921 w 1051171"/>
                <a:gd name="connsiteY76" fmla="*/ 820592 h 835880"/>
                <a:gd name="connsiteX77" fmla="*/ 762573 w 1051171"/>
                <a:gd name="connsiteY77" fmla="*/ 817736 h 835880"/>
                <a:gd name="connsiteX78" fmla="*/ 773908 w 1051171"/>
                <a:gd name="connsiteY78" fmla="*/ 813316 h 835880"/>
                <a:gd name="connsiteX79" fmla="*/ 775554 w 1051171"/>
                <a:gd name="connsiteY79" fmla="*/ 812606 h 835880"/>
                <a:gd name="connsiteX80" fmla="*/ 798605 w 1051171"/>
                <a:gd name="connsiteY80" fmla="*/ 801854 h 835880"/>
                <a:gd name="connsiteX81" fmla="*/ 830520 w 1051171"/>
                <a:gd name="connsiteY81" fmla="*/ 784947 h 835880"/>
                <a:gd name="connsiteX82" fmla="*/ 848441 w 1051171"/>
                <a:gd name="connsiteY82" fmla="*/ 774194 h 835880"/>
                <a:gd name="connsiteX83" fmla="*/ 859586 w 1051171"/>
                <a:gd name="connsiteY83" fmla="*/ 765981 h 835880"/>
                <a:gd name="connsiteX84" fmla="*/ 863258 w 1051171"/>
                <a:gd name="connsiteY84" fmla="*/ 763138 h 835880"/>
                <a:gd name="connsiteX85" fmla="*/ 876493 w 1051171"/>
                <a:gd name="connsiteY85" fmla="*/ 752094 h 835880"/>
                <a:gd name="connsiteX86" fmla="*/ 882446 w 1051171"/>
                <a:gd name="connsiteY86" fmla="*/ 746965 h 835880"/>
                <a:gd name="connsiteX87" fmla="*/ 892261 w 1051171"/>
                <a:gd name="connsiteY87" fmla="*/ 738200 h 835880"/>
                <a:gd name="connsiteX88" fmla="*/ 896884 w 1051171"/>
                <a:gd name="connsiteY88" fmla="*/ 733933 h 835880"/>
                <a:gd name="connsiteX89" fmla="*/ 922974 w 1051171"/>
                <a:gd name="connsiteY89" fmla="*/ 707672 h 835880"/>
                <a:gd name="connsiteX90" fmla="*/ 923480 w 1051171"/>
                <a:gd name="connsiteY90" fmla="*/ 707051 h 835880"/>
                <a:gd name="connsiteX91" fmla="*/ 948303 w 1051171"/>
                <a:gd name="connsiteY91" fmla="*/ 674484 h 835880"/>
                <a:gd name="connsiteX92" fmla="*/ 965718 w 1051171"/>
                <a:gd name="connsiteY92" fmla="*/ 642619 h 835880"/>
                <a:gd name="connsiteX93" fmla="*/ 968124 w 1051171"/>
                <a:gd name="connsiteY93" fmla="*/ 637990 h 835880"/>
                <a:gd name="connsiteX94" fmla="*/ 983258 w 1051171"/>
                <a:gd name="connsiteY94" fmla="*/ 608696 h 835880"/>
                <a:gd name="connsiteX95" fmla="*/ 1002002 w 1051171"/>
                <a:gd name="connsiteY95" fmla="*/ 570499 h 835880"/>
                <a:gd name="connsiteX96" fmla="*/ 1017960 w 1051171"/>
                <a:gd name="connsiteY96" fmla="*/ 530003 h 835880"/>
                <a:gd name="connsiteX97" fmla="*/ 1021569 w 1051171"/>
                <a:gd name="connsiteY97" fmla="*/ 517978 h 835880"/>
                <a:gd name="connsiteX98" fmla="*/ 1023406 w 1051171"/>
                <a:gd name="connsiteY98" fmla="*/ 512259 h 835880"/>
                <a:gd name="connsiteX99" fmla="*/ 1029169 w 1051171"/>
                <a:gd name="connsiteY99" fmla="*/ 494655 h 835880"/>
                <a:gd name="connsiteX100" fmla="*/ 1029485 w 1051171"/>
                <a:gd name="connsiteY100" fmla="*/ 493737 h 835880"/>
                <a:gd name="connsiteX101" fmla="*/ 1035754 w 1051171"/>
                <a:gd name="connsiteY101" fmla="*/ 475842 h 835880"/>
                <a:gd name="connsiteX102" fmla="*/ 1041959 w 1051171"/>
                <a:gd name="connsiteY102" fmla="*/ 458529 h 835880"/>
                <a:gd name="connsiteX103" fmla="*/ 1047089 w 1051171"/>
                <a:gd name="connsiteY103" fmla="*/ 440703 h 835880"/>
                <a:gd name="connsiteX104" fmla="*/ 1049432 w 1051171"/>
                <a:gd name="connsiteY104" fmla="*/ 424258 h 835880"/>
                <a:gd name="connsiteX105" fmla="*/ 1049432 w 1051171"/>
                <a:gd name="connsiteY105" fmla="*/ 423966 h 835880"/>
                <a:gd name="connsiteX106" fmla="*/ 1050002 w 1051171"/>
                <a:gd name="connsiteY106" fmla="*/ 411264 h 835880"/>
                <a:gd name="connsiteX107" fmla="*/ 1049432 w 1051171"/>
                <a:gd name="connsiteY107" fmla="*/ 396522 h 835880"/>
                <a:gd name="connsiteX108" fmla="*/ 1046646 w 1051171"/>
                <a:gd name="connsiteY108" fmla="*/ 357615 h 835880"/>
                <a:gd name="connsiteX109" fmla="*/ 1044493 w 1051171"/>
                <a:gd name="connsiteY109" fmla="*/ 338795 h 835880"/>
                <a:gd name="connsiteX110" fmla="*/ 1041959 w 1051171"/>
                <a:gd name="connsiteY110" fmla="*/ 322533 h 835880"/>
                <a:gd name="connsiteX111" fmla="*/ 1037717 w 1051171"/>
                <a:gd name="connsiteY111" fmla="*/ 309356 h 835880"/>
                <a:gd name="connsiteX112" fmla="*/ 1037084 w 1051171"/>
                <a:gd name="connsiteY112" fmla="*/ 307405 h 835880"/>
                <a:gd name="connsiteX113" fmla="*/ 1027332 w 1051171"/>
                <a:gd name="connsiteY113" fmla="*/ 286749 h 835880"/>
                <a:gd name="connsiteX114" fmla="*/ 1017833 w 1051171"/>
                <a:gd name="connsiteY114" fmla="*/ 273299 h 835880"/>
                <a:gd name="connsiteX115" fmla="*/ 1017010 w 1051171"/>
                <a:gd name="connsiteY115" fmla="*/ 272292 h 835880"/>
                <a:gd name="connsiteX116" fmla="*/ 1011184 w 1051171"/>
                <a:gd name="connsiteY116" fmla="*/ 265858 h 835880"/>
                <a:gd name="connsiteX117" fmla="*/ 1004978 w 1051171"/>
                <a:gd name="connsiteY117" fmla="*/ 261312 h 835880"/>
                <a:gd name="connsiteX118" fmla="*/ 1000546 w 1051171"/>
                <a:gd name="connsiteY118" fmla="*/ 259386 h 835880"/>
                <a:gd name="connsiteX119" fmla="*/ 993327 w 1051171"/>
                <a:gd name="connsiteY119" fmla="*/ 247842 h 835880"/>
                <a:gd name="connsiteX120" fmla="*/ 992567 w 1051171"/>
                <a:gd name="connsiteY120" fmla="*/ 246690 h 835880"/>
                <a:gd name="connsiteX121" fmla="*/ 982245 w 1051171"/>
                <a:gd name="connsiteY121" fmla="*/ 230954 h 835880"/>
                <a:gd name="connsiteX122" fmla="*/ 979458 w 1051171"/>
                <a:gd name="connsiteY122" fmla="*/ 226952 h 835880"/>
                <a:gd name="connsiteX123" fmla="*/ 976672 w 1051171"/>
                <a:gd name="connsiteY123" fmla="*/ 223032 h 835880"/>
                <a:gd name="connsiteX124" fmla="*/ 972746 w 1051171"/>
                <a:gd name="connsiteY124" fmla="*/ 218194 h 835880"/>
                <a:gd name="connsiteX125" fmla="*/ 970846 w 1051171"/>
                <a:gd name="connsiteY125" fmla="*/ 215908 h 835880"/>
                <a:gd name="connsiteX126" fmla="*/ 949950 w 1051171"/>
                <a:gd name="connsiteY126" fmla="*/ 191459 h 835880"/>
                <a:gd name="connsiteX127" fmla="*/ 878963 w 1051171"/>
                <a:gd name="connsiteY127" fmla="*/ 133295 h 835880"/>
                <a:gd name="connsiteX128" fmla="*/ 868261 w 1051171"/>
                <a:gd name="connsiteY128" fmla="*/ 126380 h 835880"/>
                <a:gd name="connsiteX129" fmla="*/ 857559 w 1051171"/>
                <a:gd name="connsiteY129" fmla="*/ 119491 h 835880"/>
                <a:gd name="connsiteX130" fmla="*/ 847997 w 1051171"/>
                <a:gd name="connsiteY130" fmla="*/ 113627 h 835880"/>
                <a:gd name="connsiteX131" fmla="*/ 844641 w 1051171"/>
                <a:gd name="connsiteY131" fmla="*/ 111651 h 835880"/>
                <a:gd name="connsiteX132" fmla="*/ 777074 w 1051171"/>
                <a:gd name="connsiteY132" fmla="*/ 73289 h 835880"/>
                <a:gd name="connsiteX133" fmla="*/ 773528 w 1051171"/>
                <a:gd name="connsiteY133" fmla="*/ 71358 h 835880"/>
                <a:gd name="connsiteX134" fmla="*/ 744146 w 1051171"/>
                <a:gd name="connsiteY134" fmla="*/ 56255 h 835880"/>
                <a:gd name="connsiteX135" fmla="*/ 703048 w 1051171"/>
                <a:gd name="connsiteY135" fmla="*/ 39873 h 835880"/>
                <a:gd name="connsiteX136" fmla="*/ 665054 w 1051171"/>
                <a:gd name="connsiteY136" fmla="*/ 27974 h 835880"/>
                <a:gd name="connsiteX137" fmla="*/ 656252 w 1051171"/>
                <a:gd name="connsiteY137" fmla="*/ 25536 h 835880"/>
                <a:gd name="connsiteX138" fmla="*/ 648019 w 1051171"/>
                <a:gd name="connsiteY138" fmla="*/ 23256 h 835880"/>
                <a:gd name="connsiteX139" fmla="*/ 643397 w 1051171"/>
                <a:gd name="connsiteY139" fmla="*/ 21914 h 835880"/>
                <a:gd name="connsiteX140" fmla="*/ 630922 w 1051171"/>
                <a:gd name="connsiteY140" fmla="*/ 18419 h 835880"/>
                <a:gd name="connsiteX141" fmla="*/ 610784 w 1051171"/>
                <a:gd name="connsiteY141" fmla="*/ 13194 h 835880"/>
                <a:gd name="connsiteX142" fmla="*/ 607175 w 1051171"/>
                <a:gd name="connsiteY142" fmla="*/ 12339 h 835880"/>
                <a:gd name="connsiteX143" fmla="*/ 594827 w 1051171"/>
                <a:gd name="connsiteY143" fmla="*/ 9452 h 835880"/>
                <a:gd name="connsiteX144" fmla="*/ 583745 w 1051171"/>
                <a:gd name="connsiteY144" fmla="*/ 7375 h 835880"/>
                <a:gd name="connsiteX145" fmla="*/ 574563 w 1051171"/>
                <a:gd name="connsiteY145" fmla="*/ 5589 h 835880"/>
                <a:gd name="connsiteX146" fmla="*/ 569941 w 1051171"/>
                <a:gd name="connsiteY146" fmla="*/ 4937 h 835880"/>
                <a:gd name="connsiteX147" fmla="*/ 567598 w 1051171"/>
                <a:gd name="connsiteY147" fmla="*/ 4734 h 835880"/>
                <a:gd name="connsiteX148" fmla="*/ 560505 w 1051171"/>
                <a:gd name="connsiteY148" fmla="*/ 3879 h 835880"/>
                <a:gd name="connsiteX149" fmla="*/ 553286 w 1051171"/>
                <a:gd name="connsiteY149" fmla="*/ 3030 h 835880"/>
                <a:gd name="connsiteX150" fmla="*/ 533909 w 1051171"/>
                <a:gd name="connsiteY150" fmla="*/ 1087 h 835880"/>
                <a:gd name="connsiteX151" fmla="*/ 521307 w 1051171"/>
                <a:gd name="connsiteY151" fmla="*/ 378 h 835880"/>
                <a:gd name="connsiteX152" fmla="*/ 508832 w 1051171"/>
                <a:gd name="connsiteY152" fmla="*/ -319 h 835880"/>
                <a:gd name="connsiteX153" fmla="*/ 503197 w 1051171"/>
                <a:gd name="connsiteY153" fmla="*/ -547 h 83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1051171" h="835880">
                  <a:moveTo>
                    <a:pt x="503197" y="-547"/>
                  </a:moveTo>
                  <a:cubicBezTo>
                    <a:pt x="501296" y="-547"/>
                    <a:pt x="499397" y="-484"/>
                    <a:pt x="497497" y="-484"/>
                  </a:cubicBezTo>
                  <a:cubicBezTo>
                    <a:pt x="496104" y="-402"/>
                    <a:pt x="494648" y="-402"/>
                    <a:pt x="493192" y="-402"/>
                  </a:cubicBezTo>
                  <a:lnTo>
                    <a:pt x="480020" y="-249"/>
                  </a:lnTo>
                  <a:lnTo>
                    <a:pt x="479450" y="-249"/>
                  </a:lnTo>
                  <a:lnTo>
                    <a:pt x="477867" y="-319"/>
                  </a:lnTo>
                  <a:lnTo>
                    <a:pt x="476157" y="-319"/>
                  </a:lnTo>
                  <a:cubicBezTo>
                    <a:pt x="475270" y="-319"/>
                    <a:pt x="474447" y="-319"/>
                    <a:pt x="473687" y="-249"/>
                  </a:cubicBezTo>
                  <a:cubicBezTo>
                    <a:pt x="466089" y="314"/>
                    <a:pt x="458616" y="878"/>
                    <a:pt x="451081" y="1384"/>
                  </a:cubicBezTo>
                  <a:cubicBezTo>
                    <a:pt x="445762" y="1821"/>
                    <a:pt x="440632" y="2448"/>
                    <a:pt x="435250" y="3164"/>
                  </a:cubicBezTo>
                  <a:cubicBezTo>
                    <a:pt x="421192" y="5089"/>
                    <a:pt x="407071" y="7305"/>
                    <a:pt x="395166" y="9154"/>
                  </a:cubicBezTo>
                  <a:cubicBezTo>
                    <a:pt x="388706" y="10135"/>
                    <a:pt x="382247" y="11579"/>
                    <a:pt x="375978" y="12922"/>
                  </a:cubicBezTo>
                  <a:lnTo>
                    <a:pt x="370596" y="14055"/>
                  </a:lnTo>
                  <a:cubicBezTo>
                    <a:pt x="364833" y="15335"/>
                    <a:pt x="359324" y="16842"/>
                    <a:pt x="355208" y="18000"/>
                  </a:cubicBezTo>
                  <a:cubicBezTo>
                    <a:pt x="353245" y="18564"/>
                    <a:pt x="351218" y="19064"/>
                    <a:pt x="349192" y="19546"/>
                  </a:cubicBezTo>
                  <a:cubicBezTo>
                    <a:pt x="345139" y="20641"/>
                    <a:pt x="340896" y="21680"/>
                    <a:pt x="336970" y="23130"/>
                  </a:cubicBezTo>
                  <a:lnTo>
                    <a:pt x="323419" y="27676"/>
                  </a:lnTo>
                  <a:lnTo>
                    <a:pt x="314680" y="30672"/>
                  </a:lnTo>
                  <a:cubicBezTo>
                    <a:pt x="310501" y="32103"/>
                    <a:pt x="306448" y="33813"/>
                    <a:pt x="302459" y="35453"/>
                  </a:cubicBezTo>
                  <a:lnTo>
                    <a:pt x="298912" y="36941"/>
                  </a:lnTo>
                  <a:cubicBezTo>
                    <a:pt x="286501" y="42007"/>
                    <a:pt x="276433" y="46642"/>
                    <a:pt x="267123" y="51354"/>
                  </a:cubicBezTo>
                  <a:cubicBezTo>
                    <a:pt x="251863" y="59187"/>
                    <a:pt x="236475" y="69078"/>
                    <a:pt x="218807" y="82490"/>
                  </a:cubicBezTo>
                  <a:cubicBezTo>
                    <a:pt x="209372" y="89608"/>
                    <a:pt x="199430" y="97802"/>
                    <a:pt x="188412" y="107503"/>
                  </a:cubicBezTo>
                  <a:cubicBezTo>
                    <a:pt x="180369" y="114652"/>
                    <a:pt x="169857" y="124056"/>
                    <a:pt x="159472" y="134030"/>
                  </a:cubicBezTo>
                  <a:cubicBezTo>
                    <a:pt x="154596" y="138785"/>
                    <a:pt x="149530" y="143788"/>
                    <a:pt x="144528" y="148841"/>
                  </a:cubicBezTo>
                  <a:cubicBezTo>
                    <a:pt x="141425" y="151925"/>
                    <a:pt x="138449" y="155104"/>
                    <a:pt x="135599" y="158251"/>
                  </a:cubicBezTo>
                  <a:cubicBezTo>
                    <a:pt x="134206" y="159739"/>
                    <a:pt x="132939" y="161164"/>
                    <a:pt x="131673" y="162671"/>
                  </a:cubicBezTo>
                  <a:cubicBezTo>
                    <a:pt x="121288" y="173715"/>
                    <a:pt x="112739" y="183980"/>
                    <a:pt x="105520" y="194099"/>
                  </a:cubicBezTo>
                  <a:lnTo>
                    <a:pt x="102797" y="197867"/>
                  </a:lnTo>
                  <a:cubicBezTo>
                    <a:pt x="99758" y="202021"/>
                    <a:pt x="96655" y="206352"/>
                    <a:pt x="93805" y="210716"/>
                  </a:cubicBezTo>
                  <a:cubicBezTo>
                    <a:pt x="90449" y="215908"/>
                    <a:pt x="86586" y="221987"/>
                    <a:pt x="82913" y="228168"/>
                  </a:cubicBezTo>
                  <a:cubicBezTo>
                    <a:pt x="77657" y="236716"/>
                    <a:pt x="72908" y="245702"/>
                    <a:pt x="68348" y="254396"/>
                  </a:cubicBezTo>
                  <a:cubicBezTo>
                    <a:pt x="66702" y="257309"/>
                    <a:pt x="65182" y="260184"/>
                    <a:pt x="63662" y="263028"/>
                  </a:cubicBezTo>
                  <a:cubicBezTo>
                    <a:pt x="62459" y="265168"/>
                    <a:pt x="61319" y="267302"/>
                    <a:pt x="60180" y="269442"/>
                  </a:cubicBezTo>
                  <a:cubicBezTo>
                    <a:pt x="55683" y="277421"/>
                    <a:pt x="51188" y="285622"/>
                    <a:pt x="47705" y="294247"/>
                  </a:cubicBezTo>
                  <a:cubicBezTo>
                    <a:pt x="41246" y="310407"/>
                    <a:pt x="36180" y="323667"/>
                    <a:pt x="31874" y="335800"/>
                  </a:cubicBezTo>
                  <a:cubicBezTo>
                    <a:pt x="21489" y="364587"/>
                    <a:pt x="14333" y="388239"/>
                    <a:pt x="9520" y="410193"/>
                  </a:cubicBezTo>
                  <a:cubicBezTo>
                    <a:pt x="3568" y="436916"/>
                    <a:pt x="1351" y="464715"/>
                    <a:pt x="-549" y="493174"/>
                  </a:cubicBezTo>
                  <a:cubicBezTo>
                    <a:pt x="-1688" y="509619"/>
                    <a:pt x="-1245" y="523025"/>
                    <a:pt x="655" y="535430"/>
                  </a:cubicBezTo>
                  <a:cubicBezTo>
                    <a:pt x="2301" y="546030"/>
                    <a:pt x="4391" y="555377"/>
                    <a:pt x="7177" y="563926"/>
                  </a:cubicBezTo>
                  <a:cubicBezTo>
                    <a:pt x="10280" y="573412"/>
                    <a:pt x="14016" y="582967"/>
                    <a:pt x="18892" y="593302"/>
                  </a:cubicBezTo>
                  <a:cubicBezTo>
                    <a:pt x="21299" y="598577"/>
                    <a:pt x="23705" y="603339"/>
                    <a:pt x="26111" y="607904"/>
                  </a:cubicBezTo>
                  <a:cubicBezTo>
                    <a:pt x="26681" y="608911"/>
                    <a:pt x="27187" y="609912"/>
                    <a:pt x="27631" y="610900"/>
                  </a:cubicBezTo>
                  <a:cubicBezTo>
                    <a:pt x="28771" y="613040"/>
                    <a:pt x="29911" y="615174"/>
                    <a:pt x="31177" y="617182"/>
                  </a:cubicBezTo>
                  <a:cubicBezTo>
                    <a:pt x="34280" y="622152"/>
                    <a:pt x="38080" y="628016"/>
                    <a:pt x="42322" y="633861"/>
                  </a:cubicBezTo>
                  <a:cubicBezTo>
                    <a:pt x="44222" y="636565"/>
                    <a:pt x="46438" y="639054"/>
                    <a:pt x="48465" y="641549"/>
                  </a:cubicBezTo>
                  <a:cubicBezTo>
                    <a:pt x="49288" y="642410"/>
                    <a:pt x="49921" y="643328"/>
                    <a:pt x="50745" y="644189"/>
                  </a:cubicBezTo>
                  <a:cubicBezTo>
                    <a:pt x="52391" y="646330"/>
                    <a:pt x="54354" y="648527"/>
                    <a:pt x="56507" y="650750"/>
                  </a:cubicBezTo>
                  <a:cubicBezTo>
                    <a:pt x="61700" y="656234"/>
                    <a:pt x="66449" y="660996"/>
                    <a:pt x="70945" y="665352"/>
                  </a:cubicBezTo>
                  <a:cubicBezTo>
                    <a:pt x="80253" y="674408"/>
                    <a:pt x="89119" y="682621"/>
                    <a:pt x="98048" y="690365"/>
                  </a:cubicBezTo>
                  <a:cubicBezTo>
                    <a:pt x="115905" y="706064"/>
                    <a:pt x="137056" y="720875"/>
                    <a:pt x="162638" y="735896"/>
                  </a:cubicBezTo>
                  <a:cubicBezTo>
                    <a:pt x="186448" y="749808"/>
                    <a:pt x="208042" y="760706"/>
                    <a:pt x="228496" y="769255"/>
                  </a:cubicBezTo>
                  <a:cubicBezTo>
                    <a:pt x="240210" y="774118"/>
                    <a:pt x="252749" y="778665"/>
                    <a:pt x="266997" y="783230"/>
                  </a:cubicBezTo>
                  <a:cubicBezTo>
                    <a:pt x="276495" y="786308"/>
                    <a:pt x="286184" y="788866"/>
                    <a:pt x="295683" y="791361"/>
                  </a:cubicBezTo>
                  <a:lnTo>
                    <a:pt x="301509" y="792932"/>
                  </a:lnTo>
                  <a:lnTo>
                    <a:pt x="310944" y="795446"/>
                  </a:lnTo>
                  <a:cubicBezTo>
                    <a:pt x="319810" y="797770"/>
                    <a:pt x="328612" y="800138"/>
                    <a:pt x="337477" y="802418"/>
                  </a:cubicBezTo>
                  <a:cubicBezTo>
                    <a:pt x="341466" y="803412"/>
                    <a:pt x="345582" y="804324"/>
                    <a:pt x="349572" y="805185"/>
                  </a:cubicBezTo>
                  <a:cubicBezTo>
                    <a:pt x="351408" y="805609"/>
                    <a:pt x="353308" y="806053"/>
                    <a:pt x="355208" y="806464"/>
                  </a:cubicBezTo>
                  <a:lnTo>
                    <a:pt x="358501" y="807180"/>
                  </a:lnTo>
                  <a:cubicBezTo>
                    <a:pt x="363377" y="808332"/>
                    <a:pt x="368315" y="809459"/>
                    <a:pt x="373255" y="810466"/>
                  </a:cubicBezTo>
                  <a:cubicBezTo>
                    <a:pt x="394216" y="814886"/>
                    <a:pt x="419102" y="819940"/>
                    <a:pt x="444748" y="824360"/>
                  </a:cubicBezTo>
                  <a:cubicBezTo>
                    <a:pt x="456907" y="826437"/>
                    <a:pt x="469065" y="828128"/>
                    <a:pt x="481223" y="829489"/>
                  </a:cubicBezTo>
                  <a:cubicBezTo>
                    <a:pt x="495281" y="831002"/>
                    <a:pt x="509086" y="832345"/>
                    <a:pt x="522827" y="832991"/>
                  </a:cubicBezTo>
                  <a:cubicBezTo>
                    <a:pt x="530363" y="833352"/>
                    <a:pt x="537962" y="833554"/>
                    <a:pt x="545244" y="833700"/>
                  </a:cubicBezTo>
                  <a:cubicBezTo>
                    <a:pt x="550373" y="833827"/>
                    <a:pt x="555566" y="833991"/>
                    <a:pt x="560632" y="834188"/>
                  </a:cubicBezTo>
                  <a:cubicBezTo>
                    <a:pt x="564178" y="834352"/>
                    <a:pt x="567598" y="834479"/>
                    <a:pt x="571080" y="834688"/>
                  </a:cubicBezTo>
                  <a:cubicBezTo>
                    <a:pt x="573677" y="834852"/>
                    <a:pt x="576210" y="834985"/>
                    <a:pt x="578743" y="835042"/>
                  </a:cubicBezTo>
                  <a:cubicBezTo>
                    <a:pt x="584568" y="835334"/>
                    <a:pt x="590458" y="835334"/>
                    <a:pt x="596157" y="835334"/>
                  </a:cubicBezTo>
                  <a:lnTo>
                    <a:pt x="598627" y="835334"/>
                  </a:lnTo>
                  <a:cubicBezTo>
                    <a:pt x="610151" y="835334"/>
                    <a:pt x="621866" y="834985"/>
                    <a:pt x="632885" y="834625"/>
                  </a:cubicBezTo>
                  <a:lnTo>
                    <a:pt x="639534" y="834409"/>
                  </a:lnTo>
                  <a:cubicBezTo>
                    <a:pt x="649792" y="834061"/>
                    <a:pt x="660368" y="833770"/>
                    <a:pt x="670816" y="833079"/>
                  </a:cubicBezTo>
                  <a:cubicBezTo>
                    <a:pt x="675819" y="832699"/>
                    <a:pt x="680885" y="831984"/>
                    <a:pt x="685698" y="831351"/>
                  </a:cubicBezTo>
                  <a:lnTo>
                    <a:pt x="689497" y="830939"/>
                  </a:lnTo>
                  <a:cubicBezTo>
                    <a:pt x="696082" y="830078"/>
                    <a:pt x="701465" y="829280"/>
                    <a:pt x="706531" y="828419"/>
                  </a:cubicBezTo>
                  <a:cubicBezTo>
                    <a:pt x="722362" y="825804"/>
                    <a:pt x="736610" y="823435"/>
                    <a:pt x="750921" y="820592"/>
                  </a:cubicBezTo>
                  <a:cubicBezTo>
                    <a:pt x="755671" y="819667"/>
                    <a:pt x="759343" y="818806"/>
                    <a:pt x="762573" y="817736"/>
                  </a:cubicBezTo>
                  <a:cubicBezTo>
                    <a:pt x="766499" y="816583"/>
                    <a:pt x="770299" y="814886"/>
                    <a:pt x="773908" y="813316"/>
                  </a:cubicBezTo>
                  <a:lnTo>
                    <a:pt x="775554" y="812606"/>
                  </a:lnTo>
                  <a:cubicBezTo>
                    <a:pt x="783533" y="809130"/>
                    <a:pt x="791702" y="805185"/>
                    <a:pt x="798605" y="801854"/>
                  </a:cubicBezTo>
                  <a:cubicBezTo>
                    <a:pt x="809560" y="796497"/>
                    <a:pt x="820324" y="790791"/>
                    <a:pt x="830520" y="784947"/>
                  </a:cubicBezTo>
                  <a:cubicBezTo>
                    <a:pt x="837549" y="780963"/>
                    <a:pt x="843185" y="777557"/>
                    <a:pt x="848441" y="774194"/>
                  </a:cubicBezTo>
                  <a:cubicBezTo>
                    <a:pt x="852240" y="771680"/>
                    <a:pt x="856039" y="768767"/>
                    <a:pt x="859586" y="765981"/>
                  </a:cubicBezTo>
                  <a:cubicBezTo>
                    <a:pt x="860789" y="764980"/>
                    <a:pt x="862056" y="764056"/>
                    <a:pt x="863258" y="763138"/>
                  </a:cubicBezTo>
                  <a:cubicBezTo>
                    <a:pt x="867818" y="759655"/>
                    <a:pt x="872251" y="755805"/>
                    <a:pt x="876493" y="752094"/>
                  </a:cubicBezTo>
                  <a:cubicBezTo>
                    <a:pt x="878520" y="750378"/>
                    <a:pt x="880482" y="748655"/>
                    <a:pt x="882446" y="746965"/>
                  </a:cubicBezTo>
                  <a:cubicBezTo>
                    <a:pt x="885802" y="744109"/>
                    <a:pt x="889032" y="741120"/>
                    <a:pt x="892261" y="738200"/>
                  </a:cubicBezTo>
                  <a:cubicBezTo>
                    <a:pt x="893781" y="736757"/>
                    <a:pt x="895238" y="735332"/>
                    <a:pt x="896884" y="733933"/>
                  </a:cubicBezTo>
                  <a:cubicBezTo>
                    <a:pt x="906066" y="725656"/>
                    <a:pt x="914614" y="716518"/>
                    <a:pt x="922974" y="707672"/>
                  </a:cubicBezTo>
                  <a:lnTo>
                    <a:pt x="923480" y="707051"/>
                  </a:lnTo>
                  <a:cubicBezTo>
                    <a:pt x="933296" y="696780"/>
                    <a:pt x="941591" y="685800"/>
                    <a:pt x="948303" y="674484"/>
                  </a:cubicBezTo>
                  <a:cubicBezTo>
                    <a:pt x="954509" y="664073"/>
                    <a:pt x="960208" y="653156"/>
                    <a:pt x="965718" y="642619"/>
                  </a:cubicBezTo>
                  <a:lnTo>
                    <a:pt x="968124" y="637990"/>
                  </a:lnTo>
                  <a:cubicBezTo>
                    <a:pt x="973063" y="628434"/>
                    <a:pt x="978256" y="618524"/>
                    <a:pt x="983258" y="608696"/>
                  </a:cubicBezTo>
                  <a:cubicBezTo>
                    <a:pt x="989464" y="596354"/>
                    <a:pt x="995923" y="583600"/>
                    <a:pt x="1002002" y="570499"/>
                  </a:cubicBezTo>
                  <a:cubicBezTo>
                    <a:pt x="1007765" y="558100"/>
                    <a:pt x="1012957" y="544840"/>
                    <a:pt x="1017960" y="530003"/>
                  </a:cubicBezTo>
                  <a:cubicBezTo>
                    <a:pt x="1019163" y="526020"/>
                    <a:pt x="1020493" y="521891"/>
                    <a:pt x="1021569" y="517978"/>
                  </a:cubicBezTo>
                  <a:cubicBezTo>
                    <a:pt x="1022139" y="516027"/>
                    <a:pt x="1022773" y="514121"/>
                    <a:pt x="1023406" y="512259"/>
                  </a:cubicBezTo>
                  <a:cubicBezTo>
                    <a:pt x="1025179" y="506345"/>
                    <a:pt x="1027142" y="500437"/>
                    <a:pt x="1029169" y="494655"/>
                  </a:cubicBezTo>
                  <a:lnTo>
                    <a:pt x="1029485" y="493737"/>
                  </a:lnTo>
                  <a:cubicBezTo>
                    <a:pt x="1031512" y="487747"/>
                    <a:pt x="1033664" y="481832"/>
                    <a:pt x="1035754" y="475842"/>
                  </a:cubicBezTo>
                  <a:cubicBezTo>
                    <a:pt x="1037844" y="470079"/>
                    <a:pt x="1039997" y="464298"/>
                    <a:pt x="1041959" y="458529"/>
                  </a:cubicBezTo>
                  <a:cubicBezTo>
                    <a:pt x="1043986" y="452538"/>
                    <a:pt x="1045633" y="446402"/>
                    <a:pt x="1047089" y="440703"/>
                  </a:cubicBezTo>
                  <a:cubicBezTo>
                    <a:pt x="1048482" y="435358"/>
                    <a:pt x="1048926" y="429729"/>
                    <a:pt x="1049432" y="424258"/>
                  </a:cubicBezTo>
                  <a:lnTo>
                    <a:pt x="1049432" y="423966"/>
                  </a:lnTo>
                  <a:cubicBezTo>
                    <a:pt x="1049749" y="419812"/>
                    <a:pt x="1049938" y="415684"/>
                    <a:pt x="1050002" y="411264"/>
                  </a:cubicBezTo>
                  <a:cubicBezTo>
                    <a:pt x="1050002" y="406198"/>
                    <a:pt x="1049686" y="401233"/>
                    <a:pt x="1049432" y="396522"/>
                  </a:cubicBezTo>
                  <a:cubicBezTo>
                    <a:pt x="1048672" y="384110"/>
                    <a:pt x="1047849" y="370869"/>
                    <a:pt x="1046646" y="357615"/>
                  </a:cubicBezTo>
                  <a:cubicBezTo>
                    <a:pt x="1046076" y="351029"/>
                    <a:pt x="1045252" y="344406"/>
                    <a:pt x="1044493" y="338795"/>
                  </a:cubicBezTo>
                  <a:cubicBezTo>
                    <a:pt x="1043796" y="333077"/>
                    <a:pt x="1042846" y="327372"/>
                    <a:pt x="1041959" y="322533"/>
                  </a:cubicBezTo>
                  <a:cubicBezTo>
                    <a:pt x="1041136" y="317961"/>
                    <a:pt x="1039490" y="313567"/>
                    <a:pt x="1037717" y="309356"/>
                  </a:cubicBezTo>
                  <a:lnTo>
                    <a:pt x="1037084" y="307405"/>
                  </a:lnTo>
                  <a:cubicBezTo>
                    <a:pt x="1034488" y="300870"/>
                    <a:pt x="1031385" y="294082"/>
                    <a:pt x="1027332" y="286749"/>
                  </a:cubicBezTo>
                  <a:cubicBezTo>
                    <a:pt x="1024672" y="281911"/>
                    <a:pt x="1021126" y="277421"/>
                    <a:pt x="1017833" y="273299"/>
                  </a:cubicBezTo>
                  <a:lnTo>
                    <a:pt x="1017010" y="272292"/>
                  </a:lnTo>
                  <a:cubicBezTo>
                    <a:pt x="1015237" y="270076"/>
                    <a:pt x="1013401" y="267809"/>
                    <a:pt x="1011184" y="265858"/>
                  </a:cubicBezTo>
                  <a:cubicBezTo>
                    <a:pt x="1009411" y="264167"/>
                    <a:pt x="1007194" y="262591"/>
                    <a:pt x="1004978" y="261312"/>
                  </a:cubicBezTo>
                  <a:cubicBezTo>
                    <a:pt x="1003649" y="260457"/>
                    <a:pt x="1002002" y="259887"/>
                    <a:pt x="1000546" y="259386"/>
                  </a:cubicBezTo>
                  <a:cubicBezTo>
                    <a:pt x="998140" y="255340"/>
                    <a:pt x="995606" y="251256"/>
                    <a:pt x="993327" y="247842"/>
                  </a:cubicBezTo>
                  <a:lnTo>
                    <a:pt x="992567" y="246690"/>
                  </a:lnTo>
                  <a:cubicBezTo>
                    <a:pt x="989211" y="241491"/>
                    <a:pt x="985727" y="236147"/>
                    <a:pt x="982245" y="230954"/>
                  </a:cubicBezTo>
                  <a:lnTo>
                    <a:pt x="979458" y="226952"/>
                  </a:lnTo>
                  <a:lnTo>
                    <a:pt x="976672" y="223032"/>
                  </a:lnTo>
                  <a:cubicBezTo>
                    <a:pt x="975406" y="221335"/>
                    <a:pt x="974139" y="219745"/>
                    <a:pt x="972746" y="218194"/>
                  </a:cubicBezTo>
                  <a:cubicBezTo>
                    <a:pt x="972050" y="217421"/>
                    <a:pt x="971479" y="216617"/>
                    <a:pt x="970846" y="215908"/>
                  </a:cubicBezTo>
                  <a:cubicBezTo>
                    <a:pt x="963311" y="206644"/>
                    <a:pt x="956789" y="198962"/>
                    <a:pt x="949950" y="191459"/>
                  </a:cubicBezTo>
                  <a:cubicBezTo>
                    <a:pt x="931079" y="171093"/>
                    <a:pt x="907776" y="152045"/>
                    <a:pt x="878963" y="133295"/>
                  </a:cubicBezTo>
                  <a:lnTo>
                    <a:pt x="868261" y="126380"/>
                  </a:lnTo>
                  <a:lnTo>
                    <a:pt x="857559" y="119491"/>
                  </a:lnTo>
                  <a:cubicBezTo>
                    <a:pt x="854393" y="117413"/>
                    <a:pt x="851163" y="115488"/>
                    <a:pt x="847997" y="113627"/>
                  </a:cubicBezTo>
                  <a:lnTo>
                    <a:pt x="844641" y="111651"/>
                  </a:lnTo>
                  <a:cubicBezTo>
                    <a:pt x="822098" y="98308"/>
                    <a:pt x="798858" y="85333"/>
                    <a:pt x="777074" y="73289"/>
                  </a:cubicBezTo>
                  <a:lnTo>
                    <a:pt x="773528" y="71358"/>
                  </a:lnTo>
                  <a:cubicBezTo>
                    <a:pt x="764156" y="66165"/>
                    <a:pt x="754214" y="60675"/>
                    <a:pt x="744146" y="56255"/>
                  </a:cubicBezTo>
                  <a:cubicBezTo>
                    <a:pt x="732241" y="51062"/>
                    <a:pt x="717993" y="45002"/>
                    <a:pt x="703048" y="39873"/>
                  </a:cubicBezTo>
                  <a:cubicBezTo>
                    <a:pt x="689307" y="35010"/>
                    <a:pt x="675502" y="30963"/>
                    <a:pt x="665054" y="27974"/>
                  </a:cubicBezTo>
                  <a:cubicBezTo>
                    <a:pt x="662077" y="27113"/>
                    <a:pt x="659164" y="26315"/>
                    <a:pt x="656252" y="25536"/>
                  </a:cubicBezTo>
                  <a:cubicBezTo>
                    <a:pt x="653465" y="24827"/>
                    <a:pt x="650806" y="24048"/>
                    <a:pt x="648019" y="23256"/>
                  </a:cubicBezTo>
                  <a:lnTo>
                    <a:pt x="643397" y="21914"/>
                  </a:lnTo>
                  <a:cubicBezTo>
                    <a:pt x="639344" y="20762"/>
                    <a:pt x="635101" y="19482"/>
                    <a:pt x="630922" y="18419"/>
                  </a:cubicBezTo>
                  <a:cubicBezTo>
                    <a:pt x="624209" y="16715"/>
                    <a:pt x="617497" y="14917"/>
                    <a:pt x="610784" y="13194"/>
                  </a:cubicBezTo>
                  <a:lnTo>
                    <a:pt x="607175" y="12339"/>
                  </a:lnTo>
                  <a:cubicBezTo>
                    <a:pt x="603122" y="11288"/>
                    <a:pt x="599006" y="10205"/>
                    <a:pt x="594827" y="9452"/>
                  </a:cubicBezTo>
                  <a:lnTo>
                    <a:pt x="583745" y="7375"/>
                  </a:lnTo>
                  <a:lnTo>
                    <a:pt x="574563" y="5589"/>
                  </a:lnTo>
                  <a:cubicBezTo>
                    <a:pt x="572980" y="5298"/>
                    <a:pt x="571460" y="5171"/>
                    <a:pt x="569941" y="4937"/>
                  </a:cubicBezTo>
                  <a:cubicBezTo>
                    <a:pt x="569117" y="4880"/>
                    <a:pt x="568421" y="4798"/>
                    <a:pt x="567598" y="4734"/>
                  </a:cubicBezTo>
                  <a:lnTo>
                    <a:pt x="560505" y="3879"/>
                  </a:lnTo>
                  <a:lnTo>
                    <a:pt x="553286" y="3030"/>
                  </a:lnTo>
                  <a:cubicBezTo>
                    <a:pt x="547081" y="2239"/>
                    <a:pt x="540431" y="1530"/>
                    <a:pt x="533909" y="1087"/>
                  </a:cubicBezTo>
                  <a:lnTo>
                    <a:pt x="521307" y="378"/>
                  </a:lnTo>
                  <a:lnTo>
                    <a:pt x="508832" y="-319"/>
                  </a:lnTo>
                  <a:cubicBezTo>
                    <a:pt x="507059" y="-484"/>
                    <a:pt x="505286" y="-547"/>
                    <a:pt x="503197" y="-547"/>
                  </a:cubicBezTo>
                  <a:close/>
                </a:path>
              </a:pathLst>
            </a:custGeom>
            <a:solidFill>
              <a:srgbClr val="BE948B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0" name="Freeform: Shape 16">
              <a:extLst>
                <a:ext uri="{FF2B5EF4-FFF2-40B4-BE49-F238E27FC236}">
                  <a16:creationId xmlns:a16="http://schemas.microsoft.com/office/drawing/2014/main" id="{929D406A-7D7A-4A7E-AE89-6F2FFA64D701}"/>
                </a:ext>
              </a:extLst>
            </p:cNvPr>
            <p:cNvSpPr/>
            <p:nvPr/>
          </p:nvSpPr>
          <p:spPr>
            <a:xfrm>
              <a:off x="8179355" y="4182125"/>
              <a:ext cx="645896" cy="139313"/>
            </a:xfrm>
            <a:custGeom>
              <a:avLst/>
              <a:gdLst>
                <a:gd name="connsiteX0" fmla="*/ 13706 w 645896"/>
                <a:gd name="connsiteY0" fmla="*/ -547 h 139313"/>
                <a:gd name="connsiteX1" fmla="*/ 535 w 645896"/>
                <a:gd name="connsiteY1" fmla="*/ 7159 h 139313"/>
                <a:gd name="connsiteX2" fmla="*/ 6551 w 645896"/>
                <a:gd name="connsiteY2" fmla="*/ 27220 h 139313"/>
                <a:gd name="connsiteX3" fmla="*/ 42076 w 645896"/>
                <a:gd name="connsiteY3" fmla="*/ 46275 h 139313"/>
                <a:gd name="connsiteX4" fmla="*/ 75068 w 645896"/>
                <a:gd name="connsiteY4" fmla="*/ 64341 h 139313"/>
                <a:gd name="connsiteX5" fmla="*/ 146625 w 645896"/>
                <a:gd name="connsiteY5" fmla="*/ 93958 h 139313"/>
                <a:gd name="connsiteX6" fmla="*/ 182529 w 645896"/>
                <a:gd name="connsiteY6" fmla="*/ 104793 h 139313"/>
                <a:gd name="connsiteX7" fmla="*/ 221537 w 645896"/>
                <a:gd name="connsiteY7" fmla="*/ 114526 h 139313"/>
                <a:gd name="connsiteX8" fmla="*/ 238508 w 645896"/>
                <a:gd name="connsiteY8" fmla="*/ 117774 h 139313"/>
                <a:gd name="connsiteX9" fmla="*/ 255796 w 645896"/>
                <a:gd name="connsiteY9" fmla="*/ 120814 h 139313"/>
                <a:gd name="connsiteX10" fmla="*/ 293916 w 645896"/>
                <a:gd name="connsiteY10" fmla="*/ 126830 h 139313"/>
                <a:gd name="connsiteX11" fmla="*/ 351035 w 645896"/>
                <a:gd name="connsiteY11" fmla="*/ 134555 h 139313"/>
                <a:gd name="connsiteX12" fmla="*/ 346222 w 645896"/>
                <a:gd name="connsiteY12" fmla="*/ 134137 h 139313"/>
                <a:gd name="connsiteX13" fmla="*/ 346222 w 645896"/>
                <a:gd name="connsiteY13" fmla="*/ 134137 h 139313"/>
                <a:gd name="connsiteX14" fmla="*/ 361104 w 645896"/>
                <a:gd name="connsiteY14" fmla="*/ 135562 h 139313"/>
                <a:gd name="connsiteX15" fmla="*/ 395932 w 645896"/>
                <a:gd name="connsiteY15" fmla="*/ 137829 h 139313"/>
                <a:gd name="connsiteX16" fmla="*/ 432597 w 645896"/>
                <a:gd name="connsiteY16" fmla="*/ 138747 h 139313"/>
                <a:gd name="connsiteX17" fmla="*/ 434876 w 645896"/>
                <a:gd name="connsiteY17" fmla="*/ 138766 h 139313"/>
                <a:gd name="connsiteX18" fmla="*/ 450011 w 645896"/>
                <a:gd name="connsiteY18" fmla="*/ 138475 h 139313"/>
                <a:gd name="connsiteX19" fmla="*/ 468375 w 645896"/>
                <a:gd name="connsiteY19" fmla="*/ 138120 h 139313"/>
                <a:gd name="connsiteX20" fmla="*/ 494528 w 645896"/>
                <a:gd name="connsiteY20" fmla="*/ 138348 h 139313"/>
                <a:gd name="connsiteX21" fmla="*/ 506116 w 645896"/>
                <a:gd name="connsiteY21" fmla="*/ 138247 h 139313"/>
                <a:gd name="connsiteX22" fmla="*/ 538982 w 645896"/>
                <a:gd name="connsiteY22" fmla="*/ 137266 h 139313"/>
                <a:gd name="connsiteX23" fmla="*/ 571657 w 645896"/>
                <a:gd name="connsiteY23" fmla="*/ 135917 h 139313"/>
                <a:gd name="connsiteX24" fmla="*/ 606169 w 645896"/>
                <a:gd name="connsiteY24" fmla="*/ 130813 h 139313"/>
                <a:gd name="connsiteX25" fmla="*/ 620923 w 645896"/>
                <a:gd name="connsiteY25" fmla="*/ 127210 h 139313"/>
                <a:gd name="connsiteX26" fmla="*/ 628079 w 645896"/>
                <a:gd name="connsiteY26" fmla="*/ 124873 h 139313"/>
                <a:gd name="connsiteX27" fmla="*/ 630612 w 645896"/>
                <a:gd name="connsiteY27" fmla="*/ 123872 h 139313"/>
                <a:gd name="connsiteX28" fmla="*/ 637704 w 645896"/>
                <a:gd name="connsiteY28" fmla="*/ 121371 h 139313"/>
                <a:gd name="connsiteX29" fmla="*/ 642961 w 645896"/>
                <a:gd name="connsiteY29" fmla="*/ 115710 h 139313"/>
                <a:gd name="connsiteX30" fmla="*/ 644037 w 645896"/>
                <a:gd name="connsiteY30" fmla="*/ 104046 h 139313"/>
                <a:gd name="connsiteX31" fmla="*/ 629535 w 645896"/>
                <a:gd name="connsiteY31" fmla="*/ 93394 h 139313"/>
                <a:gd name="connsiteX32" fmla="*/ 625103 w 645896"/>
                <a:gd name="connsiteY32" fmla="*/ 94104 h 139313"/>
                <a:gd name="connsiteX33" fmla="*/ 623077 w 645896"/>
                <a:gd name="connsiteY33" fmla="*/ 94876 h 139313"/>
                <a:gd name="connsiteX34" fmla="*/ 618327 w 645896"/>
                <a:gd name="connsiteY34" fmla="*/ 96231 h 139313"/>
                <a:gd name="connsiteX35" fmla="*/ 613641 w 645896"/>
                <a:gd name="connsiteY35" fmla="*/ 96877 h 139313"/>
                <a:gd name="connsiteX36" fmla="*/ 604586 w 645896"/>
                <a:gd name="connsiteY36" fmla="*/ 98498 h 139313"/>
                <a:gd name="connsiteX37" fmla="*/ 590465 w 645896"/>
                <a:gd name="connsiteY37" fmla="*/ 100626 h 139313"/>
                <a:gd name="connsiteX38" fmla="*/ 573557 w 645896"/>
                <a:gd name="connsiteY38" fmla="*/ 102399 h 139313"/>
                <a:gd name="connsiteX39" fmla="*/ 556650 w 645896"/>
                <a:gd name="connsiteY39" fmla="*/ 103102 h 139313"/>
                <a:gd name="connsiteX40" fmla="*/ 539615 w 645896"/>
                <a:gd name="connsiteY40" fmla="*/ 103672 h 139313"/>
                <a:gd name="connsiteX41" fmla="*/ 504217 w 645896"/>
                <a:gd name="connsiteY41" fmla="*/ 104666 h 139313"/>
                <a:gd name="connsiteX42" fmla="*/ 495034 w 645896"/>
                <a:gd name="connsiteY42" fmla="*/ 104755 h 139313"/>
                <a:gd name="connsiteX43" fmla="*/ 466919 w 645896"/>
                <a:gd name="connsiteY43" fmla="*/ 104318 h 139313"/>
                <a:gd name="connsiteX44" fmla="*/ 462802 w 645896"/>
                <a:gd name="connsiteY44" fmla="*/ 104274 h 139313"/>
                <a:gd name="connsiteX45" fmla="*/ 452988 w 645896"/>
                <a:gd name="connsiteY45" fmla="*/ 104375 h 139313"/>
                <a:gd name="connsiteX46" fmla="*/ 443995 w 645896"/>
                <a:gd name="connsiteY46" fmla="*/ 104540 h 139313"/>
                <a:gd name="connsiteX47" fmla="*/ 441969 w 645896"/>
                <a:gd name="connsiteY47" fmla="*/ 104521 h 139313"/>
                <a:gd name="connsiteX48" fmla="*/ 418349 w 645896"/>
                <a:gd name="connsiteY48" fmla="*/ 103875 h 139313"/>
                <a:gd name="connsiteX49" fmla="*/ 394665 w 645896"/>
                <a:gd name="connsiteY49" fmla="*/ 102481 h 139313"/>
                <a:gd name="connsiteX50" fmla="*/ 373325 w 645896"/>
                <a:gd name="connsiteY50" fmla="*/ 100981 h 139313"/>
                <a:gd name="connsiteX51" fmla="*/ 302655 w 645896"/>
                <a:gd name="connsiteY51" fmla="*/ 91830 h 139313"/>
                <a:gd name="connsiteX52" fmla="*/ 264977 w 645896"/>
                <a:gd name="connsiteY52" fmla="*/ 86442 h 139313"/>
                <a:gd name="connsiteX53" fmla="*/ 246740 w 645896"/>
                <a:gd name="connsiteY53" fmla="*/ 83630 h 139313"/>
                <a:gd name="connsiteX54" fmla="*/ 230276 w 645896"/>
                <a:gd name="connsiteY54" fmla="*/ 80799 h 139313"/>
                <a:gd name="connsiteX55" fmla="*/ 200640 w 645896"/>
                <a:gd name="connsiteY55" fmla="*/ 74195 h 139313"/>
                <a:gd name="connsiteX56" fmla="*/ 173980 w 645896"/>
                <a:gd name="connsiteY56" fmla="*/ 67387 h 139313"/>
                <a:gd name="connsiteX57" fmla="*/ 123258 w 645896"/>
                <a:gd name="connsiteY57" fmla="*/ 50739 h 139313"/>
                <a:gd name="connsiteX58" fmla="*/ 74562 w 645896"/>
                <a:gd name="connsiteY58" fmla="*/ 29842 h 139313"/>
                <a:gd name="connsiteX59" fmla="*/ 20546 w 645896"/>
                <a:gd name="connsiteY59" fmla="*/ 1220 h 139313"/>
                <a:gd name="connsiteX60" fmla="*/ 13706 w 645896"/>
                <a:gd name="connsiteY60" fmla="*/ -547 h 13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645896" h="139313">
                  <a:moveTo>
                    <a:pt x="13706" y="-547"/>
                  </a:moveTo>
                  <a:cubicBezTo>
                    <a:pt x="8387" y="-547"/>
                    <a:pt x="3195" y="2264"/>
                    <a:pt x="535" y="7159"/>
                  </a:cubicBezTo>
                  <a:cubicBezTo>
                    <a:pt x="-3264" y="14246"/>
                    <a:pt x="-478" y="23326"/>
                    <a:pt x="6551" y="27220"/>
                  </a:cubicBezTo>
                  <a:cubicBezTo>
                    <a:pt x="18393" y="33661"/>
                    <a:pt x="30298" y="39759"/>
                    <a:pt x="42076" y="46275"/>
                  </a:cubicBezTo>
                  <a:cubicBezTo>
                    <a:pt x="52968" y="52367"/>
                    <a:pt x="63669" y="59028"/>
                    <a:pt x="75068" y="64341"/>
                  </a:cubicBezTo>
                  <a:cubicBezTo>
                    <a:pt x="98434" y="75398"/>
                    <a:pt x="122308" y="85333"/>
                    <a:pt x="146625" y="93958"/>
                  </a:cubicBezTo>
                  <a:cubicBezTo>
                    <a:pt x="158403" y="98150"/>
                    <a:pt x="170434" y="101487"/>
                    <a:pt x="182529" y="104793"/>
                  </a:cubicBezTo>
                  <a:cubicBezTo>
                    <a:pt x="195447" y="108288"/>
                    <a:pt x="208492" y="111537"/>
                    <a:pt x="221537" y="114526"/>
                  </a:cubicBezTo>
                  <a:cubicBezTo>
                    <a:pt x="227236" y="115792"/>
                    <a:pt x="232809" y="116710"/>
                    <a:pt x="238508" y="117774"/>
                  </a:cubicBezTo>
                  <a:cubicBezTo>
                    <a:pt x="244270" y="118838"/>
                    <a:pt x="250033" y="119896"/>
                    <a:pt x="255796" y="120814"/>
                  </a:cubicBezTo>
                  <a:cubicBezTo>
                    <a:pt x="268461" y="122878"/>
                    <a:pt x="281189" y="124873"/>
                    <a:pt x="293916" y="126830"/>
                  </a:cubicBezTo>
                  <a:cubicBezTo>
                    <a:pt x="312851" y="129749"/>
                    <a:pt x="331848" y="132725"/>
                    <a:pt x="351035" y="134555"/>
                  </a:cubicBezTo>
                  <a:cubicBezTo>
                    <a:pt x="349452" y="134435"/>
                    <a:pt x="347805" y="134289"/>
                    <a:pt x="346222" y="134137"/>
                  </a:cubicBezTo>
                  <a:lnTo>
                    <a:pt x="346222" y="134137"/>
                  </a:lnTo>
                  <a:cubicBezTo>
                    <a:pt x="351162" y="134644"/>
                    <a:pt x="356101" y="135144"/>
                    <a:pt x="361104" y="135562"/>
                  </a:cubicBezTo>
                  <a:cubicBezTo>
                    <a:pt x="372692" y="136683"/>
                    <a:pt x="384280" y="137386"/>
                    <a:pt x="395932" y="137829"/>
                  </a:cubicBezTo>
                  <a:cubicBezTo>
                    <a:pt x="408090" y="138184"/>
                    <a:pt x="420312" y="138690"/>
                    <a:pt x="432597" y="138747"/>
                  </a:cubicBezTo>
                  <a:cubicBezTo>
                    <a:pt x="433357" y="138747"/>
                    <a:pt x="434180" y="138766"/>
                    <a:pt x="434876" y="138766"/>
                  </a:cubicBezTo>
                  <a:cubicBezTo>
                    <a:pt x="439943" y="138766"/>
                    <a:pt x="444945" y="138576"/>
                    <a:pt x="450011" y="138475"/>
                  </a:cubicBezTo>
                  <a:cubicBezTo>
                    <a:pt x="456091" y="138247"/>
                    <a:pt x="462233" y="138120"/>
                    <a:pt x="468375" y="138120"/>
                  </a:cubicBezTo>
                  <a:cubicBezTo>
                    <a:pt x="476987" y="138203"/>
                    <a:pt x="485789" y="138348"/>
                    <a:pt x="494528" y="138348"/>
                  </a:cubicBezTo>
                  <a:cubicBezTo>
                    <a:pt x="498391" y="138348"/>
                    <a:pt x="502253" y="138310"/>
                    <a:pt x="506116" y="138247"/>
                  </a:cubicBezTo>
                  <a:cubicBezTo>
                    <a:pt x="517008" y="137956"/>
                    <a:pt x="527963" y="137684"/>
                    <a:pt x="538982" y="137266"/>
                  </a:cubicBezTo>
                  <a:cubicBezTo>
                    <a:pt x="549873" y="136911"/>
                    <a:pt x="560892" y="136683"/>
                    <a:pt x="571657" y="135917"/>
                  </a:cubicBezTo>
                  <a:cubicBezTo>
                    <a:pt x="583245" y="135081"/>
                    <a:pt x="594834" y="133226"/>
                    <a:pt x="606169" y="130813"/>
                  </a:cubicBezTo>
                  <a:cubicBezTo>
                    <a:pt x="611108" y="129749"/>
                    <a:pt x="616048" y="128603"/>
                    <a:pt x="620923" y="127210"/>
                  </a:cubicBezTo>
                  <a:cubicBezTo>
                    <a:pt x="623393" y="126475"/>
                    <a:pt x="625736" y="125855"/>
                    <a:pt x="628079" y="124873"/>
                  </a:cubicBezTo>
                  <a:cubicBezTo>
                    <a:pt x="628965" y="124519"/>
                    <a:pt x="629725" y="124145"/>
                    <a:pt x="630612" y="123872"/>
                  </a:cubicBezTo>
                  <a:cubicBezTo>
                    <a:pt x="633399" y="123499"/>
                    <a:pt x="635045" y="122663"/>
                    <a:pt x="637704" y="121371"/>
                  </a:cubicBezTo>
                  <a:cubicBezTo>
                    <a:pt x="639920" y="119896"/>
                    <a:pt x="641630" y="118065"/>
                    <a:pt x="642961" y="115710"/>
                  </a:cubicBezTo>
                  <a:cubicBezTo>
                    <a:pt x="644860" y="112189"/>
                    <a:pt x="645240" y="107940"/>
                    <a:pt x="644037" y="104046"/>
                  </a:cubicBezTo>
                  <a:cubicBezTo>
                    <a:pt x="642074" y="97694"/>
                    <a:pt x="635994" y="93394"/>
                    <a:pt x="629535" y="93394"/>
                  </a:cubicBezTo>
                  <a:cubicBezTo>
                    <a:pt x="628079" y="93394"/>
                    <a:pt x="626559" y="93629"/>
                    <a:pt x="625103" y="94104"/>
                  </a:cubicBezTo>
                  <a:cubicBezTo>
                    <a:pt x="624406" y="94313"/>
                    <a:pt x="623773" y="94604"/>
                    <a:pt x="623077" y="94876"/>
                  </a:cubicBezTo>
                  <a:cubicBezTo>
                    <a:pt x="621620" y="95440"/>
                    <a:pt x="619974" y="95877"/>
                    <a:pt x="618327" y="96231"/>
                  </a:cubicBezTo>
                  <a:cubicBezTo>
                    <a:pt x="616808" y="96440"/>
                    <a:pt x="615225" y="96649"/>
                    <a:pt x="613641" y="96877"/>
                  </a:cubicBezTo>
                  <a:cubicBezTo>
                    <a:pt x="610665" y="97378"/>
                    <a:pt x="607625" y="97998"/>
                    <a:pt x="604586" y="98498"/>
                  </a:cubicBezTo>
                  <a:cubicBezTo>
                    <a:pt x="599900" y="99214"/>
                    <a:pt x="595214" y="99980"/>
                    <a:pt x="590465" y="100626"/>
                  </a:cubicBezTo>
                  <a:cubicBezTo>
                    <a:pt x="584765" y="101399"/>
                    <a:pt x="579256" y="101817"/>
                    <a:pt x="573557" y="102399"/>
                  </a:cubicBezTo>
                  <a:cubicBezTo>
                    <a:pt x="567984" y="102900"/>
                    <a:pt x="562348" y="102956"/>
                    <a:pt x="556650" y="103102"/>
                  </a:cubicBezTo>
                  <a:cubicBezTo>
                    <a:pt x="550950" y="103311"/>
                    <a:pt x="545251" y="103520"/>
                    <a:pt x="539615" y="103672"/>
                  </a:cubicBezTo>
                  <a:cubicBezTo>
                    <a:pt x="527837" y="104046"/>
                    <a:pt x="515995" y="104463"/>
                    <a:pt x="504217" y="104666"/>
                  </a:cubicBezTo>
                  <a:cubicBezTo>
                    <a:pt x="501114" y="104710"/>
                    <a:pt x="498075" y="104755"/>
                    <a:pt x="495034" y="104755"/>
                  </a:cubicBezTo>
                  <a:cubicBezTo>
                    <a:pt x="485599" y="104755"/>
                    <a:pt x="476291" y="104521"/>
                    <a:pt x="466919" y="104318"/>
                  </a:cubicBezTo>
                  <a:cubicBezTo>
                    <a:pt x="465526" y="104293"/>
                    <a:pt x="464195" y="104274"/>
                    <a:pt x="462802" y="104274"/>
                  </a:cubicBezTo>
                  <a:cubicBezTo>
                    <a:pt x="459510" y="104274"/>
                    <a:pt x="456217" y="104337"/>
                    <a:pt x="452988" y="104375"/>
                  </a:cubicBezTo>
                  <a:cubicBezTo>
                    <a:pt x="450011" y="104438"/>
                    <a:pt x="446971" y="104540"/>
                    <a:pt x="443995" y="104540"/>
                  </a:cubicBezTo>
                  <a:cubicBezTo>
                    <a:pt x="443362" y="104540"/>
                    <a:pt x="442602" y="104540"/>
                    <a:pt x="441969" y="104521"/>
                  </a:cubicBezTo>
                  <a:cubicBezTo>
                    <a:pt x="434116" y="104521"/>
                    <a:pt x="426201" y="104166"/>
                    <a:pt x="418349" y="103875"/>
                  </a:cubicBezTo>
                  <a:cubicBezTo>
                    <a:pt x="410497" y="103602"/>
                    <a:pt x="402518" y="102956"/>
                    <a:pt x="394665" y="102481"/>
                  </a:cubicBezTo>
                  <a:cubicBezTo>
                    <a:pt x="387573" y="102045"/>
                    <a:pt x="380418" y="101626"/>
                    <a:pt x="373325" y="100981"/>
                  </a:cubicBezTo>
                  <a:cubicBezTo>
                    <a:pt x="349705" y="98353"/>
                    <a:pt x="326086" y="95250"/>
                    <a:pt x="302655" y="91830"/>
                  </a:cubicBezTo>
                  <a:cubicBezTo>
                    <a:pt x="290054" y="90000"/>
                    <a:pt x="277452" y="88214"/>
                    <a:pt x="264977" y="86442"/>
                  </a:cubicBezTo>
                  <a:cubicBezTo>
                    <a:pt x="258835" y="85606"/>
                    <a:pt x="252882" y="84612"/>
                    <a:pt x="246740" y="83630"/>
                  </a:cubicBezTo>
                  <a:cubicBezTo>
                    <a:pt x="241294" y="82686"/>
                    <a:pt x="235722" y="81838"/>
                    <a:pt x="230276" y="80799"/>
                  </a:cubicBezTo>
                  <a:cubicBezTo>
                    <a:pt x="220397" y="78735"/>
                    <a:pt x="210455" y="76531"/>
                    <a:pt x="200640" y="74195"/>
                  </a:cubicBezTo>
                  <a:cubicBezTo>
                    <a:pt x="191648" y="72073"/>
                    <a:pt x="182783" y="69737"/>
                    <a:pt x="173980" y="67387"/>
                  </a:cubicBezTo>
                  <a:cubicBezTo>
                    <a:pt x="156756" y="62923"/>
                    <a:pt x="139912" y="56907"/>
                    <a:pt x="123258" y="50739"/>
                  </a:cubicBezTo>
                  <a:cubicBezTo>
                    <a:pt x="106857" y="44362"/>
                    <a:pt x="90139" y="38195"/>
                    <a:pt x="74562" y="29842"/>
                  </a:cubicBezTo>
                  <a:cubicBezTo>
                    <a:pt x="56640" y="20198"/>
                    <a:pt x="38403" y="10934"/>
                    <a:pt x="20546" y="1220"/>
                  </a:cubicBezTo>
                  <a:cubicBezTo>
                    <a:pt x="18393" y="17"/>
                    <a:pt x="16050" y="-547"/>
                    <a:pt x="13706" y="-547"/>
                  </a:cubicBezTo>
                  <a:close/>
                </a:path>
              </a:pathLst>
            </a:custGeom>
            <a:solidFill>
              <a:srgbClr val="BF8377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1" name="Freeform: Shape 17">
              <a:hlinkClick r:id="rId6" action="ppaction://hlinksldjump"/>
              <a:extLst>
                <a:ext uri="{FF2B5EF4-FFF2-40B4-BE49-F238E27FC236}">
                  <a16:creationId xmlns:a16="http://schemas.microsoft.com/office/drawing/2014/main" id="{0B447819-8C32-4C5B-A3B4-5F7D953C1058}"/>
                </a:ext>
              </a:extLst>
            </p:cNvPr>
            <p:cNvSpPr/>
            <p:nvPr/>
          </p:nvSpPr>
          <p:spPr>
            <a:xfrm>
              <a:off x="7824727" y="3073956"/>
              <a:ext cx="1614774" cy="1336142"/>
            </a:xfrm>
            <a:custGeom>
              <a:avLst/>
              <a:gdLst>
                <a:gd name="connsiteX0" fmla="*/ 958074 w 1614774"/>
                <a:gd name="connsiteY0" fmla="*/ -547 h 1336142"/>
                <a:gd name="connsiteX1" fmla="*/ 950158 w 1614774"/>
                <a:gd name="connsiteY1" fmla="*/ -53 h 1336142"/>
                <a:gd name="connsiteX2" fmla="*/ 913873 w 1614774"/>
                <a:gd name="connsiteY2" fmla="*/ 8857 h 1336142"/>
                <a:gd name="connsiteX3" fmla="*/ 911151 w 1614774"/>
                <a:gd name="connsiteY3" fmla="*/ 9712 h 1336142"/>
                <a:gd name="connsiteX4" fmla="*/ 886771 w 1614774"/>
                <a:gd name="connsiteY4" fmla="*/ 18032 h 1336142"/>
                <a:gd name="connsiteX5" fmla="*/ 864608 w 1614774"/>
                <a:gd name="connsiteY5" fmla="*/ 28082 h 1336142"/>
                <a:gd name="connsiteX6" fmla="*/ 858718 w 1614774"/>
                <a:gd name="connsiteY6" fmla="*/ 30881 h 1336142"/>
                <a:gd name="connsiteX7" fmla="*/ 853715 w 1614774"/>
                <a:gd name="connsiteY7" fmla="*/ 33148 h 1336142"/>
                <a:gd name="connsiteX8" fmla="*/ 852069 w 1614774"/>
                <a:gd name="connsiteY8" fmla="*/ 33933 h 1336142"/>
                <a:gd name="connsiteX9" fmla="*/ 840227 w 1614774"/>
                <a:gd name="connsiteY9" fmla="*/ 39791 h 1336142"/>
                <a:gd name="connsiteX10" fmla="*/ 829905 w 1614774"/>
                <a:gd name="connsiteY10" fmla="*/ 46344 h 1336142"/>
                <a:gd name="connsiteX11" fmla="*/ 814961 w 1614774"/>
                <a:gd name="connsiteY11" fmla="*/ 57724 h 1336142"/>
                <a:gd name="connsiteX12" fmla="*/ 813504 w 1614774"/>
                <a:gd name="connsiteY12" fmla="*/ 59016 h 1336142"/>
                <a:gd name="connsiteX13" fmla="*/ 803689 w 1614774"/>
                <a:gd name="connsiteY13" fmla="*/ 66754 h 1336142"/>
                <a:gd name="connsiteX14" fmla="*/ 776966 w 1614774"/>
                <a:gd name="connsiteY14" fmla="*/ 89652 h 1336142"/>
                <a:gd name="connsiteX15" fmla="*/ 749610 w 1614774"/>
                <a:gd name="connsiteY15" fmla="*/ 119300 h 1336142"/>
                <a:gd name="connsiteX16" fmla="*/ 739162 w 1614774"/>
                <a:gd name="connsiteY16" fmla="*/ 132941 h 1336142"/>
                <a:gd name="connsiteX17" fmla="*/ 724533 w 1614774"/>
                <a:gd name="connsiteY17" fmla="*/ 115982 h 1336142"/>
                <a:gd name="connsiteX18" fmla="*/ 692365 w 1614774"/>
                <a:gd name="connsiteY18" fmla="*/ 100449 h 1336142"/>
                <a:gd name="connsiteX19" fmla="*/ 691162 w 1614774"/>
                <a:gd name="connsiteY19" fmla="*/ 100303 h 1336142"/>
                <a:gd name="connsiteX20" fmla="*/ 678307 w 1614774"/>
                <a:gd name="connsiteY20" fmla="*/ 99391 h 1336142"/>
                <a:gd name="connsiteX21" fmla="*/ 676218 w 1614774"/>
                <a:gd name="connsiteY21" fmla="*/ 99449 h 1336142"/>
                <a:gd name="connsiteX22" fmla="*/ 662919 w 1614774"/>
                <a:gd name="connsiteY22" fmla="*/ 101298 h 1336142"/>
                <a:gd name="connsiteX23" fmla="*/ 660576 w 1614774"/>
                <a:gd name="connsiteY23" fmla="*/ 101734 h 1336142"/>
                <a:gd name="connsiteX24" fmla="*/ 634740 w 1614774"/>
                <a:gd name="connsiteY24" fmla="*/ 111676 h 1336142"/>
                <a:gd name="connsiteX25" fmla="*/ 616249 w 1614774"/>
                <a:gd name="connsiteY25" fmla="*/ 122207 h 1336142"/>
                <a:gd name="connsiteX26" fmla="*/ 601431 w 1614774"/>
                <a:gd name="connsiteY26" fmla="*/ 132795 h 1336142"/>
                <a:gd name="connsiteX27" fmla="*/ 598772 w 1614774"/>
                <a:gd name="connsiteY27" fmla="*/ 134790 h 1336142"/>
                <a:gd name="connsiteX28" fmla="*/ 594845 w 1614774"/>
                <a:gd name="connsiteY28" fmla="*/ 137652 h 1336142"/>
                <a:gd name="connsiteX29" fmla="*/ 576228 w 1614774"/>
                <a:gd name="connsiteY29" fmla="*/ 152286 h 1336142"/>
                <a:gd name="connsiteX30" fmla="*/ 558497 w 1614774"/>
                <a:gd name="connsiteY30" fmla="*/ 169789 h 1336142"/>
                <a:gd name="connsiteX31" fmla="*/ 541780 w 1614774"/>
                <a:gd name="connsiteY31" fmla="*/ 186310 h 1336142"/>
                <a:gd name="connsiteX32" fmla="*/ 525885 w 1614774"/>
                <a:gd name="connsiteY32" fmla="*/ 202218 h 1336142"/>
                <a:gd name="connsiteX33" fmla="*/ 494730 w 1614774"/>
                <a:gd name="connsiteY33" fmla="*/ 236881 h 1336142"/>
                <a:gd name="connsiteX34" fmla="*/ 464081 w 1614774"/>
                <a:gd name="connsiteY34" fmla="*/ 279397 h 1336142"/>
                <a:gd name="connsiteX35" fmla="*/ 444830 w 1614774"/>
                <a:gd name="connsiteY35" fmla="*/ 311040 h 1336142"/>
                <a:gd name="connsiteX36" fmla="*/ 431152 w 1614774"/>
                <a:gd name="connsiteY36" fmla="*/ 333774 h 1336142"/>
                <a:gd name="connsiteX37" fmla="*/ 430075 w 1614774"/>
                <a:gd name="connsiteY37" fmla="*/ 335616 h 1336142"/>
                <a:gd name="connsiteX38" fmla="*/ 423490 w 1614774"/>
                <a:gd name="connsiteY38" fmla="*/ 346768 h 1336142"/>
                <a:gd name="connsiteX39" fmla="*/ 420640 w 1614774"/>
                <a:gd name="connsiteY39" fmla="*/ 352701 h 1336142"/>
                <a:gd name="connsiteX40" fmla="*/ 416841 w 1614774"/>
                <a:gd name="connsiteY40" fmla="*/ 360205 h 1336142"/>
                <a:gd name="connsiteX41" fmla="*/ 414371 w 1614774"/>
                <a:gd name="connsiteY41" fmla="*/ 364764 h 1336142"/>
                <a:gd name="connsiteX42" fmla="*/ 409432 w 1614774"/>
                <a:gd name="connsiteY42" fmla="*/ 374092 h 1336142"/>
                <a:gd name="connsiteX43" fmla="*/ 403480 w 1614774"/>
                <a:gd name="connsiteY43" fmla="*/ 388435 h 1336142"/>
                <a:gd name="connsiteX44" fmla="*/ 401706 w 1614774"/>
                <a:gd name="connsiteY44" fmla="*/ 392728 h 1336142"/>
                <a:gd name="connsiteX45" fmla="*/ 392334 w 1614774"/>
                <a:gd name="connsiteY45" fmla="*/ 387017 h 1336142"/>
                <a:gd name="connsiteX46" fmla="*/ 384355 w 1614774"/>
                <a:gd name="connsiteY46" fmla="*/ 382141 h 1336142"/>
                <a:gd name="connsiteX47" fmla="*/ 372767 w 1614774"/>
                <a:gd name="connsiteY47" fmla="*/ 375295 h 1336142"/>
                <a:gd name="connsiteX48" fmla="*/ 358393 w 1614774"/>
                <a:gd name="connsiteY48" fmla="*/ 369520 h 1336142"/>
                <a:gd name="connsiteX49" fmla="*/ 357569 w 1614774"/>
                <a:gd name="connsiteY49" fmla="*/ 369235 h 1336142"/>
                <a:gd name="connsiteX50" fmla="*/ 356936 w 1614774"/>
                <a:gd name="connsiteY50" fmla="*/ 368944 h 1336142"/>
                <a:gd name="connsiteX51" fmla="*/ 347121 w 1614774"/>
                <a:gd name="connsiteY51" fmla="*/ 365847 h 1336142"/>
                <a:gd name="connsiteX52" fmla="*/ 318245 w 1614774"/>
                <a:gd name="connsiteY52" fmla="*/ 362029 h 1336142"/>
                <a:gd name="connsiteX53" fmla="*/ 317359 w 1614774"/>
                <a:gd name="connsiteY53" fmla="*/ 362029 h 1336142"/>
                <a:gd name="connsiteX54" fmla="*/ 295132 w 1614774"/>
                <a:gd name="connsiteY54" fmla="*/ 361383 h 1336142"/>
                <a:gd name="connsiteX55" fmla="*/ 289369 w 1614774"/>
                <a:gd name="connsiteY55" fmla="*/ 361383 h 1336142"/>
                <a:gd name="connsiteX56" fmla="*/ 270689 w 1614774"/>
                <a:gd name="connsiteY56" fmla="*/ 362174 h 1336142"/>
                <a:gd name="connsiteX57" fmla="*/ 243903 w 1614774"/>
                <a:gd name="connsiteY57" fmla="*/ 367735 h 1336142"/>
                <a:gd name="connsiteX58" fmla="*/ 218636 w 1614774"/>
                <a:gd name="connsiteY58" fmla="*/ 378132 h 1336142"/>
                <a:gd name="connsiteX59" fmla="*/ 201982 w 1614774"/>
                <a:gd name="connsiteY59" fmla="*/ 390284 h 1336142"/>
                <a:gd name="connsiteX60" fmla="*/ 194256 w 1614774"/>
                <a:gd name="connsiteY60" fmla="*/ 399599 h 1336142"/>
                <a:gd name="connsiteX61" fmla="*/ 193813 w 1614774"/>
                <a:gd name="connsiteY61" fmla="*/ 400163 h 1336142"/>
                <a:gd name="connsiteX62" fmla="*/ 189443 w 1614774"/>
                <a:gd name="connsiteY62" fmla="*/ 407135 h 1336142"/>
                <a:gd name="connsiteX63" fmla="*/ 182604 w 1614774"/>
                <a:gd name="connsiteY63" fmla="*/ 426075 h 1336142"/>
                <a:gd name="connsiteX64" fmla="*/ 181148 w 1614774"/>
                <a:gd name="connsiteY64" fmla="*/ 438651 h 1336142"/>
                <a:gd name="connsiteX65" fmla="*/ 182794 w 1614774"/>
                <a:gd name="connsiteY65" fmla="*/ 454951 h 1336142"/>
                <a:gd name="connsiteX66" fmla="*/ 185137 w 1614774"/>
                <a:gd name="connsiteY66" fmla="*/ 462506 h 1336142"/>
                <a:gd name="connsiteX67" fmla="*/ 189697 w 1614774"/>
                <a:gd name="connsiteY67" fmla="*/ 472327 h 1336142"/>
                <a:gd name="connsiteX68" fmla="*/ 156451 w 1614774"/>
                <a:gd name="connsiteY68" fmla="*/ 487379 h 1336142"/>
                <a:gd name="connsiteX69" fmla="*/ 116874 w 1614774"/>
                <a:gd name="connsiteY69" fmla="*/ 516046 h 1336142"/>
                <a:gd name="connsiteX70" fmla="*/ 90784 w 1614774"/>
                <a:gd name="connsiteY70" fmla="*/ 547063 h 1336142"/>
                <a:gd name="connsiteX71" fmla="*/ 76220 w 1614774"/>
                <a:gd name="connsiteY71" fmla="*/ 568732 h 1336142"/>
                <a:gd name="connsiteX72" fmla="*/ 68684 w 1614774"/>
                <a:gd name="connsiteY72" fmla="*/ 586799 h 1336142"/>
                <a:gd name="connsiteX73" fmla="*/ 66974 w 1614774"/>
                <a:gd name="connsiteY73" fmla="*/ 602465 h 1336142"/>
                <a:gd name="connsiteX74" fmla="*/ 66784 w 1614774"/>
                <a:gd name="connsiteY74" fmla="*/ 605441 h 1336142"/>
                <a:gd name="connsiteX75" fmla="*/ 66784 w 1614774"/>
                <a:gd name="connsiteY75" fmla="*/ 616029 h 1336142"/>
                <a:gd name="connsiteX76" fmla="*/ 70077 w 1614774"/>
                <a:gd name="connsiteY76" fmla="*/ 632278 h 1336142"/>
                <a:gd name="connsiteX77" fmla="*/ 78689 w 1614774"/>
                <a:gd name="connsiteY77" fmla="*/ 648597 h 1336142"/>
                <a:gd name="connsiteX78" fmla="*/ 79639 w 1614774"/>
                <a:gd name="connsiteY78" fmla="*/ 649724 h 1336142"/>
                <a:gd name="connsiteX79" fmla="*/ 85338 w 1614774"/>
                <a:gd name="connsiteY79" fmla="*/ 656094 h 1336142"/>
                <a:gd name="connsiteX80" fmla="*/ 93571 w 1614774"/>
                <a:gd name="connsiteY80" fmla="*/ 661806 h 1336142"/>
                <a:gd name="connsiteX81" fmla="*/ 93887 w 1614774"/>
                <a:gd name="connsiteY81" fmla="*/ 662091 h 1336142"/>
                <a:gd name="connsiteX82" fmla="*/ 99017 w 1614774"/>
                <a:gd name="connsiteY82" fmla="*/ 664688 h 1336142"/>
                <a:gd name="connsiteX83" fmla="*/ 120926 w 1614774"/>
                <a:gd name="connsiteY83" fmla="*/ 671767 h 1336142"/>
                <a:gd name="connsiteX84" fmla="*/ 118330 w 1614774"/>
                <a:gd name="connsiteY84" fmla="*/ 673382 h 1336142"/>
                <a:gd name="connsiteX85" fmla="*/ 106679 w 1614774"/>
                <a:gd name="connsiteY85" fmla="*/ 682418 h 1336142"/>
                <a:gd name="connsiteX86" fmla="*/ 105032 w 1614774"/>
                <a:gd name="connsiteY86" fmla="*/ 683824 h 1336142"/>
                <a:gd name="connsiteX87" fmla="*/ 97180 w 1614774"/>
                <a:gd name="connsiteY87" fmla="*/ 691258 h 1336142"/>
                <a:gd name="connsiteX88" fmla="*/ 77613 w 1614774"/>
                <a:gd name="connsiteY88" fmla="*/ 714492 h 1336142"/>
                <a:gd name="connsiteX89" fmla="*/ 69254 w 1614774"/>
                <a:gd name="connsiteY89" fmla="*/ 724504 h 1336142"/>
                <a:gd name="connsiteX90" fmla="*/ 53676 w 1614774"/>
                <a:gd name="connsiteY90" fmla="*/ 745983 h 1336142"/>
                <a:gd name="connsiteX91" fmla="*/ 52473 w 1614774"/>
                <a:gd name="connsiteY91" fmla="*/ 747813 h 1336142"/>
                <a:gd name="connsiteX92" fmla="*/ 51016 w 1614774"/>
                <a:gd name="connsiteY92" fmla="*/ 749935 h 1336142"/>
                <a:gd name="connsiteX93" fmla="*/ 41075 w 1614774"/>
                <a:gd name="connsiteY93" fmla="*/ 765544 h 1336142"/>
                <a:gd name="connsiteX94" fmla="*/ 20748 w 1614774"/>
                <a:gd name="connsiteY94" fmla="*/ 809827 h 1336142"/>
                <a:gd name="connsiteX95" fmla="*/ 16568 w 1614774"/>
                <a:gd name="connsiteY95" fmla="*/ 823758 h 1336142"/>
                <a:gd name="connsiteX96" fmla="*/ 15112 w 1614774"/>
                <a:gd name="connsiteY96" fmla="*/ 828463 h 1336142"/>
                <a:gd name="connsiteX97" fmla="*/ 14289 w 1614774"/>
                <a:gd name="connsiteY97" fmla="*/ 831642 h 1336142"/>
                <a:gd name="connsiteX98" fmla="*/ 9666 w 1614774"/>
                <a:gd name="connsiteY98" fmla="*/ 848809 h 1336142"/>
                <a:gd name="connsiteX99" fmla="*/ 6373 w 1614774"/>
                <a:gd name="connsiteY99" fmla="*/ 866394 h 1336142"/>
                <a:gd name="connsiteX100" fmla="*/ 5550 w 1614774"/>
                <a:gd name="connsiteY100" fmla="*/ 870834 h 1336142"/>
                <a:gd name="connsiteX101" fmla="*/ 1560 w 1614774"/>
                <a:gd name="connsiteY101" fmla="*/ 900000 h 1336142"/>
                <a:gd name="connsiteX102" fmla="*/ 864 w 1614774"/>
                <a:gd name="connsiteY102" fmla="*/ 906358 h 1336142"/>
                <a:gd name="connsiteX103" fmla="*/ -530 w 1614774"/>
                <a:gd name="connsiteY103" fmla="*/ 923026 h 1336142"/>
                <a:gd name="connsiteX104" fmla="*/ -1163 w 1614774"/>
                <a:gd name="connsiteY104" fmla="*/ 945841 h 1336142"/>
                <a:gd name="connsiteX105" fmla="*/ -1163 w 1614774"/>
                <a:gd name="connsiteY105" fmla="*/ 947608 h 1336142"/>
                <a:gd name="connsiteX106" fmla="*/ -973 w 1614774"/>
                <a:gd name="connsiteY106" fmla="*/ 959456 h 1336142"/>
                <a:gd name="connsiteX107" fmla="*/ 2257 w 1614774"/>
                <a:gd name="connsiteY107" fmla="*/ 980593 h 1336142"/>
                <a:gd name="connsiteX108" fmla="*/ 9919 w 1614774"/>
                <a:gd name="connsiteY108" fmla="*/ 998806 h 1336142"/>
                <a:gd name="connsiteX109" fmla="*/ 46204 w 1614774"/>
                <a:gd name="connsiteY109" fmla="*/ 1020823 h 1336142"/>
                <a:gd name="connsiteX110" fmla="*/ 59692 w 1614774"/>
                <a:gd name="connsiteY110" fmla="*/ 1021887 h 1336142"/>
                <a:gd name="connsiteX111" fmla="*/ 60135 w 1614774"/>
                <a:gd name="connsiteY111" fmla="*/ 1021887 h 1336142"/>
                <a:gd name="connsiteX112" fmla="*/ 77486 w 1614774"/>
                <a:gd name="connsiteY112" fmla="*/ 1019418 h 1336142"/>
                <a:gd name="connsiteX113" fmla="*/ 78183 w 1614774"/>
                <a:gd name="connsiteY113" fmla="*/ 1019272 h 1336142"/>
                <a:gd name="connsiteX114" fmla="*/ 79829 w 1614774"/>
                <a:gd name="connsiteY114" fmla="*/ 1018854 h 1336142"/>
                <a:gd name="connsiteX115" fmla="*/ 79829 w 1614774"/>
                <a:gd name="connsiteY115" fmla="*/ 1018854 h 1336142"/>
                <a:gd name="connsiteX116" fmla="*/ 78563 w 1614774"/>
                <a:gd name="connsiteY116" fmla="*/ 1027764 h 1336142"/>
                <a:gd name="connsiteX117" fmla="*/ 78373 w 1614774"/>
                <a:gd name="connsiteY117" fmla="*/ 1029385 h 1336142"/>
                <a:gd name="connsiteX118" fmla="*/ 77042 w 1614774"/>
                <a:gd name="connsiteY118" fmla="*/ 1046254 h 1336142"/>
                <a:gd name="connsiteX119" fmla="*/ 76790 w 1614774"/>
                <a:gd name="connsiteY119" fmla="*/ 1068557 h 1336142"/>
                <a:gd name="connsiteX120" fmla="*/ 80272 w 1614774"/>
                <a:gd name="connsiteY120" fmla="*/ 1095540 h 1336142"/>
                <a:gd name="connsiteX121" fmla="*/ 89645 w 1614774"/>
                <a:gd name="connsiteY121" fmla="*/ 1120977 h 1336142"/>
                <a:gd name="connsiteX122" fmla="*/ 91228 w 1614774"/>
                <a:gd name="connsiteY122" fmla="*/ 1124067 h 1336142"/>
                <a:gd name="connsiteX123" fmla="*/ 99523 w 1614774"/>
                <a:gd name="connsiteY123" fmla="*/ 1139120 h 1336142"/>
                <a:gd name="connsiteX124" fmla="*/ 112061 w 1614774"/>
                <a:gd name="connsiteY124" fmla="*/ 1154317 h 1336142"/>
                <a:gd name="connsiteX125" fmla="*/ 115481 w 1614774"/>
                <a:gd name="connsiteY125" fmla="*/ 1158256 h 1336142"/>
                <a:gd name="connsiteX126" fmla="*/ 122319 w 1614774"/>
                <a:gd name="connsiteY126" fmla="*/ 1166172 h 1336142"/>
                <a:gd name="connsiteX127" fmla="*/ 136441 w 1614774"/>
                <a:gd name="connsiteY127" fmla="*/ 1177317 h 1336142"/>
                <a:gd name="connsiteX128" fmla="*/ 160568 w 1614774"/>
                <a:gd name="connsiteY128" fmla="*/ 1188696 h 1336142"/>
                <a:gd name="connsiteX129" fmla="*/ 188810 w 1614774"/>
                <a:gd name="connsiteY129" fmla="*/ 1193990 h 1336142"/>
                <a:gd name="connsiteX130" fmla="*/ 204958 w 1614774"/>
                <a:gd name="connsiteY130" fmla="*/ 1194838 h 1336142"/>
                <a:gd name="connsiteX131" fmla="*/ 212557 w 1614774"/>
                <a:gd name="connsiteY131" fmla="*/ 1194636 h 1336142"/>
                <a:gd name="connsiteX132" fmla="*/ 240800 w 1614774"/>
                <a:gd name="connsiteY132" fmla="*/ 1189317 h 1336142"/>
                <a:gd name="connsiteX133" fmla="*/ 260873 w 1614774"/>
                <a:gd name="connsiteY133" fmla="*/ 1181933 h 1336142"/>
                <a:gd name="connsiteX134" fmla="*/ 286076 w 1614774"/>
                <a:gd name="connsiteY134" fmla="*/ 1169636 h 1336142"/>
                <a:gd name="connsiteX135" fmla="*/ 293992 w 1614774"/>
                <a:gd name="connsiteY135" fmla="*/ 1165025 h 1336142"/>
                <a:gd name="connsiteX136" fmla="*/ 298488 w 1614774"/>
                <a:gd name="connsiteY136" fmla="*/ 1165399 h 1336142"/>
                <a:gd name="connsiteX137" fmla="*/ 299375 w 1614774"/>
                <a:gd name="connsiteY137" fmla="*/ 1165399 h 1336142"/>
                <a:gd name="connsiteX138" fmla="*/ 301274 w 1614774"/>
                <a:gd name="connsiteY138" fmla="*/ 1165253 h 1336142"/>
                <a:gd name="connsiteX139" fmla="*/ 301654 w 1614774"/>
                <a:gd name="connsiteY139" fmla="*/ 1165462 h 1336142"/>
                <a:gd name="connsiteX140" fmla="*/ 302034 w 1614774"/>
                <a:gd name="connsiteY140" fmla="*/ 1165691 h 1336142"/>
                <a:gd name="connsiteX141" fmla="*/ 313433 w 1614774"/>
                <a:gd name="connsiteY141" fmla="*/ 1168496 h 1336142"/>
                <a:gd name="connsiteX142" fmla="*/ 321348 w 1614774"/>
                <a:gd name="connsiteY142" fmla="*/ 1167514 h 1336142"/>
                <a:gd name="connsiteX143" fmla="*/ 337369 w 1614774"/>
                <a:gd name="connsiteY143" fmla="*/ 1156502 h 1336142"/>
                <a:gd name="connsiteX144" fmla="*/ 348957 w 1614774"/>
                <a:gd name="connsiteY144" fmla="*/ 1139911 h 1336142"/>
                <a:gd name="connsiteX145" fmla="*/ 365168 w 1614774"/>
                <a:gd name="connsiteY145" fmla="*/ 1104659 h 1336142"/>
                <a:gd name="connsiteX146" fmla="*/ 374730 w 1614774"/>
                <a:gd name="connsiteY146" fmla="*/ 1072167 h 1336142"/>
                <a:gd name="connsiteX147" fmla="*/ 376693 w 1614774"/>
                <a:gd name="connsiteY147" fmla="*/ 1066379 h 1336142"/>
                <a:gd name="connsiteX148" fmla="*/ 380746 w 1614774"/>
                <a:gd name="connsiteY148" fmla="*/ 1052612 h 1336142"/>
                <a:gd name="connsiteX149" fmla="*/ 383089 w 1614774"/>
                <a:gd name="connsiteY149" fmla="*/ 1044703 h 1336142"/>
                <a:gd name="connsiteX150" fmla="*/ 386635 w 1614774"/>
                <a:gd name="connsiteY150" fmla="*/ 1032912 h 1336142"/>
                <a:gd name="connsiteX151" fmla="*/ 390055 w 1614774"/>
                <a:gd name="connsiteY151" fmla="*/ 1021387 h 1336142"/>
                <a:gd name="connsiteX152" fmla="*/ 400883 w 1614774"/>
                <a:gd name="connsiteY152" fmla="*/ 976135 h 1336142"/>
                <a:gd name="connsiteX153" fmla="*/ 401073 w 1614774"/>
                <a:gd name="connsiteY153" fmla="*/ 975344 h 1336142"/>
                <a:gd name="connsiteX154" fmla="*/ 402593 w 1614774"/>
                <a:gd name="connsiteY154" fmla="*/ 961451 h 1336142"/>
                <a:gd name="connsiteX155" fmla="*/ 402403 w 1614774"/>
                <a:gd name="connsiteY155" fmla="*/ 951135 h 1336142"/>
                <a:gd name="connsiteX156" fmla="*/ 401643 w 1614774"/>
                <a:gd name="connsiteY156" fmla="*/ 940173 h 1336142"/>
                <a:gd name="connsiteX157" fmla="*/ 401327 w 1614774"/>
                <a:gd name="connsiteY157" fmla="*/ 937204 h 1336142"/>
                <a:gd name="connsiteX158" fmla="*/ 398920 w 1614774"/>
                <a:gd name="connsiteY158" fmla="*/ 914679 h 1336142"/>
                <a:gd name="connsiteX159" fmla="*/ 398984 w 1614774"/>
                <a:gd name="connsiteY159" fmla="*/ 898323 h 1336142"/>
                <a:gd name="connsiteX160" fmla="*/ 398730 w 1614774"/>
                <a:gd name="connsiteY160" fmla="*/ 884765 h 1336142"/>
                <a:gd name="connsiteX161" fmla="*/ 398540 w 1614774"/>
                <a:gd name="connsiteY161" fmla="*/ 881858 h 1336142"/>
                <a:gd name="connsiteX162" fmla="*/ 398351 w 1614774"/>
                <a:gd name="connsiteY162" fmla="*/ 875013 h 1336142"/>
                <a:gd name="connsiteX163" fmla="*/ 398540 w 1614774"/>
                <a:gd name="connsiteY163" fmla="*/ 874652 h 1336142"/>
                <a:gd name="connsiteX164" fmla="*/ 398730 w 1614774"/>
                <a:gd name="connsiteY164" fmla="*/ 874304 h 1336142"/>
                <a:gd name="connsiteX165" fmla="*/ 403986 w 1614774"/>
                <a:gd name="connsiteY165" fmla="*/ 868927 h 1336142"/>
                <a:gd name="connsiteX166" fmla="*/ 410572 w 1614774"/>
                <a:gd name="connsiteY166" fmla="*/ 861791 h 1336142"/>
                <a:gd name="connsiteX167" fmla="*/ 425010 w 1614774"/>
                <a:gd name="connsiteY167" fmla="*/ 841318 h 1336142"/>
                <a:gd name="connsiteX168" fmla="*/ 433368 w 1614774"/>
                <a:gd name="connsiteY168" fmla="*/ 824164 h 1336142"/>
                <a:gd name="connsiteX169" fmla="*/ 433876 w 1614774"/>
                <a:gd name="connsiteY169" fmla="*/ 823023 h 1336142"/>
                <a:gd name="connsiteX170" fmla="*/ 434825 w 1614774"/>
                <a:gd name="connsiteY170" fmla="*/ 820782 h 1336142"/>
                <a:gd name="connsiteX171" fmla="*/ 442361 w 1614774"/>
                <a:gd name="connsiteY171" fmla="*/ 801411 h 1336142"/>
                <a:gd name="connsiteX172" fmla="*/ 446033 w 1614774"/>
                <a:gd name="connsiteY172" fmla="*/ 777683 h 1336142"/>
                <a:gd name="connsiteX173" fmla="*/ 446350 w 1614774"/>
                <a:gd name="connsiteY173" fmla="*/ 774302 h 1336142"/>
                <a:gd name="connsiteX174" fmla="*/ 445970 w 1614774"/>
                <a:gd name="connsiteY174" fmla="*/ 753753 h 1336142"/>
                <a:gd name="connsiteX175" fmla="*/ 443627 w 1614774"/>
                <a:gd name="connsiteY175" fmla="*/ 737510 h 1336142"/>
                <a:gd name="connsiteX176" fmla="*/ 442361 w 1614774"/>
                <a:gd name="connsiteY176" fmla="*/ 732343 h 1336142"/>
                <a:gd name="connsiteX177" fmla="*/ 445781 w 1614774"/>
                <a:gd name="connsiteY177" fmla="*/ 719140 h 1336142"/>
                <a:gd name="connsiteX178" fmla="*/ 447237 w 1614774"/>
                <a:gd name="connsiteY178" fmla="*/ 713580 h 1336142"/>
                <a:gd name="connsiteX179" fmla="*/ 447933 w 1614774"/>
                <a:gd name="connsiteY179" fmla="*/ 710610 h 1336142"/>
                <a:gd name="connsiteX180" fmla="*/ 449707 w 1614774"/>
                <a:gd name="connsiteY180" fmla="*/ 703904 h 1336142"/>
                <a:gd name="connsiteX181" fmla="*/ 452176 w 1614774"/>
                <a:gd name="connsiteY181" fmla="*/ 685882 h 1336142"/>
                <a:gd name="connsiteX182" fmla="*/ 453000 w 1614774"/>
                <a:gd name="connsiteY182" fmla="*/ 661179 h 1336142"/>
                <a:gd name="connsiteX183" fmla="*/ 449010 w 1614774"/>
                <a:gd name="connsiteY183" fmla="*/ 630872 h 1336142"/>
                <a:gd name="connsiteX184" fmla="*/ 446477 w 1614774"/>
                <a:gd name="connsiteY184" fmla="*/ 620284 h 1336142"/>
                <a:gd name="connsiteX185" fmla="*/ 446477 w 1614774"/>
                <a:gd name="connsiteY185" fmla="*/ 620284 h 1336142"/>
                <a:gd name="connsiteX186" fmla="*/ 464714 w 1614774"/>
                <a:gd name="connsiteY186" fmla="*/ 629751 h 1336142"/>
                <a:gd name="connsiteX187" fmla="*/ 487067 w 1614774"/>
                <a:gd name="connsiteY187" fmla="*/ 638845 h 1336142"/>
                <a:gd name="connsiteX188" fmla="*/ 508091 w 1614774"/>
                <a:gd name="connsiteY188" fmla="*/ 643575 h 1336142"/>
                <a:gd name="connsiteX189" fmla="*/ 509294 w 1614774"/>
                <a:gd name="connsiteY189" fmla="*/ 643797 h 1336142"/>
                <a:gd name="connsiteX190" fmla="*/ 537537 w 1614774"/>
                <a:gd name="connsiteY190" fmla="*/ 645982 h 1336142"/>
                <a:gd name="connsiteX191" fmla="*/ 539247 w 1614774"/>
                <a:gd name="connsiteY191" fmla="*/ 646051 h 1336142"/>
                <a:gd name="connsiteX192" fmla="*/ 543997 w 1614774"/>
                <a:gd name="connsiteY192" fmla="*/ 646127 h 1336142"/>
                <a:gd name="connsiteX193" fmla="*/ 562677 w 1614774"/>
                <a:gd name="connsiteY193" fmla="*/ 645215 h 1336142"/>
                <a:gd name="connsiteX194" fmla="*/ 563437 w 1614774"/>
                <a:gd name="connsiteY194" fmla="*/ 645127 h 1336142"/>
                <a:gd name="connsiteX195" fmla="*/ 578381 w 1614774"/>
                <a:gd name="connsiteY195" fmla="*/ 643449 h 1336142"/>
                <a:gd name="connsiteX196" fmla="*/ 579901 w 1614774"/>
                <a:gd name="connsiteY196" fmla="*/ 643246 h 1336142"/>
                <a:gd name="connsiteX197" fmla="*/ 598202 w 1614774"/>
                <a:gd name="connsiteY197" fmla="*/ 639010 h 1336142"/>
                <a:gd name="connsiteX198" fmla="*/ 606561 w 1614774"/>
                <a:gd name="connsiteY198" fmla="*/ 635748 h 1336142"/>
                <a:gd name="connsiteX199" fmla="*/ 627775 w 1614774"/>
                <a:gd name="connsiteY199" fmla="*/ 627054 h 1336142"/>
                <a:gd name="connsiteX200" fmla="*/ 660260 w 1614774"/>
                <a:gd name="connsiteY200" fmla="*/ 609969 h 1336142"/>
                <a:gd name="connsiteX201" fmla="*/ 687806 w 1614774"/>
                <a:gd name="connsiteY201" fmla="*/ 589414 h 1336142"/>
                <a:gd name="connsiteX202" fmla="*/ 687806 w 1614774"/>
                <a:gd name="connsiteY202" fmla="*/ 589414 h 1336142"/>
                <a:gd name="connsiteX203" fmla="*/ 688692 w 1614774"/>
                <a:gd name="connsiteY203" fmla="*/ 588793 h 1336142"/>
                <a:gd name="connsiteX204" fmla="*/ 689895 w 1614774"/>
                <a:gd name="connsiteY204" fmla="*/ 587736 h 1336142"/>
                <a:gd name="connsiteX205" fmla="*/ 689895 w 1614774"/>
                <a:gd name="connsiteY205" fmla="*/ 587736 h 1336142"/>
                <a:gd name="connsiteX206" fmla="*/ 689135 w 1614774"/>
                <a:gd name="connsiteY206" fmla="*/ 588287 h 1336142"/>
                <a:gd name="connsiteX207" fmla="*/ 689135 w 1614774"/>
                <a:gd name="connsiteY207" fmla="*/ 588287 h 1336142"/>
                <a:gd name="connsiteX208" fmla="*/ 717885 w 1614774"/>
                <a:gd name="connsiteY208" fmla="*/ 562508 h 1336142"/>
                <a:gd name="connsiteX209" fmla="*/ 718138 w 1614774"/>
                <a:gd name="connsiteY209" fmla="*/ 562944 h 1336142"/>
                <a:gd name="connsiteX210" fmla="*/ 718264 w 1614774"/>
                <a:gd name="connsiteY210" fmla="*/ 563362 h 1336142"/>
                <a:gd name="connsiteX211" fmla="*/ 735679 w 1614774"/>
                <a:gd name="connsiteY211" fmla="*/ 589344 h 1336142"/>
                <a:gd name="connsiteX212" fmla="*/ 749420 w 1614774"/>
                <a:gd name="connsiteY212" fmla="*/ 599672 h 1336142"/>
                <a:gd name="connsiteX213" fmla="*/ 759109 w 1614774"/>
                <a:gd name="connsiteY213" fmla="*/ 603611 h 1336142"/>
                <a:gd name="connsiteX214" fmla="*/ 765632 w 1614774"/>
                <a:gd name="connsiteY214" fmla="*/ 605112 h 1336142"/>
                <a:gd name="connsiteX215" fmla="*/ 776333 w 1614774"/>
                <a:gd name="connsiteY215" fmla="*/ 606372 h 1336142"/>
                <a:gd name="connsiteX216" fmla="*/ 778423 w 1614774"/>
                <a:gd name="connsiteY216" fmla="*/ 606581 h 1336142"/>
                <a:gd name="connsiteX217" fmla="*/ 798940 w 1614774"/>
                <a:gd name="connsiteY217" fmla="*/ 607721 h 1336142"/>
                <a:gd name="connsiteX218" fmla="*/ 804259 w 1614774"/>
                <a:gd name="connsiteY218" fmla="*/ 607556 h 1336142"/>
                <a:gd name="connsiteX219" fmla="*/ 815024 w 1614774"/>
                <a:gd name="connsiteY219" fmla="*/ 605961 h 1336142"/>
                <a:gd name="connsiteX220" fmla="*/ 815531 w 1614774"/>
                <a:gd name="connsiteY220" fmla="*/ 605878 h 1336142"/>
                <a:gd name="connsiteX221" fmla="*/ 820850 w 1614774"/>
                <a:gd name="connsiteY221" fmla="*/ 604675 h 1336142"/>
                <a:gd name="connsiteX222" fmla="*/ 830412 w 1614774"/>
                <a:gd name="connsiteY222" fmla="*/ 601642 h 1336142"/>
                <a:gd name="connsiteX223" fmla="*/ 847636 w 1614774"/>
                <a:gd name="connsiteY223" fmla="*/ 593087 h 1336142"/>
                <a:gd name="connsiteX224" fmla="*/ 855995 w 1614774"/>
                <a:gd name="connsiteY224" fmla="*/ 587793 h 1336142"/>
                <a:gd name="connsiteX225" fmla="*/ 859415 w 1614774"/>
                <a:gd name="connsiteY225" fmla="*/ 594233 h 1336142"/>
                <a:gd name="connsiteX226" fmla="*/ 860998 w 1614774"/>
                <a:gd name="connsiteY226" fmla="*/ 596968 h 1336142"/>
                <a:gd name="connsiteX227" fmla="*/ 862517 w 1614774"/>
                <a:gd name="connsiteY227" fmla="*/ 599793 h 1336142"/>
                <a:gd name="connsiteX228" fmla="*/ 866824 w 1614774"/>
                <a:gd name="connsiteY228" fmla="*/ 607354 h 1336142"/>
                <a:gd name="connsiteX229" fmla="*/ 879805 w 1614774"/>
                <a:gd name="connsiteY229" fmla="*/ 626636 h 1336142"/>
                <a:gd name="connsiteX230" fmla="*/ 897979 w 1614774"/>
                <a:gd name="connsiteY230" fmla="*/ 646209 h 1336142"/>
                <a:gd name="connsiteX231" fmla="*/ 906971 w 1614774"/>
                <a:gd name="connsiteY231" fmla="*/ 652776 h 1336142"/>
                <a:gd name="connsiteX232" fmla="*/ 920839 w 1614774"/>
                <a:gd name="connsiteY232" fmla="*/ 659185 h 1336142"/>
                <a:gd name="connsiteX233" fmla="*/ 921789 w 1614774"/>
                <a:gd name="connsiteY233" fmla="*/ 659539 h 1336142"/>
                <a:gd name="connsiteX234" fmla="*/ 933441 w 1614774"/>
                <a:gd name="connsiteY234" fmla="*/ 662655 h 1336142"/>
                <a:gd name="connsiteX235" fmla="*/ 952755 w 1614774"/>
                <a:gd name="connsiteY235" fmla="*/ 664624 h 1336142"/>
                <a:gd name="connsiteX236" fmla="*/ 953388 w 1614774"/>
                <a:gd name="connsiteY236" fmla="*/ 664624 h 1336142"/>
                <a:gd name="connsiteX237" fmla="*/ 963267 w 1614774"/>
                <a:gd name="connsiteY237" fmla="*/ 663212 h 1336142"/>
                <a:gd name="connsiteX238" fmla="*/ 965419 w 1614774"/>
                <a:gd name="connsiteY238" fmla="*/ 675940 h 1336142"/>
                <a:gd name="connsiteX239" fmla="*/ 971182 w 1614774"/>
                <a:gd name="connsiteY239" fmla="*/ 690467 h 1336142"/>
                <a:gd name="connsiteX240" fmla="*/ 972005 w 1614774"/>
                <a:gd name="connsiteY240" fmla="*/ 692113 h 1336142"/>
                <a:gd name="connsiteX241" fmla="*/ 976628 w 1614774"/>
                <a:gd name="connsiteY241" fmla="*/ 699668 h 1336142"/>
                <a:gd name="connsiteX242" fmla="*/ 986380 w 1614774"/>
                <a:gd name="connsiteY242" fmla="*/ 711022 h 1336142"/>
                <a:gd name="connsiteX243" fmla="*/ 1006834 w 1614774"/>
                <a:gd name="connsiteY243" fmla="*/ 726080 h 1336142"/>
                <a:gd name="connsiteX244" fmla="*/ 1014432 w 1614774"/>
                <a:gd name="connsiteY244" fmla="*/ 729810 h 1336142"/>
                <a:gd name="connsiteX245" fmla="*/ 1028997 w 1614774"/>
                <a:gd name="connsiteY245" fmla="*/ 734965 h 1336142"/>
                <a:gd name="connsiteX246" fmla="*/ 1034253 w 1614774"/>
                <a:gd name="connsiteY246" fmla="*/ 735877 h 1336142"/>
                <a:gd name="connsiteX247" fmla="*/ 1035899 w 1614774"/>
                <a:gd name="connsiteY247" fmla="*/ 736105 h 1336142"/>
                <a:gd name="connsiteX248" fmla="*/ 1050591 w 1614774"/>
                <a:gd name="connsiteY248" fmla="*/ 737510 h 1336142"/>
                <a:gd name="connsiteX249" fmla="*/ 1052681 w 1614774"/>
                <a:gd name="connsiteY249" fmla="*/ 737637 h 1336142"/>
                <a:gd name="connsiteX250" fmla="*/ 1058126 w 1614774"/>
                <a:gd name="connsiteY250" fmla="*/ 737871 h 1336142"/>
                <a:gd name="connsiteX251" fmla="*/ 1065599 w 1614774"/>
                <a:gd name="connsiteY251" fmla="*/ 737365 h 1336142"/>
                <a:gd name="connsiteX252" fmla="*/ 1085609 w 1614774"/>
                <a:gd name="connsiteY252" fmla="*/ 732286 h 1336142"/>
                <a:gd name="connsiteX253" fmla="*/ 1094348 w 1614774"/>
                <a:gd name="connsiteY253" fmla="*/ 728613 h 1336142"/>
                <a:gd name="connsiteX254" fmla="*/ 1094601 w 1614774"/>
                <a:gd name="connsiteY254" fmla="*/ 729956 h 1336142"/>
                <a:gd name="connsiteX255" fmla="*/ 1094918 w 1614774"/>
                <a:gd name="connsiteY255" fmla="*/ 731286 h 1336142"/>
                <a:gd name="connsiteX256" fmla="*/ 1100364 w 1614774"/>
                <a:gd name="connsiteY256" fmla="*/ 745192 h 1336142"/>
                <a:gd name="connsiteX257" fmla="*/ 1100491 w 1614774"/>
                <a:gd name="connsiteY257" fmla="*/ 745629 h 1336142"/>
                <a:gd name="connsiteX258" fmla="*/ 1109419 w 1614774"/>
                <a:gd name="connsiteY258" fmla="*/ 757546 h 1336142"/>
                <a:gd name="connsiteX259" fmla="*/ 1110749 w 1614774"/>
                <a:gd name="connsiteY259" fmla="*/ 759123 h 1336142"/>
                <a:gd name="connsiteX260" fmla="*/ 1116765 w 1614774"/>
                <a:gd name="connsiteY260" fmla="*/ 765126 h 1336142"/>
                <a:gd name="connsiteX261" fmla="*/ 1117208 w 1614774"/>
                <a:gd name="connsiteY261" fmla="*/ 765398 h 1336142"/>
                <a:gd name="connsiteX262" fmla="*/ 1126770 w 1614774"/>
                <a:gd name="connsiteY262" fmla="*/ 773035 h 1336142"/>
                <a:gd name="connsiteX263" fmla="*/ 1124427 w 1614774"/>
                <a:gd name="connsiteY263" fmla="*/ 775277 h 1336142"/>
                <a:gd name="connsiteX264" fmla="*/ 1112332 w 1614774"/>
                <a:gd name="connsiteY264" fmla="*/ 793236 h 1336142"/>
                <a:gd name="connsiteX265" fmla="*/ 1103657 w 1614774"/>
                <a:gd name="connsiteY265" fmla="*/ 813227 h 1336142"/>
                <a:gd name="connsiteX266" fmla="*/ 1101757 w 1614774"/>
                <a:gd name="connsiteY266" fmla="*/ 825436 h 1336142"/>
                <a:gd name="connsiteX267" fmla="*/ 1101440 w 1614774"/>
                <a:gd name="connsiteY267" fmla="*/ 828609 h 1336142"/>
                <a:gd name="connsiteX268" fmla="*/ 1103720 w 1614774"/>
                <a:gd name="connsiteY268" fmla="*/ 846549 h 1336142"/>
                <a:gd name="connsiteX269" fmla="*/ 1107583 w 1614774"/>
                <a:gd name="connsiteY269" fmla="*/ 855598 h 1336142"/>
                <a:gd name="connsiteX270" fmla="*/ 1110432 w 1614774"/>
                <a:gd name="connsiteY270" fmla="*/ 860461 h 1336142"/>
                <a:gd name="connsiteX271" fmla="*/ 1117334 w 1614774"/>
                <a:gd name="connsiteY271" fmla="*/ 868807 h 1336142"/>
                <a:gd name="connsiteX272" fmla="*/ 1119741 w 1614774"/>
                <a:gd name="connsiteY272" fmla="*/ 871270 h 1336142"/>
                <a:gd name="connsiteX273" fmla="*/ 1114675 w 1614774"/>
                <a:gd name="connsiteY273" fmla="*/ 876773 h 1336142"/>
                <a:gd name="connsiteX274" fmla="*/ 1109672 w 1614774"/>
                <a:gd name="connsiteY274" fmla="*/ 882276 h 1336142"/>
                <a:gd name="connsiteX275" fmla="*/ 1099984 w 1614774"/>
                <a:gd name="connsiteY275" fmla="*/ 887861 h 1336142"/>
                <a:gd name="connsiteX276" fmla="*/ 1082886 w 1614774"/>
                <a:gd name="connsiteY276" fmla="*/ 898031 h 1336142"/>
                <a:gd name="connsiteX277" fmla="*/ 1058759 w 1614774"/>
                <a:gd name="connsiteY277" fmla="*/ 924298 h 1336142"/>
                <a:gd name="connsiteX278" fmla="*/ 1052427 w 1614774"/>
                <a:gd name="connsiteY278" fmla="*/ 940053 h 1336142"/>
                <a:gd name="connsiteX279" fmla="*/ 1051730 w 1614774"/>
                <a:gd name="connsiteY279" fmla="*/ 953668 h 1336142"/>
                <a:gd name="connsiteX280" fmla="*/ 1052300 w 1614774"/>
                <a:gd name="connsiteY280" fmla="*/ 958981 h 1336142"/>
                <a:gd name="connsiteX281" fmla="*/ 1052364 w 1614774"/>
                <a:gd name="connsiteY281" fmla="*/ 959253 h 1336142"/>
                <a:gd name="connsiteX282" fmla="*/ 1052681 w 1614774"/>
                <a:gd name="connsiteY282" fmla="*/ 961292 h 1336142"/>
                <a:gd name="connsiteX283" fmla="*/ 1054897 w 1614774"/>
                <a:gd name="connsiteY283" fmla="*/ 971690 h 1336142"/>
                <a:gd name="connsiteX284" fmla="*/ 1058950 w 1614774"/>
                <a:gd name="connsiteY284" fmla="*/ 980720 h 1336142"/>
                <a:gd name="connsiteX285" fmla="*/ 1060152 w 1614774"/>
                <a:gd name="connsiteY285" fmla="*/ 983335 h 1336142"/>
                <a:gd name="connsiteX286" fmla="*/ 1063129 w 1614774"/>
                <a:gd name="connsiteY286" fmla="*/ 988775 h 1336142"/>
                <a:gd name="connsiteX287" fmla="*/ 1067942 w 1614774"/>
                <a:gd name="connsiteY287" fmla="*/ 1010451 h 1336142"/>
                <a:gd name="connsiteX288" fmla="*/ 1049957 w 1614774"/>
                <a:gd name="connsiteY288" fmla="*/ 1022122 h 1336142"/>
                <a:gd name="connsiteX289" fmla="*/ 1013546 w 1614774"/>
                <a:gd name="connsiteY289" fmla="*/ 1054993 h 1336142"/>
                <a:gd name="connsiteX290" fmla="*/ 999361 w 1614774"/>
                <a:gd name="connsiteY290" fmla="*/ 1071818 h 1336142"/>
                <a:gd name="connsiteX291" fmla="*/ 993472 w 1614774"/>
                <a:gd name="connsiteY291" fmla="*/ 1079873 h 1336142"/>
                <a:gd name="connsiteX292" fmla="*/ 982517 w 1614774"/>
                <a:gd name="connsiteY292" fmla="*/ 1094837 h 1336142"/>
                <a:gd name="connsiteX293" fmla="*/ 961303 w 1614774"/>
                <a:gd name="connsiteY293" fmla="*/ 1134946 h 1336142"/>
                <a:gd name="connsiteX294" fmla="*/ 952691 w 1614774"/>
                <a:gd name="connsiteY294" fmla="*/ 1161163 h 1336142"/>
                <a:gd name="connsiteX295" fmla="*/ 950855 w 1614774"/>
                <a:gd name="connsiteY295" fmla="*/ 1178735 h 1336142"/>
                <a:gd name="connsiteX296" fmla="*/ 952818 w 1614774"/>
                <a:gd name="connsiteY296" fmla="*/ 1195966 h 1336142"/>
                <a:gd name="connsiteX297" fmla="*/ 954464 w 1614774"/>
                <a:gd name="connsiteY297" fmla="*/ 1201399 h 1336142"/>
                <a:gd name="connsiteX298" fmla="*/ 966623 w 1614774"/>
                <a:gd name="connsiteY298" fmla="*/ 1220688 h 1336142"/>
                <a:gd name="connsiteX299" fmla="*/ 981377 w 1614774"/>
                <a:gd name="connsiteY299" fmla="*/ 1231769 h 1336142"/>
                <a:gd name="connsiteX300" fmla="*/ 986823 w 1614774"/>
                <a:gd name="connsiteY300" fmla="*/ 1234448 h 1336142"/>
                <a:gd name="connsiteX301" fmla="*/ 985113 w 1614774"/>
                <a:gd name="connsiteY301" fmla="*/ 1237773 h 1336142"/>
                <a:gd name="connsiteX302" fmla="*/ 984417 w 1614774"/>
                <a:gd name="connsiteY302" fmla="*/ 1239324 h 1336142"/>
                <a:gd name="connsiteX303" fmla="*/ 981567 w 1614774"/>
                <a:gd name="connsiteY303" fmla="*/ 1248031 h 1336142"/>
                <a:gd name="connsiteX304" fmla="*/ 980681 w 1614774"/>
                <a:gd name="connsiteY304" fmla="*/ 1259322 h 1336142"/>
                <a:gd name="connsiteX305" fmla="*/ 982770 w 1614774"/>
                <a:gd name="connsiteY305" fmla="*/ 1272031 h 1336142"/>
                <a:gd name="connsiteX306" fmla="*/ 983024 w 1614774"/>
                <a:gd name="connsiteY306" fmla="*/ 1272873 h 1336142"/>
                <a:gd name="connsiteX307" fmla="*/ 984670 w 1614774"/>
                <a:gd name="connsiteY307" fmla="*/ 1278167 h 1336142"/>
                <a:gd name="connsiteX308" fmla="*/ 992079 w 1614774"/>
                <a:gd name="connsiteY308" fmla="*/ 1293080 h 1336142"/>
                <a:gd name="connsiteX309" fmla="*/ 1004047 w 1614774"/>
                <a:gd name="connsiteY309" fmla="*/ 1306365 h 1336142"/>
                <a:gd name="connsiteX310" fmla="*/ 1017282 w 1614774"/>
                <a:gd name="connsiteY310" fmla="*/ 1316434 h 1336142"/>
                <a:gd name="connsiteX311" fmla="*/ 1034886 w 1614774"/>
                <a:gd name="connsiteY311" fmla="*/ 1324837 h 1336142"/>
                <a:gd name="connsiteX312" fmla="*/ 1055150 w 1614774"/>
                <a:gd name="connsiteY312" fmla="*/ 1330923 h 1336142"/>
                <a:gd name="connsiteX313" fmla="*/ 1065472 w 1614774"/>
                <a:gd name="connsiteY313" fmla="*/ 1332474 h 1336142"/>
                <a:gd name="connsiteX314" fmla="*/ 1068512 w 1614774"/>
                <a:gd name="connsiteY314" fmla="*/ 1332892 h 1336142"/>
                <a:gd name="connsiteX315" fmla="*/ 1091118 w 1614774"/>
                <a:gd name="connsiteY315" fmla="*/ 1335007 h 1336142"/>
                <a:gd name="connsiteX316" fmla="*/ 1110875 w 1614774"/>
                <a:gd name="connsiteY316" fmla="*/ 1335596 h 1336142"/>
                <a:gd name="connsiteX317" fmla="*/ 1121704 w 1614774"/>
                <a:gd name="connsiteY317" fmla="*/ 1335450 h 1336142"/>
                <a:gd name="connsiteX318" fmla="*/ 1123414 w 1614774"/>
                <a:gd name="connsiteY318" fmla="*/ 1335368 h 1336142"/>
                <a:gd name="connsiteX319" fmla="*/ 1135508 w 1614774"/>
                <a:gd name="connsiteY319" fmla="*/ 1334741 h 1336142"/>
                <a:gd name="connsiteX320" fmla="*/ 1155899 w 1614774"/>
                <a:gd name="connsiteY320" fmla="*/ 1331068 h 1336142"/>
                <a:gd name="connsiteX321" fmla="*/ 1184015 w 1614774"/>
                <a:gd name="connsiteY321" fmla="*/ 1319398 h 1336142"/>
                <a:gd name="connsiteX322" fmla="*/ 1188955 w 1614774"/>
                <a:gd name="connsiteY322" fmla="*/ 1316953 h 1336142"/>
                <a:gd name="connsiteX323" fmla="*/ 1199529 w 1614774"/>
                <a:gd name="connsiteY323" fmla="*/ 1311786 h 1336142"/>
                <a:gd name="connsiteX324" fmla="*/ 1216058 w 1614774"/>
                <a:gd name="connsiteY324" fmla="*/ 1298811 h 1336142"/>
                <a:gd name="connsiteX325" fmla="*/ 1229102 w 1614774"/>
                <a:gd name="connsiteY325" fmla="*/ 1283550 h 1336142"/>
                <a:gd name="connsiteX326" fmla="*/ 1246770 w 1614774"/>
                <a:gd name="connsiteY326" fmla="*/ 1294631 h 1336142"/>
                <a:gd name="connsiteX327" fmla="*/ 1249365 w 1614774"/>
                <a:gd name="connsiteY327" fmla="*/ 1296189 h 1336142"/>
                <a:gd name="connsiteX328" fmla="*/ 1259181 w 1614774"/>
                <a:gd name="connsiteY328" fmla="*/ 1301604 h 1336142"/>
                <a:gd name="connsiteX329" fmla="*/ 1279065 w 1614774"/>
                <a:gd name="connsiteY329" fmla="*/ 1308043 h 1336142"/>
                <a:gd name="connsiteX330" fmla="*/ 1305534 w 1614774"/>
                <a:gd name="connsiteY330" fmla="*/ 1311571 h 1336142"/>
                <a:gd name="connsiteX331" fmla="*/ 1307244 w 1614774"/>
                <a:gd name="connsiteY331" fmla="*/ 1311716 h 1336142"/>
                <a:gd name="connsiteX332" fmla="*/ 1333967 w 1614774"/>
                <a:gd name="connsiteY332" fmla="*/ 1312843 h 1336142"/>
                <a:gd name="connsiteX333" fmla="*/ 1350051 w 1614774"/>
                <a:gd name="connsiteY333" fmla="*/ 1312628 h 1336142"/>
                <a:gd name="connsiteX334" fmla="*/ 1351698 w 1614774"/>
                <a:gd name="connsiteY334" fmla="*/ 1312552 h 1336142"/>
                <a:gd name="connsiteX335" fmla="*/ 1362083 w 1614774"/>
                <a:gd name="connsiteY335" fmla="*/ 1312008 h 1336142"/>
                <a:gd name="connsiteX336" fmla="*/ 1379687 w 1614774"/>
                <a:gd name="connsiteY336" fmla="*/ 1309398 h 1336142"/>
                <a:gd name="connsiteX337" fmla="*/ 1399444 w 1614774"/>
                <a:gd name="connsiteY337" fmla="*/ 1304308 h 1336142"/>
                <a:gd name="connsiteX338" fmla="*/ 1407170 w 1614774"/>
                <a:gd name="connsiteY338" fmla="*/ 1302129 h 1336142"/>
                <a:gd name="connsiteX339" fmla="*/ 1422114 w 1614774"/>
                <a:gd name="connsiteY339" fmla="*/ 1297310 h 1336142"/>
                <a:gd name="connsiteX340" fmla="*/ 1445924 w 1614774"/>
                <a:gd name="connsiteY340" fmla="*/ 1286165 h 1336142"/>
                <a:gd name="connsiteX341" fmla="*/ 1447381 w 1614774"/>
                <a:gd name="connsiteY341" fmla="*/ 1285500 h 1336142"/>
                <a:gd name="connsiteX342" fmla="*/ 1480816 w 1614774"/>
                <a:gd name="connsiteY342" fmla="*/ 1268643 h 1336142"/>
                <a:gd name="connsiteX343" fmla="*/ 1508995 w 1614774"/>
                <a:gd name="connsiteY343" fmla="*/ 1248588 h 1336142"/>
                <a:gd name="connsiteX344" fmla="*/ 1508995 w 1614774"/>
                <a:gd name="connsiteY344" fmla="*/ 1248588 h 1336142"/>
                <a:gd name="connsiteX345" fmla="*/ 1508172 w 1614774"/>
                <a:gd name="connsiteY345" fmla="*/ 1249146 h 1336142"/>
                <a:gd name="connsiteX346" fmla="*/ 1528056 w 1614774"/>
                <a:gd name="connsiteY346" fmla="*/ 1232421 h 1336142"/>
                <a:gd name="connsiteX347" fmla="*/ 1540911 w 1614774"/>
                <a:gd name="connsiteY347" fmla="*/ 1219503 h 1336142"/>
                <a:gd name="connsiteX348" fmla="*/ 1555855 w 1614774"/>
                <a:gd name="connsiteY348" fmla="*/ 1199164 h 1336142"/>
                <a:gd name="connsiteX349" fmla="*/ 1566431 w 1614774"/>
                <a:gd name="connsiteY349" fmla="*/ 1173992 h 1336142"/>
                <a:gd name="connsiteX350" fmla="*/ 1571243 w 1614774"/>
                <a:gd name="connsiteY350" fmla="*/ 1153969 h 1336142"/>
                <a:gd name="connsiteX351" fmla="*/ 1574029 w 1614774"/>
                <a:gd name="connsiteY351" fmla="*/ 1131274 h 1336142"/>
                <a:gd name="connsiteX352" fmla="*/ 1574536 w 1614774"/>
                <a:gd name="connsiteY352" fmla="*/ 1125441 h 1336142"/>
                <a:gd name="connsiteX353" fmla="*/ 1576119 w 1614774"/>
                <a:gd name="connsiteY353" fmla="*/ 1101834 h 1336142"/>
                <a:gd name="connsiteX354" fmla="*/ 1576309 w 1614774"/>
                <a:gd name="connsiteY354" fmla="*/ 1079658 h 1336142"/>
                <a:gd name="connsiteX355" fmla="*/ 1574093 w 1614774"/>
                <a:gd name="connsiteY355" fmla="*/ 1057057 h 1336142"/>
                <a:gd name="connsiteX356" fmla="*/ 1568077 w 1614774"/>
                <a:gd name="connsiteY356" fmla="*/ 1028885 h 1336142"/>
                <a:gd name="connsiteX357" fmla="*/ 1554589 w 1614774"/>
                <a:gd name="connsiteY357" fmla="*/ 1002478 h 1336142"/>
                <a:gd name="connsiteX358" fmla="*/ 1543000 w 1614774"/>
                <a:gd name="connsiteY358" fmla="*/ 988718 h 1336142"/>
                <a:gd name="connsiteX359" fmla="*/ 1538314 w 1614774"/>
                <a:gd name="connsiteY359" fmla="*/ 983481 h 1336142"/>
                <a:gd name="connsiteX360" fmla="*/ 1556805 w 1614774"/>
                <a:gd name="connsiteY360" fmla="*/ 972956 h 1336142"/>
                <a:gd name="connsiteX361" fmla="*/ 1578209 w 1614774"/>
                <a:gd name="connsiteY361" fmla="*/ 954814 h 1336142"/>
                <a:gd name="connsiteX362" fmla="*/ 1580932 w 1614774"/>
                <a:gd name="connsiteY362" fmla="*/ 951964 h 1336142"/>
                <a:gd name="connsiteX363" fmla="*/ 1590747 w 1614774"/>
                <a:gd name="connsiteY363" fmla="*/ 941440 h 1336142"/>
                <a:gd name="connsiteX364" fmla="*/ 1603792 w 1614774"/>
                <a:gd name="connsiteY364" fmla="*/ 920119 h 1336142"/>
                <a:gd name="connsiteX365" fmla="*/ 1609048 w 1614774"/>
                <a:gd name="connsiteY365" fmla="*/ 903889 h 1336142"/>
                <a:gd name="connsiteX366" fmla="*/ 1611011 w 1614774"/>
                <a:gd name="connsiteY366" fmla="*/ 892243 h 1336142"/>
                <a:gd name="connsiteX367" fmla="*/ 1613480 w 1614774"/>
                <a:gd name="connsiteY367" fmla="*/ 863570 h 1336142"/>
                <a:gd name="connsiteX368" fmla="*/ 1613037 w 1614774"/>
                <a:gd name="connsiteY368" fmla="*/ 845345 h 1336142"/>
                <a:gd name="connsiteX369" fmla="*/ 1608605 w 1614774"/>
                <a:gd name="connsiteY369" fmla="*/ 820054 h 1336142"/>
                <a:gd name="connsiteX370" fmla="*/ 1603539 w 1614774"/>
                <a:gd name="connsiteY370" fmla="*/ 807560 h 1336142"/>
                <a:gd name="connsiteX371" fmla="*/ 1602589 w 1614774"/>
                <a:gd name="connsiteY371" fmla="*/ 805527 h 1336142"/>
                <a:gd name="connsiteX372" fmla="*/ 1598536 w 1614774"/>
                <a:gd name="connsiteY372" fmla="*/ 797744 h 1336142"/>
                <a:gd name="connsiteX373" fmla="*/ 1583845 w 1614774"/>
                <a:gd name="connsiteY373" fmla="*/ 777481 h 1336142"/>
                <a:gd name="connsiteX374" fmla="*/ 1570167 w 1614774"/>
                <a:gd name="connsiteY374" fmla="*/ 765475 h 1336142"/>
                <a:gd name="connsiteX375" fmla="*/ 1549586 w 1614774"/>
                <a:gd name="connsiteY375" fmla="*/ 751138 h 1336142"/>
                <a:gd name="connsiteX376" fmla="*/ 1539771 w 1614774"/>
                <a:gd name="connsiteY376" fmla="*/ 745553 h 1336142"/>
                <a:gd name="connsiteX377" fmla="*/ 1545027 w 1614774"/>
                <a:gd name="connsiteY377" fmla="*/ 736871 h 1336142"/>
                <a:gd name="connsiteX378" fmla="*/ 1550663 w 1614774"/>
                <a:gd name="connsiteY378" fmla="*/ 722958 h 1336142"/>
                <a:gd name="connsiteX379" fmla="*/ 1552119 w 1614774"/>
                <a:gd name="connsiteY379" fmla="*/ 719140 h 1336142"/>
                <a:gd name="connsiteX380" fmla="*/ 1552879 w 1614774"/>
                <a:gd name="connsiteY380" fmla="*/ 717107 h 1336142"/>
                <a:gd name="connsiteX381" fmla="*/ 1553639 w 1614774"/>
                <a:gd name="connsiteY381" fmla="*/ 715056 h 1336142"/>
                <a:gd name="connsiteX382" fmla="*/ 1560035 w 1614774"/>
                <a:gd name="connsiteY382" fmla="*/ 696470 h 1336142"/>
                <a:gd name="connsiteX383" fmla="*/ 1560352 w 1614774"/>
                <a:gd name="connsiteY383" fmla="*/ 695147 h 1336142"/>
                <a:gd name="connsiteX384" fmla="*/ 1562505 w 1614774"/>
                <a:gd name="connsiteY384" fmla="*/ 687212 h 1336142"/>
                <a:gd name="connsiteX385" fmla="*/ 1564278 w 1614774"/>
                <a:gd name="connsiteY385" fmla="*/ 672324 h 1336142"/>
                <a:gd name="connsiteX386" fmla="*/ 1564467 w 1614774"/>
                <a:gd name="connsiteY386" fmla="*/ 668651 h 1336142"/>
                <a:gd name="connsiteX387" fmla="*/ 1563898 w 1614774"/>
                <a:gd name="connsiteY387" fmla="*/ 645924 h 1336142"/>
                <a:gd name="connsiteX388" fmla="*/ 1557882 w 1614774"/>
                <a:gd name="connsiteY388" fmla="*/ 618372 h 1336142"/>
                <a:gd name="connsiteX389" fmla="*/ 1544710 w 1614774"/>
                <a:gd name="connsiteY389" fmla="*/ 593796 h 1336142"/>
                <a:gd name="connsiteX390" fmla="*/ 1534578 w 1614774"/>
                <a:gd name="connsiteY390" fmla="*/ 581296 h 1336142"/>
                <a:gd name="connsiteX391" fmla="*/ 1530906 w 1614774"/>
                <a:gd name="connsiteY391" fmla="*/ 578326 h 1336142"/>
                <a:gd name="connsiteX392" fmla="*/ 1530716 w 1614774"/>
                <a:gd name="connsiteY392" fmla="*/ 578180 h 1336142"/>
                <a:gd name="connsiteX393" fmla="*/ 1520204 w 1614774"/>
                <a:gd name="connsiteY393" fmla="*/ 571202 h 1336142"/>
                <a:gd name="connsiteX394" fmla="*/ 1482969 w 1614774"/>
                <a:gd name="connsiteY394" fmla="*/ 555865 h 1336142"/>
                <a:gd name="connsiteX395" fmla="*/ 1490061 w 1614774"/>
                <a:gd name="connsiteY395" fmla="*/ 532010 h 1336142"/>
                <a:gd name="connsiteX396" fmla="*/ 1491708 w 1614774"/>
                <a:gd name="connsiteY396" fmla="*/ 520219 h 1336142"/>
                <a:gd name="connsiteX397" fmla="*/ 1493291 w 1614774"/>
                <a:gd name="connsiteY397" fmla="*/ 508637 h 1336142"/>
                <a:gd name="connsiteX398" fmla="*/ 1496014 w 1614774"/>
                <a:gd name="connsiteY398" fmla="*/ 494788 h 1336142"/>
                <a:gd name="connsiteX399" fmla="*/ 1497407 w 1614774"/>
                <a:gd name="connsiteY399" fmla="*/ 488291 h 1336142"/>
                <a:gd name="connsiteX400" fmla="*/ 1497977 w 1614774"/>
                <a:gd name="connsiteY400" fmla="*/ 485315 h 1336142"/>
                <a:gd name="connsiteX401" fmla="*/ 1502283 w 1614774"/>
                <a:gd name="connsiteY401" fmla="*/ 465412 h 1336142"/>
                <a:gd name="connsiteX402" fmla="*/ 1505703 w 1614774"/>
                <a:gd name="connsiteY402" fmla="*/ 436245 h 1336142"/>
                <a:gd name="connsiteX403" fmla="*/ 1505513 w 1614774"/>
                <a:gd name="connsiteY403" fmla="*/ 425860 h 1336142"/>
                <a:gd name="connsiteX404" fmla="*/ 1500700 w 1614774"/>
                <a:gd name="connsiteY404" fmla="*/ 405457 h 1336142"/>
                <a:gd name="connsiteX405" fmla="*/ 1486958 w 1614774"/>
                <a:gd name="connsiteY405" fmla="*/ 382369 h 1336142"/>
                <a:gd name="connsiteX406" fmla="*/ 1475307 w 1614774"/>
                <a:gd name="connsiteY406" fmla="*/ 370147 h 1336142"/>
                <a:gd name="connsiteX407" fmla="*/ 1461059 w 1614774"/>
                <a:gd name="connsiteY407" fmla="*/ 360819 h 1336142"/>
                <a:gd name="connsiteX408" fmla="*/ 1443645 w 1614774"/>
                <a:gd name="connsiteY408" fmla="*/ 352771 h 1336142"/>
                <a:gd name="connsiteX409" fmla="*/ 1441492 w 1614774"/>
                <a:gd name="connsiteY409" fmla="*/ 351916 h 1336142"/>
                <a:gd name="connsiteX410" fmla="*/ 1437882 w 1614774"/>
                <a:gd name="connsiteY410" fmla="*/ 350441 h 1336142"/>
                <a:gd name="connsiteX411" fmla="*/ 1417175 w 1614774"/>
                <a:gd name="connsiteY411" fmla="*/ 342531 h 1336142"/>
                <a:gd name="connsiteX412" fmla="*/ 1395201 w 1614774"/>
                <a:gd name="connsiteY412" fmla="*/ 336743 h 1336142"/>
                <a:gd name="connsiteX413" fmla="*/ 1373545 w 1614774"/>
                <a:gd name="connsiteY413" fmla="*/ 332298 h 1336142"/>
                <a:gd name="connsiteX414" fmla="*/ 1352711 w 1614774"/>
                <a:gd name="connsiteY414" fmla="*/ 329955 h 1336142"/>
                <a:gd name="connsiteX415" fmla="*/ 1344542 w 1614774"/>
                <a:gd name="connsiteY415" fmla="*/ 329265 h 1336142"/>
                <a:gd name="connsiteX416" fmla="*/ 1321936 w 1614774"/>
                <a:gd name="connsiteY416" fmla="*/ 328062 h 1336142"/>
                <a:gd name="connsiteX417" fmla="*/ 1321049 w 1614774"/>
                <a:gd name="connsiteY417" fmla="*/ 328062 h 1336142"/>
                <a:gd name="connsiteX418" fmla="*/ 1297745 w 1614774"/>
                <a:gd name="connsiteY418" fmla="*/ 329829 h 1336142"/>
                <a:gd name="connsiteX419" fmla="*/ 1292616 w 1614774"/>
                <a:gd name="connsiteY419" fmla="*/ 330449 h 1336142"/>
                <a:gd name="connsiteX420" fmla="*/ 1295529 w 1614774"/>
                <a:gd name="connsiteY420" fmla="*/ 326010 h 1336142"/>
                <a:gd name="connsiteX421" fmla="*/ 1303065 w 1614774"/>
                <a:gd name="connsiteY421" fmla="*/ 314859 h 1336142"/>
                <a:gd name="connsiteX422" fmla="*/ 1308067 w 1614774"/>
                <a:gd name="connsiteY422" fmla="*/ 307868 h 1336142"/>
                <a:gd name="connsiteX423" fmla="*/ 1318896 w 1614774"/>
                <a:gd name="connsiteY423" fmla="*/ 286894 h 1336142"/>
                <a:gd name="connsiteX424" fmla="*/ 1318896 w 1614774"/>
                <a:gd name="connsiteY424" fmla="*/ 286894 h 1336142"/>
                <a:gd name="connsiteX425" fmla="*/ 1318896 w 1614774"/>
                <a:gd name="connsiteY425" fmla="*/ 286894 h 1336142"/>
                <a:gd name="connsiteX426" fmla="*/ 1318896 w 1614774"/>
                <a:gd name="connsiteY426" fmla="*/ 286894 h 1336142"/>
                <a:gd name="connsiteX427" fmla="*/ 1319719 w 1614774"/>
                <a:gd name="connsiteY427" fmla="*/ 284489 h 1336142"/>
                <a:gd name="connsiteX428" fmla="*/ 1320352 w 1614774"/>
                <a:gd name="connsiteY428" fmla="*/ 283222 h 1336142"/>
                <a:gd name="connsiteX429" fmla="*/ 1324848 w 1614774"/>
                <a:gd name="connsiteY429" fmla="*/ 272488 h 1336142"/>
                <a:gd name="connsiteX430" fmla="*/ 1331624 w 1614774"/>
                <a:gd name="connsiteY430" fmla="*/ 256233 h 1336142"/>
                <a:gd name="connsiteX431" fmla="*/ 1333904 w 1614774"/>
                <a:gd name="connsiteY431" fmla="*/ 245145 h 1336142"/>
                <a:gd name="connsiteX432" fmla="*/ 1335170 w 1614774"/>
                <a:gd name="connsiteY432" fmla="*/ 226566 h 1336142"/>
                <a:gd name="connsiteX433" fmla="*/ 1332447 w 1614774"/>
                <a:gd name="connsiteY433" fmla="*/ 196835 h 1336142"/>
                <a:gd name="connsiteX434" fmla="*/ 1335613 w 1614774"/>
                <a:gd name="connsiteY434" fmla="*/ 169162 h 1336142"/>
                <a:gd name="connsiteX435" fmla="*/ 1333714 w 1614774"/>
                <a:gd name="connsiteY435" fmla="*/ 148550 h 1336142"/>
                <a:gd name="connsiteX436" fmla="*/ 1330357 w 1614774"/>
                <a:gd name="connsiteY436" fmla="*/ 130680 h 1336142"/>
                <a:gd name="connsiteX437" fmla="*/ 1324975 w 1614774"/>
                <a:gd name="connsiteY437" fmla="*/ 117679 h 1336142"/>
                <a:gd name="connsiteX438" fmla="*/ 1323519 w 1614774"/>
                <a:gd name="connsiteY438" fmla="*/ 114653 h 1336142"/>
                <a:gd name="connsiteX439" fmla="*/ 1313450 w 1614774"/>
                <a:gd name="connsiteY439" fmla="*/ 98119 h 1336142"/>
                <a:gd name="connsiteX440" fmla="*/ 1303254 w 1614774"/>
                <a:gd name="connsiteY440" fmla="*/ 86043 h 1336142"/>
                <a:gd name="connsiteX441" fmla="*/ 1289703 w 1614774"/>
                <a:gd name="connsiteY441" fmla="*/ 76721 h 1336142"/>
                <a:gd name="connsiteX442" fmla="*/ 1283561 w 1614774"/>
                <a:gd name="connsiteY442" fmla="*/ 73049 h 1336142"/>
                <a:gd name="connsiteX443" fmla="*/ 1271592 w 1614774"/>
                <a:gd name="connsiteY443" fmla="*/ 66406 h 1336142"/>
                <a:gd name="connsiteX444" fmla="*/ 1243540 w 1614774"/>
                <a:gd name="connsiteY444" fmla="*/ 56312 h 1336142"/>
                <a:gd name="connsiteX445" fmla="*/ 1234991 w 1614774"/>
                <a:gd name="connsiteY445" fmla="*/ 54615 h 1336142"/>
                <a:gd name="connsiteX446" fmla="*/ 1233218 w 1614774"/>
                <a:gd name="connsiteY446" fmla="*/ 54488 h 1336142"/>
                <a:gd name="connsiteX447" fmla="*/ 1220996 w 1614774"/>
                <a:gd name="connsiteY447" fmla="*/ 53551 h 1336142"/>
                <a:gd name="connsiteX448" fmla="*/ 1217514 w 1614774"/>
                <a:gd name="connsiteY448" fmla="*/ 53633 h 1336142"/>
                <a:gd name="connsiteX449" fmla="*/ 1187245 w 1614774"/>
                <a:gd name="connsiteY449" fmla="*/ 59073 h 1336142"/>
                <a:gd name="connsiteX450" fmla="*/ 1164954 w 1614774"/>
                <a:gd name="connsiteY450" fmla="*/ 66627 h 1336142"/>
                <a:gd name="connsiteX451" fmla="*/ 1121577 w 1614774"/>
                <a:gd name="connsiteY451" fmla="*/ 78488 h 1336142"/>
                <a:gd name="connsiteX452" fmla="*/ 1078137 w 1614774"/>
                <a:gd name="connsiteY452" fmla="*/ 99100 h 1336142"/>
                <a:gd name="connsiteX453" fmla="*/ 1056164 w 1614774"/>
                <a:gd name="connsiteY453" fmla="*/ 114292 h 1336142"/>
                <a:gd name="connsiteX454" fmla="*/ 1053947 w 1614774"/>
                <a:gd name="connsiteY454" fmla="*/ 69604 h 1336142"/>
                <a:gd name="connsiteX455" fmla="*/ 1051288 w 1614774"/>
                <a:gd name="connsiteY455" fmla="*/ 60897 h 1336142"/>
                <a:gd name="connsiteX456" fmla="*/ 1043752 w 1614774"/>
                <a:gd name="connsiteY456" fmla="*/ 45369 h 1336142"/>
                <a:gd name="connsiteX457" fmla="*/ 1028744 w 1614774"/>
                <a:gd name="connsiteY457" fmla="*/ 25796 h 1336142"/>
                <a:gd name="connsiteX458" fmla="*/ 1023044 w 1614774"/>
                <a:gd name="connsiteY458" fmla="*/ 20996 h 1336142"/>
                <a:gd name="connsiteX459" fmla="*/ 1010570 w 1614774"/>
                <a:gd name="connsiteY459" fmla="*/ 12320 h 1336142"/>
                <a:gd name="connsiteX460" fmla="*/ 985303 w 1614774"/>
                <a:gd name="connsiteY460" fmla="*/ 2771 h 1336142"/>
                <a:gd name="connsiteX461" fmla="*/ 975172 w 1614774"/>
                <a:gd name="connsiteY461" fmla="*/ 1030 h 1336142"/>
                <a:gd name="connsiteX462" fmla="*/ 972196 w 1614774"/>
                <a:gd name="connsiteY462" fmla="*/ 593 h 1336142"/>
                <a:gd name="connsiteX463" fmla="*/ 958074 w 1614774"/>
                <a:gd name="connsiteY463" fmla="*/ -547 h 133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</a:cxnLst>
              <a:rect l="l" t="t" r="r" b="b"/>
              <a:pathLst>
                <a:path w="1614774" h="1336142">
                  <a:moveTo>
                    <a:pt x="958074" y="-547"/>
                  </a:moveTo>
                  <a:cubicBezTo>
                    <a:pt x="955224" y="-547"/>
                    <a:pt x="952755" y="-382"/>
                    <a:pt x="950158" y="-53"/>
                  </a:cubicBezTo>
                  <a:cubicBezTo>
                    <a:pt x="937683" y="1587"/>
                    <a:pt x="925588" y="5329"/>
                    <a:pt x="913873" y="8857"/>
                  </a:cubicBezTo>
                  <a:lnTo>
                    <a:pt x="911151" y="9712"/>
                  </a:lnTo>
                  <a:cubicBezTo>
                    <a:pt x="902728" y="12245"/>
                    <a:pt x="894813" y="14644"/>
                    <a:pt x="886771" y="18032"/>
                  </a:cubicBezTo>
                  <a:cubicBezTo>
                    <a:pt x="879235" y="21141"/>
                    <a:pt x="871763" y="24675"/>
                    <a:pt x="864608" y="28082"/>
                  </a:cubicBezTo>
                  <a:lnTo>
                    <a:pt x="858718" y="30881"/>
                  </a:lnTo>
                  <a:cubicBezTo>
                    <a:pt x="857135" y="31584"/>
                    <a:pt x="855425" y="32382"/>
                    <a:pt x="853715" y="33148"/>
                  </a:cubicBezTo>
                  <a:lnTo>
                    <a:pt x="852069" y="33933"/>
                  </a:lnTo>
                  <a:cubicBezTo>
                    <a:pt x="848143" y="35694"/>
                    <a:pt x="843964" y="37530"/>
                    <a:pt x="840227" y="39791"/>
                  </a:cubicBezTo>
                  <a:cubicBezTo>
                    <a:pt x="836872" y="41760"/>
                    <a:pt x="833579" y="43881"/>
                    <a:pt x="829905" y="46344"/>
                  </a:cubicBezTo>
                  <a:cubicBezTo>
                    <a:pt x="824713" y="49815"/>
                    <a:pt x="819773" y="53842"/>
                    <a:pt x="814961" y="57724"/>
                  </a:cubicBezTo>
                  <a:lnTo>
                    <a:pt x="813504" y="59016"/>
                  </a:lnTo>
                  <a:cubicBezTo>
                    <a:pt x="810275" y="61606"/>
                    <a:pt x="806982" y="64164"/>
                    <a:pt x="803689" y="66754"/>
                  </a:cubicBezTo>
                  <a:cubicBezTo>
                    <a:pt x="794634" y="73897"/>
                    <a:pt x="785262" y="81249"/>
                    <a:pt x="776966" y="89652"/>
                  </a:cubicBezTo>
                  <a:cubicBezTo>
                    <a:pt x="768861" y="97979"/>
                    <a:pt x="760059" y="107389"/>
                    <a:pt x="749610" y="119300"/>
                  </a:cubicBezTo>
                  <a:cubicBezTo>
                    <a:pt x="746191" y="123176"/>
                    <a:pt x="742834" y="127501"/>
                    <a:pt x="739162" y="132941"/>
                  </a:cubicBezTo>
                  <a:cubicBezTo>
                    <a:pt x="734855" y="126209"/>
                    <a:pt x="729980" y="120586"/>
                    <a:pt x="724533" y="115982"/>
                  </a:cubicBezTo>
                  <a:cubicBezTo>
                    <a:pt x="714212" y="107155"/>
                    <a:pt x="702560" y="101506"/>
                    <a:pt x="692365" y="100449"/>
                  </a:cubicBezTo>
                  <a:lnTo>
                    <a:pt x="691162" y="100303"/>
                  </a:lnTo>
                  <a:cubicBezTo>
                    <a:pt x="686856" y="99885"/>
                    <a:pt x="682613" y="99391"/>
                    <a:pt x="678307" y="99391"/>
                  </a:cubicBezTo>
                  <a:cubicBezTo>
                    <a:pt x="677611" y="99391"/>
                    <a:pt x="676978" y="99391"/>
                    <a:pt x="676218" y="99449"/>
                  </a:cubicBezTo>
                  <a:cubicBezTo>
                    <a:pt x="671785" y="99619"/>
                    <a:pt x="667225" y="100449"/>
                    <a:pt x="662919" y="101298"/>
                  </a:cubicBezTo>
                  <a:lnTo>
                    <a:pt x="660576" y="101734"/>
                  </a:lnTo>
                  <a:cubicBezTo>
                    <a:pt x="651268" y="103501"/>
                    <a:pt x="641896" y="108003"/>
                    <a:pt x="634740" y="111676"/>
                  </a:cubicBezTo>
                  <a:cubicBezTo>
                    <a:pt x="627584" y="115501"/>
                    <a:pt x="621631" y="118819"/>
                    <a:pt x="616249" y="122207"/>
                  </a:cubicBezTo>
                  <a:cubicBezTo>
                    <a:pt x="611057" y="125462"/>
                    <a:pt x="606181" y="129179"/>
                    <a:pt x="601431" y="132795"/>
                  </a:cubicBezTo>
                  <a:lnTo>
                    <a:pt x="598772" y="134790"/>
                  </a:lnTo>
                  <a:lnTo>
                    <a:pt x="594845" y="137652"/>
                  </a:lnTo>
                  <a:cubicBezTo>
                    <a:pt x="588640" y="142325"/>
                    <a:pt x="582244" y="147075"/>
                    <a:pt x="576228" y="152286"/>
                  </a:cubicBezTo>
                  <a:cubicBezTo>
                    <a:pt x="569833" y="157726"/>
                    <a:pt x="564070" y="163868"/>
                    <a:pt x="558497" y="169789"/>
                  </a:cubicBezTo>
                  <a:cubicBezTo>
                    <a:pt x="553115" y="175457"/>
                    <a:pt x="547352" y="181042"/>
                    <a:pt x="541780" y="186310"/>
                  </a:cubicBezTo>
                  <a:cubicBezTo>
                    <a:pt x="536587" y="191484"/>
                    <a:pt x="531015" y="196778"/>
                    <a:pt x="525885" y="202218"/>
                  </a:cubicBezTo>
                  <a:cubicBezTo>
                    <a:pt x="516513" y="212039"/>
                    <a:pt x="506635" y="223038"/>
                    <a:pt x="494730" y="236881"/>
                  </a:cubicBezTo>
                  <a:cubicBezTo>
                    <a:pt x="484788" y="248469"/>
                    <a:pt x="475289" y="261609"/>
                    <a:pt x="464081" y="279397"/>
                  </a:cubicBezTo>
                  <a:cubicBezTo>
                    <a:pt x="457369" y="289782"/>
                    <a:pt x="451036" y="300592"/>
                    <a:pt x="444830" y="311040"/>
                  </a:cubicBezTo>
                  <a:cubicBezTo>
                    <a:pt x="440335" y="318513"/>
                    <a:pt x="435775" y="326213"/>
                    <a:pt x="431152" y="333774"/>
                  </a:cubicBezTo>
                  <a:lnTo>
                    <a:pt x="430075" y="335616"/>
                  </a:lnTo>
                  <a:cubicBezTo>
                    <a:pt x="427796" y="339213"/>
                    <a:pt x="425516" y="342968"/>
                    <a:pt x="423490" y="346768"/>
                  </a:cubicBezTo>
                  <a:cubicBezTo>
                    <a:pt x="422540" y="348762"/>
                    <a:pt x="421527" y="350713"/>
                    <a:pt x="420640" y="352701"/>
                  </a:cubicBezTo>
                  <a:cubicBezTo>
                    <a:pt x="419311" y="355234"/>
                    <a:pt x="418171" y="357729"/>
                    <a:pt x="416841" y="360205"/>
                  </a:cubicBezTo>
                  <a:cubicBezTo>
                    <a:pt x="415954" y="361738"/>
                    <a:pt x="415194" y="363232"/>
                    <a:pt x="414371" y="364764"/>
                  </a:cubicBezTo>
                  <a:cubicBezTo>
                    <a:pt x="412725" y="367817"/>
                    <a:pt x="410952" y="370932"/>
                    <a:pt x="409432" y="374092"/>
                  </a:cubicBezTo>
                  <a:cubicBezTo>
                    <a:pt x="407089" y="379044"/>
                    <a:pt x="405063" y="384135"/>
                    <a:pt x="403480" y="388435"/>
                  </a:cubicBezTo>
                  <a:cubicBezTo>
                    <a:pt x="402846" y="389866"/>
                    <a:pt x="402277" y="391342"/>
                    <a:pt x="401706" y="392728"/>
                  </a:cubicBezTo>
                  <a:cubicBezTo>
                    <a:pt x="398413" y="390614"/>
                    <a:pt x="395374" y="388720"/>
                    <a:pt x="392334" y="387017"/>
                  </a:cubicBezTo>
                  <a:cubicBezTo>
                    <a:pt x="389675" y="385465"/>
                    <a:pt x="386889" y="383762"/>
                    <a:pt x="384355" y="382141"/>
                  </a:cubicBezTo>
                  <a:cubicBezTo>
                    <a:pt x="380683" y="379753"/>
                    <a:pt x="376884" y="377347"/>
                    <a:pt x="372767" y="375295"/>
                  </a:cubicBezTo>
                  <a:cubicBezTo>
                    <a:pt x="368208" y="372965"/>
                    <a:pt x="363269" y="371217"/>
                    <a:pt x="358393" y="369520"/>
                  </a:cubicBezTo>
                  <a:lnTo>
                    <a:pt x="357569" y="369235"/>
                  </a:lnTo>
                  <a:lnTo>
                    <a:pt x="356936" y="368944"/>
                  </a:lnTo>
                  <a:cubicBezTo>
                    <a:pt x="353707" y="367817"/>
                    <a:pt x="350414" y="366702"/>
                    <a:pt x="347121" y="365847"/>
                  </a:cubicBezTo>
                  <a:cubicBezTo>
                    <a:pt x="337622" y="363504"/>
                    <a:pt x="327744" y="362814"/>
                    <a:pt x="318245" y="362029"/>
                  </a:cubicBezTo>
                  <a:lnTo>
                    <a:pt x="317359" y="362029"/>
                  </a:lnTo>
                  <a:cubicBezTo>
                    <a:pt x="310013" y="361465"/>
                    <a:pt x="302414" y="361383"/>
                    <a:pt x="295132" y="361383"/>
                  </a:cubicBezTo>
                  <a:lnTo>
                    <a:pt x="289369" y="361383"/>
                  </a:lnTo>
                  <a:cubicBezTo>
                    <a:pt x="283417" y="361383"/>
                    <a:pt x="277021" y="361465"/>
                    <a:pt x="270689" y="362174"/>
                  </a:cubicBezTo>
                  <a:cubicBezTo>
                    <a:pt x="261570" y="363169"/>
                    <a:pt x="252831" y="365347"/>
                    <a:pt x="243903" y="367735"/>
                  </a:cubicBezTo>
                  <a:cubicBezTo>
                    <a:pt x="235291" y="370020"/>
                    <a:pt x="226615" y="373605"/>
                    <a:pt x="218636" y="378132"/>
                  </a:cubicBezTo>
                  <a:cubicBezTo>
                    <a:pt x="213380" y="381166"/>
                    <a:pt x="208251" y="384902"/>
                    <a:pt x="201982" y="390284"/>
                  </a:cubicBezTo>
                  <a:cubicBezTo>
                    <a:pt x="198816" y="392900"/>
                    <a:pt x="196536" y="396344"/>
                    <a:pt x="194256" y="399599"/>
                  </a:cubicBezTo>
                  <a:lnTo>
                    <a:pt x="193813" y="400163"/>
                  </a:lnTo>
                  <a:cubicBezTo>
                    <a:pt x="192103" y="402633"/>
                    <a:pt x="190710" y="404893"/>
                    <a:pt x="189443" y="407135"/>
                  </a:cubicBezTo>
                  <a:cubicBezTo>
                    <a:pt x="186340" y="412866"/>
                    <a:pt x="183997" y="419217"/>
                    <a:pt x="182604" y="426075"/>
                  </a:cubicBezTo>
                  <a:cubicBezTo>
                    <a:pt x="181718" y="430185"/>
                    <a:pt x="181465" y="434687"/>
                    <a:pt x="181148" y="438651"/>
                  </a:cubicBezTo>
                  <a:cubicBezTo>
                    <a:pt x="180705" y="444009"/>
                    <a:pt x="181591" y="449030"/>
                    <a:pt x="182794" y="454951"/>
                  </a:cubicBezTo>
                  <a:cubicBezTo>
                    <a:pt x="183301" y="457440"/>
                    <a:pt x="184061" y="459909"/>
                    <a:pt x="185137" y="462506"/>
                  </a:cubicBezTo>
                  <a:cubicBezTo>
                    <a:pt x="186594" y="465912"/>
                    <a:pt x="187987" y="469231"/>
                    <a:pt x="189697" y="472327"/>
                  </a:cubicBezTo>
                  <a:cubicBezTo>
                    <a:pt x="178109" y="476646"/>
                    <a:pt x="166837" y="481642"/>
                    <a:pt x="156451" y="487379"/>
                  </a:cubicBezTo>
                  <a:cubicBezTo>
                    <a:pt x="141507" y="495498"/>
                    <a:pt x="128209" y="505167"/>
                    <a:pt x="116874" y="516046"/>
                  </a:cubicBezTo>
                  <a:cubicBezTo>
                    <a:pt x="106742" y="525868"/>
                    <a:pt x="98003" y="537222"/>
                    <a:pt x="90784" y="547063"/>
                  </a:cubicBezTo>
                  <a:cubicBezTo>
                    <a:pt x="84578" y="555535"/>
                    <a:pt x="80083" y="562216"/>
                    <a:pt x="76220" y="568732"/>
                  </a:cubicBezTo>
                  <a:cubicBezTo>
                    <a:pt x="72673" y="574799"/>
                    <a:pt x="70140" y="580852"/>
                    <a:pt x="68684" y="586799"/>
                  </a:cubicBezTo>
                  <a:cubicBezTo>
                    <a:pt x="67607" y="591884"/>
                    <a:pt x="67228" y="597260"/>
                    <a:pt x="66974" y="602465"/>
                  </a:cubicBezTo>
                  <a:lnTo>
                    <a:pt x="66784" y="605441"/>
                  </a:lnTo>
                  <a:cubicBezTo>
                    <a:pt x="66595" y="608759"/>
                    <a:pt x="66595" y="612230"/>
                    <a:pt x="66784" y="616029"/>
                  </a:cubicBezTo>
                  <a:cubicBezTo>
                    <a:pt x="67228" y="621690"/>
                    <a:pt x="68304" y="627402"/>
                    <a:pt x="70077" y="632278"/>
                  </a:cubicBezTo>
                  <a:cubicBezTo>
                    <a:pt x="72483" y="639066"/>
                    <a:pt x="75270" y="644430"/>
                    <a:pt x="78689" y="648597"/>
                  </a:cubicBezTo>
                  <a:lnTo>
                    <a:pt x="79639" y="649724"/>
                  </a:lnTo>
                  <a:cubicBezTo>
                    <a:pt x="81476" y="651985"/>
                    <a:pt x="83185" y="654100"/>
                    <a:pt x="85338" y="656094"/>
                  </a:cubicBezTo>
                  <a:cubicBezTo>
                    <a:pt x="87871" y="658273"/>
                    <a:pt x="90784" y="660103"/>
                    <a:pt x="93571" y="661806"/>
                  </a:cubicBezTo>
                  <a:lnTo>
                    <a:pt x="93887" y="662091"/>
                  </a:lnTo>
                  <a:cubicBezTo>
                    <a:pt x="95597" y="663149"/>
                    <a:pt x="97370" y="664003"/>
                    <a:pt x="99017" y="664688"/>
                  </a:cubicBezTo>
                  <a:cubicBezTo>
                    <a:pt x="105729" y="667594"/>
                    <a:pt x="113138" y="670007"/>
                    <a:pt x="120926" y="671767"/>
                  </a:cubicBezTo>
                  <a:lnTo>
                    <a:pt x="118330" y="673382"/>
                  </a:lnTo>
                  <a:cubicBezTo>
                    <a:pt x="114277" y="676067"/>
                    <a:pt x="110414" y="679322"/>
                    <a:pt x="106679" y="682418"/>
                  </a:cubicBezTo>
                  <a:lnTo>
                    <a:pt x="105032" y="683824"/>
                  </a:lnTo>
                  <a:cubicBezTo>
                    <a:pt x="101929" y="686300"/>
                    <a:pt x="99459" y="688770"/>
                    <a:pt x="97180" y="691258"/>
                  </a:cubicBezTo>
                  <a:cubicBezTo>
                    <a:pt x="90468" y="698813"/>
                    <a:pt x="83945" y="706792"/>
                    <a:pt x="77613" y="714492"/>
                  </a:cubicBezTo>
                  <a:cubicBezTo>
                    <a:pt x="74890" y="717874"/>
                    <a:pt x="72104" y="721192"/>
                    <a:pt x="69254" y="724504"/>
                  </a:cubicBezTo>
                  <a:cubicBezTo>
                    <a:pt x="63555" y="731374"/>
                    <a:pt x="58552" y="738783"/>
                    <a:pt x="53676" y="745983"/>
                  </a:cubicBezTo>
                  <a:lnTo>
                    <a:pt x="52473" y="747813"/>
                  </a:lnTo>
                  <a:lnTo>
                    <a:pt x="51016" y="749935"/>
                  </a:lnTo>
                  <a:cubicBezTo>
                    <a:pt x="47661" y="754956"/>
                    <a:pt x="44051" y="760181"/>
                    <a:pt x="41075" y="765544"/>
                  </a:cubicBezTo>
                  <a:cubicBezTo>
                    <a:pt x="32526" y="780362"/>
                    <a:pt x="25940" y="794857"/>
                    <a:pt x="20748" y="809827"/>
                  </a:cubicBezTo>
                  <a:cubicBezTo>
                    <a:pt x="19228" y="814329"/>
                    <a:pt x="17834" y="819142"/>
                    <a:pt x="16568" y="823758"/>
                  </a:cubicBezTo>
                  <a:cubicBezTo>
                    <a:pt x="16062" y="825291"/>
                    <a:pt x="15618" y="826912"/>
                    <a:pt x="15112" y="828463"/>
                  </a:cubicBezTo>
                  <a:lnTo>
                    <a:pt x="14289" y="831642"/>
                  </a:lnTo>
                  <a:cubicBezTo>
                    <a:pt x="12579" y="837310"/>
                    <a:pt x="10805" y="843015"/>
                    <a:pt x="9666" y="848809"/>
                  </a:cubicBezTo>
                  <a:cubicBezTo>
                    <a:pt x="8336" y="854660"/>
                    <a:pt x="7386" y="860600"/>
                    <a:pt x="6373" y="866394"/>
                  </a:cubicBezTo>
                  <a:lnTo>
                    <a:pt x="5550" y="870834"/>
                  </a:lnTo>
                  <a:cubicBezTo>
                    <a:pt x="4157" y="879325"/>
                    <a:pt x="2574" y="889419"/>
                    <a:pt x="1560" y="900000"/>
                  </a:cubicBezTo>
                  <a:lnTo>
                    <a:pt x="864" y="906358"/>
                  </a:lnTo>
                  <a:cubicBezTo>
                    <a:pt x="420" y="911887"/>
                    <a:pt x="-150" y="917529"/>
                    <a:pt x="-530" y="923026"/>
                  </a:cubicBezTo>
                  <a:cubicBezTo>
                    <a:pt x="-1036" y="930725"/>
                    <a:pt x="-1163" y="938496"/>
                    <a:pt x="-1163" y="945841"/>
                  </a:cubicBezTo>
                  <a:lnTo>
                    <a:pt x="-1163" y="947608"/>
                  </a:lnTo>
                  <a:cubicBezTo>
                    <a:pt x="-1163" y="951496"/>
                    <a:pt x="-1226" y="955517"/>
                    <a:pt x="-973" y="959456"/>
                  </a:cubicBezTo>
                  <a:cubicBezTo>
                    <a:pt x="-530" y="966187"/>
                    <a:pt x="610" y="973102"/>
                    <a:pt x="2257" y="980593"/>
                  </a:cubicBezTo>
                  <a:cubicBezTo>
                    <a:pt x="3523" y="986033"/>
                    <a:pt x="6056" y="991948"/>
                    <a:pt x="9919" y="998806"/>
                  </a:cubicBezTo>
                  <a:cubicBezTo>
                    <a:pt x="16884" y="1011027"/>
                    <a:pt x="30056" y="1019088"/>
                    <a:pt x="46204" y="1020823"/>
                  </a:cubicBezTo>
                  <a:cubicBezTo>
                    <a:pt x="50637" y="1021330"/>
                    <a:pt x="55196" y="1021887"/>
                    <a:pt x="59692" y="1021887"/>
                  </a:cubicBezTo>
                  <a:lnTo>
                    <a:pt x="60135" y="1021887"/>
                  </a:lnTo>
                  <a:cubicBezTo>
                    <a:pt x="65898" y="1021887"/>
                    <a:pt x="71787" y="1020621"/>
                    <a:pt x="77486" y="1019418"/>
                  </a:cubicBezTo>
                  <a:lnTo>
                    <a:pt x="78183" y="1019272"/>
                  </a:lnTo>
                  <a:cubicBezTo>
                    <a:pt x="78689" y="1019145"/>
                    <a:pt x="79323" y="1018999"/>
                    <a:pt x="79829" y="1018854"/>
                  </a:cubicBezTo>
                  <a:lnTo>
                    <a:pt x="79829" y="1018854"/>
                  </a:lnTo>
                  <a:cubicBezTo>
                    <a:pt x="79196" y="1021824"/>
                    <a:pt x="78879" y="1024787"/>
                    <a:pt x="78563" y="1027764"/>
                  </a:cubicBezTo>
                  <a:lnTo>
                    <a:pt x="78373" y="1029385"/>
                  </a:lnTo>
                  <a:cubicBezTo>
                    <a:pt x="77740" y="1035090"/>
                    <a:pt x="77169" y="1040695"/>
                    <a:pt x="77042" y="1046254"/>
                  </a:cubicBezTo>
                  <a:cubicBezTo>
                    <a:pt x="76790" y="1053049"/>
                    <a:pt x="76599" y="1060876"/>
                    <a:pt x="76790" y="1068557"/>
                  </a:cubicBezTo>
                  <a:cubicBezTo>
                    <a:pt x="77169" y="1078107"/>
                    <a:pt x="78689" y="1087574"/>
                    <a:pt x="80272" y="1095540"/>
                  </a:cubicBezTo>
                  <a:cubicBezTo>
                    <a:pt x="82045" y="1104804"/>
                    <a:pt x="86162" y="1113422"/>
                    <a:pt x="89645" y="1120977"/>
                  </a:cubicBezTo>
                  <a:cubicBezTo>
                    <a:pt x="90214" y="1121953"/>
                    <a:pt x="90721" y="1123029"/>
                    <a:pt x="91228" y="1124067"/>
                  </a:cubicBezTo>
                  <a:cubicBezTo>
                    <a:pt x="93634" y="1129235"/>
                    <a:pt x="96103" y="1134528"/>
                    <a:pt x="99523" y="1139120"/>
                  </a:cubicBezTo>
                  <a:cubicBezTo>
                    <a:pt x="103386" y="1144350"/>
                    <a:pt x="107819" y="1149441"/>
                    <a:pt x="112061" y="1154317"/>
                  </a:cubicBezTo>
                  <a:cubicBezTo>
                    <a:pt x="113201" y="1155578"/>
                    <a:pt x="114277" y="1156907"/>
                    <a:pt x="115481" y="1158256"/>
                  </a:cubicBezTo>
                  <a:cubicBezTo>
                    <a:pt x="117570" y="1160795"/>
                    <a:pt x="119850" y="1163550"/>
                    <a:pt x="122319" y="1166172"/>
                  </a:cubicBezTo>
                  <a:cubicBezTo>
                    <a:pt x="126626" y="1170680"/>
                    <a:pt x="132135" y="1174499"/>
                    <a:pt x="136441" y="1177317"/>
                  </a:cubicBezTo>
                  <a:cubicBezTo>
                    <a:pt x="143850" y="1182281"/>
                    <a:pt x="152398" y="1185663"/>
                    <a:pt x="160568" y="1188696"/>
                  </a:cubicBezTo>
                  <a:cubicBezTo>
                    <a:pt x="169749" y="1192078"/>
                    <a:pt x="179185" y="1193135"/>
                    <a:pt x="188810" y="1193990"/>
                  </a:cubicBezTo>
                  <a:cubicBezTo>
                    <a:pt x="194636" y="1194566"/>
                    <a:pt x="199892" y="1194838"/>
                    <a:pt x="204958" y="1194838"/>
                  </a:cubicBezTo>
                  <a:cubicBezTo>
                    <a:pt x="207554" y="1194838"/>
                    <a:pt x="210087" y="1194756"/>
                    <a:pt x="212557" y="1194636"/>
                  </a:cubicBezTo>
                  <a:cubicBezTo>
                    <a:pt x="222055" y="1194072"/>
                    <a:pt x="231744" y="1191729"/>
                    <a:pt x="240800" y="1189317"/>
                  </a:cubicBezTo>
                  <a:cubicBezTo>
                    <a:pt x="247892" y="1187430"/>
                    <a:pt x="255111" y="1184396"/>
                    <a:pt x="260873" y="1181933"/>
                  </a:cubicBezTo>
                  <a:cubicBezTo>
                    <a:pt x="270562" y="1177817"/>
                    <a:pt x="278731" y="1173809"/>
                    <a:pt x="286076" y="1169636"/>
                  </a:cubicBezTo>
                  <a:cubicBezTo>
                    <a:pt x="288799" y="1168078"/>
                    <a:pt x="291459" y="1166602"/>
                    <a:pt x="293992" y="1165025"/>
                  </a:cubicBezTo>
                  <a:cubicBezTo>
                    <a:pt x="295449" y="1165253"/>
                    <a:pt x="296968" y="1165399"/>
                    <a:pt x="298488" y="1165399"/>
                  </a:cubicBezTo>
                  <a:lnTo>
                    <a:pt x="299375" y="1165399"/>
                  </a:lnTo>
                  <a:cubicBezTo>
                    <a:pt x="300008" y="1165317"/>
                    <a:pt x="300641" y="1165317"/>
                    <a:pt x="301274" y="1165253"/>
                  </a:cubicBezTo>
                  <a:lnTo>
                    <a:pt x="301654" y="1165462"/>
                  </a:lnTo>
                  <a:lnTo>
                    <a:pt x="302034" y="1165691"/>
                  </a:lnTo>
                  <a:cubicBezTo>
                    <a:pt x="305517" y="1167584"/>
                    <a:pt x="309253" y="1168496"/>
                    <a:pt x="313433" y="1168496"/>
                  </a:cubicBezTo>
                  <a:cubicBezTo>
                    <a:pt x="315839" y="1168496"/>
                    <a:pt x="318372" y="1168147"/>
                    <a:pt x="321348" y="1167514"/>
                  </a:cubicBezTo>
                  <a:cubicBezTo>
                    <a:pt x="328757" y="1165817"/>
                    <a:pt x="334076" y="1160612"/>
                    <a:pt x="337369" y="1156502"/>
                  </a:cubicBezTo>
                  <a:cubicBezTo>
                    <a:pt x="341295" y="1151557"/>
                    <a:pt x="345158" y="1146117"/>
                    <a:pt x="348957" y="1139911"/>
                  </a:cubicBezTo>
                  <a:cubicBezTo>
                    <a:pt x="356240" y="1127886"/>
                    <a:pt x="361495" y="1114752"/>
                    <a:pt x="365168" y="1104659"/>
                  </a:cubicBezTo>
                  <a:cubicBezTo>
                    <a:pt x="368715" y="1095065"/>
                    <a:pt x="371881" y="1084458"/>
                    <a:pt x="374730" y="1072167"/>
                  </a:cubicBezTo>
                  <a:cubicBezTo>
                    <a:pt x="375364" y="1070255"/>
                    <a:pt x="376060" y="1068285"/>
                    <a:pt x="376693" y="1066379"/>
                  </a:cubicBezTo>
                  <a:cubicBezTo>
                    <a:pt x="378086" y="1061788"/>
                    <a:pt x="379479" y="1057115"/>
                    <a:pt x="380746" y="1052612"/>
                  </a:cubicBezTo>
                  <a:cubicBezTo>
                    <a:pt x="381506" y="1050016"/>
                    <a:pt x="382329" y="1047318"/>
                    <a:pt x="383089" y="1044703"/>
                  </a:cubicBezTo>
                  <a:cubicBezTo>
                    <a:pt x="384229" y="1040758"/>
                    <a:pt x="385432" y="1036876"/>
                    <a:pt x="386635" y="1032912"/>
                  </a:cubicBezTo>
                  <a:cubicBezTo>
                    <a:pt x="387775" y="1029024"/>
                    <a:pt x="388978" y="1025206"/>
                    <a:pt x="390055" y="1021387"/>
                  </a:cubicBezTo>
                  <a:cubicBezTo>
                    <a:pt x="393981" y="1008336"/>
                    <a:pt x="398730" y="992093"/>
                    <a:pt x="400883" y="976135"/>
                  </a:cubicBezTo>
                  <a:lnTo>
                    <a:pt x="401073" y="975344"/>
                  </a:lnTo>
                  <a:cubicBezTo>
                    <a:pt x="401643" y="970772"/>
                    <a:pt x="402213" y="966105"/>
                    <a:pt x="402593" y="961451"/>
                  </a:cubicBezTo>
                  <a:cubicBezTo>
                    <a:pt x="402846" y="957968"/>
                    <a:pt x="402656" y="954668"/>
                    <a:pt x="402403" y="951135"/>
                  </a:cubicBezTo>
                  <a:cubicBezTo>
                    <a:pt x="402213" y="947380"/>
                    <a:pt x="401896" y="943726"/>
                    <a:pt x="401643" y="940173"/>
                  </a:cubicBezTo>
                  <a:lnTo>
                    <a:pt x="401327" y="937204"/>
                  </a:lnTo>
                  <a:cubicBezTo>
                    <a:pt x="400694" y="930434"/>
                    <a:pt x="399870" y="923317"/>
                    <a:pt x="398920" y="914679"/>
                  </a:cubicBezTo>
                  <a:cubicBezTo>
                    <a:pt x="399174" y="909240"/>
                    <a:pt x="399174" y="903743"/>
                    <a:pt x="398984" y="898323"/>
                  </a:cubicBezTo>
                  <a:cubicBezTo>
                    <a:pt x="398984" y="893864"/>
                    <a:pt x="398857" y="889267"/>
                    <a:pt x="398730" y="884765"/>
                  </a:cubicBezTo>
                  <a:lnTo>
                    <a:pt x="398540" y="881858"/>
                  </a:lnTo>
                  <a:cubicBezTo>
                    <a:pt x="398477" y="879597"/>
                    <a:pt x="398351" y="877331"/>
                    <a:pt x="398351" y="875013"/>
                  </a:cubicBezTo>
                  <a:lnTo>
                    <a:pt x="398540" y="874652"/>
                  </a:lnTo>
                  <a:lnTo>
                    <a:pt x="398730" y="874304"/>
                  </a:lnTo>
                  <a:cubicBezTo>
                    <a:pt x="400377" y="872480"/>
                    <a:pt x="402150" y="870631"/>
                    <a:pt x="403986" y="868927"/>
                  </a:cubicBezTo>
                  <a:cubicBezTo>
                    <a:pt x="406139" y="866667"/>
                    <a:pt x="408482" y="864337"/>
                    <a:pt x="410572" y="861791"/>
                  </a:cubicBezTo>
                  <a:cubicBezTo>
                    <a:pt x="415954" y="854876"/>
                    <a:pt x="420894" y="847961"/>
                    <a:pt x="425010" y="841318"/>
                  </a:cubicBezTo>
                  <a:cubicBezTo>
                    <a:pt x="428430" y="835878"/>
                    <a:pt x="430962" y="829939"/>
                    <a:pt x="433368" y="824164"/>
                  </a:cubicBezTo>
                  <a:lnTo>
                    <a:pt x="433876" y="823023"/>
                  </a:lnTo>
                  <a:lnTo>
                    <a:pt x="434825" y="820782"/>
                  </a:lnTo>
                  <a:cubicBezTo>
                    <a:pt x="437485" y="814494"/>
                    <a:pt x="440271" y="808060"/>
                    <a:pt x="442361" y="801411"/>
                  </a:cubicBezTo>
                  <a:cubicBezTo>
                    <a:pt x="444767" y="793926"/>
                    <a:pt x="445400" y="785681"/>
                    <a:pt x="446033" y="777683"/>
                  </a:cubicBezTo>
                  <a:lnTo>
                    <a:pt x="446350" y="774302"/>
                  </a:lnTo>
                  <a:cubicBezTo>
                    <a:pt x="446920" y="767805"/>
                    <a:pt x="446667" y="761365"/>
                    <a:pt x="445970" y="753753"/>
                  </a:cubicBezTo>
                  <a:cubicBezTo>
                    <a:pt x="445590" y="748808"/>
                    <a:pt x="444894" y="743311"/>
                    <a:pt x="443627" y="737510"/>
                  </a:cubicBezTo>
                  <a:cubicBezTo>
                    <a:pt x="443311" y="735750"/>
                    <a:pt x="442930" y="734047"/>
                    <a:pt x="442361" y="732343"/>
                  </a:cubicBezTo>
                  <a:cubicBezTo>
                    <a:pt x="443627" y="728050"/>
                    <a:pt x="444767" y="723522"/>
                    <a:pt x="445781" y="719140"/>
                  </a:cubicBezTo>
                  <a:cubicBezTo>
                    <a:pt x="446287" y="717297"/>
                    <a:pt x="446730" y="715404"/>
                    <a:pt x="447237" y="713580"/>
                  </a:cubicBezTo>
                  <a:lnTo>
                    <a:pt x="447933" y="710610"/>
                  </a:lnTo>
                  <a:cubicBezTo>
                    <a:pt x="448566" y="708343"/>
                    <a:pt x="449136" y="706146"/>
                    <a:pt x="449707" y="703904"/>
                  </a:cubicBezTo>
                  <a:cubicBezTo>
                    <a:pt x="450973" y="698237"/>
                    <a:pt x="451542" y="692588"/>
                    <a:pt x="452176" y="685882"/>
                  </a:cubicBezTo>
                  <a:cubicBezTo>
                    <a:pt x="453000" y="676288"/>
                    <a:pt x="453316" y="668386"/>
                    <a:pt x="453000" y="661179"/>
                  </a:cubicBezTo>
                  <a:cubicBezTo>
                    <a:pt x="452619" y="652130"/>
                    <a:pt x="451416" y="642537"/>
                    <a:pt x="449010" y="630872"/>
                  </a:cubicBezTo>
                  <a:cubicBezTo>
                    <a:pt x="448250" y="627275"/>
                    <a:pt x="447300" y="623660"/>
                    <a:pt x="446477" y="620284"/>
                  </a:cubicBezTo>
                  <a:lnTo>
                    <a:pt x="446477" y="620284"/>
                  </a:lnTo>
                  <a:cubicBezTo>
                    <a:pt x="451923" y="623166"/>
                    <a:pt x="458192" y="626553"/>
                    <a:pt x="464714" y="629751"/>
                  </a:cubicBezTo>
                  <a:cubicBezTo>
                    <a:pt x="472313" y="633481"/>
                    <a:pt x="479595" y="636458"/>
                    <a:pt x="487067" y="638845"/>
                  </a:cubicBezTo>
                  <a:cubicBezTo>
                    <a:pt x="493843" y="641042"/>
                    <a:pt x="501063" y="642391"/>
                    <a:pt x="508091" y="643575"/>
                  </a:cubicBezTo>
                  <a:lnTo>
                    <a:pt x="509294" y="643797"/>
                  </a:lnTo>
                  <a:cubicBezTo>
                    <a:pt x="518540" y="645424"/>
                    <a:pt x="528166" y="645690"/>
                    <a:pt x="537537" y="645982"/>
                  </a:cubicBezTo>
                  <a:lnTo>
                    <a:pt x="539247" y="646051"/>
                  </a:lnTo>
                  <a:cubicBezTo>
                    <a:pt x="540830" y="646127"/>
                    <a:pt x="542350" y="646127"/>
                    <a:pt x="543997" y="646127"/>
                  </a:cubicBezTo>
                  <a:cubicBezTo>
                    <a:pt x="549759" y="646127"/>
                    <a:pt x="555964" y="645861"/>
                    <a:pt x="562677" y="645215"/>
                  </a:cubicBezTo>
                  <a:lnTo>
                    <a:pt x="563437" y="645127"/>
                  </a:lnTo>
                  <a:cubicBezTo>
                    <a:pt x="568313" y="644721"/>
                    <a:pt x="573442" y="644215"/>
                    <a:pt x="578381" y="643449"/>
                  </a:cubicBezTo>
                  <a:lnTo>
                    <a:pt x="579901" y="643246"/>
                  </a:lnTo>
                  <a:cubicBezTo>
                    <a:pt x="586043" y="642309"/>
                    <a:pt x="592376" y="641334"/>
                    <a:pt x="598202" y="639010"/>
                  </a:cubicBezTo>
                  <a:cubicBezTo>
                    <a:pt x="600988" y="637933"/>
                    <a:pt x="603774" y="636806"/>
                    <a:pt x="606561" y="635748"/>
                  </a:cubicBezTo>
                  <a:cubicBezTo>
                    <a:pt x="613463" y="632988"/>
                    <a:pt x="620809" y="630106"/>
                    <a:pt x="627775" y="627054"/>
                  </a:cubicBezTo>
                  <a:cubicBezTo>
                    <a:pt x="640313" y="621633"/>
                    <a:pt x="650888" y="615966"/>
                    <a:pt x="660260" y="609969"/>
                  </a:cubicBezTo>
                  <a:cubicBezTo>
                    <a:pt x="668872" y="604333"/>
                    <a:pt x="677611" y="597779"/>
                    <a:pt x="687806" y="589414"/>
                  </a:cubicBezTo>
                  <a:lnTo>
                    <a:pt x="687806" y="589414"/>
                  </a:lnTo>
                  <a:lnTo>
                    <a:pt x="688692" y="588793"/>
                  </a:lnTo>
                  <a:lnTo>
                    <a:pt x="689895" y="587736"/>
                  </a:lnTo>
                  <a:lnTo>
                    <a:pt x="689895" y="587736"/>
                  </a:lnTo>
                  <a:lnTo>
                    <a:pt x="689135" y="588287"/>
                  </a:lnTo>
                  <a:lnTo>
                    <a:pt x="689135" y="588287"/>
                  </a:lnTo>
                  <a:cubicBezTo>
                    <a:pt x="701040" y="578478"/>
                    <a:pt x="709906" y="570499"/>
                    <a:pt x="717885" y="562508"/>
                  </a:cubicBezTo>
                  <a:lnTo>
                    <a:pt x="718138" y="562944"/>
                  </a:lnTo>
                  <a:lnTo>
                    <a:pt x="718264" y="563362"/>
                  </a:lnTo>
                  <a:cubicBezTo>
                    <a:pt x="723648" y="574862"/>
                    <a:pt x="729093" y="582917"/>
                    <a:pt x="735679" y="589344"/>
                  </a:cubicBezTo>
                  <a:cubicBezTo>
                    <a:pt x="740048" y="593669"/>
                    <a:pt x="745367" y="597114"/>
                    <a:pt x="749420" y="599672"/>
                  </a:cubicBezTo>
                  <a:cubicBezTo>
                    <a:pt x="752333" y="601433"/>
                    <a:pt x="757589" y="603117"/>
                    <a:pt x="759109" y="603611"/>
                  </a:cubicBezTo>
                  <a:cubicBezTo>
                    <a:pt x="761452" y="604314"/>
                    <a:pt x="763732" y="604751"/>
                    <a:pt x="765632" y="605112"/>
                  </a:cubicBezTo>
                  <a:cubicBezTo>
                    <a:pt x="769051" y="605733"/>
                    <a:pt x="772850" y="606081"/>
                    <a:pt x="776333" y="606372"/>
                  </a:cubicBezTo>
                  <a:lnTo>
                    <a:pt x="778423" y="606581"/>
                  </a:lnTo>
                  <a:cubicBezTo>
                    <a:pt x="784058" y="607082"/>
                    <a:pt x="791404" y="607721"/>
                    <a:pt x="798940" y="607721"/>
                  </a:cubicBezTo>
                  <a:cubicBezTo>
                    <a:pt x="800713" y="607721"/>
                    <a:pt x="802486" y="607638"/>
                    <a:pt x="804259" y="607556"/>
                  </a:cubicBezTo>
                  <a:cubicBezTo>
                    <a:pt x="807616" y="607499"/>
                    <a:pt x="811921" y="606581"/>
                    <a:pt x="815024" y="605961"/>
                  </a:cubicBezTo>
                  <a:lnTo>
                    <a:pt x="815531" y="605878"/>
                  </a:lnTo>
                  <a:cubicBezTo>
                    <a:pt x="817367" y="605441"/>
                    <a:pt x="819077" y="605112"/>
                    <a:pt x="820850" y="604675"/>
                  </a:cubicBezTo>
                  <a:cubicBezTo>
                    <a:pt x="824459" y="603757"/>
                    <a:pt x="827435" y="602908"/>
                    <a:pt x="830412" y="601642"/>
                  </a:cubicBezTo>
                  <a:cubicBezTo>
                    <a:pt x="836174" y="599311"/>
                    <a:pt x="842000" y="596405"/>
                    <a:pt x="847636" y="593087"/>
                  </a:cubicBezTo>
                  <a:cubicBezTo>
                    <a:pt x="850549" y="591383"/>
                    <a:pt x="853399" y="589642"/>
                    <a:pt x="855995" y="587793"/>
                  </a:cubicBezTo>
                  <a:cubicBezTo>
                    <a:pt x="857135" y="589997"/>
                    <a:pt x="858338" y="592112"/>
                    <a:pt x="859415" y="594233"/>
                  </a:cubicBezTo>
                  <a:cubicBezTo>
                    <a:pt x="859984" y="595145"/>
                    <a:pt x="860491" y="596057"/>
                    <a:pt x="860998" y="596968"/>
                  </a:cubicBezTo>
                  <a:cubicBezTo>
                    <a:pt x="861504" y="597906"/>
                    <a:pt x="862011" y="598818"/>
                    <a:pt x="862517" y="599793"/>
                  </a:cubicBezTo>
                  <a:cubicBezTo>
                    <a:pt x="863847" y="602288"/>
                    <a:pt x="865304" y="604878"/>
                    <a:pt x="866824" y="607354"/>
                  </a:cubicBezTo>
                  <a:cubicBezTo>
                    <a:pt x="870686" y="613635"/>
                    <a:pt x="875055" y="620430"/>
                    <a:pt x="879805" y="626636"/>
                  </a:cubicBezTo>
                  <a:cubicBezTo>
                    <a:pt x="885884" y="634539"/>
                    <a:pt x="891330" y="640960"/>
                    <a:pt x="897979" y="646209"/>
                  </a:cubicBezTo>
                  <a:cubicBezTo>
                    <a:pt x="900702" y="648325"/>
                    <a:pt x="903678" y="650509"/>
                    <a:pt x="906971" y="652776"/>
                  </a:cubicBezTo>
                  <a:cubicBezTo>
                    <a:pt x="911340" y="655721"/>
                    <a:pt x="915900" y="657424"/>
                    <a:pt x="920839" y="659185"/>
                  </a:cubicBezTo>
                  <a:lnTo>
                    <a:pt x="921789" y="659539"/>
                  </a:lnTo>
                  <a:cubicBezTo>
                    <a:pt x="925588" y="660894"/>
                    <a:pt x="929388" y="661952"/>
                    <a:pt x="933441" y="662655"/>
                  </a:cubicBezTo>
                  <a:cubicBezTo>
                    <a:pt x="940407" y="663921"/>
                    <a:pt x="946929" y="664624"/>
                    <a:pt x="952755" y="664624"/>
                  </a:cubicBezTo>
                  <a:lnTo>
                    <a:pt x="953388" y="664624"/>
                  </a:lnTo>
                  <a:cubicBezTo>
                    <a:pt x="955667" y="664567"/>
                    <a:pt x="959024" y="664130"/>
                    <a:pt x="963267" y="663212"/>
                  </a:cubicBezTo>
                  <a:cubicBezTo>
                    <a:pt x="963710" y="667531"/>
                    <a:pt x="964596" y="672058"/>
                    <a:pt x="965419" y="675940"/>
                  </a:cubicBezTo>
                  <a:cubicBezTo>
                    <a:pt x="966496" y="681032"/>
                    <a:pt x="968903" y="685819"/>
                    <a:pt x="971182" y="690467"/>
                  </a:cubicBezTo>
                  <a:lnTo>
                    <a:pt x="972005" y="692113"/>
                  </a:lnTo>
                  <a:cubicBezTo>
                    <a:pt x="973145" y="694583"/>
                    <a:pt x="974728" y="697059"/>
                    <a:pt x="976628" y="699668"/>
                  </a:cubicBezTo>
                  <a:cubicBezTo>
                    <a:pt x="979604" y="703556"/>
                    <a:pt x="982770" y="707641"/>
                    <a:pt x="986380" y="711022"/>
                  </a:cubicBezTo>
                  <a:cubicBezTo>
                    <a:pt x="993219" y="717170"/>
                    <a:pt x="1000121" y="722256"/>
                    <a:pt x="1006834" y="726080"/>
                  </a:cubicBezTo>
                  <a:cubicBezTo>
                    <a:pt x="1009556" y="727550"/>
                    <a:pt x="1012026" y="728841"/>
                    <a:pt x="1014432" y="729810"/>
                  </a:cubicBezTo>
                  <a:cubicBezTo>
                    <a:pt x="1019815" y="732217"/>
                    <a:pt x="1024438" y="733819"/>
                    <a:pt x="1028997" y="734965"/>
                  </a:cubicBezTo>
                  <a:cubicBezTo>
                    <a:pt x="1030644" y="735396"/>
                    <a:pt x="1032417" y="735604"/>
                    <a:pt x="1034253" y="735877"/>
                  </a:cubicBezTo>
                  <a:lnTo>
                    <a:pt x="1035899" y="736105"/>
                  </a:lnTo>
                  <a:cubicBezTo>
                    <a:pt x="1040712" y="736871"/>
                    <a:pt x="1045778" y="737162"/>
                    <a:pt x="1050591" y="737510"/>
                  </a:cubicBezTo>
                  <a:lnTo>
                    <a:pt x="1052681" y="737637"/>
                  </a:lnTo>
                  <a:cubicBezTo>
                    <a:pt x="1054581" y="737802"/>
                    <a:pt x="1056480" y="737871"/>
                    <a:pt x="1058126" y="737871"/>
                  </a:cubicBezTo>
                  <a:cubicBezTo>
                    <a:pt x="1060850" y="737871"/>
                    <a:pt x="1063319" y="737726"/>
                    <a:pt x="1065599" y="737365"/>
                  </a:cubicBezTo>
                  <a:cubicBezTo>
                    <a:pt x="1073198" y="736371"/>
                    <a:pt x="1079784" y="734674"/>
                    <a:pt x="1085609" y="732286"/>
                  </a:cubicBezTo>
                  <a:cubicBezTo>
                    <a:pt x="1088522" y="731083"/>
                    <a:pt x="1091435" y="729874"/>
                    <a:pt x="1094348" y="728613"/>
                  </a:cubicBezTo>
                  <a:lnTo>
                    <a:pt x="1094601" y="729956"/>
                  </a:lnTo>
                  <a:lnTo>
                    <a:pt x="1094918" y="731286"/>
                  </a:lnTo>
                  <a:cubicBezTo>
                    <a:pt x="1095867" y="736105"/>
                    <a:pt x="1098147" y="740962"/>
                    <a:pt x="1100364" y="745192"/>
                  </a:cubicBezTo>
                  <a:lnTo>
                    <a:pt x="1100491" y="745629"/>
                  </a:lnTo>
                  <a:cubicBezTo>
                    <a:pt x="1102707" y="750011"/>
                    <a:pt x="1106062" y="753899"/>
                    <a:pt x="1109419" y="757546"/>
                  </a:cubicBezTo>
                  <a:lnTo>
                    <a:pt x="1110749" y="759123"/>
                  </a:lnTo>
                  <a:cubicBezTo>
                    <a:pt x="1112585" y="761244"/>
                    <a:pt x="1114675" y="763214"/>
                    <a:pt x="1116765" y="765126"/>
                  </a:cubicBezTo>
                  <a:lnTo>
                    <a:pt x="1117208" y="765398"/>
                  </a:lnTo>
                  <a:cubicBezTo>
                    <a:pt x="1119741" y="767887"/>
                    <a:pt x="1122907" y="770357"/>
                    <a:pt x="1126770" y="773035"/>
                  </a:cubicBezTo>
                  <a:cubicBezTo>
                    <a:pt x="1126010" y="773745"/>
                    <a:pt x="1125187" y="774511"/>
                    <a:pt x="1124427" y="775277"/>
                  </a:cubicBezTo>
                  <a:cubicBezTo>
                    <a:pt x="1119171" y="780799"/>
                    <a:pt x="1115118" y="787733"/>
                    <a:pt x="1112332" y="793236"/>
                  </a:cubicBezTo>
                  <a:cubicBezTo>
                    <a:pt x="1109166" y="799378"/>
                    <a:pt x="1106316" y="805939"/>
                    <a:pt x="1103657" y="813227"/>
                  </a:cubicBezTo>
                  <a:cubicBezTo>
                    <a:pt x="1102263" y="817090"/>
                    <a:pt x="1102074" y="821346"/>
                    <a:pt x="1101757" y="825436"/>
                  </a:cubicBezTo>
                  <a:cubicBezTo>
                    <a:pt x="1101693" y="826494"/>
                    <a:pt x="1101630" y="827551"/>
                    <a:pt x="1101440" y="828609"/>
                  </a:cubicBezTo>
                  <a:cubicBezTo>
                    <a:pt x="1100934" y="834751"/>
                    <a:pt x="1102517" y="841248"/>
                    <a:pt x="1103720" y="846549"/>
                  </a:cubicBezTo>
                  <a:cubicBezTo>
                    <a:pt x="1104670" y="849658"/>
                    <a:pt x="1106000" y="852691"/>
                    <a:pt x="1107583" y="855598"/>
                  </a:cubicBezTo>
                  <a:cubicBezTo>
                    <a:pt x="1108406" y="857136"/>
                    <a:pt x="1109292" y="858815"/>
                    <a:pt x="1110432" y="860461"/>
                  </a:cubicBezTo>
                  <a:cubicBezTo>
                    <a:pt x="1112648" y="863424"/>
                    <a:pt x="1115055" y="866186"/>
                    <a:pt x="1117334" y="868807"/>
                  </a:cubicBezTo>
                  <a:cubicBezTo>
                    <a:pt x="1118031" y="869573"/>
                    <a:pt x="1118854" y="870422"/>
                    <a:pt x="1119741" y="871270"/>
                  </a:cubicBezTo>
                  <a:cubicBezTo>
                    <a:pt x="1118031" y="873037"/>
                    <a:pt x="1116448" y="874867"/>
                    <a:pt x="1114675" y="876773"/>
                  </a:cubicBezTo>
                  <a:cubicBezTo>
                    <a:pt x="1113029" y="878603"/>
                    <a:pt x="1111319" y="880427"/>
                    <a:pt x="1109672" y="882276"/>
                  </a:cubicBezTo>
                  <a:cubicBezTo>
                    <a:pt x="1106316" y="884328"/>
                    <a:pt x="1103150" y="886158"/>
                    <a:pt x="1099984" y="887861"/>
                  </a:cubicBezTo>
                  <a:cubicBezTo>
                    <a:pt x="1093778" y="891243"/>
                    <a:pt x="1088142" y="894358"/>
                    <a:pt x="1082886" y="898031"/>
                  </a:cubicBezTo>
                  <a:cubicBezTo>
                    <a:pt x="1072817" y="904946"/>
                    <a:pt x="1064459" y="914059"/>
                    <a:pt x="1058759" y="924298"/>
                  </a:cubicBezTo>
                  <a:cubicBezTo>
                    <a:pt x="1055657" y="929814"/>
                    <a:pt x="1053504" y="935089"/>
                    <a:pt x="1052427" y="940053"/>
                  </a:cubicBezTo>
                  <a:cubicBezTo>
                    <a:pt x="1051730" y="943789"/>
                    <a:pt x="1051414" y="948228"/>
                    <a:pt x="1051730" y="953668"/>
                  </a:cubicBezTo>
                  <a:cubicBezTo>
                    <a:pt x="1051794" y="955435"/>
                    <a:pt x="1051984" y="957214"/>
                    <a:pt x="1052300" y="958981"/>
                  </a:cubicBezTo>
                  <a:lnTo>
                    <a:pt x="1052364" y="959253"/>
                  </a:lnTo>
                  <a:lnTo>
                    <a:pt x="1052681" y="961292"/>
                  </a:lnTo>
                  <a:cubicBezTo>
                    <a:pt x="1053250" y="964896"/>
                    <a:pt x="1053820" y="968309"/>
                    <a:pt x="1054897" y="971690"/>
                  </a:cubicBezTo>
                  <a:cubicBezTo>
                    <a:pt x="1055910" y="974786"/>
                    <a:pt x="1057430" y="977814"/>
                    <a:pt x="1058950" y="980720"/>
                  </a:cubicBezTo>
                  <a:cubicBezTo>
                    <a:pt x="1059330" y="981575"/>
                    <a:pt x="1059709" y="982423"/>
                    <a:pt x="1060152" y="983335"/>
                  </a:cubicBezTo>
                  <a:cubicBezTo>
                    <a:pt x="1061229" y="985305"/>
                    <a:pt x="1062052" y="987071"/>
                    <a:pt x="1063129" y="988775"/>
                  </a:cubicBezTo>
                  <a:cubicBezTo>
                    <a:pt x="1063382" y="996038"/>
                    <a:pt x="1065028" y="1003390"/>
                    <a:pt x="1067942" y="1010451"/>
                  </a:cubicBezTo>
                  <a:cubicBezTo>
                    <a:pt x="1060469" y="1014687"/>
                    <a:pt x="1054897" y="1018290"/>
                    <a:pt x="1049957" y="1022122"/>
                  </a:cubicBezTo>
                  <a:cubicBezTo>
                    <a:pt x="1038179" y="1031209"/>
                    <a:pt x="1026337" y="1041961"/>
                    <a:pt x="1013546" y="1054993"/>
                  </a:cubicBezTo>
                  <a:cubicBezTo>
                    <a:pt x="1008544" y="1060167"/>
                    <a:pt x="1003921" y="1065695"/>
                    <a:pt x="999361" y="1071818"/>
                  </a:cubicBezTo>
                  <a:cubicBezTo>
                    <a:pt x="997462" y="1074491"/>
                    <a:pt x="995435" y="1077195"/>
                    <a:pt x="993472" y="1079873"/>
                  </a:cubicBezTo>
                  <a:cubicBezTo>
                    <a:pt x="989799" y="1084749"/>
                    <a:pt x="986063" y="1089752"/>
                    <a:pt x="982517" y="1094837"/>
                  </a:cubicBezTo>
                  <a:cubicBezTo>
                    <a:pt x="973145" y="1108477"/>
                    <a:pt x="966306" y="1123447"/>
                    <a:pt x="961303" y="1134946"/>
                  </a:cubicBezTo>
                  <a:cubicBezTo>
                    <a:pt x="957504" y="1143787"/>
                    <a:pt x="954021" y="1152386"/>
                    <a:pt x="952691" y="1161163"/>
                  </a:cubicBezTo>
                  <a:cubicBezTo>
                    <a:pt x="951805" y="1166444"/>
                    <a:pt x="951235" y="1172169"/>
                    <a:pt x="950855" y="1178735"/>
                  </a:cubicBezTo>
                  <a:cubicBezTo>
                    <a:pt x="950475" y="1184523"/>
                    <a:pt x="951805" y="1190957"/>
                    <a:pt x="952818" y="1195966"/>
                  </a:cubicBezTo>
                  <a:cubicBezTo>
                    <a:pt x="953324" y="1197954"/>
                    <a:pt x="953831" y="1199715"/>
                    <a:pt x="954464" y="1201399"/>
                  </a:cubicBezTo>
                  <a:cubicBezTo>
                    <a:pt x="956934" y="1208478"/>
                    <a:pt x="960607" y="1214254"/>
                    <a:pt x="966623" y="1220688"/>
                  </a:cubicBezTo>
                  <a:cubicBezTo>
                    <a:pt x="970232" y="1224481"/>
                    <a:pt x="974918" y="1228040"/>
                    <a:pt x="981377" y="1231769"/>
                  </a:cubicBezTo>
                  <a:cubicBezTo>
                    <a:pt x="983024" y="1232707"/>
                    <a:pt x="984797" y="1233536"/>
                    <a:pt x="986823" y="1234448"/>
                  </a:cubicBezTo>
                  <a:cubicBezTo>
                    <a:pt x="986127" y="1235594"/>
                    <a:pt x="985557" y="1236708"/>
                    <a:pt x="985113" y="1237773"/>
                  </a:cubicBezTo>
                  <a:lnTo>
                    <a:pt x="984417" y="1239324"/>
                  </a:lnTo>
                  <a:cubicBezTo>
                    <a:pt x="983214" y="1242294"/>
                    <a:pt x="982137" y="1244909"/>
                    <a:pt x="981567" y="1248031"/>
                  </a:cubicBezTo>
                  <a:cubicBezTo>
                    <a:pt x="980997" y="1251704"/>
                    <a:pt x="980617" y="1255934"/>
                    <a:pt x="980681" y="1259322"/>
                  </a:cubicBezTo>
                  <a:cubicBezTo>
                    <a:pt x="980744" y="1263558"/>
                    <a:pt x="981758" y="1267871"/>
                    <a:pt x="982770" y="1272031"/>
                  </a:cubicBezTo>
                  <a:lnTo>
                    <a:pt x="983024" y="1272873"/>
                  </a:lnTo>
                  <a:cubicBezTo>
                    <a:pt x="983467" y="1274849"/>
                    <a:pt x="984163" y="1276761"/>
                    <a:pt x="984670" y="1278167"/>
                  </a:cubicBezTo>
                  <a:cubicBezTo>
                    <a:pt x="986380" y="1282638"/>
                    <a:pt x="988660" y="1288280"/>
                    <a:pt x="992079" y="1293080"/>
                  </a:cubicBezTo>
                  <a:cubicBezTo>
                    <a:pt x="995245" y="1297519"/>
                    <a:pt x="999108" y="1301901"/>
                    <a:pt x="1004047" y="1306365"/>
                  </a:cubicBezTo>
                  <a:cubicBezTo>
                    <a:pt x="1008227" y="1310083"/>
                    <a:pt x="1012976" y="1313483"/>
                    <a:pt x="1017282" y="1316434"/>
                  </a:cubicBezTo>
                  <a:cubicBezTo>
                    <a:pt x="1022665" y="1320252"/>
                    <a:pt x="1028490" y="1322538"/>
                    <a:pt x="1034886" y="1324837"/>
                  </a:cubicBezTo>
                  <a:cubicBezTo>
                    <a:pt x="1042612" y="1327687"/>
                    <a:pt x="1049071" y="1329656"/>
                    <a:pt x="1055150" y="1330923"/>
                  </a:cubicBezTo>
                  <a:cubicBezTo>
                    <a:pt x="1058569" y="1331689"/>
                    <a:pt x="1061989" y="1332126"/>
                    <a:pt x="1065472" y="1332474"/>
                  </a:cubicBezTo>
                  <a:cubicBezTo>
                    <a:pt x="1066485" y="1332619"/>
                    <a:pt x="1067498" y="1332765"/>
                    <a:pt x="1068512" y="1332892"/>
                  </a:cubicBezTo>
                  <a:cubicBezTo>
                    <a:pt x="1076870" y="1333975"/>
                    <a:pt x="1084279" y="1334659"/>
                    <a:pt x="1091118" y="1335007"/>
                  </a:cubicBezTo>
                  <a:cubicBezTo>
                    <a:pt x="1097577" y="1335368"/>
                    <a:pt x="1104163" y="1335596"/>
                    <a:pt x="1110875" y="1335596"/>
                  </a:cubicBezTo>
                  <a:cubicBezTo>
                    <a:pt x="1114485" y="1335596"/>
                    <a:pt x="1118031" y="1335514"/>
                    <a:pt x="1121704" y="1335450"/>
                  </a:cubicBezTo>
                  <a:lnTo>
                    <a:pt x="1123414" y="1335368"/>
                  </a:lnTo>
                  <a:cubicBezTo>
                    <a:pt x="1127340" y="1335304"/>
                    <a:pt x="1131519" y="1335178"/>
                    <a:pt x="1135508" y="1334741"/>
                  </a:cubicBezTo>
                  <a:cubicBezTo>
                    <a:pt x="1141968" y="1334095"/>
                    <a:pt x="1148617" y="1332892"/>
                    <a:pt x="1155899" y="1331068"/>
                  </a:cubicBezTo>
                  <a:cubicBezTo>
                    <a:pt x="1165778" y="1328599"/>
                    <a:pt x="1174959" y="1323925"/>
                    <a:pt x="1184015" y="1319398"/>
                  </a:cubicBezTo>
                  <a:cubicBezTo>
                    <a:pt x="1185662" y="1318657"/>
                    <a:pt x="1187245" y="1317802"/>
                    <a:pt x="1188955" y="1316953"/>
                  </a:cubicBezTo>
                  <a:cubicBezTo>
                    <a:pt x="1192057" y="1315516"/>
                    <a:pt x="1195857" y="1313692"/>
                    <a:pt x="1199529" y="1311786"/>
                  </a:cubicBezTo>
                  <a:cubicBezTo>
                    <a:pt x="1205988" y="1308398"/>
                    <a:pt x="1211245" y="1303516"/>
                    <a:pt x="1216058" y="1298811"/>
                  </a:cubicBezTo>
                  <a:cubicBezTo>
                    <a:pt x="1220807" y="1294283"/>
                    <a:pt x="1225176" y="1289116"/>
                    <a:pt x="1229102" y="1283550"/>
                  </a:cubicBezTo>
                  <a:cubicBezTo>
                    <a:pt x="1234738" y="1287640"/>
                    <a:pt x="1240501" y="1291022"/>
                    <a:pt x="1246770" y="1294631"/>
                  </a:cubicBezTo>
                  <a:lnTo>
                    <a:pt x="1249365" y="1296189"/>
                  </a:lnTo>
                  <a:cubicBezTo>
                    <a:pt x="1252279" y="1297873"/>
                    <a:pt x="1255635" y="1299849"/>
                    <a:pt x="1259181" y="1301604"/>
                  </a:cubicBezTo>
                  <a:cubicBezTo>
                    <a:pt x="1265767" y="1304991"/>
                    <a:pt x="1273619" y="1306923"/>
                    <a:pt x="1279065" y="1308043"/>
                  </a:cubicBezTo>
                  <a:cubicBezTo>
                    <a:pt x="1287740" y="1309950"/>
                    <a:pt x="1296859" y="1310805"/>
                    <a:pt x="1305534" y="1311571"/>
                  </a:cubicBezTo>
                  <a:lnTo>
                    <a:pt x="1307244" y="1311716"/>
                  </a:lnTo>
                  <a:cubicBezTo>
                    <a:pt x="1315286" y="1312482"/>
                    <a:pt x="1323771" y="1312843"/>
                    <a:pt x="1333967" y="1312843"/>
                  </a:cubicBezTo>
                  <a:cubicBezTo>
                    <a:pt x="1338653" y="1312843"/>
                    <a:pt x="1343655" y="1312774"/>
                    <a:pt x="1350051" y="1312628"/>
                  </a:cubicBezTo>
                  <a:lnTo>
                    <a:pt x="1351698" y="1312552"/>
                  </a:lnTo>
                  <a:cubicBezTo>
                    <a:pt x="1355117" y="1312482"/>
                    <a:pt x="1358600" y="1312426"/>
                    <a:pt x="1362083" y="1312008"/>
                  </a:cubicBezTo>
                  <a:cubicBezTo>
                    <a:pt x="1367656" y="1311450"/>
                    <a:pt x="1373165" y="1310513"/>
                    <a:pt x="1379687" y="1309398"/>
                  </a:cubicBezTo>
                  <a:cubicBezTo>
                    <a:pt x="1386653" y="1308189"/>
                    <a:pt x="1393428" y="1306131"/>
                    <a:pt x="1399444" y="1304308"/>
                  </a:cubicBezTo>
                  <a:cubicBezTo>
                    <a:pt x="1402041" y="1303516"/>
                    <a:pt x="1404573" y="1302813"/>
                    <a:pt x="1407170" y="1302129"/>
                  </a:cubicBezTo>
                  <a:cubicBezTo>
                    <a:pt x="1412046" y="1300761"/>
                    <a:pt x="1417238" y="1299431"/>
                    <a:pt x="1422114" y="1297310"/>
                  </a:cubicBezTo>
                  <a:cubicBezTo>
                    <a:pt x="1430220" y="1293846"/>
                    <a:pt x="1438262" y="1289958"/>
                    <a:pt x="1445924" y="1286165"/>
                  </a:cubicBezTo>
                  <a:lnTo>
                    <a:pt x="1447381" y="1285500"/>
                  </a:lnTo>
                  <a:cubicBezTo>
                    <a:pt x="1458210" y="1280516"/>
                    <a:pt x="1469861" y="1275083"/>
                    <a:pt x="1480816" y="1268643"/>
                  </a:cubicBezTo>
                  <a:cubicBezTo>
                    <a:pt x="1489618" y="1263413"/>
                    <a:pt x="1498673" y="1257061"/>
                    <a:pt x="1508995" y="1248588"/>
                  </a:cubicBezTo>
                  <a:lnTo>
                    <a:pt x="1508995" y="1248588"/>
                  </a:lnTo>
                  <a:lnTo>
                    <a:pt x="1508172" y="1249146"/>
                  </a:lnTo>
                  <a:cubicBezTo>
                    <a:pt x="1514568" y="1244067"/>
                    <a:pt x="1521471" y="1238330"/>
                    <a:pt x="1528056" y="1232421"/>
                  </a:cubicBezTo>
                  <a:cubicBezTo>
                    <a:pt x="1532552" y="1228306"/>
                    <a:pt x="1537238" y="1224215"/>
                    <a:pt x="1540911" y="1219503"/>
                  </a:cubicBezTo>
                  <a:cubicBezTo>
                    <a:pt x="1547180" y="1211778"/>
                    <a:pt x="1551929" y="1205369"/>
                    <a:pt x="1555855" y="1199164"/>
                  </a:cubicBezTo>
                  <a:cubicBezTo>
                    <a:pt x="1560098" y="1192369"/>
                    <a:pt x="1563518" y="1184396"/>
                    <a:pt x="1566431" y="1173992"/>
                  </a:cubicBezTo>
                  <a:cubicBezTo>
                    <a:pt x="1568457" y="1167166"/>
                    <a:pt x="1570040" y="1160023"/>
                    <a:pt x="1571243" y="1153969"/>
                  </a:cubicBezTo>
                  <a:cubicBezTo>
                    <a:pt x="1572890" y="1146465"/>
                    <a:pt x="1573396" y="1138708"/>
                    <a:pt x="1574029" y="1131274"/>
                  </a:cubicBezTo>
                  <a:cubicBezTo>
                    <a:pt x="1574156" y="1129304"/>
                    <a:pt x="1574410" y="1127386"/>
                    <a:pt x="1574536" y="1125441"/>
                  </a:cubicBezTo>
                  <a:cubicBezTo>
                    <a:pt x="1575296" y="1117659"/>
                    <a:pt x="1575739" y="1109832"/>
                    <a:pt x="1576119" y="1101834"/>
                  </a:cubicBezTo>
                  <a:cubicBezTo>
                    <a:pt x="1576436" y="1093222"/>
                    <a:pt x="1576626" y="1086155"/>
                    <a:pt x="1576309" y="1079658"/>
                  </a:cubicBezTo>
                  <a:cubicBezTo>
                    <a:pt x="1575993" y="1072465"/>
                    <a:pt x="1575233" y="1064840"/>
                    <a:pt x="1574093" y="1057057"/>
                  </a:cubicBezTo>
                  <a:cubicBezTo>
                    <a:pt x="1572890" y="1048091"/>
                    <a:pt x="1571496" y="1037997"/>
                    <a:pt x="1568077" y="1028885"/>
                  </a:cubicBezTo>
                  <a:cubicBezTo>
                    <a:pt x="1564657" y="1019912"/>
                    <a:pt x="1560731" y="1010508"/>
                    <a:pt x="1554589" y="1002478"/>
                  </a:cubicBezTo>
                  <a:cubicBezTo>
                    <a:pt x="1551043" y="997659"/>
                    <a:pt x="1546990" y="993075"/>
                    <a:pt x="1543000" y="988718"/>
                  </a:cubicBezTo>
                  <a:cubicBezTo>
                    <a:pt x="1541480" y="987015"/>
                    <a:pt x="1539771" y="985248"/>
                    <a:pt x="1538314" y="983481"/>
                  </a:cubicBezTo>
                  <a:cubicBezTo>
                    <a:pt x="1544077" y="980948"/>
                    <a:pt x="1550283" y="977339"/>
                    <a:pt x="1556805" y="972956"/>
                  </a:cubicBezTo>
                  <a:cubicBezTo>
                    <a:pt x="1564278" y="967935"/>
                    <a:pt x="1571180" y="961932"/>
                    <a:pt x="1578209" y="954814"/>
                  </a:cubicBezTo>
                  <a:cubicBezTo>
                    <a:pt x="1579096" y="953896"/>
                    <a:pt x="1580046" y="952902"/>
                    <a:pt x="1580932" y="951964"/>
                  </a:cubicBezTo>
                  <a:cubicBezTo>
                    <a:pt x="1584288" y="948589"/>
                    <a:pt x="1587708" y="945138"/>
                    <a:pt x="1590747" y="941440"/>
                  </a:cubicBezTo>
                  <a:cubicBezTo>
                    <a:pt x="1596383" y="934531"/>
                    <a:pt x="1600626" y="927616"/>
                    <a:pt x="1603792" y="920119"/>
                  </a:cubicBezTo>
                  <a:cubicBezTo>
                    <a:pt x="1605691" y="915534"/>
                    <a:pt x="1607845" y="909968"/>
                    <a:pt x="1609048" y="903889"/>
                  </a:cubicBezTo>
                  <a:cubicBezTo>
                    <a:pt x="1609744" y="900216"/>
                    <a:pt x="1610377" y="896391"/>
                    <a:pt x="1611011" y="892243"/>
                  </a:cubicBezTo>
                  <a:cubicBezTo>
                    <a:pt x="1612468" y="882422"/>
                    <a:pt x="1613291" y="872809"/>
                    <a:pt x="1613480" y="863570"/>
                  </a:cubicBezTo>
                  <a:cubicBezTo>
                    <a:pt x="1613734" y="856636"/>
                    <a:pt x="1613607" y="850867"/>
                    <a:pt x="1613037" y="845345"/>
                  </a:cubicBezTo>
                  <a:cubicBezTo>
                    <a:pt x="1612468" y="837937"/>
                    <a:pt x="1611011" y="829875"/>
                    <a:pt x="1608605" y="820054"/>
                  </a:cubicBezTo>
                  <a:cubicBezTo>
                    <a:pt x="1607591" y="815760"/>
                    <a:pt x="1605565" y="811587"/>
                    <a:pt x="1603539" y="807560"/>
                  </a:cubicBezTo>
                  <a:lnTo>
                    <a:pt x="1602589" y="805527"/>
                  </a:lnTo>
                  <a:cubicBezTo>
                    <a:pt x="1601449" y="802969"/>
                    <a:pt x="1600119" y="800436"/>
                    <a:pt x="1598536" y="797744"/>
                  </a:cubicBezTo>
                  <a:cubicBezTo>
                    <a:pt x="1594483" y="790975"/>
                    <a:pt x="1589924" y="784535"/>
                    <a:pt x="1583845" y="777481"/>
                  </a:cubicBezTo>
                  <a:cubicBezTo>
                    <a:pt x="1580109" y="772979"/>
                    <a:pt x="1575423" y="769362"/>
                    <a:pt x="1570167" y="765475"/>
                  </a:cubicBezTo>
                  <a:cubicBezTo>
                    <a:pt x="1562251" y="759541"/>
                    <a:pt x="1555792" y="755013"/>
                    <a:pt x="1549586" y="751138"/>
                  </a:cubicBezTo>
                  <a:cubicBezTo>
                    <a:pt x="1546104" y="749010"/>
                    <a:pt x="1542557" y="747041"/>
                    <a:pt x="1539771" y="745553"/>
                  </a:cubicBezTo>
                  <a:cubicBezTo>
                    <a:pt x="1541988" y="742520"/>
                    <a:pt x="1543634" y="739632"/>
                    <a:pt x="1545027" y="736871"/>
                  </a:cubicBezTo>
                  <a:cubicBezTo>
                    <a:pt x="1547307" y="732343"/>
                    <a:pt x="1548953" y="727632"/>
                    <a:pt x="1550663" y="722958"/>
                  </a:cubicBezTo>
                  <a:cubicBezTo>
                    <a:pt x="1551169" y="721698"/>
                    <a:pt x="1551613" y="720426"/>
                    <a:pt x="1552119" y="719140"/>
                  </a:cubicBezTo>
                  <a:lnTo>
                    <a:pt x="1552879" y="717107"/>
                  </a:lnTo>
                  <a:lnTo>
                    <a:pt x="1553639" y="715056"/>
                  </a:lnTo>
                  <a:cubicBezTo>
                    <a:pt x="1555539" y="709964"/>
                    <a:pt x="1558009" y="703322"/>
                    <a:pt x="1560035" y="696470"/>
                  </a:cubicBezTo>
                  <a:lnTo>
                    <a:pt x="1560352" y="695147"/>
                  </a:lnTo>
                  <a:cubicBezTo>
                    <a:pt x="1561175" y="692588"/>
                    <a:pt x="1561935" y="689916"/>
                    <a:pt x="1562505" y="687212"/>
                  </a:cubicBezTo>
                  <a:cubicBezTo>
                    <a:pt x="1563518" y="682361"/>
                    <a:pt x="1563898" y="677270"/>
                    <a:pt x="1564278" y="672324"/>
                  </a:cubicBezTo>
                  <a:cubicBezTo>
                    <a:pt x="1564278" y="671121"/>
                    <a:pt x="1564341" y="669937"/>
                    <a:pt x="1564467" y="668651"/>
                  </a:cubicBezTo>
                  <a:cubicBezTo>
                    <a:pt x="1565038" y="660749"/>
                    <a:pt x="1564848" y="653067"/>
                    <a:pt x="1563898" y="645924"/>
                  </a:cubicBezTo>
                  <a:cubicBezTo>
                    <a:pt x="1562695" y="638009"/>
                    <a:pt x="1561048" y="627757"/>
                    <a:pt x="1557882" y="618372"/>
                  </a:cubicBezTo>
                  <a:cubicBezTo>
                    <a:pt x="1554779" y="609114"/>
                    <a:pt x="1549776" y="601078"/>
                    <a:pt x="1544710" y="593796"/>
                  </a:cubicBezTo>
                  <a:cubicBezTo>
                    <a:pt x="1541544" y="589078"/>
                    <a:pt x="1538061" y="584905"/>
                    <a:pt x="1534578" y="581296"/>
                  </a:cubicBezTo>
                  <a:cubicBezTo>
                    <a:pt x="1533502" y="580175"/>
                    <a:pt x="1532235" y="579263"/>
                    <a:pt x="1530906" y="578326"/>
                  </a:cubicBezTo>
                  <a:lnTo>
                    <a:pt x="1530716" y="578180"/>
                  </a:lnTo>
                  <a:cubicBezTo>
                    <a:pt x="1527549" y="575793"/>
                    <a:pt x="1524130" y="573323"/>
                    <a:pt x="1520204" y="571202"/>
                  </a:cubicBezTo>
                  <a:cubicBezTo>
                    <a:pt x="1507856" y="564622"/>
                    <a:pt x="1495254" y="559480"/>
                    <a:pt x="1482969" y="555865"/>
                  </a:cubicBezTo>
                  <a:cubicBezTo>
                    <a:pt x="1485756" y="548950"/>
                    <a:pt x="1488732" y="540768"/>
                    <a:pt x="1490061" y="532010"/>
                  </a:cubicBezTo>
                  <a:cubicBezTo>
                    <a:pt x="1490758" y="528065"/>
                    <a:pt x="1491265" y="524012"/>
                    <a:pt x="1491708" y="520219"/>
                  </a:cubicBezTo>
                  <a:cubicBezTo>
                    <a:pt x="1492215" y="516331"/>
                    <a:pt x="1492721" y="512456"/>
                    <a:pt x="1493291" y="508637"/>
                  </a:cubicBezTo>
                  <a:cubicBezTo>
                    <a:pt x="1494051" y="503964"/>
                    <a:pt x="1495064" y="499316"/>
                    <a:pt x="1496014" y="494788"/>
                  </a:cubicBezTo>
                  <a:cubicBezTo>
                    <a:pt x="1496520" y="492604"/>
                    <a:pt x="1496964" y="490488"/>
                    <a:pt x="1497407" y="488291"/>
                  </a:cubicBezTo>
                  <a:lnTo>
                    <a:pt x="1497977" y="485315"/>
                  </a:lnTo>
                  <a:cubicBezTo>
                    <a:pt x="1499244" y="478761"/>
                    <a:pt x="1500700" y="472061"/>
                    <a:pt x="1502283" y="465412"/>
                  </a:cubicBezTo>
                  <a:cubicBezTo>
                    <a:pt x="1504689" y="455863"/>
                    <a:pt x="1505323" y="445794"/>
                    <a:pt x="1505703" y="436245"/>
                  </a:cubicBezTo>
                  <a:cubicBezTo>
                    <a:pt x="1506019" y="432572"/>
                    <a:pt x="1505892" y="429102"/>
                    <a:pt x="1505513" y="425860"/>
                  </a:cubicBezTo>
                  <a:cubicBezTo>
                    <a:pt x="1504753" y="419654"/>
                    <a:pt x="1503613" y="412391"/>
                    <a:pt x="1500700" y="405457"/>
                  </a:cubicBezTo>
                  <a:cubicBezTo>
                    <a:pt x="1496964" y="397066"/>
                    <a:pt x="1492468" y="389493"/>
                    <a:pt x="1486958" y="382369"/>
                  </a:cubicBezTo>
                  <a:cubicBezTo>
                    <a:pt x="1483919" y="378493"/>
                    <a:pt x="1480120" y="373965"/>
                    <a:pt x="1475307" y="370147"/>
                  </a:cubicBezTo>
                  <a:cubicBezTo>
                    <a:pt x="1470938" y="366759"/>
                    <a:pt x="1466378" y="363796"/>
                    <a:pt x="1461059" y="360819"/>
                  </a:cubicBezTo>
                  <a:cubicBezTo>
                    <a:pt x="1455486" y="357647"/>
                    <a:pt x="1449534" y="355177"/>
                    <a:pt x="1443645" y="352771"/>
                  </a:cubicBezTo>
                  <a:lnTo>
                    <a:pt x="1441492" y="351916"/>
                  </a:lnTo>
                  <a:lnTo>
                    <a:pt x="1437882" y="350441"/>
                  </a:lnTo>
                  <a:cubicBezTo>
                    <a:pt x="1431170" y="347623"/>
                    <a:pt x="1424267" y="344716"/>
                    <a:pt x="1417175" y="342531"/>
                  </a:cubicBezTo>
                  <a:cubicBezTo>
                    <a:pt x="1410019" y="340290"/>
                    <a:pt x="1402484" y="338504"/>
                    <a:pt x="1395201" y="336743"/>
                  </a:cubicBezTo>
                  <a:cubicBezTo>
                    <a:pt x="1387413" y="334907"/>
                    <a:pt x="1380320" y="333501"/>
                    <a:pt x="1373545" y="332298"/>
                  </a:cubicBezTo>
                  <a:cubicBezTo>
                    <a:pt x="1366579" y="331089"/>
                    <a:pt x="1359486" y="330538"/>
                    <a:pt x="1352711" y="329955"/>
                  </a:cubicBezTo>
                  <a:cubicBezTo>
                    <a:pt x="1349924" y="329765"/>
                    <a:pt x="1347202" y="329537"/>
                    <a:pt x="1344542" y="329265"/>
                  </a:cubicBezTo>
                  <a:cubicBezTo>
                    <a:pt x="1336057" y="328416"/>
                    <a:pt x="1328648" y="328062"/>
                    <a:pt x="1321936" y="328062"/>
                  </a:cubicBezTo>
                  <a:lnTo>
                    <a:pt x="1321049" y="328062"/>
                  </a:lnTo>
                  <a:cubicBezTo>
                    <a:pt x="1314210" y="328062"/>
                    <a:pt x="1306738" y="328625"/>
                    <a:pt x="1297745" y="329829"/>
                  </a:cubicBezTo>
                  <a:cubicBezTo>
                    <a:pt x="1295973" y="329955"/>
                    <a:pt x="1294326" y="330246"/>
                    <a:pt x="1292616" y="330449"/>
                  </a:cubicBezTo>
                  <a:cubicBezTo>
                    <a:pt x="1293566" y="328974"/>
                    <a:pt x="1294516" y="327486"/>
                    <a:pt x="1295529" y="326010"/>
                  </a:cubicBezTo>
                  <a:cubicBezTo>
                    <a:pt x="1297935" y="322274"/>
                    <a:pt x="1300532" y="318513"/>
                    <a:pt x="1303065" y="314859"/>
                  </a:cubicBezTo>
                  <a:cubicBezTo>
                    <a:pt x="1304774" y="312516"/>
                    <a:pt x="1306357" y="310185"/>
                    <a:pt x="1308067" y="307868"/>
                  </a:cubicBezTo>
                  <a:cubicBezTo>
                    <a:pt x="1312627" y="301073"/>
                    <a:pt x="1315919" y="293867"/>
                    <a:pt x="1318896" y="286894"/>
                  </a:cubicBezTo>
                  <a:lnTo>
                    <a:pt x="1318896" y="286894"/>
                  </a:lnTo>
                  <a:cubicBezTo>
                    <a:pt x="1318896" y="286894"/>
                    <a:pt x="1318896" y="286894"/>
                    <a:pt x="1318896" y="286894"/>
                  </a:cubicBezTo>
                  <a:lnTo>
                    <a:pt x="1318896" y="286894"/>
                  </a:lnTo>
                  <a:lnTo>
                    <a:pt x="1319719" y="284489"/>
                  </a:lnTo>
                  <a:lnTo>
                    <a:pt x="1320352" y="283222"/>
                  </a:lnTo>
                  <a:cubicBezTo>
                    <a:pt x="1321809" y="279606"/>
                    <a:pt x="1323329" y="276016"/>
                    <a:pt x="1324848" y="272488"/>
                  </a:cubicBezTo>
                  <a:cubicBezTo>
                    <a:pt x="1327255" y="267176"/>
                    <a:pt x="1329534" y="261736"/>
                    <a:pt x="1331624" y="256233"/>
                  </a:cubicBezTo>
                  <a:cubicBezTo>
                    <a:pt x="1332891" y="252636"/>
                    <a:pt x="1333460" y="248761"/>
                    <a:pt x="1333904" y="245145"/>
                  </a:cubicBezTo>
                  <a:cubicBezTo>
                    <a:pt x="1334664" y="238648"/>
                    <a:pt x="1335107" y="232569"/>
                    <a:pt x="1335170" y="226566"/>
                  </a:cubicBezTo>
                  <a:cubicBezTo>
                    <a:pt x="1335297" y="216123"/>
                    <a:pt x="1334410" y="206099"/>
                    <a:pt x="1332447" y="196835"/>
                  </a:cubicBezTo>
                  <a:cubicBezTo>
                    <a:pt x="1334157" y="188596"/>
                    <a:pt x="1335740" y="178756"/>
                    <a:pt x="1335613" y="169162"/>
                  </a:cubicBezTo>
                  <a:cubicBezTo>
                    <a:pt x="1335424" y="161962"/>
                    <a:pt x="1334600" y="154338"/>
                    <a:pt x="1333714" y="148550"/>
                  </a:cubicBezTo>
                  <a:cubicBezTo>
                    <a:pt x="1332827" y="142471"/>
                    <a:pt x="1331941" y="136468"/>
                    <a:pt x="1330357" y="130680"/>
                  </a:cubicBezTo>
                  <a:cubicBezTo>
                    <a:pt x="1329155" y="126209"/>
                    <a:pt x="1327064" y="121852"/>
                    <a:pt x="1324975" y="117679"/>
                  </a:cubicBezTo>
                  <a:cubicBezTo>
                    <a:pt x="1324595" y="116704"/>
                    <a:pt x="1324025" y="115621"/>
                    <a:pt x="1323519" y="114653"/>
                  </a:cubicBezTo>
                  <a:cubicBezTo>
                    <a:pt x="1320795" y="108706"/>
                    <a:pt x="1316869" y="103007"/>
                    <a:pt x="1313450" y="98119"/>
                  </a:cubicBezTo>
                  <a:cubicBezTo>
                    <a:pt x="1310664" y="94243"/>
                    <a:pt x="1307371" y="89772"/>
                    <a:pt x="1303254" y="86043"/>
                  </a:cubicBezTo>
                  <a:cubicBezTo>
                    <a:pt x="1299265" y="82306"/>
                    <a:pt x="1293883" y="79127"/>
                    <a:pt x="1289703" y="76721"/>
                  </a:cubicBezTo>
                  <a:cubicBezTo>
                    <a:pt x="1287677" y="75518"/>
                    <a:pt x="1285588" y="74334"/>
                    <a:pt x="1283561" y="73049"/>
                  </a:cubicBezTo>
                  <a:cubicBezTo>
                    <a:pt x="1279698" y="70807"/>
                    <a:pt x="1275772" y="68394"/>
                    <a:pt x="1271592" y="66406"/>
                  </a:cubicBezTo>
                  <a:cubicBezTo>
                    <a:pt x="1263170" y="62461"/>
                    <a:pt x="1253672" y="59016"/>
                    <a:pt x="1243540" y="56312"/>
                  </a:cubicBezTo>
                  <a:cubicBezTo>
                    <a:pt x="1240437" y="55545"/>
                    <a:pt x="1237651" y="54963"/>
                    <a:pt x="1234991" y="54615"/>
                  </a:cubicBezTo>
                  <a:lnTo>
                    <a:pt x="1233218" y="54488"/>
                  </a:lnTo>
                  <a:cubicBezTo>
                    <a:pt x="1229292" y="53982"/>
                    <a:pt x="1225176" y="53551"/>
                    <a:pt x="1220996" y="53551"/>
                  </a:cubicBezTo>
                  <a:cubicBezTo>
                    <a:pt x="1219920" y="53551"/>
                    <a:pt x="1218653" y="53551"/>
                    <a:pt x="1217514" y="53633"/>
                  </a:cubicBezTo>
                  <a:cubicBezTo>
                    <a:pt x="1208522" y="54342"/>
                    <a:pt x="1198643" y="56103"/>
                    <a:pt x="1187245" y="59073"/>
                  </a:cubicBezTo>
                  <a:cubicBezTo>
                    <a:pt x="1179709" y="61042"/>
                    <a:pt x="1172110" y="63873"/>
                    <a:pt x="1164954" y="66627"/>
                  </a:cubicBezTo>
                  <a:cubicBezTo>
                    <a:pt x="1151023" y="68603"/>
                    <a:pt x="1136839" y="72485"/>
                    <a:pt x="1121577" y="78488"/>
                  </a:cubicBezTo>
                  <a:cubicBezTo>
                    <a:pt x="1105113" y="84922"/>
                    <a:pt x="1090929" y="91621"/>
                    <a:pt x="1078137" y="99100"/>
                  </a:cubicBezTo>
                  <a:cubicBezTo>
                    <a:pt x="1071045" y="103210"/>
                    <a:pt x="1063826" y="108156"/>
                    <a:pt x="1056164" y="114292"/>
                  </a:cubicBezTo>
                  <a:cubicBezTo>
                    <a:pt x="1057240" y="98188"/>
                    <a:pt x="1056543" y="83155"/>
                    <a:pt x="1053947" y="69604"/>
                  </a:cubicBezTo>
                  <a:cubicBezTo>
                    <a:pt x="1053314" y="66336"/>
                    <a:pt x="1052237" y="63373"/>
                    <a:pt x="1051288" y="60897"/>
                  </a:cubicBezTo>
                  <a:cubicBezTo>
                    <a:pt x="1049388" y="55964"/>
                    <a:pt x="1046728" y="50727"/>
                    <a:pt x="1043752" y="45369"/>
                  </a:cubicBezTo>
                  <a:cubicBezTo>
                    <a:pt x="1039635" y="38081"/>
                    <a:pt x="1034633" y="31527"/>
                    <a:pt x="1028744" y="25796"/>
                  </a:cubicBezTo>
                  <a:cubicBezTo>
                    <a:pt x="1026907" y="24036"/>
                    <a:pt x="1024881" y="22345"/>
                    <a:pt x="1023044" y="20996"/>
                  </a:cubicBezTo>
                  <a:cubicBezTo>
                    <a:pt x="1019245" y="17969"/>
                    <a:pt x="1015003" y="14771"/>
                    <a:pt x="1010570" y="12320"/>
                  </a:cubicBezTo>
                  <a:cubicBezTo>
                    <a:pt x="1002401" y="7799"/>
                    <a:pt x="993155" y="4968"/>
                    <a:pt x="985303" y="2771"/>
                  </a:cubicBezTo>
                  <a:cubicBezTo>
                    <a:pt x="982010" y="1942"/>
                    <a:pt x="978528" y="1441"/>
                    <a:pt x="975172" y="1030"/>
                  </a:cubicBezTo>
                  <a:cubicBezTo>
                    <a:pt x="974158" y="884"/>
                    <a:pt x="973145" y="739"/>
                    <a:pt x="972196" y="593"/>
                  </a:cubicBezTo>
                  <a:cubicBezTo>
                    <a:pt x="966686" y="-180"/>
                    <a:pt x="962190" y="-547"/>
                    <a:pt x="958074" y="-547"/>
                  </a:cubicBezTo>
                  <a:close/>
                </a:path>
              </a:pathLst>
            </a:custGeom>
            <a:solidFill>
              <a:srgbClr val="7A5F5C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2" name="Freeform: Shape 18">
              <a:extLst>
                <a:ext uri="{FF2B5EF4-FFF2-40B4-BE49-F238E27FC236}">
                  <a16:creationId xmlns:a16="http://schemas.microsoft.com/office/drawing/2014/main" id="{2C27D9FC-D713-4F7F-98C8-708F788424C6}"/>
                </a:ext>
              </a:extLst>
            </p:cNvPr>
            <p:cNvSpPr/>
            <p:nvPr/>
          </p:nvSpPr>
          <p:spPr>
            <a:xfrm>
              <a:off x="8400976" y="3789508"/>
              <a:ext cx="50683" cy="88660"/>
            </a:xfrm>
            <a:custGeom>
              <a:avLst/>
              <a:gdLst>
                <a:gd name="connsiteX0" fmla="*/ 28032 w 50683"/>
                <a:gd name="connsiteY0" fmla="*/ -547 h 88660"/>
                <a:gd name="connsiteX1" fmla="*/ 16824 w 50683"/>
                <a:gd name="connsiteY1" fmla="*/ 3227 h 88660"/>
                <a:gd name="connsiteX2" fmla="*/ 10808 w 50683"/>
                <a:gd name="connsiteY2" fmla="*/ 9718 h 88660"/>
                <a:gd name="connsiteX3" fmla="*/ 7199 w 50683"/>
                <a:gd name="connsiteY3" fmla="*/ 16202 h 88660"/>
                <a:gd name="connsiteX4" fmla="*/ 5489 w 50683"/>
                <a:gd name="connsiteY4" fmla="*/ 21160 h 88660"/>
                <a:gd name="connsiteX5" fmla="*/ 2956 w 50683"/>
                <a:gd name="connsiteY5" fmla="*/ 30387 h 88660"/>
                <a:gd name="connsiteX6" fmla="*/ 866 w 50683"/>
                <a:gd name="connsiteY6" fmla="*/ 38879 h 88660"/>
                <a:gd name="connsiteX7" fmla="*/ -1097 w 50683"/>
                <a:gd name="connsiteY7" fmla="*/ 52994 h 88660"/>
                <a:gd name="connsiteX8" fmla="*/ 233 w 50683"/>
                <a:gd name="connsiteY8" fmla="*/ 66134 h 88660"/>
                <a:gd name="connsiteX9" fmla="*/ 1753 w 50683"/>
                <a:gd name="connsiteY9" fmla="*/ 71250 h 88660"/>
                <a:gd name="connsiteX10" fmla="*/ 4349 w 50683"/>
                <a:gd name="connsiteY10" fmla="*/ 76747 h 88660"/>
                <a:gd name="connsiteX11" fmla="*/ 7895 w 50683"/>
                <a:gd name="connsiteY11" fmla="*/ 81262 h 88660"/>
                <a:gd name="connsiteX12" fmla="*/ 9035 w 50683"/>
                <a:gd name="connsiteY12" fmla="*/ 82186 h 88660"/>
                <a:gd name="connsiteX13" fmla="*/ 13468 w 50683"/>
                <a:gd name="connsiteY13" fmla="*/ 85460 h 88660"/>
                <a:gd name="connsiteX14" fmla="*/ 22840 w 50683"/>
                <a:gd name="connsiteY14" fmla="*/ 88114 h 88660"/>
                <a:gd name="connsiteX15" fmla="*/ 23790 w 50683"/>
                <a:gd name="connsiteY15" fmla="*/ 88069 h 88660"/>
                <a:gd name="connsiteX16" fmla="*/ 32718 w 50683"/>
                <a:gd name="connsiteY16" fmla="*/ 85390 h 88660"/>
                <a:gd name="connsiteX17" fmla="*/ 37974 w 50683"/>
                <a:gd name="connsiteY17" fmla="*/ 80951 h 88660"/>
                <a:gd name="connsiteX18" fmla="*/ 41900 w 50683"/>
                <a:gd name="connsiteY18" fmla="*/ 75062 h 88660"/>
                <a:gd name="connsiteX19" fmla="*/ 45573 w 50683"/>
                <a:gd name="connsiteY19" fmla="*/ 65614 h 88660"/>
                <a:gd name="connsiteX20" fmla="*/ 48043 w 50683"/>
                <a:gd name="connsiteY20" fmla="*/ 51632 h 88660"/>
                <a:gd name="connsiteX21" fmla="*/ 49056 w 50683"/>
                <a:gd name="connsiteY21" fmla="*/ 41323 h 88660"/>
                <a:gd name="connsiteX22" fmla="*/ 48360 w 50683"/>
                <a:gd name="connsiteY22" fmla="*/ 19863 h 88660"/>
                <a:gd name="connsiteX23" fmla="*/ 37721 w 50683"/>
                <a:gd name="connsiteY23" fmla="*/ 2151 h 88660"/>
                <a:gd name="connsiteX24" fmla="*/ 28032 w 50683"/>
                <a:gd name="connsiteY24" fmla="*/ -547 h 88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683" h="88660">
                  <a:moveTo>
                    <a:pt x="28032" y="-547"/>
                  </a:moveTo>
                  <a:cubicBezTo>
                    <a:pt x="24169" y="-547"/>
                    <a:pt x="20180" y="688"/>
                    <a:pt x="16824" y="3227"/>
                  </a:cubicBezTo>
                  <a:cubicBezTo>
                    <a:pt x="14418" y="5051"/>
                    <a:pt x="12518" y="7179"/>
                    <a:pt x="10808" y="9718"/>
                  </a:cubicBezTo>
                  <a:cubicBezTo>
                    <a:pt x="9288" y="12010"/>
                    <a:pt x="8212" y="13669"/>
                    <a:pt x="7199" y="16202"/>
                  </a:cubicBezTo>
                  <a:cubicBezTo>
                    <a:pt x="6502" y="17887"/>
                    <a:pt x="5995" y="19483"/>
                    <a:pt x="5489" y="21160"/>
                  </a:cubicBezTo>
                  <a:cubicBezTo>
                    <a:pt x="4539" y="24200"/>
                    <a:pt x="3652" y="27271"/>
                    <a:pt x="2956" y="30387"/>
                  </a:cubicBezTo>
                  <a:cubicBezTo>
                    <a:pt x="2386" y="33218"/>
                    <a:pt x="1563" y="36048"/>
                    <a:pt x="866" y="38879"/>
                  </a:cubicBezTo>
                  <a:cubicBezTo>
                    <a:pt x="-210" y="43546"/>
                    <a:pt x="-717" y="48194"/>
                    <a:pt x="-1097" y="52994"/>
                  </a:cubicBezTo>
                  <a:cubicBezTo>
                    <a:pt x="-1413" y="57199"/>
                    <a:pt x="-653" y="62024"/>
                    <a:pt x="233" y="66134"/>
                  </a:cubicBezTo>
                  <a:cubicBezTo>
                    <a:pt x="550" y="67970"/>
                    <a:pt x="993" y="69566"/>
                    <a:pt x="1753" y="71250"/>
                  </a:cubicBezTo>
                  <a:cubicBezTo>
                    <a:pt x="2386" y="73226"/>
                    <a:pt x="3146" y="75062"/>
                    <a:pt x="4349" y="76747"/>
                  </a:cubicBezTo>
                  <a:cubicBezTo>
                    <a:pt x="5426" y="78368"/>
                    <a:pt x="6692" y="79805"/>
                    <a:pt x="7895" y="81262"/>
                  </a:cubicBezTo>
                  <a:cubicBezTo>
                    <a:pt x="8275" y="81648"/>
                    <a:pt x="8655" y="81870"/>
                    <a:pt x="9035" y="82186"/>
                  </a:cubicBezTo>
                  <a:cubicBezTo>
                    <a:pt x="10302" y="83484"/>
                    <a:pt x="11758" y="84542"/>
                    <a:pt x="13468" y="85460"/>
                  </a:cubicBezTo>
                  <a:cubicBezTo>
                    <a:pt x="15874" y="86834"/>
                    <a:pt x="19800" y="88114"/>
                    <a:pt x="22840" y="88114"/>
                  </a:cubicBezTo>
                  <a:cubicBezTo>
                    <a:pt x="23219" y="88114"/>
                    <a:pt x="23473" y="88088"/>
                    <a:pt x="23790" y="88069"/>
                  </a:cubicBezTo>
                  <a:cubicBezTo>
                    <a:pt x="27083" y="87822"/>
                    <a:pt x="29742" y="87303"/>
                    <a:pt x="32718" y="85390"/>
                  </a:cubicBezTo>
                  <a:cubicBezTo>
                    <a:pt x="34618" y="84156"/>
                    <a:pt x="36201" y="82560"/>
                    <a:pt x="37974" y="80951"/>
                  </a:cubicBezTo>
                  <a:cubicBezTo>
                    <a:pt x="39558" y="79355"/>
                    <a:pt x="40634" y="77063"/>
                    <a:pt x="41900" y="75062"/>
                  </a:cubicBezTo>
                  <a:cubicBezTo>
                    <a:pt x="43674" y="72244"/>
                    <a:pt x="44434" y="68743"/>
                    <a:pt x="45573" y="65614"/>
                  </a:cubicBezTo>
                  <a:cubicBezTo>
                    <a:pt x="46966" y="61175"/>
                    <a:pt x="47600" y="56363"/>
                    <a:pt x="48043" y="51632"/>
                  </a:cubicBezTo>
                  <a:cubicBezTo>
                    <a:pt x="48549" y="48194"/>
                    <a:pt x="48803" y="44762"/>
                    <a:pt x="49056" y="41323"/>
                  </a:cubicBezTo>
                  <a:cubicBezTo>
                    <a:pt x="49753" y="34142"/>
                    <a:pt x="49753" y="26885"/>
                    <a:pt x="48360" y="19863"/>
                  </a:cubicBezTo>
                  <a:cubicBezTo>
                    <a:pt x="46966" y="12922"/>
                    <a:pt x="43737" y="5652"/>
                    <a:pt x="37721" y="2151"/>
                  </a:cubicBezTo>
                  <a:cubicBezTo>
                    <a:pt x="34681" y="378"/>
                    <a:pt x="31388" y="-547"/>
                    <a:pt x="28032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3" name="Freeform: Shape 19">
              <a:extLst>
                <a:ext uri="{FF2B5EF4-FFF2-40B4-BE49-F238E27FC236}">
                  <a16:creationId xmlns:a16="http://schemas.microsoft.com/office/drawing/2014/main" id="{3E6CBD80-35B9-4090-92AB-4635D6F1EA60}"/>
                </a:ext>
              </a:extLst>
            </p:cNvPr>
            <p:cNvSpPr/>
            <p:nvPr/>
          </p:nvSpPr>
          <p:spPr>
            <a:xfrm>
              <a:off x="8761933" y="3833880"/>
              <a:ext cx="56986" cy="75989"/>
            </a:xfrm>
            <a:custGeom>
              <a:avLst/>
              <a:gdLst>
                <a:gd name="connsiteX0" fmla="*/ 43475 w 56986"/>
                <a:gd name="connsiteY0" fmla="*/ 24460 h 75989"/>
                <a:gd name="connsiteX1" fmla="*/ 42779 w 56986"/>
                <a:gd name="connsiteY1" fmla="*/ 25074 h 75989"/>
                <a:gd name="connsiteX2" fmla="*/ 43475 w 56986"/>
                <a:gd name="connsiteY2" fmla="*/ 24460 h 75989"/>
                <a:gd name="connsiteX3" fmla="*/ 33723 w 56986"/>
                <a:gd name="connsiteY3" fmla="*/ -547 h 75989"/>
                <a:gd name="connsiteX4" fmla="*/ 28910 w 56986"/>
                <a:gd name="connsiteY4" fmla="*/ 207 h 75989"/>
                <a:gd name="connsiteX5" fmla="*/ 19095 w 56986"/>
                <a:gd name="connsiteY5" fmla="*/ 4639 h 75989"/>
                <a:gd name="connsiteX6" fmla="*/ 6240 w 56986"/>
                <a:gd name="connsiteY6" fmla="*/ 21287 h 75989"/>
                <a:gd name="connsiteX7" fmla="*/ -1169 w 56986"/>
                <a:gd name="connsiteY7" fmla="*/ 45996 h 75989"/>
                <a:gd name="connsiteX8" fmla="*/ 161 w 56986"/>
                <a:gd name="connsiteY8" fmla="*/ 56438 h 75989"/>
                <a:gd name="connsiteX9" fmla="*/ 4784 w 56986"/>
                <a:gd name="connsiteY9" fmla="*/ 65798 h 75989"/>
                <a:gd name="connsiteX10" fmla="*/ 11243 w 56986"/>
                <a:gd name="connsiteY10" fmla="*/ 71598 h 75989"/>
                <a:gd name="connsiteX11" fmla="*/ 18525 w 56986"/>
                <a:gd name="connsiteY11" fmla="*/ 74632 h 75989"/>
                <a:gd name="connsiteX12" fmla="*/ 25047 w 56986"/>
                <a:gd name="connsiteY12" fmla="*/ 75442 h 75989"/>
                <a:gd name="connsiteX13" fmla="*/ 31507 w 56986"/>
                <a:gd name="connsiteY13" fmla="*/ 74688 h 75989"/>
                <a:gd name="connsiteX14" fmla="*/ 42208 w 56986"/>
                <a:gd name="connsiteY14" fmla="*/ 68768 h 75989"/>
                <a:gd name="connsiteX15" fmla="*/ 51010 w 56986"/>
                <a:gd name="connsiteY15" fmla="*/ 55983 h 75989"/>
                <a:gd name="connsiteX16" fmla="*/ 55760 w 56986"/>
                <a:gd name="connsiteY16" fmla="*/ 33540 h 75989"/>
                <a:gd name="connsiteX17" fmla="*/ 52974 w 56986"/>
                <a:gd name="connsiteY17" fmla="*/ 14163 h 75989"/>
                <a:gd name="connsiteX18" fmla="*/ 49934 w 56986"/>
                <a:gd name="connsiteY18" fmla="*/ 8160 h 75989"/>
                <a:gd name="connsiteX19" fmla="*/ 43475 w 56986"/>
                <a:gd name="connsiteY19" fmla="*/ 2283 h 75989"/>
                <a:gd name="connsiteX20" fmla="*/ 33723 w 56986"/>
                <a:gd name="connsiteY20" fmla="*/ -547 h 75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6986" h="75989">
                  <a:moveTo>
                    <a:pt x="43475" y="24460"/>
                  </a:moveTo>
                  <a:cubicBezTo>
                    <a:pt x="43348" y="24650"/>
                    <a:pt x="43031" y="24852"/>
                    <a:pt x="42779" y="25074"/>
                  </a:cubicBezTo>
                  <a:cubicBezTo>
                    <a:pt x="43031" y="24852"/>
                    <a:pt x="43285" y="24650"/>
                    <a:pt x="43475" y="24460"/>
                  </a:cubicBezTo>
                  <a:close/>
                  <a:moveTo>
                    <a:pt x="33723" y="-547"/>
                  </a:moveTo>
                  <a:cubicBezTo>
                    <a:pt x="32013" y="-547"/>
                    <a:pt x="30430" y="-275"/>
                    <a:pt x="28910" y="207"/>
                  </a:cubicBezTo>
                  <a:cubicBezTo>
                    <a:pt x="25174" y="422"/>
                    <a:pt x="21565" y="1828"/>
                    <a:pt x="19095" y="4639"/>
                  </a:cubicBezTo>
                  <a:cubicBezTo>
                    <a:pt x="14473" y="9901"/>
                    <a:pt x="9976" y="15493"/>
                    <a:pt x="6240" y="21287"/>
                  </a:cubicBezTo>
                  <a:cubicBezTo>
                    <a:pt x="1364" y="28696"/>
                    <a:pt x="-1232" y="37245"/>
                    <a:pt x="-1169" y="45996"/>
                  </a:cubicBezTo>
                  <a:cubicBezTo>
                    <a:pt x="-1169" y="49448"/>
                    <a:pt x="-789" y="53063"/>
                    <a:pt x="161" y="56438"/>
                  </a:cubicBezTo>
                  <a:cubicBezTo>
                    <a:pt x="985" y="59820"/>
                    <a:pt x="2504" y="63100"/>
                    <a:pt x="4784" y="65798"/>
                  </a:cubicBezTo>
                  <a:cubicBezTo>
                    <a:pt x="7000" y="68489"/>
                    <a:pt x="8203" y="69718"/>
                    <a:pt x="11243" y="71598"/>
                  </a:cubicBezTo>
                  <a:cubicBezTo>
                    <a:pt x="13523" y="73004"/>
                    <a:pt x="15993" y="73758"/>
                    <a:pt x="18525" y="74632"/>
                  </a:cubicBezTo>
                  <a:cubicBezTo>
                    <a:pt x="20235" y="75240"/>
                    <a:pt x="23401" y="75442"/>
                    <a:pt x="25047" y="75442"/>
                  </a:cubicBezTo>
                  <a:cubicBezTo>
                    <a:pt x="27138" y="75442"/>
                    <a:pt x="29543" y="75240"/>
                    <a:pt x="31507" y="74688"/>
                  </a:cubicBezTo>
                  <a:cubicBezTo>
                    <a:pt x="35560" y="73479"/>
                    <a:pt x="39105" y="71598"/>
                    <a:pt x="42208" y="68768"/>
                  </a:cubicBezTo>
                  <a:cubicBezTo>
                    <a:pt x="46198" y="65266"/>
                    <a:pt x="48857" y="60694"/>
                    <a:pt x="51010" y="55983"/>
                  </a:cubicBezTo>
                  <a:cubicBezTo>
                    <a:pt x="54303" y="49029"/>
                    <a:pt x="55443" y="41146"/>
                    <a:pt x="55760" y="33540"/>
                  </a:cubicBezTo>
                  <a:cubicBezTo>
                    <a:pt x="56077" y="27088"/>
                    <a:pt x="55063" y="20280"/>
                    <a:pt x="52974" y="14163"/>
                  </a:cubicBezTo>
                  <a:cubicBezTo>
                    <a:pt x="52277" y="12042"/>
                    <a:pt x="51137" y="10022"/>
                    <a:pt x="49934" y="8160"/>
                  </a:cubicBezTo>
                  <a:cubicBezTo>
                    <a:pt x="48224" y="5450"/>
                    <a:pt x="46072" y="4044"/>
                    <a:pt x="43475" y="2283"/>
                  </a:cubicBezTo>
                  <a:cubicBezTo>
                    <a:pt x="40879" y="542"/>
                    <a:pt x="37143" y="-547"/>
                    <a:pt x="3372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4" name="Freeform: Shape 20">
              <a:extLst>
                <a:ext uri="{FF2B5EF4-FFF2-40B4-BE49-F238E27FC236}">
                  <a16:creationId xmlns:a16="http://schemas.microsoft.com/office/drawing/2014/main" id="{18D9145F-427E-47A2-9B33-DFF5DD04DB11}"/>
                </a:ext>
              </a:extLst>
            </p:cNvPr>
            <p:cNvSpPr/>
            <p:nvPr/>
          </p:nvSpPr>
          <p:spPr>
            <a:xfrm>
              <a:off x="8521284" y="3814838"/>
              <a:ext cx="189968" cy="126648"/>
            </a:xfrm>
            <a:custGeom>
              <a:avLst/>
              <a:gdLst>
                <a:gd name="connsiteX0" fmla="*/ 22785 w 189968"/>
                <a:gd name="connsiteY0" fmla="*/ -547 h 126648"/>
                <a:gd name="connsiteX1" fmla="*/ 15439 w 189968"/>
                <a:gd name="connsiteY1" fmla="*/ 479 h 126648"/>
                <a:gd name="connsiteX2" fmla="*/ 8727 w 189968"/>
                <a:gd name="connsiteY2" fmla="*/ 4133 h 126648"/>
                <a:gd name="connsiteX3" fmla="*/ 4420 w 189968"/>
                <a:gd name="connsiteY3" fmla="*/ 9338 h 126648"/>
                <a:gd name="connsiteX4" fmla="*/ 1508 w 189968"/>
                <a:gd name="connsiteY4" fmla="*/ 15816 h 126648"/>
                <a:gd name="connsiteX5" fmla="*/ 51 w 189968"/>
                <a:gd name="connsiteY5" fmla="*/ 23117 h 126648"/>
                <a:gd name="connsiteX6" fmla="*/ -139 w 189968"/>
                <a:gd name="connsiteY6" fmla="*/ 24080 h 126648"/>
                <a:gd name="connsiteX7" fmla="*/ -1152 w 189968"/>
                <a:gd name="connsiteY7" fmla="*/ 36042 h 126648"/>
                <a:gd name="connsiteX8" fmla="*/ 3344 w 189968"/>
                <a:gd name="connsiteY8" fmla="*/ 59719 h 126648"/>
                <a:gd name="connsiteX9" fmla="*/ 7904 w 189968"/>
                <a:gd name="connsiteY9" fmla="*/ 71174 h 126648"/>
                <a:gd name="connsiteX10" fmla="*/ 15059 w 189968"/>
                <a:gd name="connsiteY10" fmla="*/ 83136 h 126648"/>
                <a:gd name="connsiteX11" fmla="*/ 15439 w 189968"/>
                <a:gd name="connsiteY11" fmla="*/ 83757 h 126648"/>
                <a:gd name="connsiteX12" fmla="*/ 14742 w 189968"/>
                <a:gd name="connsiteY12" fmla="*/ 82636 h 126648"/>
                <a:gd name="connsiteX13" fmla="*/ 14742 w 189968"/>
                <a:gd name="connsiteY13" fmla="*/ 82636 h 126648"/>
                <a:gd name="connsiteX14" fmla="*/ 23228 w 189968"/>
                <a:gd name="connsiteY14" fmla="*/ 93794 h 126648"/>
                <a:gd name="connsiteX15" fmla="*/ 34563 w 189968"/>
                <a:gd name="connsiteY15" fmla="*/ 104660 h 126648"/>
                <a:gd name="connsiteX16" fmla="*/ 45328 w 189968"/>
                <a:gd name="connsiteY16" fmla="*/ 112253 h 126648"/>
                <a:gd name="connsiteX17" fmla="*/ 57296 w 189968"/>
                <a:gd name="connsiteY17" fmla="*/ 118135 h 126648"/>
                <a:gd name="connsiteX18" fmla="*/ 84653 w 189968"/>
                <a:gd name="connsiteY18" fmla="*/ 125050 h 126648"/>
                <a:gd name="connsiteX19" fmla="*/ 98964 w 189968"/>
                <a:gd name="connsiteY19" fmla="*/ 126102 h 126648"/>
                <a:gd name="connsiteX20" fmla="*/ 111692 w 189968"/>
                <a:gd name="connsiteY20" fmla="*/ 124962 h 126648"/>
                <a:gd name="connsiteX21" fmla="*/ 121761 w 189968"/>
                <a:gd name="connsiteY21" fmla="*/ 122290 h 126648"/>
                <a:gd name="connsiteX22" fmla="*/ 134489 w 189968"/>
                <a:gd name="connsiteY22" fmla="*/ 117458 h 126648"/>
                <a:gd name="connsiteX23" fmla="*/ 142595 w 189968"/>
                <a:gd name="connsiteY23" fmla="*/ 113741 h 126648"/>
                <a:gd name="connsiteX24" fmla="*/ 145064 w 189968"/>
                <a:gd name="connsiteY24" fmla="*/ 112474 h 126648"/>
                <a:gd name="connsiteX25" fmla="*/ 155386 w 189968"/>
                <a:gd name="connsiteY25" fmla="*/ 106281 h 126648"/>
                <a:gd name="connsiteX26" fmla="*/ 166405 w 189968"/>
                <a:gd name="connsiteY26" fmla="*/ 97815 h 126648"/>
                <a:gd name="connsiteX27" fmla="*/ 170583 w 189968"/>
                <a:gd name="connsiteY27" fmla="*/ 93946 h 126648"/>
                <a:gd name="connsiteX28" fmla="*/ 175143 w 189968"/>
                <a:gd name="connsiteY28" fmla="*/ 88151 h 126648"/>
                <a:gd name="connsiteX29" fmla="*/ 176156 w 189968"/>
                <a:gd name="connsiteY29" fmla="*/ 86885 h 126648"/>
                <a:gd name="connsiteX30" fmla="*/ 179893 w 189968"/>
                <a:gd name="connsiteY30" fmla="*/ 81585 h 126648"/>
                <a:gd name="connsiteX31" fmla="*/ 181602 w 189968"/>
                <a:gd name="connsiteY31" fmla="*/ 79134 h 126648"/>
                <a:gd name="connsiteX32" fmla="*/ 184642 w 189968"/>
                <a:gd name="connsiteY32" fmla="*/ 72966 h 126648"/>
                <a:gd name="connsiteX33" fmla="*/ 185971 w 189968"/>
                <a:gd name="connsiteY33" fmla="*/ 68635 h 126648"/>
                <a:gd name="connsiteX34" fmla="*/ 186414 w 189968"/>
                <a:gd name="connsiteY34" fmla="*/ 67235 h 126648"/>
                <a:gd name="connsiteX35" fmla="*/ 187871 w 189968"/>
                <a:gd name="connsiteY35" fmla="*/ 61435 h 126648"/>
                <a:gd name="connsiteX36" fmla="*/ 188757 w 189968"/>
                <a:gd name="connsiteY36" fmla="*/ 55254 h 126648"/>
                <a:gd name="connsiteX37" fmla="*/ 188505 w 189968"/>
                <a:gd name="connsiteY37" fmla="*/ 49365 h 126648"/>
                <a:gd name="connsiteX38" fmla="*/ 188505 w 189968"/>
                <a:gd name="connsiteY38" fmla="*/ 48992 h 126648"/>
                <a:gd name="connsiteX39" fmla="*/ 185085 w 189968"/>
                <a:gd name="connsiteY39" fmla="*/ 37403 h 126648"/>
                <a:gd name="connsiteX40" fmla="*/ 176156 w 189968"/>
                <a:gd name="connsiteY40" fmla="*/ 27271 h 126648"/>
                <a:gd name="connsiteX41" fmla="*/ 165454 w 189968"/>
                <a:gd name="connsiteY41" fmla="*/ 21541 h 126648"/>
                <a:gd name="connsiteX42" fmla="*/ 158045 w 189968"/>
                <a:gd name="connsiteY42" fmla="*/ 20496 h 126648"/>
                <a:gd name="connsiteX43" fmla="*/ 140188 w 189968"/>
                <a:gd name="connsiteY43" fmla="*/ 25353 h 126648"/>
                <a:gd name="connsiteX44" fmla="*/ 133919 w 189968"/>
                <a:gd name="connsiteY44" fmla="*/ 28912 h 126648"/>
                <a:gd name="connsiteX45" fmla="*/ 132019 w 189968"/>
                <a:gd name="connsiteY45" fmla="*/ 30032 h 126648"/>
                <a:gd name="connsiteX46" fmla="*/ 130373 w 189968"/>
                <a:gd name="connsiteY46" fmla="*/ 30900 h 126648"/>
                <a:gd name="connsiteX47" fmla="*/ 128853 w 189968"/>
                <a:gd name="connsiteY47" fmla="*/ 31451 h 126648"/>
                <a:gd name="connsiteX48" fmla="*/ 113591 w 189968"/>
                <a:gd name="connsiteY48" fmla="*/ 35301 h 126648"/>
                <a:gd name="connsiteX49" fmla="*/ 107070 w 189968"/>
                <a:gd name="connsiteY49" fmla="*/ 35605 h 126648"/>
                <a:gd name="connsiteX50" fmla="*/ 94024 w 189968"/>
                <a:gd name="connsiteY50" fmla="*/ 34642 h 126648"/>
                <a:gd name="connsiteX51" fmla="*/ 87438 w 189968"/>
                <a:gd name="connsiteY51" fmla="*/ 32629 h 126648"/>
                <a:gd name="connsiteX52" fmla="*/ 75914 w 189968"/>
                <a:gd name="connsiteY52" fmla="*/ 25410 h 126648"/>
                <a:gd name="connsiteX53" fmla="*/ 75091 w 189968"/>
                <a:gd name="connsiteY53" fmla="*/ 24891 h 126648"/>
                <a:gd name="connsiteX54" fmla="*/ 67555 w 189968"/>
                <a:gd name="connsiteY54" fmla="*/ 19027 h 126648"/>
                <a:gd name="connsiteX55" fmla="*/ 62299 w 189968"/>
                <a:gd name="connsiteY55" fmla="*/ 14765 h 126648"/>
                <a:gd name="connsiteX56" fmla="*/ 50774 w 189968"/>
                <a:gd name="connsiteY56" fmla="*/ 7350 h 126648"/>
                <a:gd name="connsiteX57" fmla="*/ 41276 w 189968"/>
                <a:gd name="connsiteY57" fmla="*/ 2645 h 126648"/>
                <a:gd name="connsiteX58" fmla="*/ 32726 w 189968"/>
                <a:gd name="connsiteY58" fmla="*/ 346 h 126648"/>
                <a:gd name="connsiteX59" fmla="*/ 32093 w 189968"/>
                <a:gd name="connsiteY59" fmla="*/ 194 h 126648"/>
                <a:gd name="connsiteX60" fmla="*/ 31397 w 189968"/>
                <a:gd name="connsiteY60" fmla="*/ 105 h 126648"/>
                <a:gd name="connsiteX61" fmla="*/ 31397 w 189968"/>
                <a:gd name="connsiteY61" fmla="*/ 105 h 126648"/>
                <a:gd name="connsiteX62" fmla="*/ 32664 w 189968"/>
                <a:gd name="connsiteY62" fmla="*/ 346 h 126648"/>
                <a:gd name="connsiteX63" fmla="*/ 23925 w 189968"/>
                <a:gd name="connsiteY63" fmla="*/ -547 h 126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89968" h="126648">
                  <a:moveTo>
                    <a:pt x="22785" y="-547"/>
                  </a:moveTo>
                  <a:cubicBezTo>
                    <a:pt x="20505" y="-414"/>
                    <a:pt x="17909" y="-243"/>
                    <a:pt x="15439" y="479"/>
                  </a:cubicBezTo>
                  <a:cubicBezTo>
                    <a:pt x="12843" y="1309"/>
                    <a:pt x="11006" y="2334"/>
                    <a:pt x="8727" y="4133"/>
                  </a:cubicBezTo>
                  <a:cubicBezTo>
                    <a:pt x="7144" y="5399"/>
                    <a:pt x="5751" y="7103"/>
                    <a:pt x="4420" y="9338"/>
                  </a:cubicBezTo>
                  <a:cubicBezTo>
                    <a:pt x="3281" y="11440"/>
                    <a:pt x="2141" y="13669"/>
                    <a:pt x="1508" y="15816"/>
                  </a:cubicBezTo>
                  <a:cubicBezTo>
                    <a:pt x="685" y="18197"/>
                    <a:pt x="368" y="20730"/>
                    <a:pt x="51" y="23117"/>
                  </a:cubicBezTo>
                  <a:lnTo>
                    <a:pt x="-139" y="24080"/>
                  </a:lnTo>
                  <a:cubicBezTo>
                    <a:pt x="-708" y="27493"/>
                    <a:pt x="-1279" y="31584"/>
                    <a:pt x="-1152" y="36042"/>
                  </a:cubicBezTo>
                  <a:cubicBezTo>
                    <a:pt x="-835" y="44033"/>
                    <a:pt x="685" y="52190"/>
                    <a:pt x="3344" y="59719"/>
                  </a:cubicBezTo>
                  <a:cubicBezTo>
                    <a:pt x="4864" y="64044"/>
                    <a:pt x="6320" y="67831"/>
                    <a:pt x="7904" y="71174"/>
                  </a:cubicBezTo>
                  <a:cubicBezTo>
                    <a:pt x="9866" y="75480"/>
                    <a:pt x="12463" y="79355"/>
                    <a:pt x="15059" y="83136"/>
                  </a:cubicBezTo>
                  <a:lnTo>
                    <a:pt x="15439" y="83757"/>
                  </a:lnTo>
                  <a:lnTo>
                    <a:pt x="14742" y="82636"/>
                  </a:lnTo>
                  <a:lnTo>
                    <a:pt x="14742" y="82636"/>
                  </a:lnTo>
                  <a:cubicBezTo>
                    <a:pt x="17718" y="87012"/>
                    <a:pt x="20505" y="90659"/>
                    <a:pt x="23228" y="93794"/>
                  </a:cubicBezTo>
                  <a:cubicBezTo>
                    <a:pt x="26268" y="97422"/>
                    <a:pt x="29940" y="101013"/>
                    <a:pt x="34563" y="104660"/>
                  </a:cubicBezTo>
                  <a:cubicBezTo>
                    <a:pt x="37350" y="106959"/>
                    <a:pt x="41149" y="109872"/>
                    <a:pt x="45328" y="112253"/>
                  </a:cubicBezTo>
                  <a:cubicBezTo>
                    <a:pt x="49697" y="114640"/>
                    <a:pt x="53560" y="116565"/>
                    <a:pt x="57296" y="118135"/>
                  </a:cubicBezTo>
                  <a:cubicBezTo>
                    <a:pt x="65022" y="121333"/>
                    <a:pt x="73381" y="123499"/>
                    <a:pt x="84653" y="125050"/>
                  </a:cubicBezTo>
                  <a:cubicBezTo>
                    <a:pt x="89845" y="125791"/>
                    <a:pt x="94531" y="126102"/>
                    <a:pt x="98964" y="126102"/>
                  </a:cubicBezTo>
                  <a:cubicBezTo>
                    <a:pt x="103396" y="126102"/>
                    <a:pt x="107639" y="125728"/>
                    <a:pt x="111692" y="124962"/>
                  </a:cubicBezTo>
                  <a:cubicBezTo>
                    <a:pt x="114732" y="124373"/>
                    <a:pt x="118088" y="123562"/>
                    <a:pt x="121761" y="122290"/>
                  </a:cubicBezTo>
                  <a:cubicBezTo>
                    <a:pt x="126067" y="120871"/>
                    <a:pt x="130309" y="119231"/>
                    <a:pt x="134489" y="117458"/>
                  </a:cubicBezTo>
                  <a:cubicBezTo>
                    <a:pt x="137275" y="116343"/>
                    <a:pt x="139871" y="115014"/>
                    <a:pt x="142595" y="113741"/>
                  </a:cubicBezTo>
                  <a:lnTo>
                    <a:pt x="145064" y="112474"/>
                  </a:lnTo>
                  <a:cubicBezTo>
                    <a:pt x="148673" y="110746"/>
                    <a:pt x="152220" y="108687"/>
                    <a:pt x="155386" y="106281"/>
                  </a:cubicBezTo>
                  <a:cubicBezTo>
                    <a:pt x="159059" y="103678"/>
                    <a:pt x="162858" y="100854"/>
                    <a:pt x="166405" y="97815"/>
                  </a:cubicBezTo>
                  <a:cubicBezTo>
                    <a:pt x="167988" y="96460"/>
                    <a:pt x="169317" y="95193"/>
                    <a:pt x="170583" y="93946"/>
                  </a:cubicBezTo>
                  <a:cubicBezTo>
                    <a:pt x="172166" y="92173"/>
                    <a:pt x="173750" y="90070"/>
                    <a:pt x="175143" y="88151"/>
                  </a:cubicBezTo>
                  <a:lnTo>
                    <a:pt x="176156" y="86885"/>
                  </a:lnTo>
                  <a:cubicBezTo>
                    <a:pt x="177423" y="85087"/>
                    <a:pt x="178752" y="83313"/>
                    <a:pt x="179893" y="81585"/>
                  </a:cubicBezTo>
                  <a:cubicBezTo>
                    <a:pt x="180526" y="80774"/>
                    <a:pt x="181032" y="79945"/>
                    <a:pt x="181602" y="79134"/>
                  </a:cubicBezTo>
                  <a:cubicBezTo>
                    <a:pt x="182995" y="76994"/>
                    <a:pt x="183945" y="74828"/>
                    <a:pt x="184642" y="72966"/>
                  </a:cubicBezTo>
                  <a:cubicBezTo>
                    <a:pt x="185085" y="71548"/>
                    <a:pt x="185528" y="70060"/>
                    <a:pt x="185971" y="68635"/>
                  </a:cubicBezTo>
                  <a:lnTo>
                    <a:pt x="186414" y="67235"/>
                  </a:lnTo>
                  <a:cubicBezTo>
                    <a:pt x="186922" y="65526"/>
                    <a:pt x="187428" y="63493"/>
                    <a:pt x="187871" y="61435"/>
                  </a:cubicBezTo>
                  <a:cubicBezTo>
                    <a:pt x="188251" y="59345"/>
                    <a:pt x="188631" y="57350"/>
                    <a:pt x="188757" y="55254"/>
                  </a:cubicBezTo>
                  <a:cubicBezTo>
                    <a:pt x="188884" y="53323"/>
                    <a:pt x="188694" y="51309"/>
                    <a:pt x="188505" y="49365"/>
                  </a:cubicBezTo>
                  <a:lnTo>
                    <a:pt x="188505" y="48992"/>
                  </a:lnTo>
                  <a:cubicBezTo>
                    <a:pt x="187934" y="44622"/>
                    <a:pt x="186922" y="40810"/>
                    <a:pt x="185085" y="37403"/>
                  </a:cubicBezTo>
                  <a:cubicBezTo>
                    <a:pt x="183059" y="33376"/>
                    <a:pt x="179386" y="30121"/>
                    <a:pt x="176156" y="27271"/>
                  </a:cubicBezTo>
                  <a:cubicBezTo>
                    <a:pt x="173116" y="24675"/>
                    <a:pt x="169381" y="22718"/>
                    <a:pt x="165454" y="21541"/>
                  </a:cubicBezTo>
                  <a:cubicBezTo>
                    <a:pt x="163112" y="20888"/>
                    <a:pt x="160515" y="20496"/>
                    <a:pt x="158045" y="20496"/>
                  </a:cubicBezTo>
                  <a:cubicBezTo>
                    <a:pt x="152346" y="20496"/>
                    <a:pt x="146204" y="22129"/>
                    <a:pt x="140188" y="25353"/>
                  </a:cubicBezTo>
                  <a:cubicBezTo>
                    <a:pt x="138098" y="26442"/>
                    <a:pt x="135945" y="27715"/>
                    <a:pt x="133919" y="28912"/>
                  </a:cubicBezTo>
                  <a:lnTo>
                    <a:pt x="132019" y="30032"/>
                  </a:lnTo>
                  <a:cubicBezTo>
                    <a:pt x="131513" y="30311"/>
                    <a:pt x="131006" y="30621"/>
                    <a:pt x="130373" y="30900"/>
                  </a:cubicBezTo>
                  <a:cubicBezTo>
                    <a:pt x="129866" y="31083"/>
                    <a:pt x="129296" y="31274"/>
                    <a:pt x="128853" y="31451"/>
                  </a:cubicBezTo>
                  <a:cubicBezTo>
                    <a:pt x="124484" y="32939"/>
                    <a:pt x="119101" y="34497"/>
                    <a:pt x="113591" y="35301"/>
                  </a:cubicBezTo>
                  <a:cubicBezTo>
                    <a:pt x="111375" y="35548"/>
                    <a:pt x="109159" y="35605"/>
                    <a:pt x="107070" y="35605"/>
                  </a:cubicBezTo>
                  <a:cubicBezTo>
                    <a:pt x="102763" y="35605"/>
                    <a:pt x="98331" y="35238"/>
                    <a:pt x="94024" y="34642"/>
                  </a:cubicBezTo>
                  <a:cubicBezTo>
                    <a:pt x="91618" y="34123"/>
                    <a:pt x="89529" y="33445"/>
                    <a:pt x="87438" y="32629"/>
                  </a:cubicBezTo>
                  <a:cubicBezTo>
                    <a:pt x="83512" y="30469"/>
                    <a:pt x="79650" y="27886"/>
                    <a:pt x="75914" y="25410"/>
                  </a:cubicBezTo>
                  <a:lnTo>
                    <a:pt x="75091" y="24891"/>
                  </a:lnTo>
                  <a:cubicBezTo>
                    <a:pt x="72431" y="23181"/>
                    <a:pt x="69961" y="21085"/>
                    <a:pt x="67555" y="19027"/>
                  </a:cubicBezTo>
                  <a:cubicBezTo>
                    <a:pt x="65782" y="17602"/>
                    <a:pt x="64072" y="16120"/>
                    <a:pt x="62299" y="14765"/>
                  </a:cubicBezTo>
                  <a:cubicBezTo>
                    <a:pt x="58309" y="11814"/>
                    <a:pt x="54510" y="9338"/>
                    <a:pt x="50774" y="7350"/>
                  </a:cubicBezTo>
                  <a:cubicBezTo>
                    <a:pt x="48114" y="5836"/>
                    <a:pt x="44821" y="4133"/>
                    <a:pt x="41276" y="2645"/>
                  </a:cubicBezTo>
                  <a:cubicBezTo>
                    <a:pt x="38489" y="1442"/>
                    <a:pt x="35513" y="853"/>
                    <a:pt x="32726" y="346"/>
                  </a:cubicBezTo>
                  <a:lnTo>
                    <a:pt x="32093" y="194"/>
                  </a:lnTo>
                  <a:lnTo>
                    <a:pt x="31397" y="105"/>
                  </a:lnTo>
                  <a:lnTo>
                    <a:pt x="31397" y="105"/>
                  </a:lnTo>
                  <a:lnTo>
                    <a:pt x="32664" y="346"/>
                  </a:lnTo>
                  <a:cubicBezTo>
                    <a:pt x="30130" y="-110"/>
                    <a:pt x="27154" y="-547"/>
                    <a:pt x="23925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5" name="Freeform: Shape 21">
              <a:extLst>
                <a:ext uri="{FF2B5EF4-FFF2-40B4-BE49-F238E27FC236}">
                  <a16:creationId xmlns:a16="http://schemas.microsoft.com/office/drawing/2014/main" id="{D01A5F73-2C20-4D61-A5CD-BF55A6930892}"/>
                </a:ext>
              </a:extLst>
            </p:cNvPr>
            <p:cNvSpPr/>
            <p:nvPr/>
          </p:nvSpPr>
          <p:spPr>
            <a:xfrm>
              <a:off x="8546631" y="3878188"/>
              <a:ext cx="101331" cy="56991"/>
            </a:xfrm>
            <a:custGeom>
              <a:avLst/>
              <a:gdLst>
                <a:gd name="connsiteX0" fmla="*/ 17258 w 101331"/>
                <a:gd name="connsiteY0" fmla="*/ -547 h 56991"/>
                <a:gd name="connsiteX1" fmla="*/ 8202 w 101331"/>
                <a:gd name="connsiteY1" fmla="*/ 1752 h 56991"/>
                <a:gd name="connsiteX2" fmla="*/ 1363 w 101331"/>
                <a:gd name="connsiteY2" fmla="*/ 8394 h 56991"/>
                <a:gd name="connsiteX3" fmla="*/ -537 w 101331"/>
                <a:gd name="connsiteY3" fmla="*/ 12808 h 56991"/>
                <a:gd name="connsiteX4" fmla="*/ -1170 w 101331"/>
                <a:gd name="connsiteY4" fmla="*/ 16911 h 56991"/>
                <a:gd name="connsiteX5" fmla="*/ -726 w 101331"/>
                <a:gd name="connsiteY5" fmla="*/ 21249 h 56991"/>
                <a:gd name="connsiteX6" fmla="*/ 1110 w 101331"/>
                <a:gd name="connsiteY6" fmla="*/ 26366 h 56991"/>
                <a:gd name="connsiteX7" fmla="*/ 1996 w 101331"/>
                <a:gd name="connsiteY7" fmla="*/ 28316 h 56991"/>
                <a:gd name="connsiteX8" fmla="*/ 5543 w 101331"/>
                <a:gd name="connsiteY8" fmla="*/ 33268 h 56991"/>
                <a:gd name="connsiteX9" fmla="*/ 10419 w 101331"/>
                <a:gd name="connsiteY9" fmla="*/ 38303 h 56991"/>
                <a:gd name="connsiteX10" fmla="*/ 39041 w 101331"/>
                <a:gd name="connsiteY10" fmla="*/ 53753 h 56991"/>
                <a:gd name="connsiteX11" fmla="*/ 58735 w 101331"/>
                <a:gd name="connsiteY11" fmla="*/ 56445 h 56991"/>
                <a:gd name="connsiteX12" fmla="*/ 72730 w 101331"/>
                <a:gd name="connsiteY12" fmla="*/ 54589 h 56991"/>
                <a:gd name="connsiteX13" fmla="*/ 83558 w 101331"/>
                <a:gd name="connsiteY13" fmla="*/ 50385 h 56991"/>
                <a:gd name="connsiteX14" fmla="*/ 93183 w 101331"/>
                <a:gd name="connsiteY14" fmla="*/ 43970 h 56991"/>
                <a:gd name="connsiteX15" fmla="*/ 98946 w 101331"/>
                <a:gd name="connsiteY15" fmla="*/ 35649 h 56991"/>
                <a:gd name="connsiteX16" fmla="*/ 100149 w 101331"/>
                <a:gd name="connsiteY16" fmla="*/ 30127 h 56991"/>
                <a:gd name="connsiteX17" fmla="*/ 98250 w 101331"/>
                <a:gd name="connsiteY17" fmla="*/ 22585 h 56991"/>
                <a:gd name="connsiteX18" fmla="*/ 92804 w 101331"/>
                <a:gd name="connsiteY18" fmla="*/ 16911 h 56991"/>
                <a:gd name="connsiteX19" fmla="*/ 87168 w 101331"/>
                <a:gd name="connsiteY19" fmla="*/ 14264 h 56991"/>
                <a:gd name="connsiteX20" fmla="*/ 83875 w 101331"/>
                <a:gd name="connsiteY20" fmla="*/ 13422 h 56991"/>
                <a:gd name="connsiteX21" fmla="*/ 78999 w 101331"/>
                <a:gd name="connsiteY21" fmla="*/ 12726 h 56991"/>
                <a:gd name="connsiteX22" fmla="*/ 77733 w 101331"/>
                <a:gd name="connsiteY22" fmla="*/ 12681 h 56991"/>
                <a:gd name="connsiteX23" fmla="*/ 61394 w 101331"/>
                <a:gd name="connsiteY23" fmla="*/ 15810 h 56991"/>
                <a:gd name="connsiteX24" fmla="*/ 49616 w 101331"/>
                <a:gd name="connsiteY24" fmla="*/ 18393 h 56991"/>
                <a:gd name="connsiteX25" fmla="*/ 47970 w 101331"/>
                <a:gd name="connsiteY25" fmla="*/ 16215 h 56991"/>
                <a:gd name="connsiteX26" fmla="*/ 44930 w 101331"/>
                <a:gd name="connsiteY26" fmla="*/ 12168 h 56991"/>
                <a:gd name="connsiteX27" fmla="*/ 39358 w 101331"/>
                <a:gd name="connsiteY27" fmla="*/ 7546 h 56991"/>
                <a:gd name="connsiteX28" fmla="*/ 24856 w 101331"/>
                <a:gd name="connsiteY28" fmla="*/ 561 h 56991"/>
                <a:gd name="connsiteX29" fmla="*/ 17258 w 101331"/>
                <a:gd name="connsiteY29" fmla="*/ -547 h 5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1331" h="56991">
                  <a:moveTo>
                    <a:pt x="17258" y="-547"/>
                  </a:moveTo>
                  <a:cubicBezTo>
                    <a:pt x="14091" y="-547"/>
                    <a:pt x="10989" y="131"/>
                    <a:pt x="8202" y="1752"/>
                  </a:cubicBezTo>
                  <a:cubicBezTo>
                    <a:pt x="5353" y="3354"/>
                    <a:pt x="2819" y="5595"/>
                    <a:pt x="1363" y="8394"/>
                  </a:cubicBezTo>
                  <a:cubicBezTo>
                    <a:pt x="540" y="9933"/>
                    <a:pt x="-157" y="11187"/>
                    <a:pt x="-537" y="12808"/>
                  </a:cubicBezTo>
                  <a:cubicBezTo>
                    <a:pt x="-980" y="14119"/>
                    <a:pt x="-1170" y="15518"/>
                    <a:pt x="-1170" y="16911"/>
                  </a:cubicBezTo>
                  <a:cubicBezTo>
                    <a:pt x="-1043" y="18393"/>
                    <a:pt x="-853" y="19767"/>
                    <a:pt x="-726" y="21249"/>
                  </a:cubicBezTo>
                  <a:cubicBezTo>
                    <a:pt x="-600" y="22934"/>
                    <a:pt x="476" y="24972"/>
                    <a:pt x="1110" y="26366"/>
                  </a:cubicBezTo>
                  <a:cubicBezTo>
                    <a:pt x="1363" y="27062"/>
                    <a:pt x="1680" y="27620"/>
                    <a:pt x="1996" y="28316"/>
                  </a:cubicBezTo>
                  <a:cubicBezTo>
                    <a:pt x="2946" y="30064"/>
                    <a:pt x="4339" y="31666"/>
                    <a:pt x="5543" y="33268"/>
                  </a:cubicBezTo>
                  <a:cubicBezTo>
                    <a:pt x="6999" y="35155"/>
                    <a:pt x="8519" y="36782"/>
                    <a:pt x="10419" y="38303"/>
                  </a:cubicBezTo>
                  <a:cubicBezTo>
                    <a:pt x="18587" y="45167"/>
                    <a:pt x="28276" y="51024"/>
                    <a:pt x="39041" y="53753"/>
                  </a:cubicBezTo>
                  <a:cubicBezTo>
                    <a:pt x="45437" y="55356"/>
                    <a:pt x="52086" y="56445"/>
                    <a:pt x="58735" y="56445"/>
                  </a:cubicBezTo>
                  <a:cubicBezTo>
                    <a:pt x="63485" y="56445"/>
                    <a:pt x="68171" y="55888"/>
                    <a:pt x="72730" y="54589"/>
                  </a:cubicBezTo>
                  <a:cubicBezTo>
                    <a:pt x="76466" y="53545"/>
                    <a:pt x="80139" y="52069"/>
                    <a:pt x="83558" y="50385"/>
                  </a:cubicBezTo>
                  <a:cubicBezTo>
                    <a:pt x="87041" y="48726"/>
                    <a:pt x="90334" y="46541"/>
                    <a:pt x="93183" y="43970"/>
                  </a:cubicBezTo>
                  <a:cubicBezTo>
                    <a:pt x="95717" y="41589"/>
                    <a:pt x="97679" y="38878"/>
                    <a:pt x="98946" y="35649"/>
                  </a:cubicBezTo>
                  <a:cubicBezTo>
                    <a:pt x="99706" y="33901"/>
                    <a:pt x="100086" y="32014"/>
                    <a:pt x="100149" y="30127"/>
                  </a:cubicBezTo>
                  <a:cubicBezTo>
                    <a:pt x="100276" y="28088"/>
                    <a:pt x="99452" y="24333"/>
                    <a:pt x="98250" y="22585"/>
                  </a:cubicBezTo>
                  <a:cubicBezTo>
                    <a:pt x="96730" y="20261"/>
                    <a:pt x="95273" y="18456"/>
                    <a:pt x="92804" y="16911"/>
                  </a:cubicBezTo>
                  <a:cubicBezTo>
                    <a:pt x="91094" y="15810"/>
                    <a:pt x="89067" y="15024"/>
                    <a:pt x="87168" y="14264"/>
                  </a:cubicBezTo>
                  <a:cubicBezTo>
                    <a:pt x="86091" y="13834"/>
                    <a:pt x="85014" y="13650"/>
                    <a:pt x="83875" y="13422"/>
                  </a:cubicBezTo>
                  <a:cubicBezTo>
                    <a:pt x="82292" y="13137"/>
                    <a:pt x="80645" y="12865"/>
                    <a:pt x="78999" y="12726"/>
                  </a:cubicBezTo>
                  <a:cubicBezTo>
                    <a:pt x="78556" y="12700"/>
                    <a:pt x="78176" y="12681"/>
                    <a:pt x="77733" y="12681"/>
                  </a:cubicBezTo>
                  <a:cubicBezTo>
                    <a:pt x="72097" y="12681"/>
                    <a:pt x="66651" y="14372"/>
                    <a:pt x="61394" y="15810"/>
                  </a:cubicBezTo>
                  <a:cubicBezTo>
                    <a:pt x="57532" y="16854"/>
                    <a:pt x="53542" y="17760"/>
                    <a:pt x="49616" y="18393"/>
                  </a:cubicBezTo>
                  <a:cubicBezTo>
                    <a:pt x="49110" y="17678"/>
                    <a:pt x="48603" y="16911"/>
                    <a:pt x="47970" y="16215"/>
                  </a:cubicBezTo>
                  <a:cubicBezTo>
                    <a:pt x="47020" y="14822"/>
                    <a:pt x="46007" y="13486"/>
                    <a:pt x="44930" y="12168"/>
                  </a:cubicBezTo>
                  <a:cubicBezTo>
                    <a:pt x="43474" y="10357"/>
                    <a:pt x="41321" y="8882"/>
                    <a:pt x="39358" y="7546"/>
                  </a:cubicBezTo>
                  <a:cubicBezTo>
                    <a:pt x="34862" y="4690"/>
                    <a:pt x="30049" y="2036"/>
                    <a:pt x="24856" y="561"/>
                  </a:cubicBezTo>
                  <a:cubicBezTo>
                    <a:pt x="22387" y="-135"/>
                    <a:pt x="19854" y="-547"/>
                    <a:pt x="17258" y="-547"/>
                  </a:cubicBezTo>
                  <a:close/>
                </a:path>
              </a:pathLst>
            </a:custGeom>
            <a:solidFill>
              <a:srgbClr val="FB67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6" name="Freeform: Shape 22">
              <a:extLst>
                <a:ext uri="{FF2B5EF4-FFF2-40B4-BE49-F238E27FC236}">
                  <a16:creationId xmlns:a16="http://schemas.microsoft.com/office/drawing/2014/main" id="{6B87388A-5AAE-42E0-B504-15A85670CB57}"/>
                </a:ext>
              </a:extLst>
            </p:cNvPr>
            <p:cNvSpPr/>
            <p:nvPr/>
          </p:nvSpPr>
          <p:spPr>
            <a:xfrm>
              <a:off x="7812073" y="3067624"/>
              <a:ext cx="1640088" cy="1361472"/>
            </a:xfrm>
            <a:custGeom>
              <a:avLst/>
              <a:gdLst>
                <a:gd name="connsiteX0" fmla="*/ 1044374 w 1640088"/>
                <a:gd name="connsiteY0" fmla="*/ 169707 h 1361472"/>
                <a:gd name="connsiteX1" fmla="*/ 1044374 w 1640088"/>
                <a:gd name="connsiteY1" fmla="*/ 169707 h 1361472"/>
                <a:gd name="connsiteX2" fmla="*/ 1042031 w 1640088"/>
                <a:gd name="connsiteY2" fmla="*/ 177097 h 1361472"/>
                <a:gd name="connsiteX3" fmla="*/ 1032912 w 1640088"/>
                <a:gd name="connsiteY3" fmla="*/ 194232 h 1361472"/>
                <a:gd name="connsiteX4" fmla="*/ 1025693 w 1640088"/>
                <a:gd name="connsiteY4" fmla="*/ 202623 h 1361472"/>
                <a:gd name="connsiteX5" fmla="*/ 1024174 w 1640088"/>
                <a:gd name="connsiteY5" fmla="*/ 203661 h 1361472"/>
                <a:gd name="connsiteX6" fmla="*/ 1025440 w 1640088"/>
                <a:gd name="connsiteY6" fmla="*/ 199659 h 1361472"/>
                <a:gd name="connsiteX7" fmla="*/ 1031836 w 1640088"/>
                <a:gd name="connsiteY7" fmla="*/ 187248 h 1361472"/>
                <a:gd name="connsiteX8" fmla="*/ 1039688 w 1640088"/>
                <a:gd name="connsiteY8" fmla="*/ 175691 h 1361472"/>
                <a:gd name="connsiteX9" fmla="*/ 1044374 w 1640088"/>
                <a:gd name="connsiteY9" fmla="*/ 169707 h 1361472"/>
                <a:gd name="connsiteX10" fmla="*/ 1024047 w 1640088"/>
                <a:gd name="connsiteY10" fmla="*/ 204244 h 1361472"/>
                <a:gd name="connsiteX11" fmla="*/ 1024743 w 1640088"/>
                <a:gd name="connsiteY11" fmla="*/ 204301 h 1361472"/>
                <a:gd name="connsiteX12" fmla="*/ 1024047 w 1640088"/>
                <a:gd name="connsiteY12" fmla="*/ 204244 h 1361472"/>
                <a:gd name="connsiteX13" fmla="*/ 741874 w 1640088"/>
                <a:gd name="connsiteY13" fmla="*/ 240446 h 1361472"/>
                <a:gd name="connsiteX14" fmla="*/ 741051 w 1640088"/>
                <a:gd name="connsiteY14" fmla="*/ 240820 h 1361472"/>
                <a:gd name="connsiteX15" fmla="*/ 741051 w 1640088"/>
                <a:gd name="connsiteY15" fmla="*/ 240820 h 1361472"/>
                <a:gd name="connsiteX16" fmla="*/ 741874 w 1640088"/>
                <a:gd name="connsiteY16" fmla="*/ 240446 h 1361472"/>
                <a:gd name="connsiteX17" fmla="*/ 737821 w 1640088"/>
                <a:gd name="connsiteY17" fmla="*/ 239762 h 1361472"/>
                <a:gd name="connsiteX18" fmla="*/ 738581 w 1640088"/>
                <a:gd name="connsiteY18" fmla="*/ 241358 h 1361472"/>
                <a:gd name="connsiteX19" fmla="*/ 737821 w 1640088"/>
                <a:gd name="connsiteY19" fmla="*/ 239762 h 1361472"/>
                <a:gd name="connsiteX20" fmla="*/ 755425 w 1640088"/>
                <a:gd name="connsiteY20" fmla="*/ 180276 h 1361472"/>
                <a:gd name="connsiteX21" fmla="*/ 755299 w 1640088"/>
                <a:gd name="connsiteY21" fmla="*/ 182948 h 1361472"/>
                <a:gd name="connsiteX22" fmla="*/ 754286 w 1640088"/>
                <a:gd name="connsiteY22" fmla="*/ 198583 h 1361472"/>
                <a:gd name="connsiteX23" fmla="*/ 752829 w 1640088"/>
                <a:gd name="connsiteY23" fmla="*/ 208315 h 1361472"/>
                <a:gd name="connsiteX24" fmla="*/ 751499 w 1640088"/>
                <a:gd name="connsiteY24" fmla="*/ 216086 h 1361472"/>
                <a:gd name="connsiteX25" fmla="*/ 747636 w 1640088"/>
                <a:gd name="connsiteY25" fmla="*/ 229675 h 1361472"/>
                <a:gd name="connsiteX26" fmla="*/ 742887 w 1640088"/>
                <a:gd name="connsiteY26" fmla="*/ 238832 h 1361472"/>
                <a:gd name="connsiteX27" fmla="*/ 741304 w 1640088"/>
                <a:gd name="connsiteY27" fmla="*/ 240446 h 1361472"/>
                <a:gd name="connsiteX28" fmla="*/ 739911 w 1640088"/>
                <a:gd name="connsiteY28" fmla="*/ 241358 h 1361472"/>
                <a:gd name="connsiteX29" fmla="*/ 738897 w 1640088"/>
                <a:gd name="connsiteY29" fmla="*/ 241706 h 1361472"/>
                <a:gd name="connsiteX30" fmla="*/ 738581 w 1640088"/>
                <a:gd name="connsiteY30" fmla="*/ 240795 h 1361472"/>
                <a:gd name="connsiteX31" fmla="*/ 738454 w 1640088"/>
                <a:gd name="connsiteY31" fmla="*/ 231936 h 1361472"/>
                <a:gd name="connsiteX32" fmla="*/ 741684 w 1640088"/>
                <a:gd name="connsiteY32" fmla="*/ 215155 h 1361472"/>
                <a:gd name="connsiteX33" fmla="*/ 747826 w 1640088"/>
                <a:gd name="connsiteY33" fmla="*/ 195556 h 1361472"/>
                <a:gd name="connsiteX34" fmla="*/ 752449 w 1640088"/>
                <a:gd name="connsiteY34" fmla="*/ 185405 h 1361472"/>
                <a:gd name="connsiteX35" fmla="*/ 755425 w 1640088"/>
                <a:gd name="connsiteY35" fmla="*/ 180276 h 1361472"/>
                <a:gd name="connsiteX36" fmla="*/ 737441 w 1640088"/>
                <a:gd name="connsiteY36" fmla="*/ 241029 h 1361472"/>
                <a:gd name="connsiteX37" fmla="*/ 738581 w 1640088"/>
                <a:gd name="connsiteY37" fmla="*/ 241795 h 1361472"/>
                <a:gd name="connsiteX38" fmla="*/ 738518 w 1640088"/>
                <a:gd name="connsiteY38" fmla="*/ 241878 h 1361472"/>
                <a:gd name="connsiteX39" fmla="*/ 737441 w 1640088"/>
                <a:gd name="connsiteY39" fmla="*/ 241029 h 1361472"/>
                <a:gd name="connsiteX40" fmla="*/ 1252964 w 1640088"/>
                <a:gd name="connsiteY40" fmla="*/ 397092 h 1361472"/>
                <a:gd name="connsiteX41" fmla="*/ 1250938 w 1640088"/>
                <a:gd name="connsiteY41" fmla="*/ 398067 h 1361472"/>
                <a:gd name="connsiteX42" fmla="*/ 1250938 w 1640088"/>
                <a:gd name="connsiteY42" fmla="*/ 398067 h 1361472"/>
                <a:gd name="connsiteX43" fmla="*/ 1252964 w 1640088"/>
                <a:gd name="connsiteY43" fmla="*/ 397092 h 1361472"/>
                <a:gd name="connsiteX44" fmla="*/ 1263160 w 1640088"/>
                <a:gd name="connsiteY44" fmla="*/ 387872 h 1361472"/>
                <a:gd name="connsiteX45" fmla="*/ 1263160 w 1640088"/>
                <a:gd name="connsiteY45" fmla="*/ 387872 h 1361472"/>
                <a:gd name="connsiteX46" fmla="*/ 1257207 w 1640088"/>
                <a:gd name="connsiteY46" fmla="*/ 393925 h 1361472"/>
                <a:gd name="connsiteX47" fmla="*/ 1250812 w 1640088"/>
                <a:gd name="connsiteY47" fmla="*/ 398111 h 1361472"/>
                <a:gd name="connsiteX48" fmla="*/ 1250812 w 1640088"/>
                <a:gd name="connsiteY48" fmla="*/ 398111 h 1361472"/>
                <a:gd name="connsiteX49" fmla="*/ 1249862 w 1640088"/>
                <a:gd name="connsiteY49" fmla="*/ 398504 h 1361472"/>
                <a:gd name="connsiteX50" fmla="*/ 1250558 w 1640088"/>
                <a:gd name="connsiteY50" fmla="*/ 397300 h 1361472"/>
                <a:gd name="connsiteX51" fmla="*/ 1252901 w 1640088"/>
                <a:gd name="connsiteY51" fmla="*/ 394685 h 1361472"/>
                <a:gd name="connsiteX52" fmla="*/ 1263160 w 1640088"/>
                <a:gd name="connsiteY52" fmla="*/ 387872 h 1361472"/>
                <a:gd name="connsiteX53" fmla="*/ 1250938 w 1640088"/>
                <a:gd name="connsiteY53" fmla="*/ 398434 h 1361472"/>
                <a:gd name="connsiteX54" fmla="*/ 1249862 w 1640088"/>
                <a:gd name="connsiteY54" fmla="*/ 398649 h 1361472"/>
                <a:gd name="connsiteX55" fmla="*/ 1250938 w 1640088"/>
                <a:gd name="connsiteY55" fmla="*/ 398434 h 1361472"/>
                <a:gd name="connsiteX56" fmla="*/ 1249545 w 1640088"/>
                <a:gd name="connsiteY56" fmla="*/ 398935 h 1361472"/>
                <a:gd name="connsiteX57" fmla="*/ 1249925 w 1640088"/>
                <a:gd name="connsiteY57" fmla="*/ 398998 h 1361472"/>
                <a:gd name="connsiteX58" fmla="*/ 1249481 w 1640088"/>
                <a:gd name="connsiteY58" fmla="*/ 398935 h 1361472"/>
                <a:gd name="connsiteX59" fmla="*/ 430572 w 1640088"/>
                <a:gd name="connsiteY59" fmla="*/ 445566 h 1361472"/>
                <a:gd name="connsiteX60" fmla="*/ 430572 w 1640088"/>
                <a:gd name="connsiteY60" fmla="*/ 445566 h 1361472"/>
                <a:gd name="connsiteX61" fmla="*/ 430065 w 1640088"/>
                <a:gd name="connsiteY61" fmla="*/ 446294 h 1361472"/>
                <a:gd name="connsiteX62" fmla="*/ 430572 w 1640088"/>
                <a:gd name="connsiteY62" fmla="*/ 445566 h 1361472"/>
                <a:gd name="connsiteX63" fmla="*/ 752956 w 1640088"/>
                <a:gd name="connsiteY63" fmla="*/ 511867 h 1361472"/>
                <a:gd name="connsiteX64" fmla="*/ 753526 w 1640088"/>
                <a:gd name="connsiteY64" fmla="*/ 512304 h 1361472"/>
                <a:gd name="connsiteX65" fmla="*/ 752956 w 1640088"/>
                <a:gd name="connsiteY65" fmla="*/ 511867 h 1361472"/>
                <a:gd name="connsiteX66" fmla="*/ 751689 w 1640088"/>
                <a:gd name="connsiteY66" fmla="*/ 522309 h 1361472"/>
                <a:gd name="connsiteX67" fmla="*/ 751689 w 1640088"/>
                <a:gd name="connsiteY67" fmla="*/ 522309 h 1361472"/>
                <a:gd name="connsiteX68" fmla="*/ 749663 w 1640088"/>
                <a:gd name="connsiteY68" fmla="*/ 529376 h 1361472"/>
                <a:gd name="connsiteX69" fmla="*/ 751309 w 1640088"/>
                <a:gd name="connsiteY69" fmla="*/ 523227 h 1361472"/>
                <a:gd name="connsiteX70" fmla="*/ 751689 w 1640088"/>
                <a:gd name="connsiteY70" fmla="*/ 522309 h 1361472"/>
                <a:gd name="connsiteX71" fmla="*/ 900311 w 1640088"/>
                <a:gd name="connsiteY71" fmla="*/ 541617 h 1361472"/>
                <a:gd name="connsiteX72" fmla="*/ 900311 w 1640088"/>
                <a:gd name="connsiteY72" fmla="*/ 541617 h 1361472"/>
                <a:gd name="connsiteX73" fmla="*/ 896322 w 1640088"/>
                <a:gd name="connsiteY73" fmla="*/ 555225 h 1361472"/>
                <a:gd name="connsiteX74" fmla="*/ 895815 w 1640088"/>
                <a:gd name="connsiteY74" fmla="*/ 556264 h 1361472"/>
                <a:gd name="connsiteX75" fmla="*/ 898602 w 1640088"/>
                <a:gd name="connsiteY75" fmla="*/ 545144 h 1361472"/>
                <a:gd name="connsiteX76" fmla="*/ 900311 w 1640088"/>
                <a:gd name="connsiteY76" fmla="*/ 541617 h 1361472"/>
                <a:gd name="connsiteX77" fmla="*/ 1023224 w 1640088"/>
                <a:gd name="connsiteY77" fmla="*/ 600534 h 1361472"/>
                <a:gd name="connsiteX78" fmla="*/ 1023477 w 1640088"/>
                <a:gd name="connsiteY78" fmla="*/ 600591 h 1361472"/>
                <a:gd name="connsiteX79" fmla="*/ 1023224 w 1640088"/>
                <a:gd name="connsiteY79" fmla="*/ 600534 h 1361472"/>
                <a:gd name="connsiteX80" fmla="*/ 1024110 w 1640088"/>
                <a:gd name="connsiteY80" fmla="*/ 600591 h 1361472"/>
                <a:gd name="connsiteX81" fmla="*/ 1024174 w 1640088"/>
                <a:gd name="connsiteY81" fmla="*/ 600654 h 1361472"/>
                <a:gd name="connsiteX82" fmla="*/ 1024110 w 1640088"/>
                <a:gd name="connsiteY82" fmla="*/ 600654 h 1361472"/>
                <a:gd name="connsiteX83" fmla="*/ 1024110 w 1640088"/>
                <a:gd name="connsiteY83" fmla="*/ 600591 h 1361472"/>
                <a:gd name="connsiteX84" fmla="*/ 1026136 w 1640088"/>
                <a:gd name="connsiteY84" fmla="*/ 600306 h 1361472"/>
                <a:gd name="connsiteX85" fmla="*/ 1025187 w 1640088"/>
                <a:gd name="connsiteY85" fmla="*/ 600736 h 1361472"/>
                <a:gd name="connsiteX86" fmla="*/ 1025187 w 1640088"/>
                <a:gd name="connsiteY86" fmla="*/ 600654 h 1361472"/>
                <a:gd name="connsiteX87" fmla="*/ 1026136 w 1640088"/>
                <a:gd name="connsiteY87" fmla="*/ 600306 h 1361472"/>
                <a:gd name="connsiteX88" fmla="*/ 1023541 w 1640088"/>
                <a:gd name="connsiteY88" fmla="*/ 601091 h 1361472"/>
                <a:gd name="connsiteX89" fmla="*/ 1023541 w 1640088"/>
                <a:gd name="connsiteY89" fmla="*/ 601091 h 1361472"/>
                <a:gd name="connsiteX90" fmla="*/ 1023350 w 1640088"/>
                <a:gd name="connsiteY90" fmla="*/ 601148 h 1361472"/>
                <a:gd name="connsiteX91" fmla="*/ 1023541 w 1640088"/>
                <a:gd name="connsiteY91" fmla="*/ 601091 h 1361472"/>
                <a:gd name="connsiteX92" fmla="*/ 1446737 w 1640088"/>
                <a:gd name="connsiteY92" fmla="*/ 584892 h 1361472"/>
                <a:gd name="connsiteX93" fmla="*/ 1433249 w 1640088"/>
                <a:gd name="connsiteY93" fmla="*/ 595601 h 1361472"/>
                <a:gd name="connsiteX94" fmla="*/ 1423940 w 1640088"/>
                <a:gd name="connsiteY94" fmla="*/ 602003 h 1361472"/>
                <a:gd name="connsiteX95" fmla="*/ 1405893 w 1640088"/>
                <a:gd name="connsiteY95" fmla="*/ 612356 h 1361472"/>
                <a:gd name="connsiteX96" fmla="*/ 1395634 w 1640088"/>
                <a:gd name="connsiteY96" fmla="*/ 615820 h 1361472"/>
                <a:gd name="connsiteX97" fmla="*/ 1391518 w 1640088"/>
                <a:gd name="connsiteY97" fmla="*/ 616105 h 1361472"/>
                <a:gd name="connsiteX98" fmla="*/ 1390378 w 1640088"/>
                <a:gd name="connsiteY98" fmla="*/ 615757 h 1361472"/>
                <a:gd name="connsiteX99" fmla="*/ 1386959 w 1640088"/>
                <a:gd name="connsiteY99" fmla="*/ 613826 h 1361472"/>
                <a:gd name="connsiteX100" fmla="*/ 1386896 w 1640088"/>
                <a:gd name="connsiteY100" fmla="*/ 609893 h 1361472"/>
                <a:gd name="connsiteX101" fmla="*/ 1387275 w 1640088"/>
                <a:gd name="connsiteY101" fmla="*/ 608570 h 1361472"/>
                <a:gd name="connsiteX102" fmla="*/ 1389365 w 1640088"/>
                <a:gd name="connsiteY102" fmla="*/ 604631 h 1361472"/>
                <a:gd name="connsiteX103" fmla="*/ 1390189 w 1640088"/>
                <a:gd name="connsiteY103" fmla="*/ 603776 h 1361472"/>
                <a:gd name="connsiteX104" fmla="*/ 1405766 w 1640088"/>
                <a:gd name="connsiteY104" fmla="*/ 594670 h 1361472"/>
                <a:gd name="connsiteX105" fmla="*/ 1417671 w 1640088"/>
                <a:gd name="connsiteY105" fmla="*/ 590440 h 1361472"/>
                <a:gd name="connsiteX106" fmla="*/ 1431475 w 1640088"/>
                <a:gd name="connsiteY106" fmla="*/ 587210 h 1361472"/>
                <a:gd name="connsiteX107" fmla="*/ 1445850 w 1640088"/>
                <a:gd name="connsiteY107" fmla="*/ 584950 h 1361472"/>
                <a:gd name="connsiteX108" fmla="*/ 1446737 w 1640088"/>
                <a:gd name="connsiteY108" fmla="*/ 584892 h 1361472"/>
                <a:gd name="connsiteX109" fmla="*/ 1023541 w 1640088"/>
                <a:gd name="connsiteY109" fmla="*/ 601667 h 1361472"/>
                <a:gd name="connsiteX110" fmla="*/ 1023477 w 1640088"/>
                <a:gd name="connsiteY110" fmla="*/ 602351 h 1361472"/>
                <a:gd name="connsiteX111" fmla="*/ 1021577 w 1640088"/>
                <a:gd name="connsiteY111" fmla="*/ 609893 h 1361472"/>
                <a:gd name="connsiteX112" fmla="*/ 1006886 w 1640088"/>
                <a:gd name="connsiteY112" fmla="*/ 637028 h 1361472"/>
                <a:gd name="connsiteX113" fmla="*/ 1004986 w 1640088"/>
                <a:gd name="connsiteY113" fmla="*/ 639497 h 1361472"/>
                <a:gd name="connsiteX114" fmla="*/ 1010116 w 1640088"/>
                <a:gd name="connsiteY114" fmla="*/ 620601 h 1361472"/>
                <a:gd name="connsiteX115" fmla="*/ 1016891 w 1640088"/>
                <a:gd name="connsiteY115" fmla="*/ 608626 h 1361472"/>
                <a:gd name="connsiteX116" fmla="*/ 1023160 w 1640088"/>
                <a:gd name="connsiteY116" fmla="*/ 601857 h 1361472"/>
                <a:gd name="connsiteX117" fmla="*/ 1023541 w 1640088"/>
                <a:gd name="connsiteY117" fmla="*/ 601667 h 1361472"/>
                <a:gd name="connsiteX118" fmla="*/ 1146833 w 1640088"/>
                <a:gd name="connsiteY118" fmla="*/ 677403 h 1361472"/>
                <a:gd name="connsiteX119" fmla="*/ 1147846 w 1640088"/>
                <a:gd name="connsiteY119" fmla="*/ 677840 h 1361472"/>
                <a:gd name="connsiteX120" fmla="*/ 1146833 w 1640088"/>
                <a:gd name="connsiteY120" fmla="*/ 677403 h 1361472"/>
                <a:gd name="connsiteX121" fmla="*/ 1137588 w 1640088"/>
                <a:gd name="connsiteY121" fmla="*/ 684179 h 1361472"/>
                <a:gd name="connsiteX122" fmla="*/ 1137588 w 1640088"/>
                <a:gd name="connsiteY122" fmla="*/ 684179 h 1361472"/>
                <a:gd name="connsiteX123" fmla="*/ 1135308 w 1640088"/>
                <a:gd name="connsiteY123" fmla="*/ 687820 h 1361472"/>
                <a:gd name="connsiteX124" fmla="*/ 1137398 w 1640088"/>
                <a:gd name="connsiteY124" fmla="*/ 684445 h 1361472"/>
                <a:gd name="connsiteX125" fmla="*/ 1137588 w 1640088"/>
                <a:gd name="connsiteY125" fmla="*/ 684179 h 1361472"/>
                <a:gd name="connsiteX126" fmla="*/ 408978 w 1640088"/>
                <a:gd name="connsiteY126" fmla="*/ 707856 h 1361472"/>
                <a:gd name="connsiteX127" fmla="*/ 408978 w 1640088"/>
                <a:gd name="connsiteY127" fmla="*/ 707913 h 1361472"/>
                <a:gd name="connsiteX128" fmla="*/ 407585 w 1640088"/>
                <a:gd name="connsiteY128" fmla="*/ 708122 h 1361472"/>
                <a:gd name="connsiteX129" fmla="*/ 408978 w 1640088"/>
                <a:gd name="connsiteY129" fmla="*/ 707856 h 1361472"/>
                <a:gd name="connsiteX130" fmla="*/ 409865 w 1640088"/>
                <a:gd name="connsiteY130" fmla="*/ 707792 h 1361472"/>
                <a:gd name="connsiteX131" fmla="*/ 411384 w 1640088"/>
                <a:gd name="connsiteY131" fmla="*/ 708204 h 1361472"/>
                <a:gd name="connsiteX132" fmla="*/ 414804 w 1640088"/>
                <a:gd name="connsiteY132" fmla="*/ 709964 h 1361472"/>
                <a:gd name="connsiteX133" fmla="*/ 425062 w 1640088"/>
                <a:gd name="connsiteY133" fmla="*/ 720033 h 1361472"/>
                <a:gd name="connsiteX134" fmla="*/ 434751 w 1640088"/>
                <a:gd name="connsiteY134" fmla="*/ 733496 h 1361472"/>
                <a:gd name="connsiteX135" fmla="*/ 443110 w 1640088"/>
                <a:gd name="connsiteY135" fmla="*/ 748022 h 1361472"/>
                <a:gd name="connsiteX136" fmla="*/ 444060 w 1640088"/>
                <a:gd name="connsiteY136" fmla="*/ 750631 h 1361472"/>
                <a:gd name="connsiteX137" fmla="*/ 440640 w 1640088"/>
                <a:gd name="connsiteY137" fmla="*/ 751663 h 1361472"/>
                <a:gd name="connsiteX138" fmla="*/ 436081 w 1640088"/>
                <a:gd name="connsiteY138" fmla="*/ 751854 h 1361472"/>
                <a:gd name="connsiteX139" fmla="*/ 433611 w 1640088"/>
                <a:gd name="connsiteY139" fmla="*/ 751828 h 1361472"/>
                <a:gd name="connsiteX140" fmla="*/ 423289 w 1640088"/>
                <a:gd name="connsiteY140" fmla="*/ 749346 h 1361472"/>
                <a:gd name="connsiteX141" fmla="*/ 417780 w 1640088"/>
                <a:gd name="connsiteY141" fmla="*/ 746465 h 1361472"/>
                <a:gd name="connsiteX142" fmla="*/ 410941 w 1640088"/>
                <a:gd name="connsiteY142" fmla="*/ 740132 h 1361472"/>
                <a:gd name="connsiteX143" fmla="*/ 405938 w 1640088"/>
                <a:gd name="connsiteY143" fmla="*/ 732445 h 1361472"/>
                <a:gd name="connsiteX144" fmla="*/ 403279 w 1640088"/>
                <a:gd name="connsiteY144" fmla="*/ 724111 h 1361472"/>
                <a:gd name="connsiteX145" fmla="*/ 403152 w 1640088"/>
                <a:gd name="connsiteY145" fmla="*/ 720881 h 1361472"/>
                <a:gd name="connsiteX146" fmla="*/ 405115 w 1640088"/>
                <a:gd name="connsiteY146" fmla="*/ 712706 h 1361472"/>
                <a:gd name="connsiteX147" fmla="*/ 406002 w 1640088"/>
                <a:gd name="connsiteY147" fmla="*/ 711167 h 1361472"/>
                <a:gd name="connsiteX148" fmla="*/ 408408 w 1640088"/>
                <a:gd name="connsiteY148" fmla="*/ 708476 h 1361472"/>
                <a:gd name="connsiteX149" fmla="*/ 409105 w 1640088"/>
                <a:gd name="connsiteY149" fmla="*/ 708058 h 1361472"/>
                <a:gd name="connsiteX150" fmla="*/ 409865 w 1640088"/>
                <a:gd name="connsiteY150" fmla="*/ 707792 h 1361472"/>
                <a:gd name="connsiteX151" fmla="*/ 1514747 w 1640088"/>
                <a:gd name="connsiteY151" fmla="*/ 761067 h 1361472"/>
                <a:gd name="connsiteX152" fmla="*/ 1518420 w 1640088"/>
                <a:gd name="connsiteY152" fmla="*/ 761194 h 1361472"/>
                <a:gd name="connsiteX153" fmla="*/ 1519940 w 1640088"/>
                <a:gd name="connsiteY153" fmla="*/ 761403 h 1361472"/>
                <a:gd name="connsiteX154" fmla="*/ 1498852 w 1640088"/>
                <a:gd name="connsiteY154" fmla="*/ 773808 h 1361472"/>
                <a:gd name="connsiteX155" fmla="*/ 1470104 w 1640088"/>
                <a:gd name="connsiteY155" fmla="*/ 782407 h 1361472"/>
                <a:gd name="connsiteX156" fmla="*/ 1459148 w 1640088"/>
                <a:gd name="connsiteY156" fmla="*/ 783148 h 1361472"/>
                <a:gd name="connsiteX157" fmla="*/ 1454779 w 1640088"/>
                <a:gd name="connsiteY157" fmla="*/ 783047 h 1361472"/>
                <a:gd name="connsiteX158" fmla="*/ 1450790 w 1640088"/>
                <a:gd name="connsiteY158" fmla="*/ 782319 h 1361472"/>
                <a:gd name="connsiteX159" fmla="*/ 1450853 w 1640088"/>
                <a:gd name="connsiteY159" fmla="*/ 782198 h 1361472"/>
                <a:gd name="connsiteX160" fmla="*/ 1458262 w 1640088"/>
                <a:gd name="connsiteY160" fmla="*/ 774783 h 1361472"/>
                <a:gd name="connsiteX161" fmla="*/ 1464911 w 1640088"/>
                <a:gd name="connsiteY161" fmla="*/ 770350 h 1361472"/>
                <a:gd name="connsiteX162" fmla="*/ 1484731 w 1640088"/>
                <a:gd name="connsiteY162" fmla="*/ 765626 h 1361472"/>
                <a:gd name="connsiteX163" fmla="*/ 1500499 w 1640088"/>
                <a:gd name="connsiteY163" fmla="*/ 762517 h 1361472"/>
                <a:gd name="connsiteX164" fmla="*/ 1507401 w 1640088"/>
                <a:gd name="connsiteY164" fmla="*/ 761542 h 1361472"/>
                <a:gd name="connsiteX165" fmla="*/ 1514747 w 1640088"/>
                <a:gd name="connsiteY165" fmla="*/ 761067 h 1361472"/>
                <a:gd name="connsiteX166" fmla="*/ 1449966 w 1640088"/>
                <a:gd name="connsiteY166" fmla="*/ 783959 h 1361472"/>
                <a:gd name="connsiteX167" fmla="*/ 1450536 w 1640088"/>
                <a:gd name="connsiteY167" fmla="*/ 785162 h 1361472"/>
                <a:gd name="connsiteX168" fmla="*/ 1449966 w 1640088"/>
                <a:gd name="connsiteY168" fmla="*/ 783959 h 1361472"/>
                <a:gd name="connsiteX169" fmla="*/ 360282 w 1640088"/>
                <a:gd name="connsiteY169" fmla="*/ 825740 h 1361472"/>
                <a:gd name="connsiteX170" fmla="*/ 369906 w 1640088"/>
                <a:gd name="connsiteY170" fmla="*/ 828184 h 1361472"/>
                <a:gd name="connsiteX171" fmla="*/ 376619 w 1640088"/>
                <a:gd name="connsiteY171" fmla="*/ 831503 h 1361472"/>
                <a:gd name="connsiteX172" fmla="*/ 386941 w 1640088"/>
                <a:gd name="connsiteY172" fmla="*/ 841730 h 1361472"/>
                <a:gd name="connsiteX173" fmla="*/ 395870 w 1640088"/>
                <a:gd name="connsiteY173" fmla="*/ 855673 h 1361472"/>
                <a:gd name="connsiteX174" fmla="*/ 398783 w 1640088"/>
                <a:gd name="connsiteY174" fmla="*/ 862443 h 1361472"/>
                <a:gd name="connsiteX175" fmla="*/ 402329 w 1640088"/>
                <a:gd name="connsiteY175" fmla="*/ 875621 h 1361472"/>
                <a:gd name="connsiteX176" fmla="*/ 405621 w 1640088"/>
                <a:gd name="connsiteY176" fmla="*/ 891338 h 1361472"/>
                <a:gd name="connsiteX177" fmla="*/ 405621 w 1640088"/>
                <a:gd name="connsiteY177" fmla="*/ 891553 h 1361472"/>
                <a:gd name="connsiteX178" fmla="*/ 399733 w 1640088"/>
                <a:gd name="connsiteY178" fmla="*/ 894928 h 1361472"/>
                <a:gd name="connsiteX179" fmla="*/ 392831 w 1640088"/>
                <a:gd name="connsiteY179" fmla="*/ 897189 h 1361472"/>
                <a:gd name="connsiteX180" fmla="*/ 391248 w 1640088"/>
                <a:gd name="connsiteY180" fmla="*/ 897221 h 1361472"/>
                <a:gd name="connsiteX181" fmla="*/ 388967 w 1640088"/>
                <a:gd name="connsiteY181" fmla="*/ 897100 h 1361472"/>
                <a:gd name="connsiteX182" fmla="*/ 374909 w 1640088"/>
                <a:gd name="connsiteY182" fmla="*/ 893586 h 1361472"/>
                <a:gd name="connsiteX183" fmla="*/ 370414 w 1640088"/>
                <a:gd name="connsiteY183" fmla="*/ 891179 h 1361472"/>
                <a:gd name="connsiteX184" fmla="*/ 359395 w 1640088"/>
                <a:gd name="connsiteY184" fmla="*/ 880490 h 1361472"/>
                <a:gd name="connsiteX185" fmla="*/ 352176 w 1640088"/>
                <a:gd name="connsiteY185" fmla="*/ 867933 h 1361472"/>
                <a:gd name="connsiteX186" fmla="*/ 347427 w 1640088"/>
                <a:gd name="connsiteY186" fmla="*/ 854204 h 1361472"/>
                <a:gd name="connsiteX187" fmla="*/ 347427 w 1640088"/>
                <a:gd name="connsiteY187" fmla="*/ 848423 h 1361472"/>
                <a:gd name="connsiteX188" fmla="*/ 349833 w 1640088"/>
                <a:gd name="connsiteY188" fmla="*/ 835454 h 1361472"/>
                <a:gd name="connsiteX189" fmla="*/ 352240 w 1640088"/>
                <a:gd name="connsiteY189" fmla="*/ 831313 h 1361472"/>
                <a:gd name="connsiteX190" fmla="*/ 356419 w 1640088"/>
                <a:gd name="connsiteY190" fmla="*/ 826855 h 1361472"/>
                <a:gd name="connsiteX191" fmla="*/ 356925 w 1640088"/>
                <a:gd name="connsiteY191" fmla="*/ 826589 h 1361472"/>
                <a:gd name="connsiteX192" fmla="*/ 359459 w 1640088"/>
                <a:gd name="connsiteY192" fmla="*/ 825740 h 1361472"/>
                <a:gd name="connsiteX193" fmla="*/ 1510567 w 1640088"/>
                <a:gd name="connsiteY193" fmla="*/ 983443 h 1361472"/>
                <a:gd name="connsiteX194" fmla="*/ 1515064 w 1640088"/>
                <a:gd name="connsiteY194" fmla="*/ 983589 h 1361472"/>
                <a:gd name="connsiteX195" fmla="*/ 1524119 w 1640088"/>
                <a:gd name="connsiteY195" fmla="*/ 985406 h 1361472"/>
                <a:gd name="connsiteX196" fmla="*/ 1529248 w 1640088"/>
                <a:gd name="connsiteY196" fmla="*/ 987806 h 1361472"/>
                <a:gd name="connsiteX197" fmla="*/ 1513354 w 1640088"/>
                <a:gd name="connsiteY197" fmla="*/ 991599 h 1361472"/>
                <a:gd name="connsiteX198" fmla="*/ 1505945 w 1640088"/>
                <a:gd name="connsiteY198" fmla="*/ 992891 h 1361472"/>
                <a:gd name="connsiteX199" fmla="*/ 1488911 w 1640088"/>
                <a:gd name="connsiteY199" fmla="*/ 994297 h 1361472"/>
                <a:gd name="connsiteX200" fmla="*/ 1484985 w 1640088"/>
                <a:gd name="connsiteY200" fmla="*/ 994214 h 1361472"/>
                <a:gd name="connsiteX201" fmla="*/ 1482071 w 1640088"/>
                <a:gd name="connsiteY201" fmla="*/ 993714 h 1361472"/>
                <a:gd name="connsiteX202" fmla="*/ 1482958 w 1640088"/>
                <a:gd name="connsiteY202" fmla="*/ 991960 h 1361472"/>
                <a:gd name="connsiteX203" fmla="*/ 1485428 w 1640088"/>
                <a:gd name="connsiteY203" fmla="*/ 989491 h 1361472"/>
                <a:gd name="connsiteX204" fmla="*/ 1490367 w 1640088"/>
                <a:gd name="connsiteY204" fmla="*/ 986470 h 1361472"/>
                <a:gd name="connsiteX205" fmla="*/ 1498473 w 1640088"/>
                <a:gd name="connsiteY205" fmla="*/ 984203 h 1361472"/>
                <a:gd name="connsiteX206" fmla="*/ 1510567 w 1640088"/>
                <a:gd name="connsiteY206" fmla="*/ 983443 h 1361472"/>
                <a:gd name="connsiteX207" fmla="*/ 142002 w 1640088"/>
                <a:gd name="connsiteY207" fmla="*/ 990485 h 1361472"/>
                <a:gd name="connsiteX208" fmla="*/ 143206 w 1640088"/>
                <a:gd name="connsiteY208" fmla="*/ 990751 h 1361472"/>
                <a:gd name="connsiteX209" fmla="*/ 146055 w 1640088"/>
                <a:gd name="connsiteY209" fmla="*/ 993366 h 1361472"/>
                <a:gd name="connsiteX210" fmla="*/ 146055 w 1640088"/>
                <a:gd name="connsiteY210" fmla="*/ 993423 h 1361472"/>
                <a:gd name="connsiteX211" fmla="*/ 146626 w 1640088"/>
                <a:gd name="connsiteY211" fmla="*/ 995703 h 1361472"/>
                <a:gd name="connsiteX212" fmla="*/ 146942 w 1640088"/>
                <a:gd name="connsiteY212" fmla="*/ 1000344 h 1361472"/>
                <a:gd name="connsiteX213" fmla="*/ 146182 w 1640088"/>
                <a:gd name="connsiteY213" fmla="*/ 1003454 h 1361472"/>
                <a:gd name="connsiteX214" fmla="*/ 145043 w 1640088"/>
                <a:gd name="connsiteY214" fmla="*/ 1005625 h 1361472"/>
                <a:gd name="connsiteX215" fmla="*/ 141559 w 1640088"/>
                <a:gd name="connsiteY215" fmla="*/ 1009146 h 1361472"/>
                <a:gd name="connsiteX216" fmla="*/ 130035 w 1640088"/>
                <a:gd name="connsiteY216" fmla="*/ 1016188 h 1361472"/>
                <a:gd name="connsiteX217" fmla="*/ 114773 w 1640088"/>
                <a:gd name="connsiteY217" fmla="*/ 1021913 h 1361472"/>
                <a:gd name="connsiteX218" fmla="*/ 116293 w 1640088"/>
                <a:gd name="connsiteY218" fmla="*/ 1017189 h 1361472"/>
                <a:gd name="connsiteX219" fmla="*/ 125222 w 1640088"/>
                <a:gd name="connsiteY219" fmla="*/ 999515 h 1361472"/>
                <a:gd name="connsiteX220" fmla="*/ 131554 w 1640088"/>
                <a:gd name="connsiteY220" fmla="*/ 992657 h 1361472"/>
                <a:gd name="connsiteX221" fmla="*/ 133011 w 1640088"/>
                <a:gd name="connsiteY221" fmla="*/ 991815 h 1361472"/>
                <a:gd name="connsiteX222" fmla="*/ 136683 w 1640088"/>
                <a:gd name="connsiteY222" fmla="*/ 990694 h 1361472"/>
                <a:gd name="connsiteX223" fmla="*/ 142002 w 1640088"/>
                <a:gd name="connsiteY223" fmla="*/ 990485 h 1361472"/>
                <a:gd name="connsiteX224" fmla="*/ 299553 w 1640088"/>
                <a:gd name="connsiteY224" fmla="*/ 1065302 h 1361472"/>
                <a:gd name="connsiteX225" fmla="*/ 299553 w 1640088"/>
                <a:gd name="connsiteY225" fmla="*/ 1065302 h 1361472"/>
                <a:gd name="connsiteX226" fmla="*/ 298034 w 1640088"/>
                <a:gd name="connsiteY226" fmla="*/ 1066012 h 1361472"/>
                <a:gd name="connsiteX227" fmla="*/ 299553 w 1640088"/>
                <a:gd name="connsiteY227" fmla="*/ 1065302 h 1361472"/>
                <a:gd name="connsiteX228" fmla="*/ 300250 w 1640088"/>
                <a:gd name="connsiteY228" fmla="*/ 1065100 h 1361472"/>
                <a:gd name="connsiteX229" fmla="*/ 303543 w 1640088"/>
                <a:gd name="connsiteY229" fmla="*/ 1065942 h 1361472"/>
                <a:gd name="connsiteX230" fmla="*/ 306329 w 1640088"/>
                <a:gd name="connsiteY230" fmla="*/ 1067354 h 1361472"/>
                <a:gd name="connsiteX231" fmla="*/ 309939 w 1640088"/>
                <a:gd name="connsiteY231" fmla="*/ 1070881 h 1361472"/>
                <a:gd name="connsiteX232" fmla="*/ 316715 w 1640088"/>
                <a:gd name="connsiteY232" fmla="*/ 1082584 h 1361472"/>
                <a:gd name="connsiteX233" fmla="*/ 321147 w 1640088"/>
                <a:gd name="connsiteY233" fmla="*/ 1097307 h 1361472"/>
                <a:gd name="connsiteX234" fmla="*/ 321464 w 1640088"/>
                <a:gd name="connsiteY234" fmla="*/ 1104000 h 1361472"/>
                <a:gd name="connsiteX235" fmla="*/ 318487 w 1640088"/>
                <a:gd name="connsiteY235" fmla="*/ 1120281 h 1361472"/>
                <a:gd name="connsiteX236" fmla="*/ 315891 w 1640088"/>
                <a:gd name="connsiteY236" fmla="*/ 1128589 h 1361472"/>
                <a:gd name="connsiteX237" fmla="*/ 311902 w 1640088"/>
                <a:gd name="connsiteY237" fmla="*/ 1139360 h 1361472"/>
                <a:gd name="connsiteX238" fmla="*/ 307849 w 1640088"/>
                <a:gd name="connsiteY238" fmla="*/ 1148599 h 1361472"/>
                <a:gd name="connsiteX239" fmla="*/ 303860 w 1640088"/>
                <a:gd name="connsiteY239" fmla="*/ 1155229 h 1361472"/>
                <a:gd name="connsiteX240" fmla="*/ 299807 w 1640088"/>
                <a:gd name="connsiteY240" fmla="*/ 1160302 h 1361472"/>
                <a:gd name="connsiteX241" fmla="*/ 296641 w 1640088"/>
                <a:gd name="connsiteY241" fmla="*/ 1158402 h 1361472"/>
                <a:gd name="connsiteX242" fmla="*/ 289612 w 1640088"/>
                <a:gd name="connsiteY242" fmla="*/ 1151854 h 1361472"/>
                <a:gd name="connsiteX243" fmla="*/ 283153 w 1640088"/>
                <a:gd name="connsiteY243" fmla="*/ 1142406 h 1361472"/>
                <a:gd name="connsiteX244" fmla="*/ 276187 w 1640088"/>
                <a:gd name="connsiteY244" fmla="*/ 1130989 h 1361472"/>
                <a:gd name="connsiteX245" fmla="*/ 272640 w 1640088"/>
                <a:gd name="connsiteY245" fmla="*/ 1120344 h 1361472"/>
                <a:gd name="connsiteX246" fmla="*/ 272640 w 1640088"/>
                <a:gd name="connsiteY246" fmla="*/ 1114936 h 1361472"/>
                <a:gd name="connsiteX247" fmla="*/ 275870 w 1640088"/>
                <a:gd name="connsiteY247" fmla="*/ 1101536 h 1361472"/>
                <a:gd name="connsiteX248" fmla="*/ 282899 w 1640088"/>
                <a:gd name="connsiteY248" fmla="*/ 1088485 h 1361472"/>
                <a:gd name="connsiteX249" fmla="*/ 291512 w 1640088"/>
                <a:gd name="connsiteY249" fmla="*/ 1075105 h 1361472"/>
                <a:gd name="connsiteX250" fmla="*/ 300187 w 1640088"/>
                <a:gd name="connsiteY250" fmla="*/ 1065182 h 1361472"/>
                <a:gd name="connsiteX251" fmla="*/ 300250 w 1640088"/>
                <a:gd name="connsiteY251" fmla="*/ 1065100 h 1361472"/>
                <a:gd name="connsiteX252" fmla="*/ 1088004 w 1640088"/>
                <a:gd name="connsiteY252" fmla="*/ 1183751 h 1361472"/>
                <a:gd name="connsiteX253" fmla="*/ 1096300 w 1640088"/>
                <a:gd name="connsiteY253" fmla="*/ 1185802 h 1361472"/>
                <a:gd name="connsiteX254" fmla="*/ 1096807 w 1640088"/>
                <a:gd name="connsiteY254" fmla="*/ 1186094 h 1361472"/>
                <a:gd name="connsiteX255" fmla="*/ 1096933 w 1640088"/>
                <a:gd name="connsiteY255" fmla="*/ 1186239 h 1361472"/>
                <a:gd name="connsiteX256" fmla="*/ 1097123 w 1640088"/>
                <a:gd name="connsiteY256" fmla="*/ 1186378 h 1361472"/>
                <a:gd name="connsiteX257" fmla="*/ 1097123 w 1640088"/>
                <a:gd name="connsiteY257" fmla="*/ 1187297 h 1361472"/>
                <a:gd name="connsiteX258" fmla="*/ 1095920 w 1640088"/>
                <a:gd name="connsiteY258" fmla="*/ 1192014 h 1361472"/>
                <a:gd name="connsiteX259" fmla="*/ 1091234 w 1640088"/>
                <a:gd name="connsiteY259" fmla="*/ 1200411 h 1361472"/>
                <a:gd name="connsiteX260" fmla="*/ 1087498 w 1640088"/>
                <a:gd name="connsiteY260" fmla="*/ 1204698 h 1361472"/>
                <a:gd name="connsiteX261" fmla="*/ 1072300 w 1640088"/>
                <a:gd name="connsiteY261" fmla="*/ 1212671 h 1361472"/>
                <a:gd name="connsiteX262" fmla="*/ 1064068 w 1640088"/>
                <a:gd name="connsiteY262" fmla="*/ 1216046 h 1361472"/>
                <a:gd name="connsiteX263" fmla="*/ 1042221 w 1640088"/>
                <a:gd name="connsiteY263" fmla="*/ 1222385 h 1361472"/>
                <a:gd name="connsiteX264" fmla="*/ 1032722 w 1640088"/>
                <a:gd name="connsiteY264" fmla="*/ 1223031 h 1361472"/>
                <a:gd name="connsiteX265" fmla="*/ 1029429 w 1640088"/>
                <a:gd name="connsiteY265" fmla="*/ 1222942 h 1361472"/>
                <a:gd name="connsiteX266" fmla="*/ 1023477 w 1640088"/>
                <a:gd name="connsiteY266" fmla="*/ 1222030 h 1361472"/>
                <a:gd name="connsiteX267" fmla="*/ 1030443 w 1640088"/>
                <a:gd name="connsiteY267" fmla="*/ 1215052 h 1361472"/>
                <a:gd name="connsiteX268" fmla="*/ 1045134 w 1640088"/>
                <a:gd name="connsiteY268" fmla="*/ 1204344 h 1361472"/>
                <a:gd name="connsiteX269" fmla="*/ 1069830 w 1640088"/>
                <a:gd name="connsiteY269" fmla="*/ 1189114 h 1361472"/>
                <a:gd name="connsiteX270" fmla="*/ 1085471 w 1640088"/>
                <a:gd name="connsiteY270" fmla="*/ 1183921 h 1361472"/>
                <a:gd name="connsiteX271" fmla="*/ 1088004 w 1640088"/>
                <a:gd name="connsiteY271" fmla="*/ 1183751 h 1361472"/>
                <a:gd name="connsiteX272" fmla="*/ 1237576 w 1640088"/>
                <a:gd name="connsiteY272" fmla="*/ 1222796 h 1361472"/>
                <a:gd name="connsiteX273" fmla="*/ 1237576 w 1640088"/>
                <a:gd name="connsiteY273" fmla="*/ 1222796 h 1361472"/>
                <a:gd name="connsiteX274" fmla="*/ 1238843 w 1640088"/>
                <a:gd name="connsiteY274" fmla="*/ 1223708 h 1361472"/>
                <a:gd name="connsiteX275" fmla="*/ 1237576 w 1640088"/>
                <a:gd name="connsiteY275" fmla="*/ 1222796 h 1361472"/>
                <a:gd name="connsiteX276" fmla="*/ 1234473 w 1640088"/>
                <a:gd name="connsiteY276" fmla="*/ 1221593 h 1361472"/>
                <a:gd name="connsiteX277" fmla="*/ 1236374 w 1640088"/>
                <a:gd name="connsiteY277" fmla="*/ 1222100 h 1361472"/>
                <a:gd name="connsiteX278" fmla="*/ 1236943 w 1640088"/>
                <a:gd name="connsiteY278" fmla="*/ 1222385 h 1361472"/>
                <a:gd name="connsiteX279" fmla="*/ 1237513 w 1640088"/>
                <a:gd name="connsiteY279" fmla="*/ 1222885 h 1361472"/>
                <a:gd name="connsiteX280" fmla="*/ 1238400 w 1640088"/>
                <a:gd name="connsiteY280" fmla="*/ 1224436 h 1361472"/>
                <a:gd name="connsiteX281" fmla="*/ 1241693 w 1640088"/>
                <a:gd name="connsiteY281" fmla="*/ 1235145 h 1361472"/>
                <a:gd name="connsiteX282" fmla="*/ 1241946 w 1640088"/>
                <a:gd name="connsiteY282" fmla="*/ 1245707 h 1361472"/>
                <a:gd name="connsiteX283" fmla="*/ 1240490 w 1640088"/>
                <a:gd name="connsiteY283" fmla="*/ 1253749 h 1361472"/>
                <a:gd name="connsiteX284" fmla="*/ 1239793 w 1640088"/>
                <a:gd name="connsiteY284" fmla="*/ 1256833 h 1361472"/>
                <a:gd name="connsiteX285" fmla="*/ 1233777 w 1640088"/>
                <a:gd name="connsiteY285" fmla="*/ 1246746 h 1361472"/>
                <a:gd name="connsiteX286" fmla="*/ 1230295 w 1640088"/>
                <a:gd name="connsiteY286" fmla="*/ 1233504 h 1361472"/>
                <a:gd name="connsiteX287" fmla="*/ 1229978 w 1640088"/>
                <a:gd name="connsiteY287" fmla="*/ 1227868 h 1361472"/>
                <a:gd name="connsiteX288" fmla="*/ 1230928 w 1640088"/>
                <a:gd name="connsiteY288" fmla="*/ 1223506 h 1361472"/>
                <a:gd name="connsiteX289" fmla="*/ 1231244 w 1640088"/>
                <a:gd name="connsiteY289" fmla="*/ 1223005 h 1361472"/>
                <a:gd name="connsiteX290" fmla="*/ 1231751 w 1640088"/>
                <a:gd name="connsiteY290" fmla="*/ 1222448 h 1361472"/>
                <a:gd name="connsiteX291" fmla="*/ 1232321 w 1640088"/>
                <a:gd name="connsiteY291" fmla="*/ 1222100 h 1361472"/>
                <a:gd name="connsiteX292" fmla="*/ 1233904 w 1640088"/>
                <a:gd name="connsiteY292" fmla="*/ 1221593 h 1361472"/>
                <a:gd name="connsiteX293" fmla="*/ 981683 w 1640088"/>
                <a:gd name="connsiteY293" fmla="*/ 25923 h 1361472"/>
                <a:gd name="connsiteX294" fmla="*/ 992385 w 1640088"/>
                <a:gd name="connsiteY294" fmla="*/ 26385 h 1361472"/>
                <a:gd name="connsiteX295" fmla="*/ 1012838 w 1640088"/>
                <a:gd name="connsiteY295" fmla="*/ 30900 h 1361472"/>
                <a:gd name="connsiteX296" fmla="*/ 1022844 w 1640088"/>
                <a:gd name="connsiteY296" fmla="*/ 36175 h 1361472"/>
                <a:gd name="connsiteX297" fmla="*/ 1028290 w 1640088"/>
                <a:gd name="connsiteY297" fmla="*/ 41317 h 1361472"/>
                <a:gd name="connsiteX298" fmla="*/ 1034052 w 1640088"/>
                <a:gd name="connsiteY298" fmla="*/ 47592 h 1361472"/>
                <a:gd name="connsiteX299" fmla="*/ 1037978 w 1640088"/>
                <a:gd name="connsiteY299" fmla="*/ 53304 h 1361472"/>
                <a:gd name="connsiteX300" fmla="*/ 1040322 w 1640088"/>
                <a:gd name="connsiteY300" fmla="*/ 57743 h 1361472"/>
                <a:gd name="connsiteX301" fmla="*/ 1043171 w 1640088"/>
                <a:gd name="connsiteY301" fmla="*/ 63296 h 1361472"/>
                <a:gd name="connsiteX302" fmla="*/ 1052416 w 1640088"/>
                <a:gd name="connsiteY302" fmla="*/ 90577 h 1361472"/>
                <a:gd name="connsiteX303" fmla="*/ 1052987 w 1640088"/>
                <a:gd name="connsiteY303" fmla="*/ 112557 h 1361472"/>
                <a:gd name="connsiteX304" fmla="*/ 1052226 w 1640088"/>
                <a:gd name="connsiteY304" fmla="*/ 122416 h 1361472"/>
                <a:gd name="connsiteX305" fmla="*/ 1051466 w 1640088"/>
                <a:gd name="connsiteY305" fmla="*/ 132706 h 1361472"/>
                <a:gd name="connsiteX306" fmla="*/ 1040955 w 1640088"/>
                <a:gd name="connsiteY306" fmla="*/ 142161 h 1361472"/>
                <a:gd name="connsiteX307" fmla="*/ 1024300 w 1640088"/>
                <a:gd name="connsiteY307" fmla="*/ 161190 h 1361472"/>
                <a:gd name="connsiteX308" fmla="*/ 1010179 w 1640088"/>
                <a:gd name="connsiteY308" fmla="*/ 182093 h 1361472"/>
                <a:gd name="connsiteX309" fmla="*/ 1005240 w 1640088"/>
                <a:gd name="connsiteY309" fmla="*/ 193802 h 1361472"/>
                <a:gd name="connsiteX310" fmla="*/ 1003910 w 1640088"/>
                <a:gd name="connsiteY310" fmla="*/ 198665 h 1361472"/>
                <a:gd name="connsiteX311" fmla="*/ 1003340 w 1640088"/>
                <a:gd name="connsiteY311" fmla="*/ 202686 h 1361472"/>
                <a:gd name="connsiteX312" fmla="*/ 1003087 w 1640088"/>
                <a:gd name="connsiteY312" fmla="*/ 207410 h 1361472"/>
                <a:gd name="connsiteX313" fmla="*/ 1004226 w 1640088"/>
                <a:gd name="connsiteY313" fmla="*/ 211925 h 1361472"/>
                <a:gd name="connsiteX314" fmla="*/ 1008406 w 1640088"/>
                <a:gd name="connsiteY314" fmla="*/ 217846 h 1361472"/>
                <a:gd name="connsiteX315" fmla="*/ 1014929 w 1640088"/>
                <a:gd name="connsiteY315" fmla="*/ 221284 h 1361472"/>
                <a:gd name="connsiteX316" fmla="*/ 1022021 w 1640088"/>
                <a:gd name="connsiteY316" fmla="*/ 222488 h 1361472"/>
                <a:gd name="connsiteX317" fmla="*/ 1027086 w 1640088"/>
                <a:gd name="connsiteY317" fmla="*/ 221848 h 1361472"/>
                <a:gd name="connsiteX318" fmla="*/ 1036775 w 1640088"/>
                <a:gd name="connsiteY318" fmla="*/ 216997 h 1361472"/>
                <a:gd name="connsiteX319" fmla="*/ 1044184 w 1640088"/>
                <a:gd name="connsiteY319" fmla="*/ 209645 h 1361472"/>
                <a:gd name="connsiteX320" fmla="*/ 1054632 w 1640088"/>
                <a:gd name="connsiteY320" fmla="*/ 195081 h 1361472"/>
                <a:gd name="connsiteX321" fmla="*/ 1060775 w 1640088"/>
                <a:gd name="connsiteY321" fmla="*/ 183936 h 1361472"/>
                <a:gd name="connsiteX322" fmla="*/ 1069387 w 1640088"/>
                <a:gd name="connsiteY322" fmla="*/ 159841 h 1361472"/>
                <a:gd name="connsiteX323" fmla="*/ 1073440 w 1640088"/>
                <a:gd name="connsiteY323" fmla="*/ 142091 h 1361472"/>
                <a:gd name="connsiteX324" fmla="*/ 1082875 w 1640088"/>
                <a:gd name="connsiteY324" fmla="*/ 135176 h 1361472"/>
                <a:gd name="connsiteX325" fmla="*/ 1101746 w 1640088"/>
                <a:gd name="connsiteY325" fmla="*/ 121650 h 1361472"/>
                <a:gd name="connsiteX326" fmla="*/ 1144173 w 1640088"/>
                <a:gd name="connsiteY326" fmla="*/ 97973 h 1361472"/>
                <a:gd name="connsiteX327" fmla="*/ 1173809 w 1640088"/>
                <a:gd name="connsiteY327" fmla="*/ 86118 h 1361472"/>
                <a:gd name="connsiteX328" fmla="*/ 1210917 w 1640088"/>
                <a:gd name="connsiteY328" fmla="*/ 75429 h 1361472"/>
                <a:gd name="connsiteX329" fmla="*/ 1230357 w 1640088"/>
                <a:gd name="connsiteY329" fmla="*/ 73840 h 1361472"/>
                <a:gd name="connsiteX330" fmla="*/ 1237513 w 1640088"/>
                <a:gd name="connsiteY330" fmla="*/ 74087 h 1361472"/>
                <a:gd name="connsiteX331" fmla="*/ 1258537 w 1640088"/>
                <a:gd name="connsiteY331" fmla="*/ 79159 h 1361472"/>
                <a:gd name="connsiteX332" fmla="*/ 1283297 w 1640088"/>
                <a:gd name="connsiteY332" fmla="*/ 92686 h 1361472"/>
                <a:gd name="connsiteX333" fmla="*/ 1291846 w 1640088"/>
                <a:gd name="connsiteY333" fmla="*/ 99467 h 1361472"/>
                <a:gd name="connsiteX334" fmla="*/ 1302611 w 1640088"/>
                <a:gd name="connsiteY334" fmla="*/ 110233 h 1361472"/>
                <a:gd name="connsiteX335" fmla="*/ 1318949 w 1640088"/>
                <a:gd name="connsiteY335" fmla="*/ 135233 h 1361472"/>
                <a:gd name="connsiteX336" fmla="*/ 1325091 w 1640088"/>
                <a:gd name="connsiteY336" fmla="*/ 147727 h 1361472"/>
                <a:gd name="connsiteX337" fmla="*/ 1330980 w 1640088"/>
                <a:gd name="connsiteY337" fmla="*/ 162019 h 1361472"/>
                <a:gd name="connsiteX338" fmla="*/ 1334969 w 1640088"/>
                <a:gd name="connsiteY338" fmla="*/ 177040 h 1361472"/>
                <a:gd name="connsiteX339" fmla="*/ 1336425 w 1640088"/>
                <a:gd name="connsiteY339" fmla="*/ 195429 h 1361472"/>
                <a:gd name="connsiteX340" fmla="*/ 1335666 w 1640088"/>
                <a:gd name="connsiteY340" fmla="*/ 214306 h 1361472"/>
                <a:gd name="connsiteX341" fmla="*/ 1334336 w 1640088"/>
                <a:gd name="connsiteY341" fmla="*/ 228763 h 1361472"/>
                <a:gd name="connsiteX342" fmla="*/ 1332943 w 1640088"/>
                <a:gd name="connsiteY342" fmla="*/ 241878 h 1361472"/>
                <a:gd name="connsiteX343" fmla="*/ 1323698 w 1640088"/>
                <a:gd name="connsiteY343" fmla="*/ 279828 h 1361472"/>
                <a:gd name="connsiteX344" fmla="*/ 1313439 w 1640088"/>
                <a:gd name="connsiteY344" fmla="*/ 303878 h 1361472"/>
                <a:gd name="connsiteX345" fmla="*/ 1301534 w 1640088"/>
                <a:gd name="connsiteY345" fmla="*/ 328879 h 1361472"/>
                <a:gd name="connsiteX346" fmla="*/ 1289692 w 1640088"/>
                <a:gd name="connsiteY346" fmla="*/ 349681 h 1361472"/>
                <a:gd name="connsiteX347" fmla="*/ 1286337 w 1640088"/>
                <a:gd name="connsiteY347" fmla="*/ 351023 h 1361472"/>
                <a:gd name="connsiteX348" fmla="*/ 1263477 w 1640088"/>
                <a:gd name="connsiteY348" fmla="*/ 361795 h 1361472"/>
                <a:gd name="connsiteX349" fmla="*/ 1242262 w 1640088"/>
                <a:gd name="connsiteY349" fmla="*/ 375466 h 1361472"/>
                <a:gd name="connsiteX350" fmla="*/ 1235993 w 1640088"/>
                <a:gd name="connsiteY350" fmla="*/ 381248 h 1361472"/>
                <a:gd name="connsiteX351" fmla="*/ 1234221 w 1640088"/>
                <a:gd name="connsiteY351" fmla="*/ 383648 h 1361472"/>
                <a:gd name="connsiteX352" fmla="*/ 1231244 w 1640088"/>
                <a:gd name="connsiteY352" fmla="*/ 388061 h 1361472"/>
                <a:gd name="connsiteX353" fmla="*/ 1230231 w 1640088"/>
                <a:gd name="connsiteY353" fmla="*/ 390278 h 1361472"/>
                <a:gd name="connsiteX354" fmla="*/ 1228458 w 1640088"/>
                <a:gd name="connsiteY354" fmla="*/ 394774 h 1361472"/>
                <a:gd name="connsiteX355" fmla="*/ 1227445 w 1640088"/>
                <a:gd name="connsiteY355" fmla="*/ 401049 h 1361472"/>
                <a:gd name="connsiteX356" fmla="*/ 1232131 w 1640088"/>
                <a:gd name="connsiteY356" fmla="*/ 412378 h 1361472"/>
                <a:gd name="connsiteX357" fmla="*/ 1237576 w 1640088"/>
                <a:gd name="connsiteY357" fmla="*/ 415905 h 1361472"/>
                <a:gd name="connsiteX358" fmla="*/ 1246126 w 1640088"/>
                <a:gd name="connsiteY358" fmla="*/ 418014 h 1361472"/>
                <a:gd name="connsiteX359" fmla="*/ 1248405 w 1640088"/>
                <a:gd name="connsiteY359" fmla="*/ 418159 h 1361472"/>
                <a:gd name="connsiteX360" fmla="*/ 1251635 w 1640088"/>
                <a:gd name="connsiteY360" fmla="*/ 417887 h 1361472"/>
                <a:gd name="connsiteX361" fmla="*/ 1258853 w 1640088"/>
                <a:gd name="connsiteY361" fmla="*/ 415690 h 1361472"/>
                <a:gd name="connsiteX362" fmla="*/ 1264743 w 1640088"/>
                <a:gd name="connsiteY362" fmla="*/ 412752 h 1361472"/>
                <a:gd name="connsiteX363" fmla="*/ 1277344 w 1640088"/>
                <a:gd name="connsiteY363" fmla="*/ 402373 h 1361472"/>
                <a:gd name="connsiteX364" fmla="*/ 1293682 w 1640088"/>
                <a:gd name="connsiteY364" fmla="*/ 382863 h 1361472"/>
                <a:gd name="connsiteX365" fmla="*/ 1302927 w 1640088"/>
                <a:gd name="connsiteY365" fmla="*/ 370033 h 1361472"/>
                <a:gd name="connsiteX366" fmla="*/ 1303180 w 1640088"/>
                <a:gd name="connsiteY366" fmla="*/ 369976 h 1361472"/>
                <a:gd name="connsiteX367" fmla="*/ 1310526 w 1640088"/>
                <a:gd name="connsiteY367" fmla="*/ 368482 h 1361472"/>
                <a:gd name="connsiteX368" fmla="*/ 1318125 w 1640088"/>
                <a:gd name="connsiteY368" fmla="*/ 367082 h 1361472"/>
                <a:gd name="connsiteX369" fmla="*/ 1328194 w 1640088"/>
                <a:gd name="connsiteY369" fmla="*/ 365525 h 1361472"/>
                <a:gd name="connsiteX370" fmla="*/ 1339972 w 1640088"/>
                <a:gd name="connsiteY370" fmla="*/ 364112 h 1361472"/>
                <a:gd name="connsiteX371" fmla="*/ 1350167 w 1640088"/>
                <a:gd name="connsiteY371" fmla="*/ 363701 h 1361472"/>
                <a:gd name="connsiteX372" fmla="*/ 1356500 w 1640088"/>
                <a:gd name="connsiteY372" fmla="*/ 363511 h 1361472"/>
                <a:gd name="connsiteX373" fmla="*/ 1358779 w 1640088"/>
                <a:gd name="connsiteY373" fmla="*/ 363555 h 1361472"/>
                <a:gd name="connsiteX374" fmla="*/ 1402030 w 1640088"/>
                <a:gd name="connsiteY374" fmla="*/ 365746 h 1361472"/>
                <a:gd name="connsiteX375" fmla="*/ 1447433 w 1640088"/>
                <a:gd name="connsiteY375" fmla="*/ 376378 h 1361472"/>
                <a:gd name="connsiteX376" fmla="*/ 1485935 w 1640088"/>
                <a:gd name="connsiteY376" fmla="*/ 397180 h 1361472"/>
                <a:gd name="connsiteX377" fmla="*/ 1491697 w 1640088"/>
                <a:gd name="connsiteY377" fmla="*/ 401961 h 1361472"/>
                <a:gd name="connsiteX378" fmla="*/ 1497902 w 1640088"/>
                <a:gd name="connsiteY378" fmla="*/ 408648 h 1361472"/>
                <a:gd name="connsiteX379" fmla="*/ 1509428 w 1640088"/>
                <a:gd name="connsiteY379" fmla="*/ 426835 h 1361472"/>
                <a:gd name="connsiteX380" fmla="*/ 1514874 w 1640088"/>
                <a:gd name="connsiteY380" fmla="*/ 444711 h 1361472"/>
                <a:gd name="connsiteX381" fmla="*/ 1515064 w 1640088"/>
                <a:gd name="connsiteY381" fmla="*/ 454736 h 1361472"/>
                <a:gd name="connsiteX382" fmla="*/ 1512848 w 1640088"/>
                <a:gd name="connsiteY382" fmla="*/ 468477 h 1361472"/>
                <a:gd name="connsiteX383" fmla="*/ 1509998 w 1640088"/>
                <a:gd name="connsiteY383" fmla="*/ 480946 h 1361472"/>
                <a:gd name="connsiteX384" fmla="*/ 1508288 w 1640088"/>
                <a:gd name="connsiteY384" fmla="*/ 486664 h 1361472"/>
                <a:gd name="connsiteX385" fmla="*/ 1506262 w 1640088"/>
                <a:gd name="connsiteY385" fmla="*/ 493560 h 1361472"/>
                <a:gd name="connsiteX386" fmla="*/ 1502715 w 1640088"/>
                <a:gd name="connsiteY386" fmla="*/ 503647 h 1361472"/>
                <a:gd name="connsiteX387" fmla="*/ 1497460 w 1640088"/>
                <a:gd name="connsiteY387" fmla="*/ 515616 h 1361472"/>
                <a:gd name="connsiteX388" fmla="*/ 1489734 w 1640088"/>
                <a:gd name="connsiteY388" fmla="*/ 529851 h 1361472"/>
                <a:gd name="connsiteX389" fmla="*/ 1473080 w 1640088"/>
                <a:gd name="connsiteY389" fmla="*/ 555909 h 1361472"/>
                <a:gd name="connsiteX390" fmla="*/ 1471749 w 1640088"/>
                <a:gd name="connsiteY390" fmla="*/ 557695 h 1361472"/>
                <a:gd name="connsiteX391" fmla="*/ 1463391 w 1640088"/>
                <a:gd name="connsiteY391" fmla="*/ 558106 h 1361472"/>
                <a:gd name="connsiteX392" fmla="*/ 1451549 w 1640088"/>
                <a:gd name="connsiteY392" fmla="*/ 559455 h 1361472"/>
                <a:gd name="connsiteX393" fmla="*/ 1436859 w 1640088"/>
                <a:gd name="connsiteY393" fmla="*/ 561912 h 1361472"/>
                <a:gd name="connsiteX394" fmla="*/ 1424573 w 1640088"/>
                <a:gd name="connsiteY394" fmla="*/ 564091 h 1361472"/>
                <a:gd name="connsiteX395" fmla="*/ 1412985 w 1640088"/>
                <a:gd name="connsiteY395" fmla="*/ 566991 h 1361472"/>
                <a:gd name="connsiteX396" fmla="*/ 1399687 w 1640088"/>
                <a:gd name="connsiteY396" fmla="*/ 572133 h 1361472"/>
                <a:gd name="connsiteX397" fmla="*/ 1388288 w 1640088"/>
                <a:gd name="connsiteY397" fmla="*/ 577990 h 1361472"/>
                <a:gd name="connsiteX398" fmla="*/ 1380119 w 1640088"/>
                <a:gd name="connsiteY398" fmla="*/ 583189 h 1361472"/>
                <a:gd name="connsiteX399" fmla="*/ 1373724 w 1640088"/>
                <a:gd name="connsiteY399" fmla="*/ 588622 h 1361472"/>
                <a:gd name="connsiteX400" fmla="*/ 1369291 w 1640088"/>
                <a:gd name="connsiteY400" fmla="*/ 594955 h 1361472"/>
                <a:gd name="connsiteX401" fmla="*/ 1367138 w 1640088"/>
                <a:gd name="connsiteY401" fmla="*/ 600242 h 1361472"/>
                <a:gd name="connsiteX402" fmla="*/ 1365745 w 1640088"/>
                <a:gd name="connsiteY402" fmla="*/ 605542 h 1361472"/>
                <a:gd name="connsiteX403" fmla="*/ 1367264 w 1640088"/>
                <a:gd name="connsiteY403" fmla="*/ 620829 h 1361472"/>
                <a:gd name="connsiteX404" fmla="*/ 1375560 w 1640088"/>
                <a:gd name="connsiteY404" fmla="*/ 630752 h 1361472"/>
                <a:gd name="connsiteX405" fmla="*/ 1387275 w 1640088"/>
                <a:gd name="connsiteY405" fmla="*/ 635976 h 1361472"/>
                <a:gd name="connsiteX406" fmla="*/ 1389998 w 1640088"/>
                <a:gd name="connsiteY406" fmla="*/ 636242 h 1361472"/>
                <a:gd name="connsiteX407" fmla="*/ 1392278 w 1640088"/>
                <a:gd name="connsiteY407" fmla="*/ 636369 h 1361472"/>
                <a:gd name="connsiteX408" fmla="*/ 1393924 w 1640088"/>
                <a:gd name="connsiteY408" fmla="*/ 636325 h 1361472"/>
                <a:gd name="connsiteX409" fmla="*/ 1403170 w 1640088"/>
                <a:gd name="connsiteY409" fmla="*/ 634830 h 1361472"/>
                <a:gd name="connsiteX410" fmla="*/ 1417798 w 1640088"/>
                <a:gd name="connsiteY410" fmla="*/ 629055 h 1361472"/>
                <a:gd name="connsiteX411" fmla="*/ 1432552 w 1640088"/>
                <a:gd name="connsiteY411" fmla="*/ 620892 h 1361472"/>
                <a:gd name="connsiteX412" fmla="*/ 1444140 w 1640088"/>
                <a:gd name="connsiteY412" fmla="*/ 613148 h 1361472"/>
                <a:gd name="connsiteX413" fmla="*/ 1453639 w 1640088"/>
                <a:gd name="connsiteY413" fmla="*/ 606017 h 1361472"/>
                <a:gd name="connsiteX414" fmla="*/ 1462631 w 1640088"/>
                <a:gd name="connsiteY414" fmla="*/ 598837 h 1361472"/>
                <a:gd name="connsiteX415" fmla="*/ 1472510 w 1640088"/>
                <a:gd name="connsiteY415" fmla="*/ 590256 h 1361472"/>
                <a:gd name="connsiteX416" fmla="*/ 1479728 w 1640088"/>
                <a:gd name="connsiteY416" fmla="*/ 582277 h 1361472"/>
                <a:gd name="connsiteX417" fmla="*/ 1485491 w 1640088"/>
                <a:gd name="connsiteY417" fmla="*/ 582347 h 1361472"/>
                <a:gd name="connsiteX418" fmla="*/ 1503349 w 1640088"/>
                <a:gd name="connsiteY418" fmla="*/ 583480 h 1361472"/>
                <a:gd name="connsiteX419" fmla="*/ 1513608 w 1640088"/>
                <a:gd name="connsiteY419" fmla="*/ 585184 h 1361472"/>
                <a:gd name="connsiteX420" fmla="*/ 1522789 w 1640088"/>
                <a:gd name="connsiteY420" fmla="*/ 587913 h 1361472"/>
                <a:gd name="connsiteX421" fmla="*/ 1530895 w 1640088"/>
                <a:gd name="connsiteY421" fmla="*/ 591852 h 1361472"/>
                <a:gd name="connsiteX422" fmla="*/ 1534631 w 1640088"/>
                <a:gd name="connsiteY422" fmla="*/ 594131 h 1361472"/>
                <a:gd name="connsiteX423" fmla="*/ 1541280 w 1640088"/>
                <a:gd name="connsiteY423" fmla="*/ 598476 h 1361472"/>
                <a:gd name="connsiteX424" fmla="*/ 1563570 w 1640088"/>
                <a:gd name="connsiteY424" fmla="*/ 619423 h 1361472"/>
                <a:gd name="connsiteX425" fmla="*/ 1572816 w 1640088"/>
                <a:gd name="connsiteY425" fmla="*/ 633716 h 1361472"/>
                <a:gd name="connsiteX426" fmla="*/ 1575285 w 1640088"/>
                <a:gd name="connsiteY426" fmla="*/ 640821 h 1361472"/>
                <a:gd name="connsiteX427" fmla="*/ 1575095 w 1640088"/>
                <a:gd name="connsiteY427" fmla="*/ 657126 h 1361472"/>
                <a:gd name="connsiteX428" fmla="*/ 1573892 w 1640088"/>
                <a:gd name="connsiteY428" fmla="*/ 672324 h 1361472"/>
                <a:gd name="connsiteX429" fmla="*/ 1571866 w 1640088"/>
                <a:gd name="connsiteY429" fmla="*/ 685794 h 1361472"/>
                <a:gd name="connsiteX430" fmla="*/ 1568446 w 1640088"/>
                <a:gd name="connsiteY430" fmla="*/ 697705 h 1361472"/>
                <a:gd name="connsiteX431" fmla="*/ 1562430 w 1640088"/>
                <a:gd name="connsiteY431" fmla="*/ 710465 h 1361472"/>
                <a:gd name="connsiteX432" fmla="*/ 1557808 w 1640088"/>
                <a:gd name="connsiteY432" fmla="*/ 718475 h 1361472"/>
                <a:gd name="connsiteX433" fmla="*/ 1550525 w 1640088"/>
                <a:gd name="connsiteY433" fmla="*/ 729690 h 1361472"/>
                <a:gd name="connsiteX434" fmla="*/ 1543813 w 1640088"/>
                <a:gd name="connsiteY434" fmla="*/ 738429 h 1361472"/>
                <a:gd name="connsiteX435" fmla="*/ 1543750 w 1640088"/>
                <a:gd name="connsiteY435" fmla="*/ 738492 h 1361472"/>
                <a:gd name="connsiteX436" fmla="*/ 1543053 w 1640088"/>
                <a:gd name="connsiteY436" fmla="*/ 738372 h 1361472"/>
                <a:gd name="connsiteX437" fmla="*/ 1521396 w 1640088"/>
                <a:gd name="connsiteY437" fmla="*/ 735256 h 1361472"/>
                <a:gd name="connsiteX438" fmla="*/ 1512721 w 1640088"/>
                <a:gd name="connsiteY438" fmla="*/ 734908 h 1361472"/>
                <a:gd name="connsiteX439" fmla="*/ 1503412 w 1640088"/>
                <a:gd name="connsiteY439" fmla="*/ 735965 h 1361472"/>
                <a:gd name="connsiteX440" fmla="*/ 1491190 w 1640088"/>
                <a:gd name="connsiteY440" fmla="*/ 738137 h 1361472"/>
                <a:gd name="connsiteX441" fmla="*/ 1460921 w 1640088"/>
                <a:gd name="connsiteY441" fmla="*/ 745185 h 1361472"/>
                <a:gd name="connsiteX442" fmla="*/ 1452942 w 1640088"/>
                <a:gd name="connsiteY442" fmla="*/ 748573 h 1361472"/>
                <a:gd name="connsiteX443" fmla="*/ 1445850 w 1640088"/>
                <a:gd name="connsiteY443" fmla="*/ 753443 h 1361472"/>
                <a:gd name="connsiteX444" fmla="*/ 1437301 w 1640088"/>
                <a:gd name="connsiteY444" fmla="*/ 761314 h 1361472"/>
                <a:gd name="connsiteX445" fmla="*/ 1429956 w 1640088"/>
                <a:gd name="connsiteY445" fmla="*/ 771345 h 1361472"/>
                <a:gd name="connsiteX446" fmla="*/ 1429132 w 1640088"/>
                <a:gd name="connsiteY446" fmla="*/ 773371 h 1361472"/>
                <a:gd name="connsiteX447" fmla="*/ 1427549 w 1640088"/>
                <a:gd name="connsiteY447" fmla="*/ 778158 h 1361472"/>
                <a:gd name="connsiteX448" fmla="*/ 1426980 w 1640088"/>
                <a:gd name="connsiteY448" fmla="*/ 783047 h 1361472"/>
                <a:gd name="connsiteX449" fmla="*/ 1427549 w 1640088"/>
                <a:gd name="connsiteY449" fmla="*/ 787689 h 1361472"/>
                <a:gd name="connsiteX450" fmla="*/ 1429576 w 1640088"/>
                <a:gd name="connsiteY450" fmla="*/ 793179 h 1361472"/>
                <a:gd name="connsiteX451" fmla="*/ 1433058 w 1640088"/>
                <a:gd name="connsiteY451" fmla="*/ 797757 h 1361472"/>
                <a:gd name="connsiteX452" fmla="*/ 1438821 w 1640088"/>
                <a:gd name="connsiteY452" fmla="*/ 801417 h 1361472"/>
                <a:gd name="connsiteX453" fmla="*/ 1446104 w 1640088"/>
                <a:gd name="connsiteY453" fmla="*/ 803596 h 1361472"/>
                <a:gd name="connsiteX454" fmla="*/ 1454399 w 1640088"/>
                <a:gd name="connsiteY454" fmla="*/ 804444 h 1361472"/>
                <a:gd name="connsiteX455" fmla="*/ 1457439 w 1640088"/>
                <a:gd name="connsiteY455" fmla="*/ 804571 h 1361472"/>
                <a:gd name="connsiteX456" fmla="*/ 1462125 w 1640088"/>
                <a:gd name="connsiteY456" fmla="*/ 804444 h 1361472"/>
                <a:gd name="connsiteX457" fmla="*/ 1480615 w 1640088"/>
                <a:gd name="connsiteY457" fmla="*/ 801417 h 1361472"/>
                <a:gd name="connsiteX458" fmla="*/ 1495370 w 1640088"/>
                <a:gd name="connsiteY458" fmla="*/ 796991 h 1361472"/>
                <a:gd name="connsiteX459" fmla="*/ 1510694 w 1640088"/>
                <a:gd name="connsiteY459" fmla="*/ 790424 h 1361472"/>
                <a:gd name="connsiteX460" fmla="*/ 1527158 w 1640088"/>
                <a:gd name="connsiteY460" fmla="*/ 780995 h 1361472"/>
                <a:gd name="connsiteX461" fmla="*/ 1545586 w 1640088"/>
                <a:gd name="connsiteY461" fmla="*/ 766393 h 1361472"/>
                <a:gd name="connsiteX462" fmla="*/ 1554515 w 1640088"/>
                <a:gd name="connsiteY462" fmla="*/ 769154 h 1361472"/>
                <a:gd name="connsiteX463" fmla="*/ 1573575 w 1640088"/>
                <a:gd name="connsiteY463" fmla="*/ 780007 h 1361472"/>
                <a:gd name="connsiteX464" fmla="*/ 1587507 w 1640088"/>
                <a:gd name="connsiteY464" fmla="*/ 792824 h 1361472"/>
                <a:gd name="connsiteX465" fmla="*/ 1591053 w 1640088"/>
                <a:gd name="connsiteY465" fmla="*/ 797611 h 1361472"/>
                <a:gd name="connsiteX466" fmla="*/ 1595549 w 1640088"/>
                <a:gd name="connsiteY466" fmla="*/ 805876 h 1361472"/>
                <a:gd name="connsiteX467" fmla="*/ 1594789 w 1640088"/>
                <a:gd name="connsiteY467" fmla="*/ 804235 h 1361472"/>
                <a:gd name="connsiteX468" fmla="*/ 1594789 w 1640088"/>
                <a:gd name="connsiteY468" fmla="*/ 804235 h 1361472"/>
                <a:gd name="connsiteX469" fmla="*/ 1601564 w 1640088"/>
                <a:gd name="connsiteY469" fmla="*/ 819610 h 1361472"/>
                <a:gd name="connsiteX470" fmla="*/ 1609164 w 1640088"/>
                <a:gd name="connsiteY470" fmla="*/ 845960 h 1361472"/>
                <a:gd name="connsiteX471" fmla="*/ 1610366 w 1640088"/>
                <a:gd name="connsiteY471" fmla="*/ 869079 h 1361472"/>
                <a:gd name="connsiteX472" fmla="*/ 1609417 w 1640088"/>
                <a:gd name="connsiteY472" fmla="*/ 886120 h 1361472"/>
                <a:gd name="connsiteX473" fmla="*/ 1606440 w 1640088"/>
                <a:gd name="connsiteY473" fmla="*/ 903173 h 1361472"/>
                <a:gd name="connsiteX474" fmla="*/ 1601502 w 1640088"/>
                <a:gd name="connsiteY474" fmla="*/ 919023 h 1361472"/>
                <a:gd name="connsiteX475" fmla="*/ 1584911 w 1640088"/>
                <a:gd name="connsiteY475" fmla="*/ 950609 h 1361472"/>
                <a:gd name="connsiteX476" fmla="*/ 1577438 w 1640088"/>
                <a:gd name="connsiteY476" fmla="*/ 959475 h 1361472"/>
                <a:gd name="connsiteX477" fmla="*/ 1568953 w 1640088"/>
                <a:gd name="connsiteY477" fmla="*/ 967454 h 1361472"/>
                <a:gd name="connsiteX478" fmla="*/ 1555021 w 1640088"/>
                <a:gd name="connsiteY478" fmla="*/ 976870 h 1361472"/>
                <a:gd name="connsiteX479" fmla="*/ 1538937 w 1640088"/>
                <a:gd name="connsiteY479" fmla="*/ 966726 h 1361472"/>
                <a:gd name="connsiteX480" fmla="*/ 1528615 w 1640088"/>
                <a:gd name="connsiteY480" fmla="*/ 962211 h 1361472"/>
                <a:gd name="connsiteX481" fmla="*/ 1513037 w 1640088"/>
                <a:gd name="connsiteY481" fmla="*/ 959829 h 1361472"/>
                <a:gd name="connsiteX482" fmla="*/ 1508795 w 1640088"/>
                <a:gd name="connsiteY482" fmla="*/ 959684 h 1361472"/>
                <a:gd name="connsiteX483" fmla="*/ 1497017 w 1640088"/>
                <a:gd name="connsiteY483" fmla="*/ 960450 h 1361472"/>
                <a:gd name="connsiteX484" fmla="*/ 1472193 w 1640088"/>
                <a:gd name="connsiteY484" fmla="*/ 969398 h 1361472"/>
                <a:gd name="connsiteX485" fmla="*/ 1460921 w 1640088"/>
                <a:gd name="connsiteY485" fmla="*/ 982094 h 1361472"/>
                <a:gd name="connsiteX486" fmla="*/ 1458452 w 1640088"/>
                <a:gd name="connsiteY486" fmla="*/ 988851 h 1361472"/>
                <a:gd name="connsiteX487" fmla="*/ 1457692 w 1640088"/>
                <a:gd name="connsiteY487" fmla="*/ 995911 h 1361472"/>
                <a:gd name="connsiteX488" fmla="*/ 1457755 w 1640088"/>
                <a:gd name="connsiteY488" fmla="*/ 997735 h 1361472"/>
                <a:gd name="connsiteX489" fmla="*/ 1458515 w 1640088"/>
                <a:gd name="connsiteY489" fmla="*/ 1002605 h 1361472"/>
                <a:gd name="connsiteX490" fmla="*/ 1460352 w 1640088"/>
                <a:gd name="connsiteY490" fmla="*/ 1006968 h 1361472"/>
                <a:gd name="connsiteX491" fmla="*/ 1463454 w 1640088"/>
                <a:gd name="connsiteY491" fmla="*/ 1011059 h 1361472"/>
                <a:gd name="connsiteX492" fmla="*/ 1469281 w 1640088"/>
                <a:gd name="connsiteY492" fmla="*/ 1014807 h 1361472"/>
                <a:gd name="connsiteX493" fmla="*/ 1476816 w 1640088"/>
                <a:gd name="connsiteY493" fmla="*/ 1017189 h 1361472"/>
                <a:gd name="connsiteX494" fmla="*/ 1484985 w 1640088"/>
                <a:gd name="connsiteY494" fmla="*/ 1018240 h 1361472"/>
                <a:gd name="connsiteX495" fmla="*/ 1492710 w 1640088"/>
                <a:gd name="connsiteY495" fmla="*/ 1018455 h 1361472"/>
                <a:gd name="connsiteX496" fmla="*/ 1515064 w 1640088"/>
                <a:gd name="connsiteY496" fmla="*/ 1016004 h 1361472"/>
                <a:gd name="connsiteX497" fmla="*/ 1543179 w 1640088"/>
                <a:gd name="connsiteY497" fmla="*/ 1009729 h 1361472"/>
                <a:gd name="connsiteX498" fmla="*/ 1554451 w 1640088"/>
                <a:gd name="connsiteY498" fmla="*/ 1005499 h 1361472"/>
                <a:gd name="connsiteX499" fmla="*/ 1565343 w 1640088"/>
                <a:gd name="connsiteY499" fmla="*/ 1016004 h 1361472"/>
                <a:gd name="connsiteX500" fmla="*/ 1570979 w 1640088"/>
                <a:gd name="connsiteY500" fmla="*/ 1024104 h 1361472"/>
                <a:gd name="connsiteX501" fmla="*/ 1576488 w 1640088"/>
                <a:gd name="connsiteY501" fmla="*/ 1034521 h 1361472"/>
                <a:gd name="connsiteX502" fmla="*/ 1587823 w 1640088"/>
                <a:gd name="connsiteY502" fmla="*/ 1064099 h 1361472"/>
                <a:gd name="connsiteX503" fmla="*/ 1589026 w 1640088"/>
                <a:gd name="connsiteY503" fmla="*/ 1078771 h 1361472"/>
                <a:gd name="connsiteX504" fmla="*/ 1588583 w 1640088"/>
                <a:gd name="connsiteY504" fmla="*/ 1100048 h 1361472"/>
                <a:gd name="connsiteX505" fmla="*/ 1585164 w 1640088"/>
                <a:gd name="connsiteY505" fmla="*/ 1124422 h 1361472"/>
                <a:gd name="connsiteX506" fmla="*/ 1573892 w 1640088"/>
                <a:gd name="connsiteY506" fmla="*/ 1166292 h 1361472"/>
                <a:gd name="connsiteX507" fmla="*/ 1562557 w 1640088"/>
                <a:gd name="connsiteY507" fmla="*/ 1190387 h 1361472"/>
                <a:gd name="connsiteX508" fmla="*/ 1555211 w 1640088"/>
                <a:gd name="connsiteY508" fmla="*/ 1203432 h 1361472"/>
                <a:gd name="connsiteX509" fmla="*/ 1547106 w 1640088"/>
                <a:gd name="connsiteY509" fmla="*/ 1216046 h 1361472"/>
                <a:gd name="connsiteX510" fmla="*/ 1539190 w 1640088"/>
                <a:gd name="connsiteY510" fmla="*/ 1226963 h 1361472"/>
                <a:gd name="connsiteX511" fmla="*/ 1524055 w 1640088"/>
                <a:gd name="connsiteY511" fmla="*/ 1244922 h 1361472"/>
                <a:gd name="connsiteX512" fmla="*/ 1508351 w 1640088"/>
                <a:gd name="connsiteY512" fmla="*/ 1259360 h 1361472"/>
                <a:gd name="connsiteX513" fmla="*/ 1495496 w 1640088"/>
                <a:gd name="connsiteY513" fmla="*/ 1269384 h 1361472"/>
                <a:gd name="connsiteX514" fmla="*/ 1458009 w 1640088"/>
                <a:gd name="connsiteY514" fmla="*/ 1292839 h 1361472"/>
                <a:gd name="connsiteX515" fmla="*/ 1411275 w 1640088"/>
                <a:gd name="connsiteY515" fmla="*/ 1307087 h 1361472"/>
                <a:gd name="connsiteX516" fmla="*/ 1381323 w 1640088"/>
                <a:gd name="connsiteY516" fmla="*/ 1309114 h 1361472"/>
                <a:gd name="connsiteX517" fmla="*/ 1364669 w 1640088"/>
                <a:gd name="connsiteY517" fmla="*/ 1308702 h 1361472"/>
                <a:gd name="connsiteX518" fmla="*/ 1344278 w 1640088"/>
                <a:gd name="connsiteY518" fmla="*/ 1307151 h 1361472"/>
                <a:gd name="connsiteX519" fmla="*/ 1327497 w 1640088"/>
                <a:gd name="connsiteY519" fmla="*/ 1304478 h 1361472"/>
                <a:gd name="connsiteX520" fmla="*/ 1320532 w 1640088"/>
                <a:gd name="connsiteY520" fmla="*/ 1302838 h 1361472"/>
                <a:gd name="connsiteX521" fmla="*/ 1311033 w 1640088"/>
                <a:gd name="connsiteY521" fmla="*/ 1300666 h 1361472"/>
                <a:gd name="connsiteX522" fmla="*/ 1295328 w 1640088"/>
                <a:gd name="connsiteY522" fmla="*/ 1296443 h 1361472"/>
                <a:gd name="connsiteX523" fmla="*/ 1274938 w 1640088"/>
                <a:gd name="connsiteY523" fmla="*/ 1290097 h 1361472"/>
                <a:gd name="connsiteX524" fmla="*/ 1261007 w 1640088"/>
                <a:gd name="connsiteY524" fmla="*/ 1283119 h 1361472"/>
                <a:gd name="connsiteX525" fmla="*/ 1257650 w 1640088"/>
                <a:gd name="connsiteY525" fmla="*/ 1279890 h 1361472"/>
                <a:gd name="connsiteX526" fmla="*/ 1258853 w 1640088"/>
                <a:gd name="connsiteY526" fmla="*/ 1277281 h 1361472"/>
                <a:gd name="connsiteX527" fmla="*/ 1263983 w 1640088"/>
                <a:gd name="connsiteY527" fmla="*/ 1261975 h 1361472"/>
                <a:gd name="connsiteX528" fmla="*/ 1266262 w 1640088"/>
                <a:gd name="connsiteY528" fmla="*/ 1246853 h 1361472"/>
                <a:gd name="connsiteX529" fmla="*/ 1265883 w 1640088"/>
                <a:gd name="connsiteY529" fmla="*/ 1235974 h 1361472"/>
                <a:gd name="connsiteX530" fmla="*/ 1263223 w 1640088"/>
                <a:gd name="connsiteY530" fmla="*/ 1223436 h 1361472"/>
                <a:gd name="connsiteX531" fmla="*/ 1261070 w 1640088"/>
                <a:gd name="connsiteY531" fmla="*/ 1217724 h 1361472"/>
                <a:gd name="connsiteX532" fmla="*/ 1255307 w 1640088"/>
                <a:gd name="connsiteY532" fmla="*/ 1207947 h 1361472"/>
                <a:gd name="connsiteX533" fmla="*/ 1234664 w 1640088"/>
                <a:gd name="connsiteY533" fmla="*/ 1199018 h 1361472"/>
                <a:gd name="connsiteX534" fmla="*/ 1228712 w 1640088"/>
                <a:gd name="connsiteY534" fmla="*/ 1199613 h 1361472"/>
                <a:gd name="connsiteX535" fmla="*/ 1211360 w 1640088"/>
                <a:gd name="connsiteY535" fmla="*/ 1211657 h 1361472"/>
                <a:gd name="connsiteX536" fmla="*/ 1207245 w 1640088"/>
                <a:gd name="connsiteY536" fmla="*/ 1222448 h 1361472"/>
                <a:gd name="connsiteX537" fmla="*/ 1207497 w 1640088"/>
                <a:gd name="connsiteY537" fmla="*/ 1239925 h 1361472"/>
                <a:gd name="connsiteX538" fmla="*/ 1211044 w 1640088"/>
                <a:gd name="connsiteY538" fmla="*/ 1255301 h 1361472"/>
                <a:gd name="connsiteX539" fmla="*/ 1216173 w 1640088"/>
                <a:gd name="connsiteY539" fmla="*/ 1265578 h 1361472"/>
                <a:gd name="connsiteX540" fmla="*/ 1219592 w 1640088"/>
                <a:gd name="connsiteY540" fmla="*/ 1271353 h 1361472"/>
                <a:gd name="connsiteX541" fmla="*/ 1227065 w 1640088"/>
                <a:gd name="connsiteY541" fmla="*/ 1282473 h 1361472"/>
                <a:gd name="connsiteX542" fmla="*/ 1215476 w 1640088"/>
                <a:gd name="connsiteY542" fmla="*/ 1295239 h 1361472"/>
                <a:gd name="connsiteX543" fmla="*/ 1206548 w 1640088"/>
                <a:gd name="connsiteY543" fmla="*/ 1302781 h 1361472"/>
                <a:gd name="connsiteX544" fmla="*/ 1199139 w 1640088"/>
                <a:gd name="connsiteY544" fmla="*/ 1308284 h 1361472"/>
                <a:gd name="connsiteX545" fmla="*/ 1190400 w 1640088"/>
                <a:gd name="connsiteY545" fmla="*/ 1313901 h 1361472"/>
                <a:gd name="connsiteX546" fmla="*/ 1167096 w 1640088"/>
                <a:gd name="connsiteY546" fmla="*/ 1326889 h 1361472"/>
                <a:gd name="connsiteX547" fmla="*/ 1155698 w 1640088"/>
                <a:gd name="connsiteY547" fmla="*/ 1331176 h 1361472"/>
                <a:gd name="connsiteX548" fmla="*/ 1145819 w 1640088"/>
                <a:gd name="connsiteY548" fmla="*/ 1333519 h 1361472"/>
                <a:gd name="connsiteX549" fmla="*/ 1130179 w 1640088"/>
                <a:gd name="connsiteY549" fmla="*/ 1335115 h 1361472"/>
                <a:gd name="connsiteX550" fmla="*/ 1124416 w 1640088"/>
                <a:gd name="connsiteY550" fmla="*/ 1335286 h 1361472"/>
                <a:gd name="connsiteX551" fmla="*/ 1112638 w 1640088"/>
                <a:gd name="connsiteY551" fmla="*/ 1334779 h 1361472"/>
                <a:gd name="connsiteX552" fmla="*/ 1055013 w 1640088"/>
                <a:gd name="connsiteY552" fmla="*/ 1320822 h 1361472"/>
                <a:gd name="connsiteX553" fmla="*/ 1038105 w 1640088"/>
                <a:gd name="connsiteY553" fmla="*/ 1312368 h 1361472"/>
                <a:gd name="connsiteX554" fmla="*/ 1032596 w 1640088"/>
                <a:gd name="connsiteY554" fmla="*/ 1307442 h 1361472"/>
                <a:gd name="connsiteX555" fmla="*/ 1024870 w 1640088"/>
                <a:gd name="connsiteY555" fmla="*/ 1295879 h 1361472"/>
                <a:gd name="connsiteX556" fmla="*/ 1016322 w 1640088"/>
                <a:gd name="connsiteY556" fmla="*/ 1280738 h 1361472"/>
                <a:gd name="connsiteX557" fmla="*/ 1014421 w 1640088"/>
                <a:gd name="connsiteY557" fmla="*/ 1275659 h 1361472"/>
                <a:gd name="connsiteX558" fmla="*/ 1013535 w 1640088"/>
                <a:gd name="connsiteY558" fmla="*/ 1272474 h 1361472"/>
                <a:gd name="connsiteX559" fmla="*/ 1013598 w 1640088"/>
                <a:gd name="connsiteY559" fmla="*/ 1248860 h 1361472"/>
                <a:gd name="connsiteX560" fmla="*/ 1025187 w 1640088"/>
                <a:gd name="connsiteY560" fmla="*/ 1250558 h 1361472"/>
                <a:gd name="connsiteX561" fmla="*/ 1034305 w 1640088"/>
                <a:gd name="connsiteY561" fmla="*/ 1251140 h 1361472"/>
                <a:gd name="connsiteX562" fmla="*/ 1035065 w 1640088"/>
                <a:gd name="connsiteY562" fmla="*/ 1251140 h 1361472"/>
                <a:gd name="connsiteX563" fmla="*/ 1042221 w 1640088"/>
                <a:gd name="connsiteY563" fmla="*/ 1250494 h 1361472"/>
                <a:gd name="connsiteX564" fmla="*/ 1061851 w 1640088"/>
                <a:gd name="connsiteY564" fmla="*/ 1246125 h 1361472"/>
                <a:gd name="connsiteX565" fmla="*/ 1080785 w 1640088"/>
                <a:gd name="connsiteY565" fmla="*/ 1238817 h 1361472"/>
                <a:gd name="connsiteX566" fmla="*/ 1094464 w 1640088"/>
                <a:gd name="connsiteY566" fmla="*/ 1231687 h 1361472"/>
                <a:gd name="connsiteX567" fmla="*/ 1107825 w 1640088"/>
                <a:gd name="connsiteY567" fmla="*/ 1221593 h 1361472"/>
                <a:gd name="connsiteX568" fmla="*/ 1115234 w 1640088"/>
                <a:gd name="connsiteY568" fmla="*/ 1210271 h 1361472"/>
                <a:gd name="connsiteX569" fmla="*/ 1120300 w 1640088"/>
                <a:gd name="connsiteY569" fmla="*/ 1196245 h 1361472"/>
                <a:gd name="connsiteX570" fmla="*/ 1120997 w 1640088"/>
                <a:gd name="connsiteY570" fmla="*/ 1188139 h 1361472"/>
                <a:gd name="connsiteX571" fmla="*/ 1120870 w 1640088"/>
                <a:gd name="connsiteY571" fmla="*/ 1186030 h 1361472"/>
                <a:gd name="connsiteX572" fmla="*/ 1120110 w 1640088"/>
                <a:gd name="connsiteY572" fmla="*/ 1180958 h 1361472"/>
                <a:gd name="connsiteX573" fmla="*/ 1117450 w 1640088"/>
                <a:gd name="connsiteY573" fmla="*/ 1174740 h 1361472"/>
                <a:gd name="connsiteX574" fmla="*/ 1116121 w 1640088"/>
                <a:gd name="connsiteY574" fmla="*/ 1173061 h 1361472"/>
                <a:gd name="connsiteX575" fmla="*/ 1112891 w 1640088"/>
                <a:gd name="connsiteY575" fmla="*/ 1169458 h 1361472"/>
                <a:gd name="connsiteX576" fmla="*/ 1101619 w 1640088"/>
                <a:gd name="connsiteY576" fmla="*/ 1163474 h 1361472"/>
                <a:gd name="connsiteX577" fmla="*/ 1090854 w 1640088"/>
                <a:gd name="connsiteY577" fmla="*/ 1161359 h 1361472"/>
                <a:gd name="connsiteX578" fmla="*/ 1086865 w 1640088"/>
                <a:gd name="connsiteY578" fmla="*/ 1161175 h 1361472"/>
                <a:gd name="connsiteX579" fmla="*/ 1083445 w 1640088"/>
                <a:gd name="connsiteY579" fmla="*/ 1161359 h 1361472"/>
                <a:gd name="connsiteX580" fmla="*/ 1076099 w 1640088"/>
                <a:gd name="connsiteY580" fmla="*/ 1162771 h 1361472"/>
                <a:gd name="connsiteX581" fmla="*/ 1069894 w 1640088"/>
                <a:gd name="connsiteY581" fmla="*/ 1164734 h 1361472"/>
                <a:gd name="connsiteX582" fmla="*/ 1048744 w 1640088"/>
                <a:gd name="connsiteY582" fmla="*/ 1174740 h 1361472"/>
                <a:gd name="connsiteX583" fmla="*/ 1026960 w 1640088"/>
                <a:gd name="connsiteY583" fmla="*/ 1189051 h 1361472"/>
                <a:gd name="connsiteX584" fmla="*/ 1007076 w 1640088"/>
                <a:gd name="connsiteY584" fmla="*/ 1205395 h 1361472"/>
                <a:gd name="connsiteX585" fmla="*/ 999098 w 1640088"/>
                <a:gd name="connsiteY585" fmla="*/ 1214780 h 1361472"/>
                <a:gd name="connsiteX586" fmla="*/ 996501 w 1640088"/>
                <a:gd name="connsiteY586" fmla="*/ 1213355 h 1361472"/>
                <a:gd name="connsiteX587" fmla="*/ 993398 w 1640088"/>
                <a:gd name="connsiteY587" fmla="*/ 1210537 h 1361472"/>
                <a:gd name="connsiteX588" fmla="*/ 983519 w 1640088"/>
                <a:gd name="connsiteY588" fmla="*/ 1194750 h 1361472"/>
                <a:gd name="connsiteX589" fmla="*/ 982696 w 1640088"/>
                <a:gd name="connsiteY589" fmla="*/ 1192369 h 1361472"/>
                <a:gd name="connsiteX590" fmla="*/ 981683 w 1640088"/>
                <a:gd name="connsiteY590" fmla="*/ 1187233 h 1361472"/>
                <a:gd name="connsiteX591" fmla="*/ 981683 w 1640088"/>
                <a:gd name="connsiteY591" fmla="*/ 1187233 h 1361472"/>
                <a:gd name="connsiteX592" fmla="*/ 982316 w 1640088"/>
                <a:gd name="connsiteY592" fmla="*/ 1191026 h 1361472"/>
                <a:gd name="connsiteX593" fmla="*/ 982507 w 1640088"/>
                <a:gd name="connsiteY593" fmla="*/ 1168337 h 1361472"/>
                <a:gd name="connsiteX594" fmla="*/ 983203 w 1640088"/>
                <a:gd name="connsiteY594" fmla="*/ 1160859 h 1361472"/>
                <a:gd name="connsiteX595" fmla="*/ 986496 w 1640088"/>
                <a:gd name="connsiteY595" fmla="*/ 1146218 h 1361472"/>
                <a:gd name="connsiteX596" fmla="*/ 999034 w 1640088"/>
                <a:gd name="connsiteY596" fmla="*/ 1122307 h 1361472"/>
                <a:gd name="connsiteX597" fmla="*/ 1005367 w 1640088"/>
                <a:gd name="connsiteY597" fmla="*/ 1111542 h 1361472"/>
                <a:gd name="connsiteX598" fmla="*/ 1012902 w 1640088"/>
                <a:gd name="connsiteY598" fmla="*/ 1100270 h 1361472"/>
                <a:gd name="connsiteX599" fmla="*/ 1021641 w 1640088"/>
                <a:gd name="connsiteY599" fmla="*/ 1089689 h 1361472"/>
                <a:gd name="connsiteX600" fmla="*/ 1032722 w 1640088"/>
                <a:gd name="connsiteY600" fmla="*/ 1079063 h 1361472"/>
                <a:gd name="connsiteX601" fmla="*/ 1057989 w 1640088"/>
                <a:gd name="connsiteY601" fmla="*/ 1061224 h 1361472"/>
                <a:gd name="connsiteX602" fmla="*/ 1084522 w 1640088"/>
                <a:gd name="connsiteY602" fmla="*/ 1045792 h 1361472"/>
                <a:gd name="connsiteX603" fmla="*/ 1093071 w 1640088"/>
                <a:gd name="connsiteY603" fmla="*/ 1042208 h 1361472"/>
                <a:gd name="connsiteX604" fmla="*/ 1096870 w 1640088"/>
                <a:gd name="connsiteY604" fmla="*/ 1044241 h 1361472"/>
                <a:gd name="connsiteX605" fmla="*/ 1115614 w 1640088"/>
                <a:gd name="connsiteY605" fmla="*/ 1050244 h 1361472"/>
                <a:gd name="connsiteX606" fmla="*/ 1129609 w 1640088"/>
                <a:gd name="connsiteY606" fmla="*/ 1051200 h 1361472"/>
                <a:gd name="connsiteX607" fmla="*/ 1143667 w 1640088"/>
                <a:gd name="connsiteY607" fmla="*/ 1050371 h 1361472"/>
                <a:gd name="connsiteX608" fmla="*/ 1160764 w 1640088"/>
                <a:gd name="connsiteY608" fmla="*/ 1047489 h 1361472"/>
                <a:gd name="connsiteX609" fmla="*/ 1166844 w 1640088"/>
                <a:gd name="connsiteY609" fmla="*/ 1045026 h 1361472"/>
                <a:gd name="connsiteX610" fmla="*/ 1169123 w 1640088"/>
                <a:gd name="connsiteY610" fmla="*/ 1043823 h 1361472"/>
                <a:gd name="connsiteX611" fmla="*/ 1173239 w 1640088"/>
                <a:gd name="connsiteY611" fmla="*/ 1040511 h 1361472"/>
                <a:gd name="connsiteX612" fmla="*/ 1176785 w 1640088"/>
                <a:gd name="connsiteY612" fmla="*/ 1035230 h 1361472"/>
                <a:gd name="connsiteX613" fmla="*/ 1178685 w 1640088"/>
                <a:gd name="connsiteY613" fmla="*/ 1027751 h 1361472"/>
                <a:gd name="connsiteX614" fmla="*/ 1178178 w 1640088"/>
                <a:gd name="connsiteY614" fmla="*/ 1022058 h 1361472"/>
                <a:gd name="connsiteX615" fmla="*/ 1175962 w 1640088"/>
                <a:gd name="connsiteY615" fmla="*/ 1016916 h 1361472"/>
                <a:gd name="connsiteX616" fmla="*/ 1175012 w 1640088"/>
                <a:gd name="connsiteY616" fmla="*/ 1015713 h 1361472"/>
                <a:gd name="connsiteX617" fmla="*/ 1170579 w 1640088"/>
                <a:gd name="connsiteY617" fmla="*/ 1011616 h 1361472"/>
                <a:gd name="connsiteX618" fmla="*/ 1166844 w 1640088"/>
                <a:gd name="connsiteY618" fmla="*/ 1009564 h 1361472"/>
                <a:gd name="connsiteX619" fmla="*/ 1162347 w 1640088"/>
                <a:gd name="connsiteY619" fmla="*/ 1007969 h 1361472"/>
                <a:gd name="connsiteX620" fmla="*/ 1153545 w 1640088"/>
                <a:gd name="connsiteY620" fmla="*/ 1006474 h 1361472"/>
                <a:gd name="connsiteX621" fmla="*/ 1145567 w 1640088"/>
                <a:gd name="connsiteY621" fmla="*/ 1005689 h 1361472"/>
                <a:gd name="connsiteX622" fmla="*/ 1140691 w 1640088"/>
                <a:gd name="connsiteY622" fmla="*/ 1005334 h 1361472"/>
                <a:gd name="connsiteX623" fmla="*/ 1138157 w 1640088"/>
                <a:gd name="connsiteY623" fmla="*/ 1005252 h 1361472"/>
                <a:gd name="connsiteX624" fmla="*/ 1128722 w 1640088"/>
                <a:gd name="connsiteY624" fmla="*/ 1006063 h 1361472"/>
                <a:gd name="connsiteX625" fmla="*/ 1115171 w 1640088"/>
                <a:gd name="connsiteY625" fmla="*/ 1008652 h 1361472"/>
                <a:gd name="connsiteX626" fmla="*/ 1102126 w 1640088"/>
                <a:gd name="connsiteY626" fmla="*/ 1013168 h 1361472"/>
                <a:gd name="connsiteX627" fmla="*/ 1101683 w 1640088"/>
                <a:gd name="connsiteY627" fmla="*/ 1013313 h 1361472"/>
                <a:gd name="connsiteX628" fmla="*/ 1098136 w 1640088"/>
                <a:gd name="connsiteY628" fmla="*/ 1011059 h 1361472"/>
                <a:gd name="connsiteX629" fmla="*/ 1085092 w 1640088"/>
                <a:gd name="connsiteY629" fmla="*/ 998027 h 1361472"/>
                <a:gd name="connsiteX630" fmla="*/ 1080596 w 1640088"/>
                <a:gd name="connsiteY630" fmla="*/ 991130 h 1361472"/>
                <a:gd name="connsiteX631" fmla="*/ 1079329 w 1640088"/>
                <a:gd name="connsiteY631" fmla="*/ 987021 h 1361472"/>
                <a:gd name="connsiteX632" fmla="*/ 1079076 w 1640088"/>
                <a:gd name="connsiteY632" fmla="*/ 968138 h 1361472"/>
                <a:gd name="connsiteX633" fmla="*/ 1084205 w 1640088"/>
                <a:gd name="connsiteY633" fmla="*/ 948121 h 1361472"/>
                <a:gd name="connsiteX634" fmla="*/ 1093894 w 1640088"/>
                <a:gd name="connsiteY634" fmla="*/ 930865 h 1361472"/>
                <a:gd name="connsiteX635" fmla="*/ 1109725 w 1640088"/>
                <a:gd name="connsiteY635" fmla="*/ 912678 h 1361472"/>
                <a:gd name="connsiteX636" fmla="*/ 1128976 w 1640088"/>
                <a:gd name="connsiteY636" fmla="*/ 895568 h 1361472"/>
                <a:gd name="connsiteX637" fmla="*/ 1141260 w 1640088"/>
                <a:gd name="connsiteY637" fmla="*/ 887184 h 1361472"/>
                <a:gd name="connsiteX638" fmla="*/ 1152912 w 1640088"/>
                <a:gd name="connsiteY638" fmla="*/ 881136 h 1361472"/>
                <a:gd name="connsiteX639" fmla="*/ 1156141 w 1640088"/>
                <a:gd name="connsiteY639" fmla="*/ 881820 h 1361472"/>
                <a:gd name="connsiteX640" fmla="*/ 1174886 w 1640088"/>
                <a:gd name="connsiteY640" fmla="*/ 883657 h 1361472"/>
                <a:gd name="connsiteX641" fmla="*/ 1181915 w 1640088"/>
                <a:gd name="connsiteY641" fmla="*/ 883802 h 1361472"/>
                <a:gd name="connsiteX642" fmla="*/ 1186094 w 1640088"/>
                <a:gd name="connsiteY642" fmla="*/ 883720 h 1361472"/>
                <a:gd name="connsiteX643" fmla="*/ 1195656 w 1640088"/>
                <a:gd name="connsiteY643" fmla="*/ 882536 h 1361472"/>
                <a:gd name="connsiteX644" fmla="*/ 1202432 w 1640088"/>
                <a:gd name="connsiteY644" fmla="*/ 879990 h 1361472"/>
                <a:gd name="connsiteX645" fmla="*/ 1208637 w 1640088"/>
                <a:gd name="connsiteY645" fmla="*/ 875621 h 1361472"/>
                <a:gd name="connsiteX646" fmla="*/ 1212247 w 1640088"/>
                <a:gd name="connsiteY646" fmla="*/ 869136 h 1361472"/>
                <a:gd name="connsiteX647" fmla="*/ 1210790 w 1640088"/>
                <a:gd name="connsiteY647" fmla="*/ 858783 h 1361472"/>
                <a:gd name="connsiteX648" fmla="*/ 1195529 w 1640088"/>
                <a:gd name="connsiteY648" fmla="*/ 850677 h 1361472"/>
                <a:gd name="connsiteX649" fmla="*/ 1180205 w 1640088"/>
                <a:gd name="connsiteY649" fmla="*/ 849329 h 1361472"/>
                <a:gd name="connsiteX650" fmla="*/ 1179508 w 1640088"/>
                <a:gd name="connsiteY650" fmla="*/ 849329 h 1361472"/>
                <a:gd name="connsiteX651" fmla="*/ 1157345 w 1640088"/>
                <a:gd name="connsiteY651" fmla="*/ 853293 h 1361472"/>
                <a:gd name="connsiteX652" fmla="*/ 1156078 w 1640088"/>
                <a:gd name="connsiteY652" fmla="*/ 852938 h 1361472"/>
                <a:gd name="connsiteX653" fmla="*/ 1144363 w 1640088"/>
                <a:gd name="connsiteY653" fmla="*/ 846042 h 1361472"/>
                <a:gd name="connsiteX654" fmla="*/ 1134105 w 1640088"/>
                <a:gd name="connsiteY654" fmla="*/ 837487 h 1361472"/>
                <a:gd name="connsiteX655" fmla="*/ 1132395 w 1640088"/>
                <a:gd name="connsiteY655" fmla="*/ 834751 h 1361472"/>
                <a:gd name="connsiteX656" fmla="*/ 1131319 w 1640088"/>
                <a:gd name="connsiteY656" fmla="*/ 831021 h 1361472"/>
                <a:gd name="connsiteX657" fmla="*/ 1131192 w 1640088"/>
                <a:gd name="connsiteY657" fmla="*/ 821726 h 1361472"/>
                <a:gd name="connsiteX658" fmla="*/ 1134295 w 1640088"/>
                <a:gd name="connsiteY658" fmla="*/ 806084 h 1361472"/>
                <a:gd name="connsiteX659" fmla="*/ 1141577 w 1640088"/>
                <a:gd name="connsiteY659" fmla="*/ 793324 h 1361472"/>
                <a:gd name="connsiteX660" fmla="*/ 1144996 w 1640088"/>
                <a:gd name="connsiteY660" fmla="*/ 789721 h 1361472"/>
                <a:gd name="connsiteX661" fmla="*/ 1153545 w 1640088"/>
                <a:gd name="connsiteY661" fmla="*/ 784934 h 1361472"/>
                <a:gd name="connsiteX662" fmla="*/ 1154622 w 1640088"/>
                <a:gd name="connsiteY662" fmla="*/ 784523 h 1361472"/>
                <a:gd name="connsiteX663" fmla="*/ 1161587 w 1640088"/>
                <a:gd name="connsiteY663" fmla="*/ 784788 h 1361472"/>
                <a:gd name="connsiteX664" fmla="*/ 1164310 w 1640088"/>
                <a:gd name="connsiteY664" fmla="*/ 784725 h 1361472"/>
                <a:gd name="connsiteX665" fmla="*/ 1173492 w 1640088"/>
                <a:gd name="connsiteY665" fmla="*/ 783376 h 1361472"/>
                <a:gd name="connsiteX666" fmla="*/ 1186601 w 1640088"/>
                <a:gd name="connsiteY666" fmla="*/ 772047 h 1361472"/>
                <a:gd name="connsiteX667" fmla="*/ 1186411 w 1640088"/>
                <a:gd name="connsiteY667" fmla="*/ 765481 h 1361472"/>
                <a:gd name="connsiteX668" fmla="*/ 1185081 w 1640088"/>
                <a:gd name="connsiteY668" fmla="*/ 762606 h 1361472"/>
                <a:gd name="connsiteX669" fmla="*/ 1180521 w 1640088"/>
                <a:gd name="connsiteY669" fmla="*/ 758351 h 1361472"/>
                <a:gd name="connsiteX670" fmla="*/ 1170453 w 1640088"/>
                <a:gd name="connsiteY670" fmla="*/ 756058 h 1361472"/>
                <a:gd name="connsiteX671" fmla="*/ 1170073 w 1640088"/>
                <a:gd name="connsiteY671" fmla="*/ 756039 h 1361472"/>
                <a:gd name="connsiteX672" fmla="*/ 1162410 w 1640088"/>
                <a:gd name="connsiteY672" fmla="*/ 757097 h 1361472"/>
                <a:gd name="connsiteX673" fmla="*/ 1160954 w 1640088"/>
                <a:gd name="connsiteY673" fmla="*/ 757318 h 1361472"/>
                <a:gd name="connsiteX674" fmla="*/ 1153229 w 1640088"/>
                <a:gd name="connsiteY674" fmla="*/ 755969 h 1361472"/>
                <a:gd name="connsiteX675" fmla="*/ 1140943 w 1640088"/>
                <a:gd name="connsiteY675" fmla="*/ 752860 h 1361472"/>
                <a:gd name="connsiteX676" fmla="*/ 1139614 w 1640088"/>
                <a:gd name="connsiteY676" fmla="*/ 752176 h 1361472"/>
                <a:gd name="connsiteX677" fmla="*/ 1134801 w 1640088"/>
                <a:gd name="connsiteY677" fmla="*/ 747788 h 1361472"/>
                <a:gd name="connsiteX678" fmla="*/ 1129229 w 1640088"/>
                <a:gd name="connsiteY678" fmla="*/ 738492 h 1361472"/>
                <a:gd name="connsiteX679" fmla="*/ 1128342 w 1640088"/>
                <a:gd name="connsiteY679" fmla="*/ 736168 h 1361472"/>
                <a:gd name="connsiteX680" fmla="*/ 1130875 w 1640088"/>
                <a:gd name="connsiteY680" fmla="*/ 734059 h 1361472"/>
                <a:gd name="connsiteX681" fmla="*/ 1147276 w 1640088"/>
                <a:gd name="connsiteY681" fmla="*/ 716721 h 1361472"/>
                <a:gd name="connsiteX682" fmla="*/ 1149999 w 1640088"/>
                <a:gd name="connsiteY682" fmla="*/ 713130 h 1361472"/>
                <a:gd name="connsiteX683" fmla="*/ 1155191 w 1640088"/>
                <a:gd name="connsiteY683" fmla="*/ 706095 h 1361472"/>
                <a:gd name="connsiteX684" fmla="*/ 1161587 w 1640088"/>
                <a:gd name="connsiteY684" fmla="*/ 695172 h 1361472"/>
                <a:gd name="connsiteX685" fmla="*/ 1167540 w 1640088"/>
                <a:gd name="connsiteY685" fmla="*/ 677903 h 1361472"/>
                <a:gd name="connsiteX686" fmla="*/ 1167287 w 1640088"/>
                <a:gd name="connsiteY686" fmla="*/ 669215 h 1361472"/>
                <a:gd name="connsiteX687" fmla="*/ 1164564 w 1640088"/>
                <a:gd name="connsiteY687" fmla="*/ 663111 h 1361472"/>
                <a:gd name="connsiteX688" fmla="*/ 1158991 w 1640088"/>
                <a:gd name="connsiteY688" fmla="*/ 657741 h 1361472"/>
                <a:gd name="connsiteX689" fmla="*/ 1151772 w 1640088"/>
                <a:gd name="connsiteY689" fmla="*/ 654632 h 1361472"/>
                <a:gd name="connsiteX690" fmla="*/ 1147276 w 1640088"/>
                <a:gd name="connsiteY690" fmla="*/ 654036 h 1361472"/>
                <a:gd name="connsiteX691" fmla="*/ 1139424 w 1640088"/>
                <a:gd name="connsiteY691" fmla="*/ 655069 h 1361472"/>
                <a:gd name="connsiteX692" fmla="*/ 1131508 w 1640088"/>
                <a:gd name="connsiteY692" fmla="*/ 658450 h 1361472"/>
                <a:gd name="connsiteX693" fmla="*/ 1127266 w 1640088"/>
                <a:gd name="connsiteY693" fmla="*/ 661268 h 1361472"/>
                <a:gd name="connsiteX694" fmla="*/ 1119603 w 1640088"/>
                <a:gd name="connsiteY694" fmla="*/ 668246 h 1361472"/>
                <a:gd name="connsiteX695" fmla="*/ 1106115 w 1640088"/>
                <a:gd name="connsiteY695" fmla="*/ 688960 h 1361472"/>
                <a:gd name="connsiteX696" fmla="*/ 1101176 w 1640088"/>
                <a:gd name="connsiteY696" fmla="*/ 701992 h 1361472"/>
                <a:gd name="connsiteX697" fmla="*/ 1098959 w 1640088"/>
                <a:gd name="connsiteY697" fmla="*/ 713840 h 1361472"/>
                <a:gd name="connsiteX698" fmla="*/ 1098010 w 1640088"/>
                <a:gd name="connsiteY698" fmla="*/ 722439 h 1361472"/>
                <a:gd name="connsiteX699" fmla="*/ 1094907 w 1640088"/>
                <a:gd name="connsiteY699" fmla="*/ 724111 h 1361472"/>
                <a:gd name="connsiteX700" fmla="*/ 1080279 w 1640088"/>
                <a:gd name="connsiteY700" fmla="*/ 728835 h 1361472"/>
                <a:gd name="connsiteX701" fmla="*/ 1074327 w 1640088"/>
                <a:gd name="connsiteY701" fmla="*/ 729164 h 1361472"/>
                <a:gd name="connsiteX702" fmla="*/ 1070907 w 1640088"/>
                <a:gd name="connsiteY702" fmla="*/ 729063 h 1361472"/>
                <a:gd name="connsiteX703" fmla="*/ 1042411 w 1640088"/>
                <a:gd name="connsiteY703" fmla="*/ 722294 h 1361472"/>
                <a:gd name="connsiteX704" fmla="*/ 1025884 w 1640088"/>
                <a:gd name="connsiteY704" fmla="*/ 713694 h 1361472"/>
                <a:gd name="connsiteX705" fmla="*/ 1015435 w 1640088"/>
                <a:gd name="connsiteY705" fmla="*/ 703195 h 1361472"/>
                <a:gd name="connsiteX706" fmla="*/ 1010939 w 1640088"/>
                <a:gd name="connsiteY706" fmla="*/ 696711 h 1361472"/>
                <a:gd name="connsiteX707" fmla="*/ 1007773 w 1640088"/>
                <a:gd name="connsiteY707" fmla="*/ 690872 h 1361472"/>
                <a:gd name="connsiteX708" fmla="*/ 1004036 w 1640088"/>
                <a:gd name="connsiteY708" fmla="*/ 679037 h 1361472"/>
                <a:gd name="connsiteX709" fmla="*/ 1003593 w 1640088"/>
                <a:gd name="connsiteY709" fmla="*/ 675142 h 1361472"/>
                <a:gd name="connsiteX710" fmla="*/ 1014042 w 1640088"/>
                <a:gd name="connsiteY710" fmla="*/ 668601 h 1361472"/>
                <a:gd name="connsiteX711" fmla="*/ 1024743 w 1640088"/>
                <a:gd name="connsiteY711" fmla="*/ 657956 h 1361472"/>
                <a:gd name="connsiteX712" fmla="*/ 1034749 w 1640088"/>
                <a:gd name="connsiteY712" fmla="*/ 642866 h 1361472"/>
                <a:gd name="connsiteX713" fmla="*/ 1039688 w 1640088"/>
                <a:gd name="connsiteY713" fmla="*/ 632721 h 1361472"/>
                <a:gd name="connsiteX714" fmla="*/ 1044944 w 1640088"/>
                <a:gd name="connsiteY714" fmla="*/ 619278 h 1361472"/>
                <a:gd name="connsiteX715" fmla="*/ 1047603 w 1640088"/>
                <a:gd name="connsiteY715" fmla="*/ 606372 h 1361472"/>
                <a:gd name="connsiteX716" fmla="*/ 1046274 w 1640088"/>
                <a:gd name="connsiteY716" fmla="*/ 592371 h 1361472"/>
                <a:gd name="connsiteX717" fmla="*/ 1037029 w 1640088"/>
                <a:gd name="connsiteY717" fmla="*/ 580789 h 1361472"/>
                <a:gd name="connsiteX718" fmla="*/ 1031520 w 1640088"/>
                <a:gd name="connsiteY718" fmla="*/ 578554 h 1361472"/>
                <a:gd name="connsiteX719" fmla="*/ 1025567 w 1640088"/>
                <a:gd name="connsiteY719" fmla="*/ 577826 h 1361472"/>
                <a:gd name="connsiteX720" fmla="*/ 1024997 w 1640088"/>
                <a:gd name="connsiteY720" fmla="*/ 577806 h 1361472"/>
                <a:gd name="connsiteX721" fmla="*/ 1019488 w 1640088"/>
                <a:gd name="connsiteY721" fmla="*/ 578674 h 1361472"/>
                <a:gd name="connsiteX722" fmla="*/ 1013852 w 1640088"/>
                <a:gd name="connsiteY722" fmla="*/ 580852 h 1361472"/>
                <a:gd name="connsiteX723" fmla="*/ 1003087 w 1640088"/>
                <a:gd name="connsiteY723" fmla="*/ 589116 h 1361472"/>
                <a:gd name="connsiteX724" fmla="*/ 996564 w 1640088"/>
                <a:gd name="connsiteY724" fmla="*/ 597007 h 1361472"/>
                <a:gd name="connsiteX725" fmla="*/ 988395 w 1640088"/>
                <a:gd name="connsiteY725" fmla="*/ 609481 h 1361472"/>
                <a:gd name="connsiteX726" fmla="*/ 985673 w 1640088"/>
                <a:gd name="connsiteY726" fmla="*/ 616048 h 1361472"/>
                <a:gd name="connsiteX727" fmla="*/ 984659 w 1640088"/>
                <a:gd name="connsiteY727" fmla="*/ 618841 h 1361472"/>
                <a:gd name="connsiteX728" fmla="*/ 982380 w 1640088"/>
                <a:gd name="connsiteY728" fmla="*/ 624970 h 1361472"/>
                <a:gd name="connsiteX729" fmla="*/ 978960 w 1640088"/>
                <a:gd name="connsiteY729" fmla="*/ 635907 h 1361472"/>
                <a:gd name="connsiteX730" fmla="*/ 976554 w 1640088"/>
                <a:gd name="connsiteY730" fmla="*/ 650490 h 1361472"/>
                <a:gd name="connsiteX731" fmla="*/ 976047 w 1640088"/>
                <a:gd name="connsiteY731" fmla="*/ 655778 h 1361472"/>
                <a:gd name="connsiteX732" fmla="*/ 971551 w 1640088"/>
                <a:gd name="connsiteY732" fmla="*/ 656753 h 1361472"/>
                <a:gd name="connsiteX733" fmla="*/ 960090 w 1640088"/>
                <a:gd name="connsiteY733" fmla="*/ 657519 h 1361472"/>
                <a:gd name="connsiteX734" fmla="*/ 955340 w 1640088"/>
                <a:gd name="connsiteY734" fmla="*/ 657393 h 1361472"/>
                <a:gd name="connsiteX735" fmla="*/ 936722 w 1640088"/>
                <a:gd name="connsiteY735" fmla="*/ 652732 h 1361472"/>
                <a:gd name="connsiteX736" fmla="*/ 925325 w 1640088"/>
                <a:gd name="connsiteY736" fmla="*/ 646621 h 1361472"/>
                <a:gd name="connsiteX737" fmla="*/ 922285 w 1640088"/>
                <a:gd name="connsiteY737" fmla="*/ 644506 h 1361472"/>
                <a:gd name="connsiteX738" fmla="*/ 922285 w 1640088"/>
                <a:gd name="connsiteY738" fmla="*/ 644506 h 1361472"/>
                <a:gd name="connsiteX739" fmla="*/ 923741 w 1640088"/>
                <a:gd name="connsiteY739" fmla="*/ 645481 h 1361472"/>
                <a:gd name="connsiteX740" fmla="*/ 906391 w 1640088"/>
                <a:gd name="connsiteY740" fmla="*/ 629574 h 1361472"/>
                <a:gd name="connsiteX741" fmla="*/ 897145 w 1640088"/>
                <a:gd name="connsiteY741" fmla="*/ 615611 h 1361472"/>
                <a:gd name="connsiteX742" fmla="*/ 895562 w 1640088"/>
                <a:gd name="connsiteY742" fmla="*/ 610533 h 1361472"/>
                <a:gd name="connsiteX743" fmla="*/ 895436 w 1640088"/>
                <a:gd name="connsiteY743" fmla="*/ 609133 h 1361472"/>
                <a:gd name="connsiteX744" fmla="*/ 898728 w 1640088"/>
                <a:gd name="connsiteY744" fmla="*/ 606017 h 1361472"/>
                <a:gd name="connsiteX745" fmla="*/ 907150 w 1640088"/>
                <a:gd name="connsiteY745" fmla="*/ 596595 h 1361472"/>
                <a:gd name="connsiteX746" fmla="*/ 922474 w 1640088"/>
                <a:gd name="connsiteY746" fmla="*/ 573330 h 1361472"/>
                <a:gd name="connsiteX747" fmla="*/ 930137 w 1640088"/>
                <a:gd name="connsiteY747" fmla="*/ 548658 h 1361472"/>
                <a:gd name="connsiteX748" fmla="*/ 930707 w 1640088"/>
                <a:gd name="connsiteY748" fmla="*/ 533935 h 1361472"/>
                <a:gd name="connsiteX749" fmla="*/ 927731 w 1640088"/>
                <a:gd name="connsiteY749" fmla="*/ 524431 h 1361472"/>
                <a:gd name="connsiteX750" fmla="*/ 923108 w 1640088"/>
                <a:gd name="connsiteY750" fmla="*/ 517591 h 1361472"/>
                <a:gd name="connsiteX751" fmla="*/ 920955 w 1640088"/>
                <a:gd name="connsiteY751" fmla="*/ 515907 h 1361472"/>
                <a:gd name="connsiteX752" fmla="*/ 915319 w 1640088"/>
                <a:gd name="connsiteY752" fmla="*/ 512659 h 1361472"/>
                <a:gd name="connsiteX753" fmla="*/ 907593 w 1640088"/>
                <a:gd name="connsiteY753" fmla="*/ 510486 h 1361472"/>
                <a:gd name="connsiteX754" fmla="*/ 903351 w 1640088"/>
                <a:gd name="connsiteY754" fmla="*/ 510151 h 1361472"/>
                <a:gd name="connsiteX755" fmla="*/ 898602 w 1640088"/>
                <a:gd name="connsiteY755" fmla="*/ 510670 h 1361472"/>
                <a:gd name="connsiteX756" fmla="*/ 890052 w 1640088"/>
                <a:gd name="connsiteY756" fmla="*/ 514564 h 1361472"/>
                <a:gd name="connsiteX757" fmla="*/ 878274 w 1640088"/>
                <a:gd name="connsiteY757" fmla="*/ 528179 h 1361472"/>
                <a:gd name="connsiteX758" fmla="*/ 874285 w 1640088"/>
                <a:gd name="connsiteY758" fmla="*/ 536893 h 1361472"/>
                <a:gd name="connsiteX759" fmla="*/ 870169 w 1640088"/>
                <a:gd name="connsiteY759" fmla="*/ 549855 h 1361472"/>
                <a:gd name="connsiteX760" fmla="*/ 868079 w 1640088"/>
                <a:gd name="connsiteY760" fmla="*/ 562539 h 1361472"/>
                <a:gd name="connsiteX761" fmla="*/ 866623 w 1640088"/>
                <a:gd name="connsiteY761" fmla="*/ 589116 h 1361472"/>
                <a:gd name="connsiteX762" fmla="*/ 866496 w 1640088"/>
                <a:gd name="connsiteY762" fmla="*/ 593112 h 1361472"/>
                <a:gd name="connsiteX763" fmla="*/ 850222 w 1640088"/>
                <a:gd name="connsiteY763" fmla="*/ 603060 h 1361472"/>
                <a:gd name="connsiteX764" fmla="*/ 832808 w 1640088"/>
                <a:gd name="connsiteY764" fmla="*/ 608570 h 1361472"/>
                <a:gd name="connsiteX765" fmla="*/ 823562 w 1640088"/>
                <a:gd name="connsiteY765" fmla="*/ 609045 h 1361472"/>
                <a:gd name="connsiteX766" fmla="*/ 809631 w 1640088"/>
                <a:gd name="connsiteY766" fmla="*/ 608335 h 1361472"/>
                <a:gd name="connsiteX767" fmla="*/ 794623 w 1640088"/>
                <a:gd name="connsiteY767" fmla="*/ 604821 h 1361472"/>
                <a:gd name="connsiteX768" fmla="*/ 788417 w 1640088"/>
                <a:gd name="connsiteY768" fmla="*/ 602706 h 1361472"/>
                <a:gd name="connsiteX769" fmla="*/ 776132 w 1640088"/>
                <a:gd name="connsiteY769" fmla="*/ 595949 h 1361472"/>
                <a:gd name="connsiteX770" fmla="*/ 767330 w 1640088"/>
                <a:gd name="connsiteY770" fmla="*/ 588768 h 1361472"/>
                <a:gd name="connsiteX771" fmla="*/ 760364 w 1640088"/>
                <a:gd name="connsiteY771" fmla="*/ 581581 h 1361472"/>
                <a:gd name="connsiteX772" fmla="*/ 755932 w 1640088"/>
                <a:gd name="connsiteY772" fmla="*/ 575235 h 1361472"/>
                <a:gd name="connsiteX773" fmla="*/ 767774 w 1640088"/>
                <a:gd name="connsiteY773" fmla="*/ 558030 h 1361472"/>
                <a:gd name="connsiteX774" fmla="*/ 778096 w 1640088"/>
                <a:gd name="connsiteY774" fmla="*/ 534923 h 1361472"/>
                <a:gd name="connsiteX775" fmla="*/ 781072 w 1640088"/>
                <a:gd name="connsiteY775" fmla="*/ 521467 h 1361472"/>
                <a:gd name="connsiteX776" fmla="*/ 781768 w 1640088"/>
                <a:gd name="connsiteY776" fmla="*/ 510544 h 1361472"/>
                <a:gd name="connsiteX777" fmla="*/ 779425 w 1640088"/>
                <a:gd name="connsiteY777" fmla="*/ 501887 h 1361472"/>
                <a:gd name="connsiteX778" fmla="*/ 774486 w 1640088"/>
                <a:gd name="connsiteY778" fmla="*/ 494187 h 1361472"/>
                <a:gd name="connsiteX779" fmla="*/ 762455 w 1640088"/>
                <a:gd name="connsiteY779" fmla="*/ 488013 h 1361472"/>
                <a:gd name="connsiteX780" fmla="*/ 758338 w 1640088"/>
                <a:gd name="connsiteY780" fmla="*/ 487595 h 1361472"/>
                <a:gd name="connsiteX781" fmla="*/ 756122 w 1640088"/>
                <a:gd name="connsiteY781" fmla="*/ 487722 h 1361472"/>
                <a:gd name="connsiteX782" fmla="*/ 746813 w 1640088"/>
                <a:gd name="connsiteY782" fmla="*/ 490539 h 1361472"/>
                <a:gd name="connsiteX783" fmla="*/ 738897 w 1640088"/>
                <a:gd name="connsiteY783" fmla="*/ 496523 h 1361472"/>
                <a:gd name="connsiteX784" fmla="*/ 733388 w 1640088"/>
                <a:gd name="connsiteY784" fmla="*/ 503153 h 1361472"/>
                <a:gd name="connsiteX785" fmla="*/ 724966 w 1640088"/>
                <a:gd name="connsiteY785" fmla="*/ 526248 h 1361472"/>
                <a:gd name="connsiteX786" fmla="*/ 723193 w 1640088"/>
                <a:gd name="connsiteY786" fmla="*/ 541826 h 1361472"/>
                <a:gd name="connsiteX787" fmla="*/ 723130 w 1640088"/>
                <a:gd name="connsiteY787" fmla="*/ 553325 h 1361472"/>
                <a:gd name="connsiteX788" fmla="*/ 723700 w 1640088"/>
                <a:gd name="connsiteY788" fmla="*/ 559018 h 1361472"/>
                <a:gd name="connsiteX789" fmla="*/ 724080 w 1640088"/>
                <a:gd name="connsiteY789" fmla="*/ 561773 h 1361472"/>
                <a:gd name="connsiteX790" fmla="*/ 724966 w 1640088"/>
                <a:gd name="connsiteY790" fmla="*/ 567402 h 1361472"/>
                <a:gd name="connsiteX791" fmla="*/ 715911 w 1640088"/>
                <a:gd name="connsiteY791" fmla="*/ 577990 h 1361472"/>
                <a:gd name="connsiteX792" fmla="*/ 700839 w 1640088"/>
                <a:gd name="connsiteY792" fmla="*/ 592200 h 1361472"/>
                <a:gd name="connsiteX793" fmla="*/ 674307 w 1640088"/>
                <a:gd name="connsiteY793" fmla="*/ 610330 h 1361472"/>
                <a:gd name="connsiteX794" fmla="*/ 660946 w 1640088"/>
                <a:gd name="connsiteY794" fmla="*/ 617226 h 1361472"/>
                <a:gd name="connsiteX795" fmla="*/ 643088 w 1640088"/>
                <a:gd name="connsiteY795" fmla="*/ 624622 h 1361472"/>
                <a:gd name="connsiteX796" fmla="*/ 631246 w 1640088"/>
                <a:gd name="connsiteY796" fmla="*/ 628789 h 1361472"/>
                <a:gd name="connsiteX797" fmla="*/ 615478 w 1640088"/>
                <a:gd name="connsiteY797" fmla="*/ 633279 h 1361472"/>
                <a:gd name="connsiteX798" fmla="*/ 601294 w 1640088"/>
                <a:gd name="connsiteY798" fmla="*/ 636325 h 1361472"/>
                <a:gd name="connsiteX799" fmla="*/ 574191 w 1640088"/>
                <a:gd name="connsiteY799" fmla="*/ 638275 h 1361472"/>
                <a:gd name="connsiteX800" fmla="*/ 557727 w 1640088"/>
                <a:gd name="connsiteY800" fmla="*/ 637610 h 1361472"/>
                <a:gd name="connsiteX801" fmla="*/ 537083 w 1640088"/>
                <a:gd name="connsiteY801" fmla="*/ 634482 h 1361472"/>
                <a:gd name="connsiteX802" fmla="*/ 516250 w 1640088"/>
                <a:gd name="connsiteY802" fmla="*/ 628371 h 1361472"/>
                <a:gd name="connsiteX803" fmla="*/ 496492 w 1640088"/>
                <a:gd name="connsiteY803" fmla="*/ 619335 h 1361472"/>
                <a:gd name="connsiteX804" fmla="*/ 480851 w 1640088"/>
                <a:gd name="connsiteY804" fmla="*/ 609684 h 1361472"/>
                <a:gd name="connsiteX805" fmla="*/ 458687 w 1640088"/>
                <a:gd name="connsiteY805" fmla="*/ 589059 h 1361472"/>
                <a:gd name="connsiteX806" fmla="*/ 446719 w 1640088"/>
                <a:gd name="connsiteY806" fmla="*/ 570803 h 1361472"/>
                <a:gd name="connsiteX807" fmla="*/ 441336 w 1640088"/>
                <a:gd name="connsiteY807" fmla="*/ 554649 h 1361472"/>
                <a:gd name="connsiteX808" fmla="*/ 428925 w 1640088"/>
                <a:gd name="connsiteY808" fmla="*/ 545714 h 1361472"/>
                <a:gd name="connsiteX809" fmla="*/ 425189 w 1640088"/>
                <a:gd name="connsiteY809" fmla="*/ 546277 h 1361472"/>
                <a:gd name="connsiteX810" fmla="*/ 416640 w 1640088"/>
                <a:gd name="connsiteY810" fmla="*/ 562330 h 1361472"/>
                <a:gd name="connsiteX811" fmla="*/ 420756 w 1640088"/>
                <a:gd name="connsiteY811" fmla="*/ 575590 h 1361472"/>
                <a:gd name="connsiteX812" fmla="*/ 427659 w 1640088"/>
                <a:gd name="connsiteY812" fmla="*/ 589965 h 1361472"/>
                <a:gd name="connsiteX813" fmla="*/ 437727 w 1640088"/>
                <a:gd name="connsiteY813" fmla="*/ 604466 h 1361472"/>
                <a:gd name="connsiteX814" fmla="*/ 440640 w 1640088"/>
                <a:gd name="connsiteY814" fmla="*/ 608069 h 1361472"/>
                <a:gd name="connsiteX815" fmla="*/ 439817 w 1640088"/>
                <a:gd name="connsiteY815" fmla="*/ 610456 h 1361472"/>
                <a:gd name="connsiteX816" fmla="*/ 441463 w 1640088"/>
                <a:gd name="connsiteY816" fmla="*/ 620892 h 1361472"/>
                <a:gd name="connsiteX817" fmla="*/ 443743 w 1640088"/>
                <a:gd name="connsiteY817" fmla="*/ 623565 h 1361472"/>
                <a:gd name="connsiteX818" fmla="*/ 444376 w 1640088"/>
                <a:gd name="connsiteY818" fmla="*/ 624141 h 1361472"/>
                <a:gd name="connsiteX819" fmla="*/ 447669 w 1640088"/>
                <a:gd name="connsiteY819" fmla="*/ 629137 h 1361472"/>
                <a:gd name="connsiteX820" fmla="*/ 457548 w 1640088"/>
                <a:gd name="connsiteY820" fmla="*/ 659716 h 1361472"/>
                <a:gd name="connsiteX821" fmla="*/ 459954 w 1640088"/>
                <a:gd name="connsiteY821" fmla="*/ 690726 h 1361472"/>
                <a:gd name="connsiteX822" fmla="*/ 459891 w 1640088"/>
                <a:gd name="connsiteY822" fmla="*/ 721876 h 1361472"/>
                <a:gd name="connsiteX823" fmla="*/ 458941 w 1640088"/>
                <a:gd name="connsiteY823" fmla="*/ 727303 h 1361472"/>
                <a:gd name="connsiteX824" fmla="*/ 446530 w 1640088"/>
                <a:gd name="connsiteY824" fmla="*/ 708267 h 1361472"/>
                <a:gd name="connsiteX825" fmla="*/ 437727 w 1640088"/>
                <a:gd name="connsiteY825" fmla="*/ 697641 h 1361472"/>
                <a:gd name="connsiteX826" fmla="*/ 425569 w 1640088"/>
                <a:gd name="connsiteY826" fmla="*/ 687408 h 1361472"/>
                <a:gd name="connsiteX827" fmla="*/ 418286 w 1640088"/>
                <a:gd name="connsiteY827" fmla="*/ 684236 h 1361472"/>
                <a:gd name="connsiteX828" fmla="*/ 410941 w 1640088"/>
                <a:gd name="connsiteY828" fmla="*/ 682741 h 1361472"/>
                <a:gd name="connsiteX829" fmla="*/ 409865 w 1640088"/>
                <a:gd name="connsiteY829" fmla="*/ 682729 h 1361472"/>
                <a:gd name="connsiteX830" fmla="*/ 396693 w 1640088"/>
                <a:gd name="connsiteY830" fmla="*/ 686066 h 1361472"/>
                <a:gd name="connsiteX831" fmla="*/ 387384 w 1640088"/>
                <a:gd name="connsiteY831" fmla="*/ 693968 h 1361472"/>
                <a:gd name="connsiteX832" fmla="*/ 384471 w 1640088"/>
                <a:gd name="connsiteY832" fmla="*/ 698053 h 1361472"/>
                <a:gd name="connsiteX833" fmla="*/ 380609 w 1640088"/>
                <a:gd name="connsiteY833" fmla="*/ 706507 h 1361472"/>
                <a:gd name="connsiteX834" fmla="*/ 379089 w 1640088"/>
                <a:gd name="connsiteY834" fmla="*/ 712143 h 1361472"/>
                <a:gd name="connsiteX835" fmla="*/ 377885 w 1640088"/>
                <a:gd name="connsiteY835" fmla="*/ 725188 h 1361472"/>
                <a:gd name="connsiteX836" fmla="*/ 382192 w 1640088"/>
                <a:gd name="connsiteY836" fmla="*/ 740955 h 1361472"/>
                <a:gd name="connsiteX837" fmla="*/ 398276 w 1640088"/>
                <a:gd name="connsiteY837" fmla="*/ 762517 h 1361472"/>
                <a:gd name="connsiteX838" fmla="*/ 408914 w 1640088"/>
                <a:gd name="connsiteY838" fmla="*/ 769793 h 1361472"/>
                <a:gd name="connsiteX839" fmla="*/ 421010 w 1640088"/>
                <a:gd name="connsiteY839" fmla="*/ 774080 h 1361472"/>
                <a:gd name="connsiteX840" fmla="*/ 431458 w 1640088"/>
                <a:gd name="connsiteY840" fmla="*/ 775486 h 1361472"/>
                <a:gd name="connsiteX841" fmla="*/ 434751 w 1640088"/>
                <a:gd name="connsiteY841" fmla="*/ 775594 h 1361472"/>
                <a:gd name="connsiteX842" fmla="*/ 449379 w 1640088"/>
                <a:gd name="connsiteY842" fmla="*/ 773314 h 1361472"/>
                <a:gd name="connsiteX843" fmla="*/ 450329 w 1640088"/>
                <a:gd name="connsiteY843" fmla="*/ 772960 h 1361472"/>
                <a:gd name="connsiteX844" fmla="*/ 450329 w 1640088"/>
                <a:gd name="connsiteY844" fmla="*/ 773023 h 1361472"/>
                <a:gd name="connsiteX845" fmla="*/ 451215 w 1640088"/>
                <a:gd name="connsiteY845" fmla="*/ 779007 h 1361472"/>
                <a:gd name="connsiteX846" fmla="*/ 451595 w 1640088"/>
                <a:gd name="connsiteY846" fmla="*/ 797542 h 1361472"/>
                <a:gd name="connsiteX847" fmla="*/ 448809 w 1640088"/>
                <a:gd name="connsiteY847" fmla="*/ 817413 h 1361472"/>
                <a:gd name="connsiteX848" fmla="*/ 443490 w 1640088"/>
                <a:gd name="connsiteY848" fmla="*/ 839475 h 1361472"/>
                <a:gd name="connsiteX849" fmla="*/ 434117 w 1640088"/>
                <a:gd name="connsiteY849" fmla="*/ 858302 h 1361472"/>
                <a:gd name="connsiteX850" fmla="*/ 426962 w 1640088"/>
                <a:gd name="connsiteY850" fmla="*/ 869719 h 1361472"/>
                <a:gd name="connsiteX851" fmla="*/ 425822 w 1640088"/>
                <a:gd name="connsiteY851" fmla="*/ 864204 h 1361472"/>
                <a:gd name="connsiteX852" fmla="*/ 418160 w 1640088"/>
                <a:gd name="connsiteY852" fmla="*/ 841945 h 1361472"/>
                <a:gd name="connsiteX853" fmla="*/ 412777 w 1640088"/>
                <a:gd name="connsiteY853" fmla="*/ 832288 h 1361472"/>
                <a:gd name="connsiteX854" fmla="*/ 403786 w 1640088"/>
                <a:gd name="connsiteY854" fmla="*/ 820725 h 1361472"/>
                <a:gd name="connsiteX855" fmla="*/ 396693 w 1640088"/>
                <a:gd name="connsiteY855" fmla="*/ 813272 h 1361472"/>
                <a:gd name="connsiteX856" fmla="*/ 373580 w 1640088"/>
                <a:gd name="connsiteY856" fmla="*/ 800797 h 1361472"/>
                <a:gd name="connsiteX857" fmla="*/ 368134 w 1640088"/>
                <a:gd name="connsiteY857" fmla="*/ 799309 h 1361472"/>
                <a:gd name="connsiteX858" fmla="*/ 361168 w 1640088"/>
                <a:gd name="connsiteY858" fmla="*/ 798397 h 1361472"/>
                <a:gd name="connsiteX859" fmla="*/ 360028 w 1640088"/>
                <a:gd name="connsiteY859" fmla="*/ 798378 h 1361472"/>
                <a:gd name="connsiteX860" fmla="*/ 350720 w 1640088"/>
                <a:gd name="connsiteY860" fmla="*/ 799600 h 1361472"/>
                <a:gd name="connsiteX861" fmla="*/ 348693 w 1640088"/>
                <a:gd name="connsiteY861" fmla="*/ 800284 h 1361472"/>
                <a:gd name="connsiteX862" fmla="*/ 343628 w 1640088"/>
                <a:gd name="connsiteY862" fmla="*/ 802620 h 1361472"/>
                <a:gd name="connsiteX863" fmla="*/ 337611 w 1640088"/>
                <a:gd name="connsiteY863" fmla="*/ 807142 h 1361472"/>
                <a:gd name="connsiteX864" fmla="*/ 333306 w 1640088"/>
                <a:gd name="connsiteY864" fmla="*/ 811632 h 1361472"/>
                <a:gd name="connsiteX865" fmla="*/ 323427 w 1640088"/>
                <a:gd name="connsiteY865" fmla="*/ 830876 h 1361472"/>
                <a:gd name="connsiteX866" fmla="*/ 321274 w 1640088"/>
                <a:gd name="connsiteY866" fmla="*/ 847929 h 1361472"/>
                <a:gd name="connsiteX867" fmla="*/ 324757 w 1640088"/>
                <a:gd name="connsiteY867" fmla="*/ 868934 h 1361472"/>
                <a:gd name="connsiteX868" fmla="*/ 335458 w 1640088"/>
                <a:gd name="connsiteY868" fmla="*/ 890768 h 1361472"/>
                <a:gd name="connsiteX869" fmla="*/ 347300 w 1640088"/>
                <a:gd name="connsiteY869" fmla="*/ 904642 h 1361472"/>
                <a:gd name="connsiteX870" fmla="*/ 359459 w 1640088"/>
                <a:gd name="connsiteY870" fmla="*/ 913881 h 1361472"/>
                <a:gd name="connsiteX871" fmla="*/ 365474 w 1640088"/>
                <a:gd name="connsiteY871" fmla="*/ 916490 h 1361472"/>
                <a:gd name="connsiteX872" fmla="*/ 370414 w 1640088"/>
                <a:gd name="connsiteY872" fmla="*/ 918048 h 1361472"/>
                <a:gd name="connsiteX873" fmla="*/ 376302 w 1640088"/>
                <a:gd name="connsiteY873" fmla="*/ 919448 h 1361472"/>
                <a:gd name="connsiteX874" fmla="*/ 390107 w 1640088"/>
                <a:gd name="connsiteY874" fmla="*/ 920942 h 1361472"/>
                <a:gd name="connsiteX875" fmla="*/ 390994 w 1640088"/>
                <a:gd name="connsiteY875" fmla="*/ 920942 h 1361472"/>
                <a:gd name="connsiteX876" fmla="*/ 408724 w 1640088"/>
                <a:gd name="connsiteY876" fmla="*/ 916136 h 1361472"/>
                <a:gd name="connsiteX877" fmla="*/ 409295 w 1640088"/>
                <a:gd name="connsiteY877" fmla="*/ 924254 h 1361472"/>
                <a:gd name="connsiteX878" fmla="*/ 409548 w 1640088"/>
                <a:gd name="connsiteY878" fmla="*/ 941225 h 1361472"/>
                <a:gd name="connsiteX879" fmla="*/ 408662 w 1640088"/>
                <a:gd name="connsiteY879" fmla="*/ 955397 h 1361472"/>
                <a:gd name="connsiteX880" fmla="*/ 404292 w 1640088"/>
                <a:gd name="connsiteY880" fmla="*/ 992099 h 1361472"/>
                <a:gd name="connsiteX881" fmla="*/ 398276 w 1640088"/>
                <a:gd name="connsiteY881" fmla="*/ 1029246 h 1361472"/>
                <a:gd name="connsiteX882" fmla="*/ 393653 w 1640088"/>
                <a:gd name="connsiteY882" fmla="*/ 1048876 h 1361472"/>
                <a:gd name="connsiteX883" fmla="*/ 387891 w 1640088"/>
                <a:gd name="connsiteY883" fmla="*/ 1069267 h 1361472"/>
                <a:gd name="connsiteX884" fmla="*/ 376619 w 1640088"/>
                <a:gd name="connsiteY884" fmla="*/ 1104209 h 1361472"/>
                <a:gd name="connsiteX885" fmla="*/ 373516 w 1640088"/>
                <a:gd name="connsiteY885" fmla="*/ 1110984 h 1361472"/>
                <a:gd name="connsiteX886" fmla="*/ 368894 w 1640088"/>
                <a:gd name="connsiteY886" fmla="*/ 1119641 h 1361472"/>
                <a:gd name="connsiteX887" fmla="*/ 363385 w 1640088"/>
                <a:gd name="connsiteY887" fmla="*/ 1128798 h 1361472"/>
                <a:gd name="connsiteX888" fmla="*/ 357685 w 1640088"/>
                <a:gd name="connsiteY888" fmla="*/ 1137479 h 1361472"/>
                <a:gd name="connsiteX889" fmla="*/ 354646 w 1640088"/>
                <a:gd name="connsiteY889" fmla="*/ 1141551 h 1361472"/>
                <a:gd name="connsiteX890" fmla="*/ 344197 w 1640088"/>
                <a:gd name="connsiteY890" fmla="*/ 1152968 h 1361472"/>
                <a:gd name="connsiteX891" fmla="*/ 326973 w 1640088"/>
                <a:gd name="connsiteY891" fmla="*/ 1164589 h 1361472"/>
                <a:gd name="connsiteX892" fmla="*/ 326846 w 1640088"/>
                <a:gd name="connsiteY892" fmla="*/ 1164589 h 1361472"/>
                <a:gd name="connsiteX893" fmla="*/ 330836 w 1640088"/>
                <a:gd name="connsiteY893" fmla="*/ 1157629 h 1361472"/>
                <a:gd name="connsiteX894" fmla="*/ 338751 w 1640088"/>
                <a:gd name="connsiteY894" fmla="*/ 1138182 h 1361472"/>
                <a:gd name="connsiteX895" fmla="*/ 338751 w 1640088"/>
                <a:gd name="connsiteY895" fmla="*/ 1138182 h 1361472"/>
                <a:gd name="connsiteX896" fmla="*/ 338688 w 1640088"/>
                <a:gd name="connsiteY896" fmla="*/ 1138410 h 1361472"/>
                <a:gd name="connsiteX897" fmla="*/ 338688 w 1640088"/>
                <a:gd name="connsiteY897" fmla="*/ 1138410 h 1361472"/>
                <a:gd name="connsiteX898" fmla="*/ 342424 w 1640088"/>
                <a:gd name="connsiteY898" fmla="*/ 1127822 h 1361472"/>
                <a:gd name="connsiteX899" fmla="*/ 345274 w 1640088"/>
                <a:gd name="connsiteY899" fmla="*/ 1116038 h 1361472"/>
                <a:gd name="connsiteX900" fmla="*/ 346983 w 1640088"/>
                <a:gd name="connsiteY900" fmla="*/ 1102594 h 1361472"/>
                <a:gd name="connsiteX901" fmla="*/ 345400 w 1640088"/>
                <a:gd name="connsiteY901" fmla="*/ 1088631 h 1361472"/>
                <a:gd name="connsiteX902" fmla="*/ 343944 w 1640088"/>
                <a:gd name="connsiteY902" fmla="*/ 1082647 h 1361472"/>
                <a:gd name="connsiteX903" fmla="*/ 337168 w 1640088"/>
                <a:gd name="connsiteY903" fmla="*/ 1065942 h 1361472"/>
                <a:gd name="connsiteX904" fmla="*/ 330963 w 1640088"/>
                <a:gd name="connsiteY904" fmla="*/ 1055880 h 1361472"/>
                <a:gd name="connsiteX905" fmla="*/ 326150 w 1640088"/>
                <a:gd name="connsiteY905" fmla="*/ 1050371 h 1361472"/>
                <a:gd name="connsiteX906" fmla="*/ 316144 w 1640088"/>
                <a:gd name="connsiteY906" fmla="*/ 1043386 h 1361472"/>
                <a:gd name="connsiteX907" fmla="*/ 307976 w 1640088"/>
                <a:gd name="connsiteY907" fmla="*/ 1040593 h 1361472"/>
                <a:gd name="connsiteX908" fmla="*/ 300124 w 1640088"/>
                <a:gd name="connsiteY908" fmla="*/ 1039580 h 1361472"/>
                <a:gd name="connsiteX909" fmla="*/ 297400 w 1640088"/>
                <a:gd name="connsiteY909" fmla="*/ 1039865 h 1361472"/>
                <a:gd name="connsiteX910" fmla="*/ 292145 w 1640088"/>
                <a:gd name="connsiteY910" fmla="*/ 1040942 h 1361472"/>
                <a:gd name="connsiteX911" fmla="*/ 287459 w 1640088"/>
                <a:gd name="connsiteY911" fmla="*/ 1043120 h 1361472"/>
                <a:gd name="connsiteX912" fmla="*/ 282773 w 1640088"/>
                <a:gd name="connsiteY912" fmla="*/ 1046767 h 1361472"/>
                <a:gd name="connsiteX913" fmla="*/ 263459 w 1640088"/>
                <a:gd name="connsiteY913" fmla="*/ 1071172 h 1361472"/>
                <a:gd name="connsiteX914" fmla="*/ 253517 w 1640088"/>
                <a:gd name="connsiteY914" fmla="*/ 1087016 h 1361472"/>
                <a:gd name="connsiteX915" fmla="*/ 247754 w 1640088"/>
                <a:gd name="connsiteY915" fmla="*/ 1101948 h 1361472"/>
                <a:gd name="connsiteX916" fmla="*/ 246361 w 1640088"/>
                <a:gd name="connsiteY916" fmla="*/ 1107027 h 1361472"/>
                <a:gd name="connsiteX917" fmla="*/ 245221 w 1640088"/>
                <a:gd name="connsiteY917" fmla="*/ 1113302 h 1361472"/>
                <a:gd name="connsiteX918" fmla="*/ 244778 w 1640088"/>
                <a:gd name="connsiteY918" fmla="*/ 1122395 h 1361472"/>
                <a:gd name="connsiteX919" fmla="*/ 245791 w 1640088"/>
                <a:gd name="connsiteY919" fmla="*/ 1129089 h 1361472"/>
                <a:gd name="connsiteX920" fmla="*/ 246614 w 1640088"/>
                <a:gd name="connsiteY920" fmla="*/ 1132255 h 1361472"/>
                <a:gd name="connsiteX921" fmla="*/ 258076 w 1640088"/>
                <a:gd name="connsiteY921" fmla="*/ 1155932 h 1361472"/>
                <a:gd name="connsiteX922" fmla="*/ 273654 w 1640088"/>
                <a:gd name="connsiteY922" fmla="*/ 1175385 h 1361472"/>
                <a:gd name="connsiteX923" fmla="*/ 280556 w 1640088"/>
                <a:gd name="connsiteY923" fmla="*/ 1180730 h 1361472"/>
                <a:gd name="connsiteX924" fmla="*/ 272261 w 1640088"/>
                <a:gd name="connsiteY924" fmla="*/ 1188557 h 1361472"/>
                <a:gd name="connsiteX925" fmla="*/ 264092 w 1640088"/>
                <a:gd name="connsiteY925" fmla="*/ 1194136 h 1361472"/>
                <a:gd name="connsiteX926" fmla="*/ 245221 w 1640088"/>
                <a:gd name="connsiteY926" fmla="*/ 1199062 h 1361472"/>
                <a:gd name="connsiteX927" fmla="*/ 223627 w 1640088"/>
                <a:gd name="connsiteY927" fmla="*/ 1200570 h 1361472"/>
                <a:gd name="connsiteX928" fmla="*/ 208493 w 1640088"/>
                <a:gd name="connsiteY928" fmla="*/ 1199905 h 1361472"/>
                <a:gd name="connsiteX929" fmla="*/ 189876 w 1640088"/>
                <a:gd name="connsiteY929" fmla="*/ 1195953 h 1361472"/>
                <a:gd name="connsiteX930" fmla="*/ 182657 w 1640088"/>
                <a:gd name="connsiteY930" fmla="*/ 1193338 h 1361472"/>
                <a:gd name="connsiteX931" fmla="*/ 169296 w 1640088"/>
                <a:gd name="connsiteY931" fmla="*/ 1186714 h 1361472"/>
                <a:gd name="connsiteX932" fmla="*/ 165369 w 1640088"/>
                <a:gd name="connsiteY932" fmla="*/ 1183979 h 1361472"/>
                <a:gd name="connsiteX933" fmla="*/ 165369 w 1640088"/>
                <a:gd name="connsiteY933" fmla="*/ 1183979 h 1361472"/>
                <a:gd name="connsiteX934" fmla="*/ 165369 w 1640088"/>
                <a:gd name="connsiteY934" fmla="*/ 1183998 h 1361472"/>
                <a:gd name="connsiteX935" fmla="*/ 165369 w 1640088"/>
                <a:gd name="connsiteY935" fmla="*/ 1183998 h 1361472"/>
                <a:gd name="connsiteX936" fmla="*/ 155364 w 1640088"/>
                <a:gd name="connsiteY936" fmla="*/ 1176152 h 1361472"/>
                <a:gd name="connsiteX937" fmla="*/ 146562 w 1640088"/>
                <a:gd name="connsiteY937" fmla="*/ 1168401 h 1361472"/>
                <a:gd name="connsiteX938" fmla="*/ 137316 w 1640088"/>
                <a:gd name="connsiteY938" fmla="*/ 1158750 h 1361472"/>
                <a:gd name="connsiteX939" fmla="*/ 129718 w 1640088"/>
                <a:gd name="connsiteY939" fmla="*/ 1150030 h 1361472"/>
                <a:gd name="connsiteX940" fmla="*/ 114330 w 1640088"/>
                <a:gd name="connsiteY940" fmla="*/ 1127620 h 1361472"/>
                <a:gd name="connsiteX941" fmla="*/ 107808 w 1640088"/>
                <a:gd name="connsiteY941" fmla="*/ 1103709 h 1361472"/>
                <a:gd name="connsiteX942" fmla="*/ 106035 w 1640088"/>
                <a:gd name="connsiteY942" fmla="*/ 1089689 h 1361472"/>
                <a:gd name="connsiteX943" fmla="*/ 106478 w 1640088"/>
                <a:gd name="connsiteY943" fmla="*/ 1068975 h 1361472"/>
                <a:gd name="connsiteX944" fmla="*/ 109011 w 1640088"/>
                <a:gd name="connsiteY944" fmla="*/ 1047901 h 1361472"/>
                <a:gd name="connsiteX945" fmla="*/ 114393 w 1640088"/>
                <a:gd name="connsiteY945" fmla="*/ 1046495 h 1361472"/>
                <a:gd name="connsiteX946" fmla="*/ 128388 w 1640088"/>
                <a:gd name="connsiteY946" fmla="*/ 1041423 h 1361472"/>
                <a:gd name="connsiteX947" fmla="*/ 149855 w 1640088"/>
                <a:gd name="connsiteY947" fmla="*/ 1030221 h 1361472"/>
                <a:gd name="connsiteX948" fmla="*/ 158910 w 1640088"/>
                <a:gd name="connsiteY948" fmla="*/ 1022552 h 1361472"/>
                <a:gd name="connsiteX949" fmla="*/ 168599 w 1640088"/>
                <a:gd name="connsiteY949" fmla="*/ 1000490 h 1361472"/>
                <a:gd name="connsiteX950" fmla="*/ 166193 w 1640088"/>
                <a:gd name="connsiteY950" fmla="*/ 985963 h 1361472"/>
                <a:gd name="connsiteX951" fmla="*/ 159164 w 1640088"/>
                <a:gd name="connsiteY951" fmla="*/ 976458 h 1361472"/>
                <a:gd name="connsiteX952" fmla="*/ 152641 w 1640088"/>
                <a:gd name="connsiteY952" fmla="*/ 971677 h 1361472"/>
                <a:gd name="connsiteX953" fmla="*/ 146942 w 1640088"/>
                <a:gd name="connsiteY953" fmla="*/ 969765 h 1361472"/>
                <a:gd name="connsiteX954" fmla="*/ 140356 w 1640088"/>
                <a:gd name="connsiteY954" fmla="*/ 969125 h 1361472"/>
                <a:gd name="connsiteX955" fmla="*/ 138520 w 1640088"/>
                <a:gd name="connsiteY955" fmla="*/ 969069 h 1361472"/>
                <a:gd name="connsiteX956" fmla="*/ 129274 w 1640088"/>
                <a:gd name="connsiteY956" fmla="*/ 970183 h 1361472"/>
                <a:gd name="connsiteX957" fmla="*/ 119206 w 1640088"/>
                <a:gd name="connsiteY957" fmla="*/ 974350 h 1361472"/>
                <a:gd name="connsiteX958" fmla="*/ 116990 w 1640088"/>
                <a:gd name="connsiteY958" fmla="*/ 976167 h 1361472"/>
                <a:gd name="connsiteX959" fmla="*/ 113443 w 1640088"/>
                <a:gd name="connsiteY959" fmla="*/ 979276 h 1361472"/>
                <a:gd name="connsiteX960" fmla="*/ 110721 w 1640088"/>
                <a:gd name="connsiteY960" fmla="*/ 982240 h 1361472"/>
                <a:gd name="connsiteX961" fmla="*/ 102805 w 1640088"/>
                <a:gd name="connsiteY961" fmla="*/ 993012 h 1361472"/>
                <a:gd name="connsiteX962" fmla="*/ 93813 w 1640088"/>
                <a:gd name="connsiteY962" fmla="*/ 1012819 h 1361472"/>
                <a:gd name="connsiteX963" fmla="*/ 90013 w 1640088"/>
                <a:gd name="connsiteY963" fmla="*/ 1025636 h 1361472"/>
                <a:gd name="connsiteX964" fmla="*/ 89317 w 1640088"/>
                <a:gd name="connsiteY964" fmla="*/ 1025636 h 1361472"/>
                <a:gd name="connsiteX965" fmla="*/ 82034 w 1640088"/>
                <a:gd name="connsiteY965" fmla="*/ 1025142 h 1361472"/>
                <a:gd name="connsiteX966" fmla="*/ 73296 w 1640088"/>
                <a:gd name="connsiteY966" fmla="*/ 1023255 h 1361472"/>
                <a:gd name="connsiteX967" fmla="*/ 63734 w 1640088"/>
                <a:gd name="connsiteY967" fmla="*/ 1017683 h 1361472"/>
                <a:gd name="connsiteX968" fmla="*/ 52272 w 1640088"/>
                <a:gd name="connsiteY968" fmla="*/ 1006328 h 1361472"/>
                <a:gd name="connsiteX969" fmla="*/ 39417 w 1640088"/>
                <a:gd name="connsiteY969" fmla="*/ 987439 h 1361472"/>
                <a:gd name="connsiteX970" fmla="*/ 32958 w 1640088"/>
                <a:gd name="connsiteY970" fmla="*/ 970126 h 1361472"/>
                <a:gd name="connsiteX971" fmla="*/ 28019 w 1640088"/>
                <a:gd name="connsiteY971" fmla="*/ 951996 h 1361472"/>
                <a:gd name="connsiteX972" fmla="*/ 26499 w 1640088"/>
                <a:gd name="connsiteY972" fmla="*/ 918542 h 1361472"/>
                <a:gd name="connsiteX973" fmla="*/ 27069 w 1640088"/>
                <a:gd name="connsiteY973" fmla="*/ 882042 h 1361472"/>
                <a:gd name="connsiteX974" fmla="*/ 40874 w 1640088"/>
                <a:gd name="connsiteY974" fmla="*/ 824955 h 1361472"/>
                <a:gd name="connsiteX975" fmla="*/ 48156 w 1640088"/>
                <a:gd name="connsiteY975" fmla="*/ 808402 h 1361472"/>
                <a:gd name="connsiteX976" fmla="*/ 57022 w 1640088"/>
                <a:gd name="connsiteY976" fmla="*/ 791209 h 1361472"/>
                <a:gd name="connsiteX977" fmla="*/ 75512 w 1640088"/>
                <a:gd name="connsiteY977" fmla="*/ 760054 h 1361472"/>
                <a:gd name="connsiteX978" fmla="*/ 96979 w 1640088"/>
                <a:gd name="connsiteY978" fmla="*/ 733989 h 1361472"/>
                <a:gd name="connsiteX979" fmla="*/ 110467 w 1640088"/>
                <a:gd name="connsiteY979" fmla="*/ 720596 h 1361472"/>
                <a:gd name="connsiteX980" fmla="*/ 121866 w 1640088"/>
                <a:gd name="connsiteY980" fmla="*/ 710313 h 1361472"/>
                <a:gd name="connsiteX981" fmla="*/ 141559 w 1640088"/>
                <a:gd name="connsiteY981" fmla="*/ 695799 h 1361472"/>
                <a:gd name="connsiteX982" fmla="*/ 146055 w 1640088"/>
                <a:gd name="connsiteY982" fmla="*/ 692835 h 1361472"/>
                <a:gd name="connsiteX983" fmla="*/ 171385 w 1640088"/>
                <a:gd name="connsiteY983" fmla="*/ 695362 h 1361472"/>
                <a:gd name="connsiteX984" fmla="*/ 177717 w 1640088"/>
                <a:gd name="connsiteY984" fmla="*/ 695425 h 1361472"/>
                <a:gd name="connsiteX985" fmla="*/ 197538 w 1640088"/>
                <a:gd name="connsiteY985" fmla="*/ 694450 h 1361472"/>
                <a:gd name="connsiteX986" fmla="*/ 226097 w 1640088"/>
                <a:gd name="connsiteY986" fmla="*/ 683742 h 1361472"/>
                <a:gd name="connsiteX987" fmla="*/ 230277 w 1640088"/>
                <a:gd name="connsiteY987" fmla="*/ 675497 h 1361472"/>
                <a:gd name="connsiteX988" fmla="*/ 230023 w 1640088"/>
                <a:gd name="connsiteY988" fmla="*/ 669741 h 1361472"/>
                <a:gd name="connsiteX989" fmla="*/ 228377 w 1640088"/>
                <a:gd name="connsiteY989" fmla="*/ 665701 h 1361472"/>
                <a:gd name="connsiteX990" fmla="*/ 224641 w 1640088"/>
                <a:gd name="connsiteY990" fmla="*/ 661971 h 1361472"/>
                <a:gd name="connsiteX991" fmla="*/ 218372 w 1640088"/>
                <a:gd name="connsiteY991" fmla="*/ 658596 h 1361472"/>
                <a:gd name="connsiteX992" fmla="*/ 207544 w 1640088"/>
                <a:gd name="connsiteY992" fmla="*/ 656113 h 1361472"/>
                <a:gd name="connsiteX993" fmla="*/ 195195 w 1640088"/>
                <a:gd name="connsiteY993" fmla="*/ 654720 h 1361472"/>
                <a:gd name="connsiteX994" fmla="*/ 191839 w 1640088"/>
                <a:gd name="connsiteY994" fmla="*/ 654575 h 1361472"/>
                <a:gd name="connsiteX995" fmla="*/ 177465 w 1640088"/>
                <a:gd name="connsiteY995" fmla="*/ 656398 h 1361472"/>
                <a:gd name="connsiteX996" fmla="*/ 161760 w 1640088"/>
                <a:gd name="connsiteY996" fmla="*/ 661186 h 1361472"/>
                <a:gd name="connsiteX997" fmla="*/ 150868 w 1640088"/>
                <a:gd name="connsiteY997" fmla="*/ 665637 h 1361472"/>
                <a:gd name="connsiteX998" fmla="*/ 144979 w 1640088"/>
                <a:gd name="connsiteY998" fmla="*/ 668183 h 1361472"/>
                <a:gd name="connsiteX999" fmla="*/ 134087 w 1640088"/>
                <a:gd name="connsiteY999" fmla="*/ 664935 h 1361472"/>
                <a:gd name="connsiteX1000" fmla="*/ 126805 w 1640088"/>
                <a:gd name="connsiteY1000" fmla="*/ 661122 h 1361472"/>
                <a:gd name="connsiteX1001" fmla="*/ 112873 w 1640088"/>
                <a:gd name="connsiteY1001" fmla="*/ 647888 h 1361472"/>
                <a:gd name="connsiteX1002" fmla="*/ 112113 w 1640088"/>
                <a:gd name="connsiteY1002" fmla="*/ 646805 h 1361472"/>
                <a:gd name="connsiteX1003" fmla="*/ 107491 w 1640088"/>
                <a:gd name="connsiteY1003" fmla="*/ 639915 h 1361472"/>
                <a:gd name="connsiteX1004" fmla="*/ 104008 w 1640088"/>
                <a:gd name="connsiteY1004" fmla="*/ 633627 h 1361472"/>
                <a:gd name="connsiteX1005" fmla="*/ 101349 w 1640088"/>
                <a:gd name="connsiteY1005" fmla="*/ 623647 h 1361472"/>
                <a:gd name="connsiteX1006" fmla="*/ 101665 w 1640088"/>
                <a:gd name="connsiteY1006" fmla="*/ 599888 h 1361472"/>
                <a:gd name="connsiteX1007" fmla="*/ 103755 w 1640088"/>
                <a:gd name="connsiteY1007" fmla="*/ 588141 h 1361472"/>
                <a:gd name="connsiteX1008" fmla="*/ 106921 w 1640088"/>
                <a:gd name="connsiteY1008" fmla="*/ 578472 h 1361472"/>
                <a:gd name="connsiteX1009" fmla="*/ 116040 w 1640088"/>
                <a:gd name="connsiteY1009" fmla="*/ 563451 h 1361472"/>
                <a:gd name="connsiteX1010" fmla="*/ 123576 w 1640088"/>
                <a:gd name="connsiteY1010" fmla="*/ 553794 h 1361472"/>
                <a:gd name="connsiteX1011" fmla="*/ 131997 w 1640088"/>
                <a:gd name="connsiteY1011" fmla="*/ 544580 h 1361472"/>
                <a:gd name="connsiteX1012" fmla="*/ 150425 w 1640088"/>
                <a:gd name="connsiteY1012" fmla="*/ 527888 h 1361472"/>
                <a:gd name="connsiteX1013" fmla="*/ 159480 w 1640088"/>
                <a:gd name="connsiteY1013" fmla="*/ 521049 h 1361472"/>
                <a:gd name="connsiteX1014" fmla="*/ 170688 w 1640088"/>
                <a:gd name="connsiteY1014" fmla="*/ 513988 h 1361472"/>
                <a:gd name="connsiteX1015" fmla="*/ 191649 w 1640088"/>
                <a:gd name="connsiteY1015" fmla="*/ 502736 h 1361472"/>
                <a:gd name="connsiteX1016" fmla="*/ 209443 w 1640088"/>
                <a:gd name="connsiteY1016" fmla="*/ 496023 h 1361472"/>
                <a:gd name="connsiteX1017" fmla="*/ 211026 w 1640088"/>
                <a:gd name="connsiteY1017" fmla="*/ 495542 h 1361472"/>
                <a:gd name="connsiteX1018" fmla="*/ 217928 w 1640088"/>
                <a:gd name="connsiteY1018" fmla="*/ 499772 h 1361472"/>
                <a:gd name="connsiteX1019" fmla="*/ 238825 w 1640088"/>
                <a:gd name="connsiteY1019" fmla="*/ 507726 h 1361472"/>
                <a:gd name="connsiteX1020" fmla="*/ 263649 w 1640088"/>
                <a:gd name="connsiteY1020" fmla="*/ 511867 h 1361472"/>
                <a:gd name="connsiteX1021" fmla="*/ 265865 w 1640088"/>
                <a:gd name="connsiteY1021" fmla="*/ 511956 h 1361472"/>
                <a:gd name="connsiteX1022" fmla="*/ 272261 w 1640088"/>
                <a:gd name="connsiteY1022" fmla="*/ 511316 h 1361472"/>
                <a:gd name="connsiteX1023" fmla="*/ 282710 w 1640088"/>
                <a:gd name="connsiteY1023" fmla="*/ 506111 h 1361472"/>
                <a:gd name="connsiteX1024" fmla="*/ 285369 w 1640088"/>
                <a:gd name="connsiteY1024" fmla="*/ 502381 h 1361472"/>
                <a:gd name="connsiteX1025" fmla="*/ 286319 w 1640088"/>
                <a:gd name="connsiteY1025" fmla="*/ 496296 h 1361472"/>
                <a:gd name="connsiteX1026" fmla="*/ 279290 w 1640088"/>
                <a:gd name="connsiteY1026" fmla="*/ 484403 h 1361472"/>
                <a:gd name="connsiteX1027" fmla="*/ 269664 w 1640088"/>
                <a:gd name="connsiteY1027" fmla="*/ 478413 h 1361472"/>
                <a:gd name="connsiteX1028" fmla="*/ 263586 w 1640088"/>
                <a:gd name="connsiteY1028" fmla="*/ 475931 h 1361472"/>
                <a:gd name="connsiteX1029" fmla="*/ 244968 w 1640088"/>
                <a:gd name="connsiteY1029" fmla="*/ 472619 h 1361472"/>
                <a:gd name="connsiteX1030" fmla="*/ 230910 w 1640088"/>
                <a:gd name="connsiteY1030" fmla="*/ 471688 h 1361472"/>
                <a:gd name="connsiteX1031" fmla="*/ 227237 w 1640088"/>
                <a:gd name="connsiteY1031" fmla="*/ 471789 h 1361472"/>
                <a:gd name="connsiteX1032" fmla="*/ 219195 w 1640088"/>
                <a:gd name="connsiteY1032" fmla="*/ 472619 h 1361472"/>
                <a:gd name="connsiteX1033" fmla="*/ 215523 w 1640088"/>
                <a:gd name="connsiteY1033" fmla="*/ 468825 h 1361472"/>
                <a:gd name="connsiteX1034" fmla="*/ 207796 w 1640088"/>
                <a:gd name="connsiteY1034" fmla="*/ 456420 h 1361472"/>
                <a:gd name="connsiteX1035" fmla="*/ 203807 w 1640088"/>
                <a:gd name="connsiteY1035" fmla="*/ 444591 h 1361472"/>
                <a:gd name="connsiteX1036" fmla="*/ 203364 w 1640088"/>
                <a:gd name="connsiteY1036" fmla="*/ 432826 h 1361472"/>
                <a:gd name="connsiteX1037" fmla="*/ 205263 w 1640088"/>
                <a:gd name="connsiteY1037" fmla="*/ 424169 h 1361472"/>
                <a:gd name="connsiteX1038" fmla="*/ 207796 w 1640088"/>
                <a:gd name="connsiteY1038" fmla="*/ 419508 h 1361472"/>
                <a:gd name="connsiteX1039" fmla="*/ 227111 w 1640088"/>
                <a:gd name="connsiteY1039" fmla="*/ 400492 h 1361472"/>
                <a:gd name="connsiteX1040" fmla="*/ 237496 w 1640088"/>
                <a:gd name="connsiteY1040" fmla="*/ 393507 h 1361472"/>
                <a:gd name="connsiteX1041" fmla="*/ 248007 w 1640088"/>
                <a:gd name="connsiteY1041" fmla="*/ 387998 h 1361472"/>
                <a:gd name="connsiteX1042" fmla="*/ 255860 w 1640088"/>
                <a:gd name="connsiteY1042" fmla="*/ 384687 h 1361472"/>
                <a:gd name="connsiteX1043" fmla="*/ 267955 w 1640088"/>
                <a:gd name="connsiteY1043" fmla="*/ 381248 h 1361472"/>
                <a:gd name="connsiteX1044" fmla="*/ 280556 w 1640088"/>
                <a:gd name="connsiteY1044" fmla="*/ 378632 h 1361472"/>
                <a:gd name="connsiteX1045" fmla="*/ 298224 w 1640088"/>
                <a:gd name="connsiteY1045" fmla="*/ 376872 h 1361472"/>
                <a:gd name="connsiteX1046" fmla="*/ 301073 w 1640088"/>
                <a:gd name="connsiteY1046" fmla="*/ 376815 h 1361472"/>
                <a:gd name="connsiteX1047" fmla="*/ 315511 w 1640088"/>
                <a:gd name="connsiteY1047" fmla="*/ 377575 h 1361472"/>
                <a:gd name="connsiteX1048" fmla="*/ 343628 w 1640088"/>
                <a:gd name="connsiteY1048" fmla="*/ 382451 h 1361472"/>
                <a:gd name="connsiteX1049" fmla="*/ 370983 w 1640088"/>
                <a:gd name="connsiteY1049" fmla="*/ 390544 h 1361472"/>
                <a:gd name="connsiteX1050" fmla="*/ 392450 w 1640088"/>
                <a:gd name="connsiteY1050" fmla="*/ 401049 h 1361472"/>
                <a:gd name="connsiteX1051" fmla="*/ 411131 w 1640088"/>
                <a:gd name="connsiteY1051" fmla="*/ 413018 h 1361472"/>
                <a:gd name="connsiteX1052" fmla="*/ 412777 w 1640088"/>
                <a:gd name="connsiteY1052" fmla="*/ 414221 h 1361472"/>
                <a:gd name="connsiteX1053" fmla="*/ 412967 w 1640088"/>
                <a:gd name="connsiteY1053" fmla="*/ 437695 h 1361472"/>
                <a:gd name="connsiteX1054" fmla="*/ 417970 w 1640088"/>
                <a:gd name="connsiteY1054" fmla="*/ 453685 h 1361472"/>
                <a:gd name="connsiteX1055" fmla="*/ 422086 w 1640088"/>
                <a:gd name="connsiteY1055" fmla="*/ 458409 h 1361472"/>
                <a:gd name="connsiteX1056" fmla="*/ 427152 w 1640088"/>
                <a:gd name="connsiteY1056" fmla="*/ 461638 h 1361472"/>
                <a:gd name="connsiteX1057" fmla="*/ 433421 w 1640088"/>
                <a:gd name="connsiteY1057" fmla="*/ 463335 h 1361472"/>
                <a:gd name="connsiteX1058" fmla="*/ 433928 w 1640088"/>
                <a:gd name="connsiteY1058" fmla="*/ 463316 h 1361472"/>
                <a:gd name="connsiteX1059" fmla="*/ 438044 w 1640088"/>
                <a:gd name="connsiteY1059" fmla="*/ 462778 h 1361472"/>
                <a:gd name="connsiteX1060" fmla="*/ 441653 w 1640088"/>
                <a:gd name="connsiteY1060" fmla="*/ 461081 h 1361472"/>
                <a:gd name="connsiteX1061" fmla="*/ 446086 w 1640088"/>
                <a:gd name="connsiteY1061" fmla="*/ 456502 h 1361472"/>
                <a:gd name="connsiteX1062" fmla="*/ 448492 w 1640088"/>
                <a:gd name="connsiteY1062" fmla="*/ 451633 h 1361472"/>
                <a:gd name="connsiteX1063" fmla="*/ 449189 w 1640088"/>
                <a:gd name="connsiteY1063" fmla="*/ 440367 h 1361472"/>
                <a:gd name="connsiteX1064" fmla="*/ 445643 w 1640088"/>
                <a:gd name="connsiteY1064" fmla="*/ 426898 h 1361472"/>
                <a:gd name="connsiteX1065" fmla="*/ 440324 w 1640088"/>
                <a:gd name="connsiteY1065" fmla="*/ 415779 h 1361472"/>
                <a:gd name="connsiteX1066" fmla="*/ 436777 w 1640088"/>
                <a:gd name="connsiteY1066" fmla="*/ 410415 h 1361472"/>
                <a:gd name="connsiteX1067" fmla="*/ 437284 w 1640088"/>
                <a:gd name="connsiteY1067" fmla="*/ 401341 h 1361472"/>
                <a:gd name="connsiteX1068" fmla="*/ 440513 w 1640088"/>
                <a:gd name="connsiteY1068" fmla="*/ 380868 h 1361472"/>
                <a:gd name="connsiteX1069" fmla="*/ 446909 w 1640088"/>
                <a:gd name="connsiteY1069" fmla="*/ 361712 h 1361472"/>
                <a:gd name="connsiteX1070" fmla="*/ 457104 w 1640088"/>
                <a:gd name="connsiteY1070" fmla="*/ 337497 h 1361472"/>
                <a:gd name="connsiteX1071" fmla="*/ 470276 w 1640088"/>
                <a:gd name="connsiteY1071" fmla="*/ 314441 h 1361472"/>
                <a:gd name="connsiteX1072" fmla="*/ 485790 w 1640088"/>
                <a:gd name="connsiteY1072" fmla="*/ 289295 h 1361472"/>
                <a:gd name="connsiteX1073" fmla="*/ 500482 w 1640088"/>
                <a:gd name="connsiteY1073" fmla="*/ 266941 h 1361472"/>
                <a:gd name="connsiteX1074" fmla="*/ 510487 w 1640088"/>
                <a:gd name="connsiteY1074" fmla="*/ 254143 h 1361472"/>
                <a:gd name="connsiteX1075" fmla="*/ 520872 w 1640088"/>
                <a:gd name="connsiteY1075" fmla="*/ 241941 h 1361472"/>
                <a:gd name="connsiteX1076" fmla="*/ 532650 w 1640088"/>
                <a:gd name="connsiteY1076" fmla="*/ 228681 h 1361472"/>
                <a:gd name="connsiteX1077" fmla="*/ 545505 w 1640088"/>
                <a:gd name="connsiteY1077" fmla="*/ 215446 h 1361472"/>
                <a:gd name="connsiteX1078" fmla="*/ 557347 w 1640088"/>
                <a:gd name="connsiteY1078" fmla="*/ 204301 h 1361472"/>
                <a:gd name="connsiteX1079" fmla="*/ 570708 w 1640088"/>
                <a:gd name="connsiteY1079" fmla="*/ 191680 h 1361472"/>
                <a:gd name="connsiteX1080" fmla="*/ 595025 w 1640088"/>
                <a:gd name="connsiteY1080" fmla="*/ 169105 h 1361472"/>
                <a:gd name="connsiteX1081" fmla="*/ 595025 w 1640088"/>
                <a:gd name="connsiteY1081" fmla="*/ 169105 h 1361472"/>
                <a:gd name="connsiteX1082" fmla="*/ 607816 w 1640088"/>
                <a:gd name="connsiteY1082" fmla="*/ 159055 h 1361472"/>
                <a:gd name="connsiteX1083" fmla="*/ 624977 w 1640088"/>
                <a:gd name="connsiteY1083" fmla="*/ 147436 h 1361472"/>
                <a:gd name="connsiteX1084" fmla="*/ 657083 w 1640088"/>
                <a:gd name="connsiteY1084" fmla="*/ 128274 h 1361472"/>
                <a:gd name="connsiteX1085" fmla="*/ 682096 w 1640088"/>
                <a:gd name="connsiteY1085" fmla="*/ 120010 h 1361472"/>
                <a:gd name="connsiteX1086" fmla="*/ 692924 w 1640088"/>
                <a:gd name="connsiteY1086" fmla="*/ 119351 h 1361472"/>
                <a:gd name="connsiteX1087" fmla="*/ 703880 w 1640088"/>
                <a:gd name="connsiteY1087" fmla="*/ 119820 h 1361472"/>
                <a:gd name="connsiteX1088" fmla="*/ 713315 w 1640088"/>
                <a:gd name="connsiteY1088" fmla="*/ 121150 h 1361472"/>
                <a:gd name="connsiteX1089" fmla="*/ 718887 w 1640088"/>
                <a:gd name="connsiteY1089" fmla="*/ 122765 h 1361472"/>
                <a:gd name="connsiteX1090" fmla="*/ 724460 w 1640088"/>
                <a:gd name="connsiteY1090" fmla="*/ 125437 h 1361472"/>
                <a:gd name="connsiteX1091" fmla="*/ 728006 w 1640088"/>
                <a:gd name="connsiteY1091" fmla="*/ 127634 h 1361472"/>
                <a:gd name="connsiteX1092" fmla="*/ 734211 w 1640088"/>
                <a:gd name="connsiteY1092" fmla="*/ 132706 h 1361472"/>
                <a:gd name="connsiteX1093" fmla="*/ 743457 w 1640088"/>
                <a:gd name="connsiteY1093" fmla="*/ 142591 h 1361472"/>
                <a:gd name="connsiteX1094" fmla="*/ 745674 w 1640088"/>
                <a:gd name="connsiteY1094" fmla="*/ 145238 h 1361472"/>
                <a:gd name="connsiteX1095" fmla="*/ 747763 w 1640088"/>
                <a:gd name="connsiteY1095" fmla="*/ 147910 h 1361472"/>
                <a:gd name="connsiteX1096" fmla="*/ 736681 w 1640088"/>
                <a:gd name="connsiteY1096" fmla="*/ 166680 h 1361472"/>
                <a:gd name="connsiteX1097" fmla="*/ 730918 w 1640088"/>
                <a:gd name="connsiteY1097" fmla="*/ 177040 h 1361472"/>
                <a:gd name="connsiteX1098" fmla="*/ 725790 w 1640088"/>
                <a:gd name="connsiteY1098" fmla="*/ 189863 h 1361472"/>
                <a:gd name="connsiteX1099" fmla="*/ 718697 w 1640088"/>
                <a:gd name="connsiteY1099" fmla="*/ 213540 h 1361472"/>
                <a:gd name="connsiteX1100" fmla="*/ 716734 w 1640088"/>
                <a:gd name="connsiteY1100" fmla="*/ 224812 h 1361472"/>
                <a:gd name="connsiteX1101" fmla="*/ 715974 w 1640088"/>
                <a:gd name="connsiteY1101" fmla="*/ 238268 h 1361472"/>
                <a:gd name="connsiteX1102" fmla="*/ 716987 w 1640088"/>
                <a:gd name="connsiteY1102" fmla="*/ 245170 h 1361472"/>
                <a:gd name="connsiteX1103" fmla="*/ 719267 w 1640088"/>
                <a:gd name="connsiteY1103" fmla="*/ 251446 h 1361472"/>
                <a:gd name="connsiteX1104" fmla="*/ 723447 w 1640088"/>
                <a:gd name="connsiteY1104" fmla="*/ 256936 h 1361472"/>
                <a:gd name="connsiteX1105" fmla="*/ 728892 w 1640088"/>
                <a:gd name="connsiteY1105" fmla="*/ 260748 h 1361472"/>
                <a:gd name="connsiteX1106" fmla="*/ 730602 w 1640088"/>
                <a:gd name="connsiteY1106" fmla="*/ 261451 h 1361472"/>
                <a:gd name="connsiteX1107" fmla="*/ 735098 w 1640088"/>
                <a:gd name="connsiteY1107" fmla="*/ 262711 h 1361472"/>
                <a:gd name="connsiteX1108" fmla="*/ 737568 w 1640088"/>
                <a:gd name="connsiteY1108" fmla="*/ 262920 h 1361472"/>
                <a:gd name="connsiteX1109" fmla="*/ 752322 w 1640088"/>
                <a:gd name="connsiteY1109" fmla="*/ 257512 h 1361472"/>
                <a:gd name="connsiteX1110" fmla="*/ 761314 w 1640088"/>
                <a:gd name="connsiteY1110" fmla="*/ 247140 h 1361472"/>
                <a:gd name="connsiteX1111" fmla="*/ 767710 w 1640088"/>
                <a:gd name="connsiteY1111" fmla="*/ 232638 h 1361472"/>
                <a:gd name="connsiteX1112" fmla="*/ 772776 w 1640088"/>
                <a:gd name="connsiteY1112" fmla="*/ 211862 h 1361472"/>
                <a:gd name="connsiteX1113" fmla="*/ 776386 w 1640088"/>
                <a:gd name="connsiteY1113" fmla="*/ 183853 h 1361472"/>
                <a:gd name="connsiteX1114" fmla="*/ 777146 w 1640088"/>
                <a:gd name="connsiteY1114" fmla="*/ 172379 h 1361472"/>
                <a:gd name="connsiteX1115" fmla="*/ 775879 w 1640088"/>
                <a:gd name="connsiteY1115" fmla="*/ 155262 h 1361472"/>
                <a:gd name="connsiteX1116" fmla="*/ 774486 w 1640088"/>
                <a:gd name="connsiteY1116" fmla="*/ 149962 h 1361472"/>
                <a:gd name="connsiteX1117" fmla="*/ 801209 w 1640088"/>
                <a:gd name="connsiteY1117" fmla="*/ 120529 h 1361472"/>
                <a:gd name="connsiteX1118" fmla="*/ 830401 w 1640088"/>
                <a:gd name="connsiteY1118" fmla="*/ 92394 h 1361472"/>
                <a:gd name="connsiteX1119" fmla="*/ 862443 w 1640088"/>
                <a:gd name="connsiteY1119" fmla="*/ 68597 h 1361472"/>
                <a:gd name="connsiteX1120" fmla="*/ 881884 w 1640088"/>
                <a:gd name="connsiteY1120" fmla="*/ 57369 h 1361472"/>
                <a:gd name="connsiteX1121" fmla="*/ 899298 w 1640088"/>
                <a:gd name="connsiteY1121" fmla="*/ 48232 h 1361472"/>
                <a:gd name="connsiteX1122" fmla="*/ 927604 w 1640088"/>
                <a:gd name="connsiteY1122" fmla="*/ 36738 h 1361472"/>
                <a:gd name="connsiteX1123" fmla="*/ 937230 w 1640088"/>
                <a:gd name="connsiteY1123" fmla="*/ 33503 h 1361472"/>
                <a:gd name="connsiteX1124" fmla="*/ 944322 w 1640088"/>
                <a:gd name="connsiteY1124" fmla="*/ 31514 h 1361472"/>
                <a:gd name="connsiteX1125" fmla="*/ 950844 w 1640088"/>
                <a:gd name="connsiteY1125" fmla="*/ 29760 h 1361472"/>
                <a:gd name="connsiteX1126" fmla="*/ 959773 w 1640088"/>
                <a:gd name="connsiteY1126" fmla="*/ 28000 h 1361472"/>
                <a:gd name="connsiteX1127" fmla="*/ 968511 w 1640088"/>
                <a:gd name="connsiteY1127" fmla="*/ 26796 h 1361472"/>
                <a:gd name="connsiteX1128" fmla="*/ 981683 w 1640088"/>
                <a:gd name="connsiteY1128" fmla="*/ 25923 h 1361472"/>
                <a:gd name="connsiteX1129" fmla="*/ 983203 w 1640088"/>
                <a:gd name="connsiteY1129" fmla="*/ -547 h 1361472"/>
                <a:gd name="connsiteX1130" fmla="*/ 935013 w 1640088"/>
                <a:gd name="connsiteY1130" fmla="*/ 6868 h 1361472"/>
                <a:gd name="connsiteX1131" fmla="*/ 911329 w 1640088"/>
                <a:gd name="connsiteY1131" fmla="*/ 15259 h 1361472"/>
                <a:gd name="connsiteX1132" fmla="*/ 899235 w 1640088"/>
                <a:gd name="connsiteY1132" fmla="*/ 20394 h 1361472"/>
                <a:gd name="connsiteX1133" fmla="*/ 886000 w 1640088"/>
                <a:gd name="connsiteY1133" fmla="*/ 26530 h 1361472"/>
                <a:gd name="connsiteX1134" fmla="*/ 862570 w 1640088"/>
                <a:gd name="connsiteY1134" fmla="*/ 39347 h 1361472"/>
                <a:gd name="connsiteX1135" fmla="*/ 842370 w 1640088"/>
                <a:gd name="connsiteY1135" fmla="*/ 52316 h 1361472"/>
                <a:gd name="connsiteX1136" fmla="*/ 821156 w 1640088"/>
                <a:gd name="connsiteY1136" fmla="*/ 68717 h 1361472"/>
                <a:gd name="connsiteX1137" fmla="*/ 800322 w 1640088"/>
                <a:gd name="connsiteY1137" fmla="*/ 87467 h 1361472"/>
                <a:gd name="connsiteX1138" fmla="*/ 766064 w 1640088"/>
                <a:gd name="connsiteY1138" fmla="*/ 123613 h 1361472"/>
                <a:gd name="connsiteX1139" fmla="*/ 761757 w 1640088"/>
                <a:gd name="connsiteY1139" fmla="*/ 128635 h 1361472"/>
                <a:gd name="connsiteX1140" fmla="*/ 754919 w 1640088"/>
                <a:gd name="connsiteY1140" fmla="*/ 120181 h 1361472"/>
                <a:gd name="connsiteX1141" fmla="*/ 744090 w 1640088"/>
                <a:gd name="connsiteY1141" fmla="*/ 109884 h 1361472"/>
                <a:gd name="connsiteX1142" fmla="*/ 732692 w 1640088"/>
                <a:gd name="connsiteY1142" fmla="*/ 102260 h 1361472"/>
                <a:gd name="connsiteX1143" fmla="*/ 720850 w 1640088"/>
                <a:gd name="connsiteY1143" fmla="*/ 97618 h 1361472"/>
                <a:gd name="connsiteX1144" fmla="*/ 710401 w 1640088"/>
                <a:gd name="connsiteY1144" fmla="*/ 95864 h 1361472"/>
                <a:gd name="connsiteX1145" fmla="*/ 700966 w 1640088"/>
                <a:gd name="connsiteY1145" fmla="*/ 94946 h 1361472"/>
                <a:gd name="connsiteX1146" fmla="*/ 691151 w 1640088"/>
                <a:gd name="connsiteY1146" fmla="*/ 94471 h 1361472"/>
                <a:gd name="connsiteX1147" fmla="*/ 674877 w 1640088"/>
                <a:gd name="connsiteY1147" fmla="*/ 96143 h 1361472"/>
                <a:gd name="connsiteX1148" fmla="*/ 651637 w 1640088"/>
                <a:gd name="connsiteY1148" fmla="*/ 103520 h 1361472"/>
                <a:gd name="connsiteX1149" fmla="*/ 605727 w 1640088"/>
                <a:gd name="connsiteY1149" fmla="*/ 130249 h 1361472"/>
                <a:gd name="connsiteX1150" fmla="*/ 596544 w 1640088"/>
                <a:gd name="connsiteY1150" fmla="*/ 136436 h 1361472"/>
                <a:gd name="connsiteX1151" fmla="*/ 586223 w 1640088"/>
                <a:gd name="connsiteY1151" fmla="*/ 144326 h 1361472"/>
                <a:gd name="connsiteX1152" fmla="*/ 565896 w 1640088"/>
                <a:gd name="connsiteY1152" fmla="*/ 162101 h 1361472"/>
                <a:gd name="connsiteX1153" fmla="*/ 548608 w 1640088"/>
                <a:gd name="connsiteY1153" fmla="*/ 178655 h 1361472"/>
                <a:gd name="connsiteX1154" fmla="*/ 529231 w 1640088"/>
                <a:gd name="connsiteY1154" fmla="*/ 197487 h 1361472"/>
                <a:gd name="connsiteX1155" fmla="*/ 495352 w 1640088"/>
                <a:gd name="connsiteY1155" fmla="*/ 235102 h 1361472"/>
                <a:gd name="connsiteX1156" fmla="*/ 478508 w 1640088"/>
                <a:gd name="connsiteY1156" fmla="*/ 257227 h 1361472"/>
                <a:gd name="connsiteX1157" fmla="*/ 465020 w 1640088"/>
                <a:gd name="connsiteY1157" fmla="*/ 278086 h 1361472"/>
                <a:gd name="connsiteX1158" fmla="*/ 452039 w 1640088"/>
                <a:gd name="connsiteY1158" fmla="*/ 299091 h 1361472"/>
                <a:gd name="connsiteX1159" fmla="*/ 439753 w 1640088"/>
                <a:gd name="connsiteY1159" fmla="*/ 319931 h 1361472"/>
                <a:gd name="connsiteX1160" fmla="*/ 435131 w 1640088"/>
                <a:gd name="connsiteY1160" fmla="*/ 328955 h 1361472"/>
                <a:gd name="connsiteX1161" fmla="*/ 430002 w 1640088"/>
                <a:gd name="connsiteY1161" fmla="*/ 341284 h 1361472"/>
                <a:gd name="connsiteX1162" fmla="*/ 420629 w 1640088"/>
                <a:gd name="connsiteY1162" fmla="*/ 365316 h 1361472"/>
                <a:gd name="connsiteX1163" fmla="*/ 417590 w 1640088"/>
                <a:gd name="connsiteY1163" fmla="*/ 375378 h 1361472"/>
                <a:gd name="connsiteX1164" fmla="*/ 415247 w 1640088"/>
                <a:gd name="connsiteY1164" fmla="*/ 388353 h 1361472"/>
                <a:gd name="connsiteX1165" fmla="*/ 414741 w 1640088"/>
                <a:gd name="connsiteY1165" fmla="*/ 391811 h 1361472"/>
                <a:gd name="connsiteX1166" fmla="*/ 407079 w 1640088"/>
                <a:gd name="connsiteY1166" fmla="*/ 386523 h 1361472"/>
                <a:gd name="connsiteX1167" fmla="*/ 385738 w 1640088"/>
                <a:gd name="connsiteY1167" fmla="*/ 374409 h 1361472"/>
                <a:gd name="connsiteX1168" fmla="*/ 373263 w 1640088"/>
                <a:gd name="connsiteY1168" fmla="*/ 368976 h 1361472"/>
                <a:gd name="connsiteX1169" fmla="*/ 359965 w 1640088"/>
                <a:gd name="connsiteY1169" fmla="*/ 364543 h 1361472"/>
                <a:gd name="connsiteX1170" fmla="*/ 337422 w 1640088"/>
                <a:gd name="connsiteY1170" fmla="*/ 358831 h 1361472"/>
                <a:gd name="connsiteX1171" fmla="*/ 324757 w 1640088"/>
                <a:gd name="connsiteY1171" fmla="*/ 356571 h 1361472"/>
                <a:gd name="connsiteX1172" fmla="*/ 308419 w 1640088"/>
                <a:gd name="connsiteY1172" fmla="*/ 354664 h 1361472"/>
                <a:gd name="connsiteX1173" fmla="*/ 299047 w 1640088"/>
                <a:gd name="connsiteY1173" fmla="*/ 354234 h 1361472"/>
                <a:gd name="connsiteX1174" fmla="*/ 270108 w 1640088"/>
                <a:gd name="connsiteY1174" fmla="*/ 357216 h 1361472"/>
                <a:gd name="connsiteX1175" fmla="*/ 258266 w 1640088"/>
                <a:gd name="connsiteY1175" fmla="*/ 359470 h 1361472"/>
                <a:gd name="connsiteX1176" fmla="*/ 239966 w 1640088"/>
                <a:gd name="connsiteY1176" fmla="*/ 365588 h 1361472"/>
                <a:gd name="connsiteX1177" fmla="*/ 226541 w 1640088"/>
                <a:gd name="connsiteY1177" fmla="*/ 371939 h 1361472"/>
                <a:gd name="connsiteX1178" fmla="*/ 217295 w 1640088"/>
                <a:gd name="connsiteY1178" fmla="*/ 377847 h 1361472"/>
                <a:gd name="connsiteX1179" fmla="*/ 206846 w 1640088"/>
                <a:gd name="connsiteY1179" fmla="*/ 386175 h 1361472"/>
                <a:gd name="connsiteX1180" fmla="*/ 197285 w 1640088"/>
                <a:gd name="connsiteY1180" fmla="*/ 394920 h 1361472"/>
                <a:gd name="connsiteX1181" fmla="*/ 190255 w 1640088"/>
                <a:gd name="connsiteY1181" fmla="*/ 402601 h 1361472"/>
                <a:gd name="connsiteX1182" fmla="*/ 184620 w 1640088"/>
                <a:gd name="connsiteY1182" fmla="*/ 410991 h 1361472"/>
                <a:gd name="connsiteX1183" fmla="*/ 180060 w 1640088"/>
                <a:gd name="connsiteY1183" fmla="*/ 424929 h 1361472"/>
                <a:gd name="connsiteX1184" fmla="*/ 181517 w 1640088"/>
                <a:gd name="connsiteY1184" fmla="*/ 454121 h 1361472"/>
                <a:gd name="connsiteX1185" fmla="*/ 187279 w 1640088"/>
                <a:gd name="connsiteY1185" fmla="*/ 467971 h 1361472"/>
                <a:gd name="connsiteX1186" fmla="*/ 193865 w 1640088"/>
                <a:gd name="connsiteY1186" fmla="*/ 478830 h 1361472"/>
                <a:gd name="connsiteX1187" fmla="*/ 190699 w 1640088"/>
                <a:gd name="connsiteY1187" fmla="*/ 480027 h 1361472"/>
                <a:gd name="connsiteX1188" fmla="*/ 177971 w 1640088"/>
                <a:gd name="connsiteY1188" fmla="*/ 485518 h 1361472"/>
                <a:gd name="connsiteX1189" fmla="*/ 166193 w 1640088"/>
                <a:gd name="connsiteY1189" fmla="*/ 491324 h 1361472"/>
                <a:gd name="connsiteX1190" fmla="*/ 145105 w 1640088"/>
                <a:gd name="connsiteY1190" fmla="*/ 503426 h 1361472"/>
                <a:gd name="connsiteX1191" fmla="*/ 124272 w 1640088"/>
                <a:gd name="connsiteY1191" fmla="*/ 519972 h 1361472"/>
                <a:gd name="connsiteX1192" fmla="*/ 116040 w 1640088"/>
                <a:gd name="connsiteY1192" fmla="*/ 527382 h 1361472"/>
                <a:gd name="connsiteX1193" fmla="*/ 107618 w 1640088"/>
                <a:gd name="connsiteY1193" fmla="*/ 536272 h 1361472"/>
                <a:gd name="connsiteX1194" fmla="*/ 91723 w 1640088"/>
                <a:gd name="connsiteY1194" fmla="*/ 556909 h 1361472"/>
                <a:gd name="connsiteX1195" fmla="*/ 86341 w 1640088"/>
                <a:gd name="connsiteY1195" fmla="*/ 565788 h 1361472"/>
                <a:gd name="connsiteX1196" fmla="*/ 81211 w 1640088"/>
                <a:gd name="connsiteY1196" fmla="*/ 579111 h 1361472"/>
                <a:gd name="connsiteX1197" fmla="*/ 78489 w 1640088"/>
                <a:gd name="connsiteY1197" fmla="*/ 591225 h 1361472"/>
                <a:gd name="connsiteX1198" fmla="*/ 76652 w 1640088"/>
                <a:gd name="connsiteY1198" fmla="*/ 607157 h 1361472"/>
                <a:gd name="connsiteX1199" fmla="*/ 76146 w 1640088"/>
                <a:gd name="connsiteY1199" fmla="*/ 618841 h 1361472"/>
                <a:gd name="connsiteX1200" fmla="*/ 78045 w 1640088"/>
                <a:gd name="connsiteY1200" fmla="*/ 632867 h 1361472"/>
                <a:gd name="connsiteX1201" fmla="*/ 79058 w 1640088"/>
                <a:gd name="connsiteY1201" fmla="*/ 637509 h 1361472"/>
                <a:gd name="connsiteX1202" fmla="*/ 82794 w 1640088"/>
                <a:gd name="connsiteY1202" fmla="*/ 646742 h 1361472"/>
                <a:gd name="connsiteX1203" fmla="*/ 90773 w 1640088"/>
                <a:gd name="connsiteY1203" fmla="*/ 660210 h 1361472"/>
                <a:gd name="connsiteX1204" fmla="*/ 109137 w 1640088"/>
                <a:gd name="connsiteY1204" fmla="*/ 678809 h 1361472"/>
                <a:gd name="connsiteX1205" fmla="*/ 117053 w 1640088"/>
                <a:gd name="connsiteY1205" fmla="*/ 684179 h 1361472"/>
                <a:gd name="connsiteX1206" fmla="*/ 107491 w 1640088"/>
                <a:gd name="connsiteY1206" fmla="*/ 690657 h 1361472"/>
                <a:gd name="connsiteX1207" fmla="*/ 89696 w 1640088"/>
                <a:gd name="connsiteY1207" fmla="*/ 705158 h 1361472"/>
                <a:gd name="connsiteX1208" fmla="*/ 58478 w 1640088"/>
                <a:gd name="connsiteY1208" fmla="*/ 738549 h 1361472"/>
                <a:gd name="connsiteX1209" fmla="*/ 44357 w 1640088"/>
                <a:gd name="connsiteY1209" fmla="*/ 758521 h 1361472"/>
                <a:gd name="connsiteX1210" fmla="*/ 32452 w 1640088"/>
                <a:gd name="connsiteY1210" fmla="*/ 779646 h 1361472"/>
                <a:gd name="connsiteX1211" fmla="*/ 12568 w 1640088"/>
                <a:gd name="connsiteY1211" fmla="*/ 824600 h 1361472"/>
                <a:gd name="connsiteX1212" fmla="*/ 6045 w 1640088"/>
                <a:gd name="connsiteY1212" fmla="*/ 847163 h 1361472"/>
                <a:gd name="connsiteX1213" fmla="*/ 1359 w 1640088"/>
                <a:gd name="connsiteY1213" fmla="*/ 868788 h 1361472"/>
                <a:gd name="connsiteX1214" fmla="*/ -1047 w 1640088"/>
                <a:gd name="connsiteY1214" fmla="*/ 922481 h 1361472"/>
                <a:gd name="connsiteX1215" fmla="*/ -224 w 1640088"/>
                <a:gd name="connsiteY1215" fmla="*/ 946734 h 1361472"/>
                <a:gd name="connsiteX1216" fmla="*/ 4462 w 1640088"/>
                <a:gd name="connsiteY1216" fmla="*/ 970474 h 1361472"/>
                <a:gd name="connsiteX1217" fmla="*/ 14468 w 1640088"/>
                <a:gd name="connsiteY1217" fmla="*/ 996969 h 1361472"/>
                <a:gd name="connsiteX1218" fmla="*/ 17381 w 1640088"/>
                <a:gd name="connsiteY1218" fmla="*/ 1002535 h 1361472"/>
                <a:gd name="connsiteX1219" fmla="*/ 22509 w 1640088"/>
                <a:gd name="connsiteY1219" fmla="*/ 1010077 h 1361472"/>
                <a:gd name="connsiteX1220" fmla="*/ 29665 w 1640088"/>
                <a:gd name="connsiteY1220" fmla="*/ 1019152 h 1361472"/>
                <a:gd name="connsiteX1221" fmla="*/ 38657 w 1640088"/>
                <a:gd name="connsiteY1221" fmla="*/ 1029094 h 1361472"/>
                <a:gd name="connsiteX1222" fmla="*/ 52969 w 1640088"/>
                <a:gd name="connsiteY1222" fmla="*/ 1040156 h 1361472"/>
                <a:gd name="connsiteX1223" fmla="*/ 68546 w 1640088"/>
                <a:gd name="connsiteY1223" fmla="*/ 1047204 h 1361472"/>
                <a:gd name="connsiteX1224" fmla="*/ 74942 w 1640088"/>
                <a:gd name="connsiteY1224" fmla="*/ 1048338 h 1361472"/>
                <a:gd name="connsiteX1225" fmla="*/ 81148 w 1640088"/>
                <a:gd name="connsiteY1225" fmla="*/ 1048977 h 1361472"/>
                <a:gd name="connsiteX1226" fmla="*/ 85834 w 1640088"/>
                <a:gd name="connsiteY1226" fmla="*/ 1049250 h 1361472"/>
                <a:gd name="connsiteX1227" fmla="*/ 84504 w 1640088"/>
                <a:gd name="connsiteY1227" fmla="*/ 1061718 h 1361472"/>
                <a:gd name="connsiteX1228" fmla="*/ 84061 w 1640088"/>
                <a:gd name="connsiteY1228" fmla="*/ 1098073 h 1361472"/>
                <a:gd name="connsiteX1229" fmla="*/ 89634 w 1640088"/>
                <a:gd name="connsiteY1229" fmla="*/ 1125562 h 1361472"/>
                <a:gd name="connsiteX1230" fmla="*/ 98816 w 1640088"/>
                <a:gd name="connsiteY1230" fmla="*/ 1146345 h 1361472"/>
                <a:gd name="connsiteX1231" fmla="*/ 105654 w 1640088"/>
                <a:gd name="connsiteY1231" fmla="*/ 1156496 h 1361472"/>
                <a:gd name="connsiteX1232" fmla="*/ 124272 w 1640088"/>
                <a:gd name="connsiteY1232" fmla="*/ 1178678 h 1361472"/>
                <a:gd name="connsiteX1233" fmla="*/ 142700 w 1640088"/>
                <a:gd name="connsiteY1233" fmla="*/ 1195807 h 1361472"/>
                <a:gd name="connsiteX1234" fmla="*/ 153718 w 1640088"/>
                <a:gd name="connsiteY1234" fmla="*/ 1204135 h 1361472"/>
                <a:gd name="connsiteX1235" fmla="*/ 162457 w 1640088"/>
                <a:gd name="connsiteY1235" fmla="*/ 1209897 h 1361472"/>
                <a:gd name="connsiteX1236" fmla="*/ 176388 w 1640088"/>
                <a:gd name="connsiteY1236" fmla="*/ 1215812 h 1361472"/>
                <a:gd name="connsiteX1237" fmla="*/ 182340 w 1640088"/>
                <a:gd name="connsiteY1237" fmla="*/ 1218015 h 1361472"/>
                <a:gd name="connsiteX1238" fmla="*/ 196588 w 1640088"/>
                <a:gd name="connsiteY1238" fmla="*/ 1221884 h 1361472"/>
                <a:gd name="connsiteX1239" fmla="*/ 219322 w 1640088"/>
                <a:gd name="connsiteY1239" fmla="*/ 1224000 h 1361472"/>
                <a:gd name="connsiteX1240" fmla="*/ 223248 w 1640088"/>
                <a:gd name="connsiteY1240" fmla="*/ 1224107 h 1361472"/>
                <a:gd name="connsiteX1241" fmla="*/ 231923 w 1640088"/>
                <a:gd name="connsiteY1241" fmla="*/ 1223917 h 1361472"/>
                <a:gd name="connsiteX1242" fmla="*/ 259026 w 1640088"/>
                <a:gd name="connsiteY1242" fmla="*/ 1220269 h 1361472"/>
                <a:gd name="connsiteX1243" fmla="*/ 269031 w 1640088"/>
                <a:gd name="connsiteY1243" fmla="*/ 1217578 h 1361472"/>
                <a:gd name="connsiteX1244" fmla="*/ 282329 w 1640088"/>
                <a:gd name="connsiteY1244" fmla="*/ 1210682 h 1361472"/>
                <a:gd name="connsiteX1245" fmla="*/ 300693 w 1640088"/>
                <a:gd name="connsiteY1245" fmla="*/ 1194338 h 1361472"/>
                <a:gd name="connsiteX1246" fmla="*/ 303923 w 1640088"/>
                <a:gd name="connsiteY1246" fmla="*/ 1191103 h 1361472"/>
                <a:gd name="connsiteX1247" fmla="*/ 308165 w 1640088"/>
                <a:gd name="connsiteY1247" fmla="*/ 1191932 h 1361472"/>
                <a:gd name="connsiteX1248" fmla="*/ 316334 w 1640088"/>
                <a:gd name="connsiteY1248" fmla="*/ 1192989 h 1361472"/>
                <a:gd name="connsiteX1249" fmla="*/ 319121 w 1640088"/>
                <a:gd name="connsiteY1249" fmla="*/ 1193217 h 1361472"/>
                <a:gd name="connsiteX1250" fmla="*/ 320324 w 1640088"/>
                <a:gd name="connsiteY1250" fmla="*/ 1193236 h 1361472"/>
                <a:gd name="connsiteX1251" fmla="*/ 330646 w 1640088"/>
                <a:gd name="connsiteY1251" fmla="*/ 1191723 h 1361472"/>
                <a:gd name="connsiteX1252" fmla="*/ 336851 w 1640088"/>
                <a:gd name="connsiteY1252" fmla="*/ 1189342 h 1361472"/>
                <a:gd name="connsiteX1253" fmla="*/ 344197 w 1640088"/>
                <a:gd name="connsiteY1253" fmla="*/ 1185593 h 1361472"/>
                <a:gd name="connsiteX1254" fmla="*/ 357116 w 1640088"/>
                <a:gd name="connsiteY1254" fmla="*/ 1176563 h 1361472"/>
                <a:gd name="connsiteX1255" fmla="*/ 368134 w 1640088"/>
                <a:gd name="connsiteY1255" fmla="*/ 1166786 h 1361472"/>
                <a:gd name="connsiteX1256" fmla="*/ 376683 w 1640088"/>
                <a:gd name="connsiteY1256" fmla="*/ 1155850 h 1361472"/>
                <a:gd name="connsiteX1257" fmla="*/ 384345 w 1640088"/>
                <a:gd name="connsiteY1257" fmla="*/ 1144730 h 1361472"/>
                <a:gd name="connsiteX1258" fmla="*/ 390614 w 1640088"/>
                <a:gd name="connsiteY1258" fmla="*/ 1133870 h 1361472"/>
                <a:gd name="connsiteX1259" fmla="*/ 401443 w 1640088"/>
                <a:gd name="connsiteY1259" fmla="*/ 1110421 h 1361472"/>
                <a:gd name="connsiteX1260" fmla="*/ 409548 w 1640088"/>
                <a:gd name="connsiteY1260" fmla="*/ 1084984 h 1361472"/>
                <a:gd name="connsiteX1261" fmla="*/ 416324 w 1640088"/>
                <a:gd name="connsiteY1261" fmla="*/ 1061573 h 1361472"/>
                <a:gd name="connsiteX1262" fmla="*/ 419806 w 1640088"/>
                <a:gd name="connsiteY1262" fmla="*/ 1047698 h 1361472"/>
                <a:gd name="connsiteX1263" fmla="*/ 423036 w 1640088"/>
                <a:gd name="connsiteY1263" fmla="*/ 1032678 h 1361472"/>
                <a:gd name="connsiteX1264" fmla="*/ 424999 w 1640088"/>
                <a:gd name="connsiteY1264" fmla="*/ 1021203 h 1361472"/>
                <a:gd name="connsiteX1265" fmla="*/ 426836 w 1640088"/>
                <a:gd name="connsiteY1265" fmla="*/ 1009146 h 1361472"/>
                <a:gd name="connsiteX1266" fmla="*/ 430255 w 1640088"/>
                <a:gd name="connsiteY1266" fmla="*/ 982012 h 1361472"/>
                <a:gd name="connsiteX1267" fmla="*/ 433105 w 1640088"/>
                <a:gd name="connsiteY1267" fmla="*/ 955454 h 1361472"/>
                <a:gd name="connsiteX1268" fmla="*/ 434054 w 1640088"/>
                <a:gd name="connsiteY1268" fmla="*/ 942630 h 1361472"/>
                <a:gd name="connsiteX1269" fmla="*/ 434181 w 1640088"/>
                <a:gd name="connsiteY1269" fmla="*/ 929605 h 1361472"/>
                <a:gd name="connsiteX1270" fmla="*/ 433675 w 1640088"/>
                <a:gd name="connsiteY1270" fmla="*/ 916782 h 1361472"/>
                <a:gd name="connsiteX1271" fmla="*/ 432345 w 1640088"/>
                <a:gd name="connsiteY1271" fmla="*/ 903173 h 1361472"/>
                <a:gd name="connsiteX1272" fmla="*/ 431965 w 1640088"/>
                <a:gd name="connsiteY1272" fmla="*/ 899152 h 1361472"/>
                <a:gd name="connsiteX1273" fmla="*/ 449949 w 1640088"/>
                <a:gd name="connsiteY1273" fmla="*/ 874981 h 1361472"/>
                <a:gd name="connsiteX1274" fmla="*/ 456155 w 1640088"/>
                <a:gd name="connsiteY1274" fmla="*/ 864640 h 1361472"/>
                <a:gd name="connsiteX1275" fmla="*/ 461537 w 1640088"/>
                <a:gd name="connsiteY1275" fmla="*/ 853559 h 1361472"/>
                <a:gd name="connsiteX1276" fmla="*/ 468249 w 1640088"/>
                <a:gd name="connsiteY1276" fmla="*/ 833611 h 1361472"/>
                <a:gd name="connsiteX1277" fmla="*/ 471225 w 1640088"/>
                <a:gd name="connsiteY1277" fmla="*/ 819737 h 1361472"/>
                <a:gd name="connsiteX1278" fmla="*/ 473189 w 1640088"/>
                <a:gd name="connsiteY1278" fmla="*/ 807471 h 1361472"/>
                <a:gd name="connsiteX1279" fmla="*/ 474329 w 1640088"/>
                <a:gd name="connsiteY1279" fmla="*/ 778241 h 1361472"/>
                <a:gd name="connsiteX1280" fmla="*/ 471986 w 1640088"/>
                <a:gd name="connsiteY1280" fmla="*/ 763429 h 1361472"/>
                <a:gd name="connsiteX1281" fmla="*/ 470719 w 1640088"/>
                <a:gd name="connsiteY1281" fmla="*/ 757667 h 1361472"/>
                <a:gd name="connsiteX1282" fmla="*/ 472682 w 1640088"/>
                <a:gd name="connsiteY1282" fmla="*/ 754570 h 1361472"/>
                <a:gd name="connsiteX1283" fmla="*/ 478318 w 1640088"/>
                <a:gd name="connsiteY1283" fmla="*/ 742716 h 1361472"/>
                <a:gd name="connsiteX1284" fmla="*/ 483511 w 1640088"/>
                <a:gd name="connsiteY1284" fmla="*/ 719824 h 1361472"/>
                <a:gd name="connsiteX1285" fmla="*/ 485221 w 1640088"/>
                <a:gd name="connsiteY1285" fmla="*/ 693253 h 1361472"/>
                <a:gd name="connsiteX1286" fmla="*/ 485537 w 1640088"/>
                <a:gd name="connsiteY1286" fmla="*/ 669215 h 1361472"/>
                <a:gd name="connsiteX1287" fmla="*/ 483511 w 1640088"/>
                <a:gd name="connsiteY1287" fmla="*/ 649851 h 1361472"/>
                <a:gd name="connsiteX1288" fmla="*/ 482054 w 1640088"/>
                <a:gd name="connsiteY1288" fmla="*/ 642517 h 1361472"/>
                <a:gd name="connsiteX1289" fmla="*/ 482054 w 1640088"/>
                <a:gd name="connsiteY1289" fmla="*/ 642517 h 1361472"/>
                <a:gd name="connsiteX1290" fmla="*/ 509157 w 1640088"/>
                <a:gd name="connsiteY1290" fmla="*/ 655429 h 1361472"/>
                <a:gd name="connsiteX1291" fmla="*/ 525051 w 1640088"/>
                <a:gd name="connsiteY1291" fmla="*/ 660850 h 1361472"/>
                <a:gd name="connsiteX1292" fmla="*/ 541579 w 1640088"/>
                <a:gd name="connsiteY1292" fmla="*/ 664434 h 1361472"/>
                <a:gd name="connsiteX1293" fmla="*/ 579827 w 1640088"/>
                <a:gd name="connsiteY1293" fmla="*/ 667746 h 1361472"/>
                <a:gd name="connsiteX1294" fmla="*/ 580967 w 1640088"/>
                <a:gd name="connsiteY1294" fmla="*/ 667746 h 1361472"/>
                <a:gd name="connsiteX1295" fmla="*/ 616049 w 1640088"/>
                <a:gd name="connsiteY1295" fmla="*/ 663940 h 1361472"/>
                <a:gd name="connsiteX1296" fmla="*/ 642645 w 1640088"/>
                <a:gd name="connsiteY1296" fmla="*/ 656899 h 1361472"/>
                <a:gd name="connsiteX1297" fmla="*/ 656766 w 1640088"/>
                <a:gd name="connsiteY1297" fmla="*/ 651959 h 1361472"/>
                <a:gd name="connsiteX1298" fmla="*/ 660565 w 1640088"/>
                <a:gd name="connsiteY1298" fmla="*/ 650344 h 1361472"/>
                <a:gd name="connsiteX1299" fmla="*/ 670127 w 1640088"/>
                <a:gd name="connsiteY1299" fmla="*/ 646190 h 1361472"/>
                <a:gd name="connsiteX1300" fmla="*/ 682096 w 1640088"/>
                <a:gd name="connsiteY1300" fmla="*/ 640339 h 1361472"/>
                <a:gd name="connsiteX1301" fmla="*/ 699763 w 1640088"/>
                <a:gd name="connsiteY1301" fmla="*/ 630417 h 1361472"/>
                <a:gd name="connsiteX1302" fmla="*/ 725980 w 1640088"/>
                <a:gd name="connsiteY1302" fmla="*/ 610039 h 1361472"/>
                <a:gd name="connsiteX1303" fmla="*/ 739024 w 1640088"/>
                <a:gd name="connsiteY1303" fmla="*/ 596930 h 1361472"/>
                <a:gd name="connsiteX1304" fmla="*/ 747447 w 1640088"/>
                <a:gd name="connsiteY1304" fmla="*/ 606739 h 1361472"/>
                <a:gd name="connsiteX1305" fmla="*/ 767583 w 1640088"/>
                <a:gd name="connsiteY1305" fmla="*/ 623356 h 1361472"/>
                <a:gd name="connsiteX1306" fmla="*/ 791584 w 1640088"/>
                <a:gd name="connsiteY1306" fmla="*/ 634133 h 1361472"/>
                <a:gd name="connsiteX1307" fmla="*/ 811087 w 1640088"/>
                <a:gd name="connsiteY1307" fmla="*/ 637794 h 1361472"/>
                <a:gd name="connsiteX1308" fmla="*/ 826602 w 1640088"/>
                <a:gd name="connsiteY1308" fmla="*/ 638870 h 1361472"/>
                <a:gd name="connsiteX1309" fmla="*/ 827995 w 1640088"/>
                <a:gd name="connsiteY1309" fmla="*/ 638870 h 1361472"/>
                <a:gd name="connsiteX1310" fmla="*/ 837810 w 1640088"/>
                <a:gd name="connsiteY1310" fmla="*/ 638148 h 1361472"/>
                <a:gd name="connsiteX1311" fmla="*/ 853325 w 1640088"/>
                <a:gd name="connsiteY1311" fmla="*/ 634646 h 1361472"/>
                <a:gd name="connsiteX1312" fmla="*/ 869283 w 1640088"/>
                <a:gd name="connsiteY1312" fmla="*/ 627934 h 1361472"/>
                <a:gd name="connsiteX1313" fmla="*/ 870422 w 1640088"/>
                <a:gd name="connsiteY1313" fmla="*/ 627377 h 1361472"/>
                <a:gd name="connsiteX1314" fmla="*/ 876375 w 1640088"/>
                <a:gd name="connsiteY1314" fmla="*/ 638085 h 1361472"/>
                <a:gd name="connsiteX1315" fmla="*/ 892016 w 1640088"/>
                <a:gd name="connsiteY1315" fmla="*/ 657184 h 1361472"/>
                <a:gd name="connsiteX1316" fmla="*/ 901008 w 1640088"/>
                <a:gd name="connsiteY1316" fmla="*/ 664991 h 1361472"/>
                <a:gd name="connsiteX1317" fmla="*/ 918612 w 1640088"/>
                <a:gd name="connsiteY1317" fmla="*/ 676580 h 1361472"/>
                <a:gd name="connsiteX1318" fmla="*/ 935203 w 1640088"/>
                <a:gd name="connsiteY1318" fmla="*/ 682830 h 1361472"/>
                <a:gd name="connsiteX1319" fmla="*/ 950527 w 1640088"/>
                <a:gd name="connsiteY1319" fmla="*/ 685705 h 1361472"/>
                <a:gd name="connsiteX1320" fmla="*/ 961103 w 1640088"/>
                <a:gd name="connsiteY1320" fmla="*/ 686288 h 1361472"/>
                <a:gd name="connsiteX1321" fmla="*/ 967182 w 1640088"/>
                <a:gd name="connsiteY1321" fmla="*/ 686066 h 1361472"/>
                <a:gd name="connsiteX1322" fmla="*/ 975857 w 1640088"/>
                <a:gd name="connsiteY1322" fmla="*/ 684862 h 1361472"/>
                <a:gd name="connsiteX1323" fmla="*/ 980164 w 1640088"/>
                <a:gd name="connsiteY1323" fmla="*/ 700231 h 1361472"/>
                <a:gd name="connsiteX1324" fmla="*/ 988776 w 1640088"/>
                <a:gd name="connsiteY1324" fmla="*/ 716803 h 1361472"/>
                <a:gd name="connsiteX1325" fmla="*/ 998147 w 1640088"/>
                <a:gd name="connsiteY1325" fmla="*/ 728151 h 1361472"/>
                <a:gd name="connsiteX1326" fmla="*/ 1003276 w 1640088"/>
                <a:gd name="connsiteY1326" fmla="*/ 733496 h 1361472"/>
                <a:gd name="connsiteX1327" fmla="*/ 1015372 w 1640088"/>
                <a:gd name="connsiteY1327" fmla="*/ 742241 h 1361472"/>
                <a:gd name="connsiteX1328" fmla="*/ 1032849 w 1640088"/>
                <a:gd name="connsiteY1328" fmla="*/ 750258 h 1361472"/>
                <a:gd name="connsiteX1329" fmla="*/ 1066031 w 1640088"/>
                <a:gd name="connsiteY1329" fmla="*/ 758002 h 1361472"/>
                <a:gd name="connsiteX1330" fmla="*/ 1075656 w 1640088"/>
                <a:gd name="connsiteY1330" fmla="*/ 758642 h 1361472"/>
                <a:gd name="connsiteX1331" fmla="*/ 1084838 w 1640088"/>
                <a:gd name="connsiteY1331" fmla="*/ 757521 h 1361472"/>
                <a:gd name="connsiteX1332" fmla="*/ 1102442 w 1640088"/>
                <a:gd name="connsiteY1332" fmla="*/ 752176 h 1361472"/>
                <a:gd name="connsiteX1333" fmla="*/ 1103456 w 1640088"/>
                <a:gd name="connsiteY1333" fmla="*/ 751752 h 1361472"/>
                <a:gd name="connsiteX1334" fmla="*/ 1105355 w 1640088"/>
                <a:gd name="connsiteY1334" fmla="*/ 755412 h 1361472"/>
                <a:gd name="connsiteX1335" fmla="*/ 1107572 w 1640088"/>
                <a:gd name="connsiteY1335" fmla="*/ 759433 h 1361472"/>
                <a:gd name="connsiteX1336" fmla="*/ 1116121 w 1640088"/>
                <a:gd name="connsiteY1336" fmla="*/ 770262 h 1361472"/>
                <a:gd name="connsiteX1337" fmla="*/ 1119983 w 1640088"/>
                <a:gd name="connsiteY1337" fmla="*/ 773517 h 1361472"/>
                <a:gd name="connsiteX1338" fmla="*/ 1122833 w 1640088"/>
                <a:gd name="connsiteY1338" fmla="*/ 775632 h 1361472"/>
                <a:gd name="connsiteX1339" fmla="*/ 1114981 w 1640088"/>
                <a:gd name="connsiteY1339" fmla="*/ 786922 h 1361472"/>
                <a:gd name="connsiteX1340" fmla="*/ 1107128 w 1640088"/>
                <a:gd name="connsiteY1340" fmla="*/ 804033 h 1361472"/>
                <a:gd name="connsiteX1341" fmla="*/ 1104976 w 1640088"/>
                <a:gd name="connsiteY1341" fmla="*/ 815380 h 1361472"/>
                <a:gd name="connsiteX1342" fmla="*/ 1103646 w 1640088"/>
                <a:gd name="connsiteY1342" fmla="*/ 830236 h 1361472"/>
                <a:gd name="connsiteX1343" fmla="*/ 1105989 w 1640088"/>
                <a:gd name="connsiteY1343" fmla="*/ 843490 h 1361472"/>
                <a:gd name="connsiteX1344" fmla="*/ 1117577 w 1640088"/>
                <a:gd name="connsiteY1344" fmla="*/ 860543 h 1361472"/>
                <a:gd name="connsiteX1345" fmla="*/ 1125810 w 1640088"/>
                <a:gd name="connsiteY1345" fmla="*/ 867382 h 1361472"/>
                <a:gd name="connsiteX1346" fmla="*/ 1114664 w 1640088"/>
                <a:gd name="connsiteY1346" fmla="*/ 874854 h 1361472"/>
                <a:gd name="connsiteX1347" fmla="*/ 1101176 w 1640088"/>
                <a:gd name="connsiteY1347" fmla="*/ 886038 h 1361472"/>
                <a:gd name="connsiteX1348" fmla="*/ 1093071 w 1640088"/>
                <a:gd name="connsiteY1348" fmla="*/ 892959 h 1361472"/>
                <a:gd name="connsiteX1349" fmla="*/ 1084711 w 1640088"/>
                <a:gd name="connsiteY1349" fmla="*/ 901058 h 1361472"/>
                <a:gd name="connsiteX1350" fmla="*/ 1068501 w 1640088"/>
                <a:gd name="connsiteY1350" fmla="*/ 921069 h 1361472"/>
                <a:gd name="connsiteX1351" fmla="*/ 1062611 w 1640088"/>
                <a:gd name="connsiteY1351" fmla="*/ 930162 h 1361472"/>
                <a:gd name="connsiteX1352" fmla="*/ 1057229 w 1640088"/>
                <a:gd name="connsiteY1352" fmla="*/ 941928 h 1361472"/>
                <a:gd name="connsiteX1353" fmla="*/ 1051466 w 1640088"/>
                <a:gd name="connsiteY1353" fmla="*/ 962147 h 1361472"/>
                <a:gd name="connsiteX1354" fmla="*/ 1049946 w 1640088"/>
                <a:gd name="connsiteY1354" fmla="*/ 976870 h 1361472"/>
                <a:gd name="connsiteX1355" fmla="*/ 1050263 w 1640088"/>
                <a:gd name="connsiteY1355" fmla="*/ 990345 h 1361472"/>
                <a:gd name="connsiteX1356" fmla="*/ 1070654 w 1640088"/>
                <a:gd name="connsiteY1356" fmla="*/ 1026054 h 1361472"/>
                <a:gd name="connsiteX1357" fmla="*/ 1036332 w 1640088"/>
                <a:gd name="connsiteY1357" fmla="*/ 1045938 h 1361472"/>
                <a:gd name="connsiteX1358" fmla="*/ 1015435 w 1640088"/>
                <a:gd name="connsiteY1358" fmla="*/ 1060395 h 1361472"/>
                <a:gd name="connsiteX1359" fmla="*/ 996944 w 1640088"/>
                <a:gd name="connsiteY1359" fmla="*/ 1077999 h 1361472"/>
                <a:gd name="connsiteX1360" fmla="*/ 980860 w 1640088"/>
                <a:gd name="connsiteY1360" fmla="*/ 1099979 h 1361472"/>
                <a:gd name="connsiteX1361" fmla="*/ 967688 w 1640088"/>
                <a:gd name="connsiteY1361" fmla="*/ 1122016 h 1361472"/>
                <a:gd name="connsiteX1362" fmla="*/ 962306 w 1640088"/>
                <a:gd name="connsiteY1362" fmla="*/ 1132053 h 1361472"/>
                <a:gd name="connsiteX1363" fmla="*/ 957430 w 1640088"/>
                <a:gd name="connsiteY1363" fmla="*/ 1145224 h 1361472"/>
                <a:gd name="connsiteX1364" fmla="*/ 954896 w 1640088"/>
                <a:gd name="connsiteY1364" fmla="*/ 1161359 h 1361472"/>
                <a:gd name="connsiteX1365" fmla="*/ 953377 w 1640088"/>
                <a:gd name="connsiteY1365" fmla="*/ 1176563 h 1361472"/>
                <a:gd name="connsiteX1366" fmla="*/ 953694 w 1640088"/>
                <a:gd name="connsiteY1366" fmla="*/ 1192014 h 1361472"/>
                <a:gd name="connsiteX1367" fmla="*/ 956670 w 1640088"/>
                <a:gd name="connsiteY1367" fmla="*/ 1204635 h 1361472"/>
                <a:gd name="connsiteX1368" fmla="*/ 962116 w 1640088"/>
                <a:gd name="connsiteY1368" fmla="*/ 1215343 h 1361472"/>
                <a:gd name="connsiteX1369" fmla="*/ 967688 w 1640088"/>
                <a:gd name="connsiteY1369" fmla="*/ 1223708 h 1361472"/>
                <a:gd name="connsiteX1370" fmla="*/ 975161 w 1640088"/>
                <a:gd name="connsiteY1370" fmla="*/ 1232599 h 1361472"/>
                <a:gd name="connsiteX1371" fmla="*/ 981809 w 1640088"/>
                <a:gd name="connsiteY1371" fmla="*/ 1237671 h 1361472"/>
                <a:gd name="connsiteX1372" fmla="*/ 989725 w 1640088"/>
                <a:gd name="connsiteY1372" fmla="*/ 1241692 h 1361472"/>
                <a:gd name="connsiteX1373" fmla="*/ 988142 w 1640088"/>
                <a:gd name="connsiteY1373" fmla="*/ 1257251 h 1361472"/>
                <a:gd name="connsiteX1374" fmla="*/ 987699 w 1640088"/>
                <a:gd name="connsiteY1374" fmla="*/ 1270416 h 1361472"/>
                <a:gd name="connsiteX1375" fmla="*/ 989788 w 1640088"/>
                <a:gd name="connsiteY1375" fmla="*/ 1283328 h 1361472"/>
                <a:gd name="connsiteX1376" fmla="*/ 995995 w 1640088"/>
                <a:gd name="connsiteY1376" fmla="*/ 1297639 h 1361472"/>
                <a:gd name="connsiteX1377" fmla="*/ 1002897 w 1640088"/>
                <a:gd name="connsiteY1377" fmla="*/ 1309677 h 1361472"/>
                <a:gd name="connsiteX1378" fmla="*/ 1009039 w 1640088"/>
                <a:gd name="connsiteY1378" fmla="*/ 1319144 h 1361472"/>
                <a:gd name="connsiteX1379" fmla="*/ 1017714 w 1640088"/>
                <a:gd name="connsiteY1379" fmla="*/ 1329359 h 1361472"/>
                <a:gd name="connsiteX1380" fmla="*/ 1024617 w 1640088"/>
                <a:gd name="connsiteY1380" fmla="*/ 1334494 h 1361472"/>
                <a:gd name="connsiteX1381" fmla="*/ 1033546 w 1640088"/>
                <a:gd name="connsiteY1381" fmla="*/ 1339630 h 1361472"/>
                <a:gd name="connsiteX1382" fmla="*/ 1055963 w 1640088"/>
                <a:gd name="connsiteY1382" fmla="*/ 1348432 h 1361472"/>
                <a:gd name="connsiteX1383" fmla="*/ 1068880 w 1640088"/>
                <a:gd name="connsiteY1383" fmla="*/ 1352453 h 1361472"/>
                <a:gd name="connsiteX1384" fmla="*/ 1093514 w 1640088"/>
                <a:gd name="connsiteY1384" fmla="*/ 1357880 h 1361472"/>
                <a:gd name="connsiteX1385" fmla="*/ 1115234 w 1640088"/>
                <a:gd name="connsiteY1385" fmla="*/ 1360577 h 1361472"/>
                <a:gd name="connsiteX1386" fmla="*/ 1123973 w 1640088"/>
                <a:gd name="connsiteY1386" fmla="*/ 1360926 h 1361472"/>
                <a:gd name="connsiteX1387" fmla="*/ 1151392 w 1640088"/>
                <a:gd name="connsiteY1387" fmla="*/ 1358234 h 1361472"/>
                <a:gd name="connsiteX1388" fmla="*/ 1165703 w 1640088"/>
                <a:gd name="connsiteY1388" fmla="*/ 1354707 h 1361472"/>
                <a:gd name="connsiteX1389" fmla="*/ 1181788 w 1640088"/>
                <a:gd name="connsiteY1389" fmla="*/ 1347894 h 1361472"/>
                <a:gd name="connsiteX1390" fmla="*/ 1197935 w 1640088"/>
                <a:gd name="connsiteY1390" fmla="*/ 1339066 h 1361472"/>
                <a:gd name="connsiteX1391" fmla="*/ 1208574 w 1640088"/>
                <a:gd name="connsiteY1391" fmla="*/ 1332733 h 1361472"/>
                <a:gd name="connsiteX1392" fmla="*/ 1219592 w 1640088"/>
                <a:gd name="connsiteY1392" fmla="*/ 1324755 h 1361472"/>
                <a:gd name="connsiteX1393" fmla="*/ 1229597 w 1640088"/>
                <a:gd name="connsiteY1393" fmla="*/ 1316516 h 1361472"/>
                <a:gd name="connsiteX1394" fmla="*/ 1243339 w 1640088"/>
                <a:gd name="connsiteY1394" fmla="*/ 1302490 h 1361472"/>
                <a:gd name="connsiteX1395" fmla="*/ 1245872 w 1640088"/>
                <a:gd name="connsiteY1395" fmla="*/ 1304478 h 1361472"/>
                <a:gd name="connsiteX1396" fmla="*/ 1259740 w 1640088"/>
                <a:gd name="connsiteY1396" fmla="*/ 1312286 h 1361472"/>
                <a:gd name="connsiteX1397" fmla="*/ 1267655 w 1640088"/>
                <a:gd name="connsiteY1397" fmla="*/ 1315459 h 1361472"/>
                <a:gd name="connsiteX1398" fmla="*/ 1275001 w 1640088"/>
                <a:gd name="connsiteY1398" fmla="*/ 1318062 h 1361472"/>
                <a:gd name="connsiteX1399" fmla="*/ 1302927 w 1640088"/>
                <a:gd name="connsiteY1399" fmla="*/ 1326249 h 1361472"/>
                <a:gd name="connsiteX1400" fmla="*/ 1314262 w 1640088"/>
                <a:gd name="connsiteY1400" fmla="*/ 1329004 h 1361472"/>
                <a:gd name="connsiteX1401" fmla="*/ 1326041 w 1640088"/>
                <a:gd name="connsiteY1401" fmla="*/ 1331410 h 1361472"/>
                <a:gd name="connsiteX1402" fmla="*/ 1341998 w 1640088"/>
                <a:gd name="connsiteY1402" fmla="*/ 1333791 h 1361472"/>
                <a:gd name="connsiteX1403" fmla="*/ 1356816 w 1640088"/>
                <a:gd name="connsiteY1403" fmla="*/ 1335051 h 1361472"/>
                <a:gd name="connsiteX1404" fmla="*/ 1367075 w 1640088"/>
                <a:gd name="connsiteY1404" fmla="*/ 1335551 h 1361472"/>
                <a:gd name="connsiteX1405" fmla="*/ 1384426 w 1640088"/>
                <a:gd name="connsiteY1405" fmla="*/ 1335925 h 1361472"/>
                <a:gd name="connsiteX1406" fmla="*/ 1387972 w 1640088"/>
                <a:gd name="connsiteY1406" fmla="*/ 1335900 h 1361472"/>
                <a:gd name="connsiteX1407" fmla="*/ 1422611 w 1640088"/>
                <a:gd name="connsiteY1407" fmla="*/ 1331822 h 1361472"/>
                <a:gd name="connsiteX1408" fmla="*/ 1457439 w 1640088"/>
                <a:gd name="connsiteY1408" fmla="*/ 1321588 h 1361472"/>
                <a:gd name="connsiteX1409" fmla="*/ 1511644 w 1640088"/>
                <a:gd name="connsiteY1409" fmla="*/ 1289806 h 1361472"/>
                <a:gd name="connsiteX1410" fmla="*/ 1522979 w 1640088"/>
                <a:gd name="connsiteY1410" fmla="*/ 1280928 h 1361472"/>
                <a:gd name="connsiteX1411" fmla="*/ 1548309 w 1640088"/>
                <a:gd name="connsiteY1411" fmla="*/ 1256833 h 1361472"/>
                <a:gd name="connsiteX1412" fmla="*/ 1562684 w 1640088"/>
                <a:gd name="connsiteY1412" fmla="*/ 1238526 h 1361472"/>
                <a:gd name="connsiteX1413" fmla="*/ 1570409 w 1640088"/>
                <a:gd name="connsiteY1413" fmla="*/ 1227520 h 1361472"/>
                <a:gd name="connsiteX1414" fmla="*/ 1578515 w 1640088"/>
                <a:gd name="connsiteY1414" fmla="*/ 1214849 h 1361472"/>
                <a:gd name="connsiteX1415" fmla="*/ 1584594 w 1640088"/>
                <a:gd name="connsiteY1415" fmla="*/ 1203907 h 1361472"/>
                <a:gd name="connsiteX1416" fmla="*/ 1605491 w 1640088"/>
                <a:gd name="connsiteY1416" fmla="*/ 1150360 h 1361472"/>
                <a:gd name="connsiteX1417" fmla="*/ 1612393 w 1640088"/>
                <a:gd name="connsiteY1417" fmla="*/ 1107939 h 1361472"/>
                <a:gd name="connsiteX1418" fmla="*/ 1613280 w 1640088"/>
                <a:gd name="connsiteY1418" fmla="*/ 1079335 h 1361472"/>
                <a:gd name="connsiteX1419" fmla="*/ 1610177 w 1640088"/>
                <a:gd name="connsiteY1419" fmla="*/ 1055322 h 1361472"/>
                <a:gd name="connsiteX1420" fmla="*/ 1604161 w 1640088"/>
                <a:gd name="connsiteY1420" fmla="*/ 1039517 h 1361472"/>
                <a:gd name="connsiteX1421" fmla="*/ 1600298 w 1640088"/>
                <a:gd name="connsiteY1421" fmla="*/ 1031209 h 1361472"/>
                <a:gd name="connsiteX1422" fmla="*/ 1590420 w 1640088"/>
                <a:gd name="connsiteY1422" fmla="*/ 1011901 h 1361472"/>
                <a:gd name="connsiteX1423" fmla="*/ 1575665 w 1640088"/>
                <a:gd name="connsiteY1423" fmla="*/ 994006 h 1361472"/>
                <a:gd name="connsiteX1424" fmla="*/ 1576488 w 1640088"/>
                <a:gd name="connsiteY1424" fmla="*/ 993423 h 1361472"/>
                <a:gd name="connsiteX1425" fmla="*/ 1590357 w 1640088"/>
                <a:gd name="connsiteY1425" fmla="*/ 982651 h 1361472"/>
                <a:gd name="connsiteX1426" fmla="*/ 1601818 w 1640088"/>
                <a:gd name="connsiteY1426" fmla="*/ 971095 h 1361472"/>
                <a:gd name="connsiteX1427" fmla="*/ 1612076 w 1640088"/>
                <a:gd name="connsiteY1427" fmla="*/ 957069 h 1361472"/>
                <a:gd name="connsiteX1428" fmla="*/ 1621829 w 1640088"/>
                <a:gd name="connsiteY1428" fmla="*/ 939667 h 1361472"/>
                <a:gd name="connsiteX1429" fmla="*/ 1634050 w 1640088"/>
                <a:gd name="connsiteY1429" fmla="*/ 906694 h 1361472"/>
                <a:gd name="connsiteX1430" fmla="*/ 1638293 w 1640088"/>
                <a:gd name="connsiteY1430" fmla="*/ 875412 h 1361472"/>
                <a:gd name="connsiteX1431" fmla="*/ 1638862 w 1640088"/>
                <a:gd name="connsiteY1431" fmla="*/ 855819 h 1361472"/>
                <a:gd name="connsiteX1432" fmla="*/ 1636900 w 1640088"/>
                <a:gd name="connsiteY1432" fmla="*/ 839057 h 1361472"/>
                <a:gd name="connsiteX1433" fmla="*/ 1633353 w 1640088"/>
                <a:gd name="connsiteY1433" fmla="*/ 823758 h 1361472"/>
                <a:gd name="connsiteX1434" fmla="*/ 1631074 w 1640088"/>
                <a:gd name="connsiteY1434" fmla="*/ 816292 h 1361472"/>
                <a:gd name="connsiteX1435" fmla="*/ 1629111 w 1640088"/>
                <a:gd name="connsiteY1435" fmla="*/ 811074 h 1361472"/>
                <a:gd name="connsiteX1436" fmla="*/ 1624172 w 1640088"/>
                <a:gd name="connsiteY1436" fmla="*/ 799720 h 1361472"/>
                <a:gd name="connsiteX1437" fmla="*/ 1613976 w 1640088"/>
                <a:gd name="connsiteY1437" fmla="*/ 780647 h 1361472"/>
                <a:gd name="connsiteX1438" fmla="*/ 1602071 w 1640088"/>
                <a:gd name="connsiteY1438" fmla="*/ 767178 h 1361472"/>
                <a:gd name="connsiteX1439" fmla="*/ 1586683 w 1640088"/>
                <a:gd name="connsiteY1439" fmla="*/ 755412 h 1361472"/>
                <a:gd name="connsiteX1440" fmla="*/ 1565090 w 1640088"/>
                <a:gd name="connsiteY1440" fmla="*/ 744273 h 1361472"/>
                <a:gd name="connsiteX1441" fmla="*/ 1565406 w 1640088"/>
                <a:gd name="connsiteY1441" fmla="*/ 743912 h 1361472"/>
                <a:gd name="connsiteX1442" fmla="*/ 1580478 w 1640088"/>
                <a:gd name="connsiteY1442" fmla="*/ 721318 h 1361472"/>
                <a:gd name="connsiteX1443" fmla="*/ 1591623 w 1640088"/>
                <a:gd name="connsiteY1443" fmla="*/ 696641 h 1361472"/>
                <a:gd name="connsiteX1444" fmla="*/ 1596815 w 1640088"/>
                <a:gd name="connsiteY1444" fmla="*/ 667892 h 1361472"/>
                <a:gd name="connsiteX1445" fmla="*/ 1598209 w 1640088"/>
                <a:gd name="connsiteY1445" fmla="*/ 653435 h 1361472"/>
                <a:gd name="connsiteX1446" fmla="*/ 1598652 w 1640088"/>
                <a:gd name="connsiteY1446" fmla="*/ 648008 h 1361472"/>
                <a:gd name="connsiteX1447" fmla="*/ 1598842 w 1640088"/>
                <a:gd name="connsiteY1447" fmla="*/ 645070 h 1361472"/>
                <a:gd name="connsiteX1448" fmla="*/ 1598209 w 1640088"/>
                <a:gd name="connsiteY1448" fmla="*/ 634773 h 1361472"/>
                <a:gd name="connsiteX1449" fmla="*/ 1592446 w 1640088"/>
                <a:gd name="connsiteY1449" fmla="*/ 619696 h 1361472"/>
                <a:gd name="connsiteX1450" fmla="*/ 1584467 w 1640088"/>
                <a:gd name="connsiteY1450" fmla="*/ 606929 h 1361472"/>
                <a:gd name="connsiteX1451" fmla="*/ 1569459 w 1640088"/>
                <a:gd name="connsiteY1451" fmla="*/ 590383 h 1361472"/>
                <a:gd name="connsiteX1452" fmla="*/ 1551539 w 1640088"/>
                <a:gd name="connsiteY1452" fmla="*/ 575654 h 1361472"/>
                <a:gd name="connsiteX1453" fmla="*/ 1535644 w 1640088"/>
                <a:gd name="connsiteY1453" fmla="*/ 566288 h 1361472"/>
                <a:gd name="connsiteX1454" fmla="*/ 1498093 w 1640088"/>
                <a:gd name="connsiteY1454" fmla="*/ 558106 h 1361472"/>
                <a:gd name="connsiteX1455" fmla="*/ 1498536 w 1640088"/>
                <a:gd name="connsiteY1455" fmla="*/ 557467 h 1361472"/>
                <a:gd name="connsiteX1456" fmla="*/ 1512404 w 1640088"/>
                <a:gd name="connsiteY1456" fmla="*/ 535981 h 1361472"/>
                <a:gd name="connsiteX1457" fmla="*/ 1523296 w 1640088"/>
                <a:gd name="connsiteY1457" fmla="*/ 514064 h 1361472"/>
                <a:gd name="connsiteX1458" fmla="*/ 1525639 w 1640088"/>
                <a:gd name="connsiteY1458" fmla="*/ 507998 h 1361472"/>
                <a:gd name="connsiteX1459" fmla="*/ 1528741 w 1640088"/>
                <a:gd name="connsiteY1459" fmla="*/ 500101 h 1361472"/>
                <a:gd name="connsiteX1460" fmla="*/ 1532858 w 1640088"/>
                <a:gd name="connsiteY1460" fmla="*/ 487284 h 1361472"/>
                <a:gd name="connsiteX1461" fmla="*/ 1536024 w 1640088"/>
                <a:gd name="connsiteY1461" fmla="*/ 474955 h 1361472"/>
                <a:gd name="connsiteX1462" fmla="*/ 1538684 w 1640088"/>
                <a:gd name="connsiteY1462" fmla="*/ 461283 h 1361472"/>
                <a:gd name="connsiteX1463" fmla="*/ 1539634 w 1640088"/>
                <a:gd name="connsiteY1463" fmla="*/ 444946 h 1361472"/>
                <a:gd name="connsiteX1464" fmla="*/ 1538114 w 1640088"/>
                <a:gd name="connsiteY1464" fmla="*/ 435852 h 1361472"/>
                <a:gd name="connsiteX1465" fmla="*/ 1536024 w 1640088"/>
                <a:gd name="connsiteY1465" fmla="*/ 427671 h 1361472"/>
                <a:gd name="connsiteX1466" fmla="*/ 1530388 w 1640088"/>
                <a:gd name="connsiteY1466" fmla="*/ 413163 h 1361472"/>
                <a:gd name="connsiteX1467" fmla="*/ 1525132 w 1640088"/>
                <a:gd name="connsiteY1467" fmla="*/ 404070 h 1361472"/>
                <a:gd name="connsiteX1468" fmla="*/ 1508795 w 1640088"/>
                <a:gd name="connsiteY1468" fmla="*/ 383648 h 1361472"/>
                <a:gd name="connsiteX1469" fmla="*/ 1495686 w 1640088"/>
                <a:gd name="connsiteY1469" fmla="*/ 373624 h 1361472"/>
                <a:gd name="connsiteX1470" fmla="*/ 1486188 w 1640088"/>
                <a:gd name="connsiteY1470" fmla="*/ 367779 h 1361472"/>
                <a:gd name="connsiteX1471" fmla="*/ 1463074 w 1640088"/>
                <a:gd name="connsiteY1471" fmla="*/ 356102 h 1361472"/>
                <a:gd name="connsiteX1472" fmla="*/ 1447054 w 1640088"/>
                <a:gd name="connsiteY1472" fmla="*/ 350175 h 1361472"/>
                <a:gd name="connsiteX1473" fmla="*/ 1429386 w 1640088"/>
                <a:gd name="connsiteY1473" fmla="*/ 345305 h 1361472"/>
                <a:gd name="connsiteX1474" fmla="*/ 1396964 w 1640088"/>
                <a:gd name="connsiteY1474" fmla="*/ 340866 h 1361472"/>
                <a:gd name="connsiteX1475" fmla="*/ 1368658 w 1640088"/>
                <a:gd name="connsiteY1475" fmla="*/ 339524 h 1361472"/>
                <a:gd name="connsiteX1476" fmla="*/ 1359539 w 1640088"/>
                <a:gd name="connsiteY1476" fmla="*/ 339359 h 1361472"/>
                <a:gd name="connsiteX1477" fmla="*/ 1343265 w 1640088"/>
                <a:gd name="connsiteY1477" fmla="*/ 339789 h 1361472"/>
                <a:gd name="connsiteX1478" fmla="*/ 1320721 w 1640088"/>
                <a:gd name="connsiteY1478" fmla="*/ 342633 h 1361472"/>
                <a:gd name="connsiteX1479" fmla="*/ 1322178 w 1640088"/>
                <a:gd name="connsiteY1479" fmla="*/ 339960 h 1361472"/>
                <a:gd name="connsiteX1480" fmla="*/ 1334336 w 1640088"/>
                <a:gd name="connsiteY1480" fmla="*/ 317195 h 1361472"/>
                <a:gd name="connsiteX1481" fmla="*/ 1346051 w 1640088"/>
                <a:gd name="connsiteY1481" fmla="*/ 292815 h 1361472"/>
                <a:gd name="connsiteX1482" fmla="*/ 1355170 w 1640088"/>
                <a:gd name="connsiteY1482" fmla="*/ 267435 h 1361472"/>
                <a:gd name="connsiteX1483" fmla="*/ 1359666 w 1640088"/>
                <a:gd name="connsiteY1483" fmla="*/ 242625 h 1361472"/>
                <a:gd name="connsiteX1484" fmla="*/ 1362832 w 1640088"/>
                <a:gd name="connsiteY1484" fmla="*/ 213191 h 1361472"/>
                <a:gd name="connsiteX1485" fmla="*/ 1362642 w 1640088"/>
                <a:gd name="connsiteY1485" fmla="*/ 176831 h 1361472"/>
                <a:gd name="connsiteX1486" fmla="*/ 1358969 w 1640088"/>
                <a:gd name="connsiteY1486" fmla="*/ 159347 h 1361472"/>
                <a:gd name="connsiteX1487" fmla="*/ 1351371 w 1640088"/>
                <a:gd name="connsiteY1487" fmla="*/ 139748 h 1361472"/>
                <a:gd name="connsiteX1488" fmla="*/ 1343265 w 1640088"/>
                <a:gd name="connsiteY1488" fmla="*/ 123201 h 1361472"/>
                <a:gd name="connsiteX1489" fmla="*/ 1327624 w 1640088"/>
                <a:gd name="connsiteY1489" fmla="*/ 98885 h 1361472"/>
                <a:gd name="connsiteX1490" fmla="*/ 1316099 w 1640088"/>
                <a:gd name="connsiteY1490" fmla="*/ 85853 h 1361472"/>
                <a:gd name="connsiteX1491" fmla="*/ 1303307 w 1640088"/>
                <a:gd name="connsiteY1491" fmla="*/ 75208 h 1361472"/>
                <a:gd name="connsiteX1492" fmla="*/ 1273798 w 1640088"/>
                <a:gd name="connsiteY1492" fmla="*/ 58224 h 1361472"/>
                <a:gd name="connsiteX1493" fmla="*/ 1238970 w 1640088"/>
                <a:gd name="connsiteY1493" fmla="*/ 49770 h 1361472"/>
                <a:gd name="connsiteX1494" fmla="*/ 1231561 w 1640088"/>
                <a:gd name="connsiteY1494" fmla="*/ 49498 h 1361472"/>
                <a:gd name="connsiteX1495" fmla="*/ 1199329 w 1640088"/>
                <a:gd name="connsiteY1495" fmla="*/ 53576 h 1361472"/>
                <a:gd name="connsiteX1496" fmla="*/ 1172986 w 1640088"/>
                <a:gd name="connsiteY1496" fmla="*/ 61682 h 1361472"/>
                <a:gd name="connsiteX1497" fmla="*/ 1148416 w 1640088"/>
                <a:gd name="connsiteY1497" fmla="*/ 71478 h 1361472"/>
                <a:gd name="connsiteX1498" fmla="*/ 1101936 w 1640088"/>
                <a:gd name="connsiteY1498" fmla="*/ 95718 h 1361472"/>
                <a:gd name="connsiteX1499" fmla="*/ 1090158 w 1640088"/>
                <a:gd name="connsiteY1499" fmla="*/ 103400 h 1361472"/>
                <a:gd name="connsiteX1500" fmla="*/ 1079582 w 1640088"/>
                <a:gd name="connsiteY1500" fmla="*/ 111144 h 1361472"/>
                <a:gd name="connsiteX1501" fmla="*/ 1076733 w 1640088"/>
                <a:gd name="connsiteY1501" fmla="*/ 113196 h 1361472"/>
                <a:gd name="connsiteX1502" fmla="*/ 1077366 w 1640088"/>
                <a:gd name="connsiteY1502" fmla="*/ 106427 h 1361472"/>
                <a:gd name="connsiteX1503" fmla="*/ 1069514 w 1640088"/>
                <a:gd name="connsiteY1503" fmla="*/ 60143 h 1361472"/>
                <a:gd name="connsiteX1504" fmla="*/ 1064511 w 1640088"/>
                <a:gd name="connsiteY1504" fmla="*/ 48504 h 1361472"/>
                <a:gd name="connsiteX1505" fmla="*/ 1061092 w 1640088"/>
                <a:gd name="connsiteY1505" fmla="*/ 41114 h 1361472"/>
                <a:gd name="connsiteX1506" fmla="*/ 1051150 w 1640088"/>
                <a:gd name="connsiteY1506" fmla="*/ 27290 h 1361472"/>
                <a:gd name="connsiteX1507" fmla="*/ 1041398 w 1640088"/>
                <a:gd name="connsiteY1507" fmla="*/ 16931 h 1361472"/>
                <a:gd name="connsiteX1508" fmla="*/ 1035698 w 1640088"/>
                <a:gd name="connsiteY1508" fmla="*/ 12852 h 1361472"/>
                <a:gd name="connsiteX1509" fmla="*/ 1031962 w 1640088"/>
                <a:gd name="connsiteY1509" fmla="*/ 10680 h 1361472"/>
                <a:gd name="connsiteX1510" fmla="*/ 1020311 w 1640088"/>
                <a:gd name="connsiteY1510" fmla="*/ 5437 h 1361472"/>
                <a:gd name="connsiteX1511" fmla="*/ 983203 w 1640088"/>
                <a:gd name="connsiteY1511" fmla="*/ -547 h 1361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</a:cxnLst>
              <a:rect l="l" t="t" r="r" b="b"/>
              <a:pathLst>
                <a:path w="1640088" h="1361472">
                  <a:moveTo>
                    <a:pt x="1044374" y="169707"/>
                  </a:moveTo>
                  <a:lnTo>
                    <a:pt x="1044374" y="169707"/>
                  </a:lnTo>
                  <a:cubicBezTo>
                    <a:pt x="1043677" y="172170"/>
                    <a:pt x="1042854" y="174640"/>
                    <a:pt x="1042031" y="177097"/>
                  </a:cubicBezTo>
                  <a:cubicBezTo>
                    <a:pt x="1039561" y="183106"/>
                    <a:pt x="1036522" y="188805"/>
                    <a:pt x="1032912" y="194232"/>
                  </a:cubicBezTo>
                  <a:cubicBezTo>
                    <a:pt x="1030696" y="197196"/>
                    <a:pt x="1028290" y="200014"/>
                    <a:pt x="1025693" y="202623"/>
                  </a:cubicBezTo>
                  <a:cubicBezTo>
                    <a:pt x="1025187" y="202971"/>
                    <a:pt x="1024617" y="203307"/>
                    <a:pt x="1024174" y="203661"/>
                  </a:cubicBezTo>
                  <a:cubicBezTo>
                    <a:pt x="1024553" y="202331"/>
                    <a:pt x="1024934" y="200989"/>
                    <a:pt x="1025440" y="199659"/>
                  </a:cubicBezTo>
                  <a:cubicBezTo>
                    <a:pt x="1027277" y="195372"/>
                    <a:pt x="1029429" y="191269"/>
                    <a:pt x="1031836" y="187248"/>
                  </a:cubicBezTo>
                  <a:cubicBezTo>
                    <a:pt x="1034305" y="183296"/>
                    <a:pt x="1037029" y="179503"/>
                    <a:pt x="1039688" y="175691"/>
                  </a:cubicBezTo>
                  <a:cubicBezTo>
                    <a:pt x="1041334" y="173728"/>
                    <a:pt x="1042791" y="171695"/>
                    <a:pt x="1044374" y="169707"/>
                  </a:cubicBezTo>
                  <a:close/>
                  <a:moveTo>
                    <a:pt x="1024047" y="204244"/>
                  </a:moveTo>
                  <a:cubicBezTo>
                    <a:pt x="1024300" y="204244"/>
                    <a:pt x="1024553" y="204301"/>
                    <a:pt x="1024743" y="204301"/>
                  </a:cubicBezTo>
                  <a:cubicBezTo>
                    <a:pt x="1024553" y="204301"/>
                    <a:pt x="1024237" y="204301"/>
                    <a:pt x="1024047" y="204244"/>
                  </a:cubicBezTo>
                  <a:close/>
                  <a:moveTo>
                    <a:pt x="741874" y="240446"/>
                  </a:moveTo>
                  <a:cubicBezTo>
                    <a:pt x="741557" y="240617"/>
                    <a:pt x="741367" y="240718"/>
                    <a:pt x="741051" y="240820"/>
                  </a:cubicBezTo>
                  <a:lnTo>
                    <a:pt x="741051" y="240820"/>
                  </a:lnTo>
                  <a:cubicBezTo>
                    <a:pt x="741367" y="240693"/>
                    <a:pt x="741557" y="240548"/>
                    <a:pt x="741874" y="240446"/>
                  </a:cubicBezTo>
                  <a:close/>
                  <a:moveTo>
                    <a:pt x="737821" y="239762"/>
                  </a:moveTo>
                  <a:cubicBezTo>
                    <a:pt x="738074" y="240326"/>
                    <a:pt x="738391" y="240795"/>
                    <a:pt x="738581" y="241358"/>
                  </a:cubicBezTo>
                  <a:cubicBezTo>
                    <a:pt x="738328" y="240864"/>
                    <a:pt x="738011" y="240326"/>
                    <a:pt x="737821" y="239762"/>
                  </a:cubicBezTo>
                  <a:close/>
                  <a:moveTo>
                    <a:pt x="755425" y="180276"/>
                  </a:moveTo>
                  <a:cubicBezTo>
                    <a:pt x="755362" y="181118"/>
                    <a:pt x="755362" y="182036"/>
                    <a:pt x="755299" y="182948"/>
                  </a:cubicBezTo>
                  <a:cubicBezTo>
                    <a:pt x="755045" y="188178"/>
                    <a:pt x="754665" y="193384"/>
                    <a:pt x="754286" y="198583"/>
                  </a:cubicBezTo>
                  <a:cubicBezTo>
                    <a:pt x="753842" y="201831"/>
                    <a:pt x="753462" y="205086"/>
                    <a:pt x="752829" y="208315"/>
                  </a:cubicBezTo>
                  <a:cubicBezTo>
                    <a:pt x="752449" y="210931"/>
                    <a:pt x="751943" y="213540"/>
                    <a:pt x="751499" y="216086"/>
                  </a:cubicBezTo>
                  <a:cubicBezTo>
                    <a:pt x="750613" y="220727"/>
                    <a:pt x="749156" y="225223"/>
                    <a:pt x="747636" y="229675"/>
                  </a:cubicBezTo>
                  <a:cubicBezTo>
                    <a:pt x="746243" y="232904"/>
                    <a:pt x="744723" y="235957"/>
                    <a:pt x="742887" y="238832"/>
                  </a:cubicBezTo>
                  <a:cubicBezTo>
                    <a:pt x="742317" y="239395"/>
                    <a:pt x="741811" y="239952"/>
                    <a:pt x="741304" y="240446"/>
                  </a:cubicBezTo>
                  <a:cubicBezTo>
                    <a:pt x="740797" y="240795"/>
                    <a:pt x="740417" y="241086"/>
                    <a:pt x="739911" y="241358"/>
                  </a:cubicBezTo>
                  <a:cubicBezTo>
                    <a:pt x="739531" y="241504"/>
                    <a:pt x="739151" y="241586"/>
                    <a:pt x="738897" y="241706"/>
                  </a:cubicBezTo>
                  <a:cubicBezTo>
                    <a:pt x="738834" y="241358"/>
                    <a:pt x="738645" y="241086"/>
                    <a:pt x="738581" y="240795"/>
                  </a:cubicBezTo>
                  <a:cubicBezTo>
                    <a:pt x="738328" y="237774"/>
                    <a:pt x="738328" y="234880"/>
                    <a:pt x="738454" y="231936"/>
                  </a:cubicBezTo>
                  <a:cubicBezTo>
                    <a:pt x="739151" y="226211"/>
                    <a:pt x="740101" y="220645"/>
                    <a:pt x="741684" y="215155"/>
                  </a:cubicBezTo>
                  <a:cubicBezTo>
                    <a:pt x="743457" y="208613"/>
                    <a:pt x="745547" y="201977"/>
                    <a:pt x="747826" y="195556"/>
                  </a:cubicBezTo>
                  <a:cubicBezTo>
                    <a:pt x="749219" y="192117"/>
                    <a:pt x="750550" y="188659"/>
                    <a:pt x="752449" y="185405"/>
                  </a:cubicBezTo>
                  <a:cubicBezTo>
                    <a:pt x="753399" y="183733"/>
                    <a:pt x="754412" y="181966"/>
                    <a:pt x="755425" y="180276"/>
                  </a:cubicBezTo>
                  <a:close/>
                  <a:moveTo>
                    <a:pt x="737441" y="241029"/>
                  </a:moveTo>
                  <a:cubicBezTo>
                    <a:pt x="737821" y="241301"/>
                    <a:pt x="738138" y="241586"/>
                    <a:pt x="738581" y="241795"/>
                  </a:cubicBezTo>
                  <a:cubicBezTo>
                    <a:pt x="738518" y="241795"/>
                    <a:pt x="738518" y="241795"/>
                    <a:pt x="738518" y="241878"/>
                  </a:cubicBezTo>
                  <a:cubicBezTo>
                    <a:pt x="738138" y="241586"/>
                    <a:pt x="737821" y="241301"/>
                    <a:pt x="737441" y="241029"/>
                  </a:cubicBezTo>
                  <a:close/>
                  <a:moveTo>
                    <a:pt x="1252964" y="397092"/>
                  </a:moveTo>
                  <a:cubicBezTo>
                    <a:pt x="1252331" y="397459"/>
                    <a:pt x="1251635" y="397775"/>
                    <a:pt x="1250938" y="398067"/>
                  </a:cubicBezTo>
                  <a:lnTo>
                    <a:pt x="1250938" y="398067"/>
                  </a:lnTo>
                  <a:cubicBezTo>
                    <a:pt x="1251635" y="397731"/>
                    <a:pt x="1252395" y="397427"/>
                    <a:pt x="1252964" y="397092"/>
                  </a:cubicBezTo>
                  <a:close/>
                  <a:moveTo>
                    <a:pt x="1263160" y="387872"/>
                  </a:moveTo>
                  <a:lnTo>
                    <a:pt x="1263160" y="387872"/>
                  </a:lnTo>
                  <a:cubicBezTo>
                    <a:pt x="1261386" y="389987"/>
                    <a:pt x="1259360" y="392013"/>
                    <a:pt x="1257207" y="393925"/>
                  </a:cubicBezTo>
                  <a:cubicBezTo>
                    <a:pt x="1255244" y="395451"/>
                    <a:pt x="1253028" y="396864"/>
                    <a:pt x="1250812" y="398111"/>
                  </a:cubicBezTo>
                  <a:lnTo>
                    <a:pt x="1250812" y="398111"/>
                  </a:lnTo>
                  <a:cubicBezTo>
                    <a:pt x="1250495" y="398257"/>
                    <a:pt x="1250114" y="398377"/>
                    <a:pt x="1249862" y="398504"/>
                  </a:cubicBezTo>
                  <a:cubicBezTo>
                    <a:pt x="1249988" y="398086"/>
                    <a:pt x="1250305" y="397649"/>
                    <a:pt x="1250558" y="397300"/>
                  </a:cubicBezTo>
                  <a:cubicBezTo>
                    <a:pt x="1251318" y="396389"/>
                    <a:pt x="1252078" y="395470"/>
                    <a:pt x="1252901" y="394685"/>
                  </a:cubicBezTo>
                  <a:cubicBezTo>
                    <a:pt x="1256257" y="392228"/>
                    <a:pt x="1259676" y="389987"/>
                    <a:pt x="1263160" y="387872"/>
                  </a:cubicBezTo>
                  <a:close/>
                  <a:moveTo>
                    <a:pt x="1250938" y="398434"/>
                  </a:moveTo>
                  <a:cubicBezTo>
                    <a:pt x="1250558" y="398561"/>
                    <a:pt x="1250178" y="398561"/>
                    <a:pt x="1249862" y="398649"/>
                  </a:cubicBezTo>
                  <a:cubicBezTo>
                    <a:pt x="1250178" y="398561"/>
                    <a:pt x="1250558" y="398504"/>
                    <a:pt x="1250938" y="398434"/>
                  </a:cubicBezTo>
                  <a:close/>
                  <a:moveTo>
                    <a:pt x="1249545" y="398935"/>
                  </a:moveTo>
                  <a:cubicBezTo>
                    <a:pt x="1249608" y="398935"/>
                    <a:pt x="1249735" y="398998"/>
                    <a:pt x="1249925" y="398998"/>
                  </a:cubicBezTo>
                  <a:cubicBezTo>
                    <a:pt x="1249735" y="398998"/>
                    <a:pt x="1249608" y="398998"/>
                    <a:pt x="1249481" y="398935"/>
                  </a:cubicBezTo>
                  <a:close/>
                  <a:moveTo>
                    <a:pt x="430572" y="445566"/>
                  </a:moveTo>
                  <a:lnTo>
                    <a:pt x="430572" y="445566"/>
                  </a:lnTo>
                  <a:cubicBezTo>
                    <a:pt x="430382" y="445788"/>
                    <a:pt x="430255" y="446003"/>
                    <a:pt x="430065" y="446294"/>
                  </a:cubicBezTo>
                  <a:cubicBezTo>
                    <a:pt x="430191" y="446003"/>
                    <a:pt x="430382" y="445788"/>
                    <a:pt x="430572" y="445566"/>
                  </a:cubicBezTo>
                  <a:close/>
                  <a:moveTo>
                    <a:pt x="752956" y="511867"/>
                  </a:moveTo>
                  <a:cubicBezTo>
                    <a:pt x="753209" y="512038"/>
                    <a:pt x="753336" y="512158"/>
                    <a:pt x="753526" y="512304"/>
                  </a:cubicBezTo>
                  <a:cubicBezTo>
                    <a:pt x="753336" y="512158"/>
                    <a:pt x="753082" y="512038"/>
                    <a:pt x="752956" y="511867"/>
                  </a:cubicBezTo>
                  <a:close/>
                  <a:moveTo>
                    <a:pt x="751689" y="522309"/>
                  </a:moveTo>
                  <a:lnTo>
                    <a:pt x="751689" y="522309"/>
                  </a:lnTo>
                  <a:cubicBezTo>
                    <a:pt x="751056" y="524709"/>
                    <a:pt x="750359" y="527033"/>
                    <a:pt x="749663" y="529376"/>
                  </a:cubicBezTo>
                  <a:cubicBezTo>
                    <a:pt x="750106" y="527324"/>
                    <a:pt x="750613" y="525273"/>
                    <a:pt x="751309" y="523227"/>
                  </a:cubicBezTo>
                  <a:cubicBezTo>
                    <a:pt x="751435" y="522936"/>
                    <a:pt x="751562" y="522601"/>
                    <a:pt x="751689" y="522309"/>
                  </a:cubicBezTo>
                  <a:close/>
                  <a:moveTo>
                    <a:pt x="900311" y="541617"/>
                  </a:moveTo>
                  <a:lnTo>
                    <a:pt x="900311" y="541617"/>
                  </a:lnTo>
                  <a:cubicBezTo>
                    <a:pt x="899362" y="546277"/>
                    <a:pt x="897905" y="550773"/>
                    <a:pt x="896322" y="555225"/>
                  </a:cubicBezTo>
                  <a:cubicBezTo>
                    <a:pt x="896132" y="555580"/>
                    <a:pt x="896005" y="555909"/>
                    <a:pt x="895815" y="556264"/>
                  </a:cubicBezTo>
                  <a:cubicBezTo>
                    <a:pt x="896512" y="552540"/>
                    <a:pt x="897398" y="548804"/>
                    <a:pt x="898602" y="545144"/>
                  </a:cubicBezTo>
                  <a:cubicBezTo>
                    <a:pt x="899235" y="543941"/>
                    <a:pt x="899805" y="542738"/>
                    <a:pt x="900311" y="541617"/>
                  </a:cubicBezTo>
                  <a:close/>
                  <a:moveTo>
                    <a:pt x="1023224" y="600534"/>
                  </a:moveTo>
                  <a:cubicBezTo>
                    <a:pt x="1023287" y="600534"/>
                    <a:pt x="1023350" y="600534"/>
                    <a:pt x="1023477" y="600591"/>
                  </a:cubicBezTo>
                  <a:cubicBezTo>
                    <a:pt x="1023350" y="600591"/>
                    <a:pt x="1023287" y="600534"/>
                    <a:pt x="1023224" y="600534"/>
                  </a:cubicBezTo>
                  <a:close/>
                  <a:moveTo>
                    <a:pt x="1024110" y="600591"/>
                  </a:moveTo>
                  <a:cubicBezTo>
                    <a:pt x="1024110" y="600591"/>
                    <a:pt x="1024110" y="600654"/>
                    <a:pt x="1024174" y="600654"/>
                  </a:cubicBezTo>
                  <a:lnTo>
                    <a:pt x="1024110" y="600654"/>
                  </a:lnTo>
                  <a:lnTo>
                    <a:pt x="1024110" y="600591"/>
                  </a:lnTo>
                  <a:close/>
                  <a:moveTo>
                    <a:pt x="1026136" y="600306"/>
                  </a:moveTo>
                  <a:cubicBezTo>
                    <a:pt x="1025884" y="600464"/>
                    <a:pt x="1025567" y="600591"/>
                    <a:pt x="1025187" y="600736"/>
                  </a:cubicBezTo>
                  <a:lnTo>
                    <a:pt x="1025187" y="600654"/>
                  </a:lnTo>
                  <a:cubicBezTo>
                    <a:pt x="1025503" y="600534"/>
                    <a:pt x="1025884" y="600388"/>
                    <a:pt x="1026136" y="600306"/>
                  </a:cubicBezTo>
                  <a:close/>
                  <a:moveTo>
                    <a:pt x="1023541" y="601091"/>
                  </a:moveTo>
                  <a:lnTo>
                    <a:pt x="1023541" y="601091"/>
                  </a:lnTo>
                  <a:cubicBezTo>
                    <a:pt x="1023477" y="601148"/>
                    <a:pt x="1023350" y="601148"/>
                    <a:pt x="1023350" y="601148"/>
                  </a:cubicBezTo>
                  <a:cubicBezTo>
                    <a:pt x="1023350" y="601148"/>
                    <a:pt x="1023477" y="601091"/>
                    <a:pt x="1023541" y="601091"/>
                  </a:cubicBezTo>
                  <a:close/>
                  <a:moveTo>
                    <a:pt x="1446737" y="584892"/>
                  </a:moveTo>
                  <a:cubicBezTo>
                    <a:pt x="1442304" y="588477"/>
                    <a:pt x="1437808" y="591998"/>
                    <a:pt x="1433249" y="595601"/>
                  </a:cubicBezTo>
                  <a:cubicBezTo>
                    <a:pt x="1430273" y="597918"/>
                    <a:pt x="1426980" y="599825"/>
                    <a:pt x="1423940" y="602003"/>
                  </a:cubicBezTo>
                  <a:cubicBezTo>
                    <a:pt x="1418177" y="605897"/>
                    <a:pt x="1412035" y="609336"/>
                    <a:pt x="1405893" y="612356"/>
                  </a:cubicBezTo>
                  <a:cubicBezTo>
                    <a:pt x="1402536" y="613768"/>
                    <a:pt x="1399243" y="614972"/>
                    <a:pt x="1395634" y="615820"/>
                  </a:cubicBezTo>
                  <a:cubicBezTo>
                    <a:pt x="1394241" y="615959"/>
                    <a:pt x="1392911" y="616105"/>
                    <a:pt x="1391518" y="616105"/>
                  </a:cubicBezTo>
                  <a:cubicBezTo>
                    <a:pt x="1391138" y="615959"/>
                    <a:pt x="1390758" y="615820"/>
                    <a:pt x="1390378" y="615757"/>
                  </a:cubicBezTo>
                  <a:cubicBezTo>
                    <a:pt x="1389239" y="615193"/>
                    <a:pt x="1388098" y="614554"/>
                    <a:pt x="1386959" y="613826"/>
                  </a:cubicBezTo>
                  <a:cubicBezTo>
                    <a:pt x="1386896" y="612502"/>
                    <a:pt x="1386896" y="611242"/>
                    <a:pt x="1386896" y="609893"/>
                  </a:cubicBezTo>
                  <a:cubicBezTo>
                    <a:pt x="1387085" y="609481"/>
                    <a:pt x="1387148" y="609045"/>
                    <a:pt x="1387275" y="608570"/>
                  </a:cubicBezTo>
                  <a:cubicBezTo>
                    <a:pt x="1387845" y="607221"/>
                    <a:pt x="1388605" y="605897"/>
                    <a:pt x="1389365" y="604631"/>
                  </a:cubicBezTo>
                  <a:cubicBezTo>
                    <a:pt x="1389618" y="604257"/>
                    <a:pt x="1389808" y="603966"/>
                    <a:pt x="1390189" y="603776"/>
                  </a:cubicBezTo>
                  <a:cubicBezTo>
                    <a:pt x="1395064" y="600173"/>
                    <a:pt x="1400384" y="597342"/>
                    <a:pt x="1405766" y="594670"/>
                  </a:cubicBezTo>
                  <a:cubicBezTo>
                    <a:pt x="1409756" y="593112"/>
                    <a:pt x="1413682" y="591643"/>
                    <a:pt x="1417671" y="590440"/>
                  </a:cubicBezTo>
                  <a:cubicBezTo>
                    <a:pt x="1422167" y="589059"/>
                    <a:pt x="1426853" y="588141"/>
                    <a:pt x="1431475" y="587210"/>
                  </a:cubicBezTo>
                  <a:cubicBezTo>
                    <a:pt x="1436288" y="586444"/>
                    <a:pt x="1441037" y="585659"/>
                    <a:pt x="1445850" y="584950"/>
                  </a:cubicBezTo>
                  <a:cubicBezTo>
                    <a:pt x="1446104" y="584950"/>
                    <a:pt x="1446420" y="584892"/>
                    <a:pt x="1446737" y="584892"/>
                  </a:cubicBezTo>
                  <a:close/>
                  <a:moveTo>
                    <a:pt x="1023541" y="601667"/>
                  </a:moveTo>
                  <a:cubicBezTo>
                    <a:pt x="1023541" y="601940"/>
                    <a:pt x="1023477" y="602148"/>
                    <a:pt x="1023477" y="602351"/>
                  </a:cubicBezTo>
                  <a:cubicBezTo>
                    <a:pt x="1022970" y="604966"/>
                    <a:pt x="1022274" y="607430"/>
                    <a:pt x="1021577" y="609893"/>
                  </a:cubicBezTo>
                  <a:cubicBezTo>
                    <a:pt x="1017524" y="619423"/>
                    <a:pt x="1012712" y="628574"/>
                    <a:pt x="1006886" y="637028"/>
                  </a:cubicBezTo>
                  <a:cubicBezTo>
                    <a:pt x="1006253" y="637882"/>
                    <a:pt x="1005619" y="638705"/>
                    <a:pt x="1004986" y="639497"/>
                  </a:cubicBezTo>
                  <a:cubicBezTo>
                    <a:pt x="1006190" y="633089"/>
                    <a:pt x="1007899" y="626737"/>
                    <a:pt x="1010116" y="620601"/>
                  </a:cubicBezTo>
                  <a:cubicBezTo>
                    <a:pt x="1012079" y="616371"/>
                    <a:pt x="1014358" y="612502"/>
                    <a:pt x="1016891" y="608626"/>
                  </a:cubicBezTo>
                  <a:cubicBezTo>
                    <a:pt x="1018791" y="606227"/>
                    <a:pt x="1020881" y="603966"/>
                    <a:pt x="1023160" y="601857"/>
                  </a:cubicBezTo>
                  <a:cubicBezTo>
                    <a:pt x="1023287" y="601794"/>
                    <a:pt x="1023350" y="601730"/>
                    <a:pt x="1023541" y="601667"/>
                  </a:cubicBezTo>
                  <a:close/>
                  <a:moveTo>
                    <a:pt x="1146833" y="677403"/>
                  </a:moveTo>
                  <a:cubicBezTo>
                    <a:pt x="1147086" y="677485"/>
                    <a:pt x="1147466" y="677612"/>
                    <a:pt x="1147846" y="677840"/>
                  </a:cubicBezTo>
                  <a:cubicBezTo>
                    <a:pt x="1147466" y="677669"/>
                    <a:pt x="1147086" y="677549"/>
                    <a:pt x="1146833" y="677403"/>
                  </a:cubicBezTo>
                  <a:close/>
                  <a:moveTo>
                    <a:pt x="1137588" y="684179"/>
                  </a:moveTo>
                  <a:lnTo>
                    <a:pt x="1137588" y="684179"/>
                  </a:lnTo>
                  <a:cubicBezTo>
                    <a:pt x="1136891" y="685382"/>
                    <a:pt x="1136131" y="686642"/>
                    <a:pt x="1135308" y="687820"/>
                  </a:cubicBezTo>
                  <a:cubicBezTo>
                    <a:pt x="1135941" y="686642"/>
                    <a:pt x="1136701" y="685502"/>
                    <a:pt x="1137398" y="684445"/>
                  </a:cubicBezTo>
                  <a:cubicBezTo>
                    <a:pt x="1137398" y="684299"/>
                    <a:pt x="1137588" y="684236"/>
                    <a:pt x="1137588" y="684179"/>
                  </a:cubicBezTo>
                  <a:close/>
                  <a:moveTo>
                    <a:pt x="408978" y="707856"/>
                  </a:moveTo>
                  <a:cubicBezTo>
                    <a:pt x="408978" y="707875"/>
                    <a:pt x="408978" y="707875"/>
                    <a:pt x="408978" y="707913"/>
                  </a:cubicBezTo>
                  <a:cubicBezTo>
                    <a:pt x="408535" y="707976"/>
                    <a:pt x="408028" y="708058"/>
                    <a:pt x="407585" y="708122"/>
                  </a:cubicBezTo>
                  <a:cubicBezTo>
                    <a:pt x="408028" y="708001"/>
                    <a:pt x="408472" y="707913"/>
                    <a:pt x="408978" y="707856"/>
                  </a:cubicBezTo>
                  <a:close/>
                  <a:moveTo>
                    <a:pt x="409865" y="707792"/>
                  </a:moveTo>
                  <a:cubicBezTo>
                    <a:pt x="410371" y="707913"/>
                    <a:pt x="410878" y="708058"/>
                    <a:pt x="411384" y="708204"/>
                  </a:cubicBezTo>
                  <a:cubicBezTo>
                    <a:pt x="412524" y="708698"/>
                    <a:pt x="413727" y="709262"/>
                    <a:pt x="414804" y="709964"/>
                  </a:cubicBezTo>
                  <a:cubicBezTo>
                    <a:pt x="418603" y="712985"/>
                    <a:pt x="421896" y="716455"/>
                    <a:pt x="425062" y="720033"/>
                  </a:cubicBezTo>
                  <a:cubicBezTo>
                    <a:pt x="428608" y="724402"/>
                    <a:pt x="431711" y="728835"/>
                    <a:pt x="434751" y="733496"/>
                  </a:cubicBezTo>
                  <a:cubicBezTo>
                    <a:pt x="437854" y="738137"/>
                    <a:pt x="440513" y="743007"/>
                    <a:pt x="443110" y="748022"/>
                  </a:cubicBezTo>
                  <a:cubicBezTo>
                    <a:pt x="443490" y="748934"/>
                    <a:pt x="443743" y="749776"/>
                    <a:pt x="444060" y="750631"/>
                  </a:cubicBezTo>
                  <a:cubicBezTo>
                    <a:pt x="442920" y="751043"/>
                    <a:pt x="441717" y="751391"/>
                    <a:pt x="440640" y="751663"/>
                  </a:cubicBezTo>
                  <a:cubicBezTo>
                    <a:pt x="438994" y="751809"/>
                    <a:pt x="437537" y="751854"/>
                    <a:pt x="436081" y="751854"/>
                  </a:cubicBezTo>
                  <a:cubicBezTo>
                    <a:pt x="435194" y="751854"/>
                    <a:pt x="434434" y="751854"/>
                    <a:pt x="433611" y="751828"/>
                  </a:cubicBezTo>
                  <a:cubicBezTo>
                    <a:pt x="430065" y="751334"/>
                    <a:pt x="426709" y="750486"/>
                    <a:pt x="423289" y="749346"/>
                  </a:cubicBezTo>
                  <a:cubicBezTo>
                    <a:pt x="421389" y="748497"/>
                    <a:pt x="419553" y="747522"/>
                    <a:pt x="417780" y="746465"/>
                  </a:cubicBezTo>
                  <a:cubicBezTo>
                    <a:pt x="415310" y="744476"/>
                    <a:pt x="413031" y="742443"/>
                    <a:pt x="410941" y="740132"/>
                  </a:cubicBezTo>
                  <a:cubicBezTo>
                    <a:pt x="409041" y="737637"/>
                    <a:pt x="407268" y="735180"/>
                    <a:pt x="405938" y="732445"/>
                  </a:cubicBezTo>
                  <a:cubicBezTo>
                    <a:pt x="404798" y="729690"/>
                    <a:pt x="403912" y="726954"/>
                    <a:pt x="403279" y="724111"/>
                  </a:cubicBezTo>
                  <a:cubicBezTo>
                    <a:pt x="403152" y="723079"/>
                    <a:pt x="403152" y="722002"/>
                    <a:pt x="403152" y="720881"/>
                  </a:cubicBezTo>
                  <a:cubicBezTo>
                    <a:pt x="403595" y="718064"/>
                    <a:pt x="404292" y="715391"/>
                    <a:pt x="405115" y="712706"/>
                  </a:cubicBezTo>
                  <a:cubicBezTo>
                    <a:pt x="405369" y="712143"/>
                    <a:pt x="405685" y="711661"/>
                    <a:pt x="406002" y="711167"/>
                  </a:cubicBezTo>
                  <a:cubicBezTo>
                    <a:pt x="406762" y="710173"/>
                    <a:pt x="407522" y="709325"/>
                    <a:pt x="408408" y="708476"/>
                  </a:cubicBezTo>
                  <a:cubicBezTo>
                    <a:pt x="408662" y="708350"/>
                    <a:pt x="408914" y="708204"/>
                    <a:pt x="409105" y="708058"/>
                  </a:cubicBezTo>
                  <a:cubicBezTo>
                    <a:pt x="409422" y="707976"/>
                    <a:pt x="409548" y="707913"/>
                    <a:pt x="409865" y="707792"/>
                  </a:cubicBezTo>
                  <a:close/>
                  <a:moveTo>
                    <a:pt x="1514747" y="761067"/>
                  </a:moveTo>
                  <a:cubicBezTo>
                    <a:pt x="1515951" y="761067"/>
                    <a:pt x="1517217" y="761111"/>
                    <a:pt x="1518420" y="761194"/>
                  </a:cubicBezTo>
                  <a:cubicBezTo>
                    <a:pt x="1518990" y="761257"/>
                    <a:pt x="1519560" y="761314"/>
                    <a:pt x="1519940" y="761403"/>
                  </a:cubicBezTo>
                  <a:cubicBezTo>
                    <a:pt x="1513354" y="766120"/>
                    <a:pt x="1506262" y="770205"/>
                    <a:pt x="1498852" y="773808"/>
                  </a:cubicBezTo>
                  <a:cubicBezTo>
                    <a:pt x="1489734" y="777740"/>
                    <a:pt x="1479919" y="780412"/>
                    <a:pt x="1470104" y="782407"/>
                  </a:cubicBezTo>
                  <a:cubicBezTo>
                    <a:pt x="1466367" y="782901"/>
                    <a:pt x="1462821" y="783148"/>
                    <a:pt x="1459148" y="783148"/>
                  </a:cubicBezTo>
                  <a:cubicBezTo>
                    <a:pt x="1457692" y="783148"/>
                    <a:pt x="1456235" y="783104"/>
                    <a:pt x="1454779" y="783047"/>
                  </a:cubicBezTo>
                  <a:cubicBezTo>
                    <a:pt x="1453449" y="782819"/>
                    <a:pt x="1452119" y="782610"/>
                    <a:pt x="1450790" y="782319"/>
                  </a:cubicBezTo>
                  <a:cubicBezTo>
                    <a:pt x="1450853" y="782262"/>
                    <a:pt x="1450853" y="782262"/>
                    <a:pt x="1450853" y="782198"/>
                  </a:cubicBezTo>
                  <a:cubicBezTo>
                    <a:pt x="1453196" y="779501"/>
                    <a:pt x="1455666" y="777126"/>
                    <a:pt x="1458262" y="774783"/>
                  </a:cubicBezTo>
                  <a:cubicBezTo>
                    <a:pt x="1460415" y="773168"/>
                    <a:pt x="1462568" y="771699"/>
                    <a:pt x="1464911" y="770350"/>
                  </a:cubicBezTo>
                  <a:cubicBezTo>
                    <a:pt x="1471243" y="768026"/>
                    <a:pt x="1478019" y="766975"/>
                    <a:pt x="1484731" y="765626"/>
                  </a:cubicBezTo>
                  <a:cubicBezTo>
                    <a:pt x="1489987" y="764569"/>
                    <a:pt x="1495243" y="763594"/>
                    <a:pt x="1500499" y="762517"/>
                  </a:cubicBezTo>
                  <a:cubicBezTo>
                    <a:pt x="1502779" y="762169"/>
                    <a:pt x="1505122" y="761814"/>
                    <a:pt x="1507401" y="761542"/>
                  </a:cubicBezTo>
                  <a:cubicBezTo>
                    <a:pt x="1509934" y="761213"/>
                    <a:pt x="1512341" y="761067"/>
                    <a:pt x="1514747" y="761067"/>
                  </a:cubicBezTo>
                  <a:close/>
                  <a:moveTo>
                    <a:pt x="1449966" y="783959"/>
                  </a:moveTo>
                  <a:cubicBezTo>
                    <a:pt x="1450220" y="784377"/>
                    <a:pt x="1450347" y="784725"/>
                    <a:pt x="1450536" y="785162"/>
                  </a:cubicBezTo>
                  <a:cubicBezTo>
                    <a:pt x="1450347" y="784725"/>
                    <a:pt x="1450093" y="784377"/>
                    <a:pt x="1449966" y="783959"/>
                  </a:cubicBezTo>
                  <a:close/>
                  <a:moveTo>
                    <a:pt x="360282" y="825740"/>
                  </a:moveTo>
                  <a:cubicBezTo>
                    <a:pt x="363448" y="826304"/>
                    <a:pt x="366678" y="827146"/>
                    <a:pt x="369906" y="828184"/>
                  </a:cubicBezTo>
                  <a:cubicBezTo>
                    <a:pt x="372123" y="829198"/>
                    <a:pt x="374403" y="830236"/>
                    <a:pt x="376619" y="831503"/>
                  </a:cubicBezTo>
                  <a:cubicBezTo>
                    <a:pt x="380292" y="834542"/>
                    <a:pt x="383775" y="838126"/>
                    <a:pt x="386941" y="841730"/>
                  </a:cubicBezTo>
                  <a:cubicBezTo>
                    <a:pt x="390361" y="846162"/>
                    <a:pt x="393210" y="850747"/>
                    <a:pt x="395870" y="855673"/>
                  </a:cubicBezTo>
                  <a:cubicBezTo>
                    <a:pt x="396946" y="857928"/>
                    <a:pt x="397833" y="860189"/>
                    <a:pt x="398783" y="862443"/>
                  </a:cubicBezTo>
                  <a:cubicBezTo>
                    <a:pt x="400302" y="866755"/>
                    <a:pt x="401316" y="871188"/>
                    <a:pt x="402329" y="875621"/>
                  </a:cubicBezTo>
                  <a:cubicBezTo>
                    <a:pt x="403595" y="880845"/>
                    <a:pt x="404609" y="886120"/>
                    <a:pt x="405621" y="891338"/>
                  </a:cubicBezTo>
                  <a:lnTo>
                    <a:pt x="405621" y="891553"/>
                  </a:lnTo>
                  <a:cubicBezTo>
                    <a:pt x="403786" y="892750"/>
                    <a:pt x="401822" y="893877"/>
                    <a:pt x="399733" y="894928"/>
                  </a:cubicBezTo>
                  <a:cubicBezTo>
                    <a:pt x="397517" y="895840"/>
                    <a:pt x="395174" y="896626"/>
                    <a:pt x="392831" y="897189"/>
                  </a:cubicBezTo>
                  <a:cubicBezTo>
                    <a:pt x="392324" y="897221"/>
                    <a:pt x="391817" y="897221"/>
                    <a:pt x="391248" y="897221"/>
                  </a:cubicBezTo>
                  <a:cubicBezTo>
                    <a:pt x="390550" y="897221"/>
                    <a:pt x="389727" y="897208"/>
                    <a:pt x="388967" y="897100"/>
                  </a:cubicBezTo>
                  <a:cubicBezTo>
                    <a:pt x="384154" y="896353"/>
                    <a:pt x="379532" y="895074"/>
                    <a:pt x="374909" y="893586"/>
                  </a:cubicBezTo>
                  <a:cubicBezTo>
                    <a:pt x="373326" y="892877"/>
                    <a:pt x="371870" y="892110"/>
                    <a:pt x="370414" y="891179"/>
                  </a:cubicBezTo>
                  <a:cubicBezTo>
                    <a:pt x="366297" y="887969"/>
                    <a:pt x="362752" y="884366"/>
                    <a:pt x="359395" y="880490"/>
                  </a:cubicBezTo>
                  <a:cubicBezTo>
                    <a:pt x="356482" y="876615"/>
                    <a:pt x="354202" y="872309"/>
                    <a:pt x="352176" y="867933"/>
                  </a:cubicBezTo>
                  <a:cubicBezTo>
                    <a:pt x="350276" y="863501"/>
                    <a:pt x="348440" y="858985"/>
                    <a:pt x="347427" y="854204"/>
                  </a:cubicBezTo>
                  <a:cubicBezTo>
                    <a:pt x="347300" y="852235"/>
                    <a:pt x="347363" y="850329"/>
                    <a:pt x="347427" y="848423"/>
                  </a:cubicBezTo>
                  <a:cubicBezTo>
                    <a:pt x="347933" y="844054"/>
                    <a:pt x="348630" y="839697"/>
                    <a:pt x="349833" y="835454"/>
                  </a:cubicBezTo>
                  <a:cubicBezTo>
                    <a:pt x="350593" y="833985"/>
                    <a:pt x="351353" y="832636"/>
                    <a:pt x="352240" y="831313"/>
                  </a:cubicBezTo>
                  <a:cubicBezTo>
                    <a:pt x="353569" y="829673"/>
                    <a:pt x="354899" y="828267"/>
                    <a:pt x="356419" y="826855"/>
                  </a:cubicBezTo>
                  <a:cubicBezTo>
                    <a:pt x="356545" y="826709"/>
                    <a:pt x="356672" y="826652"/>
                    <a:pt x="356925" y="826589"/>
                  </a:cubicBezTo>
                  <a:cubicBezTo>
                    <a:pt x="357812" y="826240"/>
                    <a:pt x="358509" y="825943"/>
                    <a:pt x="359459" y="825740"/>
                  </a:cubicBezTo>
                  <a:close/>
                  <a:moveTo>
                    <a:pt x="1510567" y="983443"/>
                  </a:moveTo>
                  <a:cubicBezTo>
                    <a:pt x="1512088" y="983443"/>
                    <a:pt x="1513544" y="983487"/>
                    <a:pt x="1515064" y="983589"/>
                  </a:cubicBezTo>
                  <a:cubicBezTo>
                    <a:pt x="1518167" y="984000"/>
                    <a:pt x="1521143" y="984564"/>
                    <a:pt x="1524119" y="985406"/>
                  </a:cubicBezTo>
                  <a:cubicBezTo>
                    <a:pt x="1525892" y="986179"/>
                    <a:pt x="1527475" y="986964"/>
                    <a:pt x="1529248" y="987806"/>
                  </a:cubicBezTo>
                  <a:cubicBezTo>
                    <a:pt x="1523992" y="989364"/>
                    <a:pt x="1518673" y="990548"/>
                    <a:pt x="1513354" y="991599"/>
                  </a:cubicBezTo>
                  <a:cubicBezTo>
                    <a:pt x="1510884" y="992036"/>
                    <a:pt x="1508478" y="992454"/>
                    <a:pt x="1505945" y="992891"/>
                  </a:cubicBezTo>
                  <a:cubicBezTo>
                    <a:pt x="1500372" y="993803"/>
                    <a:pt x="1494674" y="994297"/>
                    <a:pt x="1488911" y="994297"/>
                  </a:cubicBezTo>
                  <a:cubicBezTo>
                    <a:pt x="1487581" y="994297"/>
                    <a:pt x="1486314" y="994272"/>
                    <a:pt x="1484985" y="994214"/>
                  </a:cubicBezTo>
                  <a:cubicBezTo>
                    <a:pt x="1483971" y="994094"/>
                    <a:pt x="1482958" y="993923"/>
                    <a:pt x="1482071" y="993714"/>
                  </a:cubicBezTo>
                  <a:cubicBezTo>
                    <a:pt x="1482325" y="993075"/>
                    <a:pt x="1482642" y="992511"/>
                    <a:pt x="1482958" y="991960"/>
                  </a:cubicBezTo>
                  <a:cubicBezTo>
                    <a:pt x="1483718" y="991130"/>
                    <a:pt x="1484541" y="990276"/>
                    <a:pt x="1485428" y="989491"/>
                  </a:cubicBezTo>
                  <a:cubicBezTo>
                    <a:pt x="1487011" y="988370"/>
                    <a:pt x="1488594" y="987382"/>
                    <a:pt x="1490367" y="986470"/>
                  </a:cubicBezTo>
                  <a:cubicBezTo>
                    <a:pt x="1492964" y="985469"/>
                    <a:pt x="1495686" y="984767"/>
                    <a:pt x="1498473" y="984203"/>
                  </a:cubicBezTo>
                  <a:cubicBezTo>
                    <a:pt x="1502526" y="983753"/>
                    <a:pt x="1506578" y="983443"/>
                    <a:pt x="1510567" y="983443"/>
                  </a:cubicBezTo>
                  <a:close/>
                  <a:moveTo>
                    <a:pt x="142002" y="990485"/>
                  </a:moveTo>
                  <a:cubicBezTo>
                    <a:pt x="142319" y="990548"/>
                    <a:pt x="142762" y="990694"/>
                    <a:pt x="143206" y="990751"/>
                  </a:cubicBezTo>
                  <a:cubicBezTo>
                    <a:pt x="144219" y="991599"/>
                    <a:pt x="145105" y="992454"/>
                    <a:pt x="146055" y="993366"/>
                  </a:cubicBezTo>
                  <a:lnTo>
                    <a:pt x="146055" y="993423"/>
                  </a:lnTo>
                  <a:cubicBezTo>
                    <a:pt x="146372" y="994214"/>
                    <a:pt x="146499" y="994917"/>
                    <a:pt x="146626" y="995703"/>
                  </a:cubicBezTo>
                  <a:cubicBezTo>
                    <a:pt x="146878" y="997235"/>
                    <a:pt x="146942" y="998787"/>
                    <a:pt x="146942" y="1000344"/>
                  </a:cubicBezTo>
                  <a:cubicBezTo>
                    <a:pt x="146626" y="1001402"/>
                    <a:pt x="146499" y="1002459"/>
                    <a:pt x="146182" y="1003454"/>
                  </a:cubicBezTo>
                  <a:cubicBezTo>
                    <a:pt x="145866" y="1004220"/>
                    <a:pt x="145486" y="1004929"/>
                    <a:pt x="145043" y="1005625"/>
                  </a:cubicBezTo>
                  <a:cubicBezTo>
                    <a:pt x="144029" y="1006892"/>
                    <a:pt x="142762" y="1008026"/>
                    <a:pt x="141559" y="1009146"/>
                  </a:cubicBezTo>
                  <a:cubicBezTo>
                    <a:pt x="137887" y="1011901"/>
                    <a:pt x="134023" y="1014225"/>
                    <a:pt x="130035" y="1016188"/>
                  </a:cubicBezTo>
                  <a:cubicBezTo>
                    <a:pt x="124968" y="1018310"/>
                    <a:pt x="119902" y="1020228"/>
                    <a:pt x="114773" y="1021913"/>
                  </a:cubicBezTo>
                  <a:cubicBezTo>
                    <a:pt x="115216" y="1020298"/>
                    <a:pt x="115787" y="1018734"/>
                    <a:pt x="116293" y="1017189"/>
                  </a:cubicBezTo>
                  <a:cubicBezTo>
                    <a:pt x="118763" y="1010989"/>
                    <a:pt x="121549" y="1005005"/>
                    <a:pt x="125222" y="999515"/>
                  </a:cubicBezTo>
                  <a:cubicBezTo>
                    <a:pt x="127248" y="997032"/>
                    <a:pt x="129211" y="994772"/>
                    <a:pt x="131554" y="992657"/>
                  </a:cubicBezTo>
                  <a:cubicBezTo>
                    <a:pt x="132061" y="992327"/>
                    <a:pt x="132504" y="992099"/>
                    <a:pt x="133011" y="991815"/>
                  </a:cubicBezTo>
                  <a:cubicBezTo>
                    <a:pt x="134277" y="991308"/>
                    <a:pt x="135354" y="990960"/>
                    <a:pt x="136683" y="990694"/>
                  </a:cubicBezTo>
                  <a:cubicBezTo>
                    <a:pt x="138393" y="990548"/>
                    <a:pt x="140166" y="990485"/>
                    <a:pt x="142002" y="990485"/>
                  </a:cubicBezTo>
                  <a:close/>
                  <a:moveTo>
                    <a:pt x="299553" y="1065302"/>
                  </a:moveTo>
                  <a:lnTo>
                    <a:pt x="299553" y="1065302"/>
                  </a:lnTo>
                  <a:cubicBezTo>
                    <a:pt x="299110" y="1065537"/>
                    <a:pt x="298604" y="1065739"/>
                    <a:pt x="298034" y="1066012"/>
                  </a:cubicBezTo>
                  <a:cubicBezTo>
                    <a:pt x="298541" y="1065739"/>
                    <a:pt x="299110" y="1065474"/>
                    <a:pt x="299553" y="1065302"/>
                  </a:cubicBezTo>
                  <a:close/>
                  <a:moveTo>
                    <a:pt x="300250" y="1065100"/>
                  </a:moveTo>
                  <a:cubicBezTo>
                    <a:pt x="301327" y="1065372"/>
                    <a:pt x="302403" y="1065663"/>
                    <a:pt x="303543" y="1065942"/>
                  </a:cubicBezTo>
                  <a:cubicBezTo>
                    <a:pt x="304429" y="1066379"/>
                    <a:pt x="305379" y="1066860"/>
                    <a:pt x="306329" y="1067354"/>
                  </a:cubicBezTo>
                  <a:cubicBezTo>
                    <a:pt x="307532" y="1068494"/>
                    <a:pt x="308799" y="1069703"/>
                    <a:pt x="309939" y="1070881"/>
                  </a:cubicBezTo>
                  <a:cubicBezTo>
                    <a:pt x="312598" y="1074605"/>
                    <a:pt x="314688" y="1078562"/>
                    <a:pt x="316715" y="1082584"/>
                  </a:cubicBezTo>
                  <a:cubicBezTo>
                    <a:pt x="318741" y="1087365"/>
                    <a:pt x="320070" y="1092234"/>
                    <a:pt x="321147" y="1097307"/>
                  </a:cubicBezTo>
                  <a:cubicBezTo>
                    <a:pt x="321401" y="1099542"/>
                    <a:pt x="321527" y="1101745"/>
                    <a:pt x="321464" y="1104000"/>
                  </a:cubicBezTo>
                  <a:cubicBezTo>
                    <a:pt x="320830" y="1109490"/>
                    <a:pt x="319754" y="1114835"/>
                    <a:pt x="318487" y="1120281"/>
                  </a:cubicBezTo>
                  <a:cubicBezTo>
                    <a:pt x="317854" y="1123098"/>
                    <a:pt x="316715" y="1125834"/>
                    <a:pt x="315891" y="1128589"/>
                  </a:cubicBezTo>
                  <a:cubicBezTo>
                    <a:pt x="314561" y="1132173"/>
                    <a:pt x="313232" y="1135782"/>
                    <a:pt x="311902" y="1139360"/>
                  </a:cubicBezTo>
                  <a:cubicBezTo>
                    <a:pt x="310698" y="1142552"/>
                    <a:pt x="309305" y="1145572"/>
                    <a:pt x="307849" y="1148599"/>
                  </a:cubicBezTo>
                  <a:cubicBezTo>
                    <a:pt x="306709" y="1150936"/>
                    <a:pt x="305316" y="1153114"/>
                    <a:pt x="303860" y="1155229"/>
                  </a:cubicBezTo>
                  <a:cubicBezTo>
                    <a:pt x="302530" y="1156990"/>
                    <a:pt x="301200" y="1158687"/>
                    <a:pt x="299807" y="1160302"/>
                  </a:cubicBezTo>
                  <a:cubicBezTo>
                    <a:pt x="298793" y="1159751"/>
                    <a:pt x="297717" y="1159042"/>
                    <a:pt x="296641" y="1158402"/>
                  </a:cubicBezTo>
                  <a:cubicBezTo>
                    <a:pt x="294107" y="1156426"/>
                    <a:pt x="291828" y="1154261"/>
                    <a:pt x="289612" y="1151854"/>
                  </a:cubicBezTo>
                  <a:cubicBezTo>
                    <a:pt x="287269" y="1148827"/>
                    <a:pt x="285242" y="1145636"/>
                    <a:pt x="283153" y="1142406"/>
                  </a:cubicBezTo>
                  <a:cubicBezTo>
                    <a:pt x="280746" y="1138676"/>
                    <a:pt x="278276" y="1134927"/>
                    <a:pt x="276187" y="1130989"/>
                  </a:cubicBezTo>
                  <a:cubicBezTo>
                    <a:pt x="274731" y="1127449"/>
                    <a:pt x="273527" y="1124017"/>
                    <a:pt x="272640" y="1120344"/>
                  </a:cubicBezTo>
                  <a:cubicBezTo>
                    <a:pt x="272577" y="1118527"/>
                    <a:pt x="272577" y="1116760"/>
                    <a:pt x="272640" y="1114936"/>
                  </a:cubicBezTo>
                  <a:cubicBezTo>
                    <a:pt x="273337" y="1110339"/>
                    <a:pt x="274350" y="1105906"/>
                    <a:pt x="275870" y="1101536"/>
                  </a:cubicBezTo>
                  <a:cubicBezTo>
                    <a:pt x="277833" y="1096958"/>
                    <a:pt x="280303" y="1092728"/>
                    <a:pt x="282899" y="1088485"/>
                  </a:cubicBezTo>
                  <a:cubicBezTo>
                    <a:pt x="285686" y="1083996"/>
                    <a:pt x="288598" y="1079468"/>
                    <a:pt x="291512" y="1075105"/>
                  </a:cubicBezTo>
                  <a:cubicBezTo>
                    <a:pt x="294298" y="1071578"/>
                    <a:pt x="296958" y="1068209"/>
                    <a:pt x="300187" y="1065182"/>
                  </a:cubicBezTo>
                  <a:cubicBezTo>
                    <a:pt x="300250" y="1065182"/>
                    <a:pt x="300250" y="1065182"/>
                    <a:pt x="300250" y="1065100"/>
                  </a:cubicBezTo>
                  <a:close/>
                  <a:moveTo>
                    <a:pt x="1088004" y="1183751"/>
                  </a:moveTo>
                  <a:cubicBezTo>
                    <a:pt x="1090854" y="1184187"/>
                    <a:pt x="1093514" y="1184897"/>
                    <a:pt x="1096300" y="1185802"/>
                  </a:cubicBezTo>
                  <a:cubicBezTo>
                    <a:pt x="1096427" y="1185865"/>
                    <a:pt x="1096553" y="1185948"/>
                    <a:pt x="1096807" y="1186094"/>
                  </a:cubicBezTo>
                  <a:cubicBezTo>
                    <a:pt x="1096807" y="1186094"/>
                    <a:pt x="1096870" y="1186157"/>
                    <a:pt x="1096933" y="1186239"/>
                  </a:cubicBezTo>
                  <a:cubicBezTo>
                    <a:pt x="1096997" y="1186303"/>
                    <a:pt x="1096997" y="1186378"/>
                    <a:pt x="1097123" y="1186378"/>
                  </a:cubicBezTo>
                  <a:lnTo>
                    <a:pt x="1097123" y="1187297"/>
                  </a:lnTo>
                  <a:cubicBezTo>
                    <a:pt x="1096807" y="1188911"/>
                    <a:pt x="1096364" y="1190387"/>
                    <a:pt x="1095920" y="1192014"/>
                  </a:cubicBezTo>
                  <a:cubicBezTo>
                    <a:pt x="1094590" y="1194896"/>
                    <a:pt x="1093071" y="1197650"/>
                    <a:pt x="1091234" y="1200411"/>
                  </a:cubicBezTo>
                  <a:cubicBezTo>
                    <a:pt x="1090095" y="1201880"/>
                    <a:pt x="1088828" y="1203369"/>
                    <a:pt x="1087498" y="1204698"/>
                  </a:cubicBezTo>
                  <a:cubicBezTo>
                    <a:pt x="1082685" y="1207782"/>
                    <a:pt x="1077493" y="1210188"/>
                    <a:pt x="1072300" y="1212671"/>
                  </a:cubicBezTo>
                  <a:cubicBezTo>
                    <a:pt x="1069514" y="1213773"/>
                    <a:pt x="1066791" y="1214906"/>
                    <a:pt x="1064068" y="1216046"/>
                  </a:cubicBezTo>
                  <a:cubicBezTo>
                    <a:pt x="1056975" y="1218927"/>
                    <a:pt x="1049567" y="1220897"/>
                    <a:pt x="1042221" y="1222385"/>
                  </a:cubicBezTo>
                  <a:cubicBezTo>
                    <a:pt x="1038991" y="1222796"/>
                    <a:pt x="1035825" y="1223031"/>
                    <a:pt x="1032722" y="1223031"/>
                  </a:cubicBezTo>
                  <a:cubicBezTo>
                    <a:pt x="1031646" y="1223031"/>
                    <a:pt x="1030506" y="1223005"/>
                    <a:pt x="1029429" y="1222942"/>
                  </a:cubicBezTo>
                  <a:cubicBezTo>
                    <a:pt x="1027403" y="1222651"/>
                    <a:pt x="1025440" y="1222385"/>
                    <a:pt x="1023477" y="1222030"/>
                  </a:cubicBezTo>
                  <a:cubicBezTo>
                    <a:pt x="1025630" y="1219630"/>
                    <a:pt x="1027973" y="1217306"/>
                    <a:pt x="1030443" y="1215052"/>
                  </a:cubicBezTo>
                  <a:cubicBezTo>
                    <a:pt x="1035192" y="1211322"/>
                    <a:pt x="1040068" y="1207719"/>
                    <a:pt x="1045134" y="1204344"/>
                  </a:cubicBezTo>
                  <a:cubicBezTo>
                    <a:pt x="1053176" y="1198974"/>
                    <a:pt x="1061218" y="1193408"/>
                    <a:pt x="1069830" y="1189114"/>
                  </a:cubicBezTo>
                  <a:cubicBezTo>
                    <a:pt x="1074833" y="1186942"/>
                    <a:pt x="1080089" y="1184954"/>
                    <a:pt x="1085471" y="1183921"/>
                  </a:cubicBezTo>
                  <a:cubicBezTo>
                    <a:pt x="1086294" y="1183751"/>
                    <a:pt x="1087118" y="1183751"/>
                    <a:pt x="1088004" y="1183751"/>
                  </a:cubicBezTo>
                  <a:close/>
                  <a:moveTo>
                    <a:pt x="1237576" y="1222796"/>
                  </a:moveTo>
                  <a:lnTo>
                    <a:pt x="1237576" y="1222796"/>
                  </a:lnTo>
                  <a:cubicBezTo>
                    <a:pt x="1238020" y="1223068"/>
                    <a:pt x="1238463" y="1223360"/>
                    <a:pt x="1238843" y="1223708"/>
                  </a:cubicBezTo>
                  <a:cubicBezTo>
                    <a:pt x="1238400" y="1223360"/>
                    <a:pt x="1238020" y="1223068"/>
                    <a:pt x="1237576" y="1222796"/>
                  </a:cubicBezTo>
                  <a:close/>
                  <a:moveTo>
                    <a:pt x="1234473" y="1221593"/>
                  </a:moveTo>
                  <a:cubicBezTo>
                    <a:pt x="1235107" y="1221739"/>
                    <a:pt x="1235677" y="1221884"/>
                    <a:pt x="1236374" y="1222100"/>
                  </a:cubicBezTo>
                  <a:cubicBezTo>
                    <a:pt x="1236500" y="1222157"/>
                    <a:pt x="1236690" y="1222239"/>
                    <a:pt x="1236943" y="1222385"/>
                  </a:cubicBezTo>
                  <a:cubicBezTo>
                    <a:pt x="1237133" y="1222530"/>
                    <a:pt x="1237324" y="1222739"/>
                    <a:pt x="1237513" y="1222885"/>
                  </a:cubicBezTo>
                  <a:cubicBezTo>
                    <a:pt x="1237893" y="1223360"/>
                    <a:pt x="1238083" y="1223854"/>
                    <a:pt x="1238400" y="1224436"/>
                  </a:cubicBezTo>
                  <a:cubicBezTo>
                    <a:pt x="1239856" y="1227868"/>
                    <a:pt x="1240869" y="1231459"/>
                    <a:pt x="1241693" y="1235145"/>
                  </a:cubicBezTo>
                  <a:cubicBezTo>
                    <a:pt x="1242136" y="1238646"/>
                    <a:pt x="1242199" y="1242186"/>
                    <a:pt x="1241946" y="1245707"/>
                  </a:cubicBezTo>
                  <a:cubicBezTo>
                    <a:pt x="1241629" y="1248379"/>
                    <a:pt x="1241059" y="1251077"/>
                    <a:pt x="1240490" y="1253749"/>
                  </a:cubicBezTo>
                  <a:cubicBezTo>
                    <a:pt x="1240363" y="1254781"/>
                    <a:pt x="1240046" y="1255858"/>
                    <a:pt x="1239793" y="1256833"/>
                  </a:cubicBezTo>
                  <a:cubicBezTo>
                    <a:pt x="1237576" y="1253604"/>
                    <a:pt x="1235677" y="1250222"/>
                    <a:pt x="1233777" y="1246746"/>
                  </a:cubicBezTo>
                  <a:cubicBezTo>
                    <a:pt x="1232194" y="1242522"/>
                    <a:pt x="1231117" y="1237962"/>
                    <a:pt x="1230295" y="1233504"/>
                  </a:cubicBezTo>
                  <a:cubicBezTo>
                    <a:pt x="1230104" y="1231624"/>
                    <a:pt x="1229914" y="1229781"/>
                    <a:pt x="1229978" y="1227868"/>
                  </a:cubicBezTo>
                  <a:cubicBezTo>
                    <a:pt x="1230231" y="1226387"/>
                    <a:pt x="1230611" y="1224911"/>
                    <a:pt x="1230928" y="1223506"/>
                  </a:cubicBezTo>
                  <a:cubicBezTo>
                    <a:pt x="1231117" y="1223360"/>
                    <a:pt x="1231181" y="1223170"/>
                    <a:pt x="1231244" y="1223005"/>
                  </a:cubicBezTo>
                  <a:cubicBezTo>
                    <a:pt x="1231371" y="1222796"/>
                    <a:pt x="1231624" y="1222593"/>
                    <a:pt x="1231751" y="1222448"/>
                  </a:cubicBezTo>
                  <a:cubicBezTo>
                    <a:pt x="1232004" y="1222321"/>
                    <a:pt x="1232131" y="1222239"/>
                    <a:pt x="1232321" y="1222100"/>
                  </a:cubicBezTo>
                  <a:cubicBezTo>
                    <a:pt x="1232827" y="1221884"/>
                    <a:pt x="1233334" y="1221739"/>
                    <a:pt x="1233904" y="1221593"/>
                  </a:cubicBezTo>
                  <a:close/>
                  <a:moveTo>
                    <a:pt x="981683" y="25923"/>
                  </a:moveTo>
                  <a:cubicBezTo>
                    <a:pt x="985229" y="25923"/>
                    <a:pt x="988902" y="26093"/>
                    <a:pt x="992385" y="26385"/>
                  </a:cubicBezTo>
                  <a:cubicBezTo>
                    <a:pt x="999414" y="27290"/>
                    <a:pt x="1006190" y="28696"/>
                    <a:pt x="1012838" y="30900"/>
                  </a:cubicBezTo>
                  <a:cubicBezTo>
                    <a:pt x="1016322" y="32369"/>
                    <a:pt x="1019678" y="34129"/>
                    <a:pt x="1022844" y="36175"/>
                  </a:cubicBezTo>
                  <a:cubicBezTo>
                    <a:pt x="1024743" y="37790"/>
                    <a:pt x="1026517" y="39556"/>
                    <a:pt x="1028290" y="41317"/>
                  </a:cubicBezTo>
                  <a:cubicBezTo>
                    <a:pt x="1030253" y="43280"/>
                    <a:pt x="1032153" y="45401"/>
                    <a:pt x="1034052" y="47592"/>
                  </a:cubicBezTo>
                  <a:cubicBezTo>
                    <a:pt x="1035382" y="49422"/>
                    <a:pt x="1036775" y="51322"/>
                    <a:pt x="1037978" y="53304"/>
                  </a:cubicBezTo>
                  <a:cubicBezTo>
                    <a:pt x="1038865" y="54779"/>
                    <a:pt x="1039561" y="56267"/>
                    <a:pt x="1040322" y="57743"/>
                  </a:cubicBezTo>
                  <a:cubicBezTo>
                    <a:pt x="1041334" y="59567"/>
                    <a:pt x="1042221" y="61466"/>
                    <a:pt x="1043171" y="63296"/>
                  </a:cubicBezTo>
                  <a:cubicBezTo>
                    <a:pt x="1046907" y="72181"/>
                    <a:pt x="1050517" y="81135"/>
                    <a:pt x="1052416" y="90577"/>
                  </a:cubicBezTo>
                  <a:cubicBezTo>
                    <a:pt x="1053366" y="97909"/>
                    <a:pt x="1053366" y="105160"/>
                    <a:pt x="1052987" y="112557"/>
                  </a:cubicBezTo>
                  <a:cubicBezTo>
                    <a:pt x="1052733" y="115868"/>
                    <a:pt x="1052480" y="119104"/>
                    <a:pt x="1052226" y="122416"/>
                  </a:cubicBezTo>
                  <a:cubicBezTo>
                    <a:pt x="1052037" y="125874"/>
                    <a:pt x="1051720" y="129249"/>
                    <a:pt x="1051466" y="132706"/>
                  </a:cubicBezTo>
                  <a:cubicBezTo>
                    <a:pt x="1047857" y="135816"/>
                    <a:pt x="1044374" y="138906"/>
                    <a:pt x="1040955" y="142161"/>
                  </a:cubicBezTo>
                  <a:cubicBezTo>
                    <a:pt x="1034749" y="147910"/>
                    <a:pt x="1029429" y="154477"/>
                    <a:pt x="1024300" y="161190"/>
                  </a:cubicBezTo>
                  <a:cubicBezTo>
                    <a:pt x="1019234" y="167801"/>
                    <a:pt x="1014421" y="174842"/>
                    <a:pt x="1010179" y="182093"/>
                  </a:cubicBezTo>
                  <a:cubicBezTo>
                    <a:pt x="1008152" y="185696"/>
                    <a:pt x="1006443" y="189863"/>
                    <a:pt x="1005240" y="193802"/>
                  </a:cubicBezTo>
                  <a:cubicBezTo>
                    <a:pt x="1004733" y="195429"/>
                    <a:pt x="1004226" y="196968"/>
                    <a:pt x="1003910" y="198665"/>
                  </a:cubicBezTo>
                  <a:cubicBezTo>
                    <a:pt x="1003720" y="200077"/>
                    <a:pt x="1003467" y="201280"/>
                    <a:pt x="1003340" y="202686"/>
                  </a:cubicBezTo>
                  <a:cubicBezTo>
                    <a:pt x="1003087" y="204244"/>
                    <a:pt x="1002960" y="205770"/>
                    <a:pt x="1003087" y="207410"/>
                  </a:cubicBezTo>
                  <a:cubicBezTo>
                    <a:pt x="1003276" y="208962"/>
                    <a:pt x="1003593" y="210431"/>
                    <a:pt x="1004226" y="211925"/>
                  </a:cubicBezTo>
                  <a:cubicBezTo>
                    <a:pt x="1004986" y="214388"/>
                    <a:pt x="1006760" y="216009"/>
                    <a:pt x="1008406" y="217846"/>
                  </a:cubicBezTo>
                  <a:cubicBezTo>
                    <a:pt x="1010116" y="219524"/>
                    <a:pt x="1012712" y="220645"/>
                    <a:pt x="1014929" y="221284"/>
                  </a:cubicBezTo>
                  <a:cubicBezTo>
                    <a:pt x="1017272" y="222069"/>
                    <a:pt x="1019615" y="222488"/>
                    <a:pt x="1022021" y="222488"/>
                  </a:cubicBezTo>
                  <a:cubicBezTo>
                    <a:pt x="1023730" y="222488"/>
                    <a:pt x="1025440" y="222285"/>
                    <a:pt x="1027086" y="221848"/>
                  </a:cubicBezTo>
                  <a:cubicBezTo>
                    <a:pt x="1030696" y="220873"/>
                    <a:pt x="1033862" y="219232"/>
                    <a:pt x="1036775" y="216997"/>
                  </a:cubicBezTo>
                  <a:cubicBezTo>
                    <a:pt x="1039561" y="214806"/>
                    <a:pt x="1041778" y="212191"/>
                    <a:pt x="1044184" y="209645"/>
                  </a:cubicBezTo>
                  <a:cubicBezTo>
                    <a:pt x="1048110" y="205149"/>
                    <a:pt x="1051466" y="200223"/>
                    <a:pt x="1054632" y="195081"/>
                  </a:cubicBezTo>
                  <a:cubicBezTo>
                    <a:pt x="1056849" y="191477"/>
                    <a:pt x="1058939" y="187811"/>
                    <a:pt x="1060775" y="183936"/>
                  </a:cubicBezTo>
                  <a:cubicBezTo>
                    <a:pt x="1064258" y="176109"/>
                    <a:pt x="1066791" y="167946"/>
                    <a:pt x="1069387" y="159841"/>
                  </a:cubicBezTo>
                  <a:cubicBezTo>
                    <a:pt x="1071287" y="154002"/>
                    <a:pt x="1072554" y="148082"/>
                    <a:pt x="1073440" y="142091"/>
                  </a:cubicBezTo>
                  <a:cubicBezTo>
                    <a:pt x="1076606" y="139748"/>
                    <a:pt x="1079709" y="137437"/>
                    <a:pt x="1082875" y="135176"/>
                  </a:cubicBezTo>
                  <a:cubicBezTo>
                    <a:pt x="1089145" y="130743"/>
                    <a:pt x="1095350" y="125937"/>
                    <a:pt x="1101746" y="121650"/>
                  </a:cubicBezTo>
                  <a:cubicBezTo>
                    <a:pt x="1115234" y="112639"/>
                    <a:pt x="1129609" y="105097"/>
                    <a:pt x="1144173" y="97973"/>
                  </a:cubicBezTo>
                  <a:cubicBezTo>
                    <a:pt x="1153989" y="93661"/>
                    <a:pt x="1163804" y="89722"/>
                    <a:pt x="1173809" y="86118"/>
                  </a:cubicBezTo>
                  <a:cubicBezTo>
                    <a:pt x="1185968" y="81775"/>
                    <a:pt x="1198125" y="77811"/>
                    <a:pt x="1210917" y="75429"/>
                  </a:cubicBezTo>
                  <a:cubicBezTo>
                    <a:pt x="1217376" y="74442"/>
                    <a:pt x="1223899" y="73840"/>
                    <a:pt x="1230357" y="73840"/>
                  </a:cubicBezTo>
                  <a:cubicBezTo>
                    <a:pt x="1232764" y="73840"/>
                    <a:pt x="1235107" y="73916"/>
                    <a:pt x="1237513" y="74087"/>
                  </a:cubicBezTo>
                  <a:cubicBezTo>
                    <a:pt x="1244732" y="75138"/>
                    <a:pt x="1251635" y="76759"/>
                    <a:pt x="1258537" y="79159"/>
                  </a:cubicBezTo>
                  <a:cubicBezTo>
                    <a:pt x="1267339" y="82807"/>
                    <a:pt x="1275444" y="87322"/>
                    <a:pt x="1283297" y="92686"/>
                  </a:cubicBezTo>
                  <a:cubicBezTo>
                    <a:pt x="1286210" y="94864"/>
                    <a:pt x="1289059" y="97124"/>
                    <a:pt x="1291846" y="99467"/>
                  </a:cubicBezTo>
                  <a:cubicBezTo>
                    <a:pt x="1295835" y="102690"/>
                    <a:pt x="1299254" y="106427"/>
                    <a:pt x="1302611" y="110233"/>
                  </a:cubicBezTo>
                  <a:cubicBezTo>
                    <a:pt x="1308880" y="117984"/>
                    <a:pt x="1314516" y="126368"/>
                    <a:pt x="1318949" y="135233"/>
                  </a:cubicBezTo>
                  <a:cubicBezTo>
                    <a:pt x="1320975" y="139400"/>
                    <a:pt x="1323064" y="143566"/>
                    <a:pt x="1325091" y="147727"/>
                  </a:cubicBezTo>
                  <a:cubicBezTo>
                    <a:pt x="1327180" y="152432"/>
                    <a:pt x="1329207" y="157150"/>
                    <a:pt x="1330980" y="162019"/>
                  </a:cubicBezTo>
                  <a:cubicBezTo>
                    <a:pt x="1332753" y="166952"/>
                    <a:pt x="1333957" y="171967"/>
                    <a:pt x="1334969" y="177040"/>
                  </a:cubicBezTo>
                  <a:cubicBezTo>
                    <a:pt x="1335919" y="183170"/>
                    <a:pt x="1336363" y="189223"/>
                    <a:pt x="1336425" y="195429"/>
                  </a:cubicBezTo>
                  <a:cubicBezTo>
                    <a:pt x="1336616" y="201711"/>
                    <a:pt x="1336173" y="208049"/>
                    <a:pt x="1335666" y="214306"/>
                  </a:cubicBezTo>
                  <a:cubicBezTo>
                    <a:pt x="1335223" y="219106"/>
                    <a:pt x="1334780" y="223899"/>
                    <a:pt x="1334336" y="228763"/>
                  </a:cubicBezTo>
                  <a:cubicBezTo>
                    <a:pt x="1333893" y="233139"/>
                    <a:pt x="1333386" y="237483"/>
                    <a:pt x="1332943" y="241878"/>
                  </a:cubicBezTo>
                  <a:cubicBezTo>
                    <a:pt x="1331487" y="254966"/>
                    <a:pt x="1328130" y="267505"/>
                    <a:pt x="1323698" y="279828"/>
                  </a:cubicBezTo>
                  <a:cubicBezTo>
                    <a:pt x="1320342" y="287946"/>
                    <a:pt x="1316985" y="295982"/>
                    <a:pt x="1313439" y="303878"/>
                  </a:cubicBezTo>
                  <a:cubicBezTo>
                    <a:pt x="1309576" y="312244"/>
                    <a:pt x="1305523" y="320571"/>
                    <a:pt x="1301534" y="328879"/>
                  </a:cubicBezTo>
                  <a:cubicBezTo>
                    <a:pt x="1297988" y="336009"/>
                    <a:pt x="1293935" y="342842"/>
                    <a:pt x="1289692" y="349681"/>
                  </a:cubicBezTo>
                  <a:cubicBezTo>
                    <a:pt x="1288616" y="350111"/>
                    <a:pt x="1287476" y="350586"/>
                    <a:pt x="1286337" y="351023"/>
                  </a:cubicBezTo>
                  <a:cubicBezTo>
                    <a:pt x="1278610" y="354170"/>
                    <a:pt x="1270758" y="357628"/>
                    <a:pt x="1263477" y="361795"/>
                  </a:cubicBezTo>
                  <a:cubicBezTo>
                    <a:pt x="1256131" y="365961"/>
                    <a:pt x="1248912" y="370248"/>
                    <a:pt x="1242262" y="375466"/>
                  </a:cubicBezTo>
                  <a:cubicBezTo>
                    <a:pt x="1239983" y="377227"/>
                    <a:pt x="1237893" y="379126"/>
                    <a:pt x="1235993" y="381248"/>
                  </a:cubicBezTo>
                  <a:cubicBezTo>
                    <a:pt x="1235487" y="382008"/>
                    <a:pt x="1234790" y="382863"/>
                    <a:pt x="1234221" y="383648"/>
                  </a:cubicBezTo>
                  <a:cubicBezTo>
                    <a:pt x="1233144" y="385035"/>
                    <a:pt x="1232131" y="386523"/>
                    <a:pt x="1231244" y="388061"/>
                  </a:cubicBezTo>
                  <a:cubicBezTo>
                    <a:pt x="1230864" y="388783"/>
                    <a:pt x="1230611" y="389556"/>
                    <a:pt x="1230231" y="390278"/>
                  </a:cubicBezTo>
                  <a:cubicBezTo>
                    <a:pt x="1229597" y="391747"/>
                    <a:pt x="1228964" y="393305"/>
                    <a:pt x="1228458" y="394774"/>
                  </a:cubicBezTo>
                  <a:cubicBezTo>
                    <a:pt x="1227888" y="396743"/>
                    <a:pt x="1227381" y="398998"/>
                    <a:pt x="1227445" y="401049"/>
                  </a:cubicBezTo>
                  <a:cubicBezTo>
                    <a:pt x="1227508" y="405393"/>
                    <a:pt x="1228838" y="409358"/>
                    <a:pt x="1232131" y="412378"/>
                  </a:cubicBezTo>
                  <a:cubicBezTo>
                    <a:pt x="1233650" y="413784"/>
                    <a:pt x="1235677" y="414987"/>
                    <a:pt x="1237576" y="415905"/>
                  </a:cubicBezTo>
                  <a:cubicBezTo>
                    <a:pt x="1240236" y="417248"/>
                    <a:pt x="1243149" y="417805"/>
                    <a:pt x="1246126" y="418014"/>
                  </a:cubicBezTo>
                  <a:cubicBezTo>
                    <a:pt x="1246948" y="418115"/>
                    <a:pt x="1247645" y="418159"/>
                    <a:pt x="1248405" y="418159"/>
                  </a:cubicBezTo>
                  <a:cubicBezTo>
                    <a:pt x="1249481" y="418159"/>
                    <a:pt x="1250495" y="418058"/>
                    <a:pt x="1251635" y="417887"/>
                  </a:cubicBezTo>
                  <a:cubicBezTo>
                    <a:pt x="1254294" y="417533"/>
                    <a:pt x="1256384" y="416748"/>
                    <a:pt x="1258853" y="415690"/>
                  </a:cubicBezTo>
                  <a:cubicBezTo>
                    <a:pt x="1260880" y="414785"/>
                    <a:pt x="1262843" y="413784"/>
                    <a:pt x="1264743" y="412752"/>
                  </a:cubicBezTo>
                  <a:cubicBezTo>
                    <a:pt x="1269429" y="409997"/>
                    <a:pt x="1273608" y="406331"/>
                    <a:pt x="1277344" y="402373"/>
                  </a:cubicBezTo>
                  <a:cubicBezTo>
                    <a:pt x="1283170" y="396180"/>
                    <a:pt x="1288489" y="389632"/>
                    <a:pt x="1293682" y="382863"/>
                  </a:cubicBezTo>
                  <a:cubicBezTo>
                    <a:pt x="1296911" y="378696"/>
                    <a:pt x="1299951" y="374345"/>
                    <a:pt x="1302927" y="370033"/>
                  </a:cubicBezTo>
                  <a:cubicBezTo>
                    <a:pt x="1303054" y="369976"/>
                    <a:pt x="1303118" y="369976"/>
                    <a:pt x="1303180" y="369976"/>
                  </a:cubicBezTo>
                  <a:cubicBezTo>
                    <a:pt x="1305523" y="369273"/>
                    <a:pt x="1308120" y="368900"/>
                    <a:pt x="1310526" y="368482"/>
                  </a:cubicBezTo>
                  <a:cubicBezTo>
                    <a:pt x="1313059" y="367988"/>
                    <a:pt x="1315592" y="367576"/>
                    <a:pt x="1318125" y="367082"/>
                  </a:cubicBezTo>
                  <a:cubicBezTo>
                    <a:pt x="1321418" y="366601"/>
                    <a:pt x="1324774" y="366019"/>
                    <a:pt x="1328194" y="365525"/>
                  </a:cubicBezTo>
                  <a:cubicBezTo>
                    <a:pt x="1332056" y="364904"/>
                    <a:pt x="1336109" y="364612"/>
                    <a:pt x="1339972" y="364112"/>
                  </a:cubicBezTo>
                  <a:cubicBezTo>
                    <a:pt x="1343328" y="363758"/>
                    <a:pt x="1346747" y="363758"/>
                    <a:pt x="1350167" y="363701"/>
                  </a:cubicBezTo>
                  <a:cubicBezTo>
                    <a:pt x="1352257" y="363599"/>
                    <a:pt x="1354410" y="363511"/>
                    <a:pt x="1356500" y="363511"/>
                  </a:cubicBezTo>
                  <a:cubicBezTo>
                    <a:pt x="1357259" y="363511"/>
                    <a:pt x="1358019" y="363536"/>
                    <a:pt x="1358779" y="363555"/>
                  </a:cubicBezTo>
                  <a:cubicBezTo>
                    <a:pt x="1373217" y="363846"/>
                    <a:pt x="1387655" y="364486"/>
                    <a:pt x="1402030" y="365746"/>
                  </a:cubicBezTo>
                  <a:cubicBezTo>
                    <a:pt x="1417608" y="367507"/>
                    <a:pt x="1432679" y="371034"/>
                    <a:pt x="1447433" y="376378"/>
                  </a:cubicBezTo>
                  <a:cubicBezTo>
                    <a:pt x="1460921" y="381888"/>
                    <a:pt x="1473966" y="388847"/>
                    <a:pt x="1485935" y="397180"/>
                  </a:cubicBezTo>
                  <a:cubicBezTo>
                    <a:pt x="1488024" y="398725"/>
                    <a:pt x="1489861" y="400264"/>
                    <a:pt x="1491697" y="401961"/>
                  </a:cubicBezTo>
                  <a:cubicBezTo>
                    <a:pt x="1493850" y="404070"/>
                    <a:pt x="1495813" y="406394"/>
                    <a:pt x="1497902" y="408648"/>
                  </a:cubicBezTo>
                  <a:cubicBezTo>
                    <a:pt x="1502336" y="414221"/>
                    <a:pt x="1506135" y="420477"/>
                    <a:pt x="1509428" y="426835"/>
                  </a:cubicBezTo>
                  <a:cubicBezTo>
                    <a:pt x="1511644" y="432680"/>
                    <a:pt x="1513481" y="438601"/>
                    <a:pt x="1514874" y="444711"/>
                  </a:cubicBezTo>
                  <a:cubicBezTo>
                    <a:pt x="1515127" y="448030"/>
                    <a:pt x="1515317" y="451348"/>
                    <a:pt x="1515064" y="454736"/>
                  </a:cubicBezTo>
                  <a:cubicBezTo>
                    <a:pt x="1514493" y="459320"/>
                    <a:pt x="1513608" y="463899"/>
                    <a:pt x="1512848" y="468477"/>
                  </a:cubicBezTo>
                  <a:cubicBezTo>
                    <a:pt x="1512088" y="472720"/>
                    <a:pt x="1510948" y="476785"/>
                    <a:pt x="1509998" y="480946"/>
                  </a:cubicBezTo>
                  <a:cubicBezTo>
                    <a:pt x="1509618" y="482934"/>
                    <a:pt x="1508858" y="484758"/>
                    <a:pt x="1508288" y="486664"/>
                  </a:cubicBezTo>
                  <a:cubicBezTo>
                    <a:pt x="1507591" y="488982"/>
                    <a:pt x="1507022" y="491324"/>
                    <a:pt x="1506262" y="493560"/>
                  </a:cubicBezTo>
                  <a:cubicBezTo>
                    <a:pt x="1505248" y="497017"/>
                    <a:pt x="1503919" y="500336"/>
                    <a:pt x="1502715" y="503647"/>
                  </a:cubicBezTo>
                  <a:cubicBezTo>
                    <a:pt x="1500943" y="507643"/>
                    <a:pt x="1499423" y="511747"/>
                    <a:pt x="1497460" y="515616"/>
                  </a:cubicBezTo>
                  <a:cubicBezTo>
                    <a:pt x="1494990" y="520492"/>
                    <a:pt x="1492457" y="525216"/>
                    <a:pt x="1489734" y="529851"/>
                  </a:cubicBezTo>
                  <a:cubicBezTo>
                    <a:pt x="1484478" y="538742"/>
                    <a:pt x="1478843" y="547335"/>
                    <a:pt x="1473080" y="555909"/>
                  </a:cubicBezTo>
                  <a:cubicBezTo>
                    <a:pt x="1472636" y="556492"/>
                    <a:pt x="1472193" y="557049"/>
                    <a:pt x="1471749" y="557695"/>
                  </a:cubicBezTo>
                  <a:cubicBezTo>
                    <a:pt x="1468900" y="557758"/>
                    <a:pt x="1466178" y="557961"/>
                    <a:pt x="1463391" y="558106"/>
                  </a:cubicBezTo>
                  <a:cubicBezTo>
                    <a:pt x="1459465" y="558309"/>
                    <a:pt x="1455539" y="559018"/>
                    <a:pt x="1451549" y="559455"/>
                  </a:cubicBezTo>
                  <a:cubicBezTo>
                    <a:pt x="1446673" y="560076"/>
                    <a:pt x="1441734" y="561070"/>
                    <a:pt x="1436859" y="561912"/>
                  </a:cubicBezTo>
                  <a:cubicBezTo>
                    <a:pt x="1432869" y="562622"/>
                    <a:pt x="1428753" y="563331"/>
                    <a:pt x="1424573" y="564091"/>
                  </a:cubicBezTo>
                  <a:cubicBezTo>
                    <a:pt x="1420837" y="564876"/>
                    <a:pt x="1416784" y="565788"/>
                    <a:pt x="1412985" y="566991"/>
                  </a:cubicBezTo>
                  <a:cubicBezTo>
                    <a:pt x="1408489" y="568530"/>
                    <a:pt x="1403993" y="570075"/>
                    <a:pt x="1399687" y="572133"/>
                  </a:cubicBezTo>
                  <a:cubicBezTo>
                    <a:pt x="1395760" y="573950"/>
                    <a:pt x="1392024" y="575882"/>
                    <a:pt x="1388288" y="577990"/>
                  </a:cubicBezTo>
                  <a:cubicBezTo>
                    <a:pt x="1385439" y="579586"/>
                    <a:pt x="1382779" y="581290"/>
                    <a:pt x="1380119" y="583189"/>
                  </a:cubicBezTo>
                  <a:cubicBezTo>
                    <a:pt x="1377967" y="584892"/>
                    <a:pt x="1375750" y="586716"/>
                    <a:pt x="1373724" y="588622"/>
                  </a:cubicBezTo>
                  <a:cubicBezTo>
                    <a:pt x="1371888" y="590440"/>
                    <a:pt x="1370494" y="592783"/>
                    <a:pt x="1369291" y="594955"/>
                  </a:cubicBezTo>
                  <a:cubicBezTo>
                    <a:pt x="1368468" y="596715"/>
                    <a:pt x="1367835" y="598476"/>
                    <a:pt x="1367138" y="600242"/>
                  </a:cubicBezTo>
                  <a:cubicBezTo>
                    <a:pt x="1366442" y="601940"/>
                    <a:pt x="1365998" y="603700"/>
                    <a:pt x="1365745" y="605542"/>
                  </a:cubicBezTo>
                  <a:cubicBezTo>
                    <a:pt x="1364985" y="610615"/>
                    <a:pt x="1365681" y="615959"/>
                    <a:pt x="1367264" y="620829"/>
                  </a:cubicBezTo>
                  <a:cubicBezTo>
                    <a:pt x="1368785" y="625186"/>
                    <a:pt x="1371761" y="628282"/>
                    <a:pt x="1375560" y="630752"/>
                  </a:cubicBezTo>
                  <a:cubicBezTo>
                    <a:pt x="1379169" y="633222"/>
                    <a:pt x="1382969" y="634704"/>
                    <a:pt x="1387275" y="635976"/>
                  </a:cubicBezTo>
                  <a:cubicBezTo>
                    <a:pt x="1388162" y="636033"/>
                    <a:pt x="1389112" y="636122"/>
                    <a:pt x="1389998" y="636242"/>
                  </a:cubicBezTo>
                  <a:cubicBezTo>
                    <a:pt x="1390695" y="636343"/>
                    <a:pt x="1391581" y="636369"/>
                    <a:pt x="1392278" y="636369"/>
                  </a:cubicBezTo>
                  <a:cubicBezTo>
                    <a:pt x="1392911" y="636369"/>
                    <a:pt x="1393417" y="636369"/>
                    <a:pt x="1393924" y="636325"/>
                  </a:cubicBezTo>
                  <a:cubicBezTo>
                    <a:pt x="1396964" y="636242"/>
                    <a:pt x="1400193" y="635476"/>
                    <a:pt x="1403170" y="634830"/>
                  </a:cubicBezTo>
                  <a:cubicBezTo>
                    <a:pt x="1408363" y="633627"/>
                    <a:pt x="1413112" y="631246"/>
                    <a:pt x="1417798" y="629055"/>
                  </a:cubicBezTo>
                  <a:cubicBezTo>
                    <a:pt x="1422927" y="626667"/>
                    <a:pt x="1427739" y="623793"/>
                    <a:pt x="1432552" y="620892"/>
                  </a:cubicBezTo>
                  <a:cubicBezTo>
                    <a:pt x="1436478" y="618429"/>
                    <a:pt x="1440277" y="615675"/>
                    <a:pt x="1444140" y="613148"/>
                  </a:cubicBezTo>
                  <a:cubicBezTo>
                    <a:pt x="1447433" y="610969"/>
                    <a:pt x="1450473" y="608335"/>
                    <a:pt x="1453639" y="606017"/>
                  </a:cubicBezTo>
                  <a:cubicBezTo>
                    <a:pt x="1456616" y="603618"/>
                    <a:pt x="1459592" y="601236"/>
                    <a:pt x="1462631" y="598837"/>
                  </a:cubicBezTo>
                  <a:cubicBezTo>
                    <a:pt x="1465988" y="596076"/>
                    <a:pt x="1469470" y="593403"/>
                    <a:pt x="1472510" y="590256"/>
                  </a:cubicBezTo>
                  <a:cubicBezTo>
                    <a:pt x="1474916" y="587622"/>
                    <a:pt x="1477322" y="584950"/>
                    <a:pt x="1479728" y="582277"/>
                  </a:cubicBezTo>
                  <a:cubicBezTo>
                    <a:pt x="1481628" y="582277"/>
                    <a:pt x="1483528" y="582277"/>
                    <a:pt x="1485491" y="582347"/>
                  </a:cubicBezTo>
                  <a:cubicBezTo>
                    <a:pt x="1491444" y="582638"/>
                    <a:pt x="1497460" y="582987"/>
                    <a:pt x="1503349" y="583480"/>
                  </a:cubicBezTo>
                  <a:cubicBezTo>
                    <a:pt x="1506831" y="583898"/>
                    <a:pt x="1510188" y="584456"/>
                    <a:pt x="1513608" y="585184"/>
                  </a:cubicBezTo>
                  <a:cubicBezTo>
                    <a:pt x="1516774" y="585861"/>
                    <a:pt x="1519750" y="586856"/>
                    <a:pt x="1522789" y="587913"/>
                  </a:cubicBezTo>
                  <a:cubicBezTo>
                    <a:pt x="1525575" y="589059"/>
                    <a:pt x="1528235" y="590383"/>
                    <a:pt x="1530895" y="591852"/>
                  </a:cubicBezTo>
                  <a:cubicBezTo>
                    <a:pt x="1532225" y="592555"/>
                    <a:pt x="1533365" y="593403"/>
                    <a:pt x="1534631" y="594131"/>
                  </a:cubicBezTo>
                  <a:cubicBezTo>
                    <a:pt x="1536974" y="595512"/>
                    <a:pt x="1539063" y="597007"/>
                    <a:pt x="1541280" y="598476"/>
                  </a:cubicBezTo>
                  <a:cubicBezTo>
                    <a:pt x="1549322" y="604631"/>
                    <a:pt x="1556858" y="611799"/>
                    <a:pt x="1563570" y="619423"/>
                  </a:cubicBezTo>
                  <a:cubicBezTo>
                    <a:pt x="1567053" y="623919"/>
                    <a:pt x="1570219" y="628643"/>
                    <a:pt x="1572816" y="633716"/>
                  </a:cubicBezTo>
                  <a:cubicBezTo>
                    <a:pt x="1573702" y="636033"/>
                    <a:pt x="1574589" y="638357"/>
                    <a:pt x="1575285" y="640821"/>
                  </a:cubicBezTo>
                  <a:cubicBezTo>
                    <a:pt x="1575918" y="646190"/>
                    <a:pt x="1575349" y="651757"/>
                    <a:pt x="1575095" y="657126"/>
                  </a:cubicBezTo>
                  <a:cubicBezTo>
                    <a:pt x="1574778" y="662199"/>
                    <a:pt x="1574462" y="667252"/>
                    <a:pt x="1573892" y="672324"/>
                  </a:cubicBezTo>
                  <a:cubicBezTo>
                    <a:pt x="1573512" y="676846"/>
                    <a:pt x="1572816" y="681272"/>
                    <a:pt x="1571866" y="685794"/>
                  </a:cubicBezTo>
                  <a:cubicBezTo>
                    <a:pt x="1571106" y="689872"/>
                    <a:pt x="1569840" y="693836"/>
                    <a:pt x="1568446" y="697705"/>
                  </a:cubicBezTo>
                  <a:cubicBezTo>
                    <a:pt x="1566610" y="702074"/>
                    <a:pt x="1564710" y="706361"/>
                    <a:pt x="1562430" y="710465"/>
                  </a:cubicBezTo>
                  <a:cubicBezTo>
                    <a:pt x="1560847" y="713130"/>
                    <a:pt x="1559264" y="715803"/>
                    <a:pt x="1557808" y="718475"/>
                  </a:cubicBezTo>
                  <a:cubicBezTo>
                    <a:pt x="1555528" y="722351"/>
                    <a:pt x="1552995" y="726017"/>
                    <a:pt x="1550525" y="729690"/>
                  </a:cubicBezTo>
                  <a:cubicBezTo>
                    <a:pt x="1548246" y="732647"/>
                    <a:pt x="1546093" y="735529"/>
                    <a:pt x="1543813" y="738429"/>
                  </a:cubicBezTo>
                  <a:cubicBezTo>
                    <a:pt x="1543813" y="738429"/>
                    <a:pt x="1543813" y="738492"/>
                    <a:pt x="1543750" y="738492"/>
                  </a:cubicBezTo>
                  <a:cubicBezTo>
                    <a:pt x="1543496" y="738429"/>
                    <a:pt x="1543306" y="738429"/>
                    <a:pt x="1543053" y="738372"/>
                  </a:cubicBezTo>
                  <a:cubicBezTo>
                    <a:pt x="1535960" y="737168"/>
                    <a:pt x="1528741" y="735820"/>
                    <a:pt x="1521396" y="735256"/>
                  </a:cubicBezTo>
                  <a:cubicBezTo>
                    <a:pt x="1518483" y="734965"/>
                    <a:pt x="1515697" y="734908"/>
                    <a:pt x="1512721" y="734908"/>
                  </a:cubicBezTo>
                  <a:cubicBezTo>
                    <a:pt x="1509681" y="734965"/>
                    <a:pt x="1506452" y="735529"/>
                    <a:pt x="1503412" y="735965"/>
                  </a:cubicBezTo>
                  <a:cubicBezTo>
                    <a:pt x="1499360" y="736605"/>
                    <a:pt x="1495243" y="737289"/>
                    <a:pt x="1491190" y="738137"/>
                  </a:cubicBezTo>
                  <a:cubicBezTo>
                    <a:pt x="1481059" y="740335"/>
                    <a:pt x="1470800" y="742298"/>
                    <a:pt x="1460921" y="745185"/>
                  </a:cubicBezTo>
                  <a:cubicBezTo>
                    <a:pt x="1458135" y="745971"/>
                    <a:pt x="1455602" y="747376"/>
                    <a:pt x="1452942" y="748573"/>
                  </a:cubicBezTo>
                  <a:cubicBezTo>
                    <a:pt x="1450347" y="749776"/>
                    <a:pt x="1448066" y="751663"/>
                    <a:pt x="1445850" y="753443"/>
                  </a:cubicBezTo>
                  <a:cubicBezTo>
                    <a:pt x="1442747" y="755894"/>
                    <a:pt x="1439961" y="758521"/>
                    <a:pt x="1437301" y="761314"/>
                  </a:cubicBezTo>
                  <a:cubicBezTo>
                    <a:pt x="1434389" y="764278"/>
                    <a:pt x="1431982" y="767735"/>
                    <a:pt x="1429956" y="771345"/>
                  </a:cubicBezTo>
                  <a:cubicBezTo>
                    <a:pt x="1429639" y="772047"/>
                    <a:pt x="1429386" y="772668"/>
                    <a:pt x="1429132" y="773371"/>
                  </a:cubicBezTo>
                  <a:cubicBezTo>
                    <a:pt x="1428372" y="774923"/>
                    <a:pt x="1427866" y="776480"/>
                    <a:pt x="1427549" y="778158"/>
                  </a:cubicBezTo>
                  <a:cubicBezTo>
                    <a:pt x="1427296" y="779735"/>
                    <a:pt x="1427106" y="781413"/>
                    <a:pt x="1426980" y="783047"/>
                  </a:cubicBezTo>
                  <a:cubicBezTo>
                    <a:pt x="1426980" y="784579"/>
                    <a:pt x="1427106" y="786137"/>
                    <a:pt x="1427549" y="787689"/>
                  </a:cubicBezTo>
                  <a:cubicBezTo>
                    <a:pt x="1427866" y="789595"/>
                    <a:pt x="1428563" y="791501"/>
                    <a:pt x="1429576" y="793179"/>
                  </a:cubicBezTo>
                  <a:cubicBezTo>
                    <a:pt x="1430463" y="794591"/>
                    <a:pt x="1431729" y="796845"/>
                    <a:pt x="1433058" y="797757"/>
                  </a:cubicBezTo>
                  <a:cubicBezTo>
                    <a:pt x="1434958" y="799106"/>
                    <a:pt x="1436732" y="800448"/>
                    <a:pt x="1438821" y="801417"/>
                  </a:cubicBezTo>
                  <a:cubicBezTo>
                    <a:pt x="1441164" y="802481"/>
                    <a:pt x="1443570" y="803032"/>
                    <a:pt x="1446104" y="803596"/>
                  </a:cubicBezTo>
                  <a:cubicBezTo>
                    <a:pt x="1448764" y="804178"/>
                    <a:pt x="1451676" y="804235"/>
                    <a:pt x="1454399" y="804444"/>
                  </a:cubicBezTo>
                  <a:cubicBezTo>
                    <a:pt x="1455412" y="804527"/>
                    <a:pt x="1456362" y="804571"/>
                    <a:pt x="1457439" y="804571"/>
                  </a:cubicBezTo>
                  <a:cubicBezTo>
                    <a:pt x="1459022" y="804571"/>
                    <a:pt x="1460605" y="804488"/>
                    <a:pt x="1462125" y="804444"/>
                  </a:cubicBezTo>
                  <a:cubicBezTo>
                    <a:pt x="1468331" y="804178"/>
                    <a:pt x="1474536" y="802912"/>
                    <a:pt x="1480615" y="801417"/>
                  </a:cubicBezTo>
                  <a:cubicBezTo>
                    <a:pt x="1485618" y="800214"/>
                    <a:pt x="1490494" y="798517"/>
                    <a:pt x="1495370" y="796991"/>
                  </a:cubicBezTo>
                  <a:cubicBezTo>
                    <a:pt x="1500626" y="795205"/>
                    <a:pt x="1505692" y="792907"/>
                    <a:pt x="1510694" y="790424"/>
                  </a:cubicBezTo>
                  <a:cubicBezTo>
                    <a:pt x="1516393" y="787689"/>
                    <a:pt x="1521966" y="784434"/>
                    <a:pt x="1527158" y="780995"/>
                  </a:cubicBezTo>
                  <a:cubicBezTo>
                    <a:pt x="1533744" y="776683"/>
                    <a:pt x="1539887" y="771756"/>
                    <a:pt x="1545586" y="766393"/>
                  </a:cubicBezTo>
                  <a:cubicBezTo>
                    <a:pt x="1548625" y="767241"/>
                    <a:pt x="1551539" y="768153"/>
                    <a:pt x="1554515" y="769154"/>
                  </a:cubicBezTo>
                  <a:cubicBezTo>
                    <a:pt x="1561227" y="772047"/>
                    <a:pt x="1567497" y="775859"/>
                    <a:pt x="1573575" y="780007"/>
                  </a:cubicBezTo>
                  <a:cubicBezTo>
                    <a:pt x="1578641" y="783877"/>
                    <a:pt x="1583264" y="788125"/>
                    <a:pt x="1587507" y="792824"/>
                  </a:cubicBezTo>
                  <a:cubicBezTo>
                    <a:pt x="1588773" y="794376"/>
                    <a:pt x="1589913" y="795990"/>
                    <a:pt x="1591053" y="797611"/>
                  </a:cubicBezTo>
                  <a:cubicBezTo>
                    <a:pt x="1592889" y="800214"/>
                    <a:pt x="1594219" y="803032"/>
                    <a:pt x="1595549" y="805876"/>
                  </a:cubicBezTo>
                  <a:cubicBezTo>
                    <a:pt x="1595295" y="805356"/>
                    <a:pt x="1595043" y="804799"/>
                    <a:pt x="1594789" y="804235"/>
                  </a:cubicBezTo>
                  <a:lnTo>
                    <a:pt x="1594789" y="804235"/>
                  </a:lnTo>
                  <a:cubicBezTo>
                    <a:pt x="1597132" y="809308"/>
                    <a:pt x="1599538" y="814392"/>
                    <a:pt x="1601564" y="819610"/>
                  </a:cubicBezTo>
                  <a:cubicBezTo>
                    <a:pt x="1604921" y="828121"/>
                    <a:pt x="1607454" y="836923"/>
                    <a:pt x="1609164" y="845960"/>
                  </a:cubicBezTo>
                  <a:cubicBezTo>
                    <a:pt x="1610240" y="853641"/>
                    <a:pt x="1610683" y="861328"/>
                    <a:pt x="1610366" y="869079"/>
                  </a:cubicBezTo>
                  <a:cubicBezTo>
                    <a:pt x="1610177" y="874791"/>
                    <a:pt x="1609924" y="880408"/>
                    <a:pt x="1609417" y="886120"/>
                  </a:cubicBezTo>
                  <a:cubicBezTo>
                    <a:pt x="1608720" y="891901"/>
                    <a:pt x="1607771" y="897537"/>
                    <a:pt x="1606440" y="903173"/>
                  </a:cubicBezTo>
                  <a:cubicBezTo>
                    <a:pt x="1605174" y="908518"/>
                    <a:pt x="1603401" y="913818"/>
                    <a:pt x="1601502" y="919023"/>
                  </a:cubicBezTo>
                  <a:cubicBezTo>
                    <a:pt x="1597005" y="930162"/>
                    <a:pt x="1591623" y="940743"/>
                    <a:pt x="1584911" y="950609"/>
                  </a:cubicBezTo>
                  <a:cubicBezTo>
                    <a:pt x="1582567" y="953693"/>
                    <a:pt x="1580098" y="956657"/>
                    <a:pt x="1577438" y="959475"/>
                  </a:cubicBezTo>
                  <a:cubicBezTo>
                    <a:pt x="1574778" y="962375"/>
                    <a:pt x="1571866" y="964902"/>
                    <a:pt x="1568953" y="967454"/>
                  </a:cubicBezTo>
                  <a:cubicBezTo>
                    <a:pt x="1564456" y="970886"/>
                    <a:pt x="1559834" y="974052"/>
                    <a:pt x="1555021" y="976870"/>
                  </a:cubicBezTo>
                  <a:cubicBezTo>
                    <a:pt x="1549956" y="973147"/>
                    <a:pt x="1544510" y="969765"/>
                    <a:pt x="1538937" y="966726"/>
                  </a:cubicBezTo>
                  <a:cubicBezTo>
                    <a:pt x="1535581" y="964902"/>
                    <a:pt x="1532225" y="963489"/>
                    <a:pt x="1528615" y="962211"/>
                  </a:cubicBezTo>
                  <a:cubicBezTo>
                    <a:pt x="1523676" y="960526"/>
                    <a:pt x="1518230" y="960260"/>
                    <a:pt x="1513037" y="959829"/>
                  </a:cubicBezTo>
                  <a:cubicBezTo>
                    <a:pt x="1511644" y="959722"/>
                    <a:pt x="1510251" y="959684"/>
                    <a:pt x="1508795" y="959684"/>
                  </a:cubicBezTo>
                  <a:cubicBezTo>
                    <a:pt x="1504869" y="959684"/>
                    <a:pt x="1500943" y="960057"/>
                    <a:pt x="1497017" y="960450"/>
                  </a:cubicBezTo>
                  <a:cubicBezTo>
                    <a:pt x="1488151" y="961381"/>
                    <a:pt x="1479285" y="964053"/>
                    <a:pt x="1472193" y="969398"/>
                  </a:cubicBezTo>
                  <a:cubicBezTo>
                    <a:pt x="1467571" y="972944"/>
                    <a:pt x="1463708" y="976813"/>
                    <a:pt x="1460921" y="982094"/>
                  </a:cubicBezTo>
                  <a:cubicBezTo>
                    <a:pt x="1459845" y="984127"/>
                    <a:pt x="1459085" y="986609"/>
                    <a:pt x="1458452" y="988851"/>
                  </a:cubicBezTo>
                  <a:cubicBezTo>
                    <a:pt x="1457818" y="991130"/>
                    <a:pt x="1457945" y="993587"/>
                    <a:pt x="1457692" y="995911"/>
                  </a:cubicBezTo>
                  <a:cubicBezTo>
                    <a:pt x="1457692" y="996551"/>
                    <a:pt x="1457692" y="997178"/>
                    <a:pt x="1457755" y="997735"/>
                  </a:cubicBezTo>
                  <a:cubicBezTo>
                    <a:pt x="1458009" y="999350"/>
                    <a:pt x="1458262" y="1000984"/>
                    <a:pt x="1458515" y="1002605"/>
                  </a:cubicBezTo>
                  <a:cubicBezTo>
                    <a:pt x="1458895" y="1004156"/>
                    <a:pt x="1459465" y="1005569"/>
                    <a:pt x="1460352" y="1006968"/>
                  </a:cubicBezTo>
                  <a:cubicBezTo>
                    <a:pt x="1461175" y="1008380"/>
                    <a:pt x="1462314" y="1009786"/>
                    <a:pt x="1463454" y="1011059"/>
                  </a:cubicBezTo>
                  <a:cubicBezTo>
                    <a:pt x="1465354" y="1012401"/>
                    <a:pt x="1467190" y="1013788"/>
                    <a:pt x="1469281" y="1014807"/>
                  </a:cubicBezTo>
                  <a:cubicBezTo>
                    <a:pt x="1471623" y="1015903"/>
                    <a:pt x="1474283" y="1016625"/>
                    <a:pt x="1476816" y="1017189"/>
                  </a:cubicBezTo>
                  <a:cubicBezTo>
                    <a:pt x="1479349" y="1017828"/>
                    <a:pt x="1482262" y="1018037"/>
                    <a:pt x="1484985" y="1018240"/>
                  </a:cubicBezTo>
                  <a:cubicBezTo>
                    <a:pt x="1487518" y="1018385"/>
                    <a:pt x="1490050" y="1018455"/>
                    <a:pt x="1492710" y="1018455"/>
                  </a:cubicBezTo>
                  <a:cubicBezTo>
                    <a:pt x="1500183" y="1018455"/>
                    <a:pt x="1507718" y="1017106"/>
                    <a:pt x="1515064" y="1016004"/>
                  </a:cubicBezTo>
                  <a:cubicBezTo>
                    <a:pt x="1524689" y="1014573"/>
                    <a:pt x="1534061" y="1012604"/>
                    <a:pt x="1543179" y="1009729"/>
                  </a:cubicBezTo>
                  <a:cubicBezTo>
                    <a:pt x="1546916" y="1008532"/>
                    <a:pt x="1550779" y="1007114"/>
                    <a:pt x="1554451" y="1005499"/>
                  </a:cubicBezTo>
                  <a:cubicBezTo>
                    <a:pt x="1558314" y="1008735"/>
                    <a:pt x="1561987" y="1012192"/>
                    <a:pt x="1565343" y="1016004"/>
                  </a:cubicBezTo>
                  <a:cubicBezTo>
                    <a:pt x="1567370" y="1018588"/>
                    <a:pt x="1569206" y="1021261"/>
                    <a:pt x="1570979" y="1024104"/>
                  </a:cubicBezTo>
                  <a:cubicBezTo>
                    <a:pt x="1573068" y="1027422"/>
                    <a:pt x="1574715" y="1031006"/>
                    <a:pt x="1576488" y="1034521"/>
                  </a:cubicBezTo>
                  <a:cubicBezTo>
                    <a:pt x="1580858" y="1044177"/>
                    <a:pt x="1585290" y="1053828"/>
                    <a:pt x="1587823" y="1064099"/>
                  </a:cubicBezTo>
                  <a:cubicBezTo>
                    <a:pt x="1588520" y="1068975"/>
                    <a:pt x="1588773" y="1073845"/>
                    <a:pt x="1589026" y="1078771"/>
                  </a:cubicBezTo>
                  <a:cubicBezTo>
                    <a:pt x="1589407" y="1085895"/>
                    <a:pt x="1589216" y="1093001"/>
                    <a:pt x="1588583" y="1100048"/>
                  </a:cubicBezTo>
                  <a:cubicBezTo>
                    <a:pt x="1587633" y="1108230"/>
                    <a:pt x="1586304" y="1116323"/>
                    <a:pt x="1585164" y="1124422"/>
                  </a:cubicBezTo>
                  <a:cubicBezTo>
                    <a:pt x="1583011" y="1138746"/>
                    <a:pt x="1578958" y="1152766"/>
                    <a:pt x="1573892" y="1166292"/>
                  </a:cubicBezTo>
                  <a:cubicBezTo>
                    <a:pt x="1570663" y="1174613"/>
                    <a:pt x="1566799" y="1182573"/>
                    <a:pt x="1562557" y="1190387"/>
                  </a:cubicBezTo>
                  <a:cubicBezTo>
                    <a:pt x="1560151" y="1194750"/>
                    <a:pt x="1557871" y="1199208"/>
                    <a:pt x="1555211" y="1203432"/>
                  </a:cubicBezTo>
                  <a:cubicBezTo>
                    <a:pt x="1552488" y="1207598"/>
                    <a:pt x="1550019" y="1211943"/>
                    <a:pt x="1547106" y="1216046"/>
                  </a:cubicBezTo>
                  <a:cubicBezTo>
                    <a:pt x="1544510" y="1219694"/>
                    <a:pt x="1541850" y="1223297"/>
                    <a:pt x="1539190" y="1226963"/>
                  </a:cubicBezTo>
                  <a:cubicBezTo>
                    <a:pt x="1534377" y="1233213"/>
                    <a:pt x="1529439" y="1239140"/>
                    <a:pt x="1524055" y="1244922"/>
                  </a:cubicBezTo>
                  <a:cubicBezTo>
                    <a:pt x="1519180" y="1250064"/>
                    <a:pt x="1513860" y="1254781"/>
                    <a:pt x="1508351" y="1259360"/>
                  </a:cubicBezTo>
                  <a:cubicBezTo>
                    <a:pt x="1504172" y="1262760"/>
                    <a:pt x="1499866" y="1266072"/>
                    <a:pt x="1495496" y="1269384"/>
                  </a:cubicBezTo>
                  <a:cubicBezTo>
                    <a:pt x="1483908" y="1278458"/>
                    <a:pt x="1471243" y="1286437"/>
                    <a:pt x="1458009" y="1292839"/>
                  </a:cubicBezTo>
                  <a:cubicBezTo>
                    <a:pt x="1443001" y="1299463"/>
                    <a:pt x="1427296" y="1304124"/>
                    <a:pt x="1411275" y="1307087"/>
                  </a:cubicBezTo>
                  <a:cubicBezTo>
                    <a:pt x="1401333" y="1308474"/>
                    <a:pt x="1391328" y="1309114"/>
                    <a:pt x="1381323" y="1309114"/>
                  </a:cubicBezTo>
                  <a:cubicBezTo>
                    <a:pt x="1375750" y="1309114"/>
                    <a:pt x="1370114" y="1308911"/>
                    <a:pt x="1364669" y="1308702"/>
                  </a:cubicBezTo>
                  <a:cubicBezTo>
                    <a:pt x="1357829" y="1308411"/>
                    <a:pt x="1351054" y="1307790"/>
                    <a:pt x="1344278" y="1307151"/>
                  </a:cubicBezTo>
                  <a:cubicBezTo>
                    <a:pt x="1338642" y="1306296"/>
                    <a:pt x="1333133" y="1305390"/>
                    <a:pt x="1327497" y="1304478"/>
                  </a:cubicBezTo>
                  <a:cubicBezTo>
                    <a:pt x="1325154" y="1304041"/>
                    <a:pt x="1322875" y="1303402"/>
                    <a:pt x="1320532" y="1302838"/>
                  </a:cubicBezTo>
                  <a:cubicBezTo>
                    <a:pt x="1317366" y="1302135"/>
                    <a:pt x="1314136" y="1301451"/>
                    <a:pt x="1311033" y="1300666"/>
                  </a:cubicBezTo>
                  <a:cubicBezTo>
                    <a:pt x="1305777" y="1299463"/>
                    <a:pt x="1300584" y="1297848"/>
                    <a:pt x="1295328" y="1296443"/>
                  </a:cubicBezTo>
                  <a:cubicBezTo>
                    <a:pt x="1288489" y="1294536"/>
                    <a:pt x="1281714" y="1292504"/>
                    <a:pt x="1274938" y="1290097"/>
                  </a:cubicBezTo>
                  <a:cubicBezTo>
                    <a:pt x="1270125" y="1288109"/>
                    <a:pt x="1265376" y="1285937"/>
                    <a:pt x="1261007" y="1283119"/>
                  </a:cubicBezTo>
                  <a:cubicBezTo>
                    <a:pt x="1259930" y="1282062"/>
                    <a:pt x="1258727" y="1281004"/>
                    <a:pt x="1257650" y="1279890"/>
                  </a:cubicBezTo>
                  <a:cubicBezTo>
                    <a:pt x="1258093" y="1278978"/>
                    <a:pt x="1258537" y="1278129"/>
                    <a:pt x="1258853" y="1277281"/>
                  </a:cubicBezTo>
                  <a:cubicBezTo>
                    <a:pt x="1261134" y="1272538"/>
                    <a:pt x="1262906" y="1267130"/>
                    <a:pt x="1263983" y="1261975"/>
                  </a:cubicBezTo>
                  <a:cubicBezTo>
                    <a:pt x="1264996" y="1256979"/>
                    <a:pt x="1265945" y="1251906"/>
                    <a:pt x="1266262" y="1246853"/>
                  </a:cubicBezTo>
                  <a:cubicBezTo>
                    <a:pt x="1266453" y="1243162"/>
                    <a:pt x="1266389" y="1239659"/>
                    <a:pt x="1265883" y="1235974"/>
                  </a:cubicBezTo>
                  <a:cubicBezTo>
                    <a:pt x="1265312" y="1231744"/>
                    <a:pt x="1264426" y="1227590"/>
                    <a:pt x="1263223" y="1223436"/>
                  </a:cubicBezTo>
                  <a:cubicBezTo>
                    <a:pt x="1262590" y="1221536"/>
                    <a:pt x="1261893" y="1219630"/>
                    <a:pt x="1261070" y="1217724"/>
                  </a:cubicBezTo>
                  <a:cubicBezTo>
                    <a:pt x="1259613" y="1214140"/>
                    <a:pt x="1257841" y="1210910"/>
                    <a:pt x="1255307" y="1207947"/>
                  </a:cubicBezTo>
                  <a:cubicBezTo>
                    <a:pt x="1250052" y="1202039"/>
                    <a:pt x="1242389" y="1199018"/>
                    <a:pt x="1234664" y="1199018"/>
                  </a:cubicBezTo>
                  <a:cubicBezTo>
                    <a:pt x="1232700" y="1199018"/>
                    <a:pt x="1230674" y="1199221"/>
                    <a:pt x="1228712" y="1199613"/>
                  </a:cubicBezTo>
                  <a:cubicBezTo>
                    <a:pt x="1221618" y="1201095"/>
                    <a:pt x="1215033" y="1205319"/>
                    <a:pt x="1211360" y="1211657"/>
                  </a:cubicBezTo>
                  <a:cubicBezTo>
                    <a:pt x="1209397" y="1214969"/>
                    <a:pt x="1208194" y="1218718"/>
                    <a:pt x="1207245" y="1222448"/>
                  </a:cubicBezTo>
                  <a:cubicBezTo>
                    <a:pt x="1205851" y="1228229"/>
                    <a:pt x="1206485" y="1234150"/>
                    <a:pt x="1207497" y="1239925"/>
                  </a:cubicBezTo>
                  <a:cubicBezTo>
                    <a:pt x="1208384" y="1245067"/>
                    <a:pt x="1209080" y="1250437"/>
                    <a:pt x="1211044" y="1255301"/>
                  </a:cubicBezTo>
                  <a:cubicBezTo>
                    <a:pt x="1212437" y="1258885"/>
                    <a:pt x="1214273" y="1262260"/>
                    <a:pt x="1216173" y="1265578"/>
                  </a:cubicBezTo>
                  <a:cubicBezTo>
                    <a:pt x="1217313" y="1267478"/>
                    <a:pt x="1218326" y="1269454"/>
                    <a:pt x="1219592" y="1271353"/>
                  </a:cubicBezTo>
                  <a:cubicBezTo>
                    <a:pt x="1222062" y="1275090"/>
                    <a:pt x="1224532" y="1278813"/>
                    <a:pt x="1227065" y="1282473"/>
                  </a:cubicBezTo>
                  <a:cubicBezTo>
                    <a:pt x="1223519" y="1287001"/>
                    <a:pt x="1219846" y="1291421"/>
                    <a:pt x="1215476" y="1295239"/>
                  </a:cubicBezTo>
                  <a:cubicBezTo>
                    <a:pt x="1212500" y="1297785"/>
                    <a:pt x="1209524" y="1300311"/>
                    <a:pt x="1206548" y="1302781"/>
                  </a:cubicBezTo>
                  <a:cubicBezTo>
                    <a:pt x="1204142" y="1304605"/>
                    <a:pt x="1201735" y="1306587"/>
                    <a:pt x="1199139" y="1308284"/>
                  </a:cubicBezTo>
                  <a:cubicBezTo>
                    <a:pt x="1196352" y="1310260"/>
                    <a:pt x="1193503" y="1312077"/>
                    <a:pt x="1190400" y="1313901"/>
                  </a:cubicBezTo>
                  <a:cubicBezTo>
                    <a:pt x="1182864" y="1318498"/>
                    <a:pt x="1175075" y="1323013"/>
                    <a:pt x="1167096" y="1326889"/>
                  </a:cubicBezTo>
                  <a:cubicBezTo>
                    <a:pt x="1163360" y="1328504"/>
                    <a:pt x="1159561" y="1329916"/>
                    <a:pt x="1155698" y="1331176"/>
                  </a:cubicBezTo>
                  <a:cubicBezTo>
                    <a:pt x="1152405" y="1332151"/>
                    <a:pt x="1149176" y="1332879"/>
                    <a:pt x="1145819" y="1333519"/>
                  </a:cubicBezTo>
                  <a:cubicBezTo>
                    <a:pt x="1140627" y="1334266"/>
                    <a:pt x="1135371" y="1334849"/>
                    <a:pt x="1130179" y="1335115"/>
                  </a:cubicBezTo>
                  <a:cubicBezTo>
                    <a:pt x="1128215" y="1335241"/>
                    <a:pt x="1126316" y="1335286"/>
                    <a:pt x="1124416" y="1335286"/>
                  </a:cubicBezTo>
                  <a:cubicBezTo>
                    <a:pt x="1120490" y="1335286"/>
                    <a:pt x="1116564" y="1335070"/>
                    <a:pt x="1112638" y="1334779"/>
                  </a:cubicBezTo>
                  <a:cubicBezTo>
                    <a:pt x="1093007" y="1332499"/>
                    <a:pt x="1073630" y="1327661"/>
                    <a:pt x="1055013" y="1320822"/>
                  </a:cubicBezTo>
                  <a:cubicBezTo>
                    <a:pt x="1049060" y="1318498"/>
                    <a:pt x="1043425" y="1315832"/>
                    <a:pt x="1038105" y="1312368"/>
                  </a:cubicBezTo>
                  <a:cubicBezTo>
                    <a:pt x="1036142" y="1310811"/>
                    <a:pt x="1034305" y="1309202"/>
                    <a:pt x="1032596" y="1307442"/>
                  </a:cubicBezTo>
                  <a:cubicBezTo>
                    <a:pt x="1029810" y="1303693"/>
                    <a:pt x="1027277" y="1299818"/>
                    <a:pt x="1024870" y="1295879"/>
                  </a:cubicBezTo>
                  <a:cubicBezTo>
                    <a:pt x="1021831" y="1290870"/>
                    <a:pt x="1018918" y="1285880"/>
                    <a:pt x="1016322" y="1280738"/>
                  </a:cubicBezTo>
                  <a:cubicBezTo>
                    <a:pt x="1015562" y="1279041"/>
                    <a:pt x="1014929" y="1277426"/>
                    <a:pt x="1014421" y="1275659"/>
                  </a:cubicBezTo>
                  <a:cubicBezTo>
                    <a:pt x="1014042" y="1274583"/>
                    <a:pt x="1013788" y="1273551"/>
                    <a:pt x="1013535" y="1272474"/>
                  </a:cubicBezTo>
                  <a:cubicBezTo>
                    <a:pt x="1012522" y="1264723"/>
                    <a:pt x="1012965" y="1256688"/>
                    <a:pt x="1013598" y="1248860"/>
                  </a:cubicBezTo>
                  <a:cubicBezTo>
                    <a:pt x="1017524" y="1249646"/>
                    <a:pt x="1021324" y="1250222"/>
                    <a:pt x="1025187" y="1250558"/>
                  </a:cubicBezTo>
                  <a:cubicBezTo>
                    <a:pt x="1028353" y="1250906"/>
                    <a:pt x="1031329" y="1251140"/>
                    <a:pt x="1034305" y="1251140"/>
                  </a:cubicBezTo>
                  <a:cubicBezTo>
                    <a:pt x="1034622" y="1251140"/>
                    <a:pt x="1034749" y="1251140"/>
                    <a:pt x="1035065" y="1251140"/>
                  </a:cubicBezTo>
                  <a:cubicBezTo>
                    <a:pt x="1037408" y="1251140"/>
                    <a:pt x="1039815" y="1250830"/>
                    <a:pt x="1042221" y="1250494"/>
                  </a:cubicBezTo>
                  <a:cubicBezTo>
                    <a:pt x="1048870" y="1249646"/>
                    <a:pt x="1055456" y="1248113"/>
                    <a:pt x="1061851" y="1246125"/>
                  </a:cubicBezTo>
                  <a:cubicBezTo>
                    <a:pt x="1068437" y="1244219"/>
                    <a:pt x="1074516" y="1241490"/>
                    <a:pt x="1080785" y="1238817"/>
                  </a:cubicBezTo>
                  <a:cubicBezTo>
                    <a:pt x="1085409" y="1236696"/>
                    <a:pt x="1090031" y="1234296"/>
                    <a:pt x="1094464" y="1231687"/>
                  </a:cubicBezTo>
                  <a:cubicBezTo>
                    <a:pt x="1099340" y="1228926"/>
                    <a:pt x="1103962" y="1225849"/>
                    <a:pt x="1107825" y="1221593"/>
                  </a:cubicBezTo>
                  <a:cubicBezTo>
                    <a:pt x="1110801" y="1218281"/>
                    <a:pt x="1113207" y="1214210"/>
                    <a:pt x="1115234" y="1210271"/>
                  </a:cubicBezTo>
                  <a:cubicBezTo>
                    <a:pt x="1117640" y="1205901"/>
                    <a:pt x="1119160" y="1201032"/>
                    <a:pt x="1120300" y="1196245"/>
                  </a:cubicBezTo>
                  <a:cubicBezTo>
                    <a:pt x="1120870" y="1193629"/>
                    <a:pt x="1120933" y="1190811"/>
                    <a:pt x="1120997" y="1188139"/>
                  </a:cubicBezTo>
                  <a:cubicBezTo>
                    <a:pt x="1120933" y="1187423"/>
                    <a:pt x="1120933" y="1186714"/>
                    <a:pt x="1120870" y="1186030"/>
                  </a:cubicBezTo>
                  <a:cubicBezTo>
                    <a:pt x="1120617" y="1184333"/>
                    <a:pt x="1120363" y="1182630"/>
                    <a:pt x="1120110" y="1180958"/>
                  </a:cubicBezTo>
                  <a:cubicBezTo>
                    <a:pt x="1119477" y="1178754"/>
                    <a:pt x="1118464" y="1176791"/>
                    <a:pt x="1117450" y="1174740"/>
                  </a:cubicBezTo>
                  <a:cubicBezTo>
                    <a:pt x="1117007" y="1174182"/>
                    <a:pt x="1116564" y="1173599"/>
                    <a:pt x="1116121" y="1173061"/>
                  </a:cubicBezTo>
                  <a:cubicBezTo>
                    <a:pt x="1115171" y="1171782"/>
                    <a:pt x="1114094" y="1170579"/>
                    <a:pt x="1112891" y="1169458"/>
                  </a:cubicBezTo>
                  <a:cubicBezTo>
                    <a:pt x="1109788" y="1166292"/>
                    <a:pt x="1105672" y="1164943"/>
                    <a:pt x="1101619" y="1163474"/>
                  </a:cubicBezTo>
                  <a:cubicBezTo>
                    <a:pt x="1098136" y="1162271"/>
                    <a:pt x="1094400" y="1161625"/>
                    <a:pt x="1090854" y="1161359"/>
                  </a:cubicBezTo>
                  <a:cubicBezTo>
                    <a:pt x="1089461" y="1161232"/>
                    <a:pt x="1088131" y="1161175"/>
                    <a:pt x="1086865" y="1161175"/>
                  </a:cubicBezTo>
                  <a:cubicBezTo>
                    <a:pt x="1085725" y="1161175"/>
                    <a:pt x="1084649" y="1161232"/>
                    <a:pt x="1083445" y="1161359"/>
                  </a:cubicBezTo>
                  <a:cubicBezTo>
                    <a:pt x="1080912" y="1161714"/>
                    <a:pt x="1078506" y="1162188"/>
                    <a:pt x="1076099" y="1162771"/>
                  </a:cubicBezTo>
                  <a:cubicBezTo>
                    <a:pt x="1074010" y="1163329"/>
                    <a:pt x="1071920" y="1164025"/>
                    <a:pt x="1069894" y="1164734"/>
                  </a:cubicBezTo>
                  <a:cubicBezTo>
                    <a:pt x="1062548" y="1167426"/>
                    <a:pt x="1055519" y="1170807"/>
                    <a:pt x="1048744" y="1174740"/>
                  </a:cubicBezTo>
                  <a:cubicBezTo>
                    <a:pt x="1041334" y="1179191"/>
                    <a:pt x="1034179" y="1184187"/>
                    <a:pt x="1026960" y="1189051"/>
                  </a:cubicBezTo>
                  <a:cubicBezTo>
                    <a:pt x="1019804" y="1193844"/>
                    <a:pt x="1013155" y="1199391"/>
                    <a:pt x="1007076" y="1205395"/>
                  </a:cubicBezTo>
                  <a:cubicBezTo>
                    <a:pt x="1004036" y="1208283"/>
                    <a:pt x="1001440" y="1211468"/>
                    <a:pt x="999098" y="1214780"/>
                  </a:cubicBezTo>
                  <a:cubicBezTo>
                    <a:pt x="998147" y="1214342"/>
                    <a:pt x="997324" y="1213874"/>
                    <a:pt x="996501" y="1213355"/>
                  </a:cubicBezTo>
                  <a:cubicBezTo>
                    <a:pt x="995361" y="1212443"/>
                    <a:pt x="994412" y="1211537"/>
                    <a:pt x="993398" y="1210537"/>
                  </a:cubicBezTo>
                  <a:cubicBezTo>
                    <a:pt x="989725" y="1205540"/>
                    <a:pt x="986369" y="1200323"/>
                    <a:pt x="983519" y="1194750"/>
                  </a:cubicBezTo>
                  <a:cubicBezTo>
                    <a:pt x="983140" y="1193990"/>
                    <a:pt x="982886" y="1193217"/>
                    <a:pt x="982696" y="1192369"/>
                  </a:cubicBezTo>
                  <a:cubicBezTo>
                    <a:pt x="982126" y="1190735"/>
                    <a:pt x="981999" y="1188911"/>
                    <a:pt x="981683" y="1187233"/>
                  </a:cubicBezTo>
                  <a:lnTo>
                    <a:pt x="981683" y="1187233"/>
                  </a:lnTo>
                  <a:lnTo>
                    <a:pt x="982316" y="1191026"/>
                  </a:lnTo>
                  <a:cubicBezTo>
                    <a:pt x="981240" y="1183485"/>
                    <a:pt x="981873" y="1175879"/>
                    <a:pt x="982507" y="1168337"/>
                  </a:cubicBezTo>
                  <a:cubicBezTo>
                    <a:pt x="982696" y="1165880"/>
                    <a:pt x="983013" y="1163385"/>
                    <a:pt x="983203" y="1160859"/>
                  </a:cubicBezTo>
                  <a:cubicBezTo>
                    <a:pt x="983773" y="1155850"/>
                    <a:pt x="984976" y="1151005"/>
                    <a:pt x="986496" y="1146218"/>
                  </a:cubicBezTo>
                  <a:cubicBezTo>
                    <a:pt x="990232" y="1138037"/>
                    <a:pt x="994664" y="1130222"/>
                    <a:pt x="999034" y="1122307"/>
                  </a:cubicBezTo>
                  <a:cubicBezTo>
                    <a:pt x="1001060" y="1118729"/>
                    <a:pt x="1003213" y="1115056"/>
                    <a:pt x="1005367" y="1111542"/>
                  </a:cubicBezTo>
                  <a:cubicBezTo>
                    <a:pt x="1007836" y="1107749"/>
                    <a:pt x="1010305" y="1104000"/>
                    <a:pt x="1012902" y="1100270"/>
                  </a:cubicBezTo>
                  <a:cubicBezTo>
                    <a:pt x="1015625" y="1096667"/>
                    <a:pt x="1018411" y="1092943"/>
                    <a:pt x="1021641" y="1089689"/>
                  </a:cubicBezTo>
                  <a:cubicBezTo>
                    <a:pt x="1025124" y="1085959"/>
                    <a:pt x="1028860" y="1082438"/>
                    <a:pt x="1032722" y="1079063"/>
                  </a:cubicBezTo>
                  <a:cubicBezTo>
                    <a:pt x="1040955" y="1072781"/>
                    <a:pt x="1049313" y="1066943"/>
                    <a:pt x="1057989" y="1061224"/>
                  </a:cubicBezTo>
                  <a:cubicBezTo>
                    <a:pt x="1066537" y="1055588"/>
                    <a:pt x="1075339" y="1050307"/>
                    <a:pt x="1084522" y="1045792"/>
                  </a:cubicBezTo>
                  <a:cubicBezTo>
                    <a:pt x="1087371" y="1044589"/>
                    <a:pt x="1090221" y="1043386"/>
                    <a:pt x="1093071" y="1042208"/>
                  </a:cubicBezTo>
                  <a:cubicBezTo>
                    <a:pt x="1094337" y="1042892"/>
                    <a:pt x="1095604" y="1043531"/>
                    <a:pt x="1096870" y="1044241"/>
                  </a:cubicBezTo>
                  <a:cubicBezTo>
                    <a:pt x="1102759" y="1047350"/>
                    <a:pt x="1109028" y="1049250"/>
                    <a:pt x="1115614" y="1050244"/>
                  </a:cubicBezTo>
                  <a:cubicBezTo>
                    <a:pt x="1120237" y="1050909"/>
                    <a:pt x="1124860" y="1051200"/>
                    <a:pt x="1129609" y="1051200"/>
                  </a:cubicBezTo>
                  <a:cubicBezTo>
                    <a:pt x="1134295" y="1051200"/>
                    <a:pt x="1139044" y="1050909"/>
                    <a:pt x="1143667" y="1050371"/>
                  </a:cubicBezTo>
                  <a:cubicBezTo>
                    <a:pt x="1149429" y="1049661"/>
                    <a:pt x="1155128" y="1048819"/>
                    <a:pt x="1160764" y="1047489"/>
                  </a:cubicBezTo>
                  <a:cubicBezTo>
                    <a:pt x="1162854" y="1046932"/>
                    <a:pt x="1164880" y="1046020"/>
                    <a:pt x="1166844" y="1045026"/>
                  </a:cubicBezTo>
                  <a:cubicBezTo>
                    <a:pt x="1167603" y="1044652"/>
                    <a:pt x="1168300" y="1044241"/>
                    <a:pt x="1169123" y="1043823"/>
                  </a:cubicBezTo>
                  <a:cubicBezTo>
                    <a:pt x="1170453" y="1042772"/>
                    <a:pt x="1171846" y="1041625"/>
                    <a:pt x="1173239" y="1040511"/>
                  </a:cubicBezTo>
                  <a:cubicBezTo>
                    <a:pt x="1174506" y="1038833"/>
                    <a:pt x="1175835" y="1037193"/>
                    <a:pt x="1176785" y="1035230"/>
                  </a:cubicBezTo>
                  <a:cubicBezTo>
                    <a:pt x="1178178" y="1032678"/>
                    <a:pt x="1178432" y="1030499"/>
                    <a:pt x="1178685" y="1027751"/>
                  </a:cubicBezTo>
                  <a:cubicBezTo>
                    <a:pt x="1178875" y="1025864"/>
                    <a:pt x="1178749" y="1023933"/>
                    <a:pt x="1178178" y="1022058"/>
                  </a:cubicBezTo>
                  <a:cubicBezTo>
                    <a:pt x="1177672" y="1020500"/>
                    <a:pt x="1176849" y="1018119"/>
                    <a:pt x="1175962" y="1016916"/>
                  </a:cubicBezTo>
                  <a:cubicBezTo>
                    <a:pt x="1175708" y="1016479"/>
                    <a:pt x="1175329" y="1016061"/>
                    <a:pt x="1175012" y="1015713"/>
                  </a:cubicBezTo>
                  <a:cubicBezTo>
                    <a:pt x="1173936" y="1013953"/>
                    <a:pt x="1172416" y="1012604"/>
                    <a:pt x="1170579" y="1011616"/>
                  </a:cubicBezTo>
                  <a:cubicBezTo>
                    <a:pt x="1169503" y="1010698"/>
                    <a:pt x="1168237" y="1010001"/>
                    <a:pt x="1166844" y="1009564"/>
                  </a:cubicBezTo>
                  <a:cubicBezTo>
                    <a:pt x="1165387" y="1008944"/>
                    <a:pt x="1163930" y="1008443"/>
                    <a:pt x="1162347" y="1007969"/>
                  </a:cubicBezTo>
                  <a:cubicBezTo>
                    <a:pt x="1159498" y="1007114"/>
                    <a:pt x="1156522" y="1006829"/>
                    <a:pt x="1153545" y="1006474"/>
                  </a:cubicBezTo>
                  <a:cubicBezTo>
                    <a:pt x="1150886" y="1006063"/>
                    <a:pt x="1148289" y="1005917"/>
                    <a:pt x="1145567" y="1005689"/>
                  </a:cubicBezTo>
                  <a:cubicBezTo>
                    <a:pt x="1143984" y="1005499"/>
                    <a:pt x="1142400" y="1005423"/>
                    <a:pt x="1140691" y="1005334"/>
                  </a:cubicBezTo>
                  <a:cubicBezTo>
                    <a:pt x="1139804" y="1005277"/>
                    <a:pt x="1139044" y="1005252"/>
                    <a:pt x="1138157" y="1005252"/>
                  </a:cubicBezTo>
                  <a:cubicBezTo>
                    <a:pt x="1134991" y="1005252"/>
                    <a:pt x="1131888" y="1005600"/>
                    <a:pt x="1128722" y="1006063"/>
                  </a:cubicBezTo>
                  <a:cubicBezTo>
                    <a:pt x="1124163" y="1006702"/>
                    <a:pt x="1119603" y="1007532"/>
                    <a:pt x="1115171" y="1008652"/>
                  </a:cubicBezTo>
                  <a:cubicBezTo>
                    <a:pt x="1110675" y="1009786"/>
                    <a:pt x="1106432" y="1011553"/>
                    <a:pt x="1102126" y="1013168"/>
                  </a:cubicBezTo>
                  <a:cubicBezTo>
                    <a:pt x="1102000" y="1013231"/>
                    <a:pt x="1101809" y="1013231"/>
                    <a:pt x="1101683" y="1013313"/>
                  </a:cubicBezTo>
                  <a:cubicBezTo>
                    <a:pt x="1100416" y="1012604"/>
                    <a:pt x="1099276" y="1011844"/>
                    <a:pt x="1098136" y="1011059"/>
                  </a:cubicBezTo>
                  <a:cubicBezTo>
                    <a:pt x="1093387" y="1007114"/>
                    <a:pt x="1089081" y="1002662"/>
                    <a:pt x="1085092" y="998027"/>
                  </a:cubicBezTo>
                  <a:cubicBezTo>
                    <a:pt x="1083318" y="995829"/>
                    <a:pt x="1081862" y="993512"/>
                    <a:pt x="1080596" y="991130"/>
                  </a:cubicBezTo>
                  <a:cubicBezTo>
                    <a:pt x="1080089" y="989782"/>
                    <a:pt x="1079646" y="988433"/>
                    <a:pt x="1079329" y="987021"/>
                  </a:cubicBezTo>
                  <a:cubicBezTo>
                    <a:pt x="1078569" y="980746"/>
                    <a:pt x="1078696" y="974470"/>
                    <a:pt x="1079076" y="968138"/>
                  </a:cubicBezTo>
                  <a:cubicBezTo>
                    <a:pt x="1080279" y="961381"/>
                    <a:pt x="1081925" y="954688"/>
                    <a:pt x="1084205" y="948121"/>
                  </a:cubicBezTo>
                  <a:cubicBezTo>
                    <a:pt x="1086865" y="942073"/>
                    <a:pt x="1090221" y="936355"/>
                    <a:pt x="1093894" y="930865"/>
                  </a:cubicBezTo>
                  <a:cubicBezTo>
                    <a:pt x="1098707" y="924444"/>
                    <a:pt x="1103899" y="918339"/>
                    <a:pt x="1109725" y="912678"/>
                  </a:cubicBezTo>
                  <a:cubicBezTo>
                    <a:pt x="1115740" y="906694"/>
                    <a:pt x="1122453" y="901140"/>
                    <a:pt x="1128976" y="895568"/>
                  </a:cubicBezTo>
                  <a:cubicBezTo>
                    <a:pt x="1132902" y="892611"/>
                    <a:pt x="1136954" y="889710"/>
                    <a:pt x="1141260" y="887184"/>
                  </a:cubicBezTo>
                  <a:cubicBezTo>
                    <a:pt x="1145060" y="885005"/>
                    <a:pt x="1148986" y="883017"/>
                    <a:pt x="1152912" y="881136"/>
                  </a:cubicBezTo>
                  <a:cubicBezTo>
                    <a:pt x="1154052" y="881402"/>
                    <a:pt x="1155065" y="881605"/>
                    <a:pt x="1156141" y="881820"/>
                  </a:cubicBezTo>
                  <a:cubicBezTo>
                    <a:pt x="1162221" y="882897"/>
                    <a:pt x="1168616" y="883365"/>
                    <a:pt x="1174886" y="883657"/>
                  </a:cubicBezTo>
                  <a:cubicBezTo>
                    <a:pt x="1177229" y="883739"/>
                    <a:pt x="1179572" y="883802"/>
                    <a:pt x="1181915" y="883802"/>
                  </a:cubicBezTo>
                  <a:cubicBezTo>
                    <a:pt x="1183244" y="883802"/>
                    <a:pt x="1184701" y="883783"/>
                    <a:pt x="1186094" y="883720"/>
                  </a:cubicBezTo>
                  <a:cubicBezTo>
                    <a:pt x="1189260" y="883574"/>
                    <a:pt x="1192616" y="883245"/>
                    <a:pt x="1195656" y="882536"/>
                  </a:cubicBezTo>
                  <a:cubicBezTo>
                    <a:pt x="1198125" y="881877"/>
                    <a:pt x="1200089" y="881136"/>
                    <a:pt x="1202432" y="879990"/>
                  </a:cubicBezTo>
                  <a:cubicBezTo>
                    <a:pt x="1204838" y="878857"/>
                    <a:pt x="1206674" y="877381"/>
                    <a:pt x="1208637" y="875621"/>
                  </a:cubicBezTo>
                  <a:cubicBezTo>
                    <a:pt x="1210094" y="874209"/>
                    <a:pt x="1211677" y="871106"/>
                    <a:pt x="1212247" y="869136"/>
                  </a:cubicBezTo>
                  <a:cubicBezTo>
                    <a:pt x="1213070" y="865679"/>
                    <a:pt x="1212627" y="861803"/>
                    <a:pt x="1210790" y="858783"/>
                  </a:cubicBezTo>
                  <a:cubicBezTo>
                    <a:pt x="1207434" y="853559"/>
                    <a:pt x="1201355" y="851386"/>
                    <a:pt x="1195529" y="850677"/>
                  </a:cubicBezTo>
                  <a:cubicBezTo>
                    <a:pt x="1190463" y="849993"/>
                    <a:pt x="1185397" y="849329"/>
                    <a:pt x="1180205" y="849329"/>
                  </a:cubicBezTo>
                  <a:cubicBezTo>
                    <a:pt x="1180015" y="849329"/>
                    <a:pt x="1179761" y="849329"/>
                    <a:pt x="1179508" y="849329"/>
                  </a:cubicBezTo>
                  <a:cubicBezTo>
                    <a:pt x="1172036" y="849563"/>
                    <a:pt x="1164374" y="851032"/>
                    <a:pt x="1157345" y="853293"/>
                  </a:cubicBezTo>
                  <a:cubicBezTo>
                    <a:pt x="1156901" y="853229"/>
                    <a:pt x="1156458" y="853065"/>
                    <a:pt x="1156078" y="852938"/>
                  </a:cubicBezTo>
                  <a:cubicBezTo>
                    <a:pt x="1151899" y="851032"/>
                    <a:pt x="1147973" y="848632"/>
                    <a:pt x="1144363" y="846042"/>
                  </a:cubicBezTo>
                  <a:cubicBezTo>
                    <a:pt x="1140691" y="843344"/>
                    <a:pt x="1137271" y="840615"/>
                    <a:pt x="1134105" y="837487"/>
                  </a:cubicBezTo>
                  <a:cubicBezTo>
                    <a:pt x="1133472" y="836575"/>
                    <a:pt x="1132902" y="835663"/>
                    <a:pt x="1132395" y="834751"/>
                  </a:cubicBezTo>
                  <a:cubicBezTo>
                    <a:pt x="1131952" y="833491"/>
                    <a:pt x="1131571" y="832288"/>
                    <a:pt x="1131319" y="831021"/>
                  </a:cubicBezTo>
                  <a:cubicBezTo>
                    <a:pt x="1131002" y="827912"/>
                    <a:pt x="1131002" y="824809"/>
                    <a:pt x="1131192" y="821726"/>
                  </a:cubicBezTo>
                  <a:cubicBezTo>
                    <a:pt x="1131825" y="816356"/>
                    <a:pt x="1132648" y="811138"/>
                    <a:pt x="1134295" y="806084"/>
                  </a:cubicBezTo>
                  <a:cubicBezTo>
                    <a:pt x="1136257" y="801651"/>
                    <a:pt x="1138791" y="797320"/>
                    <a:pt x="1141577" y="793324"/>
                  </a:cubicBezTo>
                  <a:cubicBezTo>
                    <a:pt x="1142653" y="792052"/>
                    <a:pt x="1143730" y="790855"/>
                    <a:pt x="1144996" y="789721"/>
                  </a:cubicBezTo>
                  <a:cubicBezTo>
                    <a:pt x="1147593" y="787897"/>
                    <a:pt x="1150505" y="786340"/>
                    <a:pt x="1153545" y="784934"/>
                  </a:cubicBezTo>
                  <a:cubicBezTo>
                    <a:pt x="1153862" y="784788"/>
                    <a:pt x="1154242" y="784643"/>
                    <a:pt x="1154622" y="784523"/>
                  </a:cubicBezTo>
                  <a:cubicBezTo>
                    <a:pt x="1156965" y="784668"/>
                    <a:pt x="1159308" y="784788"/>
                    <a:pt x="1161587" y="784788"/>
                  </a:cubicBezTo>
                  <a:cubicBezTo>
                    <a:pt x="1162474" y="784788"/>
                    <a:pt x="1163360" y="784769"/>
                    <a:pt x="1164310" y="784725"/>
                  </a:cubicBezTo>
                  <a:cubicBezTo>
                    <a:pt x="1167287" y="784643"/>
                    <a:pt x="1170579" y="784085"/>
                    <a:pt x="1173492" y="783376"/>
                  </a:cubicBezTo>
                  <a:cubicBezTo>
                    <a:pt x="1179318" y="782027"/>
                    <a:pt x="1185587" y="778449"/>
                    <a:pt x="1186601" y="772047"/>
                  </a:cubicBezTo>
                  <a:cubicBezTo>
                    <a:pt x="1187107" y="769793"/>
                    <a:pt x="1187044" y="767659"/>
                    <a:pt x="1186411" y="765481"/>
                  </a:cubicBezTo>
                  <a:cubicBezTo>
                    <a:pt x="1186030" y="764506"/>
                    <a:pt x="1185524" y="763594"/>
                    <a:pt x="1185081" y="762606"/>
                  </a:cubicBezTo>
                  <a:cubicBezTo>
                    <a:pt x="1183941" y="760757"/>
                    <a:pt x="1182421" y="759370"/>
                    <a:pt x="1180521" y="758351"/>
                  </a:cubicBezTo>
                  <a:cubicBezTo>
                    <a:pt x="1177608" y="756330"/>
                    <a:pt x="1173872" y="756121"/>
                    <a:pt x="1170453" y="756058"/>
                  </a:cubicBezTo>
                  <a:cubicBezTo>
                    <a:pt x="1170263" y="756039"/>
                    <a:pt x="1170199" y="756039"/>
                    <a:pt x="1170073" y="756039"/>
                  </a:cubicBezTo>
                  <a:cubicBezTo>
                    <a:pt x="1167603" y="756039"/>
                    <a:pt x="1164880" y="756698"/>
                    <a:pt x="1162410" y="757097"/>
                  </a:cubicBezTo>
                  <a:cubicBezTo>
                    <a:pt x="1161904" y="757154"/>
                    <a:pt x="1161460" y="757261"/>
                    <a:pt x="1160954" y="757318"/>
                  </a:cubicBezTo>
                  <a:cubicBezTo>
                    <a:pt x="1158358" y="756970"/>
                    <a:pt x="1155762" y="756470"/>
                    <a:pt x="1153229" y="755969"/>
                  </a:cubicBezTo>
                  <a:cubicBezTo>
                    <a:pt x="1149049" y="755039"/>
                    <a:pt x="1144996" y="754133"/>
                    <a:pt x="1140943" y="752860"/>
                  </a:cubicBezTo>
                  <a:cubicBezTo>
                    <a:pt x="1140374" y="752657"/>
                    <a:pt x="1139994" y="752366"/>
                    <a:pt x="1139614" y="752176"/>
                  </a:cubicBezTo>
                  <a:cubicBezTo>
                    <a:pt x="1137841" y="750752"/>
                    <a:pt x="1136321" y="749346"/>
                    <a:pt x="1134801" y="747788"/>
                  </a:cubicBezTo>
                  <a:cubicBezTo>
                    <a:pt x="1132648" y="744824"/>
                    <a:pt x="1130875" y="741684"/>
                    <a:pt x="1129229" y="738492"/>
                  </a:cubicBezTo>
                  <a:cubicBezTo>
                    <a:pt x="1128912" y="737726"/>
                    <a:pt x="1128659" y="736953"/>
                    <a:pt x="1128342" y="736168"/>
                  </a:cubicBezTo>
                  <a:cubicBezTo>
                    <a:pt x="1129229" y="735465"/>
                    <a:pt x="1130052" y="734762"/>
                    <a:pt x="1130875" y="734059"/>
                  </a:cubicBezTo>
                  <a:cubicBezTo>
                    <a:pt x="1136954" y="728917"/>
                    <a:pt x="1142210" y="722908"/>
                    <a:pt x="1147276" y="716721"/>
                  </a:cubicBezTo>
                  <a:cubicBezTo>
                    <a:pt x="1148226" y="715600"/>
                    <a:pt x="1149176" y="714397"/>
                    <a:pt x="1149999" y="713130"/>
                  </a:cubicBezTo>
                  <a:cubicBezTo>
                    <a:pt x="1151772" y="710819"/>
                    <a:pt x="1153608" y="708476"/>
                    <a:pt x="1155191" y="706095"/>
                  </a:cubicBezTo>
                  <a:cubicBezTo>
                    <a:pt x="1157472" y="702492"/>
                    <a:pt x="1159751" y="698965"/>
                    <a:pt x="1161587" y="695172"/>
                  </a:cubicBezTo>
                  <a:cubicBezTo>
                    <a:pt x="1164374" y="689726"/>
                    <a:pt x="1166844" y="683945"/>
                    <a:pt x="1167540" y="677903"/>
                  </a:cubicBezTo>
                  <a:cubicBezTo>
                    <a:pt x="1167856" y="674876"/>
                    <a:pt x="1168046" y="672179"/>
                    <a:pt x="1167287" y="669215"/>
                  </a:cubicBezTo>
                  <a:cubicBezTo>
                    <a:pt x="1166653" y="667049"/>
                    <a:pt x="1165703" y="665074"/>
                    <a:pt x="1164564" y="663111"/>
                  </a:cubicBezTo>
                  <a:cubicBezTo>
                    <a:pt x="1163297" y="660920"/>
                    <a:pt x="1161017" y="659153"/>
                    <a:pt x="1158991" y="657741"/>
                  </a:cubicBezTo>
                  <a:cubicBezTo>
                    <a:pt x="1156774" y="656272"/>
                    <a:pt x="1154368" y="655360"/>
                    <a:pt x="1151772" y="654632"/>
                  </a:cubicBezTo>
                  <a:cubicBezTo>
                    <a:pt x="1150316" y="654207"/>
                    <a:pt x="1148796" y="654036"/>
                    <a:pt x="1147276" y="654036"/>
                  </a:cubicBezTo>
                  <a:cubicBezTo>
                    <a:pt x="1144617" y="654036"/>
                    <a:pt x="1142020" y="654530"/>
                    <a:pt x="1139424" y="655069"/>
                  </a:cubicBezTo>
                  <a:cubicBezTo>
                    <a:pt x="1136701" y="655632"/>
                    <a:pt x="1133978" y="657126"/>
                    <a:pt x="1131508" y="658450"/>
                  </a:cubicBezTo>
                  <a:cubicBezTo>
                    <a:pt x="1130052" y="659299"/>
                    <a:pt x="1128595" y="660268"/>
                    <a:pt x="1127266" y="661268"/>
                  </a:cubicBezTo>
                  <a:cubicBezTo>
                    <a:pt x="1124606" y="663402"/>
                    <a:pt x="1121883" y="665637"/>
                    <a:pt x="1119603" y="668246"/>
                  </a:cubicBezTo>
                  <a:cubicBezTo>
                    <a:pt x="1114221" y="674648"/>
                    <a:pt x="1109662" y="681418"/>
                    <a:pt x="1106115" y="688960"/>
                  </a:cubicBezTo>
                  <a:cubicBezTo>
                    <a:pt x="1104089" y="693126"/>
                    <a:pt x="1102442" y="697559"/>
                    <a:pt x="1101176" y="701992"/>
                  </a:cubicBezTo>
                  <a:cubicBezTo>
                    <a:pt x="1100226" y="705804"/>
                    <a:pt x="1099593" y="709819"/>
                    <a:pt x="1098959" y="713840"/>
                  </a:cubicBezTo>
                  <a:cubicBezTo>
                    <a:pt x="1098643" y="716658"/>
                    <a:pt x="1098263" y="719533"/>
                    <a:pt x="1098010" y="722439"/>
                  </a:cubicBezTo>
                  <a:cubicBezTo>
                    <a:pt x="1096997" y="722997"/>
                    <a:pt x="1095920" y="723554"/>
                    <a:pt x="1094907" y="724111"/>
                  </a:cubicBezTo>
                  <a:cubicBezTo>
                    <a:pt x="1090095" y="726099"/>
                    <a:pt x="1085282" y="727714"/>
                    <a:pt x="1080279" y="728835"/>
                  </a:cubicBezTo>
                  <a:cubicBezTo>
                    <a:pt x="1078253" y="729063"/>
                    <a:pt x="1076290" y="729164"/>
                    <a:pt x="1074327" y="729164"/>
                  </a:cubicBezTo>
                  <a:cubicBezTo>
                    <a:pt x="1073187" y="729164"/>
                    <a:pt x="1071984" y="729126"/>
                    <a:pt x="1070907" y="729063"/>
                  </a:cubicBezTo>
                  <a:cubicBezTo>
                    <a:pt x="1061218" y="727784"/>
                    <a:pt x="1051593" y="725548"/>
                    <a:pt x="1042411" y="722294"/>
                  </a:cubicBezTo>
                  <a:cubicBezTo>
                    <a:pt x="1036648" y="719824"/>
                    <a:pt x="1031139" y="717095"/>
                    <a:pt x="1025884" y="713694"/>
                  </a:cubicBezTo>
                  <a:cubicBezTo>
                    <a:pt x="1022084" y="710585"/>
                    <a:pt x="1018665" y="706944"/>
                    <a:pt x="1015435" y="703195"/>
                  </a:cubicBezTo>
                  <a:cubicBezTo>
                    <a:pt x="1013852" y="701074"/>
                    <a:pt x="1012269" y="698965"/>
                    <a:pt x="1010939" y="696711"/>
                  </a:cubicBezTo>
                  <a:cubicBezTo>
                    <a:pt x="1009799" y="694798"/>
                    <a:pt x="1008786" y="692835"/>
                    <a:pt x="1007773" y="690872"/>
                  </a:cubicBezTo>
                  <a:cubicBezTo>
                    <a:pt x="1006190" y="686971"/>
                    <a:pt x="1004986" y="683102"/>
                    <a:pt x="1004036" y="679037"/>
                  </a:cubicBezTo>
                  <a:cubicBezTo>
                    <a:pt x="1003910" y="677757"/>
                    <a:pt x="1003783" y="676491"/>
                    <a:pt x="1003593" y="675142"/>
                  </a:cubicBezTo>
                  <a:cubicBezTo>
                    <a:pt x="1007266" y="673179"/>
                    <a:pt x="1010686" y="671001"/>
                    <a:pt x="1014042" y="668601"/>
                  </a:cubicBezTo>
                  <a:cubicBezTo>
                    <a:pt x="1018158" y="665637"/>
                    <a:pt x="1021641" y="661907"/>
                    <a:pt x="1024743" y="657956"/>
                  </a:cubicBezTo>
                  <a:cubicBezTo>
                    <a:pt x="1028479" y="653251"/>
                    <a:pt x="1031709" y="648090"/>
                    <a:pt x="1034749" y="642866"/>
                  </a:cubicBezTo>
                  <a:cubicBezTo>
                    <a:pt x="1036585" y="639554"/>
                    <a:pt x="1038168" y="636122"/>
                    <a:pt x="1039688" y="632721"/>
                  </a:cubicBezTo>
                  <a:cubicBezTo>
                    <a:pt x="1041651" y="628371"/>
                    <a:pt x="1043551" y="623856"/>
                    <a:pt x="1044944" y="619278"/>
                  </a:cubicBezTo>
                  <a:cubicBezTo>
                    <a:pt x="1046337" y="615029"/>
                    <a:pt x="1047224" y="610805"/>
                    <a:pt x="1047603" y="606372"/>
                  </a:cubicBezTo>
                  <a:cubicBezTo>
                    <a:pt x="1048047" y="601585"/>
                    <a:pt x="1047730" y="596930"/>
                    <a:pt x="1046274" y="592371"/>
                  </a:cubicBezTo>
                  <a:cubicBezTo>
                    <a:pt x="1044754" y="587767"/>
                    <a:pt x="1041461" y="583132"/>
                    <a:pt x="1037029" y="580789"/>
                  </a:cubicBezTo>
                  <a:cubicBezTo>
                    <a:pt x="1035319" y="579820"/>
                    <a:pt x="1033546" y="579168"/>
                    <a:pt x="1031520" y="578554"/>
                  </a:cubicBezTo>
                  <a:cubicBezTo>
                    <a:pt x="1029746" y="577826"/>
                    <a:pt x="1027530" y="577990"/>
                    <a:pt x="1025567" y="577826"/>
                  </a:cubicBezTo>
                  <a:cubicBezTo>
                    <a:pt x="1025376" y="577826"/>
                    <a:pt x="1025187" y="577806"/>
                    <a:pt x="1024997" y="577806"/>
                  </a:cubicBezTo>
                  <a:cubicBezTo>
                    <a:pt x="1023160" y="577806"/>
                    <a:pt x="1021261" y="578364"/>
                    <a:pt x="1019488" y="578674"/>
                  </a:cubicBezTo>
                  <a:cubicBezTo>
                    <a:pt x="1017524" y="579111"/>
                    <a:pt x="1015625" y="580099"/>
                    <a:pt x="1013852" y="580852"/>
                  </a:cubicBezTo>
                  <a:cubicBezTo>
                    <a:pt x="1009736" y="582841"/>
                    <a:pt x="1006379" y="586007"/>
                    <a:pt x="1003087" y="589116"/>
                  </a:cubicBezTo>
                  <a:cubicBezTo>
                    <a:pt x="1000617" y="591516"/>
                    <a:pt x="998590" y="594258"/>
                    <a:pt x="996564" y="597007"/>
                  </a:cubicBezTo>
                  <a:cubicBezTo>
                    <a:pt x="993462" y="600945"/>
                    <a:pt x="990802" y="605112"/>
                    <a:pt x="988395" y="609481"/>
                  </a:cubicBezTo>
                  <a:cubicBezTo>
                    <a:pt x="987319" y="611444"/>
                    <a:pt x="986496" y="613933"/>
                    <a:pt x="985673" y="616048"/>
                  </a:cubicBezTo>
                  <a:cubicBezTo>
                    <a:pt x="985292" y="616954"/>
                    <a:pt x="985039" y="617935"/>
                    <a:pt x="984659" y="618841"/>
                  </a:cubicBezTo>
                  <a:cubicBezTo>
                    <a:pt x="983836" y="620892"/>
                    <a:pt x="983076" y="622938"/>
                    <a:pt x="982380" y="624970"/>
                  </a:cubicBezTo>
                  <a:cubicBezTo>
                    <a:pt x="981176" y="628574"/>
                    <a:pt x="979973" y="632247"/>
                    <a:pt x="978960" y="635907"/>
                  </a:cubicBezTo>
                  <a:cubicBezTo>
                    <a:pt x="977694" y="640631"/>
                    <a:pt x="977060" y="645538"/>
                    <a:pt x="976554" y="650490"/>
                  </a:cubicBezTo>
                  <a:cubicBezTo>
                    <a:pt x="976427" y="652251"/>
                    <a:pt x="976237" y="653992"/>
                    <a:pt x="976047" y="655778"/>
                  </a:cubicBezTo>
                  <a:cubicBezTo>
                    <a:pt x="974591" y="656113"/>
                    <a:pt x="973008" y="656481"/>
                    <a:pt x="971551" y="656753"/>
                  </a:cubicBezTo>
                  <a:cubicBezTo>
                    <a:pt x="967752" y="657266"/>
                    <a:pt x="963952" y="657519"/>
                    <a:pt x="960090" y="657519"/>
                  </a:cubicBezTo>
                  <a:cubicBezTo>
                    <a:pt x="958506" y="657519"/>
                    <a:pt x="956987" y="657475"/>
                    <a:pt x="955340" y="657393"/>
                  </a:cubicBezTo>
                  <a:cubicBezTo>
                    <a:pt x="948944" y="656481"/>
                    <a:pt x="942802" y="654847"/>
                    <a:pt x="936722" y="652732"/>
                  </a:cubicBezTo>
                  <a:cubicBezTo>
                    <a:pt x="932733" y="650971"/>
                    <a:pt x="929060" y="648920"/>
                    <a:pt x="925325" y="646621"/>
                  </a:cubicBezTo>
                  <a:cubicBezTo>
                    <a:pt x="924311" y="645899"/>
                    <a:pt x="923298" y="645215"/>
                    <a:pt x="922285" y="644506"/>
                  </a:cubicBezTo>
                  <a:lnTo>
                    <a:pt x="922285" y="644506"/>
                  </a:lnTo>
                  <a:cubicBezTo>
                    <a:pt x="922791" y="644861"/>
                    <a:pt x="923172" y="645133"/>
                    <a:pt x="923741" y="645481"/>
                  </a:cubicBezTo>
                  <a:cubicBezTo>
                    <a:pt x="917536" y="640554"/>
                    <a:pt x="911583" y="635393"/>
                    <a:pt x="906391" y="629574"/>
                  </a:cubicBezTo>
                  <a:cubicBezTo>
                    <a:pt x="902907" y="625186"/>
                    <a:pt x="899805" y="620538"/>
                    <a:pt x="897145" y="615611"/>
                  </a:cubicBezTo>
                  <a:cubicBezTo>
                    <a:pt x="896575" y="613996"/>
                    <a:pt x="896005" y="612299"/>
                    <a:pt x="895562" y="610533"/>
                  </a:cubicBezTo>
                  <a:cubicBezTo>
                    <a:pt x="895498" y="610121"/>
                    <a:pt x="895436" y="609601"/>
                    <a:pt x="895436" y="609133"/>
                  </a:cubicBezTo>
                  <a:cubicBezTo>
                    <a:pt x="896512" y="608069"/>
                    <a:pt x="897588" y="607075"/>
                    <a:pt x="898728" y="606017"/>
                  </a:cubicBezTo>
                  <a:cubicBezTo>
                    <a:pt x="901768" y="603136"/>
                    <a:pt x="904364" y="599825"/>
                    <a:pt x="907150" y="596595"/>
                  </a:cubicBezTo>
                  <a:cubicBezTo>
                    <a:pt x="913229" y="589464"/>
                    <a:pt x="918548" y="581783"/>
                    <a:pt x="922474" y="573330"/>
                  </a:cubicBezTo>
                  <a:cubicBezTo>
                    <a:pt x="926275" y="565503"/>
                    <a:pt x="928554" y="557049"/>
                    <a:pt x="930137" y="548658"/>
                  </a:cubicBezTo>
                  <a:cubicBezTo>
                    <a:pt x="931087" y="543814"/>
                    <a:pt x="931340" y="538799"/>
                    <a:pt x="930707" y="533935"/>
                  </a:cubicBezTo>
                  <a:cubicBezTo>
                    <a:pt x="930201" y="530288"/>
                    <a:pt x="929314" y="527742"/>
                    <a:pt x="927731" y="524431"/>
                  </a:cubicBezTo>
                  <a:cubicBezTo>
                    <a:pt x="926654" y="522081"/>
                    <a:pt x="925198" y="519219"/>
                    <a:pt x="923108" y="517591"/>
                  </a:cubicBezTo>
                  <a:cubicBezTo>
                    <a:pt x="922411" y="517028"/>
                    <a:pt x="921589" y="516471"/>
                    <a:pt x="920955" y="515907"/>
                  </a:cubicBezTo>
                  <a:cubicBezTo>
                    <a:pt x="919308" y="514362"/>
                    <a:pt x="917472" y="513304"/>
                    <a:pt x="915319" y="512659"/>
                  </a:cubicBezTo>
                  <a:cubicBezTo>
                    <a:pt x="912723" y="511519"/>
                    <a:pt x="910380" y="510835"/>
                    <a:pt x="907593" y="510486"/>
                  </a:cubicBezTo>
                  <a:cubicBezTo>
                    <a:pt x="906010" y="510271"/>
                    <a:pt x="904681" y="510151"/>
                    <a:pt x="903351" y="510151"/>
                  </a:cubicBezTo>
                  <a:cubicBezTo>
                    <a:pt x="901831" y="510151"/>
                    <a:pt x="900374" y="510316"/>
                    <a:pt x="898602" y="510670"/>
                  </a:cubicBezTo>
                  <a:cubicBezTo>
                    <a:pt x="895498" y="511392"/>
                    <a:pt x="892649" y="512722"/>
                    <a:pt x="890052" y="514564"/>
                  </a:cubicBezTo>
                  <a:cubicBezTo>
                    <a:pt x="885114" y="518022"/>
                    <a:pt x="881440" y="523101"/>
                    <a:pt x="878274" y="528179"/>
                  </a:cubicBezTo>
                  <a:cubicBezTo>
                    <a:pt x="876691" y="530908"/>
                    <a:pt x="875425" y="533872"/>
                    <a:pt x="874285" y="536893"/>
                  </a:cubicBezTo>
                  <a:cubicBezTo>
                    <a:pt x="872702" y="541123"/>
                    <a:pt x="871119" y="545492"/>
                    <a:pt x="870169" y="549855"/>
                  </a:cubicBezTo>
                  <a:cubicBezTo>
                    <a:pt x="869156" y="554091"/>
                    <a:pt x="868649" y="558309"/>
                    <a:pt x="868079" y="562539"/>
                  </a:cubicBezTo>
                  <a:cubicBezTo>
                    <a:pt x="867066" y="571367"/>
                    <a:pt x="866813" y="580314"/>
                    <a:pt x="866623" y="589116"/>
                  </a:cubicBezTo>
                  <a:cubicBezTo>
                    <a:pt x="866559" y="590440"/>
                    <a:pt x="866496" y="591788"/>
                    <a:pt x="866496" y="593112"/>
                  </a:cubicBezTo>
                  <a:cubicBezTo>
                    <a:pt x="861367" y="597007"/>
                    <a:pt x="855921" y="600242"/>
                    <a:pt x="850222" y="603060"/>
                  </a:cubicBezTo>
                  <a:cubicBezTo>
                    <a:pt x="844523" y="605460"/>
                    <a:pt x="838760" y="607303"/>
                    <a:pt x="832808" y="608570"/>
                  </a:cubicBezTo>
                  <a:cubicBezTo>
                    <a:pt x="829705" y="608899"/>
                    <a:pt x="826665" y="609045"/>
                    <a:pt x="823562" y="609045"/>
                  </a:cubicBezTo>
                  <a:cubicBezTo>
                    <a:pt x="818939" y="609045"/>
                    <a:pt x="814253" y="608734"/>
                    <a:pt x="809631" y="608335"/>
                  </a:cubicBezTo>
                  <a:cubicBezTo>
                    <a:pt x="804501" y="607569"/>
                    <a:pt x="799563" y="606372"/>
                    <a:pt x="794623" y="604821"/>
                  </a:cubicBezTo>
                  <a:cubicBezTo>
                    <a:pt x="792534" y="604194"/>
                    <a:pt x="790443" y="603497"/>
                    <a:pt x="788417" y="602706"/>
                  </a:cubicBezTo>
                  <a:cubicBezTo>
                    <a:pt x="784111" y="600825"/>
                    <a:pt x="780058" y="598545"/>
                    <a:pt x="776132" y="595949"/>
                  </a:cubicBezTo>
                  <a:cubicBezTo>
                    <a:pt x="773093" y="593695"/>
                    <a:pt x="770180" y="591294"/>
                    <a:pt x="767330" y="588768"/>
                  </a:cubicBezTo>
                  <a:cubicBezTo>
                    <a:pt x="764861" y="586564"/>
                    <a:pt x="762581" y="584107"/>
                    <a:pt x="760364" y="581581"/>
                  </a:cubicBezTo>
                  <a:cubicBezTo>
                    <a:pt x="758845" y="579529"/>
                    <a:pt x="757325" y="577414"/>
                    <a:pt x="755932" y="575235"/>
                  </a:cubicBezTo>
                  <a:cubicBezTo>
                    <a:pt x="760048" y="569606"/>
                    <a:pt x="763911" y="563825"/>
                    <a:pt x="767774" y="558030"/>
                  </a:cubicBezTo>
                  <a:cubicBezTo>
                    <a:pt x="772650" y="550919"/>
                    <a:pt x="775943" y="543168"/>
                    <a:pt x="778096" y="534923"/>
                  </a:cubicBezTo>
                  <a:cubicBezTo>
                    <a:pt x="779298" y="530472"/>
                    <a:pt x="780312" y="525975"/>
                    <a:pt x="781072" y="521467"/>
                  </a:cubicBezTo>
                  <a:cubicBezTo>
                    <a:pt x="781768" y="517857"/>
                    <a:pt x="782022" y="514147"/>
                    <a:pt x="781768" y="510544"/>
                  </a:cubicBezTo>
                  <a:cubicBezTo>
                    <a:pt x="781515" y="507440"/>
                    <a:pt x="780755" y="504623"/>
                    <a:pt x="779425" y="501887"/>
                  </a:cubicBezTo>
                  <a:cubicBezTo>
                    <a:pt x="778286" y="499069"/>
                    <a:pt x="776892" y="496232"/>
                    <a:pt x="774486" y="494187"/>
                  </a:cubicBezTo>
                  <a:cubicBezTo>
                    <a:pt x="770940" y="491096"/>
                    <a:pt x="767204" y="488842"/>
                    <a:pt x="762455" y="488013"/>
                  </a:cubicBezTo>
                  <a:cubicBezTo>
                    <a:pt x="761124" y="487722"/>
                    <a:pt x="759731" y="487595"/>
                    <a:pt x="758338" y="487595"/>
                  </a:cubicBezTo>
                  <a:cubicBezTo>
                    <a:pt x="757642" y="487595"/>
                    <a:pt x="756819" y="487639"/>
                    <a:pt x="756122" y="487722"/>
                  </a:cubicBezTo>
                  <a:cubicBezTo>
                    <a:pt x="752512" y="488070"/>
                    <a:pt x="749979" y="489045"/>
                    <a:pt x="746813" y="490539"/>
                  </a:cubicBezTo>
                  <a:cubicBezTo>
                    <a:pt x="743837" y="491939"/>
                    <a:pt x="741304" y="494263"/>
                    <a:pt x="738897" y="496523"/>
                  </a:cubicBezTo>
                  <a:cubicBezTo>
                    <a:pt x="736745" y="498404"/>
                    <a:pt x="734971" y="500810"/>
                    <a:pt x="733388" y="503153"/>
                  </a:cubicBezTo>
                  <a:cubicBezTo>
                    <a:pt x="728892" y="510050"/>
                    <a:pt x="726296" y="518212"/>
                    <a:pt x="724966" y="526248"/>
                  </a:cubicBezTo>
                  <a:cubicBezTo>
                    <a:pt x="724080" y="531390"/>
                    <a:pt x="723700" y="536690"/>
                    <a:pt x="723193" y="541826"/>
                  </a:cubicBezTo>
                  <a:cubicBezTo>
                    <a:pt x="722940" y="545638"/>
                    <a:pt x="722940" y="549577"/>
                    <a:pt x="723130" y="553325"/>
                  </a:cubicBezTo>
                  <a:cubicBezTo>
                    <a:pt x="723256" y="555225"/>
                    <a:pt x="723510" y="557112"/>
                    <a:pt x="723700" y="559018"/>
                  </a:cubicBezTo>
                  <a:cubicBezTo>
                    <a:pt x="723826" y="559949"/>
                    <a:pt x="724016" y="560861"/>
                    <a:pt x="724080" y="561773"/>
                  </a:cubicBezTo>
                  <a:cubicBezTo>
                    <a:pt x="724397" y="563622"/>
                    <a:pt x="724586" y="565560"/>
                    <a:pt x="724966" y="567402"/>
                  </a:cubicBezTo>
                  <a:cubicBezTo>
                    <a:pt x="722117" y="571075"/>
                    <a:pt x="719077" y="574507"/>
                    <a:pt x="715911" y="577990"/>
                  </a:cubicBezTo>
                  <a:cubicBezTo>
                    <a:pt x="711161" y="583062"/>
                    <a:pt x="706096" y="587767"/>
                    <a:pt x="700839" y="592200"/>
                  </a:cubicBezTo>
                  <a:cubicBezTo>
                    <a:pt x="692544" y="598976"/>
                    <a:pt x="683869" y="605378"/>
                    <a:pt x="674307" y="610330"/>
                  </a:cubicBezTo>
                  <a:cubicBezTo>
                    <a:pt x="669811" y="612648"/>
                    <a:pt x="665378" y="614972"/>
                    <a:pt x="660946" y="617226"/>
                  </a:cubicBezTo>
                  <a:cubicBezTo>
                    <a:pt x="655056" y="619841"/>
                    <a:pt x="649231" y="622444"/>
                    <a:pt x="643088" y="624622"/>
                  </a:cubicBezTo>
                  <a:cubicBezTo>
                    <a:pt x="639162" y="626028"/>
                    <a:pt x="635236" y="627377"/>
                    <a:pt x="631246" y="628789"/>
                  </a:cubicBezTo>
                  <a:cubicBezTo>
                    <a:pt x="626117" y="630606"/>
                    <a:pt x="620798" y="631955"/>
                    <a:pt x="615478" y="633279"/>
                  </a:cubicBezTo>
                  <a:cubicBezTo>
                    <a:pt x="610792" y="634482"/>
                    <a:pt x="606043" y="635476"/>
                    <a:pt x="601294" y="636325"/>
                  </a:cubicBezTo>
                  <a:cubicBezTo>
                    <a:pt x="592365" y="637648"/>
                    <a:pt x="583247" y="638275"/>
                    <a:pt x="574191" y="638275"/>
                  </a:cubicBezTo>
                  <a:cubicBezTo>
                    <a:pt x="568745" y="638275"/>
                    <a:pt x="563236" y="638041"/>
                    <a:pt x="557727" y="637610"/>
                  </a:cubicBezTo>
                  <a:cubicBezTo>
                    <a:pt x="550761" y="636825"/>
                    <a:pt x="543922" y="635831"/>
                    <a:pt x="537083" y="634482"/>
                  </a:cubicBezTo>
                  <a:cubicBezTo>
                    <a:pt x="529927" y="633089"/>
                    <a:pt x="523025" y="630834"/>
                    <a:pt x="516250" y="628371"/>
                  </a:cubicBezTo>
                  <a:cubicBezTo>
                    <a:pt x="509410" y="625680"/>
                    <a:pt x="502951" y="622716"/>
                    <a:pt x="496492" y="619335"/>
                  </a:cubicBezTo>
                  <a:cubicBezTo>
                    <a:pt x="491046" y="616517"/>
                    <a:pt x="485917" y="613148"/>
                    <a:pt x="480851" y="609684"/>
                  </a:cubicBezTo>
                  <a:cubicBezTo>
                    <a:pt x="472746" y="603554"/>
                    <a:pt x="465337" y="596658"/>
                    <a:pt x="458687" y="589059"/>
                  </a:cubicBezTo>
                  <a:cubicBezTo>
                    <a:pt x="454001" y="583335"/>
                    <a:pt x="450075" y="577351"/>
                    <a:pt x="446719" y="570803"/>
                  </a:cubicBezTo>
                  <a:cubicBezTo>
                    <a:pt x="444503" y="565560"/>
                    <a:pt x="442856" y="560221"/>
                    <a:pt x="441336" y="554649"/>
                  </a:cubicBezTo>
                  <a:cubicBezTo>
                    <a:pt x="439880" y="549159"/>
                    <a:pt x="434434" y="545714"/>
                    <a:pt x="428925" y="545714"/>
                  </a:cubicBezTo>
                  <a:cubicBezTo>
                    <a:pt x="427659" y="545714"/>
                    <a:pt x="426392" y="545885"/>
                    <a:pt x="425189" y="546277"/>
                  </a:cubicBezTo>
                  <a:cubicBezTo>
                    <a:pt x="418223" y="548386"/>
                    <a:pt x="414867" y="555580"/>
                    <a:pt x="416640" y="562330"/>
                  </a:cubicBezTo>
                  <a:cubicBezTo>
                    <a:pt x="417843" y="566763"/>
                    <a:pt x="419110" y="571221"/>
                    <a:pt x="420756" y="575590"/>
                  </a:cubicBezTo>
                  <a:cubicBezTo>
                    <a:pt x="422593" y="580517"/>
                    <a:pt x="425062" y="585310"/>
                    <a:pt x="427659" y="589965"/>
                  </a:cubicBezTo>
                  <a:cubicBezTo>
                    <a:pt x="430508" y="595100"/>
                    <a:pt x="434054" y="599888"/>
                    <a:pt x="437727" y="604466"/>
                  </a:cubicBezTo>
                  <a:cubicBezTo>
                    <a:pt x="438551" y="605663"/>
                    <a:pt x="439563" y="606866"/>
                    <a:pt x="440640" y="608069"/>
                  </a:cubicBezTo>
                  <a:cubicBezTo>
                    <a:pt x="440260" y="608861"/>
                    <a:pt x="440007" y="609601"/>
                    <a:pt x="439817" y="610456"/>
                  </a:cubicBezTo>
                  <a:cubicBezTo>
                    <a:pt x="438930" y="613996"/>
                    <a:pt x="439563" y="617790"/>
                    <a:pt x="441463" y="620892"/>
                  </a:cubicBezTo>
                  <a:cubicBezTo>
                    <a:pt x="442287" y="621741"/>
                    <a:pt x="443046" y="622646"/>
                    <a:pt x="443743" y="623565"/>
                  </a:cubicBezTo>
                  <a:cubicBezTo>
                    <a:pt x="443996" y="623793"/>
                    <a:pt x="444187" y="623919"/>
                    <a:pt x="444376" y="624141"/>
                  </a:cubicBezTo>
                  <a:cubicBezTo>
                    <a:pt x="445643" y="625756"/>
                    <a:pt x="446719" y="627459"/>
                    <a:pt x="447669" y="629137"/>
                  </a:cubicBezTo>
                  <a:cubicBezTo>
                    <a:pt x="451975" y="638997"/>
                    <a:pt x="455394" y="649154"/>
                    <a:pt x="457548" y="659716"/>
                  </a:cubicBezTo>
                  <a:cubicBezTo>
                    <a:pt x="459004" y="670013"/>
                    <a:pt x="459447" y="680360"/>
                    <a:pt x="459954" y="690726"/>
                  </a:cubicBezTo>
                  <a:cubicBezTo>
                    <a:pt x="460461" y="701074"/>
                    <a:pt x="460587" y="711503"/>
                    <a:pt x="459891" y="721876"/>
                  </a:cubicBezTo>
                  <a:cubicBezTo>
                    <a:pt x="459574" y="723636"/>
                    <a:pt x="459258" y="725460"/>
                    <a:pt x="458941" y="727303"/>
                  </a:cubicBezTo>
                  <a:cubicBezTo>
                    <a:pt x="455205" y="720679"/>
                    <a:pt x="451215" y="714258"/>
                    <a:pt x="446530" y="708267"/>
                  </a:cubicBezTo>
                  <a:cubicBezTo>
                    <a:pt x="443679" y="704601"/>
                    <a:pt x="440830" y="701017"/>
                    <a:pt x="437727" y="697641"/>
                  </a:cubicBezTo>
                  <a:cubicBezTo>
                    <a:pt x="434054" y="693684"/>
                    <a:pt x="430128" y="690365"/>
                    <a:pt x="425569" y="687408"/>
                  </a:cubicBezTo>
                  <a:cubicBezTo>
                    <a:pt x="423479" y="686066"/>
                    <a:pt x="420629" y="685021"/>
                    <a:pt x="418286" y="684236"/>
                  </a:cubicBezTo>
                  <a:cubicBezTo>
                    <a:pt x="415817" y="683393"/>
                    <a:pt x="413664" y="682912"/>
                    <a:pt x="410941" y="682741"/>
                  </a:cubicBezTo>
                  <a:cubicBezTo>
                    <a:pt x="410561" y="682741"/>
                    <a:pt x="410181" y="682729"/>
                    <a:pt x="409865" y="682729"/>
                  </a:cubicBezTo>
                  <a:cubicBezTo>
                    <a:pt x="405242" y="682729"/>
                    <a:pt x="400746" y="683868"/>
                    <a:pt x="396693" y="686066"/>
                  </a:cubicBezTo>
                  <a:cubicBezTo>
                    <a:pt x="393147" y="688054"/>
                    <a:pt x="390044" y="690783"/>
                    <a:pt x="387384" y="693968"/>
                  </a:cubicBezTo>
                  <a:cubicBezTo>
                    <a:pt x="386371" y="695235"/>
                    <a:pt x="385421" y="696711"/>
                    <a:pt x="384471" y="698053"/>
                  </a:cubicBezTo>
                  <a:cubicBezTo>
                    <a:pt x="382635" y="700605"/>
                    <a:pt x="381685" y="703626"/>
                    <a:pt x="380609" y="706507"/>
                  </a:cubicBezTo>
                  <a:cubicBezTo>
                    <a:pt x="379912" y="708350"/>
                    <a:pt x="379532" y="710237"/>
                    <a:pt x="379089" y="712143"/>
                  </a:cubicBezTo>
                  <a:cubicBezTo>
                    <a:pt x="378139" y="716455"/>
                    <a:pt x="377506" y="720799"/>
                    <a:pt x="377885" y="725188"/>
                  </a:cubicBezTo>
                  <a:cubicBezTo>
                    <a:pt x="378519" y="730621"/>
                    <a:pt x="380102" y="735877"/>
                    <a:pt x="382192" y="740955"/>
                  </a:cubicBezTo>
                  <a:cubicBezTo>
                    <a:pt x="385612" y="749346"/>
                    <a:pt x="391500" y="756533"/>
                    <a:pt x="398276" y="762517"/>
                  </a:cubicBezTo>
                  <a:cubicBezTo>
                    <a:pt x="401506" y="765278"/>
                    <a:pt x="405115" y="767735"/>
                    <a:pt x="408914" y="769793"/>
                  </a:cubicBezTo>
                  <a:cubicBezTo>
                    <a:pt x="412588" y="771756"/>
                    <a:pt x="416830" y="773105"/>
                    <a:pt x="421010" y="774080"/>
                  </a:cubicBezTo>
                  <a:cubicBezTo>
                    <a:pt x="424366" y="774846"/>
                    <a:pt x="427975" y="775340"/>
                    <a:pt x="431458" y="775486"/>
                  </a:cubicBezTo>
                  <a:cubicBezTo>
                    <a:pt x="432598" y="775575"/>
                    <a:pt x="433675" y="775594"/>
                    <a:pt x="434751" y="775594"/>
                  </a:cubicBezTo>
                  <a:cubicBezTo>
                    <a:pt x="439753" y="775594"/>
                    <a:pt x="444693" y="774923"/>
                    <a:pt x="449379" y="773314"/>
                  </a:cubicBezTo>
                  <a:cubicBezTo>
                    <a:pt x="449632" y="773225"/>
                    <a:pt x="450012" y="773105"/>
                    <a:pt x="450329" y="772960"/>
                  </a:cubicBezTo>
                  <a:lnTo>
                    <a:pt x="450329" y="773023"/>
                  </a:lnTo>
                  <a:cubicBezTo>
                    <a:pt x="450645" y="775068"/>
                    <a:pt x="450899" y="777044"/>
                    <a:pt x="451215" y="779007"/>
                  </a:cubicBezTo>
                  <a:cubicBezTo>
                    <a:pt x="452039" y="785225"/>
                    <a:pt x="452165" y="791336"/>
                    <a:pt x="451595" y="797542"/>
                  </a:cubicBezTo>
                  <a:cubicBezTo>
                    <a:pt x="450899" y="804178"/>
                    <a:pt x="449949" y="810790"/>
                    <a:pt x="448809" y="817413"/>
                  </a:cubicBezTo>
                  <a:cubicBezTo>
                    <a:pt x="447542" y="824892"/>
                    <a:pt x="445959" y="832345"/>
                    <a:pt x="443490" y="839475"/>
                  </a:cubicBezTo>
                  <a:cubicBezTo>
                    <a:pt x="440767" y="845960"/>
                    <a:pt x="437854" y="852292"/>
                    <a:pt x="434117" y="858302"/>
                  </a:cubicBezTo>
                  <a:cubicBezTo>
                    <a:pt x="431774" y="862095"/>
                    <a:pt x="429368" y="865907"/>
                    <a:pt x="426962" y="869719"/>
                  </a:cubicBezTo>
                  <a:cubicBezTo>
                    <a:pt x="426519" y="867876"/>
                    <a:pt x="426265" y="866046"/>
                    <a:pt x="425822" y="864204"/>
                  </a:cubicBezTo>
                  <a:cubicBezTo>
                    <a:pt x="424239" y="856522"/>
                    <a:pt x="421706" y="849006"/>
                    <a:pt x="418160" y="841945"/>
                  </a:cubicBezTo>
                  <a:cubicBezTo>
                    <a:pt x="416450" y="838620"/>
                    <a:pt x="414677" y="835543"/>
                    <a:pt x="412777" y="832288"/>
                  </a:cubicBezTo>
                  <a:cubicBezTo>
                    <a:pt x="410307" y="828184"/>
                    <a:pt x="407015" y="824309"/>
                    <a:pt x="403786" y="820725"/>
                  </a:cubicBezTo>
                  <a:cubicBezTo>
                    <a:pt x="401443" y="818198"/>
                    <a:pt x="399226" y="815652"/>
                    <a:pt x="396693" y="813272"/>
                  </a:cubicBezTo>
                  <a:cubicBezTo>
                    <a:pt x="390234" y="806996"/>
                    <a:pt x="381938" y="803887"/>
                    <a:pt x="373580" y="800797"/>
                  </a:cubicBezTo>
                  <a:cubicBezTo>
                    <a:pt x="371870" y="800157"/>
                    <a:pt x="369970" y="799720"/>
                    <a:pt x="368134" y="799309"/>
                  </a:cubicBezTo>
                  <a:cubicBezTo>
                    <a:pt x="365854" y="798808"/>
                    <a:pt x="363385" y="798517"/>
                    <a:pt x="361168" y="798397"/>
                  </a:cubicBezTo>
                  <a:cubicBezTo>
                    <a:pt x="360788" y="798378"/>
                    <a:pt x="360408" y="798378"/>
                    <a:pt x="360028" y="798378"/>
                  </a:cubicBezTo>
                  <a:cubicBezTo>
                    <a:pt x="356925" y="798378"/>
                    <a:pt x="353823" y="798891"/>
                    <a:pt x="350720" y="799600"/>
                  </a:cubicBezTo>
                  <a:cubicBezTo>
                    <a:pt x="350087" y="799809"/>
                    <a:pt x="349389" y="800094"/>
                    <a:pt x="348693" y="800284"/>
                  </a:cubicBezTo>
                  <a:cubicBezTo>
                    <a:pt x="347047" y="801069"/>
                    <a:pt x="345400" y="801835"/>
                    <a:pt x="343628" y="802620"/>
                  </a:cubicBezTo>
                  <a:cubicBezTo>
                    <a:pt x="341474" y="803830"/>
                    <a:pt x="339385" y="805356"/>
                    <a:pt x="337611" y="807142"/>
                  </a:cubicBezTo>
                  <a:cubicBezTo>
                    <a:pt x="336092" y="808548"/>
                    <a:pt x="334635" y="810017"/>
                    <a:pt x="333306" y="811632"/>
                  </a:cubicBezTo>
                  <a:cubicBezTo>
                    <a:pt x="328556" y="817413"/>
                    <a:pt x="325200" y="823689"/>
                    <a:pt x="323427" y="830876"/>
                  </a:cubicBezTo>
                  <a:cubicBezTo>
                    <a:pt x="322034" y="836455"/>
                    <a:pt x="321780" y="842293"/>
                    <a:pt x="321274" y="847929"/>
                  </a:cubicBezTo>
                  <a:cubicBezTo>
                    <a:pt x="320768" y="855180"/>
                    <a:pt x="322351" y="862095"/>
                    <a:pt x="324757" y="868934"/>
                  </a:cubicBezTo>
                  <a:cubicBezTo>
                    <a:pt x="327416" y="876615"/>
                    <a:pt x="331342" y="883866"/>
                    <a:pt x="335458" y="890768"/>
                  </a:cubicBezTo>
                  <a:cubicBezTo>
                    <a:pt x="338561" y="895986"/>
                    <a:pt x="342994" y="900355"/>
                    <a:pt x="347300" y="904642"/>
                  </a:cubicBezTo>
                  <a:cubicBezTo>
                    <a:pt x="350847" y="908245"/>
                    <a:pt x="355089" y="911209"/>
                    <a:pt x="359459" y="913881"/>
                  </a:cubicBezTo>
                  <a:cubicBezTo>
                    <a:pt x="361294" y="915015"/>
                    <a:pt x="363448" y="915788"/>
                    <a:pt x="365474" y="916490"/>
                  </a:cubicBezTo>
                  <a:cubicBezTo>
                    <a:pt x="367121" y="917073"/>
                    <a:pt x="368640" y="917630"/>
                    <a:pt x="370414" y="918048"/>
                  </a:cubicBezTo>
                  <a:cubicBezTo>
                    <a:pt x="372313" y="918542"/>
                    <a:pt x="374276" y="919023"/>
                    <a:pt x="376302" y="919448"/>
                  </a:cubicBezTo>
                  <a:cubicBezTo>
                    <a:pt x="380799" y="920366"/>
                    <a:pt x="385485" y="920777"/>
                    <a:pt x="390107" y="920942"/>
                  </a:cubicBezTo>
                  <a:cubicBezTo>
                    <a:pt x="390361" y="920942"/>
                    <a:pt x="390677" y="920942"/>
                    <a:pt x="390994" y="920942"/>
                  </a:cubicBezTo>
                  <a:cubicBezTo>
                    <a:pt x="397136" y="920942"/>
                    <a:pt x="403089" y="918770"/>
                    <a:pt x="408724" y="916136"/>
                  </a:cubicBezTo>
                  <a:cubicBezTo>
                    <a:pt x="408978" y="918833"/>
                    <a:pt x="409105" y="921569"/>
                    <a:pt x="409295" y="924254"/>
                  </a:cubicBezTo>
                  <a:cubicBezTo>
                    <a:pt x="409548" y="929959"/>
                    <a:pt x="409611" y="935506"/>
                    <a:pt x="409548" y="941225"/>
                  </a:cubicBezTo>
                  <a:cubicBezTo>
                    <a:pt x="409548" y="945942"/>
                    <a:pt x="409105" y="950673"/>
                    <a:pt x="408662" y="955397"/>
                  </a:cubicBezTo>
                  <a:cubicBezTo>
                    <a:pt x="407395" y="967637"/>
                    <a:pt x="405938" y="979833"/>
                    <a:pt x="404292" y="992099"/>
                  </a:cubicBezTo>
                  <a:cubicBezTo>
                    <a:pt x="402645" y="1004486"/>
                    <a:pt x="400999" y="1017043"/>
                    <a:pt x="398276" y="1029246"/>
                  </a:cubicBezTo>
                  <a:cubicBezTo>
                    <a:pt x="396883" y="1035787"/>
                    <a:pt x="395363" y="1042354"/>
                    <a:pt x="393653" y="1048876"/>
                  </a:cubicBezTo>
                  <a:cubicBezTo>
                    <a:pt x="391817" y="1055734"/>
                    <a:pt x="389854" y="1062510"/>
                    <a:pt x="387891" y="1069267"/>
                  </a:cubicBezTo>
                  <a:cubicBezTo>
                    <a:pt x="384471" y="1081032"/>
                    <a:pt x="380672" y="1092652"/>
                    <a:pt x="376619" y="1104209"/>
                  </a:cubicBezTo>
                  <a:cubicBezTo>
                    <a:pt x="375669" y="1106545"/>
                    <a:pt x="374719" y="1108781"/>
                    <a:pt x="373516" y="1110984"/>
                  </a:cubicBezTo>
                  <a:cubicBezTo>
                    <a:pt x="372123" y="1113923"/>
                    <a:pt x="370477" y="1116823"/>
                    <a:pt x="368894" y="1119641"/>
                  </a:cubicBezTo>
                  <a:cubicBezTo>
                    <a:pt x="367057" y="1122744"/>
                    <a:pt x="365284" y="1125771"/>
                    <a:pt x="363385" y="1128798"/>
                  </a:cubicBezTo>
                  <a:cubicBezTo>
                    <a:pt x="361611" y="1131761"/>
                    <a:pt x="359585" y="1134579"/>
                    <a:pt x="357685" y="1137479"/>
                  </a:cubicBezTo>
                  <a:cubicBezTo>
                    <a:pt x="356609" y="1138803"/>
                    <a:pt x="355596" y="1140215"/>
                    <a:pt x="354646" y="1141551"/>
                  </a:cubicBezTo>
                  <a:cubicBezTo>
                    <a:pt x="351606" y="1145781"/>
                    <a:pt x="348123" y="1149511"/>
                    <a:pt x="344197" y="1152968"/>
                  </a:cubicBezTo>
                  <a:cubicBezTo>
                    <a:pt x="338751" y="1157281"/>
                    <a:pt x="333115" y="1161359"/>
                    <a:pt x="326973" y="1164589"/>
                  </a:cubicBezTo>
                  <a:lnTo>
                    <a:pt x="326846" y="1164589"/>
                  </a:lnTo>
                  <a:cubicBezTo>
                    <a:pt x="328303" y="1162353"/>
                    <a:pt x="329632" y="1160017"/>
                    <a:pt x="330836" y="1157629"/>
                  </a:cubicBezTo>
                  <a:cubicBezTo>
                    <a:pt x="334002" y="1151417"/>
                    <a:pt x="336345" y="1144730"/>
                    <a:pt x="338751" y="1138182"/>
                  </a:cubicBezTo>
                  <a:lnTo>
                    <a:pt x="338751" y="1138182"/>
                  </a:lnTo>
                  <a:cubicBezTo>
                    <a:pt x="338751" y="1138265"/>
                    <a:pt x="338688" y="1138328"/>
                    <a:pt x="338688" y="1138410"/>
                  </a:cubicBezTo>
                  <a:lnTo>
                    <a:pt x="338688" y="1138410"/>
                  </a:lnTo>
                  <a:cubicBezTo>
                    <a:pt x="339954" y="1134927"/>
                    <a:pt x="341221" y="1131407"/>
                    <a:pt x="342424" y="1127822"/>
                  </a:cubicBezTo>
                  <a:cubicBezTo>
                    <a:pt x="343564" y="1124017"/>
                    <a:pt x="344387" y="1119996"/>
                    <a:pt x="345274" y="1116038"/>
                  </a:cubicBezTo>
                  <a:cubicBezTo>
                    <a:pt x="346097" y="1111624"/>
                    <a:pt x="346540" y="1107109"/>
                    <a:pt x="346983" y="1102594"/>
                  </a:cubicBezTo>
                  <a:cubicBezTo>
                    <a:pt x="347490" y="1097933"/>
                    <a:pt x="346223" y="1093089"/>
                    <a:pt x="345400" y="1088631"/>
                  </a:cubicBezTo>
                  <a:cubicBezTo>
                    <a:pt x="345020" y="1086599"/>
                    <a:pt x="344514" y="1084635"/>
                    <a:pt x="343944" y="1082647"/>
                  </a:cubicBezTo>
                  <a:cubicBezTo>
                    <a:pt x="342487" y="1076802"/>
                    <a:pt x="339954" y="1071293"/>
                    <a:pt x="337168" y="1065942"/>
                  </a:cubicBezTo>
                  <a:cubicBezTo>
                    <a:pt x="335332" y="1062510"/>
                    <a:pt x="333432" y="1058906"/>
                    <a:pt x="330963" y="1055880"/>
                  </a:cubicBezTo>
                  <a:cubicBezTo>
                    <a:pt x="329380" y="1053955"/>
                    <a:pt x="327923" y="1052131"/>
                    <a:pt x="326150" y="1050371"/>
                  </a:cubicBezTo>
                  <a:cubicBezTo>
                    <a:pt x="323427" y="1047489"/>
                    <a:pt x="319818" y="1045172"/>
                    <a:pt x="316144" y="1043386"/>
                  </a:cubicBezTo>
                  <a:cubicBezTo>
                    <a:pt x="313612" y="1042208"/>
                    <a:pt x="310762" y="1041359"/>
                    <a:pt x="307976" y="1040593"/>
                  </a:cubicBezTo>
                  <a:cubicBezTo>
                    <a:pt x="305443" y="1039865"/>
                    <a:pt x="302719" y="1039808"/>
                    <a:pt x="300124" y="1039580"/>
                  </a:cubicBezTo>
                  <a:cubicBezTo>
                    <a:pt x="299174" y="1039682"/>
                    <a:pt x="298350" y="1039808"/>
                    <a:pt x="297400" y="1039865"/>
                  </a:cubicBezTo>
                  <a:cubicBezTo>
                    <a:pt x="295691" y="1040099"/>
                    <a:pt x="293917" y="1040429"/>
                    <a:pt x="292145" y="1040942"/>
                  </a:cubicBezTo>
                  <a:cubicBezTo>
                    <a:pt x="290562" y="1041714"/>
                    <a:pt x="289042" y="1042411"/>
                    <a:pt x="287459" y="1043120"/>
                  </a:cubicBezTo>
                  <a:cubicBezTo>
                    <a:pt x="285812" y="1044241"/>
                    <a:pt x="284293" y="1045444"/>
                    <a:pt x="282773" y="1046767"/>
                  </a:cubicBezTo>
                  <a:cubicBezTo>
                    <a:pt x="275047" y="1053771"/>
                    <a:pt x="269158" y="1062573"/>
                    <a:pt x="263459" y="1071172"/>
                  </a:cubicBezTo>
                  <a:cubicBezTo>
                    <a:pt x="260102" y="1076371"/>
                    <a:pt x="256493" y="1081589"/>
                    <a:pt x="253517" y="1087016"/>
                  </a:cubicBezTo>
                  <a:cubicBezTo>
                    <a:pt x="250984" y="1091671"/>
                    <a:pt x="249274" y="1096869"/>
                    <a:pt x="247754" y="1101948"/>
                  </a:cubicBezTo>
                  <a:cubicBezTo>
                    <a:pt x="247247" y="1103652"/>
                    <a:pt x="246741" y="1105349"/>
                    <a:pt x="246361" y="1107027"/>
                  </a:cubicBezTo>
                  <a:cubicBezTo>
                    <a:pt x="245854" y="1109142"/>
                    <a:pt x="245538" y="1111187"/>
                    <a:pt x="245221" y="1113302"/>
                  </a:cubicBezTo>
                  <a:cubicBezTo>
                    <a:pt x="244841" y="1116323"/>
                    <a:pt x="244715" y="1119350"/>
                    <a:pt x="244778" y="1122395"/>
                  </a:cubicBezTo>
                  <a:cubicBezTo>
                    <a:pt x="245095" y="1124656"/>
                    <a:pt x="245411" y="1126911"/>
                    <a:pt x="245791" y="1129089"/>
                  </a:cubicBezTo>
                  <a:cubicBezTo>
                    <a:pt x="246045" y="1130146"/>
                    <a:pt x="246298" y="1131198"/>
                    <a:pt x="246614" y="1132255"/>
                  </a:cubicBezTo>
                  <a:cubicBezTo>
                    <a:pt x="248830" y="1140791"/>
                    <a:pt x="253137" y="1148656"/>
                    <a:pt x="258076" y="1155932"/>
                  </a:cubicBezTo>
                  <a:cubicBezTo>
                    <a:pt x="262635" y="1162835"/>
                    <a:pt x="267448" y="1169750"/>
                    <a:pt x="273654" y="1175385"/>
                  </a:cubicBezTo>
                  <a:cubicBezTo>
                    <a:pt x="275870" y="1177355"/>
                    <a:pt x="278150" y="1179115"/>
                    <a:pt x="280556" y="1180730"/>
                  </a:cubicBezTo>
                  <a:cubicBezTo>
                    <a:pt x="277897" y="1183421"/>
                    <a:pt x="275110" y="1186030"/>
                    <a:pt x="272261" y="1188557"/>
                  </a:cubicBezTo>
                  <a:cubicBezTo>
                    <a:pt x="269664" y="1190609"/>
                    <a:pt x="267068" y="1192578"/>
                    <a:pt x="264092" y="1194136"/>
                  </a:cubicBezTo>
                  <a:cubicBezTo>
                    <a:pt x="258076" y="1196536"/>
                    <a:pt x="251680" y="1197916"/>
                    <a:pt x="245221" y="1199062"/>
                  </a:cubicBezTo>
                  <a:cubicBezTo>
                    <a:pt x="238066" y="1200094"/>
                    <a:pt x="230847" y="1200570"/>
                    <a:pt x="223627" y="1200570"/>
                  </a:cubicBezTo>
                  <a:cubicBezTo>
                    <a:pt x="218625" y="1200570"/>
                    <a:pt x="213559" y="1200341"/>
                    <a:pt x="208493" y="1199905"/>
                  </a:cubicBezTo>
                  <a:cubicBezTo>
                    <a:pt x="202097" y="1199119"/>
                    <a:pt x="196018" y="1198005"/>
                    <a:pt x="189876" y="1195953"/>
                  </a:cubicBezTo>
                  <a:cubicBezTo>
                    <a:pt x="187470" y="1195104"/>
                    <a:pt x="185063" y="1194256"/>
                    <a:pt x="182657" y="1193338"/>
                  </a:cubicBezTo>
                  <a:cubicBezTo>
                    <a:pt x="178098" y="1191464"/>
                    <a:pt x="173601" y="1189405"/>
                    <a:pt x="169296" y="1186714"/>
                  </a:cubicBezTo>
                  <a:cubicBezTo>
                    <a:pt x="168029" y="1185865"/>
                    <a:pt x="166699" y="1184954"/>
                    <a:pt x="165369" y="1183979"/>
                  </a:cubicBezTo>
                  <a:lnTo>
                    <a:pt x="165369" y="1183979"/>
                  </a:lnTo>
                  <a:cubicBezTo>
                    <a:pt x="165369" y="1183979"/>
                    <a:pt x="165369" y="1183998"/>
                    <a:pt x="165369" y="1183998"/>
                  </a:cubicBezTo>
                  <a:lnTo>
                    <a:pt x="165369" y="1183998"/>
                  </a:lnTo>
                  <a:cubicBezTo>
                    <a:pt x="162013" y="1181471"/>
                    <a:pt x="158657" y="1178881"/>
                    <a:pt x="155364" y="1176152"/>
                  </a:cubicBezTo>
                  <a:cubicBezTo>
                    <a:pt x="152388" y="1173701"/>
                    <a:pt x="149285" y="1171155"/>
                    <a:pt x="146562" y="1168401"/>
                  </a:cubicBezTo>
                  <a:cubicBezTo>
                    <a:pt x="143459" y="1165234"/>
                    <a:pt x="140293" y="1162062"/>
                    <a:pt x="137316" y="1158750"/>
                  </a:cubicBezTo>
                  <a:cubicBezTo>
                    <a:pt x="134784" y="1155850"/>
                    <a:pt x="132188" y="1152968"/>
                    <a:pt x="129718" y="1150030"/>
                  </a:cubicBezTo>
                  <a:cubicBezTo>
                    <a:pt x="124209" y="1142900"/>
                    <a:pt x="118509" y="1135656"/>
                    <a:pt x="114330" y="1127620"/>
                  </a:cubicBezTo>
                  <a:cubicBezTo>
                    <a:pt x="111227" y="1119850"/>
                    <a:pt x="109517" y="1111814"/>
                    <a:pt x="107808" y="1103709"/>
                  </a:cubicBezTo>
                  <a:cubicBezTo>
                    <a:pt x="107111" y="1099073"/>
                    <a:pt x="106414" y="1094412"/>
                    <a:pt x="106035" y="1089689"/>
                  </a:cubicBezTo>
                  <a:cubicBezTo>
                    <a:pt x="105527" y="1082793"/>
                    <a:pt x="106035" y="1075865"/>
                    <a:pt x="106478" y="1068975"/>
                  </a:cubicBezTo>
                  <a:cubicBezTo>
                    <a:pt x="107174" y="1061934"/>
                    <a:pt x="107997" y="1054886"/>
                    <a:pt x="109011" y="1047901"/>
                  </a:cubicBezTo>
                  <a:cubicBezTo>
                    <a:pt x="110847" y="1047489"/>
                    <a:pt x="112621" y="1046995"/>
                    <a:pt x="114393" y="1046495"/>
                  </a:cubicBezTo>
                  <a:cubicBezTo>
                    <a:pt x="119206" y="1045083"/>
                    <a:pt x="123828" y="1043266"/>
                    <a:pt x="128388" y="1041423"/>
                  </a:cubicBezTo>
                  <a:cubicBezTo>
                    <a:pt x="135987" y="1038396"/>
                    <a:pt x="143206" y="1034875"/>
                    <a:pt x="149855" y="1030221"/>
                  </a:cubicBezTo>
                  <a:cubicBezTo>
                    <a:pt x="153084" y="1027979"/>
                    <a:pt x="156124" y="1025301"/>
                    <a:pt x="158910" y="1022552"/>
                  </a:cubicBezTo>
                  <a:cubicBezTo>
                    <a:pt x="164736" y="1016752"/>
                    <a:pt x="168282" y="1008823"/>
                    <a:pt x="168599" y="1000490"/>
                  </a:cubicBezTo>
                  <a:cubicBezTo>
                    <a:pt x="168726" y="995475"/>
                    <a:pt x="167839" y="990694"/>
                    <a:pt x="166193" y="985963"/>
                  </a:cubicBezTo>
                  <a:cubicBezTo>
                    <a:pt x="164863" y="982240"/>
                    <a:pt x="162013" y="979131"/>
                    <a:pt x="159164" y="976458"/>
                  </a:cubicBezTo>
                  <a:cubicBezTo>
                    <a:pt x="157137" y="974641"/>
                    <a:pt x="154857" y="973147"/>
                    <a:pt x="152641" y="971677"/>
                  </a:cubicBezTo>
                  <a:cubicBezTo>
                    <a:pt x="151185" y="970683"/>
                    <a:pt x="148715" y="970183"/>
                    <a:pt x="146942" y="969765"/>
                  </a:cubicBezTo>
                  <a:cubicBezTo>
                    <a:pt x="144852" y="969271"/>
                    <a:pt x="142509" y="969271"/>
                    <a:pt x="140356" y="969125"/>
                  </a:cubicBezTo>
                  <a:cubicBezTo>
                    <a:pt x="139786" y="969081"/>
                    <a:pt x="139216" y="969069"/>
                    <a:pt x="138520" y="969069"/>
                  </a:cubicBezTo>
                  <a:cubicBezTo>
                    <a:pt x="135417" y="969069"/>
                    <a:pt x="132378" y="969645"/>
                    <a:pt x="129274" y="970183"/>
                  </a:cubicBezTo>
                  <a:cubicBezTo>
                    <a:pt x="125728" y="970766"/>
                    <a:pt x="122309" y="972653"/>
                    <a:pt x="119206" y="974350"/>
                  </a:cubicBezTo>
                  <a:cubicBezTo>
                    <a:pt x="118446" y="974989"/>
                    <a:pt x="117686" y="975616"/>
                    <a:pt x="116990" y="976167"/>
                  </a:cubicBezTo>
                  <a:cubicBezTo>
                    <a:pt x="115723" y="977161"/>
                    <a:pt x="114583" y="978143"/>
                    <a:pt x="113443" y="979276"/>
                  </a:cubicBezTo>
                  <a:cubicBezTo>
                    <a:pt x="112494" y="980188"/>
                    <a:pt x="111544" y="981246"/>
                    <a:pt x="110721" y="982240"/>
                  </a:cubicBezTo>
                  <a:cubicBezTo>
                    <a:pt x="107618" y="985552"/>
                    <a:pt x="105085" y="989199"/>
                    <a:pt x="102805" y="993012"/>
                  </a:cubicBezTo>
                  <a:cubicBezTo>
                    <a:pt x="98942" y="999223"/>
                    <a:pt x="96282" y="1006063"/>
                    <a:pt x="93813" y="1012819"/>
                  </a:cubicBezTo>
                  <a:cubicBezTo>
                    <a:pt x="92230" y="1017043"/>
                    <a:pt x="91027" y="1021349"/>
                    <a:pt x="90013" y="1025636"/>
                  </a:cubicBezTo>
                  <a:lnTo>
                    <a:pt x="89317" y="1025636"/>
                  </a:lnTo>
                  <a:cubicBezTo>
                    <a:pt x="86847" y="1025490"/>
                    <a:pt x="84441" y="1025301"/>
                    <a:pt x="82034" y="1025142"/>
                  </a:cubicBezTo>
                  <a:cubicBezTo>
                    <a:pt x="79058" y="1024731"/>
                    <a:pt x="76146" y="1024167"/>
                    <a:pt x="73296" y="1023255"/>
                  </a:cubicBezTo>
                  <a:cubicBezTo>
                    <a:pt x="69939" y="1021697"/>
                    <a:pt x="66900" y="1019791"/>
                    <a:pt x="63734" y="1017683"/>
                  </a:cubicBezTo>
                  <a:cubicBezTo>
                    <a:pt x="59617" y="1014301"/>
                    <a:pt x="55881" y="1010413"/>
                    <a:pt x="52272" y="1006328"/>
                  </a:cubicBezTo>
                  <a:cubicBezTo>
                    <a:pt x="47460" y="1000427"/>
                    <a:pt x="42900" y="994151"/>
                    <a:pt x="39417" y="987439"/>
                  </a:cubicBezTo>
                  <a:cubicBezTo>
                    <a:pt x="36884" y="981822"/>
                    <a:pt x="34858" y="975965"/>
                    <a:pt x="32958" y="970126"/>
                  </a:cubicBezTo>
                  <a:cubicBezTo>
                    <a:pt x="30995" y="964199"/>
                    <a:pt x="29412" y="958145"/>
                    <a:pt x="28019" y="951996"/>
                  </a:cubicBezTo>
                  <a:cubicBezTo>
                    <a:pt x="26689" y="940940"/>
                    <a:pt x="26689" y="929744"/>
                    <a:pt x="26499" y="918542"/>
                  </a:cubicBezTo>
                  <a:cubicBezTo>
                    <a:pt x="26246" y="906339"/>
                    <a:pt x="26246" y="894225"/>
                    <a:pt x="27069" y="882042"/>
                  </a:cubicBezTo>
                  <a:cubicBezTo>
                    <a:pt x="29349" y="862532"/>
                    <a:pt x="34162" y="843344"/>
                    <a:pt x="40874" y="824955"/>
                  </a:cubicBezTo>
                  <a:cubicBezTo>
                    <a:pt x="43090" y="819402"/>
                    <a:pt x="45560" y="813911"/>
                    <a:pt x="48156" y="808402"/>
                  </a:cubicBezTo>
                  <a:cubicBezTo>
                    <a:pt x="50942" y="802620"/>
                    <a:pt x="54046" y="796902"/>
                    <a:pt x="57022" y="791209"/>
                  </a:cubicBezTo>
                  <a:cubicBezTo>
                    <a:pt x="62784" y="780558"/>
                    <a:pt x="68546" y="770059"/>
                    <a:pt x="75512" y="760054"/>
                  </a:cubicBezTo>
                  <a:cubicBezTo>
                    <a:pt x="82288" y="751100"/>
                    <a:pt x="89317" y="742367"/>
                    <a:pt x="96979" y="733989"/>
                  </a:cubicBezTo>
                  <a:cubicBezTo>
                    <a:pt x="101222" y="729354"/>
                    <a:pt x="105844" y="724896"/>
                    <a:pt x="110467" y="720596"/>
                  </a:cubicBezTo>
                  <a:cubicBezTo>
                    <a:pt x="114266" y="717152"/>
                    <a:pt x="118003" y="713612"/>
                    <a:pt x="121866" y="710313"/>
                  </a:cubicBezTo>
                  <a:cubicBezTo>
                    <a:pt x="128198" y="705240"/>
                    <a:pt x="134784" y="700434"/>
                    <a:pt x="141559" y="695799"/>
                  </a:cubicBezTo>
                  <a:cubicBezTo>
                    <a:pt x="143016" y="694741"/>
                    <a:pt x="144535" y="693747"/>
                    <a:pt x="146055" y="692835"/>
                  </a:cubicBezTo>
                  <a:cubicBezTo>
                    <a:pt x="154351" y="694329"/>
                    <a:pt x="162963" y="695235"/>
                    <a:pt x="171385" y="695362"/>
                  </a:cubicBezTo>
                  <a:cubicBezTo>
                    <a:pt x="173475" y="695406"/>
                    <a:pt x="175565" y="695425"/>
                    <a:pt x="177717" y="695425"/>
                  </a:cubicBezTo>
                  <a:cubicBezTo>
                    <a:pt x="184367" y="695425"/>
                    <a:pt x="190889" y="695197"/>
                    <a:pt x="197538" y="694450"/>
                  </a:cubicBezTo>
                  <a:cubicBezTo>
                    <a:pt x="207733" y="693253"/>
                    <a:pt x="218625" y="691296"/>
                    <a:pt x="226097" y="683742"/>
                  </a:cubicBezTo>
                  <a:cubicBezTo>
                    <a:pt x="228250" y="681627"/>
                    <a:pt x="229771" y="678454"/>
                    <a:pt x="230277" y="675497"/>
                  </a:cubicBezTo>
                  <a:cubicBezTo>
                    <a:pt x="230656" y="673445"/>
                    <a:pt x="230467" y="671767"/>
                    <a:pt x="230023" y="669741"/>
                  </a:cubicBezTo>
                  <a:cubicBezTo>
                    <a:pt x="229707" y="668246"/>
                    <a:pt x="228947" y="666980"/>
                    <a:pt x="228377" y="665701"/>
                  </a:cubicBezTo>
                  <a:cubicBezTo>
                    <a:pt x="227744" y="664231"/>
                    <a:pt x="225907" y="662883"/>
                    <a:pt x="224641" y="661971"/>
                  </a:cubicBezTo>
                  <a:cubicBezTo>
                    <a:pt x="222615" y="660502"/>
                    <a:pt x="220778" y="659583"/>
                    <a:pt x="218372" y="658596"/>
                  </a:cubicBezTo>
                  <a:cubicBezTo>
                    <a:pt x="214889" y="657247"/>
                    <a:pt x="211216" y="656690"/>
                    <a:pt x="207544" y="656113"/>
                  </a:cubicBezTo>
                  <a:cubicBezTo>
                    <a:pt x="203364" y="655486"/>
                    <a:pt x="199375" y="655011"/>
                    <a:pt x="195195" y="654720"/>
                  </a:cubicBezTo>
                  <a:cubicBezTo>
                    <a:pt x="194119" y="654619"/>
                    <a:pt x="192915" y="654575"/>
                    <a:pt x="191839" y="654575"/>
                  </a:cubicBezTo>
                  <a:cubicBezTo>
                    <a:pt x="187027" y="654575"/>
                    <a:pt x="182214" y="655385"/>
                    <a:pt x="177465" y="656398"/>
                  </a:cubicBezTo>
                  <a:cubicBezTo>
                    <a:pt x="172145" y="657538"/>
                    <a:pt x="166889" y="659508"/>
                    <a:pt x="161760" y="661186"/>
                  </a:cubicBezTo>
                  <a:cubicBezTo>
                    <a:pt x="158087" y="662465"/>
                    <a:pt x="154541" y="664143"/>
                    <a:pt x="150868" y="665637"/>
                  </a:cubicBezTo>
                  <a:cubicBezTo>
                    <a:pt x="148905" y="666486"/>
                    <a:pt x="146942" y="667341"/>
                    <a:pt x="144979" y="668183"/>
                  </a:cubicBezTo>
                  <a:cubicBezTo>
                    <a:pt x="141306" y="667252"/>
                    <a:pt x="137633" y="666195"/>
                    <a:pt x="134087" y="664935"/>
                  </a:cubicBezTo>
                  <a:cubicBezTo>
                    <a:pt x="131554" y="663870"/>
                    <a:pt x="129148" y="662610"/>
                    <a:pt x="126805" y="661122"/>
                  </a:cubicBezTo>
                  <a:cubicBezTo>
                    <a:pt x="121866" y="657038"/>
                    <a:pt x="117243" y="652669"/>
                    <a:pt x="112873" y="647888"/>
                  </a:cubicBezTo>
                  <a:cubicBezTo>
                    <a:pt x="112621" y="647533"/>
                    <a:pt x="112304" y="647178"/>
                    <a:pt x="112113" y="646805"/>
                  </a:cubicBezTo>
                  <a:cubicBezTo>
                    <a:pt x="110277" y="644633"/>
                    <a:pt x="108884" y="642315"/>
                    <a:pt x="107491" y="639915"/>
                  </a:cubicBezTo>
                  <a:cubicBezTo>
                    <a:pt x="106225" y="637882"/>
                    <a:pt x="105085" y="635831"/>
                    <a:pt x="104008" y="633627"/>
                  </a:cubicBezTo>
                  <a:cubicBezTo>
                    <a:pt x="102805" y="630486"/>
                    <a:pt x="102045" y="627022"/>
                    <a:pt x="101349" y="623647"/>
                  </a:cubicBezTo>
                  <a:cubicBezTo>
                    <a:pt x="100399" y="615675"/>
                    <a:pt x="100905" y="607841"/>
                    <a:pt x="101665" y="599888"/>
                  </a:cubicBezTo>
                  <a:cubicBezTo>
                    <a:pt x="102235" y="595949"/>
                    <a:pt x="102678" y="591934"/>
                    <a:pt x="103755" y="588141"/>
                  </a:cubicBezTo>
                  <a:cubicBezTo>
                    <a:pt x="104705" y="584829"/>
                    <a:pt x="105718" y="581638"/>
                    <a:pt x="106921" y="578472"/>
                  </a:cubicBezTo>
                  <a:cubicBezTo>
                    <a:pt x="109454" y="573127"/>
                    <a:pt x="112621" y="568257"/>
                    <a:pt x="116040" y="563451"/>
                  </a:cubicBezTo>
                  <a:cubicBezTo>
                    <a:pt x="118509" y="560139"/>
                    <a:pt x="120979" y="556909"/>
                    <a:pt x="123576" y="553794"/>
                  </a:cubicBezTo>
                  <a:cubicBezTo>
                    <a:pt x="126235" y="550653"/>
                    <a:pt x="129085" y="547601"/>
                    <a:pt x="131997" y="544580"/>
                  </a:cubicBezTo>
                  <a:cubicBezTo>
                    <a:pt x="137633" y="538507"/>
                    <a:pt x="144093" y="533163"/>
                    <a:pt x="150425" y="527888"/>
                  </a:cubicBezTo>
                  <a:cubicBezTo>
                    <a:pt x="153401" y="525482"/>
                    <a:pt x="156440" y="523227"/>
                    <a:pt x="159480" y="521049"/>
                  </a:cubicBezTo>
                  <a:cubicBezTo>
                    <a:pt x="163026" y="518503"/>
                    <a:pt x="166889" y="516268"/>
                    <a:pt x="170688" y="513988"/>
                  </a:cubicBezTo>
                  <a:cubicBezTo>
                    <a:pt x="177465" y="509923"/>
                    <a:pt x="184557" y="506237"/>
                    <a:pt x="191649" y="502736"/>
                  </a:cubicBezTo>
                  <a:cubicBezTo>
                    <a:pt x="197475" y="500247"/>
                    <a:pt x="203364" y="497790"/>
                    <a:pt x="209443" y="496023"/>
                  </a:cubicBezTo>
                  <a:cubicBezTo>
                    <a:pt x="209950" y="495877"/>
                    <a:pt x="210456" y="495669"/>
                    <a:pt x="211026" y="495542"/>
                  </a:cubicBezTo>
                  <a:cubicBezTo>
                    <a:pt x="213179" y="497081"/>
                    <a:pt x="215523" y="498404"/>
                    <a:pt x="217928" y="499772"/>
                  </a:cubicBezTo>
                  <a:cubicBezTo>
                    <a:pt x="224514" y="503293"/>
                    <a:pt x="231670" y="505535"/>
                    <a:pt x="238825" y="507726"/>
                  </a:cubicBezTo>
                  <a:cubicBezTo>
                    <a:pt x="246804" y="510252"/>
                    <a:pt x="255290" y="511462"/>
                    <a:pt x="263649" y="511867"/>
                  </a:cubicBezTo>
                  <a:cubicBezTo>
                    <a:pt x="264409" y="511937"/>
                    <a:pt x="265105" y="511956"/>
                    <a:pt x="265865" y="511956"/>
                  </a:cubicBezTo>
                  <a:cubicBezTo>
                    <a:pt x="268018" y="511956"/>
                    <a:pt x="270171" y="511727"/>
                    <a:pt x="272261" y="511316"/>
                  </a:cubicBezTo>
                  <a:cubicBezTo>
                    <a:pt x="275997" y="510544"/>
                    <a:pt x="279986" y="508992"/>
                    <a:pt x="282710" y="506111"/>
                  </a:cubicBezTo>
                  <a:cubicBezTo>
                    <a:pt x="283722" y="504908"/>
                    <a:pt x="284609" y="503704"/>
                    <a:pt x="285369" y="502381"/>
                  </a:cubicBezTo>
                  <a:cubicBezTo>
                    <a:pt x="286509" y="500393"/>
                    <a:pt x="286509" y="498512"/>
                    <a:pt x="286319" y="496296"/>
                  </a:cubicBezTo>
                  <a:cubicBezTo>
                    <a:pt x="285812" y="491648"/>
                    <a:pt x="282519" y="487576"/>
                    <a:pt x="279290" y="484403"/>
                  </a:cubicBezTo>
                  <a:cubicBezTo>
                    <a:pt x="276693" y="481794"/>
                    <a:pt x="273084" y="479907"/>
                    <a:pt x="269664" y="478413"/>
                  </a:cubicBezTo>
                  <a:cubicBezTo>
                    <a:pt x="267702" y="477570"/>
                    <a:pt x="265612" y="476659"/>
                    <a:pt x="263586" y="475931"/>
                  </a:cubicBezTo>
                  <a:cubicBezTo>
                    <a:pt x="257443" y="473986"/>
                    <a:pt x="251364" y="473258"/>
                    <a:pt x="244968" y="472619"/>
                  </a:cubicBezTo>
                  <a:cubicBezTo>
                    <a:pt x="240345" y="472137"/>
                    <a:pt x="235659" y="471688"/>
                    <a:pt x="230910" y="471688"/>
                  </a:cubicBezTo>
                  <a:cubicBezTo>
                    <a:pt x="229707" y="471688"/>
                    <a:pt x="228440" y="471706"/>
                    <a:pt x="227237" y="471789"/>
                  </a:cubicBezTo>
                  <a:cubicBezTo>
                    <a:pt x="224578" y="471935"/>
                    <a:pt x="221855" y="472200"/>
                    <a:pt x="219195" y="472619"/>
                  </a:cubicBezTo>
                  <a:cubicBezTo>
                    <a:pt x="217928" y="471441"/>
                    <a:pt x="216725" y="470174"/>
                    <a:pt x="215523" y="468825"/>
                  </a:cubicBezTo>
                  <a:cubicBezTo>
                    <a:pt x="212546" y="464950"/>
                    <a:pt x="210076" y="460789"/>
                    <a:pt x="207796" y="456420"/>
                  </a:cubicBezTo>
                  <a:cubicBezTo>
                    <a:pt x="206150" y="452545"/>
                    <a:pt x="204757" y="448751"/>
                    <a:pt x="203807" y="444591"/>
                  </a:cubicBezTo>
                  <a:cubicBezTo>
                    <a:pt x="203364" y="440659"/>
                    <a:pt x="203174" y="436783"/>
                    <a:pt x="203364" y="432826"/>
                  </a:cubicBezTo>
                  <a:cubicBezTo>
                    <a:pt x="203807" y="429862"/>
                    <a:pt x="204377" y="426962"/>
                    <a:pt x="205263" y="424169"/>
                  </a:cubicBezTo>
                  <a:cubicBezTo>
                    <a:pt x="205961" y="422529"/>
                    <a:pt x="206846" y="420977"/>
                    <a:pt x="207796" y="419508"/>
                  </a:cubicBezTo>
                  <a:cubicBezTo>
                    <a:pt x="213306" y="412378"/>
                    <a:pt x="220209" y="406331"/>
                    <a:pt x="227111" y="400492"/>
                  </a:cubicBezTo>
                  <a:cubicBezTo>
                    <a:pt x="230467" y="398086"/>
                    <a:pt x="233886" y="395686"/>
                    <a:pt x="237496" y="393507"/>
                  </a:cubicBezTo>
                  <a:cubicBezTo>
                    <a:pt x="240852" y="391456"/>
                    <a:pt x="244461" y="389702"/>
                    <a:pt x="248007" y="387998"/>
                  </a:cubicBezTo>
                  <a:cubicBezTo>
                    <a:pt x="250604" y="386884"/>
                    <a:pt x="253264" y="385763"/>
                    <a:pt x="255860" y="384687"/>
                  </a:cubicBezTo>
                  <a:cubicBezTo>
                    <a:pt x="259850" y="383148"/>
                    <a:pt x="263965" y="382236"/>
                    <a:pt x="267955" y="381248"/>
                  </a:cubicBezTo>
                  <a:cubicBezTo>
                    <a:pt x="272198" y="380247"/>
                    <a:pt x="276441" y="379487"/>
                    <a:pt x="280556" y="378632"/>
                  </a:cubicBezTo>
                  <a:cubicBezTo>
                    <a:pt x="286509" y="377847"/>
                    <a:pt x="292272" y="377163"/>
                    <a:pt x="298224" y="376872"/>
                  </a:cubicBezTo>
                  <a:cubicBezTo>
                    <a:pt x="299174" y="376834"/>
                    <a:pt x="300124" y="376815"/>
                    <a:pt x="301073" y="376815"/>
                  </a:cubicBezTo>
                  <a:cubicBezTo>
                    <a:pt x="305949" y="376815"/>
                    <a:pt x="310698" y="377227"/>
                    <a:pt x="315511" y="377575"/>
                  </a:cubicBezTo>
                  <a:cubicBezTo>
                    <a:pt x="324883" y="378759"/>
                    <a:pt x="334382" y="380127"/>
                    <a:pt x="343628" y="382451"/>
                  </a:cubicBezTo>
                  <a:cubicBezTo>
                    <a:pt x="352999" y="384762"/>
                    <a:pt x="361991" y="387378"/>
                    <a:pt x="370983" y="390544"/>
                  </a:cubicBezTo>
                  <a:cubicBezTo>
                    <a:pt x="378329" y="393710"/>
                    <a:pt x="385485" y="397237"/>
                    <a:pt x="392450" y="401049"/>
                  </a:cubicBezTo>
                  <a:cubicBezTo>
                    <a:pt x="398973" y="404652"/>
                    <a:pt x="405115" y="408711"/>
                    <a:pt x="411131" y="413018"/>
                  </a:cubicBezTo>
                  <a:cubicBezTo>
                    <a:pt x="411765" y="413436"/>
                    <a:pt x="412271" y="413784"/>
                    <a:pt x="412777" y="414221"/>
                  </a:cubicBezTo>
                  <a:cubicBezTo>
                    <a:pt x="412461" y="422054"/>
                    <a:pt x="412081" y="429862"/>
                    <a:pt x="412967" y="437695"/>
                  </a:cubicBezTo>
                  <a:cubicBezTo>
                    <a:pt x="413727" y="443451"/>
                    <a:pt x="415184" y="448606"/>
                    <a:pt x="417970" y="453685"/>
                  </a:cubicBezTo>
                  <a:cubicBezTo>
                    <a:pt x="418983" y="455508"/>
                    <a:pt x="420566" y="457060"/>
                    <a:pt x="422086" y="458409"/>
                  </a:cubicBezTo>
                  <a:cubicBezTo>
                    <a:pt x="423543" y="459732"/>
                    <a:pt x="425379" y="460789"/>
                    <a:pt x="427152" y="461638"/>
                  </a:cubicBezTo>
                  <a:cubicBezTo>
                    <a:pt x="428925" y="462493"/>
                    <a:pt x="431268" y="463335"/>
                    <a:pt x="433421" y="463335"/>
                  </a:cubicBezTo>
                  <a:cubicBezTo>
                    <a:pt x="433611" y="463335"/>
                    <a:pt x="433738" y="463335"/>
                    <a:pt x="433928" y="463316"/>
                  </a:cubicBezTo>
                  <a:cubicBezTo>
                    <a:pt x="435321" y="463253"/>
                    <a:pt x="436651" y="463133"/>
                    <a:pt x="438044" y="462778"/>
                  </a:cubicBezTo>
                  <a:cubicBezTo>
                    <a:pt x="439247" y="462221"/>
                    <a:pt x="440450" y="461638"/>
                    <a:pt x="441653" y="461081"/>
                  </a:cubicBezTo>
                  <a:cubicBezTo>
                    <a:pt x="443490" y="460226"/>
                    <a:pt x="445136" y="458054"/>
                    <a:pt x="446086" y="456502"/>
                  </a:cubicBezTo>
                  <a:cubicBezTo>
                    <a:pt x="447099" y="455027"/>
                    <a:pt x="447986" y="453393"/>
                    <a:pt x="448492" y="451633"/>
                  </a:cubicBezTo>
                  <a:cubicBezTo>
                    <a:pt x="449506" y="447903"/>
                    <a:pt x="449632" y="444161"/>
                    <a:pt x="449189" y="440367"/>
                  </a:cubicBezTo>
                  <a:cubicBezTo>
                    <a:pt x="448682" y="435789"/>
                    <a:pt x="447416" y="431185"/>
                    <a:pt x="445643" y="426898"/>
                  </a:cubicBezTo>
                  <a:cubicBezTo>
                    <a:pt x="444060" y="423086"/>
                    <a:pt x="442350" y="419293"/>
                    <a:pt x="440324" y="415779"/>
                  </a:cubicBezTo>
                  <a:cubicBezTo>
                    <a:pt x="439247" y="413949"/>
                    <a:pt x="438044" y="412175"/>
                    <a:pt x="436777" y="410415"/>
                  </a:cubicBezTo>
                  <a:cubicBezTo>
                    <a:pt x="436904" y="407382"/>
                    <a:pt x="437031" y="404361"/>
                    <a:pt x="437284" y="401341"/>
                  </a:cubicBezTo>
                  <a:cubicBezTo>
                    <a:pt x="438044" y="394419"/>
                    <a:pt x="438867" y="387580"/>
                    <a:pt x="440513" y="380868"/>
                  </a:cubicBezTo>
                  <a:cubicBezTo>
                    <a:pt x="441970" y="374345"/>
                    <a:pt x="444503" y="367988"/>
                    <a:pt x="446909" y="361712"/>
                  </a:cubicBezTo>
                  <a:cubicBezTo>
                    <a:pt x="450139" y="353607"/>
                    <a:pt x="453241" y="345368"/>
                    <a:pt x="457104" y="337497"/>
                  </a:cubicBezTo>
                  <a:cubicBezTo>
                    <a:pt x="461030" y="329582"/>
                    <a:pt x="465716" y="321983"/>
                    <a:pt x="470276" y="314441"/>
                  </a:cubicBezTo>
                  <a:cubicBezTo>
                    <a:pt x="475405" y="305987"/>
                    <a:pt x="480598" y="297679"/>
                    <a:pt x="485790" y="289295"/>
                  </a:cubicBezTo>
                  <a:cubicBezTo>
                    <a:pt x="490476" y="281671"/>
                    <a:pt x="495352" y="274274"/>
                    <a:pt x="500482" y="266941"/>
                  </a:cubicBezTo>
                  <a:cubicBezTo>
                    <a:pt x="503774" y="262654"/>
                    <a:pt x="507131" y="258367"/>
                    <a:pt x="510487" y="254143"/>
                  </a:cubicBezTo>
                  <a:cubicBezTo>
                    <a:pt x="513843" y="249977"/>
                    <a:pt x="517326" y="245937"/>
                    <a:pt x="520872" y="241941"/>
                  </a:cubicBezTo>
                  <a:cubicBezTo>
                    <a:pt x="524735" y="237483"/>
                    <a:pt x="528598" y="232993"/>
                    <a:pt x="532650" y="228681"/>
                  </a:cubicBezTo>
                  <a:cubicBezTo>
                    <a:pt x="536830" y="224185"/>
                    <a:pt x="541136" y="219733"/>
                    <a:pt x="545505" y="215446"/>
                  </a:cubicBezTo>
                  <a:cubicBezTo>
                    <a:pt x="549368" y="211634"/>
                    <a:pt x="553484" y="208049"/>
                    <a:pt x="557347" y="204301"/>
                  </a:cubicBezTo>
                  <a:cubicBezTo>
                    <a:pt x="561779" y="200077"/>
                    <a:pt x="566212" y="195910"/>
                    <a:pt x="570708" y="191680"/>
                  </a:cubicBezTo>
                  <a:cubicBezTo>
                    <a:pt x="578687" y="184145"/>
                    <a:pt x="586730" y="176457"/>
                    <a:pt x="595025" y="169105"/>
                  </a:cubicBezTo>
                  <a:lnTo>
                    <a:pt x="595025" y="169105"/>
                  </a:lnTo>
                  <a:cubicBezTo>
                    <a:pt x="599204" y="165667"/>
                    <a:pt x="603321" y="162165"/>
                    <a:pt x="607816" y="159055"/>
                  </a:cubicBezTo>
                  <a:cubicBezTo>
                    <a:pt x="613389" y="155041"/>
                    <a:pt x="619215" y="151254"/>
                    <a:pt x="624977" y="147436"/>
                  </a:cubicBezTo>
                  <a:cubicBezTo>
                    <a:pt x="635426" y="140666"/>
                    <a:pt x="645938" y="133707"/>
                    <a:pt x="657083" y="128274"/>
                  </a:cubicBezTo>
                  <a:cubicBezTo>
                    <a:pt x="665251" y="124898"/>
                    <a:pt x="673484" y="121998"/>
                    <a:pt x="682096" y="120010"/>
                  </a:cubicBezTo>
                  <a:cubicBezTo>
                    <a:pt x="685768" y="119541"/>
                    <a:pt x="689315" y="119351"/>
                    <a:pt x="692924" y="119351"/>
                  </a:cubicBezTo>
                  <a:cubicBezTo>
                    <a:pt x="696597" y="119351"/>
                    <a:pt x="700270" y="119541"/>
                    <a:pt x="703880" y="119820"/>
                  </a:cubicBezTo>
                  <a:cubicBezTo>
                    <a:pt x="707046" y="120181"/>
                    <a:pt x="710149" y="120529"/>
                    <a:pt x="713315" y="121150"/>
                  </a:cubicBezTo>
                  <a:cubicBezTo>
                    <a:pt x="715214" y="121504"/>
                    <a:pt x="717114" y="122068"/>
                    <a:pt x="718887" y="122765"/>
                  </a:cubicBezTo>
                  <a:cubicBezTo>
                    <a:pt x="720787" y="123556"/>
                    <a:pt x="722623" y="124468"/>
                    <a:pt x="724460" y="125437"/>
                  </a:cubicBezTo>
                  <a:cubicBezTo>
                    <a:pt x="725599" y="126108"/>
                    <a:pt x="726866" y="126868"/>
                    <a:pt x="728006" y="127634"/>
                  </a:cubicBezTo>
                  <a:cubicBezTo>
                    <a:pt x="730159" y="129306"/>
                    <a:pt x="732185" y="131016"/>
                    <a:pt x="734211" y="132706"/>
                  </a:cubicBezTo>
                  <a:cubicBezTo>
                    <a:pt x="737631" y="135670"/>
                    <a:pt x="740480" y="139134"/>
                    <a:pt x="743457" y="142591"/>
                  </a:cubicBezTo>
                  <a:cubicBezTo>
                    <a:pt x="744217" y="143421"/>
                    <a:pt x="745040" y="144326"/>
                    <a:pt x="745674" y="145238"/>
                  </a:cubicBezTo>
                  <a:cubicBezTo>
                    <a:pt x="746370" y="146093"/>
                    <a:pt x="747130" y="146999"/>
                    <a:pt x="747763" y="147910"/>
                  </a:cubicBezTo>
                  <a:cubicBezTo>
                    <a:pt x="743900" y="154072"/>
                    <a:pt x="740417" y="160468"/>
                    <a:pt x="736681" y="166680"/>
                  </a:cubicBezTo>
                  <a:cubicBezTo>
                    <a:pt x="734719" y="170061"/>
                    <a:pt x="732692" y="173519"/>
                    <a:pt x="730918" y="177040"/>
                  </a:cubicBezTo>
                  <a:cubicBezTo>
                    <a:pt x="728956" y="181181"/>
                    <a:pt x="727373" y="185550"/>
                    <a:pt x="725790" y="189863"/>
                  </a:cubicBezTo>
                  <a:cubicBezTo>
                    <a:pt x="723003" y="197551"/>
                    <a:pt x="720534" y="205504"/>
                    <a:pt x="718697" y="213540"/>
                  </a:cubicBezTo>
                  <a:cubicBezTo>
                    <a:pt x="717874" y="217187"/>
                    <a:pt x="717241" y="220993"/>
                    <a:pt x="716734" y="224812"/>
                  </a:cubicBezTo>
                  <a:cubicBezTo>
                    <a:pt x="716037" y="229174"/>
                    <a:pt x="715658" y="233835"/>
                    <a:pt x="715974" y="238268"/>
                  </a:cubicBezTo>
                  <a:cubicBezTo>
                    <a:pt x="716228" y="240503"/>
                    <a:pt x="716481" y="242916"/>
                    <a:pt x="716987" y="245170"/>
                  </a:cubicBezTo>
                  <a:cubicBezTo>
                    <a:pt x="717620" y="247361"/>
                    <a:pt x="718128" y="249394"/>
                    <a:pt x="719267" y="251446"/>
                  </a:cubicBezTo>
                  <a:cubicBezTo>
                    <a:pt x="720471" y="253478"/>
                    <a:pt x="721927" y="255112"/>
                    <a:pt x="723447" y="256936"/>
                  </a:cubicBezTo>
                  <a:cubicBezTo>
                    <a:pt x="724903" y="258557"/>
                    <a:pt x="727056" y="259691"/>
                    <a:pt x="728892" y="260748"/>
                  </a:cubicBezTo>
                  <a:cubicBezTo>
                    <a:pt x="729462" y="260957"/>
                    <a:pt x="730095" y="261229"/>
                    <a:pt x="730602" y="261451"/>
                  </a:cubicBezTo>
                  <a:cubicBezTo>
                    <a:pt x="732059" y="262160"/>
                    <a:pt x="733515" y="262591"/>
                    <a:pt x="735098" y="262711"/>
                  </a:cubicBezTo>
                  <a:cubicBezTo>
                    <a:pt x="735921" y="262857"/>
                    <a:pt x="736681" y="262920"/>
                    <a:pt x="737568" y="262920"/>
                  </a:cubicBezTo>
                  <a:cubicBezTo>
                    <a:pt x="742887" y="262920"/>
                    <a:pt x="748080" y="260374"/>
                    <a:pt x="752322" y="257512"/>
                  </a:cubicBezTo>
                  <a:cubicBezTo>
                    <a:pt x="756185" y="254827"/>
                    <a:pt x="758845" y="251009"/>
                    <a:pt x="761314" y="247140"/>
                  </a:cubicBezTo>
                  <a:cubicBezTo>
                    <a:pt x="764290" y="242783"/>
                    <a:pt x="765937" y="237483"/>
                    <a:pt x="767710" y="232638"/>
                  </a:cubicBezTo>
                  <a:cubicBezTo>
                    <a:pt x="769990" y="225800"/>
                    <a:pt x="771383" y="218884"/>
                    <a:pt x="772776" y="211862"/>
                  </a:cubicBezTo>
                  <a:cubicBezTo>
                    <a:pt x="774612" y="202686"/>
                    <a:pt x="775436" y="193238"/>
                    <a:pt x="776386" y="183853"/>
                  </a:cubicBezTo>
                  <a:cubicBezTo>
                    <a:pt x="776639" y="180060"/>
                    <a:pt x="776955" y="176254"/>
                    <a:pt x="777146" y="172379"/>
                  </a:cubicBezTo>
                  <a:cubicBezTo>
                    <a:pt x="777526" y="166680"/>
                    <a:pt x="776955" y="160898"/>
                    <a:pt x="775879" y="155262"/>
                  </a:cubicBezTo>
                  <a:cubicBezTo>
                    <a:pt x="775499" y="153508"/>
                    <a:pt x="774993" y="151729"/>
                    <a:pt x="774486" y="149962"/>
                  </a:cubicBezTo>
                  <a:cubicBezTo>
                    <a:pt x="782781" y="139691"/>
                    <a:pt x="791900" y="130034"/>
                    <a:pt x="801209" y="120529"/>
                  </a:cubicBezTo>
                  <a:cubicBezTo>
                    <a:pt x="810644" y="110796"/>
                    <a:pt x="820396" y="101487"/>
                    <a:pt x="830401" y="92394"/>
                  </a:cubicBezTo>
                  <a:cubicBezTo>
                    <a:pt x="840723" y="84010"/>
                    <a:pt x="851235" y="75784"/>
                    <a:pt x="862443" y="68597"/>
                  </a:cubicBezTo>
                  <a:cubicBezTo>
                    <a:pt x="868712" y="64500"/>
                    <a:pt x="875298" y="60916"/>
                    <a:pt x="881884" y="57369"/>
                  </a:cubicBezTo>
                  <a:cubicBezTo>
                    <a:pt x="887646" y="54285"/>
                    <a:pt x="893409" y="51258"/>
                    <a:pt x="899298" y="48232"/>
                  </a:cubicBezTo>
                  <a:cubicBezTo>
                    <a:pt x="908543" y="44078"/>
                    <a:pt x="917979" y="40056"/>
                    <a:pt x="927604" y="36738"/>
                  </a:cubicBezTo>
                  <a:cubicBezTo>
                    <a:pt x="930770" y="35681"/>
                    <a:pt x="933937" y="34547"/>
                    <a:pt x="937230" y="33503"/>
                  </a:cubicBezTo>
                  <a:cubicBezTo>
                    <a:pt x="939446" y="32717"/>
                    <a:pt x="941915" y="32166"/>
                    <a:pt x="944322" y="31514"/>
                  </a:cubicBezTo>
                  <a:cubicBezTo>
                    <a:pt x="946475" y="30900"/>
                    <a:pt x="948627" y="30254"/>
                    <a:pt x="950844" y="29760"/>
                  </a:cubicBezTo>
                  <a:cubicBezTo>
                    <a:pt x="953820" y="29203"/>
                    <a:pt x="956797" y="28639"/>
                    <a:pt x="959773" y="28000"/>
                  </a:cubicBezTo>
                  <a:cubicBezTo>
                    <a:pt x="962749" y="27588"/>
                    <a:pt x="965535" y="27227"/>
                    <a:pt x="968511" y="26796"/>
                  </a:cubicBezTo>
                  <a:cubicBezTo>
                    <a:pt x="972754" y="26169"/>
                    <a:pt x="977250" y="25923"/>
                    <a:pt x="981683" y="25923"/>
                  </a:cubicBezTo>
                  <a:close/>
                  <a:moveTo>
                    <a:pt x="983203" y="-547"/>
                  </a:moveTo>
                  <a:cubicBezTo>
                    <a:pt x="966928" y="-547"/>
                    <a:pt x="950527" y="2417"/>
                    <a:pt x="935013" y="6868"/>
                  </a:cubicBezTo>
                  <a:cubicBezTo>
                    <a:pt x="926908" y="9186"/>
                    <a:pt x="919055" y="12067"/>
                    <a:pt x="911329" y="15259"/>
                  </a:cubicBezTo>
                  <a:cubicBezTo>
                    <a:pt x="907150" y="16854"/>
                    <a:pt x="903224" y="18552"/>
                    <a:pt x="899235" y="20394"/>
                  </a:cubicBezTo>
                  <a:cubicBezTo>
                    <a:pt x="894738" y="22275"/>
                    <a:pt x="890243" y="24270"/>
                    <a:pt x="886000" y="26530"/>
                  </a:cubicBezTo>
                  <a:cubicBezTo>
                    <a:pt x="878147" y="30672"/>
                    <a:pt x="870359" y="35041"/>
                    <a:pt x="862570" y="39347"/>
                  </a:cubicBezTo>
                  <a:cubicBezTo>
                    <a:pt x="855541" y="43280"/>
                    <a:pt x="848766" y="47510"/>
                    <a:pt x="842370" y="52316"/>
                  </a:cubicBezTo>
                  <a:cubicBezTo>
                    <a:pt x="835151" y="57597"/>
                    <a:pt x="828058" y="63088"/>
                    <a:pt x="821156" y="68717"/>
                  </a:cubicBezTo>
                  <a:cubicBezTo>
                    <a:pt x="813937" y="74644"/>
                    <a:pt x="807034" y="81046"/>
                    <a:pt x="800322" y="87467"/>
                  </a:cubicBezTo>
                  <a:cubicBezTo>
                    <a:pt x="788291" y="98885"/>
                    <a:pt x="777082" y="111233"/>
                    <a:pt x="766064" y="123613"/>
                  </a:cubicBezTo>
                  <a:cubicBezTo>
                    <a:pt x="764607" y="125253"/>
                    <a:pt x="763151" y="126925"/>
                    <a:pt x="761757" y="128635"/>
                  </a:cubicBezTo>
                  <a:cubicBezTo>
                    <a:pt x="759605" y="125728"/>
                    <a:pt x="757325" y="122910"/>
                    <a:pt x="754919" y="120181"/>
                  </a:cubicBezTo>
                  <a:cubicBezTo>
                    <a:pt x="751626" y="116362"/>
                    <a:pt x="747826" y="113114"/>
                    <a:pt x="744090" y="109884"/>
                  </a:cubicBezTo>
                  <a:cubicBezTo>
                    <a:pt x="740544" y="107003"/>
                    <a:pt x="736681" y="104375"/>
                    <a:pt x="732692" y="102260"/>
                  </a:cubicBezTo>
                  <a:cubicBezTo>
                    <a:pt x="728892" y="100291"/>
                    <a:pt x="724903" y="98815"/>
                    <a:pt x="720850" y="97618"/>
                  </a:cubicBezTo>
                  <a:cubicBezTo>
                    <a:pt x="717430" y="96624"/>
                    <a:pt x="713885" y="96270"/>
                    <a:pt x="710401" y="95864"/>
                  </a:cubicBezTo>
                  <a:cubicBezTo>
                    <a:pt x="707235" y="95503"/>
                    <a:pt x="704132" y="95155"/>
                    <a:pt x="700966" y="94946"/>
                  </a:cubicBezTo>
                  <a:cubicBezTo>
                    <a:pt x="697737" y="94655"/>
                    <a:pt x="694444" y="94471"/>
                    <a:pt x="691151" y="94471"/>
                  </a:cubicBezTo>
                  <a:cubicBezTo>
                    <a:pt x="685642" y="94471"/>
                    <a:pt x="680259" y="94946"/>
                    <a:pt x="674877" y="96143"/>
                  </a:cubicBezTo>
                  <a:cubicBezTo>
                    <a:pt x="666898" y="97827"/>
                    <a:pt x="659046" y="100436"/>
                    <a:pt x="651637" y="103520"/>
                  </a:cubicBezTo>
                  <a:cubicBezTo>
                    <a:pt x="635109" y="110296"/>
                    <a:pt x="620481" y="120529"/>
                    <a:pt x="605727" y="130249"/>
                  </a:cubicBezTo>
                  <a:cubicBezTo>
                    <a:pt x="602687" y="132269"/>
                    <a:pt x="599584" y="134328"/>
                    <a:pt x="596544" y="136436"/>
                  </a:cubicBezTo>
                  <a:cubicBezTo>
                    <a:pt x="593062" y="138982"/>
                    <a:pt x="589642" y="141654"/>
                    <a:pt x="586223" y="144326"/>
                  </a:cubicBezTo>
                  <a:cubicBezTo>
                    <a:pt x="579130" y="149905"/>
                    <a:pt x="572418" y="156035"/>
                    <a:pt x="565896" y="162101"/>
                  </a:cubicBezTo>
                  <a:cubicBezTo>
                    <a:pt x="559943" y="167535"/>
                    <a:pt x="554308" y="173170"/>
                    <a:pt x="548608" y="178655"/>
                  </a:cubicBezTo>
                  <a:cubicBezTo>
                    <a:pt x="542086" y="184930"/>
                    <a:pt x="535627" y="191212"/>
                    <a:pt x="529231" y="197487"/>
                  </a:cubicBezTo>
                  <a:cubicBezTo>
                    <a:pt x="517073" y="209228"/>
                    <a:pt x="506371" y="222260"/>
                    <a:pt x="495352" y="235102"/>
                  </a:cubicBezTo>
                  <a:cubicBezTo>
                    <a:pt x="489400" y="242061"/>
                    <a:pt x="483828" y="249685"/>
                    <a:pt x="478508" y="257227"/>
                  </a:cubicBezTo>
                  <a:cubicBezTo>
                    <a:pt x="473759" y="264060"/>
                    <a:pt x="469326" y="271038"/>
                    <a:pt x="465020" y="278086"/>
                  </a:cubicBezTo>
                  <a:cubicBezTo>
                    <a:pt x="460714" y="285064"/>
                    <a:pt x="456281" y="292024"/>
                    <a:pt x="452039" y="299091"/>
                  </a:cubicBezTo>
                  <a:cubicBezTo>
                    <a:pt x="447922" y="305987"/>
                    <a:pt x="443616" y="312800"/>
                    <a:pt x="439753" y="319931"/>
                  </a:cubicBezTo>
                  <a:cubicBezTo>
                    <a:pt x="438107" y="322894"/>
                    <a:pt x="436460" y="325858"/>
                    <a:pt x="435131" y="328955"/>
                  </a:cubicBezTo>
                  <a:cubicBezTo>
                    <a:pt x="433294" y="333039"/>
                    <a:pt x="431648" y="337206"/>
                    <a:pt x="430002" y="341284"/>
                  </a:cubicBezTo>
                  <a:cubicBezTo>
                    <a:pt x="426709" y="349263"/>
                    <a:pt x="423479" y="357216"/>
                    <a:pt x="420629" y="365316"/>
                  </a:cubicBezTo>
                  <a:cubicBezTo>
                    <a:pt x="419490" y="368627"/>
                    <a:pt x="418350" y="372009"/>
                    <a:pt x="417590" y="375378"/>
                  </a:cubicBezTo>
                  <a:cubicBezTo>
                    <a:pt x="416450" y="379690"/>
                    <a:pt x="415880" y="383996"/>
                    <a:pt x="415247" y="388353"/>
                  </a:cubicBezTo>
                  <a:cubicBezTo>
                    <a:pt x="414994" y="389487"/>
                    <a:pt x="414867" y="390614"/>
                    <a:pt x="414741" y="391811"/>
                  </a:cubicBezTo>
                  <a:cubicBezTo>
                    <a:pt x="412271" y="389987"/>
                    <a:pt x="409674" y="388220"/>
                    <a:pt x="407079" y="386523"/>
                  </a:cubicBezTo>
                  <a:cubicBezTo>
                    <a:pt x="400239" y="382071"/>
                    <a:pt x="393083" y="378012"/>
                    <a:pt x="385738" y="374409"/>
                  </a:cubicBezTo>
                  <a:cubicBezTo>
                    <a:pt x="381685" y="372357"/>
                    <a:pt x="377633" y="370540"/>
                    <a:pt x="373263" y="368976"/>
                  </a:cubicBezTo>
                  <a:cubicBezTo>
                    <a:pt x="368894" y="367507"/>
                    <a:pt x="364524" y="365961"/>
                    <a:pt x="359965" y="364543"/>
                  </a:cubicBezTo>
                  <a:cubicBezTo>
                    <a:pt x="352682" y="362206"/>
                    <a:pt x="345020" y="360325"/>
                    <a:pt x="337422" y="358831"/>
                  </a:cubicBezTo>
                  <a:cubicBezTo>
                    <a:pt x="333115" y="357982"/>
                    <a:pt x="328999" y="357216"/>
                    <a:pt x="324757" y="356571"/>
                  </a:cubicBezTo>
                  <a:cubicBezTo>
                    <a:pt x="319310" y="355811"/>
                    <a:pt x="313801" y="355247"/>
                    <a:pt x="308419" y="354664"/>
                  </a:cubicBezTo>
                  <a:cubicBezTo>
                    <a:pt x="305316" y="354361"/>
                    <a:pt x="302150" y="354234"/>
                    <a:pt x="299047" y="354234"/>
                  </a:cubicBezTo>
                  <a:cubicBezTo>
                    <a:pt x="289358" y="354234"/>
                    <a:pt x="279733" y="355564"/>
                    <a:pt x="270108" y="357216"/>
                  </a:cubicBezTo>
                  <a:cubicBezTo>
                    <a:pt x="266119" y="357856"/>
                    <a:pt x="262193" y="358628"/>
                    <a:pt x="258266" y="359470"/>
                  </a:cubicBezTo>
                  <a:cubicBezTo>
                    <a:pt x="251934" y="360794"/>
                    <a:pt x="245854" y="362991"/>
                    <a:pt x="239966" y="365588"/>
                  </a:cubicBezTo>
                  <a:cubicBezTo>
                    <a:pt x="235342" y="367633"/>
                    <a:pt x="230910" y="369685"/>
                    <a:pt x="226541" y="371939"/>
                  </a:cubicBezTo>
                  <a:cubicBezTo>
                    <a:pt x="223248" y="373624"/>
                    <a:pt x="220335" y="375815"/>
                    <a:pt x="217295" y="377847"/>
                  </a:cubicBezTo>
                  <a:cubicBezTo>
                    <a:pt x="213559" y="380247"/>
                    <a:pt x="210139" y="383211"/>
                    <a:pt x="206846" y="386175"/>
                  </a:cubicBezTo>
                  <a:cubicBezTo>
                    <a:pt x="203618" y="389075"/>
                    <a:pt x="200451" y="391956"/>
                    <a:pt x="197285" y="394920"/>
                  </a:cubicBezTo>
                  <a:cubicBezTo>
                    <a:pt x="194752" y="397300"/>
                    <a:pt x="192409" y="399910"/>
                    <a:pt x="190255" y="402601"/>
                  </a:cubicBezTo>
                  <a:cubicBezTo>
                    <a:pt x="188103" y="405273"/>
                    <a:pt x="186203" y="408028"/>
                    <a:pt x="184620" y="410991"/>
                  </a:cubicBezTo>
                  <a:cubicBezTo>
                    <a:pt x="182277" y="415341"/>
                    <a:pt x="181010" y="420066"/>
                    <a:pt x="180060" y="424929"/>
                  </a:cubicBezTo>
                  <a:cubicBezTo>
                    <a:pt x="178161" y="434586"/>
                    <a:pt x="178984" y="444654"/>
                    <a:pt x="181517" y="454121"/>
                  </a:cubicBezTo>
                  <a:cubicBezTo>
                    <a:pt x="182784" y="458966"/>
                    <a:pt x="185127" y="463481"/>
                    <a:pt x="187279" y="467971"/>
                  </a:cubicBezTo>
                  <a:cubicBezTo>
                    <a:pt x="189053" y="471789"/>
                    <a:pt x="191332" y="475392"/>
                    <a:pt x="193865" y="478830"/>
                  </a:cubicBezTo>
                  <a:cubicBezTo>
                    <a:pt x="192852" y="479185"/>
                    <a:pt x="191776" y="479616"/>
                    <a:pt x="190699" y="480027"/>
                  </a:cubicBezTo>
                  <a:cubicBezTo>
                    <a:pt x="186393" y="481794"/>
                    <a:pt x="182151" y="483555"/>
                    <a:pt x="177971" y="485518"/>
                  </a:cubicBezTo>
                  <a:cubicBezTo>
                    <a:pt x="174045" y="487367"/>
                    <a:pt x="170119" y="489336"/>
                    <a:pt x="166193" y="491324"/>
                  </a:cubicBezTo>
                  <a:cubicBezTo>
                    <a:pt x="158974" y="494972"/>
                    <a:pt x="151755" y="498923"/>
                    <a:pt x="145105" y="503426"/>
                  </a:cubicBezTo>
                  <a:cubicBezTo>
                    <a:pt x="137760" y="508435"/>
                    <a:pt x="130984" y="514273"/>
                    <a:pt x="124272" y="519972"/>
                  </a:cubicBezTo>
                  <a:cubicBezTo>
                    <a:pt x="121422" y="522372"/>
                    <a:pt x="118636" y="524779"/>
                    <a:pt x="116040" y="527382"/>
                  </a:cubicBezTo>
                  <a:cubicBezTo>
                    <a:pt x="113127" y="530288"/>
                    <a:pt x="110404" y="533226"/>
                    <a:pt x="107618" y="536272"/>
                  </a:cubicBezTo>
                  <a:cubicBezTo>
                    <a:pt x="101918" y="542738"/>
                    <a:pt x="96789" y="549798"/>
                    <a:pt x="91723" y="556909"/>
                  </a:cubicBezTo>
                  <a:cubicBezTo>
                    <a:pt x="89760" y="559721"/>
                    <a:pt x="87924" y="562685"/>
                    <a:pt x="86341" y="565788"/>
                  </a:cubicBezTo>
                  <a:cubicBezTo>
                    <a:pt x="84377" y="570075"/>
                    <a:pt x="82604" y="574596"/>
                    <a:pt x="81211" y="579111"/>
                  </a:cubicBezTo>
                  <a:cubicBezTo>
                    <a:pt x="80072" y="583132"/>
                    <a:pt x="79058" y="587128"/>
                    <a:pt x="78489" y="591225"/>
                  </a:cubicBezTo>
                  <a:cubicBezTo>
                    <a:pt x="77665" y="596513"/>
                    <a:pt x="77158" y="601794"/>
                    <a:pt x="76652" y="607157"/>
                  </a:cubicBezTo>
                  <a:cubicBezTo>
                    <a:pt x="76335" y="611033"/>
                    <a:pt x="76146" y="614972"/>
                    <a:pt x="76146" y="618841"/>
                  </a:cubicBezTo>
                  <a:cubicBezTo>
                    <a:pt x="76209" y="623565"/>
                    <a:pt x="77095" y="628282"/>
                    <a:pt x="78045" y="632867"/>
                  </a:cubicBezTo>
                  <a:cubicBezTo>
                    <a:pt x="78235" y="634425"/>
                    <a:pt x="78615" y="635976"/>
                    <a:pt x="79058" y="637509"/>
                  </a:cubicBezTo>
                  <a:cubicBezTo>
                    <a:pt x="79882" y="640757"/>
                    <a:pt x="81148" y="643784"/>
                    <a:pt x="82794" y="646742"/>
                  </a:cubicBezTo>
                  <a:cubicBezTo>
                    <a:pt x="85137" y="651409"/>
                    <a:pt x="87607" y="656044"/>
                    <a:pt x="90773" y="660210"/>
                  </a:cubicBezTo>
                  <a:cubicBezTo>
                    <a:pt x="96029" y="667049"/>
                    <a:pt x="102172" y="673528"/>
                    <a:pt x="109137" y="678809"/>
                  </a:cubicBezTo>
                  <a:cubicBezTo>
                    <a:pt x="111734" y="680797"/>
                    <a:pt x="114266" y="682564"/>
                    <a:pt x="117053" y="684179"/>
                  </a:cubicBezTo>
                  <a:cubicBezTo>
                    <a:pt x="113823" y="686288"/>
                    <a:pt x="110594" y="688466"/>
                    <a:pt x="107491" y="690657"/>
                  </a:cubicBezTo>
                  <a:cubicBezTo>
                    <a:pt x="101222" y="695014"/>
                    <a:pt x="95459" y="700168"/>
                    <a:pt x="89696" y="705158"/>
                  </a:cubicBezTo>
                  <a:cubicBezTo>
                    <a:pt x="78108" y="715163"/>
                    <a:pt x="68103" y="726726"/>
                    <a:pt x="58478" y="738549"/>
                  </a:cubicBezTo>
                  <a:cubicBezTo>
                    <a:pt x="53412" y="744913"/>
                    <a:pt x="48662" y="751607"/>
                    <a:pt x="44357" y="758521"/>
                  </a:cubicBezTo>
                  <a:cubicBezTo>
                    <a:pt x="40114" y="765424"/>
                    <a:pt x="36314" y="772541"/>
                    <a:pt x="32452" y="779646"/>
                  </a:cubicBezTo>
                  <a:cubicBezTo>
                    <a:pt x="24600" y="794110"/>
                    <a:pt x="17823" y="808959"/>
                    <a:pt x="12568" y="824600"/>
                  </a:cubicBezTo>
                  <a:cubicBezTo>
                    <a:pt x="10098" y="831997"/>
                    <a:pt x="8135" y="839595"/>
                    <a:pt x="6045" y="847163"/>
                  </a:cubicBezTo>
                  <a:cubicBezTo>
                    <a:pt x="4083" y="854268"/>
                    <a:pt x="2563" y="861531"/>
                    <a:pt x="1359" y="868788"/>
                  </a:cubicBezTo>
                  <a:cubicBezTo>
                    <a:pt x="-1427" y="886538"/>
                    <a:pt x="-1301" y="904522"/>
                    <a:pt x="-1047" y="922481"/>
                  </a:cubicBezTo>
                  <a:cubicBezTo>
                    <a:pt x="-920" y="930599"/>
                    <a:pt x="-920" y="938635"/>
                    <a:pt x="-224" y="946734"/>
                  </a:cubicBezTo>
                  <a:cubicBezTo>
                    <a:pt x="409" y="954757"/>
                    <a:pt x="2056" y="962787"/>
                    <a:pt x="4462" y="970474"/>
                  </a:cubicBezTo>
                  <a:cubicBezTo>
                    <a:pt x="7312" y="979422"/>
                    <a:pt x="10161" y="988579"/>
                    <a:pt x="14468" y="996969"/>
                  </a:cubicBezTo>
                  <a:cubicBezTo>
                    <a:pt x="15417" y="998875"/>
                    <a:pt x="16367" y="1000692"/>
                    <a:pt x="17381" y="1002535"/>
                  </a:cubicBezTo>
                  <a:cubicBezTo>
                    <a:pt x="18837" y="1005208"/>
                    <a:pt x="20737" y="1007614"/>
                    <a:pt x="22509" y="1010077"/>
                  </a:cubicBezTo>
                  <a:cubicBezTo>
                    <a:pt x="24726" y="1013168"/>
                    <a:pt x="27195" y="1016188"/>
                    <a:pt x="29665" y="1019152"/>
                  </a:cubicBezTo>
                  <a:cubicBezTo>
                    <a:pt x="32515" y="1022609"/>
                    <a:pt x="35555" y="1025864"/>
                    <a:pt x="38657" y="1029094"/>
                  </a:cubicBezTo>
                  <a:cubicBezTo>
                    <a:pt x="42900" y="1033317"/>
                    <a:pt x="47839" y="1036908"/>
                    <a:pt x="52969" y="1040156"/>
                  </a:cubicBezTo>
                  <a:cubicBezTo>
                    <a:pt x="57845" y="1043266"/>
                    <a:pt x="63101" y="1045444"/>
                    <a:pt x="68546" y="1047204"/>
                  </a:cubicBezTo>
                  <a:cubicBezTo>
                    <a:pt x="70699" y="1047844"/>
                    <a:pt x="72916" y="1048047"/>
                    <a:pt x="74942" y="1048338"/>
                  </a:cubicBezTo>
                  <a:cubicBezTo>
                    <a:pt x="77032" y="1048610"/>
                    <a:pt x="79122" y="1048819"/>
                    <a:pt x="81148" y="1048977"/>
                  </a:cubicBezTo>
                  <a:cubicBezTo>
                    <a:pt x="82794" y="1049047"/>
                    <a:pt x="84314" y="1049167"/>
                    <a:pt x="85834" y="1049250"/>
                  </a:cubicBezTo>
                  <a:cubicBezTo>
                    <a:pt x="85391" y="1053391"/>
                    <a:pt x="84947" y="1057558"/>
                    <a:pt x="84504" y="1061718"/>
                  </a:cubicBezTo>
                  <a:cubicBezTo>
                    <a:pt x="83301" y="1073699"/>
                    <a:pt x="82161" y="1086022"/>
                    <a:pt x="84061" y="1098073"/>
                  </a:cubicBezTo>
                  <a:cubicBezTo>
                    <a:pt x="85644" y="1107236"/>
                    <a:pt x="86974" y="1116532"/>
                    <a:pt x="89634" y="1125562"/>
                  </a:cubicBezTo>
                  <a:cubicBezTo>
                    <a:pt x="91723" y="1132895"/>
                    <a:pt x="94636" y="1139943"/>
                    <a:pt x="98816" y="1146345"/>
                  </a:cubicBezTo>
                  <a:cubicBezTo>
                    <a:pt x="101032" y="1149802"/>
                    <a:pt x="103185" y="1153260"/>
                    <a:pt x="105654" y="1156496"/>
                  </a:cubicBezTo>
                  <a:cubicBezTo>
                    <a:pt x="111671" y="1164114"/>
                    <a:pt x="117813" y="1171428"/>
                    <a:pt x="124272" y="1178678"/>
                  </a:cubicBezTo>
                  <a:cubicBezTo>
                    <a:pt x="129718" y="1185030"/>
                    <a:pt x="136304" y="1190463"/>
                    <a:pt x="142700" y="1195807"/>
                  </a:cubicBezTo>
                  <a:cubicBezTo>
                    <a:pt x="146309" y="1198771"/>
                    <a:pt x="149918" y="1201443"/>
                    <a:pt x="153718" y="1204135"/>
                  </a:cubicBezTo>
                  <a:cubicBezTo>
                    <a:pt x="156567" y="1206167"/>
                    <a:pt x="159417" y="1208156"/>
                    <a:pt x="162457" y="1209897"/>
                  </a:cubicBezTo>
                  <a:cubicBezTo>
                    <a:pt x="166826" y="1212297"/>
                    <a:pt x="171575" y="1214064"/>
                    <a:pt x="176388" y="1215812"/>
                  </a:cubicBezTo>
                  <a:cubicBezTo>
                    <a:pt x="178350" y="1216540"/>
                    <a:pt x="180314" y="1217306"/>
                    <a:pt x="182340" y="1218015"/>
                  </a:cubicBezTo>
                  <a:cubicBezTo>
                    <a:pt x="186963" y="1219694"/>
                    <a:pt x="191713" y="1220897"/>
                    <a:pt x="196588" y="1221884"/>
                  </a:cubicBezTo>
                  <a:cubicBezTo>
                    <a:pt x="203997" y="1223297"/>
                    <a:pt x="211722" y="1223581"/>
                    <a:pt x="219322" y="1224000"/>
                  </a:cubicBezTo>
                  <a:cubicBezTo>
                    <a:pt x="220651" y="1224063"/>
                    <a:pt x="221981" y="1224107"/>
                    <a:pt x="223248" y="1224107"/>
                  </a:cubicBezTo>
                  <a:cubicBezTo>
                    <a:pt x="226161" y="1224107"/>
                    <a:pt x="229010" y="1223974"/>
                    <a:pt x="231923" y="1223917"/>
                  </a:cubicBezTo>
                  <a:cubicBezTo>
                    <a:pt x="240978" y="1223797"/>
                    <a:pt x="250161" y="1222239"/>
                    <a:pt x="259026" y="1220269"/>
                  </a:cubicBezTo>
                  <a:cubicBezTo>
                    <a:pt x="262382" y="1219484"/>
                    <a:pt x="265675" y="1218655"/>
                    <a:pt x="269031" y="1217578"/>
                  </a:cubicBezTo>
                  <a:cubicBezTo>
                    <a:pt x="273781" y="1216046"/>
                    <a:pt x="278276" y="1213500"/>
                    <a:pt x="282329" y="1210682"/>
                  </a:cubicBezTo>
                  <a:cubicBezTo>
                    <a:pt x="289042" y="1205958"/>
                    <a:pt x="294804" y="1200050"/>
                    <a:pt x="300693" y="1194338"/>
                  </a:cubicBezTo>
                  <a:lnTo>
                    <a:pt x="303923" y="1191103"/>
                  </a:lnTo>
                  <a:cubicBezTo>
                    <a:pt x="305316" y="1191464"/>
                    <a:pt x="306709" y="1191723"/>
                    <a:pt x="308165" y="1191932"/>
                  </a:cubicBezTo>
                  <a:cubicBezTo>
                    <a:pt x="310825" y="1192432"/>
                    <a:pt x="313548" y="1192787"/>
                    <a:pt x="316334" y="1192989"/>
                  </a:cubicBezTo>
                  <a:cubicBezTo>
                    <a:pt x="317221" y="1193053"/>
                    <a:pt x="318171" y="1193135"/>
                    <a:pt x="319121" y="1193217"/>
                  </a:cubicBezTo>
                  <a:cubicBezTo>
                    <a:pt x="319501" y="1193236"/>
                    <a:pt x="319944" y="1193236"/>
                    <a:pt x="320324" y="1193236"/>
                  </a:cubicBezTo>
                  <a:cubicBezTo>
                    <a:pt x="323807" y="1193236"/>
                    <a:pt x="327289" y="1192477"/>
                    <a:pt x="330646" y="1191723"/>
                  </a:cubicBezTo>
                  <a:cubicBezTo>
                    <a:pt x="332862" y="1191229"/>
                    <a:pt x="334889" y="1190254"/>
                    <a:pt x="336851" y="1189342"/>
                  </a:cubicBezTo>
                  <a:cubicBezTo>
                    <a:pt x="339385" y="1188208"/>
                    <a:pt x="341791" y="1186942"/>
                    <a:pt x="344197" y="1185593"/>
                  </a:cubicBezTo>
                  <a:cubicBezTo>
                    <a:pt x="348820" y="1183066"/>
                    <a:pt x="352999" y="1179755"/>
                    <a:pt x="357116" y="1176563"/>
                  </a:cubicBezTo>
                  <a:cubicBezTo>
                    <a:pt x="360978" y="1173536"/>
                    <a:pt x="364778" y="1170313"/>
                    <a:pt x="368134" y="1166786"/>
                  </a:cubicBezTo>
                  <a:cubicBezTo>
                    <a:pt x="371364" y="1163474"/>
                    <a:pt x="373959" y="1159605"/>
                    <a:pt x="376683" y="1155850"/>
                  </a:cubicBezTo>
                  <a:cubicBezTo>
                    <a:pt x="379279" y="1152202"/>
                    <a:pt x="381875" y="1148454"/>
                    <a:pt x="384345" y="1144730"/>
                  </a:cubicBezTo>
                  <a:cubicBezTo>
                    <a:pt x="386561" y="1141203"/>
                    <a:pt x="388651" y="1137543"/>
                    <a:pt x="390614" y="1133870"/>
                  </a:cubicBezTo>
                  <a:cubicBezTo>
                    <a:pt x="394730" y="1126353"/>
                    <a:pt x="398593" y="1118647"/>
                    <a:pt x="401443" y="1110421"/>
                  </a:cubicBezTo>
                  <a:cubicBezTo>
                    <a:pt x="404292" y="1102037"/>
                    <a:pt x="407079" y="1093558"/>
                    <a:pt x="409548" y="1084984"/>
                  </a:cubicBezTo>
                  <a:cubicBezTo>
                    <a:pt x="411954" y="1077214"/>
                    <a:pt x="414360" y="1069412"/>
                    <a:pt x="416324" y="1061573"/>
                  </a:cubicBezTo>
                  <a:cubicBezTo>
                    <a:pt x="417400" y="1056918"/>
                    <a:pt x="418667" y="1052359"/>
                    <a:pt x="419806" y="1047698"/>
                  </a:cubicBezTo>
                  <a:cubicBezTo>
                    <a:pt x="421136" y="1042772"/>
                    <a:pt x="421960" y="1037693"/>
                    <a:pt x="423036" y="1032678"/>
                  </a:cubicBezTo>
                  <a:cubicBezTo>
                    <a:pt x="423922" y="1028885"/>
                    <a:pt x="424366" y="1025079"/>
                    <a:pt x="424999" y="1021203"/>
                  </a:cubicBezTo>
                  <a:cubicBezTo>
                    <a:pt x="425696" y="1017189"/>
                    <a:pt x="426265" y="1013168"/>
                    <a:pt x="426836" y="1009146"/>
                  </a:cubicBezTo>
                  <a:cubicBezTo>
                    <a:pt x="427975" y="1000136"/>
                    <a:pt x="429115" y="991042"/>
                    <a:pt x="430255" y="982012"/>
                  </a:cubicBezTo>
                  <a:cubicBezTo>
                    <a:pt x="431332" y="973210"/>
                    <a:pt x="432218" y="964319"/>
                    <a:pt x="433105" y="955454"/>
                  </a:cubicBezTo>
                  <a:cubicBezTo>
                    <a:pt x="433484" y="951141"/>
                    <a:pt x="433738" y="946917"/>
                    <a:pt x="434054" y="942630"/>
                  </a:cubicBezTo>
                  <a:cubicBezTo>
                    <a:pt x="434181" y="938261"/>
                    <a:pt x="434181" y="933974"/>
                    <a:pt x="434181" y="929605"/>
                  </a:cubicBezTo>
                  <a:cubicBezTo>
                    <a:pt x="434244" y="925356"/>
                    <a:pt x="433738" y="921011"/>
                    <a:pt x="433675" y="916782"/>
                  </a:cubicBezTo>
                  <a:cubicBezTo>
                    <a:pt x="433421" y="912266"/>
                    <a:pt x="432788" y="907663"/>
                    <a:pt x="432345" y="903173"/>
                  </a:cubicBezTo>
                  <a:cubicBezTo>
                    <a:pt x="432218" y="901850"/>
                    <a:pt x="432091" y="900501"/>
                    <a:pt x="431965" y="899152"/>
                  </a:cubicBezTo>
                  <a:cubicBezTo>
                    <a:pt x="439184" y="892193"/>
                    <a:pt x="444756" y="883517"/>
                    <a:pt x="449949" y="874981"/>
                  </a:cubicBezTo>
                  <a:cubicBezTo>
                    <a:pt x="452039" y="871600"/>
                    <a:pt x="454128" y="868168"/>
                    <a:pt x="456155" y="864640"/>
                  </a:cubicBezTo>
                  <a:cubicBezTo>
                    <a:pt x="458244" y="861037"/>
                    <a:pt x="459891" y="857288"/>
                    <a:pt x="461537" y="853559"/>
                  </a:cubicBezTo>
                  <a:cubicBezTo>
                    <a:pt x="464450" y="847074"/>
                    <a:pt x="466666" y="840527"/>
                    <a:pt x="468249" y="833611"/>
                  </a:cubicBezTo>
                  <a:cubicBezTo>
                    <a:pt x="469390" y="828976"/>
                    <a:pt x="470403" y="824398"/>
                    <a:pt x="471225" y="819737"/>
                  </a:cubicBezTo>
                  <a:cubicBezTo>
                    <a:pt x="472049" y="815652"/>
                    <a:pt x="472619" y="811574"/>
                    <a:pt x="473189" y="807471"/>
                  </a:cubicBezTo>
                  <a:cubicBezTo>
                    <a:pt x="474582" y="797757"/>
                    <a:pt x="475532" y="788024"/>
                    <a:pt x="474329" y="778241"/>
                  </a:cubicBezTo>
                  <a:cubicBezTo>
                    <a:pt x="473569" y="773314"/>
                    <a:pt x="472935" y="768381"/>
                    <a:pt x="471986" y="763429"/>
                  </a:cubicBezTo>
                  <a:cubicBezTo>
                    <a:pt x="471606" y="761485"/>
                    <a:pt x="471163" y="759554"/>
                    <a:pt x="470719" y="757667"/>
                  </a:cubicBezTo>
                  <a:cubicBezTo>
                    <a:pt x="471352" y="756615"/>
                    <a:pt x="472112" y="755621"/>
                    <a:pt x="472682" y="754570"/>
                  </a:cubicBezTo>
                  <a:cubicBezTo>
                    <a:pt x="475025" y="750815"/>
                    <a:pt x="476861" y="746876"/>
                    <a:pt x="478318" y="742716"/>
                  </a:cubicBezTo>
                  <a:cubicBezTo>
                    <a:pt x="480978" y="735256"/>
                    <a:pt x="482624" y="727657"/>
                    <a:pt x="483511" y="719824"/>
                  </a:cubicBezTo>
                  <a:cubicBezTo>
                    <a:pt x="484461" y="710940"/>
                    <a:pt x="485094" y="702131"/>
                    <a:pt x="485221" y="693253"/>
                  </a:cubicBezTo>
                  <a:cubicBezTo>
                    <a:pt x="485537" y="685293"/>
                    <a:pt x="485727" y="677251"/>
                    <a:pt x="485537" y="669215"/>
                  </a:cubicBezTo>
                  <a:cubicBezTo>
                    <a:pt x="485221" y="662674"/>
                    <a:pt x="484651" y="656272"/>
                    <a:pt x="483511" y="649851"/>
                  </a:cubicBezTo>
                  <a:cubicBezTo>
                    <a:pt x="483068" y="647387"/>
                    <a:pt x="482624" y="644924"/>
                    <a:pt x="482054" y="642517"/>
                  </a:cubicBezTo>
                  <a:lnTo>
                    <a:pt x="482054" y="642517"/>
                  </a:lnTo>
                  <a:cubicBezTo>
                    <a:pt x="490603" y="647659"/>
                    <a:pt x="499911" y="651826"/>
                    <a:pt x="509157" y="655429"/>
                  </a:cubicBezTo>
                  <a:cubicBezTo>
                    <a:pt x="514413" y="657475"/>
                    <a:pt x="519669" y="659299"/>
                    <a:pt x="525051" y="660850"/>
                  </a:cubicBezTo>
                  <a:cubicBezTo>
                    <a:pt x="530498" y="662465"/>
                    <a:pt x="536070" y="663522"/>
                    <a:pt x="541579" y="664434"/>
                  </a:cubicBezTo>
                  <a:cubicBezTo>
                    <a:pt x="554181" y="666632"/>
                    <a:pt x="567035" y="667746"/>
                    <a:pt x="579827" y="667746"/>
                  </a:cubicBezTo>
                  <a:cubicBezTo>
                    <a:pt x="580144" y="667746"/>
                    <a:pt x="580523" y="667746"/>
                    <a:pt x="580967" y="667746"/>
                  </a:cubicBezTo>
                  <a:cubicBezTo>
                    <a:pt x="592809" y="667689"/>
                    <a:pt x="604460" y="666138"/>
                    <a:pt x="616049" y="663940"/>
                  </a:cubicBezTo>
                  <a:cubicBezTo>
                    <a:pt x="624977" y="662199"/>
                    <a:pt x="634033" y="659919"/>
                    <a:pt x="642645" y="656899"/>
                  </a:cubicBezTo>
                  <a:cubicBezTo>
                    <a:pt x="647331" y="655195"/>
                    <a:pt x="652143" y="653580"/>
                    <a:pt x="656766" y="651959"/>
                  </a:cubicBezTo>
                  <a:cubicBezTo>
                    <a:pt x="658095" y="651465"/>
                    <a:pt x="659362" y="650845"/>
                    <a:pt x="660565" y="650344"/>
                  </a:cubicBezTo>
                  <a:cubicBezTo>
                    <a:pt x="663795" y="648920"/>
                    <a:pt x="666898" y="647533"/>
                    <a:pt x="670127" y="646190"/>
                  </a:cubicBezTo>
                  <a:cubicBezTo>
                    <a:pt x="674117" y="644424"/>
                    <a:pt x="678170" y="642461"/>
                    <a:pt x="682096" y="640339"/>
                  </a:cubicBezTo>
                  <a:cubicBezTo>
                    <a:pt x="688111" y="637243"/>
                    <a:pt x="694064" y="634064"/>
                    <a:pt x="699763" y="630417"/>
                  </a:cubicBezTo>
                  <a:cubicBezTo>
                    <a:pt x="709072" y="624502"/>
                    <a:pt x="717747" y="617308"/>
                    <a:pt x="725980" y="610039"/>
                  </a:cubicBezTo>
                  <a:cubicBezTo>
                    <a:pt x="730602" y="605954"/>
                    <a:pt x="734971" y="601509"/>
                    <a:pt x="739024" y="596930"/>
                  </a:cubicBezTo>
                  <a:cubicBezTo>
                    <a:pt x="741494" y="600388"/>
                    <a:pt x="744407" y="603618"/>
                    <a:pt x="747447" y="606739"/>
                  </a:cubicBezTo>
                  <a:cubicBezTo>
                    <a:pt x="753462" y="613085"/>
                    <a:pt x="760301" y="618429"/>
                    <a:pt x="767583" y="623356"/>
                  </a:cubicBezTo>
                  <a:cubicBezTo>
                    <a:pt x="774803" y="628428"/>
                    <a:pt x="783415" y="631100"/>
                    <a:pt x="791584" y="634133"/>
                  </a:cubicBezTo>
                  <a:cubicBezTo>
                    <a:pt x="797853" y="636413"/>
                    <a:pt x="804501" y="637097"/>
                    <a:pt x="811087" y="637794"/>
                  </a:cubicBezTo>
                  <a:cubicBezTo>
                    <a:pt x="816217" y="638439"/>
                    <a:pt x="821473" y="638705"/>
                    <a:pt x="826602" y="638870"/>
                  </a:cubicBezTo>
                  <a:cubicBezTo>
                    <a:pt x="827045" y="638870"/>
                    <a:pt x="827551" y="638870"/>
                    <a:pt x="827995" y="638870"/>
                  </a:cubicBezTo>
                  <a:cubicBezTo>
                    <a:pt x="831351" y="638870"/>
                    <a:pt x="834518" y="638649"/>
                    <a:pt x="837810" y="638148"/>
                  </a:cubicBezTo>
                  <a:cubicBezTo>
                    <a:pt x="843193" y="637382"/>
                    <a:pt x="848322" y="636242"/>
                    <a:pt x="853325" y="634646"/>
                  </a:cubicBezTo>
                  <a:cubicBezTo>
                    <a:pt x="858834" y="632949"/>
                    <a:pt x="864090" y="630417"/>
                    <a:pt x="869283" y="627934"/>
                  </a:cubicBezTo>
                  <a:cubicBezTo>
                    <a:pt x="869662" y="627788"/>
                    <a:pt x="870043" y="627586"/>
                    <a:pt x="870422" y="627377"/>
                  </a:cubicBezTo>
                  <a:cubicBezTo>
                    <a:pt x="872069" y="631100"/>
                    <a:pt x="874221" y="634704"/>
                    <a:pt x="876375" y="638085"/>
                  </a:cubicBezTo>
                  <a:cubicBezTo>
                    <a:pt x="880744" y="645070"/>
                    <a:pt x="886190" y="651263"/>
                    <a:pt x="892016" y="657184"/>
                  </a:cubicBezTo>
                  <a:cubicBezTo>
                    <a:pt x="894738" y="660002"/>
                    <a:pt x="897905" y="662547"/>
                    <a:pt x="901008" y="664991"/>
                  </a:cubicBezTo>
                  <a:cubicBezTo>
                    <a:pt x="906580" y="669386"/>
                    <a:pt x="912406" y="673325"/>
                    <a:pt x="918612" y="676580"/>
                  </a:cubicBezTo>
                  <a:cubicBezTo>
                    <a:pt x="923868" y="679309"/>
                    <a:pt x="929630" y="681152"/>
                    <a:pt x="935203" y="682830"/>
                  </a:cubicBezTo>
                  <a:cubicBezTo>
                    <a:pt x="940269" y="684381"/>
                    <a:pt x="945398" y="685236"/>
                    <a:pt x="950527" y="685705"/>
                  </a:cubicBezTo>
                  <a:cubicBezTo>
                    <a:pt x="954073" y="686078"/>
                    <a:pt x="957556" y="686288"/>
                    <a:pt x="961103" y="686288"/>
                  </a:cubicBezTo>
                  <a:cubicBezTo>
                    <a:pt x="963066" y="686288"/>
                    <a:pt x="965155" y="686224"/>
                    <a:pt x="967182" y="686066"/>
                  </a:cubicBezTo>
                  <a:cubicBezTo>
                    <a:pt x="970094" y="685876"/>
                    <a:pt x="973008" y="685439"/>
                    <a:pt x="975857" y="684862"/>
                  </a:cubicBezTo>
                  <a:cubicBezTo>
                    <a:pt x="976554" y="690220"/>
                    <a:pt x="977947" y="695172"/>
                    <a:pt x="980164" y="700231"/>
                  </a:cubicBezTo>
                  <a:cubicBezTo>
                    <a:pt x="982380" y="705867"/>
                    <a:pt x="985292" y="711661"/>
                    <a:pt x="988776" y="716803"/>
                  </a:cubicBezTo>
                  <a:cubicBezTo>
                    <a:pt x="991498" y="720799"/>
                    <a:pt x="994918" y="724548"/>
                    <a:pt x="998147" y="728151"/>
                  </a:cubicBezTo>
                  <a:cubicBezTo>
                    <a:pt x="999921" y="729975"/>
                    <a:pt x="1001504" y="731799"/>
                    <a:pt x="1003276" y="733496"/>
                  </a:cubicBezTo>
                  <a:cubicBezTo>
                    <a:pt x="1006760" y="737023"/>
                    <a:pt x="1011192" y="739695"/>
                    <a:pt x="1015372" y="742241"/>
                  </a:cubicBezTo>
                  <a:cubicBezTo>
                    <a:pt x="1020881" y="745553"/>
                    <a:pt x="1026896" y="748022"/>
                    <a:pt x="1032849" y="750258"/>
                  </a:cubicBezTo>
                  <a:cubicBezTo>
                    <a:pt x="1043488" y="754298"/>
                    <a:pt x="1054632" y="756824"/>
                    <a:pt x="1066031" y="758002"/>
                  </a:cubicBezTo>
                  <a:cubicBezTo>
                    <a:pt x="1069197" y="758351"/>
                    <a:pt x="1072363" y="758585"/>
                    <a:pt x="1075656" y="758642"/>
                  </a:cubicBezTo>
                  <a:cubicBezTo>
                    <a:pt x="1078696" y="758642"/>
                    <a:pt x="1081799" y="758084"/>
                    <a:pt x="1084838" y="757521"/>
                  </a:cubicBezTo>
                  <a:cubicBezTo>
                    <a:pt x="1090918" y="756470"/>
                    <a:pt x="1096680" y="754627"/>
                    <a:pt x="1102442" y="752176"/>
                  </a:cubicBezTo>
                  <a:cubicBezTo>
                    <a:pt x="1102759" y="752018"/>
                    <a:pt x="1103139" y="751898"/>
                    <a:pt x="1103456" y="751752"/>
                  </a:cubicBezTo>
                  <a:cubicBezTo>
                    <a:pt x="1104026" y="752930"/>
                    <a:pt x="1104722" y="754209"/>
                    <a:pt x="1105355" y="755412"/>
                  </a:cubicBezTo>
                  <a:cubicBezTo>
                    <a:pt x="1105989" y="756824"/>
                    <a:pt x="1106812" y="758173"/>
                    <a:pt x="1107572" y="759433"/>
                  </a:cubicBezTo>
                  <a:cubicBezTo>
                    <a:pt x="1109978" y="763429"/>
                    <a:pt x="1112764" y="767032"/>
                    <a:pt x="1116121" y="770262"/>
                  </a:cubicBezTo>
                  <a:cubicBezTo>
                    <a:pt x="1117387" y="771465"/>
                    <a:pt x="1118654" y="772541"/>
                    <a:pt x="1119983" y="773517"/>
                  </a:cubicBezTo>
                  <a:cubicBezTo>
                    <a:pt x="1120933" y="774302"/>
                    <a:pt x="1121883" y="775011"/>
                    <a:pt x="1122833" y="775632"/>
                  </a:cubicBezTo>
                  <a:cubicBezTo>
                    <a:pt x="1119857" y="779089"/>
                    <a:pt x="1117450" y="783104"/>
                    <a:pt x="1114981" y="786922"/>
                  </a:cubicBezTo>
                  <a:cubicBezTo>
                    <a:pt x="1111498" y="792267"/>
                    <a:pt x="1108965" y="797903"/>
                    <a:pt x="1107128" y="804033"/>
                  </a:cubicBezTo>
                  <a:cubicBezTo>
                    <a:pt x="1106115" y="807699"/>
                    <a:pt x="1105419" y="811574"/>
                    <a:pt x="1104976" y="815380"/>
                  </a:cubicBezTo>
                  <a:cubicBezTo>
                    <a:pt x="1104216" y="820313"/>
                    <a:pt x="1103583" y="825240"/>
                    <a:pt x="1103646" y="830236"/>
                  </a:cubicBezTo>
                  <a:cubicBezTo>
                    <a:pt x="1103709" y="834688"/>
                    <a:pt x="1104532" y="839273"/>
                    <a:pt x="1105989" y="843490"/>
                  </a:cubicBezTo>
                  <a:cubicBezTo>
                    <a:pt x="1108332" y="850183"/>
                    <a:pt x="1112384" y="855756"/>
                    <a:pt x="1117577" y="860543"/>
                  </a:cubicBezTo>
                  <a:cubicBezTo>
                    <a:pt x="1120110" y="862950"/>
                    <a:pt x="1122896" y="865261"/>
                    <a:pt x="1125810" y="867382"/>
                  </a:cubicBezTo>
                  <a:cubicBezTo>
                    <a:pt x="1122009" y="869719"/>
                    <a:pt x="1118210" y="872100"/>
                    <a:pt x="1114664" y="874854"/>
                  </a:cubicBezTo>
                  <a:cubicBezTo>
                    <a:pt x="1110041" y="878375"/>
                    <a:pt x="1105672" y="882245"/>
                    <a:pt x="1101176" y="886038"/>
                  </a:cubicBezTo>
                  <a:cubicBezTo>
                    <a:pt x="1098390" y="888317"/>
                    <a:pt x="1095604" y="890552"/>
                    <a:pt x="1093071" y="892959"/>
                  </a:cubicBezTo>
                  <a:cubicBezTo>
                    <a:pt x="1090158" y="895568"/>
                    <a:pt x="1087498" y="898303"/>
                    <a:pt x="1084711" y="901058"/>
                  </a:cubicBezTo>
                  <a:cubicBezTo>
                    <a:pt x="1078696" y="907188"/>
                    <a:pt x="1073313" y="914027"/>
                    <a:pt x="1068501" y="921069"/>
                  </a:cubicBezTo>
                  <a:cubicBezTo>
                    <a:pt x="1066411" y="924032"/>
                    <a:pt x="1064511" y="927059"/>
                    <a:pt x="1062611" y="930162"/>
                  </a:cubicBezTo>
                  <a:cubicBezTo>
                    <a:pt x="1060395" y="933885"/>
                    <a:pt x="1058812" y="937907"/>
                    <a:pt x="1057229" y="941928"/>
                  </a:cubicBezTo>
                  <a:cubicBezTo>
                    <a:pt x="1054759" y="948558"/>
                    <a:pt x="1052606" y="955188"/>
                    <a:pt x="1051466" y="962147"/>
                  </a:cubicBezTo>
                  <a:cubicBezTo>
                    <a:pt x="1050580" y="967017"/>
                    <a:pt x="1050263" y="971943"/>
                    <a:pt x="1049946" y="976870"/>
                  </a:cubicBezTo>
                  <a:cubicBezTo>
                    <a:pt x="1049630" y="981328"/>
                    <a:pt x="1049820" y="985888"/>
                    <a:pt x="1050263" y="990345"/>
                  </a:cubicBezTo>
                  <a:cubicBezTo>
                    <a:pt x="1051593" y="1004714"/>
                    <a:pt x="1060649" y="1016188"/>
                    <a:pt x="1070654" y="1026054"/>
                  </a:cubicBezTo>
                  <a:cubicBezTo>
                    <a:pt x="1058685" y="1031766"/>
                    <a:pt x="1047351" y="1038750"/>
                    <a:pt x="1036332" y="1045938"/>
                  </a:cubicBezTo>
                  <a:cubicBezTo>
                    <a:pt x="1029303" y="1050516"/>
                    <a:pt x="1022021" y="1055031"/>
                    <a:pt x="1015435" y="1060395"/>
                  </a:cubicBezTo>
                  <a:cubicBezTo>
                    <a:pt x="1008849" y="1065809"/>
                    <a:pt x="1002327" y="1071375"/>
                    <a:pt x="996944" y="1077999"/>
                  </a:cubicBezTo>
                  <a:cubicBezTo>
                    <a:pt x="991182" y="1085047"/>
                    <a:pt x="985673" y="1092297"/>
                    <a:pt x="980860" y="1099979"/>
                  </a:cubicBezTo>
                  <a:cubicBezTo>
                    <a:pt x="976364" y="1107236"/>
                    <a:pt x="971995" y="1114562"/>
                    <a:pt x="967688" y="1122016"/>
                  </a:cubicBezTo>
                  <a:cubicBezTo>
                    <a:pt x="965789" y="1125340"/>
                    <a:pt x="963952" y="1128652"/>
                    <a:pt x="962306" y="1132053"/>
                  </a:cubicBezTo>
                  <a:cubicBezTo>
                    <a:pt x="960153" y="1136207"/>
                    <a:pt x="958697" y="1140728"/>
                    <a:pt x="957430" y="1145224"/>
                  </a:cubicBezTo>
                  <a:cubicBezTo>
                    <a:pt x="955847" y="1150360"/>
                    <a:pt x="955530" y="1155932"/>
                    <a:pt x="954896" y="1161359"/>
                  </a:cubicBezTo>
                  <a:cubicBezTo>
                    <a:pt x="954327" y="1166419"/>
                    <a:pt x="953757" y="1171491"/>
                    <a:pt x="953377" y="1176563"/>
                  </a:cubicBezTo>
                  <a:cubicBezTo>
                    <a:pt x="953187" y="1181718"/>
                    <a:pt x="952997" y="1186797"/>
                    <a:pt x="953694" y="1192014"/>
                  </a:cubicBezTo>
                  <a:cubicBezTo>
                    <a:pt x="954200" y="1196371"/>
                    <a:pt x="955023" y="1200532"/>
                    <a:pt x="956670" y="1204635"/>
                  </a:cubicBezTo>
                  <a:cubicBezTo>
                    <a:pt x="958253" y="1208283"/>
                    <a:pt x="960153" y="1211816"/>
                    <a:pt x="962116" y="1215343"/>
                  </a:cubicBezTo>
                  <a:cubicBezTo>
                    <a:pt x="963699" y="1218218"/>
                    <a:pt x="965725" y="1221036"/>
                    <a:pt x="967688" y="1223708"/>
                  </a:cubicBezTo>
                  <a:cubicBezTo>
                    <a:pt x="970031" y="1226818"/>
                    <a:pt x="972437" y="1229844"/>
                    <a:pt x="975161" y="1232599"/>
                  </a:cubicBezTo>
                  <a:cubicBezTo>
                    <a:pt x="976997" y="1234416"/>
                    <a:pt x="979593" y="1236348"/>
                    <a:pt x="981809" y="1237671"/>
                  </a:cubicBezTo>
                  <a:cubicBezTo>
                    <a:pt x="984342" y="1239229"/>
                    <a:pt x="987002" y="1240489"/>
                    <a:pt x="989725" y="1241692"/>
                  </a:cubicBezTo>
                  <a:cubicBezTo>
                    <a:pt x="989028" y="1246853"/>
                    <a:pt x="988585" y="1252052"/>
                    <a:pt x="988142" y="1257251"/>
                  </a:cubicBezTo>
                  <a:cubicBezTo>
                    <a:pt x="987826" y="1261639"/>
                    <a:pt x="987572" y="1265996"/>
                    <a:pt x="987699" y="1270416"/>
                  </a:cubicBezTo>
                  <a:cubicBezTo>
                    <a:pt x="987889" y="1274754"/>
                    <a:pt x="988776" y="1279104"/>
                    <a:pt x="989788" y="1283328"/>
                  </a:cubicBezTo>
                  <a:cubicBezTo>
                    <a:pt x="990928" y="1288337"/>
                    <a:pt x="993651" y="1293061"/>
                    <a:pt x="995995" y="1297639"/>
                  </a:cubicBezTo>
                  <a:cubicBezTo>
                    <a:pt x="998084" y="1301718"/>
                    <a:pt x="1000490" y="1305738"/>
                    <a:pt x="1002897" y="1309677"/>
                  </a:cubicBezTo>
                  <a:cubicBezTo>
                    <a:pt x="1004859" y="1312932"/>
                    <a:pt x="1006886" y="1316016"/>
                    <a:pt x="1009039" y="1319144"/>
                  </a:cubicBezTo>
                  <a:cubicBezTo>
                    <a:pt x="1011572" y="1322855"/>
                    <a:pt x="1014485" y="1326249"/>
                    <a:pt x="1017714" y="1329359"/>
                  </a:cubicBezTo>
                  <a:cubicBezTo>
                    <a:pt x="1019741" y="1331245"/>
                    <a:pt x="1022274" y="1332936"/>
                    <a:pt x="1024617" y="1334494"/>
                  </a:cubicBezTo>
                  <a:cubicBezTo>
                    <a:pt x="1027530" y="1336375"/>
                    <a:pt x="1030443" y="1338078"/>
                    <a:pt x="1033546" y="1339630"/>
                  </a:cubicBezTo>
                  <a:cubicBezTo>
                    <a:pt x="1040638" y="1343296"/>
                    <a:pt x="1048300" y="1345905"/>
                    <a:pt x="1055963" y="1348432"/>
                  </a:cubicBezTo>
                  <a:cubicBezTo>
                    <a:pt x="1060268" y="1349901"/>
                    <a:pt x="1064511" y="1351193"/>
                    <a:pt x="1068880" y="1352453"/>
                  </a:cubicBezTo>
                  <a:cubicBezTo>
                    <a:pt x="1077049" y="1354707"/>
                    <a:pt x="1085282" y="1356556"/>
                    <a:pt x="1093514" y="1357880"/>
                  </a:cubicBezTo>
                  <a:cubicBezTo>
                    <a:pt x="1100733" y="1359083"/>
                    <a:pt x="1107952" y="1359995"/>
                    <a:pt x="1115234" y="1360577"/>
                  </a:cubicBezTo>
                  <a:cubicBezTo>
                    <a:pt x="1118147" y="1360799"/>
                    <a:pt x="1121060" y="1360926"/>
                    <a:pt x="1123973" y="1360926"/>
                  </a:cubicBezTo>
                  <a:cubicBezTo>
                    <a:pt x="1133155" y="1360926"/>
                    <a:pt x="1142274" y="1359849"/>
                    <a:pt x="1151392" y="1358234"/>
                  </a:cubicBezTo>
                  <a:cubicBezTo>
                    <a:pt x="1156205" y="1357322"/>
                    <a:pt x="1160954" y="1356176"/>
                    <a:pt x="1165703" y="1354707"/>
                  </a:cubicBezTo>
                  <a:cubicBezTo>
                    <a:pt x="1171213" y="1352953"/>
                    <a:pt x="1176469" y="1350338"/>
                    <a:pt x="1181788" y="1347894"/>
                  </a:cubicBezTo>
                  <a:cubicBezTo>
                    <a:pt x="1187297" y="1345265"/>
                    <a:pt x="1192616" y="1342099"/>
                    <a:pt x="1197935" y="1339066"/>
                  </a:cubicBezTo>
                  <a:cubicBezTo>
                    <a:pt x="1201418" y="1337021"/>
                    <a:pt x="1205028" y="1334849"/>
                    <a:pt x="1208574" y="1332733"/>
                  </a:cubicBezTo>
                  <a:cubicBezTo>
                    <a:pt x="1212437" y="1330391"/>
                    <a:pt x="1215920" y="1327516"/>
                    <a:pt x="1219592" y="1324755"/>
                  </a:cubicBezTo>
                  <a:cubicBezTo>
                    <a:pt x="1223012" y="1322171"/>
                    <a:pt x="1226305" y="1319410"/>
                    <a:pt x="1229597" y="1316516"/>
                  </a:cubicBezTo>
                  <a:cubicBezTo>
                    <a:pt x="1234537" y="1312147"/>
                    <a:pt x="1239413" y="1307790"/>
                    <a:pt x="1243339" y="1302490"/>
                  </a:cubicBezTo>
                  <a:cubicBezTo>
                    <a:pt x="1244226" y="1303212"/>
                    <a:pt x="1245049" y="1303839"/>
                    <a:pt x="1245872" y="1304478"/>
                  </a:cubicBezTo>
                  <a:cubicBezTo>
                    <a:pt x="1250178" y="1307626"/>
                    <a:pt x="1254864" y="1310114"/>
                    <a:pt x="1259740" y="1312286"/>
                  </a:cubicBezTo>
                  <a:cubicBezTo>
                    <a:pt x="1262210" y="1313483"/>
                    <a:pt x="1264996" y="1314484"/>
                    <a:pt x="1267655" y="1315459"/>
                  </a:cubicBezTo>
                  <a:cubicBezTo>
                    <a:pt x="1270125" y="1316390"/>
                    <a:pt x="1272531" y="1317365"/>
                    <a:pt x="1275001" y="1318062"/>
                  </a:cubicBezTo>
                  <a:cubicBezTo>
                    <a:pt x="1284310" y="1320905"/>
                    <a:pt x="1293556" y="1323640"/>
                    <a:pt x="1302927" y="1326249"/>
                  </a:cubicBezTo>
                  <a:cubicBezTo>
                    <a:pt x="1306663" y="1327300"/>
                    <a:pt x="1310526" y="1328092"/>
                    <a:pt x="1314262" y="1329004"/>
                  </a:cubicBezTo>
                  <a:cubicBezTo>
                    <a:pt x="1318251" y="1329916"/>
                    <a:pt x="1321988" y="1330682"/>
                    <a:pt x="1326041" y="1331410"/>
                  </a:cubicBezTo>
                  <a:cubicBezTo>
                    <a:pt x="1331297" y="1332233"/>
                    <a:pt x="1336616" y="1333297"/>
                    <a:pt x="1341998" y="1333791"/>
                  </a:cubicBezTo>
                  <a:cubicBezTo>
                    <a:pt x="1346938" y="1334203"/>
                    <a:pt x="1351814" y="1334621"/>
                    <a:pt x="1356816" y="1335051"/>
                  </a:cubicBezTo>
                  <a:cubicBezTo>
                    <a:pt x="1360235" y="1335406"/>
                    <a:pt x="1363592" y="1335463"/>
                    <a:pt x="1367075" y="1335551"/>
                  </a:cubicBezTo>
                  <a:cubicBezTo>
                    <a:pt x="1372900" y="1335779"/>
                    <a:pt x="1378663" y="1335925"/>
                    <a:pt x="1384426" y="1335925"/>
                  </a:cubicBezTo>
                  <a:cubicBezTo>
                    <a:pt x="1385692" y="1335925"/>
                    <a:pt x="1386832" y="1335900"/>
                    <a:pt x="1387972" y="1335900"/>
                  </a:cubicBezTo>
                  <a:cubicBezTo>
                    <a:pt x="1399687" y="1335697"/>
                    <a:pt x="1411275" y="1334082"/>
                    <a:pt x="1422611" y="1331822"/>
                  </a:cubicBezTo>
                  <a:cubicBezTo>
                    <a:pt x="1434516" y="1329479"/>
                    <a:pt x="1446104" y="1325958"/>
                    <a:pt x="1457439" y="1321588"/>
                  </a:cubicBezTo>
                  <a:cubicBezTo>
                    <a:pt x="1477196" y="1313901"/>
                    <a:pt x="1495117" y="1302838"/>
                    <a:pt x="1511644" y="1289806"/>
                  </a:cubicBezTo>
                  <a:cubicBezTo>
                    <a:pt x="1515443" y="1286849"/>
                    <a:pt x="1519243" y="1283892"/>
                    <a:pt x="1522979" y="1280928"/>
                  </a:cubicBezTo>
                  <a:cubicBezTo>
                    <a:pt x="1532225" y="1273741"/>
                    <a:pt x="1540584" y="1265578"/>
                    <a:pt x="1548309" y="1256833"/>
                  </a:cubicBezTo>
                  <a:cubicBezTo>
                    <a:pt x="1553501" y="1251077"/>
                    <a:pt x="1558187" y="1244859"/>
                    <a:pt x="1562684" y="1238526"/>
                  </a:cubicBezTo>
                  <a:cubicBezTo>
                    <a:pt x="1565216" y="1234923"/>
                    <a:pt x="1568066" y="1231339"/>
                    <a:pt x="1570409" y="1227520"/>
                  </a:cubicBezTo>
                  <a:cubicBezTo>
                    <a:pt x="1573132" y="1223297"/>
                    <a:pt x="1575792" y="1219067"/>
                    <a:pt x="1578515" y="1214849"/>
                  </a:cubicBezTo>
                  <a:cubicBezTo>
                    <a:pt x="1580795" y="1211322"/>
                    <a:pt x="1582567" y="1207516"/>
                    <a:pt x="1584594" y="1203907"/>
                  </a:cubicBezTo>
                  <a:cubicBezTo>
                    <a:pt x="1593776" y="1186942"/>
                    <a:pt x="1600804" y="1169110"/>
                    <a:pt x="1605491" y="1150360"/>
                  </a:cubicBezTo>
                  <a:cubicBezTo>
                    <a:pt x="1609037" y="1136568"/>
                    <a:pt x="1610810" y="1122130"/>
                    <a:pt x="1612393" y="1107939"/>
                  </a:cubicBezTo>
                  <a:cubicBezTo>
                    <a:pt x="1613469" y="1098452"/>
                    <a:pt x="1614103" y="1088853"/>
                    <a:pt x="1613280" y="1079335"/>
                  </a:cubicBezTo>
                  <a:cubicBezTo>
                    <a:pt x="1612709" y="1071230"/>
                    <a:pt x="1612203" y="1063194"/>
                    <a:pt x="1610177" y="1055322"/>
                  </a:cubicBezTo>
                  <a:cubicBezTo>
                    <a:pt x="1608657" y="1049889"/>
                    <a:pt x="1606377" y="1044652"/>
                    <a:pt x="1604161" y="1039517"/>
                  </a:cubicBezTo>
                  <a:cubicBezTo>
                    <a:pt x="1603021" y="1036718"/>
                    <a:pt x="1601628" y="1033969"/>
                    <a:pt x="1600298" y="1031209"/>
                  </a:cubicBezTo>
                  <a:cubicBezTo>
                    <a:pt x="1597195" y="1024661"/>
                    <a:pt x="1594092" y="1018119"/>
                    <a:pt x="1590420" y="1011901"/>
                  </a:cubicBezTo>
                  <a:cubicBezTo>
                    <a:pt x="1586367" y="1005125"/>
                    <a:pt x="1581301" y="999350"/>
                    <a:pt x="1575665" y="994006"/>
                  </a:cubicBezTo>
                  <a:cubicBezTo>
                    <a:pt x="1575982" y="993860"/>
                    <a:pt x="1576172" y="993657"/>
                    <a:pt x="1576488" y="993423"/>
                  </a:cubicBezTo>
                  <a:cubicBezTo>
                    <a:pt x="1581364" y="990276"/>
                    <a:pt x="1585860" y="986470"/>
                    <a:pt x="1590357" y="982651"/>
                  </a:cubicBezTo>
                  <a:cubicBezTo>
                    <a:pt x="1594535" y="979131"/>
                    <a:pt x="1598272" y="975255"/>
                    <a:pt x="1601818" y="971095"/>
                  </a:cubicBezTo>
                  <a:cubicBezTo>
                    <a:pt x="1605617" y="966668"/>
                    <a:pt x="1608847" y="961875"/>
                    <a:pt x="1612076" y="957069"/>
                  </a:cubicBezTo>
                  <a:cubicBezTo>
                    <a:pt x="1615686" y="951521"/>
                    <a:pt x="1618916" y="945664"/>
                    <a:pt x="1621829" y="939667"/>
                  </a:cubicBezTo>
                  <a:cubicBezTo>
                    <a:pt x="1626957" y="929104"/>
                    <a:pt x="1631074" y="917978"/>
                    <a:pt x="1634050" y="906694"/>
                  </a:cubicBezTo>
                  <a:cubicBezTo>
                    <a:pt x="1636710" y="896549"/>
                    <a:pt x="1637723" y="885848"/>
                    <a:pt x="1638293" y="875412"/>
                  </a:cubicBezTo>
                  <a:cubicBezTo>
                    <a:pt x="1638736" y="868864"/>
                    <a:pt x="1639053" y="862361"/>
                    <a:pt x="1638862" y="855819"/>
                  </a:cubicBezTo>
                  <a:cubicBezTo>
                    <a:pt x="1638736" y="850183"/>
                    <a:pt x="1637786" y="844548"/>
                    <a:pt x="1636900" y="839057"/>
                  </a:cubicBezTo>
                  <a:cubicBezTo>
                    <a:pt x="1635950" y="833839"/>
                    <a:pt x="1634873" y="828761"/>
                    <a:pt x="1633353" y="823758"/>
                  </a:cubicBezTo>
                  <a:cubicBezTo>
                    <a:pt x="1632530" y="821219"/>
                    <a:pt x="1631897" y="818762"/>
                    <a:pt x="1631074" y="816292"/>
                  </a:cubicBezTo>
                  <a:cubicBezTo>
                    <a:pt x="1630504" y="814449"/>
                    <a:pt x="1629744" y="812778"/>
                    <a:pt x="1629111" y="811074"/>
                  </a:cubicBezTo>
                  <a:cubicBezTo>
                    <a:pt x="1627655" y="807199"/>
                    <a:pt x="1625818" y="803469"/>
                    <a:pt x="1624172" y="799720"/>
                  </a:cubicBezTo>
                  <a:cubicBezTo>
                    <a:pt x="1621069" y="793179"/>
                    <a:pt x="1618156" y="786549"/>
                    <a:pt x="1613976" y="780647"/>
                  </a:cubicBezTo>
                  <a:cubicBezTo>
                    <a:pt x="1610493" y="775777"/>
                    <a:pt x="1606377" y="771345"/>
                    <a:pt x="1602071" y="767178"/>
                  </a:cubicBezTo>
                  <a:cubicBezTo>
                    <a:pt x="1597449" y="762745"/>
                    <a:pt x="1592003" y="759003"/>
                    <a:pt x="1586683" y="755412"/>
                  </a:cubicBezTo>
                  <a:cubicBezTo>
                    <a:pt x="1579971" y="750815"/>
                    <a:pt x="1572689" y="747167"/>
                    <a:pt x="1565090" y="744273"/>
                  </a:cubicBezTo>
                  <a:cubicBezTo>
                    <a:pt x="1565153" y="744210"/>
                    <a:pt x="1565343" y="744064"/>
                    <a:pt x="1565406" y="743912"/>
                  </a:cubicBezTo>
                  <a:cubicBezTo>
                    <a:pt x="1571106" y="736807"/>
                    <a:pt x="1575792" y="729063"/>
                    <a:pt x="1580478" y="721318"/>
                  </a:cubicBezTo>
                  <a:cubicBezTo>
                    <a:pt x="1585164" y="713549"/>
                    <a:pt x="1588773" y="705158"/>
                    <a:pt x="1591623" y="696641"/>
                  </a:cubicBezTo>
                  <a:cubicBezTo>
                    <a:pt x="1594789" y="687408"/>
                    <a:pt x="1595739" y="677549"/>
                    <a:pt x="1596815" y="667892"/>
                  </a:cubicBezTo>
                  <a:cubicBezTo>
                    <a:pt x="1597322" y="663111"/>
                    <a:pt x="1597828" y="658247"/>
                    <a:pt x="1598209" y="653435"/>
                  </a:cubicBezTo>
                  <a:cubicBezTo>
                    <a:pt x="1598461" y="651611"/>
                    <a:pt x="1598461" y="649851"/>
                    <a:pt x="1598652" y="648008"/>
                  </a:cubicBezTo>
                  <a:cubicBezTo>
                    <a:pt x="1598715" y="647033"/>
                    <a:pt x="1598778" y="646064"/>
                    <a:pt x="1598842" y="645070"/>
                  </a:cubicBezTo>
                  <a:cubicBezTo>
                    <a:pt x="1599095" y="641542"/>
                    <a:pt x="1598842" y="638231"/>
                    <a:pt x="1598209" y="634773"/>
                  </a:cubicBezTo>
                  <a:cubicBezTo>
                    <a:pt x="1596942" y="629403"/>
                    <a:pt x="1594789" y="624622"/>
                    <a:pt x="1592446" y="619696"/>
                  </a:cubicBezTo>
                  <a:cubicBezTo>
                    <a:pt x="1590357" y="615117"/>
                    <a:pt x="1587507" y="610969"/>
                    <a:pt x="1584467" y="606929"/>
                  </a:cubicBezTo>
                  <a:cubicBezTo>
                    <a:pt x="1580035" y="600945"/>
                    <a:pt x="1574715" y="595664"/>
                    <a:pt x="1569459" y="590383"/>
                  </a:cubicBezTo>
                  <a:cubicBezTo>
                    <a:pt x="1563950" y="584829"/>
                    <a:pt x="1557935" y="580099"/>
                    <a:pt x="1551539" y="575654"/>
                  </a:cubicBezTo>
                  <a:cubicBezTo>
                    <a:pt x="1546409" y="572196"/>
                    <a:pt x="1541280" y="568814"/>
                    <a:pt x="1535644" y="566288"/>
                  </a:cubicBezTo>
                  <a:cubicBezTo>
                    <a:pt x="1523803" y="560924"/>
                    <a:pt x="1510948" y="558961"/>
                    <a:pt x="1498093" y="558106"/>
                  </a:cubicBezTo>
                  <a:cubicBezTo>
                    <a:pt x="1498219" y="557897"/>
                    <a:pt x="1498410" y="557695"/>
                    <a:pt x="1498536" y="557467"/>
                  </a:cubicBezTo>
                  <a:cubicBezTo>
                    <a:pt x="1503412" y="550507"/>
                    <a:pt x="1507781" y="543168"/>
                    <a:pt x="1512404" y="535981"/>
                  </a:cubicBezTo>
                  <a:cubicBezTo>
                    <a:pt x="1516710" y="529003"/>
                    <a:pt x="1519877" y="521543"/>
                    <a:pt x="1523296" y="514064"/>
                  </a:cubicBezTo>
                  <a:cubicBezTo>
                    <a:pt x="1524246" y="512158"/>
                    <a:pt x="1524879" y="509980"/>
                    <a:pt x="1525639" y="507998"/>
                  </a:cubicBezTo>
                  <a:cubicBezTo>
                    <a:pt x="1526652" y="505408"/>
                    <a:pt x="1527729" y="502736"/>
                    <a:pt x="1528741" y="500101"/>
                  </a:cubicBezTo>
                  <a:cubicBezTo>
                    <a:pt x="1530262" y="495960"/>
                    <a:pt x="1531465" y="491590"/>
                    <a:pt x="1532858" y="487284"/>
                  </a:cubicBezTo>
                  <a:cubicBezTo>
                    <a:pt x="1534125" y="483282"/>
                    <a:pt x="1534884" y="479058"/>
                    <a:pt x="1536024" y="474955"/>
                  </a:cubicBezTo>
                  <a:cubicBezTo>
                    <a:pt x="1537101" y="470440"/>
                    <a:pt x="1537924" y="465805"/>
                    <a:pt x="1538684" y="461283"/>
                  </a:cubicBezTo>
                  <a:cubicBezTo>
                    <a:pt x="1539634" y="455856"/>
                    <a:pt x="1539950" y="450366"/>
                    <a:pt x="1539634" y="444946"/>
                  </a:cubicBezTo>
                  <a:cubicBezTo>
                    <a:pt x="1539507" y="441919"/>
                    <a:pt x="1538684" y="438810"/>
                    <a:pt x="1538114" y="435852"/>
                  </a:cubicBezTo>
                  <a:cubicBezTo>
                    <a:pt x="1537607" y="433117"/>
                    <a:pt x="1536720" y="430343"/>
                    <a:pt x="1536024" y="427671"/>
                  </a:cubicBezTo>
                  <a:cubicBezTo>
                    <a:pt x="1534567" y="422675"/>
                    <a:pt x="1532605" y="417951"/>
                    <a:pt x="1530388" y="413163"/>
                  </a:cubicBezTo>
                  <a:cubicBezTo>
                    <a:pt x="1528868" y="410054"/>
                    <a:pt x="1526969" y="407034"/>
                    <a:pt x="1525132" y="404070"/>
                  </a:cubicBezTo>
                  <a:cubicBezTo>
                    <a:pt x="1520636" y="396528"/>
                    <a:pt x="1515000" y="389987"/>
                    <a:pt x="1508795" y="383648"/>
                  </a:cubicBezTo>
                  <a:cubicBezTo>
                    <a:pt x="1505122" y="379779"/>
                    <a:pt x="1500183" y="376644"/>
                    <a:pt x="1495686" y="373624"/>
                  </a:cubicBezTo>
                  <a:cubicBezTo>
                    <a:pt x="1492710" y="371572"/>
                    <a:pt x="1489417" y="369685"/>
                    <a:pt x="1486188" y="367779"/>
                  </a:cubicBezTo>
                  <a:cubicBezTo>
                    <a:pt x="1478779" y="363346"/>
                    <a:pt x="1470927" y="359680"/>
                    <a:pt x="1463074" y="356102"/>
                  </a:cubicBezTo>
                  <a:cubicBezTo>
                    <a:pt x="1457945" y="353695"/>
                    <a:pt x="1452436" y="351935"/>
                    <a:pt x="1447054" y="350175"/>
                  </a:cubicBezTo>
                  <a:cubicBezTo>
                    <a:pt x="1441291" y="348186"/>
                    <a:pt x="1435338" y="346629"/>
                    <a:pt x="1429386" y="345305"/>
                  </a:cubicBezTo>
                  <a:cubicBezTo>
                    <a:pt x="1418874" y="342842"/>
                    <a:pt x="1407855" y="341493"/>
                    <a:pt x="1396964" y="340866"/>
                  </a:cubicBezTo>
                  <a:cubicBezTo>
                    <a:pt x="1387592" y="340372"/>
                    <a:pt x="1378093" y="339878"/>
                    <a:pt x="1368658" y="339524"/>
                  </a:cubicBezTo>
                  <a:cubicBezTo>
                    <a:pt x="1365681" y="339397"/>
                    <a:pt x="1362642" y="339359"/>
                    <a:pt x="1359539" y="339359"/>
                  </a:cubicBezTo>
                  <a:cubicBezTo>
                    <a:pt x="1354157" y="339359"/>
                    <a:pt x="1348711" y="339524"/>
                    <a:pt x="1343265" y="339789"/>
                  </a:cubicBezTo>
                  <a:cubicBezTo>
                    <a:pt x="1335666" y="340169"/>
                    <a:pt x="1328194" y="341373"/>
                    <a:pt x="1320721" y="342633"/>
                  </a:cubicBezTo>
                  <a:cubicBezTo>
                    <a:pt x="1321228" y="341784"/>
                    <a:pt x="1321671" y="340866"/>
                    <a:pt x="1322178" y="339960"/>
                  </a:cubicBezTo>
                  <a:cubicBezTo>
                    <a:pt x="1326230" y="332425"/>
                    <a:pt x="1330347" y="324801"/>
                    <a:pt x="1334336" y="317195"/>
                  </a:cubicBezTo>
                  <a:cubicBezTo>
                    <a:pt x="1338642" y="309216"/>
                    <a:pt x="1342442" y="301117"/>
                    <a:pt x="1346051" y="292815"/>
                  </a:cubicBezTo>
                  <a:cubicBezTo>
                    <a:pt x="1349661" y="284571"/>
                    <a:pt x="1352700" y="276035"/>
                    <a:pt x="1355170" y="267435"/>
                  </a:cubicBezTo>
                  <a:cubicBezTo>
                    <a:pt x="1357450" y="259342"/>
                    <a:pt x="1358526" y="250945"/>
                    <a:pt x="1359666" y="242625"/>
                  </a:cubicBezTo>
                  <a:cubicBezTo>
                    <a:pt x="1360806" y="232847"/>
                    <a:pt x="1361819" y="222982"/>
                    <a:pt x="1362832" y="213191"/>
                  </a:cubicBezTo>
                  <a:cubicBezTo>
                    <a:pt x="1364036" y="200989"/>
                    <a:pt x="1364225" y="188932"/>
                    <a:pt x="1362642" y="176831"/>
                  </a:cubicBezTo>
                  <a:cubicBezTo>
                    <a:pt x="1361819" y="170910"/>
                    <a:pt x="1360616" y="165065"/>
                    <a:pt x="1358969" y="159347"/>
                  </a:cubicBezTo>
                  <a:cubicBezTo>
                    <a:pt x="1357133" y="152577"/>
                    <a:pt x="1354347" y="146169"/>
                    <a:pt x="1351371" y="139748"/>
                  </a:cubicBezTo>
                  <a:cubicBezTo>
                    <a:pt x="1348774" y="134201"/>
                    <a:pt x="1345988" y="128692"/>
                    <a:pt x="1343265" y="123201"/>
                  </a:cubicBezTo>
                  <a:cubicBezTo>
                    <a:pt x="1338768" y="114602"/>
                    <a:pt x="1333640" y="106484"/>
                    <a:pt x="1327624" y="98885"/>
                  </a:cubicBezTo>
                  <a:cubicBezTo>
                    <a:pt x="1324078" y="94307"/>
                    <a:pt x="1320215" y="89937"/>
                    <a:pt x="1316099" y="85853"/>
                  </a:cubicBezTo>
                  <a:cubicBezTo>
                    <a:pt x="1312173" y="81831"/>
                    <a:pt x="1307740" y="78520"/>
                    <a:pt x="1303307" y="75208"/>
                  </a:cubicBezTo>
                  <a:cubicBezTo>
                    <a:pt x="1294125" y="68432"/>
                    <a:pt x="1284310" y="62733"/>
                    <a:pt x="1273798" y="58224"/>
                  </a:cubicBezTo>
                  <a:cubicBezTo>
                    <a:pt x="1262653" y="53576"/>
                    <a:pt x="1251001" y="50619"/>
                    <a:pt x="1238970" y="49770"/>
                  </a:cubicBezTo>
                  <a:cubicBezTo>
                    <a:pt x="1236500" y="49581"/>
                    <a:pt x="1234031" y="49498"/>
                    <a:pt x="1231561" y="49498"/>
                  </a:cubicBezTo>
                  <a:cubicBezTo>
                    <a:pt x="1220669" y="49498"/>
                    <a:pt x="1209967" y="51157"/>
                    <a:pt x="1199329" y="53576"/>
                  </a:cubicBezTo>
                  <a:cubicBezTo>
                    <a:pt x="1190337" y="55552"/>
                    <a:pt x="1181598" y="58661"/>
                    <a:pt x="1172986" y="61682"/>
                  </a:cubicBezTo>
                  <a:cubicBezTo>
                    <a:pt x="1164627" y="64500"/>
                    <a:pt x="1156522" y="68021"/>
                    <a:pt x="1148416" y="71478"/>
                  </a:cubicBezTo>
                  <a:cubicBezTo>
                    <a:pt x="1132331" y="78374"/>
                    <a:pt x="1116881" y="86625"/>
                    <a:pt x="1101936" y="95718"/>
                  </a:cubicBezTo>
                  <a:cubicBezTo>
                    <a:pt x="1097820" y="98175"/>
                    <a:pt x="1094021" y="100727"/>
                    <a:pt x="1090158" y="103400"/>
                  </a:cubicBezTo>
                  <a:cubicBezTo>
                    <a:pt x="1086548" y="105863"/>
                    <a:pt x="1083002" y="108536"/>
                    <a:pt x="1079582" y="111144"/>
                  </a:cubicBezTo>
                  <a:cubicBezTo>
                    <a:pt x="1078696" y="111784"/>
                    <a:pt x="1077746" y="112493"/>
                    <a:pt x="1076733" y="113196"/>
                  </a:cubicBezTo>
                  <a:cubicBezTo>
                    <a:pt x="1076986" y="110942"/>
                    <a:pt x="1077176" y="108681"/>
                    <a:pt x="1077366" y="106427"/>
                  </a:cubicBezTo>
                  <a:cubicBezTo>
                    <a:pt x="1078569" y="90577"/>
                    <a:pt x="1075339" y="74790"/>
                    <a:pt x="1069514" y="60143"/>
                  </a:cubicBezTo>
                  <a:cubicBezTo>
                    <a:pt x="1067931" y="56166"/>
                    <a:pt x="1066221" y="52316"/>
                    <a:pt x="1064511" y="48504"/>
                  </a:cubicBezTo>
                  <a:cubicBezTo>
                    <a:pt x="1063434" y="46041"/>
                    <a:pt x="1062168" y="43571"/>
                    <a:pt x="1061092" y="41114"/>
                  </a:cubicBezTo>
                  <a:cubicBezTo>
                    <a:pt x="1058496" y="35972"/>
                    <a:pt x="1054886" y="31584"/>
                    <a:pt x="1051150" y="27290"/>
                  </a:cubicBezTo>
                  <a:cubicBezTo>
                    <a:pt x="1048047" y="23713"/>
                    <a:pt x="1044817" y="20110"/>
                    <a:pt x="1041398" y="16931"/>
                  </a:cubicBezTo>
                  <a:cubicBezTo>
                    <a:pt x="1039561" y="15385"/>
                    <a:pt x="1037598" y="14182"/>
                    <a:pt x="1035698" y="12852"/>
                  </a:cubicBezTo>
                  <a:cubicBezTo>
                    <a:pt x="1034432" y="12067"/>
                    <a:pt x="1033229" y="11301"/>
                    <a:pt x="1031962" y="10680"/>
                  </a:cubicBezTo>
                  <a:cubicBezTo>
                    <a:pt x="1028290" y="8546"/>
                    <a:pt x="1024491" y="6868"/>
                    <a:pt x="1020311" y="5437"/>
                  </a:cubicBezTo>
                  <a:cubicBezTo>
                    <a:pt x="1008343" y="1214"/>
                    <a:pt x="995805" y="-547"/>
                    <a:pt x="98320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25" name="Left Arrow 24">
            <a:hlinkClick r:id="rId6" action="ppaction://hlinksldjump"/>
          </p:cNvPr>
          <p:cNvSpPr/>
          <p:nvPr/>
        </p:nvSpPr>
        <p:spPr>
          <a:xfrm>
            <a:off x="520299" y="6087671"/>
            <a:ext cx="593467" cy="4476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143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  <p:bldP spid="2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54974" y="27023"/>
            <a:ext cx="11891738" cy="706161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EF66280-0E92-48AF-9CDF-610001BD5FE8}"/>
              </a:ext>
            </a:extLst>
          </p:cNvPr>
          <p:cNvGrpSpPr/>
          <p:nvPr/>
        </p:nvGrpSpPr>
        <p:grpSpPr>
          <a:xfrm>
            <a:off x="635243" y="3813304"/>
            <a:ext cx="5460757" cy="1520515"/>
            <a:chOff x="1676400" y="355224"/>
            <a:chExt cx="6953567" cy="793794"/>
          </a:xfrm>
        </p:grpSpPr>
        <p:sp>
          <p:nvSpPr>
            <p:cNvPr id="15" name="Rounded Rectangular Callout 14">
              <a:extLst>
                <a:ext uri="{FF2B5EF4-FFF2-40B4-BE49-F238E27FC236}">
                  <a16:creationId xmlns:a16="http://schemas.microsoft.com/office/drawing/2014/main" id="{B6250DD0-8BA4-4164-8DF7-2865F9CAFF1F}"/>
                </a:ext>
              </a:extLst>
            </p:cNvPr>
            <p:cNvSpPr/>
            <p:nvPr/>
          </p:nvSpPr>
          <p:spPr>
            <a:xfrm>
              <a:off x="1841450" y="355224"/>
              <a:ext cx="6607996" cy="793794"/>
            </a:xfrm>
            <a:prstGeom prst="wedgeRoundRectCallout">
              <a:avLst>
                <a:gd name="adj1" fmla="val 41425"/>
                <a:gd name="adj2" fmla="val 72219"/>
                <a:gd name="adj3" fmla="val 16667"/>
              </a:avLst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D76C05B-C50A-4E03-9275-7B86E2FACC4F}"/>
                </a:ext>
              </a:extLst>
            </p:cNvPr>
            <p:cNvSpPr txBox="1"/>
            <p:nvPr/>
          </p:nvSpPr>
          <p:spPr>
            <a:xfrm>
              <a:off x="1676400" y="382435"/>
              <a:ext cx="695356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4800" dirty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Because he thinks it’s fun.</a:t>
              </a:r>
            </a:p>
          </p:txBody>
        </p:sp>
      </p:grpSp>
      <p:sp>
        <p:nvSpPr>
          <p:cNvPr id="17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76681A66-F9D2-446B-ABB2-F9EDC20D98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9442938D-6047-4678-A031-B32EDC65B5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106B36-E14A-40B0-8860-B6EA0D95F8AB}"/>
              </a:ext>
            </a:extLst>
          </p:cNvPr>
          <p:cNvGrpSpPr/>
          <p:nvPr/>
        </p:nvGrpSpPr>
        <p:grpSpPr>
          <a:xfrm>
            <a:off x="7004543" y="5306633"/>
            <a:ext cx="2611578" cy="910109"/>
            <a:chOff x="281535" y="3860275"/>
            <a:chExt cx="7228017" cy="942856"/>
          </a:xfrm>
        </p:grpSpPr>
        <p:sp>
          <p:nvSpPr>
            <p:cNvPr id="20" name="Rounded Rectangular Callout 15">
              <a:extLst>
                <a:ext uri="{FF2B5EF4-FFF2-40B4-BE49-F238E27FC236}">
                  <a16:creationId xmlns:a16="http://schemas.microsoft.com/office/drawing/2014/main" id="{5F351566-67B2-4CF4-A410-CA02C89C5FBA}"/>
                </a:ext>
              </a:extLst>
            </p:cNvPr>
            <p:cNvSpPr/>
            <p:nvPr/>
          </p:nvSpPr>
          <p:spPr>
            <a:xfrm>
              <a:off x="281535" y="3860275"/>
              <a:ext cx="6577515" cy="942856"/>
            </a:xfrm>
            <a:prstGeom prst="wedgeRoundRectCallout">
              <a:avLst>
                <a:gd name="adj1" fmla="val 74005"/>
                <a:gd name="adj2" fmla="val 6080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1" name="Google Shape;2128;p49">
              <a:extLst>
                <a:ext uri="{FF2B5EF4-FFF2-40B4-BE49-F238E27FC236}">
                  <a16:creationId xmlns:a16="http://schemas.microsoft.com/office/drawing/2014/main" id="{76095216-5AA1-4425-BEB2-8BD945132D51}"/>
                </a:ext>
              </a:extLst>
            </p:cNvPr>
            <p:cNvSpPr txBox="1">
              <a:spLocks/>
            </p:cNvSpPr>
            <p:nvPr/>
          </p:nvSpPr>
          <p:spPr>
            <a:xfrm>
              <a:off x="282800" y="3913781"/>
              <a:ext cx="7226752" cy="4919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algn="l" defTabSz="1219170">
                <a:buClr>
                  <a:srgbClr val="000000"/>
                </a:buClr>
                <a:defRPr/>
              </a:pPr>
              <a:endParaRPr lang="en-US" sz="6400" b="0" kern="0" dirty="0">
                <a:solidFill>
                  <a:srgbClr val="000000"/>
                </a:solidFill>
                <a:latin typeface="#9Slide07 SVNAppleberry" panose="02040603050506020204" pitchFamily="18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22" name="Google Shape;2128;p49">
            <a:extLst>
              <a:ext uri="{FF2B5EF4-FFF2-40B4-BE49-F238E27FC236}">
                <a16:creationId xmlns:a16="http://schemas.microsoft.com/office/drawing/2014/main" id="{10BC2016-20F7-4336-A1CD-E7F3C90D2F9F}"/>
              </a:ext>
            </a:extLst>
          </p:cNvPr>
          <p:cNvSpPr txBox="1">
            <a:spLocks/>
          </p:cNvSpPr>
          <p:nvPr/>
        </p:nvSpPr>
        <p:spPr>
          <a:xfrm>
            <a:off x="7209523" y="5251185"/>
            <a:ext cx="1866507" cy="115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4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US" sz="5333" b="0" dirty="0">
                <a:solidFill>
                  <a:srgbClr val="250E0B"/>
                </a:solidFill>
                <a:latin typeface="Comic Sans MS" panose="030F0702030302020204" pitchFamily="66" charset="0"/>
                <a:ea typeface="Frijole"/>
                <a:cs typeface="Frijole"/>
                <a:sym typeface="Arial"/>
              </a:rPr>
              <a:t>Why</a:t>
            </a:r>
            <a:endParaRPr lang="en-US" sz="5333" b="0" kern="0" dirty="0">
              <a:solidFill>
                <a:srgbClr val="250E0B"/>
              </a:solidFill>
              <a:latin typeface="Comic Sans MS" panose="030F0702030302020204" pitchFamily="66" charset="0"/>
              <a:ea typeface="Frijole"/>
              <a:cs typeface="Frijole"/>
              <a:sym typeface="Arial"/>
            </a:endParaRPr>
          </a:p>
        </p:txBody>
      </p:sp>
      <p:sp>
        <p:nvSpPr>
          <p:cNvPr id="23" name="Rectangle: Rounded Corners 23">
            <a:extLst>
              <a:ext uri="{FF2B5EF4-FFF2-40B4-BE49-F238E27FC236}">
                <a16:creationId xmlns:a16="http://schemas.microsoft.com/office/drawing/2014/main" id="{36611FE7-BBE8-4F2D-846B-D291CA30DD8E}"/>
              </a:ext>
            </a:extLst>
          </p:cNvPr>
          <p:cNvSpPr/>
          <p:nvPr/>
        </p:nvSpPr>
        <p:spPr>
          <a:xfrm>
            <a:off x="7731689" y="599294"/>
            <a:ext cx="1629481" cy="92323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Why </a:t>
            </a:r>
          </a:p>
        </p:txBody>
      </p:sp>
      <p:sp>
        <p:nvSpPr>
          <p:cNvPr id="24" name="Rectangle: Rounded Corners 24">
            <a:extLst>
              <a:ext uri="{FF2B5EF4-FFF2-40B4-BE49-F238E27FC236}">
                <a16:creationId xmlns:a16="http://schemas.microsoft.com/office/drawing/2014/main" id="{E5231ADB-67FB-4C0E-B7FD-E933128FF5C3}"/>
              </a:ext>
            </a:extLst>
          </p:cNvPr>
          <p:cNvSpPr/>
          <p:nvPr/>
        </p:nvSpPr>
        <p:spPr>
          <a:xfrm>
            <a:off x="7822573" y="1759075"/>
            <a:ext cx="1886421" cy="8800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What</a:t>
            </a:r>
          </a:p>
        </p:txBody>
      </p:sp>
      <p:sp>
        <p:nvSpPr>
          <p:cNvPr id="26" name="Rectangle: Rounded Corners 24">
            <a:extLst>
              <a:ext uri="{FF2B5EF4-FFF2-40B4-BE49-F238E27FC236}">
                <a16:creationId xmlns:a16="http://schemas.microsoft.com/office/drawing/2014/main" id="{E5231ADB-67FB-4C0E-B7FD-E933128FF5C3}"/>
              </a:ext>
            </a:extLst>
          </p:cNvPr>
          <p:cNvSpPr/>
          <p:nvPr/>
        </p:nvSpPr>
        <p:spPr>
          <a:xfrm>
            <a:off x="7822573" y="2930638"/>
            <a:ext cx="1629481" cy="6948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How</a:t>
            </a:r>
          </a:p>
        </p:txBody>
      </p:sp>
      <p:sp>
        <p:nvSpPr>
          <p:cNvPr id="27" name="Oval Callout 26"/>
          <p:cNvSpPr/>
          <p:nvPr/>
        </p:nvSpPr>
        <p:spPr>
          <a:xfrm>
            <a:off x="545349" y="774230"/>
            <a:ext cx="5628395" cy="1683220"/>
          </a:xfrm>
          <a:prstGeom prst="wedgeEllipseCallout">
            <a:avLst>
              <a:gd name="adj1" fmla="val -43948"/>
              <a:gd name="adj2" fmla="val 77762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… does he like playing game?</a:t>
            </a:r>
          </a:p>
        </p:txBody>
      </p:sp>
      <p:grpSp>
        <p:nvGrpSpPr>
          <p:cNvPr id="28" name="Picture 2">
            <a:extLst>
              <a:ext uri="{FF2B5EF4-FFF2-40B4-BE49-F238E27FC236}">
                <a16:creationId xmlns:a16="http://schemas.microsoft.com/office/drawing/2014/main" id="{E6887711-598A-495C-90A2-3746316FFD01}"/>
              </a:ext>
            </a:extLst>
          </p:cNvPr>
          <p:cNvGrpSpPr/>
          <p:nvPr/>
        </p:nvGrpSpPr>
        <p:grpSpPr>
          <a:xfrm>
            <a:off x="9980122" y="4956885"/>
            <a:ext cx="1618648" cy="1277686"/>
            <a:chOff x="7812073" y="3067624"/>
            <a:chExt cx="1640088" cy="1361472"/>
          </a:xfrm>
        </p:grpSpPr>
        <p:sp>
          <p:nvSpPr>
            <p:cNvPr id="29" name="Freeform: Shape 15">
              <a:extLst>
                <a:ext uri="{FF2B5EF4-FFF2-40B4-BE49-F238E27FC236}">
                  <a16:creationId xmlns:a16="http://schemas.microsoft.com/office/drawing/2014/main" id="{7CC446A6-A9E0-4FB2-B467-CE27859F6D85}"/>
                </a:ext>
              </a:extLst>
            </p:cNvPr>
            <p:cNvSpPr/>
            <p:nvPr/>
          </p:nvSpPr>
          <p:spPr>
            <a:xfrm>
              <a:off x="8059046" y="3472893"/>
              <a:ext cx="1051171" cy="835880"/>
            </a:xfrm>
            <a:custGeom>
              <a:avLst/>
              <a:gdLst>
                <a:gd name="connsiteX0" fmla="*/ 503197 w 1051171"/>
                <a:gd name="connsiteY0" fmla="*/ -547 h 835880"/>
                <a:gd name="connsiteX1" fmla="*/ 497497 w 1051171"/>
                <a:gd name="connsiteY1" fmla="*/ -484 h 835880"/>
                <a:gd name="connsiteX2" fmla="*/ 493192 w 1051171"/>
                <a:gd name="connsiteY2" fmla="*/ -402 h 835880"/>
                <a:gd name="connsiteX3" fmla="*/ 480020 w 1051171"/>
                <a:gd name="connsiteY3" fmla="*/ -249 h 835880"/>
                <a:gd name="connsiteX4" fmla="*/ 479450 w 1051171"/>
                <a:gd name="connsiteY4" fmla="*/ -249 h 835880"/>
                <a:gd name="connsiteX5" fmla="*/ 477867 w 1051171"/>
                <a:gd name="connsiteY5" fmla="*/ -319 h 835880"/>
                <a:gd name="connsiteX6" fmla="*/ 476157 w 1051171"/>
                <a:gd name="connsiteY6" fmla="*/ -319 h 835880"/>
                <a:gd name="connsiteX7" fmla="*/ 473687 w 1051171"/>
                <a:gd name="connsiteY7" fmla="*/ -249 h 835880"/>
                <a:gd name="connsiteX8" fmla="*/ 451081 w 1051171"/>
                <a:gd name="connsiteY8" fmla="*/ 1384 h 835880"/>
                <a:gd name="connsiteX9" fmla="*/ 435250 w 1051171"/>
                <a:gd name="connsiteY9" fmla="*/ 3164 h 835880"/>
                <a:gd name="connsiteX10" fmla="*/ 395166 w 1051171"/>
                <a:gd name="connsiteY10" fmla="*/ 9154 h 835880"/>
                <a:gd name="connsiteX11" fmla="*/ 375978 w 1051171"/>
                <a:gd name="connsiteY11" fmla="*/ 12922 h 835880"/>
                <a:gd name="connsiteX12" fmla="*/ 370596 w 1051171"/>
                <a:gd name="connsiteY12" fmla="*/ 14055 h 835880"/>
                <a:gd name="connsiteX13" fmla="*/ 355208 w 1051171"/>
                <a:gd name="connsiteY13" fmla="*/ 18000 h 835880"/>
                <a:gd name="connsiteX14" fmla="*/ 349192 w 1051171"/>
                <a:gd name="connsiteY14" fmla="*/ 19546 h 835880"/>
                <a:gd name="connsiteX15" fmla="*/ 336970 w 1051171"/>
                <a:gd name="connsiteY15" fmla="*/ 23130 h 835880"/>
                <a:gd name="connsiteX16" fmla="*/ 323419 w 1051171"/>
                <a:gd name="connsiteY16" fmla="*/ 27676 h 835880"/>
                <a:gd name="connsiteX17" fmla="*/ 314680 w 1051171"/>
                <a:gd name="connsiteY17" fmla="*/ 30672 h 835880"/>
                <a:gd name="connsiteX18" fmla="*/ 302459 w 1051171"/>
                <a:gd name="connsiteY18" fmla="*/ 35453 h 835880"/>
                <a:gd name="connsiteX19" fmla="*/ 298912 w 1051171"/>
                <a:gd name="connsiteY19" fmla="*/ 36941 h 835880"/>
                <a:gd name="connsiteX20" fmla="*/ 267123 w 1051171"/>
                <a:gd name="connsiteY20" fmla="*/ 51354 h 835880"/>
                <a:gd name="connsiteX21" fmla="*/ 218807 w 1051171"/>
                <a:gd name="connsiteY21" fmla="*/ 82490 h 835880"/>
                <a:gd name="connsiteX22" fmla="*/ 188412 w 1051171"/>
                <a:gd name="connsiteY22" fmla="*/ 107503 h 835880"/>
                <a:gd name="connsiteX23" fmla="*/ 159472 w 1051171"/>
                <a:gd name="connsiteY23" fmla="*/ 134030 h 835880"/>
                <a:gd name="connsiteX24" fmla="*/ 144528 w 1051171"/>
                <a:gd name="connsiteY24" fmla="*/ 148841 h 835880"/>
                <a:gd name="connsiteX25" fmla="*/ 135599 w 1051171"/>
                <a:gd name="connsiteY25" fmla="*/ 158251 h 835880"/>
                <a:gd name="connsiteX26" fmla="*/ 131673 w 1051171"/>
                <a:gd name="connsiteY26" fmla="*/ 162671 h 835880"/>
                <a:gd name="connsiteX27" fmla="*/ 105520 w 1051171"/>
                <a:gd name="connsiteY27" fmla="*/ 194099 h 835880"/>
                <a:gd name="connsiteX28" fmla="*/ 102797 w 1051171"/>
                <a:gd name="connsiteY28" fmla="*/ 197867 h 835880"/>
                <a:gd name="connsiteX29" fmla="*/ 93805 w 1051171"/>
                <a:gd name="connsiteY29" fmla="*/ 210716 h 835880"/>
                <a:gd name="connsiteX30" fmla="*/ 82913 w 1051171"/>
                <a:gd name="connsiteY30" fmla="*/ 228168 h 835880"/>
                <a:gd name="connsiteX31" fmla="*/ 68348 w 1051171"/>
                <a:gd name="connsiteY31" fmla="*/ 254396 h 835880"/>
                <a:gd name="connsiteX32" fmla="*/ 63662 w 1051171"/>
                <a:gd name="connsiteY32" fmla="*/ 263028 h 835880"/>
                <a:gd name="connsiteX33" fmla="*/ 60180 w 1051171"/>
                <a:gd name="connsiteY33" fmla="*/ 269442 h 835880"/>
                <a:gd name="connsiteX34" fmla="*/ 47705 w 1051171"/>
                <a:gd name="connsiteY34" fmla="*/ 294247 h 835880"/>
                <a:gd name="connsiteX35" fmla="*/ 31874 w 1051171"/>
                <a:gd name="connsiteY35" fmla="*/ 335800 h 835880"/>
                <a:gd name="connsiteX36" fmla="*/ 9520 w 1051171"/>
                <a:gd name="connsiteY36" fmla="*/ 410193 h 835880"/>
                <a:gd name="connsiteX37" fmla="*/ -549 w 1051171"/>
                <a:gd name="connsiteY37" fmla="*/ 493174 h 835880"/>
                <a:gd name="connsiteX38" fmla="*/ 655 w 1051171"/>
                <a:gd name="connsiteY38" fmla="*/ 535430 h 835880"/>
                <a:gd name="connsiteX39" fmla="*/ 7177 w 1051171"/>
                <a:gd name="connsiteY39" fmla="*/ 563926 h 835880"/>
                <a:gd name="connsiteX40" fmla="*/ 18892 w 1051171"/>
                <a:gd name="connsiteY40" fmla="*/ 593302 h 835880"/>
                <a:gd name="connsiteX41" fmla="*/ 26111 w 1051171"/>
                <a:gd name="connsiteY41" fmla="*/ 607904 h 835880"/>
                <a:gd name="connsiteX42" fmla="*/ 27631 w 1051171"/>
                <a:gd name="connsiteY42" fmla="*/ 610900 h 835880"/>
                <a:gd name="connsiteX43" fmla="*/ 31177 w 1051171"/>
                <a:gd name="connsiteY43" fmla="*/ 617182 h 835880"/>
                <a:gd name="connsiteX44" fmla="*/ 42322 w 1051171"/>
                <a:gd name="connsiteY44" fmla="*/ 633861 h 835880"/>
                <a:gd name="connsiteX45" fmla="*/ 48465 w 1051171"/>
                <a:gd name="connsiteY45" fmla="*/ 641549 h 835880"/>
                <a:gd name="connsiteX46" fmla="*/ 50745 w 1051171"/>
                <a:gd name="connsiteY46" fmla="*/ 644189 h 835880"/>
                <a:gd name="connsiteX47" fmla="*/ 56507 w 1051171"/>
                <a:gd name="connsiteY47" fmla="*/ 650750 h 835880"/>
                <a:gd name="connsiteX48" fmla="*/ 70945 w 1051171"/>
                <a:gd name="connsiteY48" fmla="*/ 665352 h 835880"/>
                <a:gd name="connsiteX49" fmla="*/ 98048 w 1051171"/>
                <a:gd name="connsiteY49" fmla="*/ 690365 h 835880"/>
                <a:gd name="connsiteX50" fmla="*/ 162638 w 1051171"/>
                <a:gd name="connsiteY50" fmla="*/ 735896 h 835880"/>
                <a:gd name="connsiteX51" fmla="*/ 228496 w 1051171"/>
                <a:gd name="connsiteY51" fmla="*/ 769255 h 835880"/>
                <a:gd name="connsiteX52" fmla="*/ 266997 w 1051171"/>
                <a:gd name="connsiteY52" fmla="*/ 783230 h 835880"/>
                <a:gd name="connsiteX53" fmla="*/ 295683 w 1051171"/>
                <a:gd name="connsiteY53" fmla="*/ 791361 h 835880"/>
                <a:gd name="connsiteX54" fmla="*/ 301509 w 1051171"/>
                <a:gd name="connsiteY54" fmla="*/ 792932 h 835880"/>
                <a:gd name="connsiteX55" fmla="*/ 310944 w 1051171"/>
                <a:gd name="connsiteY55" fmla="*/ 795446 h 835880"/>
                <a:gd name="connsiteX56" fmla="*/ 337477 w 1051171"/>
                <a:gd name="connsiteY56" fmla="*/ 802418 h 835880"/>
                <a:gd name="connsiteX57" fmla="*/ 349572 w 1051171"/>
                <a:gd name="connsiteY57" fmla="*/ 805185 h 835880"/>
                <a:gd name="connsiteX58" fmla="*/ 355208 w 1051171"/>
                <a:gd name="connsiteY58" fmla="*/ 806464 h 835880"/>
                <a:gd name="connsiteX59" fmla="*/ 358501 w 1051171"/>
                <a:gd name="connsiteY59" fmla="*/ 807180 h 835880"/>
                <a:gd name="connsiteX60" fmla="*/ 373255 w 1051171"/>
                <a:gd name="connsiteY60" fmla="*/ 810466 h 835880"/>
                <a:gd name="connsiteX61" fmla="*/ 444748 w 1051171"/>
                <a:gd name="connsiteY61" fmla="*/ 824360 h 835880"/>
                <a:gd name="connsiteX62" fmla="*/ 481223 w 1051171"/>
                <a:gd name="connsiteY62" fmla="*/ 829489 h 835880"/>
                <a:gd name="connsiteX63" fmla="*/ 522827 w 1051171"/>
                <a:gd name="connsiteY63" fmla="*/ 832991 h 835880"/>
                <a:gd name="connsiteX64" fmla="*/ 545244 w 1051171"/>
                <a:gd name="connsiteY64" fmla="*/ 833700 h 835880"/>
                <a:gd name="connsiteX65" fmla="*/ 560632 w 1051171"/>
                <a:gd name="connsiteY65" fmla="*/ 834188 h 835880"/>
                <a:gd name="connsiteX66" fmla="*/ 571080 w 1051171"/>
                <a:gd name="connsiteY66" fmla="*/ 834688 h 835880"/>
                <a:gd name="connsiteX67" fmla="*/ 578743 w 1051171"/>
                <a:gd name="connsiteY67" fmla="*/ 835042 h 835880"/>
                <a:gd name="connsiteX68" fmla="*/ 596157 w 1051171"/>
                <a:gd name="connsiteY68" fmla="*/ 835334 h 835880"/>
                <a:gd name="connsiteX69" fmla="*/ 598627 w 1051171"/>
                <a:gd name="connsiteY69" fmla="*/ 835334 h 835880"/>
                <a:gd name="connsiteX70" fmla="*/ 632885 w 1051171"/>
                <a:gd name="connsiteY70" fmla="*/ 834625 h 835880"/>
                <a:gd name="connsiteX71" fmla="*/ 639534 w 1051171"/>
                <a:gd name="connsiteY71" fmla="*/ 834409 h 835880"/>
                <a:gd name="connsiteX72" fmla="*/ 670816 w 1051171"/>
                <a:gd name="connsiteY72" fmla="*/ 833079 h 835880"/>
                <a:gd name="connsiteX73" fmla="*/ 685698 w 1051171"/>
                <a:gd name="connsiteY73" fmla="*/ 831351 h 835880"/>
                <a:gd name="connsiteX74" fmla="*/ 689497 w 1051171"/>
                <a:gd name="connsiteY74" fmla="*/ 830939 h 835880"/>
                <a:gd name="connsiteX75" fmla="*/ 706531 w 1051171"/>
                <a:gd name="connsiteY75" fmla="*/ 828419 h 835880"/>
                <a:gd name="connsiteX76" fmla="*/ 750921 w 1051171"/>
                <a:gd name="connsiteY76" fmla="*/ 820592 h 835880"/>
                <a:gd name="connsiteX77" fmla="*/ 762573 w 1051171"/>
                <a:gd name="connsiteY77" fmla="*/ 817736 h 835880"/>
                <a:gd name="connsiteX78" fmla="*/ 773908 w 1051171"/>
                <a:gd name="connsiteY78" fmla="*/ 813316 h 835880"/>
                <a:gd name="connsiteX79" fmla="*/ 775554 w 1051171"/>
                <a:gd name="connsiteY79" fmla="*/ 812606 h 835880"/>
                <a:gd name="connsiteX80" fmla="*/ 798605 w 1051171"/>
                <a:gd name="connsiteY80" fmla="*/ 801854 h 835880"/>
                <a:gd name="connsiteX81" fmla="*/ 830520 w 1051171"/>
                <a:gd name="connsiteY81" fmla="*/ 784947 h 835880"/>
                <a:gd name="connsiteX82" fmla="*/ 848441 w 1051171"/>
                <a:gd name="connsiteY82" fmla="*/ 774194 h 835880"/>
                <a:gd name="connsiteX83" fmla="*/ 859586 w 1051171"/>
                <a:gd name="connsiteY83" fmla="*/ 765981 h 835880"/>
                <a:gd name="connsiteX84" fmla="*/ 863258 w 1051171"/>
                <a:gd name="connsiteY84" fmla="*/ 763138 h 835880"/>
                <a:gd name="connsiteX85" fmla="*/ 876493 w 1051171"/>
                <a:gd name="connsiteY85" fmla="*/ 752094 h 835880"/>
                <a:gd name="connsiteX86" fmla="*/ 882446 w 1051171"/>
                <a:gd name="connsiteY86" fmla="*/ 746965 h 835880"/>
                <a:gd name="connsiteX87" fmla="*/ 892261 w 1051171"/>
                <a:gd name="connsiteY87" fmla="*/ 738200 h 835880"/>
                <a:gd name="connsiteX88" fmla="*/ 896884 w 1051171"/>
                <a:gd name="connsiteY88" fmla="*/ 733933 h 835880"/>
                <a:gd name="connsiteX89" fmla="*/ 922974 w 1051171"/>
                <a:gd name="connsiteY89" fmla="*/ 707672 h 835880"/>
                <a:gd name="connsiteX90" fmla="*/ 923480 w 1051171"/>
                <a:gd name="connsiteY90" fmla="*/ 707051 h 835880"/>
                <a:gd name="connsiteX91" fmla="*/ 948303 w 1051171"/>
                <a:gd name="connsiteY91" fmla="*/ 674484 h 835880"/>
                <a:gd name="connsiteX92" fmla="*/ 965718 w 1051171"/>
                <a:gd name="connsiteY92" fmla="*/ 642619 h 835880"/>
                <a:gd name="connsiteX93" fmla="*/ 968124 w 1051171"/>
                <a:gd name="connsiteY93" fmla="*/ 637990 h 835880"/>
                <a:gd name="connsiteX94" fmla="*/ 983258 w 1051171"/>
                <a:gd name="connsiteY94" fmla="*/ 608696 h 835880"/>
                <a:gd name="connsiteX95" fmla="*/ 1002002 w 1051171"/>
                <a:gd name="connsiteY95" fmla="*/ 570499 h 835880"/>
                <a:gd name="connsiteX96" fmla="*/ 1017960 w 1051171"/>
                <a:gd name="connsiteY96" fmla="*/ 530003 h 835880"/>
                <a:gd name="connsiteX97" fmla="*/ 1021569 w 1051171"/>
                <a:gd name="connsiteY97" fmla="*/ 517978 h 835880"/>
                <a:gd name="connsiteX98" fmla="*/ 1023406 w 1051171"/>
                <a:gd name="connsiteY98" fmla="*/ 512259 h 835880"/>
                <a:gd name="connsiteX99" fmla="*/ 1029169 w 1051171"/>
                <a:gd name="connsiteY99" fmla="*/ 494655 h 835880"/>
                <a:gd name="connsiteX100" fmla="*/ 1029485 w 1051171"/>
                <a:gd name="connsiteY100" fmla="*/ 493737 h 835880"/>
                <a:gd name="connsiteX101" fmla="*/ 1035754 w 1051171"/>
                <a:gd name="connsiteY101" fmla="*/ 475842 h 835880"/>
                <a:gd name="connsiteX102" fmla="*/ 1041959 w 1051171"/>
                <a:gd name="connsiteY102" fmla="*/ 458529 h 835880"/>
                <a:gd name="connsiteX103" fmla="*/ 1047089 w 1051171"/>
                <a:gd name="connsiteY103" fmla="*/ 440703 h 835880"/>
                <a:gd name="connsiteX104" fmla="*/ 1049432 w 1051171"/>
                <a:gd name="connsiteY104" fmla="*/ 424258 h 835880"/>
                <a:gd name="connsiteX105" fmla="*/ 1049432 w 1051171"/>
                <a:gd name="connsiteY105" fmla="*/ 423966 h 835880"/>
                <a:gd name="connsiteX106" fmla="*/ 1050002 w 1051171"/>
                <a:gd name="connsiteY106" fmla="*/ 411264 h 835880"/>
                <a:gd name="connsiteX107" fmla="*/ 1049432 w 1051171"/>
                <a:gd name="connsiteY107" fmla="*/ 396522 h 835880"/>
                <a:gd name="connsiteX108" fmla="*/ 1046646 w 1051171"/>
                <a:gd name="connsiteY108" fmla="*/ 357615 h 835880"/>
                <a:gd name="connsiteX109" fmla="*/ 1044493 w 1051171"/>
                <a:gd name="connsiteY109" fmla="*/ 338795 h 835880"/>
                <a:gd name="connsiteX110" fmla="*/ 1041959 w 1051171"/>
                <a:gd name="connsiteY110" fmla="*/ 322533 h 835880"/>
                <a:gd name="connsiteX111" fmla="*/ 1037717 w 1051171"/>
                <a:gd name="connsiteY111" fmla="*/ 309356 h 835880"/>
                <a:gd name="connsiteX112" fmla="*/ 1037084 w 1051171"/>
                <a:gd name="connsiteY112" fmla="*/ 307405 h 835880"/>
                <a:gd name="connsiteX113" fmla="*/ 1027332 w 1051171"/>
                <a:gd name="connsiteY113" fmla="*/ 286749 h 835880"/>
                <a:gd name="connsiteX114" fmla="*/ 1017833 w 1051171"/>
                <a:gd name="connsiteY114" fmla="*/ 273299 h 835880"/>
                <a:gd name="connsiteX115" fmla="*/ 1017010 w 1051171"/>
                <a:gd name="connsiteY115" fmla="*/ 272292 h 835880"/>
                <a:gd name="connsiteX116" fmla="*/ 1011184 w 1051171"/>
                <a:gd name="connsiteY116" fmla="*/ 265858 h 835880"/>
                <a:gd name="connsiteX117" fmla="*/ 1004978 w 1051171"/>
                <a:gd name="connsiteY117" fmla="*/ 261312 h 835880"/>
                <a:gd name="connsiteX118" fmla="*/ 1000546 w 1051171"/>
                <a:gd name="connsiteY118" fmla="*/ 259386 h 835880"/>
                <a:gd name="connsiteX119" fmla="*/ 993327 w 1051171"/>
                <a:gd name="connsiteY119" fmla="*/ 247842 h 835880"/>
                <a:gd name="connsiteX120" fmla="*/ 992567 w 1051171"/>
                <a:gd name="connsiteY120" fmla="*/ 246690 h 835880"/>
                <a:gd name="connsiteX121" fmla="*/ 982245 w 1051171"/>
                <a:gd name="connsiteY121" fmla="*/ 230954 h 835880"/>
                <a:gd name="connsiteX122" fmla="*/ 979458 w 1051171"/>
                <a:gd name="connsiteY122" fmla="*/ 226952 h 835880"/>
                <a:gd name="connsiteX123" fmla="*/ 976672 w 1051171"/>
                <a:gd name="connsiteY123" fmla="*/ 223032 h 835880"/>
                <a:gd name="connsiteX124" fmla="*/ 972746 w 1051171"/>
                <a:gd name="connsiteY124" fmla="*/ 218194 h 835880"/>
                <a:gd name="connsiteX125" fmla="*/ 970846 w 1051171"/>
                <a:gd name="connsiteY125" fmla="*/ 215908 h 835880"/>
                <a:gd name="connsiteX126" fmla="*/ 949950 w 1051171"/>
                <a:gd name="connsiteY126" fmla="*/ 191459 h 835880"/>
                <a:gd name="connsiteX127" fmla="*/ 878963 w 1051171"/>
                <a:gd name="connsiteY127" fmla="*/ 133295 h 835880"/>
                <a:gd name="connsiteX128" fmla="*/ 868261 w 1051171"/>
                <a:gd name="connsiteY128" fmla="*/ 126380 h 835880"/>
                <a:gd name="connsiteX129" fmla="*/ 857559 w 1051171"/>
                <a:gd name="connsiteY129" fmla="*/ 119491 h 835880"/>
                <a:gd name="connsiteX130" fmla="*/ 847997 w 1051171"/>
                <a:gd name="connsiteY130" fmla="*/ 113627 h 835880"/>
                <a:gd name="connsiteX131" fmla="*/ 844641 w 1051171"/>
                <a:gd name="connsiteY131" fmla="*/ 111651 h 835880"/>
                <a:gd name="connsiteX132" fmla="*/ 777074 w 1051171"/>
                <a:gd name="connsiteY132" fmla="*/ 73289 h 835880"/>
                <a:gd name="connsiteX133" fmla="*/ 773528 w 1051171"/>
                <a:gd name="connsiteY133" fmla="*/ 71358 h 835880"/>
                <a:gd name="connsiteX134" fmla="*/ 744146 w 1051171"/>
                <a:gd name="connsiteY134" fmla="*/ 56255 h 835880"/>
                <a:gd name="connsiteX135" fmla="*/ 703048 w 1051171"/>
                <a:gd name="connsiteY135" fmla="*/ 39873 h 835880"/>
                <a:gd name="connsiteX136" fmla="*/ 665054 w 1051171"/>
                <a:gd name="connsiteY136" fmla="*/ 27974 h 835880"/>
                <a:gd name="connsiteX137" fmla="*/ 656252 w 1051171"/>
                <a:gd name="connsiteY137" fmla="*/ 25536 h 835880"/>
                <a:gd name="connsiteX138" fmla="*/ 648019 w 1051171"/>
                <a:gd name="connsiteY138" fmla="*/ 23256 h 835880"/>
                <a:gd name="connsiteX139" fmla="*/ 643397 w 1051171"/>
                <a:gd name="connsiteY139" fmla="*/ 21914 h 835880"/>
                <a:gd name="connsiteX140" fmla="*/ 630922 w 1051171"/>
                <a:gd name="connsiteY140" fmla="*/ 18419 h 835880"/>
                <a:gd name="connsiteX141" fmla="*/ 610784 w 1051171"/>
                <a:gd name="connsiteY141" fmla="*/ 13194 h 835880"/>
                <a:gd name="connsiteX142" fmla="*/ 607175 w 1051171"/>
                <a:gd name="connsiteY142" fmla="*/ 12339 h 835880"/>
                <a:gd name="connsiteX143" fmla="*/ 594827 w 1051171"/>
                <a:gd name="connsiteY143" fmla="*/ 9452 h 835880"/>
                <a:gd name="connsiteX144" fmla="*/ 583745 w 1051171"/>
                <a:gd name="connsiteY144" fmla="*/ 7375 h 835880"/>
                <a:gd name="connsiteX145" fmla="*/ 574563 w 1051171"/>
                <a:gd name="connsiteY145" fmla="*/ 5589 h 835880"/>
                <a:gd name="connsiteX146" fmla="*/ 569941 w 1051171"/>
                <a:gd name="connsiteY146" fmla="*/ 4937 h 835880"/>
                <a:gd name="connsiteX147" fmla="*/ 567598 w 1051171"/>
                <a:gd name="connsiteY147" fmla="*/ 4734 h 835880"/>
                <a:gd name="connsiteX148" fmla="*/ 560505 w 1051171"/>
                <a:gd name="connsiteY148" fmla="*/ 3879 h 835880"/>
                <a:gd name="connsiteX149" fmla="*/ 553286 w 1051171"/>
                <a:gd name="connsiteY149" fmla="*/ 3030 h 835880"/>
                <a:gd name="connsiteX150" fmla="*/ 533909 w 1051171"/>
                <a:gd name="connsiteY150" fmla="*/ 1087 h 835880"/>
                <a:gd name="connsiteX151" fmla="*/ 521307 w 1051171"/>
                <a:gd name="connsiteY151" fmla="*/ 378 h 835880"/>
                <a:gd name="connsiteX152" fmla="*/ 508832 w 1051171"/>
                <a:gd name="connsiteY152" fmla="*/ -319 h 835880"/>
                <a:gd name="connsiteX153" fmla="*/ 503197 w 1051171"/>
                <a:gd name="connsiteY153" fmla="*/ -547 h 83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1051171" h="835880">
                  <a:moveTo>
                    <a:pt x="503197" y="-547"/>
                  </a:moveTo>
                  <a:cubicBezTo>
                    <a:pt x="501296" y="-547"/>
                    <a:pt x="499397" y="-484"/>
                    <a:pt x="497497" y="-484"/>
                  </a:cubicBezTo>
                  <a:cubicBezTo>
                    <a:pt x="496104" y="-402"/>
                    <a:pt x="494648" y="-402"/>
                    <a:pt x="493192" y="-402"/>
                  </a:cubicBezTo>
                  <a:lnTo>
                    <a:pt x="480020" y="-249"/>
                  </a:lnTo>
                  <a:lnTo>
                    <a:pt x="479450" y="-249"/>
                  </a:lnTo>
                  <a:lnTo>
                    <a:pt x="477867" y="-319"/>
                  </a:lnTo>
                  <a:lnTo>
                    <a:pt x="476157" y="-319"/>
                  </a:lnTo>
                  <a:cubicBezTo>
                    <a:pt x="475270" y="-319"/>
                    <a:pt x="474447" y="-319"/>
                    <a:pt x="473687" y="-249"/>
                  </a:cubicBezTo>
                  <a:cubicBezTo>
                    <a:pt x="466089" y="314"/>
                    <a:pt x="458616" y="878"/>
                    <a:pt x="451081" y="1384"/>
                  </a:cubicBezTo>
                  <a:cubicBezTo>
                    <a:pt x="445762" y="1821"/>
                    <a:pt x="440632" y="2448"/>
                    <a:pt x="435250" y="3164"/>
                  </a:cubicBezTo>
                  <a:cubicBezTo>
                    <a:pt x="421192" y="5089"/>
                    <a:pt x="407071" y="7305"/>
                    <a:pt x="395166" y="9154"/>
                  </a:cubicBezTo>
                  <a:cubicBezTo>
                    <a:pt x="388706" y="10135"/>
                    <a:pt x="382247" y="11579"/>
                    <a:pt x="375978" y="12922"/>
                  </a:cubicBezTo>
                  <a:lnTo>
                    <a:pt x="370596" y="14055"/>
                  </a:lnTo>
                  <a:cubicBezTo>
                    <a:pt x="364833" y="15335"/>
                    <a:pt x="359324" y="16842"/>
                    <a:pt x="355208" y="18000"/>
                  </a:cubicBezTo>
                  <a:cubicBezTo>
                    <a:pt x="353245" y="18564"/>
                    <a:pt x="351218" y="19064"/>
                    <a:pt x="349192" y="19546"/>
                  </a:cubicBezTo>
                  <a:cubicBezTo>
                    <a:pt x="345139" y="20641"/>
                    <a:pt x="340896" y="21680"/>
                    <a:pt x="336970" y="23130"/>
                  </a:cubicBezTo>
                  <a:lnTo>
                    <a:pt x="323419" y="27676"/>
                  </a:lnTo>
                  <a:lnTo>
                    <a:pt x="314680" y="30672"/>
                  </a:lnTo>
                  <a:cubicBezTo>
                    <a:pt x="310501" y="32103"/>
                    <a:pt x="306448" y="33813"/>
                    <a:pt x="302459" y="35453"/>
                  </a:cubicBezTo>
                  <a:lnTo>
                    <a:pt x="298912" y="36941"/>
                  </a:lnTo>
                  <a:cubicBezTo>
                    <a:pt x="286501" y="42007"/>
                    <a:pt x="276433" y="46642"/>
                    <a:pt x="267123" y="51354"/>
                  </a:cubicBezTo>
                  <a:cubicBezTo>
                    <a:pt x="251863" y="59187"/>
                    <a:pt x="236475" y="69078"/>
                    <a:pt x="218807" y="82490"/>
                  </a:cubicBezTo>
                  <a:cubicBezTo>
                    <a:pt x="209372" y="89608"/>
                    <a:pt x="199430" y="97802"/>
                    <a:pt x="188412" y="107503"/>
                  </a:cubicBezTo>
                  <a:cubicBezTo>
                    <a:pt x="180369" y="114652"/>
                    <a:pt x="169857" y="124056"/>
                    <a:pt x="159472" y="134030"/>
                  </a:cubicBezTo>
                  <a:cubicBezTo>
                    <a:pt x="154596" y="138785"/>
                    <a:pt x="149530" y="143788"/>
                    <a:pt x="144528" y="148841"/>
                  </a:cubicBezTo>
                  <a:cubicBezTo>
                    <a:pt x="141425" y="151925"/>
                    <a:pt x="138449" y="155104"/>
                    <a:pt x="135599" y="158251"/>
                  </a:cubicBezTo>
                  <a:cubicBezTo>
                    <a:pt x="134206" y="159739"/>
                    <a:pt x="132939" y="161164"/>
                    <a:pt x="131673" y="162671"/>
                  </a:cubicBezTo>
                  <a:cubicBezTo>
                    <a:pt x="121288" y="173715"/>
                    <a:pt x="112739" y="183980"/>
                    <a:pt x="105520" y="194099"/>
                  </a:cubicBezTo>
                  <a:lnTo>
                    <a:pt x="102797" y="197867"/>
                  </a:lnTo>
                  <a:cubicBezTo>
                    <a:pt x="99758" y="202021"/>
                    <a:pt x="96655" y="206352"/>
                    <a:pt x="93805" y="210716"/>
                  </a:cubicBezTo>
                  <a:cubicBezTo>
                    <a:pt x="90449" y="215908"/>
                    <a:pt x="86586" y="221987"/>
                    <a:pt x="82913" y="228168"/>
                  </a:cubicBezTo>
                  <a:cubicBezTo>
                    <a:pt x="77657" y="236716"/>
                    <a:pt x="72908" y="245702"/>
                    <a:pt x="68348" y="254396"/>
                  </a:cubicBezTo>
                  <a:cubicBezTo>
                    <a:pt x="66702" y="257309"/>
                    <a:pt x="65182" y="260184"/>
                    <a:pt x="63662" y="263028"/>
                  </a:cubicBezTo>
                  <a:cubicBezTo>
                    <a:pt x="62459" y="265168"/>
                    <a:pt x="61319" y="267302"/>
                    <a:pt x="60180" y="269442"/>
                  </a:cubicBezTo>
                  <a:cubicBezTo>
                    <a:pt x="55683" y="277421"/>
                    <a:pt x="51188" y="285622"/>
                    <a:pt x="47705" y="294247"/>
                  </a:cubicBezTo>
                  <a:cubicBezTo>
                    <a:pt x="41246" y="310407"/>
                    <a:pt x="36180" y="323667"/>
                    <a:pt x="31874" y="335800"/>
                  </a:cubicBezTo>
                  <a:cubicBezTo>
                    <a:pt x="21489" y="364587"/>
                    <a:pt x="14333" y="388239"/>
                    <a:pt x="9520" y="410193"/>
                  </a:cubicBezTo>
                  <a:cubicBezTo>
                    <a:pt x="3568" y="436916"/>
                    <a:pt x="1351" y="464715"/>
                    <a:pt x="-549" y="493174"/>
                  </a:cubicBezTo>
                  <a:cubicBezTo>
                    <a:pt x="-1688" y="509619"/>
                    <a:pt x="-1245" y="523025"/>
                    <a:pt x="655" y="535430"/>
                  </a:cubicBezTo>
                  <a:cubicBezTo>
                    <a:pt x="2301" y="546030"/>
                    <a:pt x="4391" y="555377"/>
                    <a:pt x="7177" y="563926"/>
                  </a:cubicBezTo>
                  <a:cubicBezTo>
                    <a:pt x="10280" y="573412"/>
                    <a:pt x="14016" y="582967"/>
                    <a:pt x="18892" y="593302"/>
                  </a:cubicBezTo>
                  <a:cubicBezTo>
                    <a:pt x="21299" y="598577"/>
                    <a:pt x="23705" y="603339"/>
                    <a:pt x="26111" y="607904"/>
                  </a:cubicBezTo>
                  <a:cubicBezTo>
                    <a:pt x="26681" y="608911"/>
                    <a:pt x="27187" y="609912"/>
                    <a:pt x="27631" y="610900"/>
                  </a:cubicBezTo>
                  <a:cubicBezTo>
                    <a:pt x="28771" y="613040"/>
                    <a:pt x="29911" y="615174"/>
                    <a:pt x="31177" y="617182"/>
                  </a:cubicBezTo>
                  <a:cubicBezTo>
                    <a:pt x="34280" y="622152"/>
                    <a:pt x="38080" y="628016"/>
                    <a:pt x="42322" y="633861"/>
                  </a:cubicBezTo>
                  <a:cubicBezTo>
                    <a:pt x="44222" y="636565"/>
                    <a:pt x="46438" y="639054"/>
                    <a:pt x="48465" y="641549"/>
                  </a:cubicBezTo>
                  <a:cubicBezTo>
                    <a:pt x="49288" y="642410"/>
                    <a:pt x="49921" y="643328"/>
                    <a:pt x="50745" y="644189"/>
                  </a:cubicBezTo>
                  <a:cubicBezTo>
                    <a:pt x="52391" y="646330"/>
                    <a:pt x="54354" y="648527"/>
                    <a:pt x="56507" y="650750"/>
                  </a:cubicBezTo>
                  <a:cubicBezTo>
                    <a:pt x="61700" y="656234"/>
                    <a:pt x="66449" y="660996"/>
                    <a:pt x="70945" y="665352"/>
                  </a:cubicBezTo>
                  <a:cubicBezTo>
                    <a:pt x="80253" y="674408"/>
                    <a:pt x="89119" y="682621"/>
                    <a:pt x="98048" y="690365"/>
                  </a:cubicBezTo>
                  <a:cubicBezTo>
                    <a:pt x="115905" y="706064"/>
                    <a:pt x="137056" y="720875"/>
                    <a:pt x="162638" y="735896"/>
                  </a:cubicBezTo>
                  <a:cubicBezTo>
                    <a:pt x="186448" y="749808"/>
                    <a:pt x="208042" y="760706"/>
                    <a:pt x="228496" y="769255"/>
                  </a:cubicBezTo>
                  <a:cubicBezTo>
                    <a:pt x="240210" y="774118"/>
                    <a:pt x="252749" y="778665"/>
                    <a:pt x="266997" y="783230"/>
                  </a:cubicBezTo>
                  <a:cubicBezTo>
                    <a:pt x="276495" y="786308"/>
                    <a:pt x="286184" y="788866"/>
                    <a:pt x="295683" y="791361"/>
                  </a:cubicBezTo>
                  <a:lnTo>
                    <a:pt x="301509" y="792932"/>
                  </a:lnTo>
                  <a:lnTo>
                    <a:pt x="310944" y="795446"/>
                  </a:lnTo>
                  <a:cubicBezTo>
                    <a:pt x="319810" y="797770"/>
                    <a:pt x="328612" y="800138"/>
                    <a:pt x="337477" y="802418"/>
                  </a:cubicBezTo>
                  <a:cubicBezTo>
                    <a:pt x="341466" y="803412"/>
                    <a:pt x="345582" y="804324"/>
                    <a:pt x="349572" y="805185"/>
                  </a:cubicBezTo>
                  <a:cubicBezTo>
                    <a:pt x="351408" y="805609"/>
                    <a:pt x="353308" y="806053"/>
                    <a:pt x="355208" y="806464"/>
                  </a:cubicBezTo>
                  <a:lnTo>
                    <a:pt x="358501" y="807180"/>
                  </a:lnTo>
                  <a:cubicBezTo>
                    <a:pt x="363377" y="808332"/>
                    <a:pt x="368315" y="809459"/>
                    <a:pt x="373255" y="810466"/>
                  </a:cubicBezTo>
                  <a:cubicBezTo>
                    <a:pt x="394216" y="814886"/>
                    <a:pt x="419102" y="819940"/>
                    <a:pt x="444748" y="824360"/>
                  </a:cubicBezTo>
                  <a:cubicBezTo>
                    <a:pt x="456907" y="826437"/>
                    <a:pt x="469065" y="828128"/>
                    <a:pt x="481223" y="829489"/>
                  </a:cubicBezTo>
                  <a:cubicBezTo>
                    <a:pt x="495281" y="831002"/>
                    <a:pt x="509086" y="832345"/>
                    <a:pt x="522827" y="832991"/>
                  </a:cubicBezTo>
                  <a:cubicBezTo>
                    <a:pt x="530363" y="833352"/>
                    <a:pt x="537962" y="833554"/>
                    <a:pt x="545244" y="833700"/>
                  </a:cubicBezTo>
                  <a:cubicBezTo>
                    <a:pt x="550373" y="833827"/>
                    <a:pt x="555566" y="833991"/>
                    <a:pt x="560632" y="834188"/>
                  </a:cubicBezTo>
                  <a:cubicBezTo>
                    <a:pt x="564178" y="834352"/>
                    <a:pt x="567598" y="834479"/>
                    <a:pt x="571080" y="834688"/>
                  </a:cubicBezTo>
                  <a:cubicBezTo>
                    <a:pt x="573677" y="834852"/>
                    <a:pt x="576210" y="834985"/>
                    <a:pt x="578743" y="835042"/>
                  </a:cubicBezTo>
                  <a:cubicBezTo>
                    <a:pt x="584568" y="835334"/>
                    <a:pt x="590458" y="835334"/>
                    <a:pt x="596157" y="835334"/>
                  </a:cubicBezTo>
                  <a:lnTo>
                    <a:pt x="598627" y="835334"/>
                  </a:lnTo>
                  <a:cubicBezTo>
                    <a:pt x="610151" y="835334"/>
                    <a:pt x="621866" y="834985"/>
                    <a:pt x="632885" y="834625"/>
                  </a:cubicBezTo>
                  <a:lnTo>
                    <a:pt x="639534" y="834409"/>
                  </a:lnTo>
                  <a:cubicBezTo>
                    <a:pt x="649792" y="834061"/>
                    <a:pt x="660368" y="833770"/>
                    <a:pt x="670816" y="833079"/>
                  </a:cubicBezTo>
                  <a:cubicBezTo>
                    <a:pt x="675819" y="832699"/>
                    <a:pt x="680885" y="831984"/>
                    <a:pt x="685698" y="831351"/>
                  </a:cubicBezTo>
                  <a:lnTo>
                    <a:pt x="689497" y="830939"/>
                  </a:lnTo>
                  <a:cubicBezTo>
                    <a:pt x="696082" y="830078"/>
                    <a:pt x="701465" y="829280"/>
                    <a:pt x="706531" y="828419"/>
                  </a:cubicBezTo>
                  <a:cubicBezTo>
                    <a:pt x="722362" y="825804"/>
                    <a:pt x="736610" y="823435"/>
                    <a:pt x="750921" y="820592"/>
                  </a:cubicBezTo>
                  <a:cubicBezTo>
                    <a:pt x="755671" y="819667"/>
                    <a:pt x="759343" y="818806"/>
                    <a:pt x="762573" y="817736"/>
                  </a:cubicBezTo>
                  <a:cubicBezTo>
                    <a:pt x="766499" y="816583"/>
                    <a:pt x="770299" y="814886"/>
                    <a:pt x="773908" y="813316"/>
                  </a:cubicBezTo>
                  <a:lnTo>
                    <a:pt x="775554" y="812606"/>
                  </a:lnTo>
                  <a:cubicBezTo>
                    <a:pt x="783533" y="809130"/>
                    <a:pt x="791702" y="805185"/>
                    <a:pt x="798605" y="801854"/>
                  </a:cubicBezTo>
                  <a:cubicBezTo>
                    <a:pt x="809560" y="796497"/>
                    <a:pt x="820324" y="790791"/>
                    <a:pt x="830520" y="784947"/>
                  </a:cubicBezTo>
                  <a:cubicBezTo>
                    <a:pt x="837549" y="780963"/>
                    <a:pt x="843185" y="777557"/>
                    <a:pt x="848441" y="774194"/>
                  </a:cubicBezTo>
                  <a:cubicBezTo>
                    <a:pt x="852240" y="771680"/>
                    <a:pt x="856039" y="768767"/>
                    <a:pt x="859586" y="765981"/>
                  </a:cubicBezTo>
                  <a:cubicBezTo>
                    <a:pt x="860789" y="764980"/>
                    <a:pt x="862056" y="764056"/>
                    <a:pt x="863258" y="763138"/>
                  </a:cubicBezTo>
                  <a:cubicBezTo>
                    <a:pt x="867818" y="759655"/>
                    <a:pt x="872251" y="755805"/>
                    <a:pt x="876493" y="752094"/>
                  </a:cubicBezTo>
                  <a:cubicBezTo>
                    <a:pt x="878520" y="750378"/>
                    <a:pt x="880482" y="748655"/>
                    <a:pt x="882446" y="746965"/>
                  </a:cubicBezTo>
                  <a:cubicBezTo>
                    <a:pt x="885802" y="744109"/>
                    <a:pt x="889032" y="741120"/>
                    <a:pt x="892261" y="738200"/>
                  </a:cubicBezTo>
                  <a:cubicBezTo>
                    <a:pt x="893781" y="736757"/>
                    <a:pt x="895238" y="735332"/>
                    <a:pt x="896884" y="733933"/>
                  </a:cubicBezTo>
                  <a:cubicBezTo>
                    <a:pt x="906066" y="725656"/>
                    <a:pt x="914614" y="716518"/>
                    <a:pt x="922974" y="707672"/>
                  </a:cubicBezTo>
                  <a:lnTo>
                    <a:pt x="923480" y="707051"/>
                  </a:lnTo>
                  <a:cubicBezTo>
                    <a:pt x="933296" y="696780"/>
                    <a:pt x="941591" y="685800"/>
                    <a:pt x="948303" y="674484"/>
                  </a:cubicBezTo>
                  <a:cubicBezTo>
                    <a:pt x="954509" y="664073"/>
                    <a:pt x="960208" y="653156"/>
                    <a:pt x="965718" y="642619"/>
                  </a:cubicBezTo>
                  <a:lnTo>
                    <a:pt x="968124" y="637990"/>
                  </a:lnTo>
                  <a:cubicBezTo>
                    <a:pt x="973063" y="628434"/>
                    <a:pt x="978256" y="618524"/>
                    <a:pt x="983258" y="608696"/>
                  </a:cubicBezTo>
                  <a:cubicBezTo>
                    <a:pt x="989464" y="596354"/>
                    <a:pt x="995923" y="583600"/>
                    <a:pt x="1002002" y="570499"/>
                  </a:cubicBezTo>
                  <a:cubicBezTo>
                    <a:pt x="1007765" y="558100"/>
                    <a:pt x="1012957" y="544840"/>
                    <a:pt x="1017960" y="530003"/>
                  </a:cubicBezTo>
                  <a:cubicBezTo>
                    <a:pt x="1019163" y="526020"/>
                    <a:pt x="1020493" y="521891"/>
                    <a:pt x="1021569" y="517978"/>
                  </a:cubicBezTo>
                  <a:cubicBezTo>
                    <a:pt x="1022139" y="516027"/>
                    <a:pt x="1022773" y="514121"/>
                    <a:pt x="1023406" y="512259"/>
                  </a:cubicBezTo>
                  <a:cubicBezTo>
                    <a:pt x="1025179" y="506345"/>
                    <a:pt x="1027142" y="500437"/>
                    <a:pt x="1029169" y="494655"/>
                  </a:cubicBezTo>
                  <a:lnTo>
                    <a:pt x="1029485" y="493737"/>
                  </a:lnTo>
                  <a:cubicBezTo>
                    <a:pt x="1031512" y="487747"/>
                    <a:pt x="1033664" y="481832"/>
                    <a:pt x="1035754" y="475842"/>
                  </a:cubicBezTo>
                  <a:cubicBezTo>
                    <a:pt x="1037844" y="470079"/>
                    <a:pt x="1039997" y="464298"/>
                    <a:pt x="1041959" y="458529"/>
                  </a:cubicBezTo>
                  <a:cubicBezTo>
                    <a:pt x="1043986" y="452538"/>
                    <a:pt x="1045633" y="446402"/>
                    <a:pt x="1047089" y="440703"/>
                  </a:cubicBezTo>
                  <a:cubicBezTo>
                    <a:pt x="1048482" y="435358"/>
                    <a:pt x="1048926" y="429729"/>
                    <a:pt x="1049432" y="424258"/>
                  </a:cubicBezTo>
                  <a:lnTo>
                    <a:pt x="1049432" y="423966"/>
                  </a:lnTo>
                  <a:cubicBezTo>
                    <a:pt x="1049749" y="419812"/>
                    <a:pt x="1049938" y="415684"/>
                    <a:pt x="1050002" y="411264"/>
                  </a:cubicBezTo>
                  <a:cubicBezTo>
                    <a:pt x="1050002" y="406198"/>
                    <a:pt x="1049686" y="401233"/>
                    <a:pt x="1049432" y="396522"/>
                  </a:cubicBezTo>
                  <a:cubicBezTo>
                    <a:pt x="1048672" y="384110"/>
                    <a:pt x="1047849" y="370869"/>
                    <a:pt x="1046646" y="357615"/>
                  </a:cubicBezTo>
                  <a:cubicBezTo>
                    <a:pt x="1046076" y="351029"/>
                    <a:pt x="1045252" y="344406"/>
                    <a:pt x="1044493" y="338795"/>
                  </a:cubicBezTo>
                  <a:cubicBezTo>
                    <a:pt x="1043796" y="333077"/>
                    <a:pt x="1042846" y="327372"/>
                    <a:pt x="1041959" y="322533"/>
                  </a:cubicBezTo>
                  <a:cubicBezTo>
                    <a:pt x="1041136" y="317961"/>
                    <a:pt x="1039490" y="313567"/>
                    <a:pt x="1037717" y="309356"/>
                  </a:cubicBezTo>
                  <a:lnTo>
                    <a:pt x="1037084" y="307405"/>
                  </a:lnTo>
                  <a:cubicBezTo>
                    <a:pt x="1034488" y="300870"/>
                    <a:pt x="1031385" y="294082"/>
                    <a:pt x="1027332" y="286749"/>
                  </a:cubicBezTo>
                  <a:cubicBezTo>
                    <a:pt x="1024672" y="281911"/>
                    <a:pt x="1021126" y="277421"/>
                    <a:pt x="1017833" y="273299"/>
                  </a:cubicBezTo>
                  <a:lnTo>
                    <a:pt x="1017010" y="272292"/>
                  </a:lnTo>
                  <a:cubicBezTo>
                    <a:pt x="1015237" y="270076"/>
                    <a:pt x="1013401" y="267809"/>
                    <a:pt x="1011184" y="265858"/>
                  </a:cubicBezTo>
                  <a:cubicBezTo>
                    <a:pt x="1009411" y="264167"/>
                    <a:pt x="1007194" y="262591"/>
                    <a:pt x="1004978" y="261312"/>
                  </a:cubicBezTo>
                  <a:cubicBezTo>
                    <a:pt x="1003649" y="260457"/>
                    <a:pt x="1002002" y="259887"/>
                    <a:pt x="1000546" y="259386"/>
                  </a:cubicBezTo>
                  <a:cubicBezTo>
                    <a:pt x="998140" y="255340"/>
                    <a:pt x="995606" y="251256"/>
                    <a:pt x="993327" y="247842"/>
                  </a:cubicBezTo>
                  <a:lnTo>
                    <a:pt x="992567" y="246690"/>
                  </a:lnTo>
                  <a:cubicBezTo>
                    <a:pt x="989211" y="241491"/>
                    <a:pt x="985727" y="236147"/>
                    <a:pt x="982245" y="230954"/>
                  </a:cubicBezTo>
                  <a:lnTo>
                    <a:pt x="979458" y="226952"/>
                  </a:lnTo>
                  <a:lnTo>
                    <a:pt x="976672" y="223032"/>
                  </a:lnTo>
                  <a:cubicBezTo>
                    <a:pt x="975406" y="221335"/>
                    <a:pt x="974139" y="219745"/>
                    <a:pt x="972746" y="218194"/>
                  </a:cubicBezTo>
                  <a:cubicBezTo>
                    <a:pt x="972050" y="217421"/>
                    <a:pt x="971479" y="216617"/>
                    <a:pt x="970846" y="215908"/>
                  </a:cubicBezTo>
                  <a:cubicBezTo>
                    <a:pt x="963311" y="206644"/>
                    <a:pt x="956789" y="198962"/>
                    <a:pt x="949950" y="191459"/>
                  </a:cubicBezTo>
                  <a:cubicBezTo>
                    <a:pt x="931079" y="171093"/>
                    <a:pt x="907776" y="152045"/>
                    <a:pt x="878963" y="133295"/>
                  </a:cubicBezTo>
                  <a:lnTo>
                    <a:pt x="868261" y="126380"/>
                  </a:lnTo>
                  <a:lnTo>
                    <a:pt x="857559" y="119491"/>
                  </a:lnTo>
                  <a:cubicBezTo>
                    <a:pt x="854393" y="117413"/>
                    <a:pt x="851163" y="115488"/>
                    <a:pt x="847997" y="113627"/>
                  </a:cubicBezTo>
                  <a:lnTo>
                    <a:pt x="844641" y="111651"/>
                  </a:lnTo>
                  <a:cubicBezTo>
                    <a:pt x="822098" y="98308"/>
                    <a:pt x="798858" y="85333"/>
                    <a:pt x="777074" y="73289"/>
                  </a:cubicBezTo>
                  <a:lnTo>
                    <a:pt x="773528" y="71358"/>
                  </a:lnTo>
                  <a:cubicBezTo>
                    <a:pt x="764156" y="66165"/>
                    <a:pt x="754214" y="60675"/>
                    <a:pt x="744146" y="56255"/>
                  </a:cubicBezTo>
                  <a:cubicBezTo>
                    <a:pt x="732241" y="51062"/>
                    <a:pt x="717993" y="45002"/>
                    <a:pt x="703048" y="39873"/>
                  </a:cubicBezTo>
                  <a:cubicBezTo>
                    <a:pt x="689307" y="35010"/>
                    <a:pt x="675502" y="30963"/>
                    <a:pt x="665054" y="27974"/>
                  </a:cubicBezTo>
                  <a:cubicBezTo>
                    <a:pt x="662077" y="27113"/>
                    <a:pt x="659164" y="26315"/>
                    <a:pt x="656252" y="25536"/>
                  </a:cubicBezTo>
                  <a:cubicBezTo>
                    <a:pt x="653465" y="24827"/>
                    <a:pt x="650806" y="24048"/>
                    <a:pt x="648019" y="23256"/>
                  </a:cubicBezTo>
                  <a:lnTo>
                    <a:pt x="643397" y="21914"/>
                  </a:lnTo>
                  <a:cubicBezTo>
                    <a:pt x="639344" y="20762"/>
                    <a:pt x="635101" y="19482"/>
                    <a:pt x="630922" y="18419"/>
                  </a:cubicBezTo>
                  <a:cubicBezTo>
                    <a:pt x="624209" y="16715"/>
                    <a:pt x="617497" y="14917"/>
                    <a:pt x="610784" y="13194"/>
                  </a:cubicBezTo>
                  <a:lnTo>
                    <a:pt x="607175" y="12339"/>
                  </a:lnTo>
                  <a:cubicBezTo>
                    <a:pt x="603122" y="11288"/>
                    <a:pt x="599006" y="10205"/>
                    <a:pt x="594827" y="9452"/>
                  </a:cubicBezTo>
                  <a:lnTo>
                    <a:pt x="583745" y="7375"/>
                  </a:lnTo>
                  <a:lnTo>
                    <a:pt x="574563" y="5589"/>
                  </a:lnTo>
                  <a:cubicBezTo>
                    <a:pt x="572980" y="5298"/>
                    <a:pt x="571460" y="5171"/>
                    <a:pt x="569941" y="4937"/>
                  </a:cubicBezTo>
                  <a:cubicBezTo>
                    <a:pt x="569117" y="4880"/>
                    <a:pt x="568421" y="4798"/>
                    <a:pt x="567598" y="4734"/>
                  </a:cubicBezTo>
                  <a:lnTo>
                    <a:pt x="560505" y="3879"/>
                  </a:lnTo>
                  <a:lnTo>
                    <a:pt x="553286" y="3030"/>
                  </a:lnTo>
                  <a:cubicBezTo>
                    <a:pt x="547081" y="2239"/>
                    <a:pt x="540431" y="1530"/>
                    <a:pt x="533909" y="1087"/>
                  </a:cubicBezTo>
                  <a:lnTo>
                    <a:pt x="521307" y="378"/>
                  </a:lnTo>
                  <a:lnTo>
                    <a:pt x="508832" y="-319"/>
                  </a:lnTo>
                  <a:cubicBezTo>
                    <a:pt x="507059" y="-484"/>
                    <a:pt x="505286" y="-547"/>
                    <a:pt x="503197" y="-547"/>
                  </a:cubicBezTo>
                  <a:close/>
                </a:path>
              </a:pathLst>
            </a:custGeom>
            <a:solidFill>
              <a:srgbClr val="BE948B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0" name="Freeform: Shape 16">
              <a:extLst>
                <a:ext uri="{FF2B5EF4-FFF2-40B4-BE49-F238E27FC236}">
                  <a16:creationId xmlns:a16="http://schemas.microsoft.com/office/drawing/2014/main" id="{929D406A-7D7A-4A7E-AE89-6F2FFA64D701}"/>
                </a:ext>
              </a:extLst>
            </p:cNvPr>
            <p:cNvSpPr/>
            <p:nvPr/>
          </p:nvSpPr>
          <p:spPr>
            <a:xfrm>
              <a:off x="8179355" y="4182125"/>
              <a:ext cx="645896" cy="139313"/>
            </a:xfrm>
            <a:custGeom>
              <a:avLst/>
              <a:gdLst>
                <a:gd name="connsiteX0" fmla="*/ 13706 w 645896"/>
                <a:gd name="connsiteY0" fmla="*/ -547 h 139313"/>
                <a:gd name="connsiteX1" fmla="*/ 535 w 645896"/>
                <a:gd name="connsiteY1" fmla="*/ 7159 h 139313"/>
                <a:gd name="connsiteX2" fmla="*/ 6551 w 645896"/>
                <a:gd name="connsiteY2" fmla="*/ 27220 h 139313"/>
                <a:gd name="connsiteX3" fmla="*/ 42076 w 645896"/>
                <a:gd name="connsiteY3" fmla="*/ 46275 h 139313"/>
                <a:gd name="connsiteX4" fmla="*/ 75068 w 645896"/>
                <a:gd name="connsiteY4" fmla="*/ 64341 h 139313"/>
                <a:gd name="connsiteX5" fmla="*/ 146625 w 645896"/>
                <a:gd name="connsiteY5" fmla="*/ 93958 h 139313"/>
                <a:gd name="connsiteX6" fmla="*/ 182529 w 645896"/>
                <a:gd name="connsiteY6" fmla="*/ 104793 h 139313"/>
                <a:gd name="connsiteX7" fmla="*/ 221537 w 645896"/>
                <a:gd name="connsiteY7" fmla="*/ 114526 h 139313"/>
                <a:gd name="connsiteX8" fmla="*/ 238508 w 645896"/>
                <a:gd name="connsiteY8" fmla="*/ 117774 h 139313"/>
                <a:gd name="connsiteX9" fmla="*/ 255796 w 645896"/>
                <a:gd name="connsiteY9" fmla="*/ 120814 h 139313"/>
                <a:gd name="connsiteX10" fmla="*/ 293916 w 645896"/>
                <a:gd name="connsiteY10" fmla="*/ 126830 h 139313"/>
                <a:gd name="connsiteX11" fmla="*/ 351035 w 645896"/>
                <a:gd name="connsiteY11" fmla="*/ 134555 h 139313"/>
                <a:gd name="connsiteX12" fmla="*/ 346222 w 645896"/>
                <a:gd name="connsiteY12" fmla="*/ 134137 h 139313"/>
                <a:gd name="connsiteX13" fmla="*/ 346222 w 645896"/>
                <a:gd name="connsiteY13" fmla="*/ 134137 h 139313"/>
                <a:gd name="connsiteX14" fmla="*/ 361104 w 645896"/>
                <a:gd name="connsiteY14" fmla="*/ 135562 h 139313"/>
                <a:gd name="connsiteX15" fmla="*/ 395932 w 645896"/>
                <a:gd name="connsiteY15" fmla="*/ 137829 h 139313"/>
                <a:gd name="connsiteX16" fmla="*/ 432597 w 645896"/>
                <a:gd name="connsiteY16" fmla="*/ 138747 h 139313"/>
                <a:gd name="connsiteX17" fmla="*/ 434876 w 645896"/>
                <a:gd name="connsiteY17" fmla="*/ 138766 h 139313"/>
                <a:gd name="connsiteX18" fmla="*/ 450011 w 645896"/>
                <a:gd name="connsiteY18" fmla="*/ 138475 h 139313"/>
                <a:gd name="connsiteX19" fmla="*/ 468375 w 645896"/>
                <a:gd name="connsiteY19" fmla="*/ 138120 h 139313"/>
                <a:gd name="connsiteX20" fmla="*/ 494528 w 645896"/>
                <a:gd name="connsiteY20" fmla="*/ 138348 h 139313"/>
                <a:gd name="connsiteX21" fmla="*/ 506116 w 645896"/>
                <a:gd name="connsiteY21" fmla="*/ 138247 h 139313"/>
                <a:gd name="connsiteX22" fmla="*/ 538982 w 645896"/>
                <a:gd name="connsiteY22" fmla="*/ 137266 h 139313"/>
                <a:gd name="connsiteX23" fmla="*/ 571657 w 645896"/>
                <a:gd name="connsiteY23" fmla="*/ 135917 h 139313"/>
                <a:gd name="connsiteX24" fmla="*/ 606169 w 645896"/>
                <a:gd name="connsiteY24" fmla="*/ 130813 h 139313"/>
                <a:gd name="connsiteX25" fmla="*/ 620923 w 645896"/>
                <a:gd name="connsiteY25" fmla="*/ 127210 h 139313"/>
                <a:gd name="connsiteX26" fmla="*/ 628079 w 645896"/>
                <a:gd name="connsiteY26" fmla="*/ 124873 h 139313"/>
                <a:gd name="connsiteX27" fmla="*/ 630612 w 645896"/>
                <a:gd name="connsiteY27" fmla="*/ 123872 h 139313"/>
                <a:gd name="connsiteX28" fmla="*/ 637704 w 645896"/>
                <a:gd name="connsiteY28" fmla="*/ 121371 h 139313"/>
                <a:gd name="connsiteX29" fmla="*/ 642961 w 645896"/>
                <a:gd name="connsiteY29" fmla="*/ 115710 h 139313"/>
                <a:gd name="connsiteX30" fmla="*/ 644037 w 645896"/>
                <a:gd name="connsiteY30" fmla="*/ 104046 h 139313"/>
                <a:gd name="connsiteX31" fmla="*/ 629535 w 645896"/>
                <a:gd name="connsiteY31" fmla="*/ 93394 h 139313"/>
                <a:gd name="connsiteX32" fmla="*/ 625103 w 645896"/>
                <a:gd name="connsiteY32" fmla="*/ 94104 h 139313"/>
                <a:gd name="connsiteX33" fmla="*/ 623077 w 645896"/>
                <a:gd name="connsiteY33" fmla="*/ 94876 h 139313"/>
                <a:gd name="connsiteX34" fmla="*/ 618327 w 645896"/>
                <a:gd name="connsiteY34" fmla="*/ 96231 h 139313"/>
                <a:gd name="connsiteX35" fmla="*/ 613641 w 645896"/>
                <a:gd name="connsiteY35" fmla="*/ 96877 h 139313"/>
                <a:gd name="connsiteX36" fmla="*/ 604586 w 645896"/>
                <a:gd name="connsiteY36" fmla="*/ 98498 h 139313"/>
                <a:gd name="connsiteX37" fmla="*/ 590465 w 645896"/>
                <a:gd name="connsiteY37" fmla="*/ 100626 h 139313"/>
                <a:gd name="connsiteX38" fmla="*/ 573557 w 645896"/>
                <a:gd name="connsiteY38" fmla="*/ 102399 h 139313"/>
                <a:gd name="connsiteX39" fmla="*/ 556650 w 645896"/>
                <a:gd name="connsiteY39" fmla="*/ 103102 h 139313"/>
                <a:gd name="connsiteX40" fmla="*/ 539615 w 645896"/>
                <a:gd name="connsiteY40" fmla="*/ 103672 h 139313"/>
                <a:gd name="connsiteX41" fmla="*/ 504217 w 645896"/>
                <a:gd name="connsiteY41" fmla="*/ 104666 h 139313"/>
                <a:gd name="connsiteX42" fmla="*/ 495034 w 645896"/>
                <a:gd name="connsiteY42" fmla="*/ 104755 h 139313"/>
                <a:gd name="connsiteX43" fmla="*/ 466919 w 645896"/>
                <a:gd name="connsiteY43" fmla="*/ 104318 h 139313"/>
                <a:gd name="connsiteX44" fmla="*/ 462802 w 645896"/>
                <a:gd name="connsiteY44" fmla="*/ 104274 h 139313"/>
                <a:gd name="connsiteX45" fmla="*/ 452988 w 645896"/>
                <a:gd name="connsiteY45" fmla="*/ 104375 h 139313"/>
                <a:gd name="connsiteX46" fmla="*/ 443995 w 645896"/>
                <a:gd name="connsiteY46" fmla="*/ 104540 h 139313"/>
                <a:gd name="connsiteX47" fmla="*/ 441969 w 645896"/>
                <a:gd name="connsiteY47" fmla="*/ 104521 h 139313"/>
                <a:gd name="connsiteX48" fmla="*/ 418349 w 645896"/>
                <a:gd name="connsiteY48" fmla="*/ 103875 h 139313"/>
                <a:gd name="connsiteX49" fmla="*/ 394665 w 645896"/>
                <a:gd name="connsiteY49" fmla="*/ 102481 h 139313"/>
                <a:gd name="connsiteX50" fmla="*/ 373325 w 645896"/>
                <a:gd name="connsiteY50" fmla="*/ 100981 h 139313"/>
                <a:gd name="connsiteX51" fmla="*/ 302655 w 645896"/>
                <a:gd name="connsiteY51" fmla="*/ 91830 h 139313"/>
                <a:gd name="connsiteX52" fmla="*/ 264977 w 645896"/>
                <a:gd name="connsiteY52" fmla="*/ 86442 h 139313"/>
                <a:gd name="connsiteX53" fmla="*/ 246740 w 645896"/>
                <a:gd name="connsiteY53" fmla="*/ 83630 h 139313"/>
                <a:gd name="connsiteX54" fmla="*/ 230276 w 645896"/>
                <a:gd name="connsiteY54" fmla="*/ 80799 h 139313"/>
                <a:gd name="connsiteX55" fmla="*/ 200640 w 645896"/>
                <a:gd name="connsiteY55" fmla="*/ 74195 h 139313"/>
                <a:gd name="connsiteX56" fmla="*/ 173980 w 645896"/>
                <a:gd name="connsiteY56" fmla="*/ 67387 h 139313"/>
                <a:gd name="connsiteX57" fmla="*/ 123258 w 645896"/>
                <a:gd name="connsiteY57" fmla="*/ 50739 h 139313"/>
                <a:gd name="connsiteX58" fmla="*/ 74562 w 645896"/>
                <a:gd name="connsiteY58" fmla="*/ 29842 h 139313"/>
                <a:gd name="connsiteX59" fmla="*/ 20546 w 645896"/>
                <a:gd name="connsiteY59" fmla="*/ 1220 h 139313"/>
                <a:gd name="connsiteX60" fmla="*/ 13706 w 645896"/>
                <a:gd name="connsiteY60" fmla="*/ -547 h 13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645896" h="139313">
                  <a:moveTo>
                    <a:pt x="13706" y="-547"/>
                  </a:moveTo>
                  <a:cubicBezTo>
                    <a:pt x="8387" y="-547"/>
                    <a:pt x="3195" y="2264"/>
                    <a:pt x="535" y="7159"/>
                  </a:cubicBezTo>
                  <a:cubicBezTo>
                    <a:pt x="-3264" y="14246"/>
                    <a:pt x="-478" y="23326"/>
                    <a:pt x="6551" y="27220"/>
                  </a:cubicBezTo>
                  <a:cubicBezTo>
                    <a:pt x="18393" y="33661"/>
                    <a:pt x="30298" y="39759"/>
                    <a:pt x="42076" y="46275"/>
                  </a:cubicBezTo>
                  <a:cubicBezTo>
                    <a:pt x="52968" y="52367"/>
                    <a:pt x="63669" y="59028"/>
                    <a:pt x="75068" y="64341"/>
                  </a:cubicBezTo>
                  <a:cubicBezTo>
                    <a:pt x="98434" y="75398"/>
                    <a:pt x="122308" y="85333"/>
                    <a:pt x="146625" y="93958"/>
                  </a:cubicBezTo>
                  <a:cubicBezTo>
                    <a:pt x="158403" y="98150"/>
                    <a:pt x="170434" y="101487"/>
                    <a:pt x="182529" y="104793"/>
                  </a:cubicBezTo>
                  <a:cubicBezTo>
                    <a:pt x="195447" y="108288"/>
                    <a:pt x="208492" y="111537"/>
                    <a:pt x="221537" y="114526"/>
                  </a:cubicBezTo>
                  <a:cubicBezTo>
                    <a:pt x="227236" y="115792"/>
                    <a:pt x="232809" y="116710"/>
                    <a:pt x="238508" y="117774"/>
                  </a:cubicBezTo>
                  <a:cubicBezTo>
                    <a:pt x="244270" y="118838"/>
                    <a:pt x="250033" y="119896"/>
                    <a:pt x="255796" y="120814"/>
                  </a:cubicBezTo>
                  <a:cubicBezTo>
                    <a:pt x="268461" y="122878"/>
                    <a:pt x="281189" y="124873"/>
                    <a:pt x="293916" y="126830"/>
                  </a:cubicBezTo>
                  <a:cubicBezTo>
                    <a:pt x="312851" y="129749"/>
                    <a:pt x="331848" y="132725"/>
                    <a:pt x="351035" y="134555"/>
                  </a:cubicBezTo>
                  <a:cubicBezTo>
                    <a:pt x="349452" y="134435"/>
                    <a:pt x="347805" y="134289"/>
                    <a:pt x="346222" y="134137"/>
                  </a:cubicBezTo>
                  <a:lnTo>
                    <a:pt x="346222" y="134137"/>
                  </a:lnTo>
                  <a:cubicBezTo>
                    <a:pt x="351162" y="134644"/>
                    <a:pt x="356101" y="135144"/>
                    <a:pt x="361104" y="135562"/>
                  </a:cubicBezTo>
                  <a:cubicBezTo>
                    <a:pt x="372692" y="136683"/>
                    <a:pt x="384280" y="137386"/>
                    <a:pt x="395932" y="137829"/>
                  </a:cubicBezTo>
                  <a:cubicBezTo>
                    <a:pt x="408090" y="138184"/>
                    <a:pt x="420312" y="138690"/>
                    <a:pt x="432597" y="138747"/>
                  </a:cubicBezTo>
                  <a:cubicBezTo>
                    <a:pt x="433357" y="138747"/>
                    <a:pt x="434180" y="138766"/>
                    <a:pt x="434876" y="138766"/>
                  </a:cubicBezTo>
                  <a:cubicBezTo>
                    <a:pt x="439943" y="138766"/>
                    <a:pt x="444945" y="138576"/>
                    <a:pt x="450011" y="138475"/>
                  </a:cubicBezTo>
                  <a:cubicBezTo>
                    <a:pt x="456091" y="138247"/>
                    <a:pt x="462233" y="138120"/>
                    <a:pt x="468375" y="138120"/>
                  </a:cubicBezTo>
                  <a:cubicBezTo>
                    <a:pt x="476987" y="138203"/>
                    <a:pt x="485789" y="138348"/>
                    <a:pt x="494528" y="138348"/>
                  </a:cubicBezTo>
                  <a:cubicBezTo>
                    <a:pt x="498391" y="138348"/>
                    <a:pt x="502253" y="138310"/>
                    <a:pt x="506116" y="138247"/>
                  </a:cubicBezTo>
                  <a:cubicBezTo>
                    <a:pt x="517008" y="137956"/>
                    <a:pt x="527963" y="137684"/>
                    <a:pt x="538982" y="137266"/>
                  </a:cubicBezTo>
                  <a:cubicBezTo>
                    <a:pt x="549873" y="136911"/>
                    <a:pt x="560892" y="136683"/>
                    <a:pt x="571657" y="135917"/>
                  </a:cubicBezTo>
                  <a:cubicBezTo>
                    <a:pt x="583245" y="135081"/>
                    <a:pt x="594834" y="133226"/>
                    <a:pt x="606169" y="130813"/>
                  </a:cubicBezTo>
                  <a:cubicBezTo>
                    <a:pt x="611108" y="129749"/>
                    <a:pt x="616048" y="128603"/>
                    <a:pt x="620923" y="127210"/>
                  </a:cubicBezTo>
                  <a:cubicBezTo>
                    <a:pt x="623393" y="126475"/>
                    <a:pt x="625736" y="125855"/>
                    <a:pt x="628079" y="124873"/>
                  </a:cubicBezTo>
                  <a:cubicBezTo>
                    <a:pt x="628965" y="124519"/>
                    <a:pt x="629725" y="124145"/>
                    <a:pt x="630612" y="123872"/>
                  </a:cubicBezTo>
                  <a:cubicBezTo>
                    <a:pt x="633399" y="123499"/>
                    <a:pt x="635045" y="122663"/>
                    <a:pt x="637704" y="121371"/>
                  </a:cubicBezTo>
                  <a:cubicBezTo>
                    <a:pt x="639920" y="119896"/>
                    <a:pt x="641630" y="118065"/>
                    <a:pt x="642961" y="115710"/>
                  </a:cubicBezTo>
                  <a:cubicBezTo>
                    <a:pt x="644860" y="112189"/>
                    <a:pt x="645240" y="107940"/>
                    <a:pt x="644037" y="104046"/>
                  </a:cubicBezTo>
                  <a:cubicBezTo>
                    <a:pt x="642074" y="97694"/>
                    <a:pt x="635994" y="93394"/>
                    <a:pt x="629535" y="93394"/>
                  </a:cubicBezTo>
                  <a:cubicBezTo>
                    <a:pt x="628079" y="93394"/>
                    <a:pt x="626559" y="93629"/>
                    <a:pt x="625103" y="94104"/>
                  </a:cubicBezTo>
                  <a:cubicBezTo>
                    <a:pt x="624406" y="94313"/>
                    <a:pt x="623773" y="94604"/>
                    <a:pt x="623077" y="94876"/>
                  </a:cubicBezTo>
                  <a:cubicBezTo>
                    <a:pt x="621620" y="95440"/>
                    <a:pt x="619974" y="95877"/>
                    <a:pt x="618327" y="96231"/>
                  </a:cubicBezTo>
                  <a:cubicBezTo>
                    <a:pt x="616808" y="96440"/>
                    <a:pt x="615225" y="96649"/>
                    <a:pt x="613641" y="96877"/>
                  </a:cubicBezTo>
                  <a:cubicBezTo>
                    <a:pt x="610665" y="97378"/>
                    <a:pt x="607625" y="97998"/>
                    <a:pt x="604586" y="98498"/>
                  </a:cubicBezTo>
                  <a:cubicBezTo>
                    <a:pt x="599900" y="99214"/>
                    <a:pt x="595214" y="99980"/>
                    <a:pt x="590465" y="100626"/>
                  </a:cubicBezTo>
                  <a:cubicBezTo>
                    <a:pt x="584765" y="101399"/>
                    <a:pt x="579256" y="101817"/>
                    <a:pt x="573557" y="102399"/>
                  </a:cubicBezTo>
                  <a:cubicBezTo>
                    <a:pt x="567984" y="102900"/>
                    <a:pt x="562348" y="102956"/>
                    <a:pt x="556650" y="103102"/>
                  </a:cubicBezTo>
                  <a:cubicBezTo>
                    <a:pt x="550950" y="103311"/>
                    <a:pt x="545251" y="103520"/>
                    <a:pt x="539615" y="103672"/>
                  </a:cubicBezTo>
                  <a:cubicBezTo>
                    <a:pt x="527837" y="104046"/>
                    <a:pt x="515995" y="104463"/>
                    <a:pt x="504217" y="104666"/>
                  </a:cubicBezTo>
                  <a:cubicBezTo>
                    <a:pt x="501114" y="104710"/>
                    <a:pt x="498075" y="104755"/>
                    <a:pt x="495034" y="104755"/>
                  </a:cubicBezTo>
                  <a:cubicBezTo>
                    <a:pt x="485599" y="104755"/>
                    <a:pt x="476291" y="104521"/>
                    <a:pt x="466919" y="104318"/>
                  </a:cubicBezTo>
                  <a:cubicBezTo>
                    <a:pt x="465526" y="104293"/>
                    <a:pt x="464195" y="104274"/>
                    <a:pt x="462802" y="104274"/>
                  </a:cubicBezTo>
                  <a:cubicBezTo>
                    <a:pt x="459510" y="104274"/>
                    <a:pt x="456217" y="104337"/>
                    <a:pt x="452988" y="104375"/>
                  </a:cubicBezTo>
                  <a:cubicBezTo>
                    <a:pt x="450011" y="104438"/>
                    <a:pt x="446971" y="104540"/>
                    <a:pt x="443995" y="104540"/>
                  </a:cubicBezTo>
                  <a:cubicBezTo>
                    <a:pt x="443362" y="104540"/>
                    <a:pt x="442602" y="104540"/>
                    <a:pt x="441969" y="104521"/>
                  </a:cubicBezTo>
                  <a:cubicBezTo>
                    <a:pt x="434116" y="104521"/>
                    <a:pt x="426201" y="104166"/>
                    <a:pt x="418349" y="103875"/>
                  </a:cubicBezTo>
                  <a:cubicBezTo>
                    <a:pt x="410497" y="103602"/>
                    <a:pt x="402518" y="102956"/>
                    <a:pt x="394665" y="102481"/>
                  </a:cubicBezTo>
                  <a:cubicBezTo>
                    <a:pt x="387573" y="102045"/>
                    <a:pt x="380418" y="101626"/>
                    <a:pt x="373325" y="100981"/>
                  </a:cubicBezTo>
                  <a:cubicBezTo>
                    <a:pt x="349705" y="98353"/>
                    <a:pt x="326086" y="95250"/>
                    <a:pt x="302655" y="91830"/>
                  </a:cubicBezTo>
                  <a:cubicBezTo>
                    <a:pt x="290054" y="90000"/>
                    <a:pt x="277452" y="88214"/>
                    <a:pt x="264977" y="86442"/>
                  </a:cubicBezTo>
                  <a:cubicBezTo>
                    <a:pt x="258835" y="85606"/>
                    <a:pt x="252882" y="84612"/>
                    <a:pt x="246740" y="83630"/>
                  </a:cubicBezTo>
                  <a:cubicBezTo>
                    <a:pt x="241294" y="82686"/>
                    <a:pt x="235722" y="81838"/>
                    <a:pt x="230276" y="80799"/>
                  </a:cubicBezTo>
                  <a:cubicBezTo>
                    <a:pt x="220397" y="78735"/>
                    <a:pt x="210455" y="76531"/>
                    <a:pt x="200640" y="74195"/>
                  </a:cubicBezTo>
                  <a:cubicBezTo>
                    <a:pt x="191648" y="72073"/>
                    <a:pt x="182783" y="69737"/>
                    <a:pt x="173980" y="67387"/>
                  </a:cubicBezTo>
                  <a:cubicBezTo>
                    <a:pt x="156756" y="62923"/>
                    <a:pt x="139912" y="56907"/>
                    <a:pt x="123258" y="50739"/>
                  </a:cubicBezTo>
                  <a:cubicBezTo>
                    <a:pt x="106857" y="44362"/>
                    <a:pt x="90139" y="38195"/>
                    <a:pt x="74562" y="29842"/>
                  </a:cubicBezTo>
                  <a:cubicBezTo>
                    <a:pt x="56640" y="20198"/>
                    <a:pt x="38403" y="10934"/>
                    <a:pt x="20546" y="1220"/>
                  </a:cubicBezTo>
                  <a:cubicBezTo>
                    <a:pt x="18393" y="17"/>
                    <a:pt x="16050" y="-547"/>
                    <a:pt x="13706" y="-547"/>
                  </a:cubicBezTo>
                  <a:close/>
                </a:path>
              </a:pathLst>
            </a:custGeom>
            <a:solidFill>
              <a:srgbClr val="BF8377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1" name="Freeform: Shape 17">
              <a:hlinkClick r:id="rId5" action="ppaction://hlinksldjump"/>
              <a:extLst>
                <a:ext uri="{FF2B5EF4-FFF2-40B4-BE49-F238E27FC236}">
                  <a16:creationId xmlns:a16="http://schemas.microsoft.com/office/drawing/2014/main" id="{0B447819-8C32-4C5B-A3B4-5F7D953C1058}"/>
                </a:ext>
              </a:extLst>
            </p:cNvPr>
            <p:cNvSpPr/>
            <p:nvPr/>
          </p:nvSpPr>
          <p:spPr>
            <a:xfrm>
              <a:off x="7824727" y="3073956"/>
              <a:ext cx="1614774" cy="1336142"/>
            </a:xfrm>
            <a:custGeom>
              <a:avLst/>
              <a:gdLst>
                <a:gd name="connsiteX0" fmla="*/ 958074 w 1614774"/>
                <a:gd name="connsiteY0" fmla="*/ -547 h 1336142"/>
                <a:gd name="connsiteX1" fmla="*/ 950158 w 1614774"/>
                <a:gd name="connsiteY1" fmla="*/ -53 h 1336142"/>
                <a:gd name="connsiteX2" fmla="*/ 913873 w 1614774"/>
                <a:gd name="connsiteY2" fmla="*/ 8857 h 1336142"/>
                <a:gd name="connsiteX3" fmla="*/ 911151 w 1614774"/>
                <a:gd name="connsiteY3" fmla="*/ 9712 h 1336142"/>
                <a:gd name="connsiteX4" fmla="*/ 886771 w 1614774"/>
                <a:gd name="connsiteY4" fmla="*/ 18032 h 1336142"/>
                <a:gd name="connsiteX5" fmla="*/ 864608 w 1614774"/>
                <a:gd name="connsiteY5" fmla="*/ 28082 h 1336142"/>
                <a:gd name="connsiteX6" fmla="*/ 858718 w 1614774"/>
                <a:gd name="connsiteY6" fmla="*/ 30881 h 1336142"/>
                <a:gd name="connsiteX7" fmla="*/ 853715 w 1614774"/>
                <a:gd name="connsiteY7" fmla="*/ 33148 h 1336142"/>
                <a:gd name="connsiteX8" fmla="*/ 852069 w 1614774"/>
                <a:gd name="connsiteY8" fmla="*/ 33933 h 1336142"/>
                <a:gd name="connsiteX9" fmla="*/ 840227 w 1614774"/>
                <a:gd name="connsiteY9" fmla="*/ 39791 h 1336142"/>
                <a:gd name="connsiteX10" fmla="*/ 829905 w 1614774"/>
                <a:gd name="connsiteY10" fmla="*/ 46344 h 1336142"/>
                <a:gd name="connsiteX11" fmla="*/ 814961 w 1614774"/>
                <a:gd name="connsiteY11" fmla="*/ 57724 h 1336142"/>
                <a:gd name="connsiteX12" fmla="*/ 813504 w 1614774"/>
                <a:gd name="connsiteY12" fmla="*/ 59016 h 1336142"/>
                <a:gd name="connsiteX13" fmla="*/ 803689 w 1614774"/>
                <a:gd name="connsiteY13" fmla="*/ 66754 h 1336142"/>
                <a:gd name="connsiteX14" fmla="*/ 776966 w 1614774"/>
                <a:gd name="connsiteY14" fmla="*/ 89652 h 1336142"/>
                <a:gd name="connsiteX15" fmla="*/ 749610 w 1614774"/>
                <a:gd name="connsiteY15" fmla="*/ 119300 h 1336142"/>
                <a:gd name="connsiteX16" fmla="*/ 739162 w 1614774"/>
                <a:gd name="connsiteY16" fmla="*/ 132941 h 1336142"/>
                <a:gd name="connsiteX17" fmla="*/ 724533 w 1614774"/>
                <a:gd name="connsiteY17" fmla="*/ 115982 h 1336142"/>
                <a:gd name="connsiteX18" fmla="*/ 692365 w 1614774"/>
                <a:gd name="connsiteY18" fmla="*/ 100449 h 1336142"/>
                <a:gd name="connsiteX19" fmla="*/ 691162 w 1614774"/>
                <a:gd name="connsiteY19" fmla="*/ 100303 h 1336142"/>
                <a:gd name="connsiteX20" fmla="*/ 678307 w 1614774"/>
                <a:gd name="connsiteY20" fmla="*/ 99391 h 1336142"/>
                <a:gd name="connsiteX21" fmla="*/ 676218 w 1614774"/>
                <a:gd name="connsiteY21" fmla="*/ 99449 h 1336142"/>
                <a:gd name="connsiteX22" fmla="*/ 662919 w 1614774"/>
                <a:gd name="connsiteY22" fmla="*/ 101298 h 1336142"/>
                <a:gd name="connsiteX23" fmla="*/ 660576 w 1614774"/>
                <a:gd name="connsiteY23" fmla="*/ 101734 h 1336142"/>
                <a:gd name="connsiteX24" fmla="*/ 634740 w 1614774"/>
                <a:gd name="connsiteY24" fmla="*/ 111676 h 1336142"/>
                <a:gd name="connsiteX25" fmla="*/ 616249 w 1614774"/>
                <a:gd name="connsiteY25" fmla="*/ 122207 h 1336142"/>
                <a:gd name="connsiteX26" fmla="*/ 601431 w 1614774"/>
                <a:gd name="connsiteY26" fmla="*/ 132795 h 1336142"/>
                <a:gd name="connsiteX27" fmla="*/ 598772 w 1614774"/>
                <a:gd name="connsiteY27" fmla="*/ 134790 h 1336142"/>
                <a:gd name="connsiteX28" fmla="*/ 594845 w 1614774"/>
                <a:gd name="connsiteY28" fmla="*/ 137652 h 1336142"/>
                <a:gd name="connsiteX29" fmla="*/ 576228 w 1614774"/>
                <a:gd name="connsiteY29" fmla="*/ 152286 h 1336142"/>
                <a:gd name="connsiteX30" fmla="*/ 558497 w 1614774"/>
                <a:gd name="connsiteY30" fmla="*/ 169789 h 1336142"/>
                <a:gd name="connsiteX31" fmla="*/ 541780 w 1614774"/>
                <a:gd name="connsiteY31" fmla="*/ 186310 h 1336142"/>
                <a:gd name="connsiteX32" fmla="*/ 525885 w 1614774"/>
                <a:gd name="connsiteY32" fmla="*/ 202218 h 1336142"/>
                <a:gd name="connsiteX33" fmla="*/ 494730 w 1614774"/>
                <a:gd name="connsiteY33" fmla="*/ 236881 h 1336142"/>
                <a:gd name="connsiteX34" fmla="*/ 464081 w 1614774"/>
                <a:gd name="connsiteY34" fmla="*/ 279397 h 1336142"/>
                <a:gd name="connsiteX35" fmla="*/ 444830 w 1614774"/>
                <a:gd name="connsiteY35" fmla="*/ 311040 h 1336142"/>
                <a:gd name="connsiteX36" fmla="*/ 431152 w 1614774"/>
                <a:gd name="connsiteY36" fmla="*/ 333774 h 1336142"/>
                <a:gd name="connsiteX37" fmla="*/ 430075 w 1614774"/>
                <a:gd name="connsiteY37" fmla="*/ 335616 h 1336142"/>
                <a:gd name="connsiteX38" fmla="*/ 423490 w 1614774"/>
                <a:gd name="connsiteY38" fmla="*/ 346768 h 1336142"/>
                <a:gd name="connsiteX39" fmla="*/ 420640 w 1614774"/>
                <a:gd name="connsiteY39" fmla="*/ 352701 h 1336142"/>
                <a:gd name="connsiteX40" fmla="*/ 416841 w 1614774"/>
                <a:gd name="connsiteY40" fmla="*/ 360205 h 1336142"/>
                <a:gd name="connsiteX41" fmla="*/ 414371 w 1614774"/>
                <a:gd name="connsiteY41" fmla="*/ 364764 h 1336142"/>
                <a:gd name="connsiteX42" fmla="*/ 409432 w 1614774"/>
                <a:gd name="connsiteY42" fmla="*/ 374092 h 1336142"/>
                <a:gd name="connsiteX43" fmla="*/ 403480 w 1614774"/>
                <a:gd name="connsiteY43" fmla="*/ 388435 h 1336142"/>
                <a:gd name="connsiteX44" fmla="*/ 401706 w 1614774"/>
                <a:gd name="connsiteY44" fmla="*/ 392728 h 1336142"/>
                <a:gd name="connsiteX45" fmla="*/ 392334 w 1614774"/>
                <a:gd name="connsiteY45" fmla="*/ 387017 h 1336142"/>
                <a:gd name="connsiteX46" fmla="*/ 384355 w 1614774"/>
                <a:gd name="connsiteY46" fmla="*/ 382141 h 1336142"/>
                <a:gd name="connsiteX47" fmla="*/ 372767 w 1614774"/>
                <a:gd name="connsiteY47" fmla="*/ 375295 h 1336142"/>
                <a:gd name="connsiteX48" fmla="*/ 358393 w 1614774"/>
                <a:gd name="connsiteY48" fmla="*/ 369520 h 1336142"/>
                <a:gd name="connsiteX49" fmla="*/ 357569 w 1614774"/>
                <a:gd name="connsiteY49" fmla="*/ 369235 h 1336142"/>
                <a:gd name="connsiteX50" fmla="*/ 356936 w 1614774"/>
                <a:gd name="connsiteY50" fmla="*/ 368944 h 1336142"/>
                <a:gd name="connsiteX51" fmla="*/ 347121 w 1614774"/>
                <a:gd name="connsiteY51" fmla="*/ 365847 h 1336142"/>
                <a:gd name="connsiteX52" fmla="*/ 318245 w 1614774"/>
                <a:gd name="connsiteY52" fmla="*/ 362029 h 1336142"/>
                <a:gd name="connsiteX53" fmla="*/ 317359 w 1614774"/>
                <a:gd name="connsiteY53" fmla="*/ 362029 h 1336142"/>
                <a:gd name="connsiteX54" fmla="*/ 295132 w 1614774"/>
                <a:gd name="connsiteY54" fmla="*/ 361383 h 1336142"/>
                <a:gd name="connsiteX55" fmla="*/ 289369 w 1614774"/>
                <a:gd name="connsiteY55" fmla="*/ 361383 h 1336142"/>
                <a:gd name="connsiteX56" fmla="*/ 270689 w 1614774"/>
                <a:gd name="connsiteY56" fmla="*/ 362174 h 1336142"/>
                <a:gd name="connsiteX57" fmla="*/ 243903 w 1614774"/>
                <a:gd name="connsiteY57" fmla="*/ 367735 h 1336142"/>
                <a:gd name="connsiteX58" fmla="*/ 218636 w 1614774"/>
                <a:gd name="connsiteY58" fmla="*/ 378132 h 1336142"/>
                <a:gd name="connsiteX59" fmla="*/ 201982 w 1614774"/>
                <a:gd name="connsiteY59" fmla="*/ 390284 h 1336142"/>
                <a:gd name="connsiteX60" fmla="*/ 194256 w 1614774"/>
                <a:gd name="connsiteY60" fmla="*/ 399599 h 1336142"/>
                <a:gd name="connsiteX61" fmla="*/ 193813 w 1614774"/>
                <a:gd name="connsiteY61" fmla="*/ 400163 h 1336142"/>
                <a:gd name="connsiteX62" fmla="*/ 189443 w 1614774"/>
                <a:gd name="connsiteY62" fmla="*/ 407135 h 1336142"/>
                <a:gd name="connsiteX63" fmla="*/ 182604 w 1614774"/>
                <a:gd name="connsiteY63" fmla="*/ 426075 h 1336142"/>
                <a:gd name="connsiteX64" fmla="*/ 181148 w 1614774"/>
                <a:gd name="connsiteY64" fmla="*/ 438651 h 1336142"/>
                <a:gd name="connsiteX65" fmla="*/ 182794 w 1614774"/>
                <a:gd name="connsiteY65" fmla="*/ 454951 h 1336142"/>
                <a:gd name="connsiteX66" fmla="*/ 185137 w 1614774"/>
                <a:gd name="connsiteY66" fmla="*/ 462506 h 1336142"/>
                <a:gd name="connsiteX67" fmla="*/ 189697 w 1614774"/>
                <a:gd name="connsiteY67" fmla="*/ 472327 h 1336142"/>
                <a:gd name="connsiteX68" fmla="*/ 156451 w 1614774"/>
                <a:gd name="connsiteY68" fmla="*/ 487379 h 1336142"/>
                <a:gd name="connsiteX69" fmla="*/ 116874 w 1614774"/>
                <a:gd name="connsiteY69" fmla="*/ 516046 h 1336142"/>
                <a:gd name="connsiteX70" fmla="*/ 90784 w 1614774"/>
                <a:gd name="connsiteY70" fmla="*/ 547063 h 1336142"/>
                <a:gd name="connsiteX71" fmla="*/ 76220 w 1614774"/>
                <a:gd name="connsiteY71" fmla="*/ 568732 h 1336142"/>
                <a:gd name="connsiteX72" fmla="*/ 68684 w 1614774"/>
                <a:gd name="connsiteY72" fmla="*/ 586799 h 1336142"/>
                <a:gd name="connsiteX73" fmla="*/ 66974 w 1614774"/>
                <a:gd name="connsiteY73" fmla="*/ 602465 h 1336142"/>
                <a:gd name="connsiteX74" fmla="*/ 66784 w 1614774"/>
                <a:gd name="connsiteY74" fmla="*/ 605441 h 1336142"/>
                <a:gd name="connsiteX75" fmla="*/ 66784 w 1614774"/>
                <a:gd name="connsiteY75" fmla="*/ 616029 h 1336142"/>
                <a:gd name="connsiteX76" fmla="*/ 70077 w 1614774"/>
                <a:gd name="connsiteY76" fmla="*/ 632278 h 1336142"/>
                <a:gd name="connsiteX77" fmla="*/ 78689 w 1614774"/>
                <a:gd name="connsiteY77" fmla="*/ 648597 h 1336142"/>
                <a:gd name="connsiteX78" fmla="*/ 79639 w 1614774"/>
                <a:gd name="connsiteY78" fmla="*/ 649724 h 1336142"/>
                <a:gd name="connsiteX79" fmla="*/ 85338 w 1614774"/>
                <a:gd name="connsiteY79" fmla="*/ 656094 h 1336142"/>
                <a:gd name="connsiteX80" fmla="*/ 93571 w 1614774"/>
                <a:gd name="connsiteY80" fmla="*/ 661806 h 1336142"/>
                <a:gd name="connsiteX81" fmla="*/ 93887 w 1614774"/>
                <a:gd name="connsiteY81" fmla="*/ 662091 h 1336142"/>
                <a:gd name="connsiteX82" fmla="*/ 99017 w 1614774"/>
                <a:gd name="connsiteY82" fmla="*/ 664688 h 1336142"/>
                <a:gd name="connsiteX83" fmla="*/ 120926 w 1614774"/>
                <a:gd name="connsiteY83" fmla="*/ 671767 h 1336142"/>
                <a:gd name="connsiteX84" fmla="*/ 118330 w 1614774"/>
                <a:gd name="connsiteY84" fmla="*/ 673382 h 1336142"/>
                <a:gd name="connsiteX85" fmla="*/ 106679 w 1614774"/>
                <a:gd name="connsiteY85" fmla="*/ 682418 h 1336142"/>
                <a:gd name="connsiteX86" fmla="*/ 105032 w 1614774"/>
                <a:gd name="connsiteY86" fmla="*/ 683824 h 1336142"/>
                <a:gd name="connsiteX87" fmla="*/ 97180 w 1614774"/>
                <a:gd name="connsiteY87" fmla="*/ 691258 h 1336142"/>
                <a:gd name="connsiteX88" fmla="*/ 77613 w 1614774"/>
                <a:gd name="connsiteY88" fmla="*/ 714492 h 1336142"/>
                <a:gd name="connsiteX89" fmla="*/ 69254 w 1614774"/>
                <a:gd name="connsiteY89" fmla="*/ 724504 h 1336142"/>
                <a:gd name="connsiteX90" fmla="*/ 53676 w 1614774"/>
                <a:gd name="connsiteY90" fmla="*/ 745983 h 1336142"/>
                <a:gd name="connsiteX91" fmla="*/ 52473 w 1614774"/>
                <a:gd name="connsiteY91" fmla="*/ 747813 h 1336142"/>
                <a:gd name="connsiteX92" fmla="*/ 51016 w 1614774"/>
                <a:gd name="connsiteY92" fmla="*/ 749935 h 1336142"/>
                <a:gd name="connsiteX93" fmla="*/ 41075 w 1614774"/>
                <a:gd name="connsiteY93" fmla="*/ 765544 h 1336142"/>
                <a:gd name="connsiteX94" fmla="*/ 20748 w 1614774"/>
                <a:gd name="connsiteY94" fmla="*/ 809827 h 1336142"/>
                <a:gd name="connsiteX95" fmla="*/ 16568 w 1614774"/>
                <a:gd name="connsiteY95" fmla="*/ 823758 h 1336142"/>
                <a:gd name="connsiteX96" fmla="*/ 15112 w 1614774"/>
                <a:gd name="connsiteY96" fmla="*/ 828463 h 1336142"/>
                <a:gd name="connsiteX97" fmla="*/ 14289 w 1614774"/>
                <a:gd name="connsiteY97" fmla="*/ 831642 h 1336142"/>
                <a:gd name="connsiteX98" fmla="*/ 9666 w 1614774"/>
                <a:gd name="connsiteY98" fmla="*/ 848809 h 1336142"/>
                <a:gd name="connsiteX99" fmla="*/ 6373 w 1614774"/>
                <a:gd name="connsiteY99" fmla="*/ 866394 h 1336142"/>
                <a:gd name="connsiteX100" fmla="*/ 5550 w 1614774"/>
                <a:gd name="connsiteY100" fmla="*/ 870834 h 1336142"/>
                <a:gd name="connsiteX101" fmla="*/ 1560 w 1614774"/>
                <a:gd name="connsiteY101" fmla="*/ 900000 h 1336142"/>
                <a:gd name="connsiteX102" fmla="*/ 864 w 1614774"/>
                <a:gd name="connsiteY102" fmla="*/ 906358 h 1336142"/>
                <a:gd name="connsiteX103" fmla="*/ -530 w 1614774"/>
                <a:gd name="connsiteY103" fmla="*/ 923026 h 1336142"/>
                <a:gd name="connsiteX104" fmla="*/ -1163 w 1614774"/>
                <a:gd name="connsiteY104" fmla="*/ 945841 h 1336142"/>
                <a:gd name="connsiteX105" fmla="*/ -1163 w 1614774"/>
                <a:gd name="connsiteY105" fmla="*/ 947608 h 1336142"/>
                <a:gd name="connsiteX106" fmla="*/ -973 w 1614774"/>
                <a:gd name="connsiteY106" fmla="*/ 959456 h 1336142"/>
                <a:gd name="connsiteX107" fmla="*/ 2257 w 1614774"/>
                <a:gd name="connsiteY107" fmla="*/ 980593 h 1336142"/>
                <a:gd name="connsiteX108" fmla="*/ 9919 w 1614774"/>
                <a:gd name="connsiteY108" fmla="*/ 998806 h 1336142"/>
                <a:gd name="connsiteX109" fmla="*/ 46204 w 1614774"/>
                <a:gd name="connsiteY109" fmla="*/ 1020823 h 1336142"/>
                <a:gd name="connsiteX110" fmla="*/ 59692 w 1614774"/>
                <a:gd name="connsiteY110" fmla="*/ 1021887 h 1336142"/>
                <a:gd name="connsiteX111" fmla="*/ 60135 w 1614774"/>
                <a:gd name="connsiteY111" fmla="*/ 1021887 h 1336142"/>
                <a:gd name="connsiteX112" fmla="*/ 77486 w 1614774"/>
                <a:gd name="connsiteY112" fmla="*/ 1019418 h 1336142"/>
                <a:gd name="connsiteX113" fmla="*/ 78183 w 1614774"/>
                <a:gd name="connsiteY113" fmla="*/ 1019272 h 1336142"/>
                <a:gd name="connsiteX114" fmla="*/ 79829 w 1614774"/>
                <a:gd name="connsiteY114" fmla="*/ 1018854 h 1336142"/>
                <a:gd name="connsiteX115" fmla="*/ 79829 w 1614774"/>
                <a:gd name="connsiteY115" fmla="*/ 1018854 h 1336142"/>
                <a:gd name="connsiteX116" fmla="*/ 78563 w 1614774"/>
                <a:gd name="connsiteY116" fmla="*/ 1027764 h 1336142"/>
                <a:gd name="connsiteX117" fmla="*/ 78373 w 1614774"/>
                <a:gd name="connsiteY117" fmla="*/ 1029385 h 1336142"/>
                <a:gd name="connsiteX118" fmla="*/ 77042 w 1614774"/>
                <a:gd name="connsiteY118" fmla="*/ 1046254 h 1336142"/>
                <a:gd name="connsiteX119" fmla="*/ 76790 w 1614774"/>
                <a:gd name="connsiteY119" fmla="*/ 1068557 h 1336142"/>
                <a:gd name="connsiteX120" fmla="*/ 80272 w 1614774"/>
                <a:gd name="connsiteY120" fmla="*/ 1095540 h 1336142"/>
                <a:gd name="connsiteX121" fmla="*/ 89645 w 1614774"/>
                <a:gd name="connsiteY121" fmla="*/ 1120977 h 1336142"/>
                <a:gd name="connsiteX122" fmla="*/ 91228 w 1614774"/>
                <a:gd name="connsiteY122" fmla="*/ 1124067 h 1336142"/>
                <a:gd name="connsiteX123" fmla="*/ 99523 w 1614774"/>
                <a:gd name="connsiteY123" fmla="*/ 1139120 h 1336142"/>
                <a:gd name="connsiteX124" fmla="*/ 112061 w 1614774"/>
                <a:gd name="connsiteY124" fmla="*/ 1154317 h 1336142"/>
                <a:gd name="connsiteX125" fmla="*/ 115481 w 1614774"/>
                <a:gd name="connsiteY125" fmla="*/ 1158256 h 1336142"/>
                <a:gd name="connsiteX126" fmla="*/ 122319 w 1614774"/>
                <a:gd name="connsiteY126" fmla="*/ 1166172 h 1336142"/>
                <a:gd name="connsiteX127" fmla="*/ 136441 w 1614774"/>
                <a:gd name="connsiteY127" fmla="*/ 1177317 h 1336142"/>
                <a:gd name="connsiteX128" fmla="*/ 160568 w 1614774"/>
                <a:gd name="connsiteY128" fmla="*/ 1188696 h 1336142"/>
                <a:gd name="connsiteX129" fmla="*/ 188810 w 1614774"/>
                <a:gd name="connsiteY129" fmla="*/ 1193990 h 1336142"/>
                <a:gd name="connsiteX130" fmla="*/ 204958 w 1614774"/>
                <a:gd name="connsiteY130" fmla="*/ 1194838 h 1336142"/>
                <a:gd name="connsiteX131" fmla="*/ 212557 w 1614774"/>
                <a:gd name="connsiteY131" fmla="*/ 1194636 h 1336142"/>
                <a:gd name="connsiteX132" fmla="*/ 240800 w 1614774"/>
                <a:gd name="connsiteY132" fmla="*/ 1189317 h 1336142"/>
                <a:gd name="connsiteX133" fmla="*/ 260873 w 1614774"/>
                <a:gd name="connsiteY133" fmla="*/ 1181933 h 1336142"/>
                <a:gd name="connsiteX134" fmla="*/ 286076 w 1614774"/>
                <a:gd name="connsiteY134" fmla="*/ 1169636 h 1336142"/>
                <a:gd name="connsiteX135" fmla="*/ 293992 w 1614774"/>
                <a:gd name="connsiteY135" fmla="*/ 1165025 h 1336142"/>
                <a:gd name="connsiteX136" fmla="*/ 298488 w 1614774"/>
                <a:gd name="connsiteY136" fmla="*/ 1165399 h 1336142"/>
                <a:gd name="connsiteX137" fmla="*/ 299375 w 1614774"/>
                <a:gd name="connsiteY137" fmla="*/ 1165399 h 1336142"/>
                <a:gd name="connsiteX138" fmla="*/ 301274 w 1614774"/>
                <a:gd name="connsiteY138" fmla="*/ 1165253 h 1336142"/>
                <a:gd name="connsiteX139" fmla="*/ 301654 w 1614774"/>
                <a:gd name="connsiteY139" fmla="*/ 1165462 h 1336142"/>
                <a:gd name="connsiteX140" fmla="*/ 302034 w 1614774"/>
                <a:gd name="connsiteY140" fmla="*/ 1165691 h 1336142"/>
                <a:gd name="connsiteX141" fmla="*/ 313433 w 1614774"/>
                <a:gd name="connsiteY141" fmla="*/ 1168496 h 1336142"/>
                <a:gd name="connsiteX142" fmla="*/ 321348 w 1614774"/>
                <a:gd name="connsiteY142" fmla="*/ 1167514 h 1336142"/>
                <a:gd name="connsiteX143" fmla="*/ 337369 w 1614774"/>
                <a:gd name="connsiteY143" fmla="*/ 1156502 h 1336142"/>
                <a:gd name="connsiteX144" fmla="*/ 348957 w 1614774"/>
                <a:gd name="connsiteY144" fmla="*/ 1139911 h 1336142"/>
                <a:gd name="connsiteX145" fmla="*/ 365168 w 1614774"/>
                <a:gd name="connsiteY145" fmla="*/ 1104659 h 1336142"/>
                <a:gd name="connsiteX146" fmla="*/ 374730 w 1614774"/>
                <a:gd name="connsiteY146" fmla="*/ 1072167 h 1336142"/>
                <a:gd name="connsiteX147" fmla="*/ 376693 w 1614774"/>
                <a:gd name="connsiteY147" fmla="*/ 1066379 h 1336142"/>
                <a:gd name="connsiteX148" fmla="*/ 380746 w 1614774"/>
                <a:gd name="connsiteY148" fmla="*/ 1052612 h 1336142"/>
                <a:gd name="connsiteX149" fmla="*/ 383089 w 1614774"/>
                <a:gd name="connsiteY149" fmla="*/ 1044703 h 1336142"/>
                <a:gd name="connsiteX150" fmla="*/ 386635 w 1614774"/>
                <a:gd name="connsiteY150" fmla="*/ 1032912 h 1336142"/>
                <a:gd name="connsiteX151" fmla="*/ 390055 w 1614774"/>
                <a:gd name="connsiteY151" fmla="*/ 1021387 h 1336142"/>
                <a:gd name="connsiteX152" fmla="*/ 400883 w 1614774"/>
                <a:gd name="connsiteY152" fmla="*/ 976135 h 1336142"/>
                <a:gd name="connsiteX153" fmla="*/ 401073 w 1614774"/>
                <a:gd name="connsiteY153" fmla="*/ 975344 h 1336142"/>
                <a:gd name="connsiteX154" fmla="*/ 402593 w 1614774"/>
                <a:gd name="connsiteY154" fmla="*/ 961451 h 1336142"/>
                <a:gd name="connsiteX155" fmla="*/ 402403 w 1614774"/>
                <a:gd name="connsiteY155" fmla="*/ 951135 h 1336142"/>
                <a:gd name="connsiteX156" fmla="*/ 401643 w 1614774"/>
                <a:gd name="connsiteY156" fmla="*/ 940173 h 1336142"/>
                <a:gd name="connsiteX157" fmla="*/ 401327 w 1614774"/>
                <a:gd name="connsiteY157" fmla="*/ 937204 h 1336142"/>
                <a:gd name="connsiteX158" fmla="*/ 398920 w 1614774"/>
                <a:gd name="connsiteY158" fmla="*/ 914679 h 1336142"/>
                <a:gd name="connsiteX159" fmla="*/ 398984 w 1614774"/>
                <a:gd name="connsiteY159" fmla="*/ 898323 h 1336142"/>
                <a:gd name="connsiteX160" fmla="*/ 398730 w 1614774"/>
                <a:gd name="connsiteY160" fmla="*/ 884765 h 1336142"/>
                <a:gd name="connsiteX161" fmla="*/ 398540 w 1614774"/>
                <a:gd name="connsiteY161" fmla="*/ 881858 h 1336142"/>
                <a:gd name="connsiteX162" fmla="*/ 398351 w 1614774"/>
                <a:gd name="connsiteY162" fmla="*/ 875013 h 1336142"/>
                <a:gd name="connsiteX163" fmla="*/ 398540 w 1614774"/>
                <a:gd name="connsiteY163" fmla="*/ 874652 h 1336142"/>
                <a:gd name="connsiteX164" fmla="*/ 398730 w 1614774"/>
                <a:gd name="connsiteY164" fmla="*/ 874304 h 1336142"/>
                <a:gd name="connsiteX165" fmla="*/ 403986 w 1614774"/>
                <a:gd name="connsiteY165" fmla="*/ 868927 h 1336142"/>
                <a:gd name="connsiteX166" fmla="*/ 410572 w 1614774"/>
                <a:gd name="connsiteY166" fmla="*/ 861791 h 1336142"/>
                <a:gd name="connsiteX167" fmla="*/ 425010 w 1614774"/>
                <a:gd name="connsiteY167" fmla="*/ 841318 h 1336142"/>
                <a:gd name="connsiteX168" fmla="*/ 433368 w 1614774"/>
                <a:gd name="connsiteY168" fmla="*/ 824164 h 1336142"/>
                <a:gd name="connsiteX169" fmla="*/ 433876 w 1614774"/>
                <a:gd name="connsiteY169" fmla="*/ 823023 h 1336142"/>
                <a:gd name="connsiteX170" fmla="*/ 434825 w 1614774"/>
                <a:gd name="connsiteY170" fmla="*/ 820782 h 1336142"/>
                <a:gd name="connsiteX171" fmla="*/ 442361 w 1614774"/>
                <a:gd name="connsiteY171" fmla="*/ 801411 h 1336142"/>
                <a:gd name="connsiteX172" fmla="*/ 446033 w 1614774"/>
                <a:gd name="connsiteY172" fmla="*/ 777683 h 1336142"/>
                <a:gd name="connsiteX173" fmla="*/ 446350 w 1614774"/>
                <a:gd name="connsiteY173" fmla="*/ 774302 h 1336142"/>
                <a:gd name="connsiteX174" fmla="*/ 445970 w 1614774"/>
                <a:gd name="connsiteY174" fmla="*/ 753753 h 1336142"/>
                <a:gd name="connsiteX175" fmla="*/ 443627 w 1614774"/>
                <a:gd name="connsiteY175" fmla="*/ 737510 h 1336142"/>
                <a:gd name="connsiteX176" fmla="*/ 442361 w 1614774"/>
                <a:gd name="connsiteY176" fmla="*/ 732343 h 1336142"/>
                <a:gd name="connsiteX177" fmla="*/ 445781 w 1614774"/>
                <a:gd name="connsiteY177" fmla="*/ 719140 h 1336142"/>
                <a:gd name="connsiteX178" fmla="*/ 447237 w 1614774"/>
                <a:gd name="connsiteY178" fmla="*/ 713580 h 1336142"/>
                <a:gd name="connsiteX179" fmla="*/ 447933 w 1614774"/>
                <a:gd name="connsiteY179" fmla="*/ 710610 h 1336142"/>
                <a:gd name="connsiteX180" fmla="*/ 449707 w 1614774"/>
                <a:gd name="connsiteY180" fmla="*/ 703904 h 1336142"/>
                <a:gd name="connsiteX181" fmla="*/ 452176 w 1614774"/>
                <a:gd name="connsiteY181" fmla="*/ 685882 h 1336142"/>
                <a:gd name="connsiteX182" fmla="*/ 453000 w 1614774"/>
                <a:gd name="connsiteY182" fmla="*/ 661179 h 1336142"/>
                <a:gd name="connsiteX183" fmla="*/ 449010 w 1614774"/>
                <a:gd name="connsiteY183" fmla="*/ 630872 h 1336142"/>
                <a:gd name="connsiteX184" fmla="*/ 446477 w 1614774"/>
                <a:gd name="connsiteY184" fmla="*/ 620284 h 1336142"/>
                <a:gd name="connsiteX185" fmla="*/ 446477 w 1614774"/>
                <a:gd name="connsiteY185" fmla="*/ 620284 h 1336142"/>
                <a:gd name="connsiteX186" fmla="*/ 464714 w 1614774"/>
                <a:gd name="connsiteY186" fmla="*/ 629751 h 1336142"/>
                <a:gd name="connsiteX187" fmla="*/ 487067 w 1614774"/>
                <a:gd name="connsiteY187" fmla="*/ 638845 h 1336142"/>
                <a:gd name="connsiteX188" fmla="*/ 508091 w 1614774"/>
                <a:gd name="connsiteY188" fmla="*/ 643575 h 1336142"/>
                <a:gd name="connsiteX189" fmla="*/ 509294 w 1614774"/>
                <a:gd name="connsiteY189" fmla="*/ 643797 h 1336142"/>
                <a:gd name="connsiteX190" fmla="*/ 537537 w 1614774"/>
                <a:gd name="connsiteY190" fmla="*/ 645982 h 1336142"/>
                <a:gd name="connsiteX191" fmla="*/ 539247 w 1614774"/>
                <a:gd name="connsiteY191" fmla="*/ 646051 h 1336142"/>
                <a:gd name="connsiteX192" fmla="*/ 543997 w 1614774"/>
                <a:gd name="connsiteY192" fmla="*/ 646127 h 1336142"/>
                <a:gd name="connsiteX193" fmla="*/ 562677 w 1614774"/>
                <a:gd name="connsiteY193" fmla="*/ 645215 h 1336142"/>
                <a:gd name="connsiteX194" fmla="*/ 563437 w 1614774"/>
                <a:gd name="connsiteY194" fmla="*/ 645127 h 1336142"/>
                <a:gd name="connsiteX195" fmla="*/ 578381 w 1614774"/>
                <a:gd name="connsiteY195" fmla="*/ 643449 h 1336142"/>
                <a:gd name="connsiteX196" fmla="*/ 579901 w 1614774"/>
                <a:gd name="connsiteY196" fmla="*/ 643246 h 1336142"/>
                <a:gd name="connsiteX197" fmla="*/ 598202 w 1614774"/>
                <a:gd name="connsiteY197" fmla="*/ 639010 h 1336142"/>
                <a:gd name="connsiteX198" fmla="*/ 606561 w 1614774"/>
                <a:gd name="connsiteY198" fmla="*/ 635748 h 1336142"/>
                <a:gd name="connsiteX199" fmla="*/ 627775 w 1614774"/>
                <a:gd name="connsiteY199" fmla="*/ 627054 h 1336142"/>
                <a:gd name="connsiteX200" fmla="*/ 660260 w 1614774"/>
                <a:gd name="connsiteY200" fmla="*/ 609969 h 1336142"/>
                <a:gd name="connsiteX201" fmla="*/ 687806 w 1614774"/>
                <a:gd name="connsiteY201" fmla="*/ 589414 h 1336142"/>
                <a:gd name="connsiteX202" fmla="*/ 687806 w 1614774"/>
                <a:gd name="connsiteY202" fmla="*/ 589414 h 1336142"/>
                <a:gd name="connsiteX203" fmla="*/ 688692 w 1614774"/>
                <a:gd name="connsiteY203" fmla="*/ 588793 h 1336142"/>
                <a:gd name="connsiteX204" fmla="*/ 689895 w 1614774"/>
                <a:gd name="connsiteY204" fmla="*/ 587736 h 1336142"/>
                <a:gd name="connsiteX205" fmla="*/ 689895 w 1614774"/>
                <a:gd name="connsiteY205" fmla="*/ 587736 h 1336142"/>
                <a:gd name="connsiteX206" fmla="*/ 689135 w 1614774"/>
                <a:gd name="connsiteY206" fmla="*/ 588287 h 1336142"/>
                <a:gd name="connsiteX207" fmla="*/ 689135 w 1614774"/>
                <a:gd name="connsiteY207" fmla="*/ 588287 h 1336142"/>
                <a:gd name="connsiteX208" fmla="*/ 717885 w 1614774"/>
                <a:gd name="connsiteY208" fmla="*/ 562508 h 1336142"/>
                <a:gd name="connsiteX209" fmla="*/ 718138 w 1614774"/>
                <a:gd name="connsiteY209" fmla="*/ 562944 h 1336142"/>
                <a:gd name="connsiteX210" fmla="*/ 718264 w 1614774"/>
                <a:gd name="connsiteY210" fmla="*/ 563362 h 1336142"/>
                <a:gd name="connsiteX211" fmla="*/ 735679 w 1614774"/>
                <a:gd name="connsiteY211" fmla="*/ 589344 h 1336142"/>
                <a:gd name="connsiteX212" fmla="*/ 749420 w 1614774"/>
                <a:gd name="connsiteY212" fmla="*/ 599672 h 1336142"/>
                <a:gd name="connsiteX213" fmla="*/ 759109 w 1614774"/>
                <a:gd name="connsiteY213" fmla="*/ 603611 h 1336142"/>
                <a:gd name="connsiteX214" fmla="*/ 765632 w 1614774"/>
                <a:gd name="connsiteY214" fmla="*/ 605112 h 1336142"/>
                <a:gd name="connsiteX215" fmla="*/ 776333 w 1614774"/>
                <a:gd name="connsiteY215" fmla="*/ 606372 h 1336142"/>
                <a:gd name="connsiteX216" fmla="*/ 778423 w 1614774"/>
                <a:gd name="connsiteY216" fmla="*/ 606581 h 1336142"/>
                <a:gd name="connsiteX217" fmla="*/ 798940 w 1614774"/>
                <a:gd name="connsiteY217" fmla="*/ 607721 h 1336142"/>
                <a:gd name="connsiteX218" fmla="*/ 804259 w 1614774"/>
                <a:gd name="connsiteY218" fmla="*/ 607556 h 1336142"/>
                <a:gd name="connsiteX219" fmla="*/ 815024 w 1614774"/>
                <a:gd name="connsiteY219" fmla="*/ 605961 h 1336142"/>
                <a:gd name="connsiteX220" fmla="*/ 815531 w 1614774"/>
                <a:gd name="connsiteY220" fmla="*/ 605878 h 1336142"/>
                <a:gd name="connsiteX221" fmla="*/ 820850 w 1614774"/>
                <a:gd name="connsiteY221" fmla="*/ 604675 h 1336142"/>
                <a:gd name="connsiteX222" fmla="*/ 830412 w 1614774"/>
                <a:gd name="connsiteY222" fmla="*/ 601642 h 1336142"/>
                <a:gd name="connsiteX223" fmla="*/ 847636 w 1614774"/>
                <a:gd name="connsiteY223" fmla="*/ 593087 h 1336142"/>
                <a:gd name="connsiteX224" fmla="*/ 855995 w 1614774"/>
                <a:gd name="connsiteY224" fmla="*/ 587793 h 1336142"/>
                <a:gd name="connsiteX225" fmla="*/ 859415 w 1614774"/>
                <a:gd name="connsiteY225" fmla="*/ 594233 h 1336142"/>
                <a:gd name="connsiteX226" fmla="*/ 860998 w 1614774"/>
                <a:gd name="connsiteY226" fmla="*/ 596968 h 1336142"/>
                <a:gd name="connsiteX227" fmla="*/ 862517 w 1614774"/>
                <a:gd name="connsiteY227" fmla="*/ 599793 h 1336142"/>
                <a:gd name="connsiteX228" fmla="*/ 866824 w 1614774"/>
                <a:gd name="connsiteY228" fmla="*/ 607354 h 1336142"/>
                <a:gd name="connsiteX229" fmla="*/ 879805 w 1614774"/>
                <a:gd name="connsiteY229" fmla="*/ 626636 h 1336142"/>
                <a:gd name="connsiteX230" fmla="*/ 897979 w 1614774"/>
                <a:gd name="connsiteY230" fmla="*/ 646209 h 1336142"/>
                <a:gd name="connsiteX231" fmla="*/ 906971 w 1614774"/>
                <a:gd name="connsiteY231" fmla="*/ 652776 h 1336142"/>
                <a:gd name="connsiteX232" fmla="*/ 920839 w 1614774"/>
                <a:gd name="connsiteY232" fmla="*/ 659185 h 1336142"/>
                <a:gd name="connsiteX233" fmla="*/ 921789 w 1614774"/>
                <a:gd name="connsiteY233" fmla="*/ 659539 h 1336142"/>
                <a:gd name="connsiteX234" fmla="*/ 933441 w 1614774"/>
                <a:gd name="connsiteY234" fmla="*/ 662655 h 1336142"/>
                <a:gd name="connsiteX235" fmla="*/ 952755 w 1614774"/>
                <a:gd name="connsiteY235" fmla="*/ 664624 h 1336142"/>
                <a:gd name="connsiteX236" fmla="*/ 953388 w 1614774"/>
                <a:gd name="connsiteY236" fmla="*/ 664624 h 1336142"/>
                <a:gd name="connsiteX237" fmla="*/ 963267 w 1614774"/>
                <a:gd name="connsiteY237" fmla="*/ 663212 h 1336142"/>
                <a:gd name="connsiteX238" fmla="*/ 965419 w 1614774"/>
                <a:gd name="connsiteY238" fmla="*/ 675940 h 1336142"/>
                <a:gd name="connsiteX239" fmla="*/ 971182 w 1614774"/>
                <a:gd name="connsiteY239" fmla="*/ 690467 h 1336142"/>
                <a:gd name="connsiteX240" fmla="*/ 972005 w 1614774"/>
                <a:gd name="connsiteY240" fmla="*/ 692113 h 1336142"/>
                <a:gd name="connsiteX241" fmla="*/ 976628 w 1614774"/>
                <a:gd name="connsiteY241" fmla="*/ 699668 h 1336142"/>
                <a:gd name="connsiteX242" fmla="*/ 986380 w 1614774"/>
                <a:gd name="connsiteY242" fmla="*/ 711022 h 1336142"/>
                <a:gd name="connsiteX243" fmla="*/ 1006834 w 1614774"/>
                <a:gd name="connsiteY243" fmla="*/ 726080 h 1336142"/>
                <a:gd name="connsiteX244" fmla="*/ 1014432 w 1614774"/>
                <a:gd name="connsiteY244" fmla="*/ 729810 h 1336142"/>
                <a:gd name="connsiteX245" fmla="*/ 1028997 w 1614774"/>
                <a:gd name="connsiteY245" fmla="*/ 734965 h 1336142"/>
                <a:gd name="connsiteX246" fmla="*/ 1034253 w 1614774"/>
                <a:gd name="connsiteY246" fmla="*/ 735877 h 1336142"/>
                <a:gd name="connsiteX247" fmla="*/ 1035899 w 1614774"/>
                <a:gd name="connsiteY247" fmla="*/ 736105 h 1336142"/>
                <a:gd name="connsiteX248" fmla="*/ 1050591 w 1614774"/>
                <a:gd name="connsiteY248" fmla="*/ 737510 h 1336142"/>
                <a:gd name="connsiteX249" fmla="*/ 1052681 w 1614774"/>
                <a:gd name="connsiteY249" fmla="*/ 737637 h 1336142"/>
                <a:gd name="connsiteX250" fmla="*/ 1058126 w 1614774"/>
                <a:gd name="connsiteY250" fmla="*/ 737871 h 1336142"/>
                <a:gd name="connsiteX251" fmla="*/ 1065599 w 1614774"/>
                <a:gd name="connsiteY251" fmla="*/ 737365 h 1336142"/>
                <a:gd name="connsiteX252" fmla="*/ 1085609 w 1614774"/>
                <a:gd name="connsiteY252" fmla="*/ 732286 h 1336142"/>
                <a:gd name="connsiteX253" fmla="*/ 1094348 w 1614774"/>
                <a:gd name="connsiteY253" fmla="*/ 728613 h 1336142"/>
                <a:gd name="connsiteX254" fmla="*/ 1094601 w 1614774"/>
                <a:gd name="connsiteY254" fmla="*/ 729956 h 1336142"/>
                <a:gd name="connsiteX255" fmla="*/ 1094918 w 1614774"/>
                <a:gd name="connsiteY255" fmla="*/ 731286 h 1336142"/>
                <a:gd name="connsiteX256" fmla="*/ 1100364 w 1614774"/>
                <a:gd name="connsiteY256" fmla="*/ 745192 h 1336142"/>
                <a:gd name="connsiteX257" fmla="*/ 1100491 w 1614774"/>
                <a:gd name="connsiteY257" fmla="*/ 745629 h 1336142"/>
                <a:gd name="connsiteX258" fmla="*/ 1109419 w 1614774"/>
                <a:gd name="connsiteY258" fmla="*/ 757546 h 1336142"/>
                <a:gd name="connsiteX259" fmla="*/ 1110749 w 1614774"/>
                <a:gd name="connsiteY259" fmla="*/ 759123 h 1336142"/>
                <a:gd name="connsiteX260" fmla="*/ 1116765 w 1614774"/>
                <a:gd name="connsiteY260" fmla="*/ 765126 h 1336142"/>
                <a:gd name="connsiteX261" fmla="*/ 1117208 w 1614774"/>
                <a:gd name="connsiteY261" fmla="*/ 765398 h 1336142"/>
                <a:gd name="connsiteX262" fmla="*/ 1126770 w 1614774"/>
                <a:gd name="connsiteY262" fmla="*/ 773035 h 1336142"/>
                <a:gd name="connsiteX263" fmla="*/ 1124427 w 1614774"/>
                <a:gd name="connsiteY263" fmla="*/ 775277 h 1336142"/>
                <a:gd name="connsiteX264" fmla="*/ 1112332 w 1614774"/>
                <a:gd name="connsiteY264" fmla="*/ 793236 h 1336142"/>
                <a:gd name="connsiteX265" fmla="*/ 1103657 w 1614774"/>
                <a:gd name="connsiteY265" fmla="*/ 813227 h 1336142"/>
                <a:gd name="connsiteX266" fmla="*/ 1101757 w 1614774"/>
                <a:gd name="connsiteY266" fmla="*/ 825436 h 1336142"/>
                <a:gd name="connsiteX267" fmla="*/ 1101440 w 1614774"/>
                <a:gd name="connsiteY267" fmla="*/ 828609 h 1336142"/>
                <a:gd name="connsiteX268" fmla="*/ 1103720 w 1614774"/>
                <a:gd name="connsiteY268" fmla="*/ 846549 h 1336142"/>
                <a:gd name="connsiteX269" fmla="*/ 1107583 w 1614774"/>
                <a:gd name="connsiteY269" fmla="*/ 855598 h 1336142"/>
                <a:gd name="connsiteX270" fmla="*/ 1110432 w 1614774"/>
                <a:gd name="connsiteY270" fmla="*/ 860461 h 1336142"/>
                <a:gd name="connsiteX271" fmla="*/ 1117334 w 1614774"/>
                <a:gd name="connsiteY271" fmla="*/ 868807 h 1336142"/>
                <a:gd name="connsiteX272" fmla="*/ 1119741 w 1614774"/>
                <a:gd name="connsiteY272" fmla="*/ 871270 h 1336142"/>
                <a:gd name="connsiteX273" fmla="*/ 1114675 w 1614774"/>
                <a:gd name="connsiteY273" fmla="*/ 876773 h 1336142"/>
                <a:gd name="connsiteX274" fmla="*/ 1109672 w 1614774"/>
                <a:gd name="connsiteY274" fmla="*/ 882276 h 1336142"/>
                <a:gd name="connsiteX275" fmla="*/ 1099984 w 1614774"/>
                <a:gd name="connsiteY275" fmla="*/ 887861 h 1336142"/>
                <a:gd name="connsiteX276" fmla="*/ 1082886 w 1614774"/>
                <a:gd name="connsiteY276" fmla="*/ 898031 h 1336142"/>
                <a:gd name="connsiteX277" fmla="*/ 1058759 w 1614774"/>
                <a:gd name="connsiteY277" fmla="*/ 924298 h 1336142"/>
                <a:gd name="connsiteX278" fmla="*/ 1052427 w 1614774"/>
                <a:gd name="connsiteY278" fmla="*/ 940053 h 1336142"/>
                <a:gd name="connsiteX279" fmla="*/ 1051730 w 1614774"/>
                <a:gd name="connsiteY279" fmla="*/ 953668 h 1336142"/>
                <a:gd name="connsiteX280" fmla="*/ 1052300 w 1614774"/>
                <a:gd name="connsiteY280" fmla="*/ 958981 h 1336142"/>
                <a:gd name="connsiteX281" fmla="*/ 1052364 w 1614774"/>
                <a:gd name="connsiteY281" fmla="*/ 959253 h 1336142"/>
                <a:gd name="connsiteX282" fmla="*/ 1052681 w 1614774"/>
                <a:gd name="connsiteY282" fmla="*/ 961292 h 1336142"/>
                <a:gd name="connsiteX283" fmla="*/ 1054897 w 1614774"/>
                <a:gd name="connsiteY283" fmla="*/ 971690 h 1336142"/>
                <a:gd name="connsiteX284" fmla="*/ 1058950 w 1614774"/>
                <a:gd name="connsiteY284" fmla="*/ 980720 h 1336142"/>
                <a:gd name="connsiteX285" fmla="*/ 1060152 w 1614774"/>
                <a:gd name="connsiteY285" fmla="*/ 983335 h 1336142"/>
                <a:gd name="connsiteX286" fmla="*/ 1063129 w 1614774"/>
                <a:gd name="connsiteY286" fmla="*/ 988775 h 1336142"/>
                <a:gd name="connsiteX287" fmla="*/ 1067942 w 1614774"/>
                <a:gd name="connsiteY287" fmla="*/ 1010451 h 1336142"/>
                <a:gd name="connsiteX288" fmla="*/ 1049957 w 1614774"/>
                <a:gd name="connsiteY288" fmla="*/ 1022122 h 1336142"/>
                <a:gd name="connsiteX289" fmla="*/ 1013546 w 1614774"/>
                <a:gd name="connsiteY289" fmla="*/ 1054993 h 1336142"/>
                <a:gd name="connsiteX290" fmla="*/ 999361 w 1614774"/>
                <a:gd name="connsiteY290" fmla="*/ 1071818 h 1336142"/>
                <a:gd name="connsiteX291" fmla="*/ 993472 w 1614774"/>
                <a:gd name="connsiteY291" fmla="*/ 1079873 h 1336142"/>
                <a:gd name="connsiteX292" fmla="*/ 982517 w 1614774"/>
                <a:gd name="connsiteY292" fmla="*/ 1094837 h 1336142"/>
                <a:gd name="connsiteX293" fmla="*/ 961303 w 1614774"/>
                <a:gd name="connsiteY293" fmla="*/ 1134946 h 1336142"/>
                <a:gd name="connsiteX294" fmla="*/ 952691 w 1614774"/>
                <a:gd name="connsiteY294" fmla="*/ 1161163 h 1336142"/>
                <a:gd name="connsiteX295" fmla="*/ 950855 w 1614774"/>
                <a:gd name="connsiteY295" fmla="*/ 1178735 h 1336142"/>
                <a:gd name="connsiteX296" fmla="*/ 952818 w 1614774"/>
                <a:gd name="connsiteY296" fmla="*/ 1195966 h 1336142"/>
                <a:gd name="connsiteX297" fmla="*/ 954464 w 1614774"/>
                <a:gd name="connsiteY297" fmla="*/ 1201399 h 1336142"/>
                <a:gd name="connsiteX298" fmla="*/ 966623 w 1614774"/>
                <a:gd name="connsiteY298" fmla="*/ 1220688 h 1336142"/>
                <a:gd name="connsiteX299" fmla="*/ 981377 w 1614774"/>
                <a:gd name="connsiteY299" fmla="*/ 1231769 h 1336142"/>
                <a:gd name="connsiteX300" fmla="*/ 986823 w 1614774"/>
                <a:gd name="connsiteY300" fmla="*/ 1234448 h 1336142"/>
                <a:gd name="connsiteX301" fmla="*/ 985113 w 1614774"/>
                <a:gd name="connsiteY301" fmla="*/ 1237773 h 1336142"/>
                <a:gd name="connsiteX302" fmla="*/ 984417 w 1614774"/>
                <a:gd name="connsiteY302" fmla="*/ 1239324 h 1336142"/>
                <a:gd name="connsiteX303" fmla="*/ 981567 w 1614774"/>
                <a:gd name="connsiteY303" fmla="*/ 1248031 h 1336142"/>
                <a:gd name="connsiteX304" fmla="*/ 980681 w 1614774"/>
                <a:gd name="connsiteY304" fmla="*/ 1259322 h 1336142"/>
                <a:gd name="connsiteX305" fmla="*/ 982770 w 1614774"/>
                <a:gd name="connsiteY305" fmla="*/ 1272031 h 1336142"/>
                <a:gd name="connsiteX306" fmla="*/ 983024 w 1614774"/>
                <a:gd name="connsiteY306" fmla="*/ 1272873 h 1336142"/>
                <a:gd name="connsiteX307" fmla="*/ 984670 w 1614774"/>
                <a:gd name="connsiteY307" fmla="*/ 1278167 h 1336142"/>
                <a:gd name="connsiteX308" fmla="*/ 992079 w 1614774"/>
                <a:gd name="connsiteY308" fmla="*/ 1293080 h 1336142"/>
                <a:gd name="connsiteX309" fmla="*/ 1004047 w 1614774"/>
                <a:gd name="connsiteY309" fmla="*/ 1306365 h 1336142"/>
                <a:gd name="connsiteX310" fmla="*/ 1017282 w 1614774"/>
                <a:gd name="connsiteY310" fmla="*/ 1316434 h 1336142"/>
                <a:gd name="connsiteX311" fmla="*/ 1034886 w 1614774"/>
                <a:gd name="connsiteY311" fmla="*/ 1324837 h 1336142"/>
                <a:gd name="connsiteX312" fmla="*/ 1055150 w 1614774"/>
                <a:gd name="connsiteY312" fmla="*/ 1330923 h 1336142"/>
                <a:gd name="connsiteX313" fmla="*/ 1065472 w 1614774"/>
                <a:gd name="connsiteY313" fmla="*/ 1332474 h 1336142"/>
                <a:gd name="connsiteX314" fmla="*/ 1068512 w 1614774"/>
                <a:gd name="connsiteY314" fmla="*/ 1332892 h 1336142"/>
                <a:gd name="connsiteX315" fmla="*/ 1091118 w 1614774"/>
                <a:gd name="connsiteY315" fmla="*/ 1335007 h 1336142"/>
                <a:gd name="connsiteX316" fmla="*/ 1110875 w 1614774"/>
                <a:gd name="connsiteY316" fmla="*/ 1335596 h 1336142"/>
                <a:gd name="connsiteX317" fmla="*/ 1121704 w 1614774"/>
                <a:gd name="connsiteY317" fmla="*/ 1335450 h 1336142"/>
                <a:gd name="connsiteX318" fmla="*/ 1123414 w 1614774"/>
                <a:gd name="connsiteY318" fmla="*/ 1335368 h 1336142"/>
                <a:gd name="connsiteX319" fmla="*/ 1135508 w 1614774"/>
                <a:gd name="connsiteY319" fmla="*/ 1334741 h 1336142"/>
                <a:gd name="connsiteX320" fmla="*/ 1155899 w 1614774"/>
                <a:gd name="connsiteY320" fmla="*/ 1331068 h 1336142"/>
                <a:gd name="connsiteX321" fmla="*/ 1184015 w 1614774"/>
                <a:gd name="connsiteY321" fmla="*/ 1319398 h 1336142"/>
                <a:gd name="connsiteX322" fmla="*/ 1188955 w 1614774"/>
                <a:gd name="connsiteY322" fmla="*/ 1316953 h 1336142"/>
                <a:gd name="connsiteX323" fmla="*/ 1199529 w 1614774"/>
                <a:gd name="connsiteY323" fmla="*/ 1311786 h 1336142"/>
                <a:gd name="connsiteX324" fmla="*/ 1216058 w 1614774"/>
                <a:gd name="connsiteY324" fmla="*/ 1298811 h 1336142"/>
                <a:gd name="connsiteX325" fmla="*/ 1229102 w 1614774"/>
                <a:gd name="connsiteY325" fmla="*/ 1283550 h 1336142"/>
                <a:gd name="connsiteX326" fmla="*/ 1246770 w 1614774"/>
                <a:gd name="connsiteY326" fmla="*/ 1294631 h 1336142"/>
                <a:gd name="connsiteX327" fmla="*/ 1249365 w 1614774"/>
                <a:gd name="connsiteY327" fmla="*/ 1296189 h 1336142"/>
                <a:gd name="connsiteX328" fmla="*/ 1259181 w 1614774"/>
                <a:gd name="connsiteY328" fmla="*/ 1301604 h 1336142"/>
                <a:gd name="connsiteX329" fmla="*/ 1279065 w 1614774"/>
                <a:gd name="connsiteY329" fmla="*/ 1308043 h 1336142"/>
                <a:gd name="connsiteX330" fmla="*/ 1305534 w 1614774"/>
                <a:gd name="connsiteY330" fmla="*/ 1311571 h 1336142"/>
                <a:gd name="connsiteX331" fmla="*/ 1307244 w 1614774"/>
                <a:gd name="connsiteY331" fmla="*/ 1311716 h 1336142"/>
                <a:gd name="connsiteX332" fmla="*/ 1333967 w 1614774"/>
                <a:gd name="connsiteY332" fmla="*/ 1312843 h 1336142"/>
                <a:gd name="connsiteX333" fmla="*/ 1350051 w 1614774"/>
                <a:gd name="connsiteY333" fmla="*/ 1312628 h 1336142"/>
                <a:gd name="connsiteX334" fmla="*/ 1351698 w 1614774"/>
                <a:gd name="connsiteY334" fmla="*/ 1312552 h 1336142"/>
                <a:gd name="connsiteX335" fmla="*/ 1362083 w 1614774"/>
                <a:gd name="connsiteY335" fmla="*/ 1312008 h 1336142"/>
                <a:gd name="connsiteX336" fmla="*/ 1379687 w 1614774"/>
                <a:gd name="connsiteY336" fmla="*/ 1309398 h 1336142"/>
                <a:gd name="connsiteX337" fmla="*/ 1399444 w 1614774"/>
                <a:gd name="connsiteY337" fmla="*/ 1304308 h 1336142"/>
                <a:gd name="connsiteX338" fmla="*/ 1407170 w 1614774"/>
                <a:gd name="connsiteY338" fmla="*/ 1302129 h 1336142"/>
                <a:gd name="connsiteX339" fmla="*/ 1422114 w 1614774"/>
                <a:gd name="connsiteY339" fmla="*/ 1297310 h 1336142"/>
                <a:gd name="connsiteX340" fmla="*/ 1445924 w 1614774"/>
                <a:gd name="connsiteY340" fmla="*/ 1286165 h 1336142"/>
                <a:gd name="connsiteX341" fmla="*/ 1447381 w 1614774"/>
                <a:gd name="connsiteY341" fmla="*/ 1285500 h 1336142"/>
                <a:gd name="connsiteX342" fmla="*/ 1480816 w 1614774"/>
                <a:gd name="connsiteY342" fmla="*/ 1268643 h 1336142"/>
                <a:gd name="connsiteX343" fmla="*/ 1508995 w 1614774"/>
                <a:gd name="connsiteY343" fmla="*/ 1248588 h 1336142"/>
                <a:gd name="connsiteX344" fmla="*/ 1508995 w 1614774"/>
                <a:gd name="connsiteY344" fmla="*/ 1248588 h 1336142"/>
                <a:gd name="connsiteX345" fmla="*/ 1508172 w 1614774"/>
                <a:gd name="connsiteY345" fmla="*/ 1249146 h 1336142"/>
                <a:gd name="connsiteX346" fmla="*/ 1528056 w 1614774"/>
                <a:gd name="connsiteY346" fmla="*/ 1232421 h 1336142"/>
                <a:gd name="connsiteX347" fmla="*/ 1540911 w 1614774"/>
                <a:gd name="connsiteY347" fmla="*/ 1219503 h 1336142"/>
                <a:gd name="connsiteX348" fmla="*/ 1555855 w 1614774"/>
                <a:gd name="connsiteY348" fmla="*/ 1199164 h 1336142"/>
                <a:gd name="connsiteX349" fmla="*/ 1566431 w 1614774"/>
                <a:gd name="connsiteY349" fmla="*/ 1173992 h 1336142"/>
                <a:gd name="connsiteX350" fmla="*/ 1571243 w 1614774"/>
                <a:gd name="connsiteY350" fmla="*/ 1153969 h 1336142"/>
                <a:gd name="connsiteX351" fmla="*/ 1574029 w 1614774"/>
                <a:gd name="connsiteY351" fmla="*/ 1131274 h 1336142"/>
                <a:gd name="connsiteX352" fmla="*/ 1574536 w 1614774"/>
                <a:gd name="connsiteY352" fmla="*/ 1125441 h 1336142"/>
                <a:gd name="connsiteX353" fmla="*/ 1576119 w 1614774"/>
                <a:gd name="connsiteY353" fmla="*/ 1101834 h 1336142"/>
                <a:gd name="connsiteX354" fmla="*/ 1576309 w 1614774"/>
                <a:gd name="connsiteY354" fmla="*/ 1079658 h 1336142"/>
                <a:gd name="connsiteX355" fmla="*/ 1574093 w 1614774"/>
                <a:gd name="connsiteY355" fmla="*/ 1057057 h 1336142"/>
                <a:gd name="connsiteX356" fmla="*/ 1568077 w 1614774"/>
                <a:gd name="connsiteY356" fmla="*/ 1028885 h 1336142"/>
                <a:gd name="connsiteX357" fmla="*/ 1554589 w 1614774"/>
                <a:gd name="connsiteY357" fmla="*/ 1002478 h 1336142"/>
                <a:gd name="connsiteX358" fmla="*/ 1543000 w 1614774"/>
                <a:gd name="connsiteY358" fmla="*/ 988718 h 1336142"/>
                <a:gd name="connsiteX359" fmla="*/ 1538314 w 1614774"/>
                <a:gd name="connsiteY359" fmla="*/ 983481 h 1336142"/>
                <a:gd name="connsiteX360" fmla="*/ 1556805 w 1614774"/>
                <a:gd name="connsiteY360" fmla="*/ 972956 h 1336142"/>
                <a:gd name="connsiteX361" fmla="*/ 1578209 w 1614774"/>
                <a:gd name="connsiteY361" fmla="*/ 954814 h 1336142"/>
                <a:gd name="connsiteX362" fmla="*/ 1580932 w 1614774"/>
                <a:gd name="connsiteY362" fmla="*/ 951964 h 1336142"/>
                <a:gd name="connsiteX363" fmla="*/ 1590747 w 1614774"/>
                <a:gd name="connsiteY363" fmla="*/ 941440 h 1336142"/>
                <a:gd name="connsiteX364" fmla="*/ 1603792 w 1614774"/>
                <a:gd name="connsiteY364" fmla="*/ 920119 h 1336142"/>
                <a:gd name="connsiteX365" fmla="*/ 1609048 w 1614774"/>
                <a:gd name="connsiteY365" fmla="*/ 903889 h 1336142"/>
                <a:gd name="connsiteX366" fmla="*/ 1611011 w 1614774"/>
                <a:gd name="connsiteY366" fmla="*/ 892243 h 1336142"/>
                <a:gd name="connsiteX367" fmla="*/ 1613480 w 1614774"/>
                <a:gd name="connsiteY367" fmla="*/ 863570 h 1336142"/>
                <a:gd name="connsiteX368" fmla="*/ 1613037 w 1614774"/>
                <a:gd name="connsiteY368" fmla="*/ 845345 h 1336142"/>
                <a:gd name="connsiteX369" fmla="*/ 1608605 w 1614774"/>
                <a:gd name="connsiteY369" fmla="*/ 820054 h 1336142"/>
                <a:gd name="connsiteX370" fmla="*/ 1603539 w 1614774"/>
                <a:gd name="connsiteY370" fmla="*/ 807560 h 1336142"/>
                <a:gd name="connsiteX371" fmla="*/ 1602589 w 1614774"/>
                <a:gd name="connsiteY371" fmla="*/ 805527 h 1336142"/>
                <a:gd name="connsiteX372" fmla="*/ 1598536 w 1614774"/>
                <a:gd name="connsiteY372" fmla="*/ 797744 h 1336142"/>
                <a:gd name="connsiteX373" fmla="*/ 1583845 w 1614774"/>
                <a:gd name="connsiteY373" fmla="*/ 777481 h 1336142"/>
                <a:gd name="connsiteX374" fmla="*/ 1570167 w 1614774"/>
                <a:gd name="connsiteY374" fmla="*/ 765475 h 1336142"/>
                <a:gd name="connsiteX375" fmla="*/ 1549586 w 1614774"/>
                <a:gd name="connsiteY375" fmla="*/ 751138 h 1336142"/>
                <a:gd name="connsiteX376" fmla="*/ 1539771 w 1614774"/>
                <a:gd name="connsiteY376" fmla="*/ 745553 h 1336142"/>
                <a:gd name="connsiteX377" fmla="*/ 1545027 w 1614774"/>
                <a:gd name="connsiteY377" fmla="*/ 736871 h 1336142"/>
                <a:gd name="connsiteX378" fmla="*/ 1550663 w 1614774"/>
                <a:gd name="connsiteY378" fmla="*/ 722958 h 1336142"/>
                <a:gd name="connsiteX379" fmla="*/ 1552119 w 1614774"/>
                <a:gd name="connsiteY379" fmla="*/ 719140 h 1336142"/>
                <a:gd name="connsiteX380" fmla="*/ 1552879 w 1614774"/>
                <a:gd name="connsiteY380" fmla="*/ 717107 h 1336142"/>
                <a:gd name="connsiteX381" fmla="*/ 1553639 w 1614774"/>
                <a:gd name="connsiteY381" fmla="*/ 715056 h 1336142"/>
                <a:gd name="connsiteX382" fmla="*/ 1560035 w 1614774"/>
                <a:gd name="connsiteY382" fmla="*/ 696470 h 1336142"/>
                <a:gd name="connsiteX383" fmla="*/ 1560352 w 1614774"/>
                <a:gd name="connsiteY383" fmla="*/ 695147 h 1336142"/>
                <a:gd name="connsiteX384" fmla="*/ 1562505 w 1614774"/>
                <a:gd name="connsiteY384" fmla="*/ 687212 h 1336142"/>
                <a:gd name="connsiteX385" fmla="*/ 1564278 w 1614774"/>
                <a:gd name="connsiteY385" fmla="*/ 672324 h 1336142"/>
                <a:gd name="connsiteX386" fmla="*/ 1564467 w 1614774"/>
                <a:gd name="connsiteY386" fmla="*/ 668651 h 1336142"/>
                <a:gd name="connsiteX387" fmla="*/ 1563898 w 1614774"/>
                <a:gd name="connsiteY387" fmla="*/ 645924 h 1336142"/>
                <a:gd name="connsiteX388" fmla="*/ 1557882 w 1614774"/>
                <a:gd name="connsiteY388" fmla="*/ 618372 h 1336142"/>
                <a:gd name="connsiteX389" fmla="*/ 1544710 w 1614774"/>
                <a:gd name="connsiteY389" fmla="*/ 593796 h 1336142"/>
                <a:gd name="connsiteX390" fmla="*/ 1534578 w 1614774"/>
                <a:gd name="connsiteY390" fmla="*/ 581296 h 1336142"/>
                <a:gd name="connsiteX391" fmla="*/ 1530906 w 1614774"/>
                <a:gd name="connsiteY391" fmla="*/ 578326 h 1336142"/>
                <a:gd name="connsiteX392" fmla="*/ 1530716 w 1614774"/>
                <a:gd name="connsiteY392" fmla="*/ 578180 h 1336142"/>
                <a:gd name="connsiteX393" fmla="*/ 1520204 w 1614774"/>
                <a:gd name="connsiteY393" fmla="*/ 571202 h 1336142"/>
                <a:gd name="connsiteX394" fmla="*/ 1482969 w 1614774"/>
                <a:gd name="connsiteY394" fmla="*/ 555865 h 1336142"/>
                <a:gd name="connsiteX395" fmla="*/ 1490061 w 1614774"/>
                <a:gd name="connsiteY395" fmla="*/ 532010 h 1336142"/>
                <a:gd name="connsiteX396" fmla="*/ 1491708 w 1614774"/>
                <a:gd name="connsiteY396" fmla="*/ 520219 h 1336142"/>
                <a:gd name="connsiteX397" fmla="*/ 1493291 w 1614774"/>
                <a:gd name="connsiteY397" fmla="*/ 508637 h 1336142"/>
                <a:gd name="connsiteX398" fmla="*/ 1496014 w 1614774"/>
                <a:gd name="connsiteY398" fmla="*/ 494788 h 1336142"/>
                <a:gd name="connsiteX399" fmla="*/ 1497407 w 1614774"/>
                <a:gd name="connsiteY399" fmla="*/ 488291 h 1336142"/>
                <a:gd name="connsiteX400" fmla="*/ 1497977 w 1614774"/>
                <a:gd name="connsiteY400" fmla="*/ 485315 h 1336142"/>
                <a:gd name="connsiteX401" fmla="*/ 1502283 w 1614774"/>
                <a:gd name="connsiteY401" fmla="*/ 465412 h 1336142"/>
                <a:gd name="connsiteX402" fmla="*/ 1505703 w 1614774"/>
                <a:gd name="connsiteY402" fmla="*/ 436245 h 1336142"/>
                <a:gd name="connsiteX403" fmla="*/ 1505513 w 1614774"/>
                <a:gd name="connsiteY403" fmla="*/ 425860 h 1336142"/>
                <a:gd name="connsiteX404" fmla="*/ 1500700 w 1614774"/>
                <a:gd name="connsiteY404" fmla="*/ 405457 h 1336142"/>
                <a:gd name="connsiteX405" fmla="*/ 1486958 w 1614774"/>
                <a:gd name="connsiteY405" fmla="*/ 382369 h 1336142"/>
                <a:gd name="connsiteX406" fmla="*/ 1475307 w 1614774"/>
                <a:gd name="connsiteY406" fmla="*/ 370147 h 1336142"/>
                <a:gd name="connsiteX407" fmla="*/ 1461059 w 1614774"/>
                <a:gd name="connsiteY407" fmla="*/ 360819 h 1336142"/>
                <a:gd name="connsiteX408" fmla="*/ 1443645 w 1614774"/>
                <a:gd name="connsiteY408" fmla="*/ 352771 h 1336142"/>
                <a:gd name="connsiteX409" fmla="*/ 1441492 w 1614774"/>
                <a:gd name="connsiteY409" fmla="*/ 351916 h 1336142"/>
                <a:gd name="connsiteX410" fmla="*/ 1437882 w 1614774"/>
                <a:gd name="connsiteY410" fmla="*/ 350441 h 1336142"/>
                <a:gd name="connsiteX411" fmla="*/ 1417175 w 1614774"/>
                <a:gd name="connsiteY411" fmla="*/ 342531 h 1336142"/>
                <a:gd name="connsiteX412" fmla="*/ 1395201 w 1614774"/>
                <a:gd name="connsiteY412" fmla="*/ 336743 h 1336142"/>
                <a:gd name="connsiteX413" fmla="*/ 1373545 w 1614774"/>
                <a:gd name="connsiteY413" fmla="*/ 332298 h 1336142"/>
                <a:gd name="connsiteX414" fmla="*/ 1352711 w 1614774"/>
                <a:gd name="connsiteY414" fmla="*/ 329955 h 1336142"/>
                <a:gd name="connsiteX415" fmla="*/ 1344542 w 1614774"/>
                <a:gd name="connsiteY415" fmla="*/ 329265 h 1336142"/>
                <a:gd name="connsiteX416" fmla="*/ 1321936 w 1614774"/>
                <a:gd name="connsiteY416" fmla="*/ 328062 h 1336142"/>
                <a:gd name="connsiteX417" fmla="*/ 1321049 w 1614774"/>
                <a:gd name="connsiteY417" fmla="*/ 328062 h 1336142"/>
                <a:gd name="connsiteX418" fmla="*/ 1297745 w 1614774"/>
                <a:gd name="connsiteY418" fmla="*/ 329829 h 1336142"/>
                <a:gd name="connsiteX419" fmla="*/ 1292616 w 1614774"/>
                <a:gd name="connsiteY419" fmla="*/ 330449 h 1336142"/>
                <a:gd name="connsiteX420" fmla="*/ 1295529 w 1614774"/>
                <a:gd name="connsiteY420" fmla="*/ 326010 h 1336142"/>
                <a:gd name="connsiteX421" fmla="*/ 1303065 w 1614774"/>
                <a:gd name="connsiteY421" fmla="*/ 314859 h 1336142"/>
                <a:gd name="connsiteX422" fmla="*/ 1308067 w 1614774"/>
                <a:gd name="connsiteY422" fmla="*/ 307868 h 1336142"/>
                <a:gd name="connsiteX423" fmla="*/ 1318896 w 1614774"/>
                <a:gd name="connsiteY423" fmla="*/ 286894 h 1336142"/>
                <a:gd name="connsiteX424" fmla="*/ 1318896 w 1614774"/>
                <a:gd name="connsiteY424" fmla="*/ 286894 h 1336142"/>
                <a:gd name="connsiteX425" fmla="*/ 1318896 w 1614774"/>
                <a:gd name="connsiteY425" fmla="*/ 286894 h 1336142"/>
                <a:gd name="connsiteX426" fmla="*/ 1318896 w 1614774"/>
                <a:gd name="connsiteY426" fmla="*/ 286894 h 1336142"/>
                <a:gd name="connsiteX427" fmla="*/ 1319719 w 1614774"/>
                <a:gd name="connsiteY427" fmla="*/ 284489 h 1336142"/>
                <a:gd name="connsiteX428" fmla="*/ 1320352 w 1614774"/>
                <a:gd name="connsiteY428" fmla="*/ 283222 h 1336142"/>
                <a:gd name="connsiteX429" fmla="*/ 1324848 w 1614774"/>
                <a:gd name="connsiteY429" fmla="*/ 272488 h 1336142"/>
                <a:gd name="connsiteX430" fmla="*/ 1331624 w 1614774"/>
                <a:gd name="connsiteY430" fmla="*/ 256233 h 1336142"/>
                <a:gd name="connsiteX431" fmla="*/ 1333904 w 1614774"/>
                <a:gd name="connsiteY431" fmla="*/ 245145 h 1336142"/>
                <a:gd name="connsiteX432" fmla="*/ 1335170 w 1614774"/>
                <a:gd name="connsiteY432" fmla="*/ 226566 h 1336142"/>
                <a:gd name="connsiteX433" fmla="*/ 1332447 w 1614774"/>
                <a:gd name="connsiteY433" fmla="*/ 196835 h 1336142"/>
                <a:gd name="connsiteX434" fmla="*/ 1335613 w 1614774"/>
                <a:gd name="connsiteY434" fmla="*/ 169162 h 1336142"/>
                <a:gd name="connsiteX435" fmla="*/ 1333714 w 1614774"/>
                <a:gd name="connsiteY435" fmla="*/ 148550 h 1336142"/>
                <a:gd name="connsiteX436" fmla="*/ 1330357 w 1614774"/>
                <a:gd name="connsiteY436" fmla="*/ 130680 h 1336142"/>
                <a:gd name="connsiteX437" fmla="*/ 1324975 w 1614774"/>
                <a:gd name="connsiteY437" fmla="*/ 117679 h 1336142"/>
                <a:gd name="connsiteX438" fmla="*/ 1323519 w 1614774"/>
                <a:gd name="connsiteY438" fmla="*/ 114653 h 1336142"/>
                <a:gd name="connsiteX439" fmla="*/ 1313450 w 1614774"/>
                <a:gd name="connsiteY439" fmla="*/ 98119 h 1336142"/>
                <a:gd name="connsiteX440" fmla="*/ 1303254 w 1614774"/>
                <a:gd name="connsiteY440" fmla="*/ 86043 h 1336142"/>
                <a:gd name="connsiteX441" fmla="*/ 1289703 w 1614774"/>
                <a:gd name="connsiteY441" fmla="*/ 76721 h 1336142"/>
                <a:gd name="connsiteX442" fmla="*/ 1283561 w 1614774"/>
                <a:gd name="connsiteY442" fmla="*/ 73049 h 1336142"/>
                <a:gd name="connsiteX443" fmla="*/ 1271592 w 1614774"/>
                <a:gd name="connsiteY443" fmla="*/ 66406 h 1336142"/>
                <a:gd name="connsiteX444" fmla="*/ 1243540 w 1614774"/>
                <a:gd name="connsiteY444" fmla="*/ 56312 h 1336142"/>
                <a:gd name="connsiteX445" fmla="*/ 1234991 w 1614774"/>
                <a:gd name="connsiteY445" fmla="*/ 54615 h 1336142"/>
                <a:gd name="connsiteX446" fmla="*/ 1233218 w 1614774"/>
                <a:gd name="connsiteY446" fmla="*/ 54488 h 1336142"/>
                <a:gd name="connsiteX447" fmla="*/ 1220996 w 1614774"/>
                <a:gd name="connsiteY447" fmla="*/ 53551 h 1336142"/>
                <a:gd name="connsiteX448" fmla="*/ 1217514 w 1614774"/>
                <a:gd name="connsiteY448" fmla="*/ 53633 h 1336142"/>
                <a:gd name="connsiteX449" fmla="*/ 1187245 w 1614774"/>
                <a:gd name="connsiteY449" fmla="*/ 59073 h 1336142"/>
                <a:gd name="connsiteX450" fmla="*/ 1164954 w 1614774"/>
                <a:gd name="connsiteY450" fmla="*/ 66627 h 1336142"/>
                <a:gd name="connsiteX451" fmla="*/ 1121577 w 1614774"/>
                <a:gd name="connsiteY451" fmla="*/ 78488 h 1336142"/>
                <a:gd name="connsiteX452" fmla="*/ 1078137 w 1614774"/>
                <a:gd name="connsiteY452" fmla="*/ 99100 h 1336142"/>
                <a:gd name="connsiteX453" fmla="*/ 1056164 w 1614774"/>
                <a:gd name="connsiteY453" fmla="*/ 114292 h 1336142"/>
                <a:gd name="connsiteX454" fmla="*/ 1053947 w 1614774"/>
                <a:gd name="connsiteY454" fmla="*/ 69604 h 1336142"/>
                <a:gd name="connsiteX455" fmla="*/ 1051288 w 1614774"/>
                <a:gd name="connsiteY455" fmla="*/ 60897 h 1336142"/>
                <a:gd name="connsiteX456" fmla="*/ 1043752 w 1614774"/>
                <a:gd name="connsiteY456" fmla="*/ 45369 h 1336142"/>
                <a:gd name="connsiteX457" fmla="*/ 1028744 w 1614774"/>
                <a:gd name="connsiteY457" fmla="*/ 25796 h 1336142"/>
                <a:gd name="connsiteX458" fmla="*/ 1023044 w 1614774"/>
                <a:gd name="connsiteY458" fmla="*/ 20996 h 1336142"/>
                <a:gd name="connsiteX459" fmla="*/ 1010570 w 1614774"/>
                <a:gd name="connsiteY459" fmla="*/ 12320 h 1336142"/>
                <a:gd name="connsiteX460" fmla="*/ 985303 w 1614774"/>
                <a:gd name="connsiteY460" fmla="*/ 2771 h 1336142"/>
                <a:gd name="connsiteX461" fmla="*/ 975172 w 1614774"/>
                <a:gd name="connsiteY461" fmla="*/ 1030 h 1336142"/>
                <a:gd name="connsiteX462" fmla="*/ 972196 w 1614774"/>
                <a:gd name="connsiteY462" fmla="*/ 593 h 1336142"/>
                <a:gd name="connsiteX463" fmla="*/ 958074 w 1614774"/>
                <a:gd name="connsiteY463" fmla="*/ -547 h 133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</a:cxnLst>
              <a:rect l="l" t="t" r="r" b="b"/>
              <a:pathLst>
                <a:path w="1614774" h="1336142">
                  <a:moveTo>
                    <a:pt x="958074" y="-547"/>
                  </a:moveTo>
                  <a:cubicBezTo>
                    <a:pt x="955224" y="-547"/>
                    <a:pt x="952755" y="-382"/>
                    <a:pt x="950158" y="-53"/>
                  </a:cubicBezTo>
                  <a:cubicBezTo>
                    <a:pt x="937683" y="1587"/>
                    <a:pt x="925588" y="5329"/>
                    <a:pt x="913873" y="8857"/>
                  </a:cubicBezTo>
                  <a:lnTo>
                    <a:pt x="911151" y="9712"/>
                  </a:lnTo>
                  <a:cubicBezTo>
                    <a:pt x="902728" y="12245"/>
                    <a:pt x="894813" y="14644"/>
                    <a:pt x="886771" y="18032"/>
                  </a:cubicBezTo>
                  <a:cubicBezTo>
                    <a:pt x="879235" y="21141"/>
                    <a:pt x="871763" y="24675"/>
                    <a:pt x="864608" y="28082"/>
                  </a:cubicBezTo>
                  <a:lnTo>
                    <a:pt x="858718" y="30881"/>
                  </a:lnTo>
                  <a:cubicBezTo>
                    <a:pt x="857135" y="31584"/>
                    <a:pt x="855425" y="32382"/>
                    <a:pt x="853715" y="33148"/>
                  </a:cubicBezTo>
                  <a:lnTo>
                    <a:pt x="852069" y="33933"/>
                  </a:lnTo>
                  <a:cubicBezTo>
                    <a:pt x="848143" y="35694"/>
                    <a:pt x="843964" y="37530"/>
                    <a:pt x="840227" y="39791"/>
                  </a:cubicBezTo>
                  <a:cubicBezTo>
                    <a:pt x="836872" y="41760"/>
                    <a:pt x="833579" y="43881"/>
                    <a:pt x="829905" y="46344"/>
                  </a:cubicBezTo>
                  <a:cubicBezTo>
                    <a:pt x="824713" y="49815"/>
                    <a:pt x="819773" y="53842"/>
                    <a:pt x="814961" y="57724"/>
                  </a:cubicBezTo>
                  <a:lnTo>
                    <a:pt x="813504" y="59016"/>
                  </a:lnTo>
                  <a:cubicBezTo>
                    <a:pt x="810275" y="61606"/>
                    <a:pt x="806982" y="64164"/>
                    <a:pt x="803689" y="66754"/>
                  </a:cubicBezTo>
                  <a:cubicBezTo>
                    <a:pt x="794634" y="73897"/>
                    <a:pt x="785262" y="81249"/>
                    <a:pt x="776966" y="89652"/>
                  </a:cubicBezTo>
                  <a:cubicBezTo>
                    <a:pt x="768861" y="97979"/>
                    <a:pt x="760059" y="107389"/>
                    <a:pt x="749610" y="119300"/>
                  </a:cubicBezTo>
                  <a:cubicBezTo>
                    <a:pt x="746191" y="123176"/>
                    <a:pt x="742834" y="127501"/>
                    <a:pt x="739162" y="132941"/>
                  </a:cubicBezTo>
                  <a:cubicBezTo>
                    <a:pt x="734855" y="126209"/>
                    <a:pt x="729980" y="120586"/>
                    <a:pt x="724533" y="115982"/>
                  </a:cubicBezTo>
                  <a:cubicBezTo>
                    <a:pt x="714212" y="107155"/>
                    <a:pt x="702560" y="101506"/>
                    <a:pt x="692365" y="100449"/>
                  </a:cubicBezTo>
                  <a:lnTo>
                    <a:pt x="691162" y="100303"/>
                  </a:lnTo>
                  <a:cubicBezTo>
                    <a:pt x="686856" y="99885"/>
                    <a:pt x="682613" y="99391"/>
                    <a:pt x="678307" y="99391"/>
                  </a:cubicBezTo>
                  <a:cubicBezTo>
                    <a:pt x="677611" y="99391"/>
                    <a:pt x="676978" y="99391"/>
                    <a:pt x="676218" y="99449"/>
                  </a:cubicBezTo>
                  <a:cubicBezTo>
                    <a:pt x="671785" y="99619"/>
                    <a:pt x="667225" y="100449"/>
                    <a:pt x="662919" y="101298"/>
                  </a:cubicBezTo>
                  <a:lnTo>
                    <a:pt x="660576" y="101734"/>
                  </a:lnTo>
                  <a:cubicBezTo>
                    <a:pt x="651268" y="103501"/>
                    <a:pt x="641896" y="108003"/>
                    <a:pt x="634740" y="111676"/>
                  </a:cubicBezTo>
                  <a:cubicBezTo>
                    <a:pt x="627584" y="115501"/>
                    <a:pt x="621631" y="118819"/>
                    <a:pt x="616249" y="122207"/>
                  </a:cubicBezTo>
                  <a:cubicBezTo>
                    <a:pt x="611057" y="125462"/>
                    <a:pt x="606181" y="129179"/>
                    <a:pt x="601431" y="132795"/>
                  </a:cubicBezTo>
                  <a:lnTo>
                    <a:pt x="598772" y="134790"/>
                  </a:lnTo>
                  <a:lnTo>
                    <a:pt x="594845" y="137652"/>
                  </a:lnTo>
                  <a:cubicBezTo>
                    <a:pt x="588640" y="142325"/>
                    <a:pt x="582244" y="147075"/>
                    <a:pt x="576228" y="152286"/>
                  </a:cubicBezTo>
                  <a:cubicBezTo>
                    <a:pt x="569833" y="157726"/>
                    <a:pt x="564070" y="163868"/>
                    <a:pt x="558497" y="169789"/>
                  </a:cubicBezTo>
                  <a:cubicBezTo>
                    <a:pt x="553115" y="175457"/>
                    <a:pt x="547352" y="181042"/>
                    <a:pt x="541780" y="186310"/>
                  </a:cubicBezTo>
                  <a:cubicBezTo>
                    <a:pt x="536587" y="191484"/>
                    <a:pt x="531015" y="196778"/>
                    <a:pt x="525885" y="202218"/>
                  </a:cubicBezTo>
                  <a:cubicBezTo>
                    <a:pt x="516513" y="212039"/>
                    <a:pt x="506635" y="223038"/>
                    <a:pt x="494730" y="236881"/>
                  </a:cubicBezTo>
                  <a:cubicBezTo>
                    <a:pt x="484788" y="248469"/>
                    <a:pt x="475289" y="261609"/>
                    <a:pt x="464081" y="279397"/>
                  </a:cubicBezTo>
                  <a:cubicBezTo>
                    <a:pt x="457369" y="289782"/>
                    <a:pt x="451036" y="300592"/>
                    <a:pt x="444830" y="311040"/>
                  </a:cubicBezTo>
                  <a:cubicBezTo>
                    <a:pt x="440335" y="318513"/>
                    <a:pt x="435775" y="326213"/>
                    <a:pt x="431152" y="333774"/>
                  </a:cubicBezTo>
                  <a:lnTo>
                    <a:pt x="430075" y="335616"/>
                  </a:lnTo>
                  <a:cubicBezTo>
                    <a:pt x="427796" y="339213"/>
                    <a:pt x="425516" y="342968"/>
                    <a:pt x="423490" y="346768"/>
                  </a:cubicBezTo>
                  <a:cubicBezTo>
                    <a:pt x="422540" y="348762"/>
                    <a:pt x="421527" y="350713"/>
                    <a:pt x="420640" y="352701"/>
                  </a:cubicBezTo>
                  <a:cubicBezTo>
                    <a:pt x="419311" y="355234"/>
                    <a:pt x="418171" y="357729"/>
                    <a:pt x="416841" y="360205"/>
                  </a:cubicBezTo>
                  <a:cubicBezTo>
                    <a:pt x="415954" y="361738"/>
                    <a:pt x="415194" y="363232"/>
                    <a:pt x="414371" y="364764"/>
                  </a:cubicBezTo>
                  <a:cubicBezTo>
                    <a:pt x="412725" y="367817"/>
                    <a:pt x="410952" y="370932"/>
                    <a:pt x="409432" y="374092"/>
                  </a:cubicBezTo>
                  <a:cubicBezTo>
                    <a:pt x="407089" y="379044"/>
                    <a:pt x="405063" y="384135"/>
                    <a:pt x="403480" y="388435"/>
                  </a:cubicBezTo>
                  <a:cubicBezTo>
                    <a:pt x="402846" y="389866"/>
                    <a:pt x="402277" y="391342"/>
                    <a:pt x="401706" y="392728"/>
                  </a:cubicBezTo>
                  <a:cubicBezTo>
                    <a:pt x="398413" y="390614"/>
                    <a:pt x="395374" y="388720"/>
                    <a:pt x="392334" y="387017"/>
                  </a:cubicBezTo>
                  <a:cubicBezTo>
                    <a:pt x="389675" y="385465"/>
                    <a:pt x="386889" y="383762"/>
                    <a:pt x="384355" y="382141"/>
                  </a:cubicBezTo>
                  <a:cubicBezTo>
                    <a:pt x="380683" y="379753"/>
                    <a:pt x="376884" y="377347"/>
                    <a:pt x="372767" y="375295"/>
                  </a:cubicBezTo>
                  <a:cubicBezTo>
                    <a:pt x="368208" y="372965"/>
                    <a:pt x="363269" y="371217"/>
                    <a:pt x="358393" y="369520"/>
                  </a:cubicBezTo>
                  <a:lnTo>
                    <a:pt x="357569" y="369235"/>
                  </a:lnTo>
                  <a:lnTo>
                    <a:pt x="356936" y="368944"/>
                  </a:lnTo>
                  <a:cubicBezTo>
                    <a:pt x="353707" y="367817"/>
                    <a:pt x="350414" y="366702"/>
                    <a:pt x="347121" y="365847"/>
                  </a:cubicBezTo>
                  <a:cubicBezTo>
                    <a:pt x="337622" y="363504"/>
                    <a:pt x="327744" y="362814"/>
                    <a:pt x="318245" y="362029"/>
                  </a:cubicBezTo>
                  <a:lnTo>
                    <a:pt x="317359" y="362029"/>
                  </a:lnTo>
                  <a:cubicBezTo>
                    <a:pt x="310013" y="361465"/>
                    <a:pt x="302414" y="361383"/>
                    <a:pt x="295132" y="361383"/>
                  </a:cubicBezTo>
                  <a:lnTo>
                    <a:pt x="289369" y="361383"/>
                  </a:lnTo>
                  <a:cubicBezTo>
                    <a:pt x="283417" y="361383"/>
                    <a:pt x="277021" y="361465"/>
                    <a:pt x="270689" y="362174"/>
                  </a:cubicBezTo>
                  <a:cubicBezTo>
                    <a:pt x="261570" y="363169"/>
                    <a:pt x="252831" y="365347"/>
                    <a:pt x="243903" y="367735"/>
                  </a:cubicBezTo>
                  <a:cubicBezTo>
                    <a:pt x="235291" y="370020"/>
                    <a:pt x="226615" y="373605"/>
                    <a:pt x="218636" y="378132"/>
                  </a:cubicBezTo>
                  <a:cubicBezTo>
                    <a:pt x="213380" y="381166"/>
                    <a:pt x="208251" y="384902"/>
                    <a:pt x="201982" y="390284"/>
                  </a:cubicBezTo>
                  <a:cubicBezTo>
                    <a:pt x="198816" y="392900"/>
                    <a:pt x="196536" y="396344"/>
                    <a:pt x="194256" y="399599"/>
                  </a:cubicBezTo>
                  <a:lnTo>
                    <a:pt x="193813" y="400163"/>
                  </a:lnTo>
                  <a:cubicBezTo>
                    <a:pt x="192103" y="402633"/>
                    <a:pt x="190710" y="404893"/>
                    <a:pt x="189443" y="407135"/>
                  </a:cubicBezTo>
                  <a:cubicBezTo>
                    <a:pt x="186340" y="412866"/>
                    <a:pt x="183997" y="419217"/>
                    <a:pt x="182604" y="426075"/>
                  </a:cubicBezTo>
                  <a:cubicBezTo>
                    <a:pt x="181718" y="430185"/>
                    <a:pt x="181465" y="434687"/>
                    <a:pt x="181148" y="438651"/>
                  </a:cubicBezTo>
                  <a:cubicBezTo>
                    <a:pt x="180705" y="444009"/>
                    <a:pt x="181591" y="449030"/>
                    <a:pt x="182794" y="454951"/>
                  </a:cubicBezTo>
                  <a:cubicBezTo>
                    <a:pt x="183301" y="457440"/>
                    <a:pt x="184061" y="459909"/>
                    <a:pt x="185137" y="462506"/>
                  </a:cubicBezTo>
                  <a:cubicBezTo>
                    <a:pt x="186594" y="465912"/>
                    <a:pt x="187987" y="469231"/>
                    <a:pt x="189697" y="472327"/>
                  </a:cubicBezTo>
                  <a:cubicBezTo>
                    <a:pt x="178109" y="476646"/>
                    <a:pt x="166837" y="481642"/>
                    <a:pt x="156451" y="487379"/>
                  </a:cubicBezTo>
                  <a:cubicBezTo>
                    <a:pt x="141507" y="495498"/>
                    <a:pt x="128209" y="505167"/>
                    <a:pt x="116874" y="516046"/>
                  </a:cubicBezTo>
                  <a:cubicBezTo>
                    <a:pt x="106742" y="525868"/>
                    <a:pt x="98003" y="537222"/>
                    <a:pt x="90784" y="547063"/>
                  </a:cubicBezTo>
                  <a:cubicBezTo>
                    <a:pt x="84578" y="555535"/>
                    <a:pt x="80083" y="562216"/>
                    <a:pt x="76220" y="568732"/>
                  </a:cubicBezTo>
                  <a:cubicBezTo>
                    <a:pt x="72673" y="574799"/>
                    <a:pt x="70140" y="580852"/>
                    <a:pt x="68684" y="586799"/>
                  </a:cubicBezTo>
                  <a:cubicBezTo>
                    <a:pt x="67607" y="591884"/>
                    <a:pt x="67228" y="597260"/>
                    <a:pt x="66974" y="602465"/>
                  </a:cubicBezTo>
                  <a:lnTo>
                    <a:pt x="66784" y="605441"/>
                  </a:lnTo>
                  <a:cubicBezTo>
                    <a:pt x="66595" y="608759"/>
                    <a:pt x="66595" y="612230"/>
                    <a:pt x="66784" y="616029"/>
                  </a:cubicBezTo>
                  <a:cubicBezTo>
                    <a:pt x="67228" y="621690"/>
                    <a:pt x="68304" y="627402"/>
                    <a:pt x="70077" y="632278"/>
                  </a:cubicBezTo>
                  <a:cubicBezTo>
                    <a:pt x="72483" y="639066"/>
                    <a:pt x="75270" y="644430"/>
                    <a:pt x="78689" y="648597"/>
                  </a:cubicBezTo>
                  <a:lnTo>
                    <a:pt x="79639" y="649724"/>
                  </a:lnTo>
                  <a:cubicBezTo>
                    <a:pt x="81476" y="651985"/>
                    <a:pt x="83185" y="654100"/>
                    <a:pt x="85338" y="656094"/>
                  </a:cubicBezTo>
                  <a:cubicBezTo>
                    <a:pt x="87871" y="658273"/>
                    <a:pt x="90784" y="660103"/>
                    <a:pt x="93571" y="661806"/>
                  </a:cubicBezTo>
                  <a:lnTo>
                    <a:pt x="93887" y="662091"/>
                  </a:lnTo>
                  <a:cubicBezTo>
                    <a:pt x="95597" y="663149"/>
                    <a:pt x="97370" y="664003"/>
                    <a:pt x="99017" y="664688"/>
                  </a:cubicBezTo>
                  <a:cubicBezTo>
                    <a:pt x="105729" y="667594"/>
                    <a:pt x="113138" y="670007"/>
                    <a:pt x="120926" y="671767"/>
                  </a:cubicBezTo>
                  <a:lnTo>
                    <a:pt x="118330" y="673382"/>
                  </a:lnTo>
                  <a:cubicBezTo>
                    <a:pt x="114277" y="676067"/>
                    <a:pt x="110414" y="679322"/>
                    <a:pt x="106679" y="682418"/>
                  </a:cubicBezTo>
                  <a:lnTo>
                    <a:pt x="105032" y="683824"/>
                  </a:lnTo>
                  <a:cubicBezTo>
                    <a:pt x="101929" y="686300"/>
                    <a:pt x="99459" y="688770"/>
                    <a:pt x="97180" y="691258"/>
                  </a:cubicBezTo>
                  <a:cubicBezTo>
                    <a:pt x="90468" y="698813"/>
                    <a:pt x="83945" y="706792"/>
                    <a:pt x="77613" y="714492"/>
                  </a:cubicBezTo>
                  <a:cubicBezTo>
                    <a:pt x="74890" y="717874"/>
                    <a:pt x="72104" y="721192"/>
                    <a:pt x="69254" y="724504"/>
                  </a:cubicBezTo>
                  <a:cubicBezTo>
                    <a:pt x="63555" y="731374"/>
                    <a:pt x="58552" y="738783"/>
                    <a:pt x="53676" y="745983"/>
                  </a:cubicBezTo>
                  <a:lnTo>
                    <a:pt x="52473" y="747813"/>
                  </a:lnTo>
                  <a:lnTo>
                    <a:pt x="51016" y="749935"/>
                  </a:lnTo>
                  <a:cubicBezTo>
                    <a:pt x="47661" y="754956"/>
                    <a:pt x="44051" y="760181"/>
                    <a:pt x="41075" y="765544"/>
                  </a:cubicBezTo>
                  <a:cubicBezTo>
                    <a:pt x="32526" y="780362"/>
                    <a:pt x="25940" y="794857"/>
                    <a:pt x="20748" y="809827"/>
                  </a:cubicBezTo>
                  <a:cubicBezTo>
                    <a:pt x="19228" y="814329"/>
                    <a:pt x="17834" y="819142"/>
                    <a:pt x="16568" y="823758"/>
                  </a:cubicBezTo>
                  <a:cubicBezTo>
                    <a:pt x="16062" y="825291"/>
                    <a:pt x="15618" y="826912"/>
                    <a:pt x="15112" y="828463"/>
                  </a:cubicBezTo>
                  <a:lnTo>
                    <a:pt x="14289" y="831642"/>
                  </a:lnTo>
                  <a:cubicBezTo>
                    <a:pt x="12579" y="837310"/>
                    <a:pt x="10805" y="843015"/>
                    <a:pt x="9666" y="848809"/>
                  </a:cubicBezTo>
                  <a:cubicBezTo>
                    <a:pt x="8336" y="854660"/>
                    <a:pt x="7386" y="860600"/>
                    <a:pt x="6373" y="866394"/>
                  </a:cubicBezTo>
                  <a:lnTo>
                    <a:pt x="5550" y="870834"/>
                  </a:lnTo>
                  <a:cubicBezTo>
                    <a:pt x="4157" y="879325"/>
                    <a:pt x="2574" y="889419"/>
                    <a:pt x="1560" y="900000"/>
                  </a:cubicBezTo>
                  <a:lnTo>
                    <a:pt x="864" y="906358"/>
                  </a:lnTo>
                  <a:cubicBezTo>
                    <a:pt x="420" y="911887"/>
                    <a:pt x="-150" y="917529"/>
                    <a:pt x="-530" y="923026"/>
                  </a:cubicBezTo>
                  <a:cubicBezTo>
                    <a:pt x="-1036" y="930725"/>
                    <a:pt x="-1163" y="938496"/>
                    <a:pt x="-1163" y="945841"/>
                  </a:cubicBezTo>
                  <a:lnTo>
                    <a:pt x="-1163" y="947608"/>
                  </a:lnTo>
                  <a:cubicBezTo>
                    <a:pt x="-1163" y="951496"/>
                    <a:pt x="-1226" y="955517"/>
                    <a:pt x="-973" y="959456"/>
                  </a:cubicBezTo>
                  <a:cubicBezTo>
                    <a:pt x="-530" y="966187"/>
                    <a:pt x="610" y="973102"/>
                    <a:pt x="2257" y="980593"/>
                  </a:cubicBezTo>
                  <a:cubicBezTo>
                    <a:pt x="3523" y="986033"/>
                    <a:pt x="6056" y="991948"/>
                    <a:pt x="9919" y="998806"/>
                  </a:cubicBezTo>
                  <a:cubicBezTo>
                    <a:pt x="16884" y="1011027"/>
                    <a:pt x="30056" y="1019088"/>
                    <a:pt x="46204" y="1020823"/>
                  </a:cubicBezTo>
                  <a:cubicBezTo>
                    <a:pt x="50637" y="1021330"/>
                    <a:pt x="55196" y="1021887"/>
                    <a:pt x="59692" y="1021887"/>
                  </a:cubicBezTo>
                  <a:lnTo>
                    <a:pt x="60135" y="1021887"/>
                  </a:lnTo>
                  <a:cubicBezTo>
                    <a:pt x="65898" y="1021887"/>
                    <a:pt x="71787" y="1020621"/>
                    <a:pt x="77486" y="1019418"/>
                  </a:cubicBezTo>
                  <a:lnTo>
                    <a:pt x="78183" y="1019272"/>
                  </a:lnTo>
                  <a:cubicBezTo>
                    <a:pt x="78689" y="1019145"/>
                    <a:pt x="79323" y="1018999"/>
                    <a:pt x="79829" y="1018854"/>
                  </a:cubicBezTo>
                  <a:lnTo>
                    <a:pt x="79829" y="1018854"/>
                  </a:lnTo>
                  <a:cubicBezTo>
                    <a:pt x="79196" y="1021824"/>
                    <a:pt x="78879" y="1024787"/>
                    <a:pt x="78563" y="1027764"/>
                  </a:cubicBezTo>
                  <a:lnTo>
                    <a:pt x="78373" y="1029385"/>
                  </a:lnTo>
                  <a:cubicBezTo>
                    <a:pt x="77740" y="1035090"/>
                    <a:pt x="77169" y="1040695"/>
                    <a:pt x="77042" y="1046254"/>
                  </a:cubicBezTo>
                  <a:cubicBezTo>
                    <a:pt x="76790" y="1053049"/>
                    <a:pt x="76599" y="1060876"/>
                    <a:pt x="76790" y="1068557"/>
                  </a:cubicBezTo>
                  <a:cubicBezTo>
                    <a:pt x="77169" y="1078107"/>
                    <a:pt x="78689" y="1087574"/>
                    <a:pt x="80272" y="1095540"/>
                  </a:cubicBezTo>
                  <a:cubicBezTo>
                    <a:pt x="82045" y="1104804"/>
                    <a:pt x="86162" y="1113422"/>
                    <a:pt x="89645" y="1120977"/>
                  </a:cubicBezTo>
                  <a:cubicBezTo>
                    <a:pt x="90214" y="1121953"/>
                    <a:pt x="90721" y="1123029"/>
                    <a:pt x="91228" y="1124067"/>
                  </a:cubicBezTo>
                  <a:cubicBezTo>
                    <a:pt x="93634" y="1129235"/>
                    <a:pt x="96103" y="1134528"/>
                    <a:pt x="99523" y="1139120"/>
                  </a:cubicBezTo>
                  <a:cubicBezTo>
                    <a:pt x="103386" y="1144350"/>
                    <a:pt x="107819" y="1149441"/>
                    <a:pt x="112061" y="1154317"/>
                  </a:cubicBezTo>
                  <a:cubicBezTo>
                    <a:pt x="113201" y="1155578"/>
                    <a:pt x="114277" y="1156907"/>
                    <a:pt x="115481" y="1158256"/>
                  </a:cubicBezTo>
                  <a:cubicBezTo>
                    <a:pt x="117570" y="1160795"/>
                    <a:pt x="119850" y="1163550"/>
                    <a:pt x="122319" y="1166172"/>
                  </a:cubicBezTo>
                  <a:cubicBezTo>
                    <a:pt x="126626" y="1170680"/>
                    <a:pt x="132135" y="1174499"/>
                    <a:pt x="136441" y="1177317"/>
                  </a:cubicBezTo>
                  <a:cubicBezTo>
                    <a:pt x="143850" y="1182281"/>
                    <a:pt x="152398" y="1185663"/>
                    <a:pt x="160568" y="1188696"/>
                  </a:cubicBezTo>
                  <a:cubicBezTo>
                    <a:pt x="169749" y="1192078"/>
                    <a:pt x="179185" y="1193135"/>
                    <a:pt x="188810" y="1193990"/>
                  </a:cubicBezTo>
                  <a:cubicBezTo>
                    <a:pt x="194636" y="1194566"/>
                    <a:pt x="199892" y="1194838"/>
                    <a:pt x="204958" y="1194838"/>
                  </a:cubicBezTo>
                  <a:cubicBezTo>
                    <a:pt x="207554" y="1194838"/>
                    <a:pt x="210087" y="1194756"/>
                    <a:pt x="212557" y="1194636"/>
                  </a:cubicBezTo>
                  <a:cubicBezTo>
                    <a:pt x="222055" y="1194072"/>
                    <a:pt x="231744" y="1191729"/>
                    <a:pt x="240800" y="1189317"/>
                  </a:cubicBezTo>
                  <a:cubicBezTo>
                    <a:pt x="247892" y="1187430"/>
                    <a:pt x="255111" y="1184396"/>
                    <a:pt x="260873" y="1181933"/>
                  </a:cubicBezTo>
                  <a:cubicBezTo>
                    <a:pt x="270562" y="1177817"/>
                    <a:pt x="278731" y="1173809"/>
                    <a:pt x="286076" y="1169636"/>
                  </a:cubicBezTo>
                  <a:cubicBezTo>
                    <a:pt x="288799" y="1168078"/>
                    <a:pt x="291459" y="1166602"/>
                    <a:pt x="293992" y="1165025"/>
                  </a:cubicBezTo>
                  <a:cubicBezTo>
                    <a:pt x="295449" y="1165253"/>
                    <a:pt x="296968" y="1165399"/>
                    <a:pt x="298488" y="1165399"/>
                  </a:cubicBezTo>
                  <a:lnTo>
                    <a:pt x="299375" y="1165399"/>
                  </a:lnTo>
                  <a:cubicBezTo>
                    <a:pt x="300008" y="1165317"/>
                    <a:pt x="300641" y="1165317"/>
                    <a:pt x="301274" y="1165253"/>
                  </a:cubicBezTo>
                  <a:lnTo>
                    <a:pt x="301654" y="1165462"/>
                  </a:lnTo>
                  <a:lnTo>
                    <a:pt x="302034" y="1165691"/>
                  </a:lnTo>
                  <a:cubicBezTo>
                    <a:pt x="305517" y="1167584"/>
                    <a:pt x="309253" y="1168496"/>
                    <a:pt x="313433" y="1168496"/>
                  </a:cubicBezTo>
                  <a:cubicBezTo>
                    <a:pt x="315839" y="1168496"/>
                    <a:pt x="318372" y="1168147"/>
                    <a:pt x="321348" y="1167514"/>
                  </a:cubicBezTo>
                  <a:cubicBezTo>
                    <a:pt x="328757" y="1165817"/>
                    <a:pt x="334076" y="1160612"/>
                    <a:pt x="337369" y="1156502"/>
                  </a:cubicBezTo>
                  <a:cubicBezTo>
                    <a:pt x="341295" y="1151557"/>
                    <a:pt x="345158" y="1146117"/>
                    <a:pt x="348957" y="1139911"/>
                  </a:cubicBezTo>
                  <a:cubicBezTo>
                    <a:pt x="356240" y="1127886"/>
                    <a:pt x="361495" y="1114752"/>
                    <a:pt x="365168" y="1104659"/>
                  </a:cubicBezTo>
                  <a:cubicBezTo>
                    <a:pt x="368715" y="1095065"/>
                    <a:pt x="371881" y="1084458"/>
                    <a:pt x="374730" y="1072167"/>
                  </a:cubicBezTo>
                  <a:cubicBezTo>
                    <a:pt x="375364" y="1070255"/>
                    <a:pt x="376060" y="1068285"/>
                    <a:pt x="376693" y="1066379"/>
                  </a:cubicBezTo>
                  <a:cubicBezTo>
                    <a:pt x="378086" y="1061788"/>
                    <a:pt x="379479" y="1057115"/>
                    <a:pt x="380746" y="1052612"/>
                  </a:cubicBezTo>
                  <a:cubicBezTo>
                    <a:pt x="381506" y="1050016"/>
                    <a:pt x="382329" y="1047318"/>
                    <a:pt x="383089" y="1044703"/>
                  </a:cubicBezTo>
                  <a:cubicBezTo>
                    <a:pt x="384229" y="1040758"/>
                    <a:pt x="385432" y="1036876"/>
                    <a:pt x="386635" y="1032912"/>
                  </a:cubicBezTo>
                  <a:cubicBezTo>
                    <a:pt x="387775" y="1029024"/>
                    <a:pt x="388978" y="1025206"/>
                    <a:pt x="390055" y="1021387"/>
                  </a:cubicBezTo>
                  <a:cubicBezTo>
                    <a:pt x="393981" y="1008336"/>
                    <a:pt x="398730" y="992093"/>
                    <a:pt x="400883" y="976135"/>
                  </a:cubicBezTo>
                  <a:lnTo>
                    <a:pt x="401073" y="975344"/>
                  </a:lnTo>
                  <a:cubicBezTo>
                    <a:pt x="401643" y="970772"/>
                    <a:pt x="402213" y="966105"/>
                    <a:pt x="402593" y="961451"/>
                  </a:cubicBezTo>
                  <a:cubicBezTo>
                    <a:pt x="402846" y="957968"/>
                    <a:pt x="402656" y="954668"/>
                    <a:pt x="402403" y="951135"/>
                  </a:cubicBezTo>
                  <a:cubicBezTo>
                    <a:pt x="402213" y="947380"/>
                    <a:pt x="401896" y="943726"/>
                    <a:pt x="401643" y="940173"/>
                  </a:cubicBezTo>
                  <a:lnTo>
                    <a:pt x="401327" y="937204"/>
                  </a:lnTo>
                  <a:cubicBezTo>
                    <a:pt x="400694" y="930434"/>
                    <a:pt x="399870" y="923317"/>
                    <a:pt x="398920" y="914679"/>
                  </a:cubicBezTo>
                  <a:cubicBezTo>
                    <a:pt x="399174" y="909240"/>
                    <a:pt x="399174" y="903743"/>
                    <a:pt x="398984" y="898323"/>
                  </a:cubicBezTo>
                  <a:cubicBezTo>
                    <a:pt x="398984" y="893864"/>
                    <a:pt x="398857" y="889267"/>
                    <a:pt x="398730" y="884765"/>
                  </a:cubicBezTo>
                  <a:lnTo>
                    <a:pt x="398540" y="881858"/>
                  </a:lnTo>
                  <a:cubicBezTo>
                    <a:pt x="398477" y="879597"/>
                    <a:pt x="398351" y="877331"/>
                    <a:pt x="398351" y="875013"/>
                  </a:cubicBezTo>
                  <a:lnTo>
                    <a:pt x="398540" y="874652"/>
                  </a:lnTo>
                  <a:lnTo>
                    <a:pt x="398730" y="874304"/>
                  </a:lnTo>
                  <a:cubicBezTo>
                    <a:pt x="400377" y="872480"/>
                    <a:pt x="402150" y="870631"/>
                    <a:pt x="403986" y="868927"/>
                  </a:cubicBezTo>
                  <a:cubicBezTo>
                    <a:pt x="406139" y="866667"/>
                    <a:pt x="408482" y="864337"/>
                    <a:pt x="410572" y="861791"/>
                  </a:cubicBezTo>
                  <a:cubicBezTo>
                    <a:pt x="415954" y="854876"/>
                    <a:pt x="420894" y="847961"/>
                    <a:pt x="425010" y="841318"/>
                  </a:cubicBezTo>
                  <a:cubicBezTo>
                    <a:pt x="428430" y="835878"/>
                    <a:pt x="430962" y="829939"/>
                    <a:pt x="433368" y="824164"/>
                  </a:cubicBezTo>
                  <a:lnTo>
                    <a:pt x="433876" y="823023"/>
                  </a:lnTo>
                  <a:lnTo>
                    <a:pt x="434825" y="820782"/>
                  </a:lnTo>
                  <a:cubicBezTo>
                    <a:pt x="437485" y="814494"/>
                    <a:pt x="440271" y="808060"/>
                    <a:pt x="442361" y="801411"/>
                  </a:cubicBezTo>
                  <a:cubicBezTo>
                    <a:pt x="444767" y="793926"/>
                    <a:pt x="445400" y="785681"/>
                    <a:pt x="446033" y="777683"/>
                  </a:cubicBezTo>
                  <a:lnTo>
                    <a:pt x="446350" y="774302"/>
                  </a:lnTo>
                  <a:cubicBezTo>
                    <a:pt x="446920" y="767805"/>
                    <a:pt x="446667" y="761365"/>
                    <a:pt x="445970" y="753753"/>
                  </a:cubicBezTo>
                  <a:cubicBezTo>
                    <a:pt x="445590" y="748808"/>
                    <a:pt x="444894" y="743311"/>
                    <a:pt x="443627" y="737510"/>
                  </a:cubicBezTo>
                  <a:cubicBezTo>
                    <a:pt x="443311" y="735750"/>
                    <a:pt x="442930" y="734047"/>
                    <a:pt x="442361" y="732343"/>
                  </a:cubicBezTo>
                  <a:cubicBezTo>
                    <a:pt x="443627" y="728050"/>
                    <a:pt x="444767" y="723522"/>
                    <a:pt x="445781" y="719140"/>
                  </a:cubicBezTo>
                  <a:cubicBezTo>
                    <a:pt x="446287" y="717297"/>
                    <a:pt x="446730" y="715404"/>
                    <a:pt x="447237" y="713580"/>
                  </a:cubicBezTo>
                  <a:lnTo>
                    <a:pt x="447933" y="710610"/>
                  </a:lnTo>
                  <a:cubicBezTo>
                    <a:pt x="448566" y="708343"/>
                    <a:pt x="449136" y="706146"/>
                    <a:pt x="449707" y="703904"/>
                  </a:cubicBezTo>
                  <a:cubicBezTo>
                    <a:pt x="450973" y="698237"/>
                    <a:pt x="451542" y="692588"/>
                    <a:pt x="452176" y="685882"/>
                  </a:cubicBezTo>
                  <a:cubicBezTo>
                    <a:pt x="453000" y="676288"/>
                    <a:pt x="453316" y="668386"/>
                    <a:pt x="453000" y="661179"/>
                  </a:cubicBezTo>
                  <a:cubicBezTo>
                    <a:pt x="452619" y="652130"/>
                    <a:pt x="451416" y="642537"/>
                    <a:pt x="449010" y="630872"/>
                  </a:cubicBezTo>
                  <a:cubicBezTo>
                    <a:pt x="448250" y="627275"/>
                    <a:pt x="447300" y="623660"/>
                    <a:pt x="446477" y="620284"/>
                  </a:cubicBezTo>
                  <a:lnTo>
                    <a:pt x="446477" y="620284"/>
                  </a:lnTo>
                  <a:cubicBezTo>
                    <a:pt x="451923" y="623166"/>
                    <a:pt x="458192" y="626553"/>
                    <a:pt x="464714" y="629751"/>
                  </a:cubicBezTo>
                  <a:cubicBezTo>
                    <a:pt x="472313" y="633481"/>
                    <a:pt x="479595" y="636458"/>
                    <a:pt x="487067" y="638845"/>
                  </a:cubicBezTo>
                  <a:cubicBezTo>
                    <a:pt x="493843" y="641042"/>
                    <a:pt x="501063" y="642391"/>
                    <a:pt x="508091" y="643575"/>
                  </a:cubicBezTo>
                  <a:lnTo>
                    <a:pt x="509294" y="643797"/>
                  </a:lnTo>
                  <a:cubicBezTo>
                    <a:pt x="518540" y="645424"/>
                    <a:pt x="528166" y="645690"/>
                    <a:pt x="537537" y="645982"/>
                  </a:cubicBezTo>
                  <a:lnTo>
                    <a:pt x="539247" y="646051"/>
                  </a:lnTo>
                  <a:cubicBezTo>
                    <a:pt x="540830" y="646127"/>
                    <a:pt x="542350" y="646127"/>
                    <a:pt x="543997" y="646127"/>
                  </a:cubicBezTo>
                  <a:cubicBezTo>
                    <a:pt x="549759" y="646127"/>
                    <a:pt x="555964" y="645861"/>
                    <a:pt x="562677" y="645215"/>
                  </a:cubicBezTo>
                  <a:lnTo>
                    <a:pt x="563437" y="645127"/>
                  </a:lnTo>
                  <a:cubicBezTo>
                    <a:pt x="568313" y="644721"/>
                    <a:pt x="573442" y="644215"/>
                    <a:pt x="578381" y="643449"/>
                  </a:cubicBezTo>
                  <a:lnTo>
                    <a:pt x="579901" y="643246"/>
                  </a:lnTo>
                  <a:cubicBezTo>
                    <a:pt x="586043" y="642309"/>
                    <a:pt x="592376" y="641334"/>
                    <a:pt x="598202" y="639010"/>
                  </a:cubicBezTo>
                  <a:cubicBezTo>
                    <a:pt x="600988" y="637933"/>
                    <a:pt x="603774" y="636806"/>
                    <a:pt x="606561" y="635748"/>
                  </a:cubicBezTo>
                  <a:cubicBezTo>
                    <a:pt x="613463" y="632988"/>
                    <a:pt x="620809" y="630106"/>
                    <a:pt x="627775" y="627054"/>
                  </a:cubicBezTo>
                  <a:cubicBezTo>
                    <a:pt x="640313" y="621633"/>
                    <a:pt x="650888" y="615966"/>
                    <a:pt x="660260" y="609969"/>
                  </a:cubicBezTo>
                  <a:cubicBezTo>
                    <a:pt x="668872" y="604333"/>
                    <a:pt x="677611" y="597779"/>
                    <a:pt x="687806" y="589414"/>
                  </a:cubicBezTo>
                  <a:lnTo>
                    <a:pt x="687806" y="589414"/>
                  </a:lnTo>
                  <a:lnTo>
                    <a:pt x="688692" y="588793"/>
                  </a:lnTo>
                  <a:lnTo>
                    <a:pt x="689895" y="587736"/>
                  </a:lnTo>
                  <a:lnTo>
                    <a:pt x="689895" y="587736"/>
                  </a:lnTo>
                  <a:lnTo>
                    <a:pt x="689135" y="588287"/>
                  </a:lnTo>
                  <a:lnTo>
                    <a:pt x="689135" y="588287"/>
                  </a:lnTo>
                  <a:cubicBezTo>
                    <a:pt x="701040" y="578478"/>
                    <a:pt x="709906" y="570499"/>
                    <a:pt x="717885" y="562508"/>
                  </a:cubicBezTo>
                  <a:lnTo>
                    <a:pt x="718138" y="562944"/>
                  </a:lnTo>
                  <a:lnTo>
                    <a:pt x="718264" y="563362"/>
                  </a:lnTo>
                  <a:cubicBezTo>
                    <a:pt x="723648" y="574862"/>
                    <a:pt x="729093" y="582917"/>
                    <a:pt x="735679" y="589344"/>
                  </a:cubicBezTo>
                  <a:cubicBezTo>
                    <a:pt x="740048" y="593669"/>
                    <a:pt x="745367" y="597114"/>
                    <a:pt x="749420" y="599672"/>
                  </a:cubicBezTo>
                  <a:cubicBezTo>
                    <a:pt x="752333" y="601433"/>
                    <a:pt x="757589" y="603117"/>
                    <a:pt x="759109" y="603611"/>
                  </a:cubicBezTo>
                  <a:cubicBezTo>
                    <a:pt x="761452" y="604314"/>
                    <a:pt x="763732" y="604751"/>
                    <a:pt x="765632" y="605112"/>
                  </a:cubicBezTo>
                  <a:cubicBezTo>
                    <a:pt x="769051" y="605733"/>
                    <a:pt x="772850" y="606081"/>
                    <a:pt x="776333" y="606372"/>
                  </a:cubicBezTo>
                  <a:lnTo>
                    <a:pt x="778423" y="606581"/>
                  </a:lnTo>
                  <a:cubicBezTo>
                    <a:pt x="784058" y="607082"/>
                    <a:pt x="791404" y="607721"/>
                    <a:pt x="798940" y="607721"/>
                  </a:cubicBezTo>
                  <a:cubicBezTo>
                    <a:pt x="800713" y="607721"/>
                    <a:pt x="802486" y="607638"/>
                    <a:pt x="804259" y="607556"/>
                  </a:cubicBezTo>
                  <a:cubicBezTo>
                    <a:pt x="807616" y="607499"/>
                    <a:pt x="811921" y="606581"/>
                    <a:pt x="815024" y="605961"/>
                  </a:cubicBezTo>
                  <a:lnTo>
                    <a:pt x="815531" y="605878"/>
                  </a:lnTo>
                  <a:cubicBezTo>
                    <a:pt x="817367" y="605441"/>
                    <a:pt x="819077" y="605112"/>
                    <a:pt x="820850" y="604675"/>
                  </a:cubicBezTo>
                  <a:cubicBezTo>
                    <a:pt x="824459" y="603757"/>
                    <a:pt x="827435" y="602908"/>
                    <a:pt x="830412" y="601642"/>
                  </a:cubicBezTo>
                  <a:cubicBezTo>
                    <a:pt x="836174" y="599311"/>
                    <a:pt x="842000" y="596405"/>
                    <a:pt x="847636" y="593087"/>
                  </a:cubicBezTo>
                  <a:cubicBezTo>
                    <a:pt x="850549" y="591383"/>
                    <a:pt x="853399" y="589642"/>
                    <a:pt x="855995" y="587793"/>
                  </a:cubicBezTo>
                  <a:cubicBezTo>
                    <a:pt x="857135" y="589997"/>
                    <a:pt x="858338" y="592112"/>
                    <a:pt x="859415" y="594233"/>
                  </a:cubicBezTo>
                  <a:cubicBezTo>
                    <a:pt x="859984" y="595145"/>
                    <a:pt x="860491" y="596057"/>
                    <a:pt x="860998" y="596968"/>
                  </a:cubicBezTo>
                  <a:cubicBezTo>
                    <a:pt x="861504" y="597906"/>
                    <a:pt x="862011" y="598818"/>
                    <a:pt x="862517" y="599793"/>
                  </a:cubicBezTo>
                  <a:cubicBezTo>
                    <a:pt x="863847" y="602288"/>
                    <a:pt x="865304" y="604878"/>
                    <a:pt x="866824" y="607354"/>
                  </a:cubicBezTo>
                  <a:cubicBezTo>
                    <a:pt x="870686" y="613635"/>
                    <a:pt x="875055" y="620430"/>
                    <a:pt x="879805" y="626636"/>
                  </a:cubicBezTo>
                  <a:cubicBezTo>
                    <a:pt x="885884" y="634539"/>
                    <a:pt x="891330" y="640960"/>
                    <a:pt x="897979" y="646209"/>
                  </a:cubicBezTo>
                  <a:cubicBezTo>
                    <a:pt x="900702" y="648325"/>
                    <a:pt x="903678" y="650509"/>
                    <a:pt x="906971" y="652776"/>
                  </a:cubicBezTo>
                  <a:cubicBezTo>
                    <a:pt x="911340" y="655721"/>
                    <a:pt x="915900" y="657424"/>
                    <a:pt x="920839" y="659185"/>
                  </a:cubicBezTo>
                  <a:lnTo>
                    <a:pt x="921789" y="659539"/>
                  </a:lnTo>
                  <a:cubicBezTo>
                    <a:pt x="925588" y="660894"/>
                    <a:pt x="929388" y="661952"/>
                    <a:pt x="933441" y="662655"/>
                  </a:cubicBezTo>
                  <a:cubicBezTo>
                    <a:pt x="940407" y="663921"/>
                    <a:pt x="946929" y="664624"/>
                    <a:pt x="952755" y="664624"/>
                  </a:cubicBezTo>
                  <a:lnTo>
                    <a:pt x="953388" y="664624"/>
                  </a:lnTo>
                  <a:cubicBezTo>
                    <a:pt x="955667" y="664567"/>
                    <a:pt x="959024" y="664130"/>
                    <a:pt x="963267" y="663212"/>
                  </a:cubicBezTo>
                  <a:cubicBezTo>
                    <a:pt x="963710" y="667531"/>
                    <a:pt x="964596" y="672058"/>
                    <a:pt x="965419" y="675940"/>
                  </a:cubicBezTo>
                  <a:cubicBezTo>
                    <a:pt x="966496" y="681032"/>
                    <a:pt x="968903" y="685819"/>
                    <a:pt x="971182" y="690467"/>
                  </a:cubicBezTo>
                  <a:lnTo>
                    <a:pt x="972005" y="692113"/>
                  </a:lnTo>
                  <a:cubicBezTo>
                    <a:pt x="973145" y="694583"/>
                    <a:pt x="974728" y="697059"/>
                    <a:pt x="976628" y="699668"/>
                  </a:cubicBezTo>
                  <a:cubicBezTo>
                    <a:pt x="979604" y="703556"/>
                    <a:pt x="982770" y="707641"/>
                    <a:pt x="986380" y="711022"/>
                  </a:cubicBezTo>
                  <a:cubicBezTo>
                    <a:pt x="993219" y="717170"/>
                    <a:pt x="1000121" y="722256"/>
                    <a:pt x="1006834" y="726080"/>
                  </a:cubicBezTo>
                  <a:cubicBezTo>
                    <a:pt x="1009556" y="727550"/>
                    <a:pt x="1012026" y="728841"/>
                    <a:pt x="1014432" y="729810"/>
                  </a:cubicBezTo>
                  <a:cubicBezTo>
                    <a:pt x="1019815" y="732217"/>
                    <a:pt x="1024438" y="733819"/>
                    <a:pt x="1028997" y="734965"/>
                  </a:cubicBezTo>
                  <a:cubicBezTo>
                    <a:pt x="1030644" y="735396"/>
                    <a:pt x="1032417" y="735604"/>
                    <a:pt x="1034253" y="735877"/>
                  </a:cubicBezTo>
                  <a:lnTo>
                    <a:pt x="1035899" y="736105"/>
                  </a:lnTo>
                  <a:cubicBezTo>
                    <a:pt x="1040712" y="736871"/>
                    <a:pt x="1045778" y="737162"/>
                    <a:pt x="1050591" y="737510"/>
                  </a:cubicBezTo>
                  <a:lnTo>
                    <a:pt x="1052681" y="737637"/>
                  </a:lnTo>
                  <a:cubicBezTo>
                    <a:pt x="1054581" y="737802"/>
                    <a:pt x="1056480" y="737871"/>
                    <a:pt x="1058126" y="737871"/>
                  </a:cubicBezTo>
                  <a:cubicBezTo>
                    <a:pt x="1060850" y="737871"/>
                    <a:pt x="1063319" y="737726"/>
                    <a:pt x="1065599" y="737365"/>
                  </a:cubicBezTo>
                  <a:cubicBezTo>
                    <a:pt x="1073198" y="736371"/>
                    <a:pt x="1079784" y="734674"/>
                    <a:pt x="1085609" y="732286"/>
                  </a:cubicBezTo>
                  <a:cubicBezTo>
                    <a:pt x="1088522" y="731083"/>
                    <a:pt x="1091435" y="729874"/>
                    <a:pt x="1094348" y="728613"/>
                  </a:cubicBezTo>
                  <a:lnTo>
                    <a:pt x="1094601" y="729956"/>
                  </a:lnTo>
                  <a:lnTo>
                    <a:pt x="1094918" y="731286"/>
                  </a:lnTo>
                  <a:cubicBezTo>
                    <a:pt x="1095867" y="736105"/>
                    <a:pt x="1098147" y="740962"/>
                    <a:pt x="1100364" y="745192"/>
                  </a:cubicBezTo>
                  <a:lnTo>
                    <a:pt x="1100491" y="745629"/>
                  </a:lnTo>
                  <a:cubicBezTo>
                    <a:pt x="1102707" y="750011"/>
                    <a:pt x="1106062" y="753899"/>
                    <a:pt x="1109419" y="757546"/>
                  </a:cubicBezTo>
                  <a:lnTo>
                    <a:pt x="1110749" y="759123"/>
                  </a:lnTo>
                  <a:cubicBezTo>
                    <a:pt x="1112585" y="761244"/>
                    <a:pt x="1114675" y="763214"/>
                    <a:pt x="1116765" y="765126"/>
                  </a:cubicBezTo>
                  <a:lnTo>
                    <a:pt x="1117208" y="765398"/>
                  </a:lnTo>
                  <a:cubicBezTo>
                    <a:pt x="1119741" y="767887"/>
                    <a:pt x="1122907" y="770357"/>
                    <a:pt x="1126770" y="773035"/>
                  </a:cubicBezTo>
                  <a:cubicBezTo>
                    <a:pt x="1126010" y="773745"/>
                    <a:pt x="1125187" y="774511"/>
                    <a:pt x="1124427" y="775277"/>
                  </a:cubicBezTo>
                  <a:cubicBezTo>
                    <a:pt x="1119171" y="780799"/>
                    <a:pt x="1115118" y="787733"/>
                    <a:pt x="1112332" y="793236"/>
                  </a:cubicBezTo>
                  <a:cubicBezTo>
                    <a:pt x="1109166" y="799378"/>
                    <a:pt x="1106316" y="805939"/>
                    <a:pt x="1103657" y="813227"/>
                  </a:cubicBezTo>
                  <a:cubicBezTo>
                    <a:pt x="1102263" y="817090"/>
                    <a:pt x="1102074" y="821346"/>
                    <a:pt x="1101757" y="825436"/>
                  </a:cubicBezTo>
                  <a:cubicBezTo>
                    <a:pt x="1101693" y="826494"/>
                    <a:pt x="1101630" y="827551"/>
                    <a:pt x="1101440" y="828609"/>
                  </a:cubicBezTo>
                  <a:cubicBezTo>
                    <a:pt x="1100934" y="834751"/>
                    <a:pt x="1102517" y="841248"/>
                    <a:pt x="1103720" y="846549"/>
                  </a:cubicBezTo>
                  <a:cubicBezTo>
                    <a:pt x="1104670" y="849658"/>
                    <a:pt x="1106000" y="852691"/>
                    <a:pt x="1107583" y="855598"/>
                  </a:cubicBezTo>
                  <a:cubicBezTo>
                    <a:pt x="1108406" y="857136"/>
                    <a:pt x="1109292" y="858815"/>
                    <a:pt x="1110432" y="860461"/>
                  </a:cubicBezTo>
                  <a:cubicBezTo>
                    <a:pt x="1112648" y="863424"/>
                    <a:pt x="1115055" y="866186"/>
                    <a:pt x="1117334" y="868807"/>
                  </a:cubicBezTo>
                  <a:cubicBezTo>
                    <a:pt x="1118031" y="869573"/>
                    <a:pt x="1118854" y="870422"/>
                    <a:pt x="1119741" y="871270"/>
                  </a:cubicBezTo>
                  <a:cubicBezTo>
                    <a:pt x="1118031" y="873037"/>
                    <a:pt x="1116448" y="874867"/>
                    <a:pt x="1114675" y="876773"/>
                  </a:cubicBezTo>
                  <a:cubicBezTo>
                    <a:pt x="1113029" y="878603"/>
                    <a:pt x="1111319" y="880427"/>
                    <a:pt x="1109672" y="882276"/>
                  </a:cubicBezTo>
                  <a:cubicBezTo>
                    <a:pt x="1106316" y="884328"/>
                    <a:pt x="1103150" y="886158"/>
                    <a:pt x="1099984" y="887861"/>
                  </a:cubicBezTo>
                  <a:cubicBezTo>
                    <a:pt x="1093778" y="891243"/>
                    <a:pt x="1088142" y="894358"/>
                    <a:pt x="1082886" y="898031"/>
                  </a:cubicBezTo>
                  <a:cubicBezTo>
                    <a:pt x="1072817" y="904946"/>
                    <a:pt x="1064459" y="914059"/>
                    <a:pt x="1058759" y="924298"/>
                  </a:cubicBezTo>
                  <a:cubicBezTo>
                    <a:pt x="1055657" y="929814"/>
                    <a:pt x="1053504" y="935089"/>
                    <a:pt x="1052427" y="940053"/>
                  </a:cubicBezTo>
                  <a:cubicBezTo>
                    <a:pt x="1051730" y="943789"/>
                    <a:pt x="1051414" y="948228"/>
                    <a:pt x="1051730" y="953668"/>
                  </a:cubicBezTo>
                  <a:cubicBezTo>
                    <a:pt x="1051794" y="955435"/>
                    <a:pt x="1051984" y="957214"/>
                    <a:pt x="1052300" y="958981"/>
                  </a:cubicBezTo>
                  <a:lnTo>
                    <a:pt x="1052364" y="959253"/>
                  </a:lnTo>
                  <a:lnTo>
                    <a:pt x="1052681" y="961292"/>
                  </a:lnTo>
                  <a:cubicBezTo>
                    <a:pt x="1053250" y="964896"/>
                    <a:pt x="1053820" y="968309"/>
                    <a:pt x="1054897" y="971690"/>
                  </a:cubicBezTo>
                  <a:cubicBezTo>
                    <a:pt x="1055910" y="974786"/>
                    <a:pt x="1057430" y="977814"/>
                    <a:pt x="1058950" y="980720"/>
                  </a:cubicBezTo>
                  <a:cubicBezTo>
                    <a:pt x="1059330" y="981575"/>
                    <a:pt x="1059709" y="982423"/>
                    <a:pt x="1060152" y="983335"/>
                  </a:cubicBezTo>
                  <a:cubicBezTo>
                    <a:pt x="1061229" y="985305"/>
                    <a:pt x="1062052" y="987071"/>
                    <a:pt x="1063129" y="988775"/>
                  </a:cubicBezTo>
                  <a:cubicBezTo>
                    <a:pt x="1063382" y="996038"/>
                    <a:pt x="1065028" y="1003390"/>
                    <a:pt x="1067942" y="1010451"/>
                  </a:cubicBezTo>
                  <a:cubicBezTo>
                    <a:pt x="1060469" y="1014687"/>
                    <a:pt x="1054897" y="1018290"/>
                    <a:pt x="1049957" y="1022122"/>
                  </a:cubicBezTo>
                  <a:cubicBezTo>
                    <a:pt x="1038179" y="1031209"/>
                    <a:pt x="1026337" y="1041961"/>
                    <a:pt x="1013546" y="1054993"/>
                  </a:cubicBezTo>
                  <a:cubicBezTo>
                    <a:pt x="1008544" y="1060167"/>
                    <a:pt x="1003921" y="1065695"/>
                    <a:pt x="999361" y="1071818"/>
                  </a:cubicBezTo>
                  <a:cubicBezTo>
                    <a:pt x="997462" y="1074491"/>
                    <a:pt x="995435" y="1077195"/>
                    <a:pt x="993472" y="1079873"/>
                  </a:cubicBezTo>
                  <a:cubicBezTo>
                    <a:pt x="989799" y="1084749"/>
                    <a:pt x="986063" y="1089752"/>
                    <a:pt x="982517" y="1094837"/>
                  </a:cubicBezTo>
                  <a:cubicBezTo>
                    <a:pt x="973145" y="1108477"/>
                    <a:pt x="966306" y="1123447"/>
                    <a:pt x="961303" y="1134946"/>
                  </a:cubicBezTo>
                  <a:cubicBezTo>
                    <a:pt x="957504" y="1143787"/>
                    <a:pt x="954021" y="1152386"/>
                    <a:pt x="952691" y="1161163"/>
                  </a:cubicBezTo>
                  <a:cubicBezTo>
                    <a:pt x="951805" y="1166444"/>
                    <a:pt x="951235" y="1172169"/>
                    <a:pt x="950855" y="1178735"/>
                  </a:cubicBezTo>
                  <a:cubicBezTo>
                    <a:pt x="950475" y="1184523"/>
                    <a:pt x="951805" y="1190957"/>
                    <a:pt x="952818" y="1195966"/>
                  </a:cubicBezTo>
                  <a:cubicBezTo>
                    <a:pt x="953324" y="1197954"/>
                    <a:pt x="953831" y="1199715"/>
                    <a:pt x="954464" y="1201399"/>
                  </a:cubicBezTo>
                  <a:cubicBezTo>
                    <a:pt x="956934" y="1208478"/>
                    <a:pt x="960607" y="1214254"/>
                    <a:pt x="966623" y="1220688"/>
                  </a:cubicBezTo>
                  <a:cubicBezTo>
                    <a:pt x="970232" y="1224481"/>
                    <a:pt x="974918" y="1228040"/>
                    <a:pt x="981377" y="1231769"/>
                  </a:cubicBezTo>
                  <a:cubicBezTo>
                    <a:pt x="983024" y="1232707"/>
                    <a:pt x="984797" y="1233536"/>
                    <a:pt x="986823" y="1234448"/>
                  </a:cubicBezTo>
                  <a:cubicBezTo>
                    <a:pt x="986127" y="1235594"/>
                    <a:pt x="985557" y="1236708"/>
                    <a:pt x="985113" y="1237773"/>
                  </a:cubicBezTo>
                  <a:lnTo>
                    <a:pt x="984417" y="1239324"/>
                  </a:lnTo>
                  <a:cubicBezTo>
                    <a:pt x="983214" y="1242294"/>
                    <a:pt x="982137" y="1244909"/>
                    <a:pt x="981567" y="1248031"/>
                  </a:cubicBezTo>
                  <a:cubicBezTo>
                    <a:pt x="980997" y="1251704"/>
                    <a:pt x="980617" y="1255934"/>
                    <a:pt x="980681" y="1259322"/>
                  </a:cubicBezTo>
                  <a:cubicBezTo>
                    <a:pt x="980744" y="1263558"/>
                    <a:pt x="981758" y="1267871"/>
                    <a:pt x="982770" y="1272031"/>
                  </a:cubicBezTo>
                  <a:lnTo>
                    <a:pt x="983024" y="1272873"/>
                  </a:lnTo>
                  <a:cubicBezTo>
                    <a:pt x="983467" y="1274849"/>
                    <a:pt x="984163" y="1276761"/>
                    <a:pt x="984670" y="1278167"/>
                  </a:cubicBezTo>
                  <a:cubicBezTo>
                    <a:pt x="986380" y="1282638"/>
                    <a:pt x="988660" y="1288280"/>
                    <a:pt x="992079" y="1293080"/>
                  </a:cubicBezTo>
                  <a:cubicBezTo>
                    <a:pt x="995245" y="1297519"/>
                    <a:pt x="999108" y="1301901"/>
                    <a:pt x="1004047" y="1306365"/>
                  </a:cubicBezTo>
                  <a:cubicBezTo>
                    <a:pt x="1008227" y="1310083"/>
                    <a:pt x="1012976" y="1313483"/>
                    <a:pt x="1017282" y="1316434"/>
                  </a:cubicBezTo>
                  <a:cubicBezTo>
                    <a:pt x="1022665" y="1320252"/>
                    <a:pt x="1028490" y="1322538"/>
                    <a:pt x="1034886" y="1324837"/>
                  </a:cubicBezTo>
                  <a:cubicBezTo>
                    <a:pt x="1042612" y="1327687"/>
                    <a:pt x="1049071" y="1329656"/>
                    <a:pt x="1055150" y="1330923"/>
                  </a:cubicBezTo>
                  <a:cubicBezTo>
                    <a:pt x="1058569" y="1331689"/>
                    <a:pt x="1061989" y="1332126"/>
                    <a:pt x="1065472" y="1332474"/>
                  </a:cubicBezTo>
                  <a:cubicBezTo>
                    <a:pt x="1066485" y="1332619"/>
                    <a:pt x="1067498" y="1332765"/>
                    <a:pt x="1068512" y="1332892"/>
                  </a:cubicBezTo>
                  <a:cubicBezTo>
                    <a:pt x="1076870" y="1333975"/>
                    <a:pt x="1084279" y="1334659"/>
                    <a:pt x="1091118" y="1335007"/>
                  </a:cubicBezTo>
                  <a:cubicBezTo>
                    <a:pt x="1097577" y="1335368"/>
                    <a:pt x="1104163" y="1335596"/>
                    <a:pt x="1110875" y="1335596"/>
                  </a:cubicBezTo>
                  <a:cubicBezTo>
                    <a:pt x="1114485" y="1335596"/>
                    <a:pt x="1118031" y="1335514"/>
                    <a:pt x="1121704" y="1335450"/>
                  </a:cubicBezTo>
                  <a:lnTo>
                    <a:pt x="1123414" y="1335368"/>
                  </a:lnTo>
                  <a:cubicBezTo>
                    <a:pt x="1127340" y="1335304"/>
                    <a:pt x="1131519" y="1335178"/>
                    <a:pt x="1135508" y="1334741"/>
                  </a:cubicBezTo>
                  <a:cubicBezTo>
                    <a:pt x="1141968" y="1334095"/>
                    <a:pt x="1148617" y="1332892"/>
                    <a:pt x="1155899" y="1331068"/>
                  </a:cubicBezTo>
                  <a:cubicBezTo>
                    <a:pt x="1165778" y="1328599"/>
                    <a:pt x="1174959" y="1323925"/>
                    <a:pt x="1184015" y="1319398"/>
                  </a:cubicBezTo>
                  <a:cubicBezTo>
                    <a:pt x="1185662" y="1318657"/>
                    <a:pt x="1187245" y="1317802"/>
                    <a:pt x="1188955" y="1316953"/>
                  </a:cubicBezTo>
                  <a:cubicBezTo>
                    <a:pt x="1192057" y="1315516"/>
                    <a:pt x="1195857" y="1313692"/>
                    <a:pt x="1199529" y="1311786"/>
                  </a:cubicBezTo>
                  <a:cubicBezTo>
                    <a:pt x="1205988" y="1308398"/>
                    <a:pt x="1211245" y="1303516"/>
                    <a:pt x="1216058" y="1298811"/>
                  </a:cubicBezTo>
                  <a:cubicBezTo>
                    <a:pt x="1220807" y="1294283"/>
                    <a:pt x="1225176" y="1289116"/>
                    <a:pt x="1229102" y="1283550"/>
                  </a:cubicBezTo>
                  <a:cubicBezTo>
                    <a:pt x="1234738" y="1287640"/>
                    <a:pt x="1240501" y="1291022"/>
                    <a:pt x="1246770" y="1294631"/>
                  </a:cubicBezTo>
                  <a:lnTo>
                    <a:pt x="1249365" y="1296189"/>
                  </a:lnTo>
                  <a:cubicBezTo>
                    <a:pt x="1252279" y="1297873"/>
                    <a:pt x="1255635" y="1299849"/>
                    <a:pt x="1259181" y="1301604"/>
                  </a:cubicBezTo>
                  <a:cubicBezTo>
                    <a:pt x="1265767" y="1304991"/>
                    <a:pt x="1273619" y="1306923"/>
                    <a:pt x="1279065" y="1308043"/>
                  </a:cubicBezTo>
                  <a:cubicBezTo>
                    <a:pt x="1287740" y="1309950"/>
                    <a:pt x="1296859" y="1310805"/>
                    <a:pt x="1305534" y="1311571"/>
                  </a:cubicBezTo>
                  <a:lnTo>
                    <a:pt x="1307244" y="1311716"/>
                  </a:lnTo>
                  <a:cubicBezTo>
                    <a:pt x="1315286" y="1312482"/>
                    <a:pt x="1323771" y="1312843"/>
                    <a:pt x="1333967" y="1312843"/>
                  </a:cubicBezTo>
                  <a:cubicBezTo>
                    <a:pt x="1338653" y="1312843"/>
                    <a:pt x="1343655" y="1312774"/>
                    <a:pt x="1350051" y="1312628"/>
                  </a:cubicBezTo>
                  <a:lnTo>
                    <a:pt x="1351698" y="1312552"/>
                  </a:lnTo>
                  <a:cubicBezTo>
                    <a:pt x="1355117" y="1312482"/>
                    <a:pt x="1358600" y="1312426"/>
                    <a:pt x="1362083" y="1312008"/>
                  </a:cubicBezTo>
                  <a:cubicBezTo>
                    <a:pt x="1367656" y="1311450"/>
                    <a:pt x="1373165" y="1310513"/>
                    <a:pt x="1379687" y="1309398"/>
                  </a:cubicBezTo>
                  <a:cubicBezTo>
                    <a:pt x="1386653" y="1308189"/>
                    <a:pt x="1393428" y="1306131"/>
                    <a:pt x="1399444" y="1304308"/>
                  </a:cubicBezTo>
                  <a:cubicBezTo>
                    <a:pt x="1402041" y="1303516"/>
                    <a:pt x="1404573" y="1302813"/>
                    <a:pt x="1407170" y="1302129"/>
                  </a:cubicBezTo>
                  <a:cubicBezTo>
                    <a:pt x="1412046" y="1300761"/>
                    <a:pt x="1417238" y="1299431"/>
                    <a:pt x="1422114" y="1297310"/>
                  </a:cubicBezTo>
                  <a:cubicBezTo>
                    <a:pt x="1430220" y="1293846"/>
                    <a:pt x="1438262" y="1289958"/>
                    <a:pt x="1445924" y="1286165"/>
                  </a:cubicBezTo>
                  <a:lnTo>
                    <a:pt x="1447381" y="1285500"/>
                  </a:lnTo>
                  <a:cubicBezTo>
                    <a:pt x="1458210" y="1280516"/>
                    <a:pt x="1469861" y="1275083"/>
                    <a:pt x="1480816" y="1268643"/>
                  </a:cubicBezTo>
                  <a:cubicBezTo>
                    <a:pt x="1489618" y="1263413"/>
                    <a:pt x="1498673" y="1257061"/>
                    <a:pt x="1508995" y="1248588"/>
                  </a:cubicBezTo>
                  <a:lnTo>
                    <a:pt x="1508995" y="1248588"/>
                  </a:lnTo>
                  <a:lnTo>
                    <a:pt x="1508172" y="1249146"/>
                  </a:lnTo>
                  <a:cubicBezTo>
                    <a:pt x="1514568" y="1244067"/>
                    <a:pt x="1521471" y="1238330"/>
                    <a:pt x="1528056" y="1232421"/>
                  </a:cubicBezTo>
                  <a:cubicBezTo>
                    <a:pt x="1532552" y="1228306"/>
                    <a:pt x="1537238" y="1224215"/>
                    <a:pt x="1540911" y="1219503"/>
                  </a:cubicBezTo>
                  <a:cubicBezTo>
                    <a:pt x="1547180" y="1211778"/>
                    <a:pt x="1551929" y="1205369"/>
                    <a:pt x="1555855" y="1199164"/>
                  </a:cubicBezTo>
                  <a:cubicBezTo>
                    <a:pt x="1560098" y="1192369"/>
                    <a:pt x="1563518" y="1184396"/>
                    <a:pt x="1566431" y="1173992"/>
                  </a:cubicBezTo>
                  <a:cubicBezTo>
                    <a:pt x="1568457" y="1167166"/>
                    <a:pt x="1570040" y="1160023"/>
                    <a:pt x="1571243" y="1153969"/>
                  </a:cubicBezTo>
                  <a:cubicBezTo>
                    <a:pt x="1572890" y="1146465"/>
                    <a:pt x="1573396" y="1138708"/>
                    <a:pt x="1574029" y="1131274"/>
                  </a:cubicBezTo>
                  <a:cubicBezTo>
                    <a:pt x="1574156" y="1129304"/>
                    <a:pt x="1574410" y="1127386"/>
                    <a:pt x="1574536" y="1125441"/>
                  </a:cubicBezTo>
                  <a:cubicBezTo>
                    <a:pt x="1575296" y="1117659"/>
                    <a:pt x="1575739" y="1109832"/>
                    <a:pt x="1576119" y="1101834"/>
                  </a:cubicBezTo>
                  <a:cubicBezTo>
                    <a:pt x="1576436" y="1093222"/>
                    <a:pt x="1576626" y="1086155"/>
                    <a:pt x="1576309" y="1079658"/>
                  </a:cubicBezTo>
                  <a:cubicBezTo>
                    <a:pt x="1575993" y="1072465"/>
                    <a:pt x="1575233" y="1064840"/>
                    <a:pt x="1574093" y="1057057"/>
                  </a:cubicBezTo>
                  <a:cubicBezTo>
                    <a:pt x="1572890" y="1048091"/>
                    <a:pt x="1571496" y="1037997"/>
                    <a:pt x="1568077" y="1028885"/>
                  </a:cubicBezTo>
                  <a:cubicBezTo>
                    <a:pt x="1564657" y="1019912"/>
                    <a:pt x="1560731" y="1010508"/>
                    <a:pt x="1554589" y="1002478"/>
                  </a:cubicBezTo>
                  <a:cubicBezTo>
                    <a:pt x="1551043" y="997659"/>
                    <a:pt x="1546990" y="993075"/>
                    <a:pt x="1543000" y="988718"/>
                  </a:cubicBezTo>
                  <a:cubicBezTo>
                    <a:pt x="1541480" y="987015"/>
                    <a:pt x="1539771" y="985248"/>
                    <a:pt x="1538314" y="983481"/>
                  </a:cubicBezTo>
                  <a:cubicBezTo>
                    <a:pt x="1544077" y="980948"/>
                    <a:pt x="1550283" y="977339"/>
                    <a:pt x="1556805" y="972956"/>
                  </a:cubicBezTo>
                  <a:cubicBezTo>
                    <a:pt x="1564278" y="967935"/>
                    <a:pt x="1571180" y="961932"/>
                    <a:pt x="1578209" y="954814"/>
                  </a:cubicBezTo>
                  <a:cubicBezTo>
                    <a:pt x="1579096" y="953896"/>
                    <a:pt x="1580046" y="952902"/>
                    <a:pt x="1580932" y="951964"/>
                  </a:cubicBezTo>
                  <a:cubicBezTo>
                    <a:pt x="1584288" y="948589"/>
                    <a:pt x="1587708" y="945138"/>
                    <a:pt x="1590747" y="941440"/>
                  </a:cubicBezTo>
                  <a:cubicBezTo>
                    <a:pt x="1596383" y="934531"/>
                    <a:pt x="1600626" y="927616"/>
                    <a:pt x="1603792" y="920119"/>
                  </a:cubicBezTo>
                  <a:cubicBezTo>
                    <a:pt x="1605691" y="915534"/>
                    <a:pt x="1607845" y="909968"/>
                    <a:pt x="1609048" y="903889"/>
                  </a:cubicBezTo>
                  <a:cubicBezTo>
                    <a:pt x="1609744" y="900216"/>
                    <a:pt x="1610377" y="896391"/>
                    <a:pt x="1611011" y="892243"/>
                  </a:cubicBezTo>
                  <a:cubicBezTo>
                    <a:pt x="1612468" y="882422"/>
                    <a:pt x="1613291" y="872809"/>
                    <a:pt x="1613480" y="863570"/>
                  </a:cubicBezTo>
                  <a:cubicBezTo>
                    <a:pt x="1613734" y="856636"/>
                    <a:pt x="1613607" y="850867"/>
                    <a:pt x="1613037" y="845345"/>
                  </a:cubicBezTo>
                  <a:cubicBezTo>
                    <a:pt x="1612468" y="837937"/>
                    <a:pt x="1611011" y="829875"/>
                    <a:pt x="1608605" y="820054"/>
                  </a:cubicBezTo>
                  <a:cubicBezTo>
                    <a:pt x="1607591" y="815760"/>
                    <a:pt x="1605565" y="811587"/>
                    <a:pt x="1603539" y="807560"/>
                  </a:cubicBezTo>
                  <a:lnTo>
                    <a:pt x="1602589" y="805527"/>
                  </a:lnTo>
                  <a:cubicBezTo>
                    <a:pt x="1601449" y="802969"/>
                    <a:pt x="1600119" y="800436"/>
                    <a:pt x="1598536" y="797744"/>
                  </a:cubicBezTo>
                  <a:cubicBezTo>
                    <a:pt x="1594483" y="790975"/>
                    <a:pt x="1589924" y="784535"/>
                    <a:pt x="1583845" y="777481"/>
                  </a:cubicBezTo>
                  <a:cubicBezTo>
                    <a:pt x="1580109" y="772979"/>
                    <a:pt x="1575423" y="769362"/>
                    <a:pt x="1570167" y="765475"/>
                  </a:cubicBezTo>
                  <a:cubicBezTo>
                    <a:pt x="1562251" y="759541"/>
                    <a:pt x="1555792" y="755013"/>
                    <a:pt x="1549586" y="751138"/>
                  </a:cubicBezTo>
                  <a:cubicBezTo>
                    <a:pt x="1546104" y="749010"/>
                    <a:pt x="1542557" y="747041"/>
                    <a:pt x="1539771" y="745553"/>
                  </a:cubicBezTo>
                  <a:cubicBezTo>
                    <a:pt x="1541988" y="742520"/>
                    <a:pt x="1543634" y="739632"/>
                    <a:pt x="1545027" y="736871"/>
                  </a:cubicBezTo>
                  <a:cubicBezTo>
                    <a:pt x="1547307" y="732343"/>
                    <a:pt x="1548953" y="727632"/>
                    <a:pt x="1550663" y="722958"/>
                  </a:cubicBezTo>
                  <a:cubicBezTo>
                    <a:pt x="1551169" y="721698"/>
                    <a:pt x="1551613" y="720426"/>
                    <a:pt x="1552119" y="719140"/>
                  </a:cubicBezTo>
                  <a:lnTo>
                    <a:pt x="1552879" y="717107"/>
                  </a:lnTo>
                  <a:lnTo>
                    <a:pt x="1553639" y="715056"/>
                  </a:lnTo>
                  <a:cubicBezTo>
                    <a:pt x="1555539" y="709964"/>
                    <a:pt x="1558009" y="703322"/>
                    <a:pt x="1560035" y="696470"/>
                  </a:cubicBezTo>
                  <a:lnTo>
                    <a:pt x="1560352" y="695147"/>
                  </a:lnTo>
                  <a:cubicBezTo>
                    <a:pt x="1561175" y="692588"/>
                    <a:pt x="1561935" y="689916"/>
                    <a:pt x="1562505" y="687212"/>
                  </a:cubicBezTo>
                  <a:cubicBezTo>
                    <a:pt x="1563518" y="682361"/>
                    <a:pt x="1563898" y="677270"/>
                    <a:pt x="1564278" y="672324"/>
                  </a:cubicBezTo>
                  <a:cubicBezTo>
                    <a:pt x="1564278" y="671121"/>
                    <a:pt x="1564341" y="669937"/>
                    <a:pt x="1564467" y="668651"/>
                  </a:cubicBezTo>
                  <a:cubicBezTo>
                    <a:pt x="1565038" y="660749"/>
                    <a:pt x="1564848" y="653067"/>
                    <a:pt x="1563898" y="645924"/>
                  </a:cubicBezTo>
                  <a:cubicBezTo>
                    <a:pt x="1562695" y="638009"/>
                    <a:pt x="1561048" y="627757"/>
                    <a:pt x="1557882" y="618372"/>
                  </a:cubicBezTo>
                  <a:cubicBezTo>
                    <a:pt x="1554779" y="609114"/>
                    <a:pt x="1549776" y="601078"/>
                    <a:pt x="1544710" y="593796"/>
                  </a:cubicBezTo>
                  <a:cubicBezTo>
                    <a:pt x="1541544" y="589078"/>
                    <a:pt x="1538061" y="584905"/>
                    <a:pt x="1534578" y="581296"/>
                  </a:cubicBezTo>
                  <a:cubicBezTo>
                    <a:pt x="1533502" y="580175"/>
                    <a:pt x="1532235" y="579263"/>
                    <a:pt x="1530906" y="578326"/>
                  </a:cubicBezTo>
                  <a:lnTo>
                    <a:pt x="1530716" y="578180"/>
                  </a:lnTo>
                  <a:cubicBezTo>
                    <a:pt x="1527549" y="575793"/>
                    <a:pt x="1524130" y="573323"/>
                    <a:pt x="1520204" y="571202"/>
                  </a:cubicBezTo>
                  <a:cubicBezTo>
                    <a:pt x="1507856" y="564622"/>
                    <a:pt x="1495254" y="559480"/>
                    <a:pt x="1482969" y="555865"/>
                  </a:cubicBezTo>
                  <a:cubicBezTo>
                    <a:pt x="1485756" y="548950"/>
                    <a:pt x="1488732" y="540768"/>
                    <a:pt x="1490061" y="532010"/>
                  </a:cubicBezTo>
                  <a:cubicBezTo>
                    <a:pt x="1490758" y="528065"/>
                    <a:pt x="1491265" y="524012"/>
                    <a:pt x="1491708" y="520219"/>
                  </a:cubicBezTo>
                  <a:cubicBezTo>
                    <a:pt x="1492215" y="516331"/>
                    <a:pt x="1492721" y="512456"/>
                    <a:pt x="1493291" y="508637"/>
                  </a:cubicBezTo>
                  <a:cubicBezTo>
                    <a:pt x="1494051" y="503964"/>
                    <a:pt x="1495064" y="499316"/>
                    <a:pt x="1496014" y="494788"/>
                  </a:cubicBezTo>
                  <a:cubicBezTo>
                    <a:pt x="1496520" y="492604"/>
                    <a:pt x="1496964" y="490488"/>
                    <a:pt x="1497407" y="488291"/>
                  </a:cubicBezTo>
                  <a:lnTo>
                    <a:pt x="1497977" y="485315"/>
                  </a:lnTo>
                  <a:cubicBezTo>
                    <a:pt x="1499244" y="478761"/>
                    <a:pt x="1500700" y="472061"/>
                    <a:pt x="1502283" y="465412"/>
                  </a:cubicBezTo>
                  <a:cubicBezTo>
                    <a:pt x="1504689" y="455863"/>
                    <a:pt x="1505323" y="445794"/>
                    <a:pt x="1505703" y="436245"/>
                  </a:cubicBezTo>
                  <a:cubicBezTo>
                    <a:pt x="1506019" y="432572"/>
                    <a:pt x="1505892" y="429102"/>
                    <a:pt x="1505513" y="425860"/>
                  </a:cubicBezTo>
                  <a:cubicBezTo>
                    <a:pt x="1504753" y="419654"/>
                    <a:pt x="1503613" y="412391"/>
                    <a:pt x="1500700" y="405457"/>
                  </a:cubicBezTo>
                  <a:cubicBezTo>
                    <a:pt x="1496964" y="397066"/>
                    <a:pt x="1492468" y="389493"/>
                    <a:pt x="1486958" y="382369"/>
                  </a:cubicBezTo>
                  <a:cubicBezTo>
                    <a:pt x="1483919" y="378493"/>
                    <a:pt x="1480120" y="373965"/>
                    <a:pt x="1475307" y="370147"/>
                  </a:cubicBezTo>
                  <a:cubicBezTo>
                    <a:pt x="1470938" y="366759"/>
                    <a:pt x="1466378" y="363796"/>
                    <a:pt x="1461059" y="360819"/>
                  </a:cubicBezTo>
                  <a:cubicBezTo>
                    <a:pt x="1455486" y="357647"/>
                    <a:pt x="1449534" y="355177"/>
                    <a:pt x="1443645" y="352771"/>
                  </a:cubicBezTo>
                  <a:lnTo>
                    <a:pt x="1441492" y="351916"/>
                  </a:lnTo>
                  <a:lnTo>
                    <a:pt x="1437882" y="350441"/>
                  </a:lnTo>
                  <a:cubicBezTo>
                    <a:pt x="1431170" y="347623"/>
                    <a:pt x="1424267" y="344716"/>
                    <a:pt x="1417175" y="342531"/>
                  </a:cubicBezTo>
                  <a:cubicBezTo>
                    <a:pt x="1410019" y="340290"/>
                    <a:pt x="1402484" y="338504"/>
                    <a:pt x="1395201" y="336743"/>
                  </a:cubicBezTo>
                  <a:cubicBezTo>
                    <a:pt x="1387413" y="334907"/>
                    <a:pt x="1380320" y="333501"/>
                    <a:pt x="1373545" y="332298"/>
                  </a:cubicBezTo>
                  <a:cubicBezTo>
                    <a:pt x="1366579" y="331089"/>
                    <a:pt x="1359486" y="330538"/>
                    <a:pt x="1352711" y="329955"/>
                  </a:cubicBezTo>
                  <a:cubicBezTo>
                    <a:pt x="1349924" y="329765"/>
                    <a:pt x="1347202" y="329537"/>
                    <a:pt x="1344542" y="329265"/>
                  </a:cubicBezTo>
                  <a:cubicBezTo>
                    <a:pt x="1336057" y="328416"/>
                    <a:pt x="1328648" y="328062"/>
                    <a:pt x="1321936" y="328062"/>
                  </a:cubicBezTo>
                  <a:lnTo>
                    <a:pt x="1321049" y="328062"/>
                  </a:lnTo>
                  <a:cubicBezTo>
                    <a:pt x="1314210" y="328062"/>
                    <a:pt x="1306738" y="328625"/>
                    <a:pt x="1297745" y="329829"/>
                  </a:cubicBezTo>
                  <a:cubicBezTo>
                    <a:pt x="1295973" y="329955"/>
                    <a:pt x="1294326" y="330246"/>
                    <a:pt x="1292616" y="330449"/>
                  </a:cubicBezTo>
                  <a:cubicBezTo>
                    <a:pt x="1293566" y="328974"/>
                    <a:pt x="1294516" y="327486"/>
                    <a:pt x="1295529" y="326010"/>
                  </a:cubicBezTo>
                  <a:cubicBezTo>
                    <a:pt x="1297935" y="322274"/>
                    <a:pt x="1300532" y="318513"/>
                    <a:pt x="1303065" y="314859"/>
                  </a:cubicBezTo>
                  <a:cubicBezTo>
                    <a:pt x="1304774" y="312516"/>
                    <a:pt x="1306357" y="310185"/>
                    <a:pt x="1308067" y="307868"/>
                  </a:cubicBezTo>
                  <a:cubicBezTo>
                    <a:pt x="1312627" y="301073"/>
                    <a:pt x="1315919" y="293867"/>
                    <a:pt x="1318896" y="286894"/>
                  </a:cubicBezTo>
                  <a:lnTo>
                    <a:pt x="1318896" y="286894"/>
                  </a:lnTo>
                  <a:cubicBezTo>
                    <a:pt x="1318896" y="286894"/>
                    <a:pt x="1318896" y="286894"/>
                    <a:pt x="1318896" y="286894"/>
                  </a:cubicBezTo>
                  <a:lnTo>
                    <a:pt x="1318896" y="286894"/>
                  </a:lnTo>
                  <a:lnTo>
                    <a:pt x="1319719" y="284489"/>
                  </a:lnTo>
                  <a:lnTo>
                    <a:pt x="1320352" y="283222"/>
                  </a:lnTo>
                  <a:cubicBezTo>
                    <a:pt x="1321809" y="279606"/>
                    <a:pt x="1323329" y="276016"/>
                    <a:pt x="1324848" y="272488"/>
                  </a:cubicBezTo>
                  <a:cubicBezTo>
                    <a:pt x="1327255" y="267176"/>
                    <a:pt x="1329534" y="261736"/>
                    <a:pt x="1331624" y="256233"/>
                  </a:cubicBezTo>
                  <a:cubicBezTo>
                    <a:pt x="1332891" y="252636"/>
                    <a:pt x="1333460" y="248761"/>
                    <a:pt x="1333904" y="245145"/>
                  </a:cubicBezTo>
                  <a:cubicBezTo>
                    <a:pt x="1334664" y="238648"/>
                    <a:pt x="1335107" y="232569"/>
                    <a:pt x="1335170" y="226566"/>
                  </a:cubicBezTo>
                  <a:cubicBezTo>
                    <a:pt x="1335297" y="216123"/>
                    <a:pt x="1334410" y="206099"/>
                    <a:pt x="1332447" y="196835"/>
                  </a:cubicBezTo>
                  <a:cubicBezTo>
                    <a:pt x="1334157" y="188596"/>
                    <a:pt x="1335740" y="178756"/>
                    <a:pt x="1335613" y="169162"/>
                  </a:cubicBezTo>
                  <a:cubicBezTo>
                    <a:pt x="1335424" y="161962"/>
                    <a:pt x="1334600" y="154338"/>
                    <a:pt x="1333714" y="148550"/>
                  </a:cubicBezTo>
                  <a:cubicBezTo>
                    <a:pt x="1332827" y="142471"/>
                    <a:pt x="1331941" y="136468"/>
                    <a:pt x="1330357" y="130680"/>
                  </a:cubicBezTo>
                  <a:cubicBezTo>
                    <a:pt x="1329155" y="126209"/>
                    <a:pt x="1327064" y="121852"/>
                    <a:pt x="1324975" y="117679"/>
                  </a:cubicBezTo>
                  <a:cubicBezTo>
                    <a:pt x="1324595" y="116704"/>
                    <a:pt x="1324025" y="115621"/>
                    <a:pt x="1323519" y="114653"/>
                  </a:cubicBezTo>
                  <a:cubicBezTo>
                    <a:pt x="1320795" y="108706"/>
                    <a:pt x="1316869" y="103007"/>
                    <a:pt x="1313450" y="98119"/>
                  </a:cubicBezTo>
                  <a:cubicBezTo>
                    <a:pt x="1310664" y="94243"/>
                    <a:pt x="1307371" y="89772"/>
                    <a:pt x="1303254" y="86043"/>
                  </a:cubicBezTo>
                  <a:cubicBezTo>
                    <a:pt x="1299265" y="82306"/>
                    <a:pt x="1293883" y="79127"/>
                    <a:pt x="1289703" y="76721"/>
                  </a:cubicBezTo>
                  <a:cubicBezTo>
                    <a:pt x="1287677" y="75518"/>
                    <a:pt x="1285588" y="74334"/>
                    <a:pt x="1283561" y="73049"/>
                  </a:cubicBezTo>
                  <a:cubicBezTo>
                    <a:pt x="1279698" y="70807"/>
                    <a:pt x="1275772" y="68394"/>
                    <a:pt x="1271592" y="66406"/>
                  </a:cubicBezTo>
                  <a:cubicBezTo>
                    <a:pt x="1263170" y="62461"/>
                    <a:pt x="1253672" y="59016"/>
                    <a:pt x="1243540" y="56312"/>
                  </a:cubicBezTo>
                  <a:cubicBezTo>
                    <a:pt x="1240437" y="55545"/>
                    <a:pt x="1237651" y="54963"/>
                    <a:pt x="1234991" y="54615"/>
                  </a:cubicBezTo>
                  <a:lnTo>
                    <a:pt x="1233218" y="54488"/>
                  </a:lnTo>
                  <a:cubicBezTo>
                    <a:pt x="1229292" y="53982"/>
                    <a:pt x="1225176" y="53551"/>
                    <a:pt x="1220996" y="53551"/>
                  </a:cubicBezTo>
                  <a:cubicBezTo>
                    <a:pt x="1219920" y="53551"/>
                    <a:pt x="1218653" y="53551"/>
                    <a:pt x="1217514" y="53633"/>
                  </a:cubicBezTo>
                  <a:cubicBezTo>
                    <a:pt x="1208522" y="54342"/>
                    <a:pt x="1198643" y="56103"/>
                    <a:pt x="1187245" y="59073"/>
                  </a:cubicBezTo>
                  <a:cubicBezTo>
                    <a:pt x="1179709" y="61042"/>
                    <a:pt x="1172110" y="63873"/>
                    <a:pt x="1164954" y="66627"/>
                  </a:cubicBezTo>
                  <a:cubicBezTo>
                    <a:pt x="1151023" y="68603"/>
                    <a:pt x="1136839" y="72485"/>
                    <a:pt x="1121577" y="78488"/>
                  </a:cubicBezTo>
                  <a:cubicBezTo>
                    <a:pt x="1105113" y="84922"/>
                    <a:pt x="1090929" y="91621"/>
                    <a:pt x="1078137" y="99100"/>
                  </a:cubicBezTo>
                  <a:cubicBezTo>
                    <a:pt x="1071045" y="103210"/>
                    <a:pt x="1063826" y="108156"/>
                    <a:pt x="1056164" y="114292"/>
                  </a:cubicBezTo>
                  <a:cubicBezTo>
                    <a:pt x="1057240" y="98188"/>
                    <a:pt x="1056543" y="83155"/>
                    <a:pt x="1053947" y="69604"/>
                  </a:cubicBezTo>
                  <a:cubicBezTo>
                    <a:pt x="1053314" y="66336"/>
                    <a:pt x="1052237" y="63373"/>
                    <a:pt x="1051288" y="60897"/>
                  </a:cubicBezTo>
                  <a:cubicBezTo>
                    <a:pt x="1049388" y="55964"/>
                    <a:pt x="1046728" y="50727"/>
                    <a:pt x="1043752" y="45369"/>
                  </a:cubicBezTo>
                  <a:cubicBezTo>
                    <a:pt x="1039635" y="38081"/>
                    <a:pt x="1034633" y="31527"/>
                    <a:pt x="1028744" y="25796"/>
                  </a:cubicBezTo>
                  <a:cubicBezTo>
                    <a:pt x="1026907" y="24036"/>
                    <a:pt x="1024881" y="22345"/>
                    <a:pt x="1023044" y="20996"/>
                  </a:cubicBezTo>
                  <a:cubicBezTo>
                    <a:pt x="1019245" y="17969"/>
                    <a:pt x="1015003" y="14771"/>
                    <a:pt x="1010570" y="12320"/>
                  </a:cubicBezTo>
                  <a:cubicBezTo>
                    <a:pt x="1002401" y="7799"/>
                    <a:pt x="993155" y="4968"/>
                    <a:pt x="985303" y="2771"/>
                  </a:cubicBezTo>
                  <a:cubicBezTo>
                    <a:pt x="982010" y="1942"/>
                    <a:pt x="978528" y="1441"/>
                    <a:pt x="975172" y="1030"/>
                  </a:cubicBezTo>
                  <a:cubicBezTo>
                    <a:pt x="974158" y="884"/>
                    <a:pt x="973145" y="739"/>
                    <a:pt x="972196" y="593"/>
                  </a:cubicBezTo>
                  <a:cubicBezTo>
                    <a:pt x="966686" y="-180"/>
                    <a:pt x="962190" y="-547"/>
                    <a:pt x="958074" y="-547"/>
                  </a:cubicBezTo>
                  <a:close/>
                </a:path>
              </a:pathLst>
            </a:custGeom>
            <a:solidFill>
              <a:srgbClr val="7A5F5C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2" name="Freeform: Shape 18">
              <a:extLst>
                <a:ext uri="{FF2B5EF4-FFF2-40B4-BE49-F238E27FC236}">
                  <a16:creationId xmlns:a16="http://schemas.microsoft.com/office/drawing/2014/main" id="{2C27D9FC-D713-4F7F-98C8-708F788424C6}"/>
                </a:ext>
              </a:extLst>
            </p:cNvPr>
            <p:cNvSpPr/>
            <p:nvPr/>
          </p:nvSpPr>
          <p:spPr>
            <a:xfrm>
              <a:off x="8400976" y="3789508"/>
              <a:ext cx="50683" cy="88660"/>
            </a:xfrm>
            <a:custGeom>
              <a:avLst/>
              <a:gdLst>
                <a:gd name="connsiteX0" fmla="*/ 28032 w 50683"/>
                <a:gd name="connsiteY0" fmla="*/ -547 h 88660"/>
                <a:gd name="connsiteX1" fmla="*/ 16824 w 50683"/>
                <a:gd name="connsiteY1" fmla="*/ 3227 h 88660"/>
                <a:gd name="connsiteX2" fmla="*/ 10808 w 50683"/>
                <a:gd name="connsiteY2" fmla="*/ 9718 h 88660"/>
                <a:gd name="connsiteX3" fmla="*/ 7199 w 50683"/>
                <a:gd name="connsiteY3" fmla="*/ 16202 h 88660"/>
                <a:gd name="connsiteX4" fmla="*/ 5489 w 50683"/>
                <a:gd name="connsiteY4" fmla="*/ 21160 h 88660"/>
                <a:gd name="connsiteX5" fmla="*/ 2956 w 50683"/>
                <a:gd name="connsiteY5" fmla="*/ 30387 h 88660"/>
                <a:gd name="connsiteX6" fmla="*/ 866 w 50683"/>
                <a:gd name="connsiteY6" fmla="*/ 38879 h 88660"/>
                <a:gd name="connsiteX7" fmla="*/ -1097 w 50683"/>
                <a:gd name="connsiteY7" fmla="*/ 52994 h 88660"/>
                <a:gd name="connsiteX8" fmla="*/ 233 w 50683"/>
                <a:gd name="connsiteY8" fmla="*/ 66134 h 88660"/>
                <a:gd name="connsiteX9" fmla="*/ 1753 w 50683"/>
                <a:gd name="connsiteY9" fmla="*/ 71250 h 88660"/>
                <a:gd name="connsiteX10" fmla="*/ 4349 w 50683"/>
                <a:gd name="connsiteY10" fmla="*/ 76747 h 88660"/>
                <a:gd name="connsiteX11" fmla="*/ 7895 w 50683"/>
                <a:gd name="connsiteY11" fmla="*/ 81262 h 88660"/>
                <a:gd name="connsiteX12" fmla="*/ 9035 w 50683"/>
                <a:gd name="connsiteY12" fmla="*/ 82186 h 88660"/>
                <a:gd name="connsiteX13" fmla="*/ 13468 w 50683"/>
                <a:gd name="connsiteY13" fmla="*/ 85460 h 88660"/>
                <a:gd name="connsiteX14" fmla="*/ 22840 w 50683"/>
                <a:gd name="connsiteY14" fmla="*/ 88114 h 88660"/>
                <a:gd name="connsiteX15" fmla="*/ 23790 w 50683"/>
                <a:gd name="connsiteY15" fmla="*/ 88069 h 88660"/>
                <a:gd name="connsiteX16" fmla="*/ 32718 w 50683"/>
                <a:gd name="connsiteY16" fmla="*/ 85390 h 88660"/>
                <a:gd name="connsiteX17" fmla="*/ 37974 w 50683"/>
                <a:gd name="connsiteY17" fmla="*/ 80951 h 88660"/>
                <a:gd name="connsiteX18" fmla="*/ 41900 w 50683"/>
                <a:gd name="connsiteY18" fmla="*/ 75062 h 88660"/>
                <a:gd name="connsiteX19" fmla="*/ 45573 w 50683"/>
                <a:gd name="connsiteY19" fmla="*/ 65614 h 88660"/>
                <a:gd name="connsiteX20" fmla="*/ 48043 w 50683"/>
                <a:gd name="connsiteY20" fmla="*/ 51632 h 88660"/>
                <a:gd name="connsiteX21" fmla="*/ 49056 w 50683"/>
                <a:gd name="connsiteY21" fmla="*/ 41323 h 88660"/>
                <a:gd name="connsiteX22" fmla="*/ 48360 w 50683"/>
                <a:gd name="connsiteY22" fmla="*/ 19863 h 88660"/>
                <a:gd name="connsiteX23" fmla="*/ 37721 w 50683"/>
                <a:gd name="connsiteY23" fmla="*/ 2151 h 88660"/>
                <a:gd name="connsiteX24" fmla="*/ 28032 w 50683"/>
                <a:gd name="connsiteY24" fmla="*/ -547 h 88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683" h="88660">
                  <a:moveTo>
                    <a:pt x="28032" y="-547"/>
                  </a:moveTo>
                  <a:cubicBezTo>
                    <a:pt x="24169" y="-547"/>
                    <a:pt x="20180" y="688"/>
                    <a:pt x="16824" y="3227"/>
                  </a:cubicBezTo>
                  <a:cubicBezTo>
                    <a:pt x="14418" y="5051"/>
                    <a:pt x="12518" y="7179"/>
                    <a:pt x="10808" y="9718"/>
                  </a:cubicBezTo>
                  <a:cubicBezTo>
                    <a:pt x="9288" y="12010"/>
                    <a:pt x="8212" y="13669"/>
                    <a:pt x="7199" y="16202"/>
                  </a:cubicBezTo>
                  <a:cubicBezTo>
                    <a:pt x="6502" y="17887"/>
                    <a:pt x="5995" y="19483"/>
                    <a:pt x="5489" y="21160"/>
                  </a:cubicBezTo>
                  <a:cubicBezTo>
                    <a:pt x="4539" y="24200"/>
                    <a:pt x="3652" y="27271"/>
                    <a:pt x="2956" y="30387"/>
                  </a:cubicBezTo>
                  <a:cubicBezTo>
                    <a:pt x="2386" y="33218"/>
                    <a:pt x="1563" y="36048"/>
                    <a:pt x="866" y="38879"/>
                  </a:cubicBezTo>
                  <a:cubicBezTo>
                    <a:pt x="-210" y="43546"/>
                    <a:pt x="-717" y="48194"/>
                    <a:pt x="-1097" y="52994"/>
                  </a:cubicBezTo>
                  <a:cubicBezTo>
                    <a:pt x="-1413" y="57199"/>
                    <a:pt x="-653" y="62024"/>
                    <a:pt x="233" y="66134"/>
                  </a:cubicBezTo>
                  <a:cubicBezTo>
                    <a:pt x="550" y="67970"/>
                    <a:pt x="993" y="69566"/>
                    <a:pt x="1753" y="71250"/>
                  </a:cubicBezTo>
                  <a:cubicBezTo>
                    <a:pt x="2386" y="73226"/>
                    <a:pt x="3146" y="75062"/>
                    <a:pt x="4349" y="76747"/>
                  </a:cubicBezTo>
                  <a:cubicBezTo>
                    <a:pt x="5426" y="78368"/>
                    <a:pt x="6692" y="79805"/>
                    <a:pt x="7895" y="81262"/>
                  </a:cubicBezTo>
                  <a:cubicBezTo>
                    <a:pt x="8275" y="81648"/>
                    <a:pt x="8655" y="81870"/>
                    <a:pt x="9035" y="82186"/>
                  </a:cubicBezTo>
                  <a:cubicBezTo>
                    <a:pt x="10302" y="83484"/>
                    <a:pt x="11758" y="84542"/>
                    <a:pt x="13468" y="85460"/>
                  </a:cubicBezTo>
                  <a:cubicBezTo>
                    <a:pt x="15874" y="86834"/>
                    <a:pt x="19800" y="88114"/>
                    <a:pt x="22840" y="88114"/>
                  </a:cubicBezTo>
                  <a:cubicBezTo>
                    <a:pt x="23219" y="88114"/>
                    <a:pt x="23473" y="88088"/>
                    <a:pt x="23790" y="88069"/>
                  </a:cubicBezTo>
                  <a:cubicBezTo>
                    <a:pt x="27083" y="87822"/>
                    <a:pt x="29742" y="87303"/>
                    <a:pt x="32718" y="85390"/>
                  </a:cubicBezTo>
                  <a:cubicBezTo>
                    <a:pt x="34618" y="84156"/>
                    <a:pt x="36201" y="82560"/>
                    <a:pt x="37974" y="80951"/>
                  </a:cubicBezTo>
                  <a:cubicBezTo>
                    <a:pt x="39558" y="79355"/>
                    <a:pt x="40634" y="77063"/>
                    <a:pt x="41900" y="75062"/>
                  </a:cubicBezTo>
                  <a:cubicBezTo>
                    <a:pt x="43674" y="72244"/>
                    <a:pt x="44434" y="68743"/>
                    <a:pt x="45573" y="65614"/>
                  </a:cubicBezTo>
                  <a:cubicBezTo>
                    <a:pt x="46966" y="61175"/>
                    <a:pt x="47600" y="56363"/>
                    <a:pt x="48043" y="51632"/>
                  </a:cubicBezTo>
                  <a:cubicBezTo>
                    <a:pt x="48549" y="48194"/>
                    <a:pt x="48803" y="44762"/>
                    <a:pt x="49056" y="41323"/>
                  </a:cubicBezTo>
                  <a:cubicBezTo>
                    <a:pt x="49753" y="34142"/>
                    <a:pt x="49753" y="26885"/>
                    <a:pt x="48360" y="19863"/>
                  </a:cubicBezTo>
                  <a:cubicBezTo>
                    <a:pt x="46966" y="12922"/>
                    <a:pt x="43737" y="5652"/>
                    <a:pt x="37721" y="2151"/>
                  </a:cubicBezTo>
                  <a:cubicBezTo>
                    <a:pt x="34681" y="378"/>
                    <a:pt x="31388" y="-547"/>
                    <a:pt x="28032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3" name="Freeform: Shape 19">
              <a:extLst>
                <a:ext uri="{FF2B5EF4-FFF2-40B4-BE49-F238E27FC236}">
                  <a16:creationId xmlns:a16="http://schemas.microsoft.com/office/drawing/2014/main" id="{3E6CBD80-35B9-4090-92AB-4635D6F1EA60}"/>
                </a:ext>
              </a:extLst>
            </p:cNvPr>
            <p:cNvSpPr/>
            <p:nvPr/>
          </p:nvSpPr>
          <p:spPr>
            <a:xfrm>
              <a:off x="8761933" y="3833880"/>
              <a:ext cx="56986" cy="75989"/>
            </a:xfrm>
            <a:custGeom>
              <a:avLst/>
              <a:gdLst>
                <a:gd name="connsiteX0" fmla="*/ 43475 w 56986"/>
                <a:gd name="connsiteY0" fmla="*/ 24460 h 75989"/>
                <a:gd name="connsiteX1" fmla="*/ 42779 w 56986"/>
                <a:gd name="connsiteY1" fmla="*/ 25074 h 75989"/>
                <a:gd name="connsiteX2" fmla="*/ 43475 w 56986"/>
                <a:gd name="connsiteY2" fmla="*/ 24460 h 75989"/>
                <a:gd name="connsiteX3" fmla="*/ 33723 w 56986"/>
                <a:gd name="connsiteY3" fmla="*/ -547 h 75989"/>
                <a:gd name="connsiteX4" fmla="*/ 28910 w 56986"/>
                <a:gd name="connsiteY4" fmla="*/ 207 h 75989"/>
                <a:gd name="connsiteX5" fmla="*/ 19095 w 56986"/>
                <a:gd name="connsiteY5" fmla="*/ 4639 h 75989"/>
                <a:gd name="connsiteX6" fmla="*/ 6240 w 56986"/>
                <a:gd name="connsiteY6" fmla="*/ 21287 h 75989"/>
                <a:gd name="connsiteX7" fmla="*/ -1169 w 56986"/>
                <a:gd name="connsiteY7" fmla="*/ 45996 h 75989"/>
                <a:gd name="connsiteX8" fmla="*/ 161 w 56986"/>
                <a:gd name="connsiteY8" fmla="*/ 56438 h 75989"/>
                <a:gd name="connsiteX9" fmla="*/ 4784 w 56986"/>
                <a:gd name="connsiteY9" fmla="*/ 65798 h 75989"/>
                <a:gd name="connsiteX10" fmla="*/ 11243 w 56986"/>
                <a:gd name="connsiteY10" fmla="*/ 71598 h 75989"/>
                <a:gd name="connsiteX11" fmla="*/ 18525 w 56986"/>
                <a:gd name="connsiteY11" fmla="*/ 74632 h 75989"/>
                <a:gd name="connsiteX12" fmla="*/ 25047 w 56986"/>
                <a:gd name="connsiteY12" fmla="*/ 75442 h 75989"/>
                <a:gd name="connsiteX13" fmla="*/ 31507 w 56986"/>
                <a:gd name="connsiteY13" fmla="*/ 74688 h 75989"/>
                <a:gd name="connsiteX14" fmla="*/ 42208 w 56986"/>
                <a:gd name="connsiteY14" fmla="*/ 68768 h 75989"/>
                <a:gd name="connsiteX15" fmla="*/ 51010 w 56986"/>
                <a:gd name="connsiteY15" fmla="*/ 55983 h 75989"/>
                <a:gd name="connsiteX16" fmla="*/ 55760 w 56986"/>
                <a:gd name="connsiteY16" fmla="*/ 33540 h 75989"/>
                <a:gd name="connsiteX17" fmla="*/ 52974 w 56986"/>
                <a:gd name="connsiteY17" fmla="*/ 14163 h 75989"/>
                <a:gd name="connsiteX18" fmla="*/ 49934 w 56986"/>
                <a:gd name="connsiteY18" fmla="*/ 8160 h 75989"/>
                <a:gd name="connsiteX19" fmla="*/ 43475 w 56986"/>
                <a:gd name="connsiteY19" fmla="*/ 2283 h 75989"/>
                <a:gd name="connsiteX20" fmla="*/ 33723 w 56986"/>
                <a:gd name="connsiteY20" fmla="*/ -547 h 75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6986" h="75989">
                  <a:moveTo>
                    <a:pt x="43475" y="24460"/>
                  </a:moveTo>
                  <a:cubicBezTo>
                    <a:pt x="43348" y="24650"/>
                    <a:pt x="43031" y="24852"/>
                    <a:pt x="42779" y="25074"/>
                  </a:cubicBezTo>
                  <a:cubicBezTo>
                    <a:pt x="43031" y="24852"/>
                    <a:pt x="43285" y="24650"/>
                    <a:pt x="43475" y="24460"/>
                  </a:cubicBezTo>
                  <a:close/>
                  <a:moveTo>
                    <a:pt x="33723" y="-547"/>
                  </a:moveTo>
                  <a:cubicBezTo>
                    <a:pt x="32013" y="-547"/>
                    <a:pt x="30430" y="-275"/>
                    <a:pt x="28910" y="207"/>
                  </a:cubicBezTo>
                  <a:cubicBezTo>
                    <a:pt x="25174" y="422"/>
                    <a:pt x="21565" y="1828"/>
                    <a:pt x="19095" y="4639"/>
                  </a:cubicBezTo>
                  <a:cubicBezTo>
                    <a:pt x="14473" y="9901"/>
                    <a:pt x="9976" y="15493"/>
                    <a:pt x="6240" y="21287"/>
                  </a:cubicBezTo>
                  <a:cubicBezTo>
                    <a:pt x="1364" y="28696"/>
                    <a:pt x="-1232" y="37245"/>
                    <a:pt x="-1169" y="45996"/>
                  </a:cubicBezTo>
                  <a:cubicBezTo>
                    <a:pt x="-1169" y="49448"/>
                    <a:pt x="-789" y="53063"/>
                    <a:pt x="161" y="56438"/>
                  </a:cubicBezTo>
                  <a:cubicBezTo>
                    <a:pt x="985" y="59820"/>
                    <a:pt x="2504" y="63100"/>
                    <a:pt x="4784" y="65798"/>
                  </a:cubicBezTo>
                  <a:cubicBezTo>
                    <a:pt x="7000" y="68489"/>
                    <a:pt x="8203" y="69718"/>
                    <a:pt x="11243" y="71598"/>
                  </a:cubicBezTo>
                  <a:cubicBezTo>
                    <a:pt x="13523" y="73004"/>
                    <a:pt x="15993" y="73758"/>
                    <a:pt x="18525" y="74632"/>
                  </a:cubicBezTo>
                  <a:cubicBezTo>
                    <a:pt x="20235" y="75240"/>
                    <a:pt x="23401" y="75442"/>
                    <a:pt x="25047" y="75442"/>
                  </a:cubicBezTo>
                  <a:cubicBezTo>
                    <a:pt x="27138" y="75442"/>
                    <a:pt x="29543" y="75240"/>
                    <a:pt x="31507" y="74688"/>
                  </a:cubicBezTo>
                  <a:cubicBezTo>
                    <a:pt x="35560" y="73479"/>
                    <a:pt x="39105" y="71598"/>
                    <a:pt x="42208" y="68768"/>
                  </a:cubicBezTo>
                  <a:cubicBezTo>
                    <a:pt x="46198" y="65266"/>
                    <a:pt x="48857" y="60694"/>
                    <a:pt x="51010" y="55983"/>
                  </a:cubicBezTo>
                  <a:cubicBezTo>
                    <a:pt x="54303" y="49029"/>
                    <a:pt x="55443" y="41146"/>
                    <a:pt x="55760" y="33540"/>
                  </a:cubicBezTo>
                  <a:cubicBezTo>
                    <a:pt x="56077" y="27088"/>
                    <a:pt x="55063" y="20280"/>
                    <a:pt x="52974" y="14163"/>
                  </a:cubicBezTo>
                  <a:cubicBezTo>
                    <a:pt x="52277" y="12042"/>
                    <a:pt x="51137" y="10022"/>
                    <a:pt x="49934" y="8160"/>
                  </a:cubicBezTo>
                  <a:cubicBezTo>
                    <a:pt x="48224" y="5450"/>
                    <a:pt x="46072" y="4044"/>
                    <a:pt x="43475" y="2283"/>
                  </a:cubicBezTo>
                  <a:cubicBezTo>
                    <a:pt x="40879" y="542"/>
                    <a:pt x="37143" y="-547"/>
                    <a:pt x="3372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4" name="Freeform: Shape 20">
              <a:extLst>
                <a:ext uri="{FF2B5EF4-FFF2-40B4-BE49-F238E27FC236}">
                  <a16:creationId xmlns:a16="http://schemas.microsoft.com/office/drawing/2014/main" id="{18D9145F-427E-47A2-9B33-DFF5DD04DB11}"/>
                </a:ext>
              </a:extLst>
            </p:cNvPr>
            <p:cNvSpPr/>
            <p:nvPr/>
          </p:nvSpPr>
          <p:spPr>
            <a:xfrm>
              <a:off x="8521284" y="3814838"/>
              <a:ext cx="189968" cy="126648"/>
            </a:xfrm>
            <a:custGeom>
              <a:avLst/>
              <a:gdLst>
                <a:gd name="connsiteX0" fmla="*/ 22785 w 189968"/>
                <a:gd name="connsiteY0" fmla="*/ -547 h 126648"/>
                <a:gd name="connsiteX1" fmla="*/ 15439 w 189968"/>
                <a:gd name="connsiteY1" fmla="*/ 479 h 126648"/>
                <a:gd name="connsiteX2" fmla="*/ 8727 w 189968"/>
                <a:gd name="connsiteY2" fmla="*/ 4133 h 126648"/>
                <a:gd name="connsiteX3" fmla="*/ 4420 w 189968"/>
                <a:gd name="connsiteY3" fmla="*/ 9338 h 126648"/>
                <a:gd name="connsiteX4" fmla="*/ 1508 w 189968"/>
                <a:gd name="connsiteY4" fmla="*/ 15816 h 126648"/>
                <a:gd name="connsiteX5" fmla="*/ 51 w 189968"/>
                <a:gd name="connsiteY5" fmla="*/ 23117 h 126648"/>
                <a:gd name="connsiteX6" fmla="*/ -139 w 189968"/>
                <a:gd name="connsiteY6" fmla="*/ 24080 h 126648"/>
                <a:gd name="connsiteX7" fmla="*/ -1152 w 189968"/>
                <a:gd name="connsiteY7" fmla="*/ 36042 h 126648"/>
                <a:gd name="connsiteX8" fmla="*/ 3344 w 189968"/>
                <a:gd name="connsiteY8" fmla="*/ 59719 h 126648"/>
                <a:gd name="connsiteX9" fmla="*/ 7904 w 189968"/>
                <a:gd name="connsiteY9" fmla="*/ 71174 h 126648"/>
                <a:gd name="connsiteX10" fmla="*/ 15059 w 189968"/>
                <a:gd name="connsiteY10" fmla="*/ 83136 h 126648"/>
                <a:gd name="connsiteX11" fmla="*/ 15439 w 189968"/>
                <a:gd name="connsiteY11" fmla="*/ 83757 h 126648"/>
                <a:gd name="connsiteX12" fmla="*/ 14742 w 189968"/>
                <a:gd name="connsiteY12" fmla="*/ 82636 h 126648"/>
                <a:gd name="connsiteX13" fmla="*/ 14742 w 189968"/>
                <a:gd name="connsiteY13" fmla="*/ 82636 h 126648"/>
                <a:gd name="connsiteX14" fmla="*/ 23228 w 189968"/>
                <a:gd name="connsiteY14" fmla="*/ 93794 h 126648"/>
                <a:gd name="connsiteX15" fmla="*/ 34563 w 189968"/>
                <a:gd name="connsiteY15" fmla="*/ 104660 h 126648"/>
                <a:gd name="connsiteX16" fmla="*/ 45328 w 189968"/>
                <a:gd name="connsiteY16" fmla="*/ 112253 h 126648"/>
                <a:gd name="connsiteX17" fmla="*/ 57296 w 189968"/>
                <a:gd name="connsiteY17" fmla="*/ 118135 h 126648"/>
                <a:gd name="connsiteX18" fmla="*/ 84653 w 189968"/>
                <a:gd name="connsiteY18" fmla="*/ 125050 h 126648"/>
                <a:gd name="connsiteX19" fmla="*/ 98964 w 189968"/>
                <a:gd name="connsiteY19" fmla="*/ 126102 h 126648"/>
                <a:gd name="connsiteX20" fmla="*/ 111692 w 189968"/>
                <a:gd name="connsiteY20" fmla="*/ 124962 h 126648"/>
                <a:gd name="connsiteX21" fmla="*/ 121761 w 189968"/>
                <a:gd name="connsiteY21" fmla="*/ 122290 h 126648"/>
                <a:gd name="connsiteX22" fmla="*/ 134489 w 189968"/>
                <a:gd name="connsiteY22" fmla="*/ 117458 h 126648"/>
                <a:gd name="connsiteX23" fmla="*/ 142595 w 189968"/>
                <a:gd name="connsiteY23" fmla="*/ 113741 h 126648"/>
                <a:gd name="connsiteX24" fmla="*/ 145064 w 189968"/>
                <a:gd name="connsiteY24" fmla="*/ 112474 h 126648"/>
                <a:gd name="connsiteX25" fmla="*/ 155386 w 189968"/>
                <a:gd name="connsiteY25" fmla="*/ 106281 h 126648"/>
                <a:gd name="connsiteX26" fmla="*/ 166405 w 189968"/>
                <a:gd name="connsiteY26" fmla="*/ 97815 h 126648"/>
                <a:gd name="connsiteX27" fmla="*/ 170583 w 189968"/>
                <a:gd name="connsiteY27" fmla="*/ 93946 h 126648"/>
                <a:gd name="connsiteX28" fmla="*/ 175143 w 189968"/>
                <a:gd name="connsiteY28" fmla="*/ 88151 h 126648"/>
                <a:gd name="connsiteX29" fmla="*/ 176156 w 189968"/>
                <a:gd name="connsiteY29" fmla="*/ 86885 h 126648"/>
                <a:gd name="connsiteX30" fmla="*/ 179893 w 189968"/>
                <a:gd name="connsiteY30" fmla="*/ 81585 h 126648"/>
                <a:gd name="connsiteX31" fmla="*/ 181602 w 189968"/>
                <a:gd name="connsiteY31" fmla="*/ 79134 h 126648"/>
                <a:gd name="connsiteX32" fmla="*/ 184642 w 189968"/>
                <a:gd name="connsiteY32" fmla="*/ 72966 h 126648"/>
                <a:gd name="connsiteX33" fmla="*/ 185971 w 189968"/>
                <a:gd name="connsiteY33" fmla="*/ 68635 h 126648"/>
                <a:gd name="connsiteX34" fmla="*/ 186414 w 189968"/>
                <a:gd name="connsiteY34" fmla="*/ 67235 h 126648"/>
                <a:gd name="connsiteX35" fmla="*/ 187871 w 189968"/>
                <a:gd name="connsiteY35" fmla="*/ 61435 h 126648"/>
                <a:gd name="connsiteX36" fmla="*/ 188757 w 189968"/>
                <a:gd name="connsiteY36" fmla="*/ 55254 h 126648"/>
                <a:gd name="connsiteX37" fmla="*/ 188505 w 189968"/>
                <a:gd name="connsiteY37" fmla="*/ 49365 h 126648"/>
                <a:gd name="connsiteX38" fmla="*/ 188505 w 189968"/>
                <a:gd name="connsiteY38" fmla="*/ 48992 h 126648"/>
                <a:gd name="connsiteX39" fmla="*/ 185085 w 189968"/>
                <a:gd name="connsiteY39" fmla="*/ 37403 h 126648"/>
                <a:gd name="connsiteX40" fmla="*/ 176156 w 189968"/>
                <a:gd name="connsiteY40" fmla="*/ 27271 h 126648"/>
                <a:gd name="connsiteX41" fmla="*/ 165454 w 189968"/>
                <a:gd name="connsiteY41" fmla="*/ 21541 h 126648"/>
                <a:gd name="connsiteX42" fmla="*/ 158045 w 189968"/>
                <a:gd name="connsiteY42" fmla="*/ 20496 h 126648"/>
                <a:gd name="connsiteX43" fmla="*/ 140188 w 189968"/>
                <a:gd name="connsiteY43" fmla="*/ 25353 h 126648"/>
                <a:gd name="connsiteX44" fmla="*/ 133919 w 189968"/>
                <a:gd name="connsiteY44" fmla="*/ 28912 h 126648"/>
                <a:gd name="connsiteX45" fmla="*/ 132019 w 189968"/>
                <a:gd name="connsiteY45" fmla="*/ 30032 h 126648"/>
                <a:gd name="connsiteX46" fmla="*/ 130373 w 189968"/>
                <a:gd name="connsiteY46" fmla="*/ 30900 h 126648"/>
                <a:gd name="connsiteX47" fmla="*/ 128853 w 189968"/>
                <a:gd name="connsiteY47" fmla="*/ 31451 h 126648"/>
                <a:gd name="connsiteX48" fmla="*/ 113591 w 189968"/>
                <a:gd name="connsiteY48" fmla="*/ 35301 h 126648"/>
                <a:gd name="connsiteX49" fmla="*/ 107070 w 189968"/>
                <a:gd name="connsiteY49" fmla="*/ 35605 h 126648"/>
                <a:gd name="connsiteX50" fmla="*/ 94024 w 189968"/>
                <a:gd name="connsiteY50" fmla="*/ 34642 h 126648"/>
                <a:gd name="connsiteX51" fmla="*/ 87438 w 189968"/>
                <a:gd name="connsiteY51" fmla="*/ 32629 h 126648"/>
                <a:gd name="connsiteX52" fmla="*/ 75914 w 189968"/>
                <a:gd name="connsiteY52" fmla="*/ 25410 h 126648"/>
                <a:gd name="connsiteX53" fmla="*/ 75091 w 189968"/>
                <a:gd name="connsiteY53" fmla="*/ 24891 h 126648"/>
                <a:gd name="connsiteX54" fmla="*/ 67555 w 189968"/>
                <a:gd name="connsiteY54" fmla="*/ 19027 h 126648"/>
                <a:gd name="connsiteX55" fmla="*/ 62299 w 189968"/>
                <a:gd name="connsiteY55" fmla="*/ 14765 h 126648"/>
                <a:gd name="connsiteX56" fmla="*/ 50774 w 189968"/>
                <a:gd name="connsiteY56" fmla="*/ 7350 h 126648"/>
                <a:gd name="connsiteX57" fmla="*/ 41276 w 189968"/>
                <a:gd name="connsiteY57" fmla="*/ 2645 h 126648"/>
                <a:gd name="connsiteX58" fmla="*/ 32726 w 189968"/>
                <a:gd name="connsiteY58" fmla="*/ 346 h 126648"/>
                <a:gd name="connsiteX59" fmla="*/ 32093 w 189968"/>
                <a:gd name="connsiteY59" fmla="*/ 194 h 126648"/>
                <a:gd name="connsiteX60" fmla="*/ 31397 w 189968"/>
                <a:gd name="connsiteY60" fmla="*/ 105 h 126648"/>
                <a:gd name="connsiteX61" fmla="*/ 31397 w 189968"/>
                <a:gd name="connsiteY61" fmla="*/ 105 h 126648"/>
                <a:gd name="connsiteX62" fmla="*/ 32664 w 189968"/>
                <a:gd name="connsiteY62" fmla="*/ 346 h 126648"/>
                <a:gd name="connsiteX63" fmla="*/ 23925 w 189968"/>
                <a:gd name="connsiteY63" fmla="*/ -547 h 126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89968" h="126648">
                  <a:moveTo>
                    <a:pt x="22785" y="-547"/>
                  </a:moveTo>
                  <a:cubicBezTo>
                    <a:pt x="20505" y="-414"/>
                    <a:pt x="17909" y="-243"/>
                    <a:pt x="15439" y="479"/>
                  </a:cubicBezTo>
                  <a:cubicBezTo>
                    <a:pt x="12843" y="1309"/>
                    <a:pt x="11006" y="2334"/>
                    <a:pt x="8727" y="4133"/>
                  </a:cubicBezTo>
                  <a:cubicBezTo>
                    <a:pt x="7144" y="5399"/>
                    <a:pt x="5751" y="7103"/>
                    <a:pt x="4420" y="9338"/>
                  </a:cubicBezTo>
                  <a:cubicBezTo>
                    <a:pt x="3281" y="11440"/>
                    <a:pt x="2141" y="13669"/>
                    <a:pt x="1508" y="15816"/>
                  </a:cubicBezTo>
                  <a:cubicBezTo>
                    <a:pt x="685" y="18197"/>
                    <a:pt x="368" y="20730"/>
                    <a:pt x="51" y="23117"/>
                  </a:cubicBezTo>
                  <a:lnTo>
                    <a:pt x="-139" y="24080"/>
                  </a:lnTo>
                  <a:cubicBezTo>
                    <a:pt x="-708" y="27493"/>
                    <a:pt x="-1279" y="31584"/>
                    <a:pt x="-1152" y="36042"/>
                  </a:cubicBezTo>
                  <a:cubicBezTo>
                    <a:pt x="-835" y="44033"/>
                    <a:pt x="685" y="52190"/>
                    <a:pt x="3344" y="59719"/>
                  </a:cubicBezTo>
                  <a:cubicBezTo>
                    <a:pt x="4864" y="64044"/>
                    <a:pt x="6320" y="67831"/>
                    <a:pt x="7904" y="71174"/>
                  </a:cubicBezTo>
                  <a:cubicBezTo>
                    <a:pt x="9866" y="75480"/>
                    <a:pt x="12463" y="79355"/>
                    <a:pt x="15059" y="83136"/>
                  </a:cubicBezTo>
                  <a:lnTo>
                    <a:pt x="15439" y="83757"/>
                  </a:lnTo>
                  <a:lnTo>
                    <a:pt x="14742" y="82636"/>
                  </a:lnTo>
                  <a:lnTo>
                    <a:pt x="14742" y="82636"/>
                  </a:lnTo>
                  <a:cubicBezTo>
                    <a:pt x="17718" y="87012"/>
                    <a:pt x="20505" y="90659"/>
                    <a:pt x="23228" y="93794"/>
                  </a:cubicBezTo>
                  <a:cubicBezTo>
                    <a:pt x="26268" y="97422"/>
                    <a:pt x="29940" y="101013"/>
                    <a:pt x="34563" y="104660"/>
                  </a:cubicBezTo>
                  <a:cubicBezTo>
                    <a:pt x="37350" y="106959"/>
                    <a:pt x="41149" y="109872"/>
                    <a:pt x="45328" y="112253"/>
                  </a:cubicBezTo>
                  <a:cubicBezTo>
                    <a:pt x="49697" y="114640"/>
                    <a:pt x="53560" y="116565"/>
                    <a:pt x="57296" y="118135"/>
                  </a:cubicBezTo>
                  <a:cubicBezTo>
                    <a:pt x="65022" y="121333"/>
                    <a:pt x="73381" y="123499"/>
                    <a:pt x="84653" y="125050"/>
                  </a:cubicBezTo>
                  <a:cubicBezTo>
                    <a:pt x="89845" y="125791"/>
                    <a:pt x="94531" y="126102"/>
                    <a:pt x="98964" y="126102"/>
                  </a:cubicBezTo>
                  <a:cubicBezTo>
                    <a:pt x="103396" y="126102"/>
                    <a:pt x="107639" y="125728"/>
                    <a:pt x="111692" y="124962"/>
                  </a:cubicBezTo>
                  <a:cubicBezTo>
                    <a:pt x="114732" y="124373"/>
                    <a:pt x="118088" y="123562"/>
                    <a:pt x="121761" y="122290"/>
                  </a:cubicBezTo>
                  <a:cubicBezTo>
                    <a:pt x="126067" y="120871"/>
                    <a:pt x="130309" y="119231"/>
                    <a:pt x="134489" y="117458"/>
                  </a:cubicBezTo>
                  <a:cubicBezTo>
                    <a:pt x="137275" y="116343"/>
                    <a:pt x="139871" y="115014"/>
                    <a:pt x="142595" y="113741"/>
                  </a:cubicBezTo>
                  <a:lnTo>
                    <a:pt x="145064" y="112474"/>
                  </a:lnTo>
                  <a:cubicBezTo>
                    <a:pt x="148673" y="110746"/>
                    <a:pt x="152220" y="108687"/>
                    <a:pt x="155386" y="106281"/>
                  </a:cubicBezTo>
                  <a:cubicBezTo>
                    <a:pt x="159059" y="103678"/>
                    <a:pt x="162858" y="100854"/>
                    <a:pt x="166405" y="97815"/>
                  </a:cubicBezTo>
                  <a:cubicBezTo>
                    <a:pt x="167988" y="96460"/>
                    <a:pt x="169317" y="95193"/>
                    <a:pt x="170583" y="93946"/>
                  </a:cubicBezTo>
                  <a:cubicBezTo>
                    <a:pt x="172166" y="92173"/>
                    <a:pt x="173750" y="90070"/>
                    <a:pt x="175143" y="88151"/>
                  </a:cubicBezTo>
                  <a:lnTo>
                    <a:pt x="176156" y="86885"/>
                  </a:lnTo>
                  <a:cubicBezTo>
                    <a:pt x="177423" y="85087"/>
                    <a:pt x="178752" y="83313"/>
                    <a:pt x="179893" y="81585"/>
                  </a:cubicBezTo>
                  <a:cubicBezTo>
                    <a:pt x="180526" y="80774"/>
                    <a:pt x="181032" y="79945"/>
                    <a:pt x="181602" y="79134"/>
                  </a:cubicBezTo>
                  <a:cubicBezTo>
                    <a:pt x="182995" y="76994"/>
                    <a:pt x="183945" y="74828"/>
                    <a:pt x="184642" y="72966"/>
                  </a:cubicBezTo>
                  <a:cubicBezTo>
                    <a:pt x="185085" y="71548"/>
                    <a:pt x="185528" y="70060"/>
                    <a:pt x="185971" y="68635"/>
                  </a:cubicBezTo>
                  <a:lnTo>
                    <a:pt x="186414" y="67235"/>
                  </a:lnTo>
                  <a:cubicBezTo>
                    <a:pt x="186922" y="65526"/>
                    <a:pt x="187428" y="63493"/>
                    <a:pt x="187871" y="61435"/>
                  </a:cubicBezTo>
                  <a:cubicBezTo>
                    <a:pt x="188251" y="59345"/>
                    <a:pt x="188631" y="57350"/>
                    <a:pt x="188757" y="55254"/>
                  </a:cubicBezTo>
                  <a:cubicBezTo>
                    <a:pt x="188884" y="53323"/>
                    <a:pt x="188694" y="51309"/>
                    <a:pt x="188505" y="49365"/>
                  </a:cubicBezTo>
                  <a:lnTo>
                    <a:pt x="188505" y="48992"/>
                  </a:lnTo>
                  <a:cubicBezTo>
                    <a:pt x="187934" y="44622"/>
                    <a:pt x="186922" y="40810"/>
                    <a:pt x="185085" y="37403"/>
                  </a:cubicBezTo>
                  <a:cubicBezTo>
                    <a:pt x="183059" y="33376"/>
                    <a:pt x="179386" y="30121"/>
                    <a:pt x="176156" y="27271"/>
                  </a:cubicBezTo>
                  <a:cubicBezTo>
                    <a:pt x="173116" y="24675"/>
                    <a:pt x="169381" y="22718"/>
                    <a:pt x="165454" y="21541"/>
                  </a:cubicBezTo>
                  <a:cubicBezTo>
                    <a:pt x="163112" y="20888"/>
                    <a:pt x="160515" y="20496"/>
                    <a:pt x="158045" y="20496"/>
                  </a:cubicBezTo>
                  <a:cubicBezTo>
                    <a:pt x="152346" y="20496"/>
                    <a:pt x="146204" y="22129"/>
                    <a:pt x="140188" y="25353"/>
                  </a:cubicBezTo>
                  <a:cubicBezTo>
                    <a:pt x="138098" y="26442"/>
                    <a:pt x="135945" y="27715"/>
                    <a:pt x="133919" y="28912"/>
                  </a:cubicBezTo>
                  <a:lnTo>
                    <a:pt x="132019" y="30032"/>
                  </a:lnTo>
                  <a:cubicBezTo>
                    <a:pt x="131513" y="30311"/>
                    <a:pt x="131006" y="30621"/>
                    <a:pt x="130373" y="30900"/>
                  </a:cubicBezTo>
                  <a:cubicBezTo>
                    <a:pt x="129866" y="31083"/>
                    <a:pt x="129296" y="31274"/>
                    <a:pt x="128853" y="31451"/>
                  </a:cubicBezTo>
                  <a:cubicBezTo>
                    <a:pt x="124484" y="32939"/>
                    <a:pt x="119101" y="34497"/>
                    <a:pt x="113591" y="35301"/>
                  </a:cubicBezTo>
                  <a:cubicBezTo>
                    <a:pt x="111375" y="35548"/>
                    <a:pt x="109159" y="35605"/>
                    <a:pt x="107070" y="35605"/>
                  </a:cubicBezTo>
                  <a:cubicBezTo>
                    <a:pt x="102763" y="35605"/>
                    <a:pt x="98331" y="35238"/>
                    <a:pt x="94024" y="34642"/>
                  </a:cubicBezTo>
                  <a:cubicBezTo>
                    <a:pt x="91618" y="34123"/>
                    <a:pt x="89529" y="33445"/>
                    <a:pt x="87438" y="32629"/>
                  </a:cubicBezTo>
                  <a:cubicBezTo>
                    <a:pt x="83512" y="30469"/>
                    <a:pt x="79650" y="27886"/>
                    <a:pt x="75914" y="25410"/>
                  </a:cubicBezTo>
                  <a:lnTo>
                    <a:pt x="75091" y="24891"/>
                  </a:lnTo>
                  <a:cubicBezTo>
                    <a:pt x="72431" y="23181"/>
                    <a:pt x="69961" y="21085"/>
                    <a:pt x="67555" y="19027"/>
                  </a:cubicBezTo>
                  <a:cubicBezTo>
                    <a:pt x="65782" y="17602"/>
                    <a:pt x="64072" y="16120"/>
                    <a:pt x="62299" y="14765"/>
                  </a:cubicBezTo>
                  <a:cubicBezTo>
                    <a:pt x="58309" y="11814"/>
                    <a:pt x="54510" y="9338"/>
                    <a:pt x="50774" y="7350"/>
                  </a:cubicBezTo>
                  <a:cubicBezTo>
                    <a:pt x="48114" y="5836"/>
                    <a:pt x="44821" y="4133"/>
                    <a:pt x="41276" y="2645"/>
                  </a:cubicBezTo>
                  <a:cubicBezTo>
                    <a:pt x="38489" y="1442"/>
                    <a:pt x="35513" y="853"/>
                    <a:pt x="32726" y="346"/>
                  </a:cubicBezTo>
                  <a:lnTo>
                    <a:pt x="32093" y="194"/>
                  </a:lnTo>
                  <a:lnTo>
                    <a:pt x="31397" y="105"/>
                  </a:lnTo>
                  <a:lnTo>
                    <a:pt x="31397" y="105"/>
                  </a:lnTo>
                  <a:lnTo>
                    <a:pt x="32664" y="346"/>
                  </a:lnTo>
                  <a:cubicBezTo>
                    <a:pt x="30130" y="-110"/>
                    <a:pt x="27154" y="-547"/>
                    <a:pt x="23925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5" name="Freeform: Shape 21">
              <a:extLst>
                <a:ext uri="{FF2B5EF4-FFF2-40B4-BE49-F238E27FC236}">
                  <a16:creationId xmlns:a16="http://schemas.microsoft.com/office/drawing/2014/main" id="{D01A5F73-2C20-4D61-A5CD-BF55A6930892}"/>
                </a:ext>
              </a:extLst>
            </p:cNvPr>
            <p:cNvSpPr/>
            <p:nvPr/>
          </p:nvSpPr>
          <p:spPr>
            <a:xfrm>
              <a:off x="8546631" y="3878188"/>
              <a:ext cx="101331" cy="56991"/>
            </a:xfrm>
            <a:custGeom>
              <a:avLst/>
              <a:gdLst>
                <a:gd name="connsiteX0" fmla="*/ 17258 w 101331"/>
                <a:gd name="connsiteY0" fmla="*/ -547 h 56991"/>
                <a:gd name="connsiteX1" fmla="*/ 8202 w 101331"/>
                <a:gd name="connsiteY1" fmla="*/ 1752 h 56991"/>
                <a:gd name="connsiteX2" fmla="*/ 1363 w 101331"/>
                <a:gd name="connsiteY2" fmla="*/ 8394 h 56991"/>
                <a:gd name="connsiteX3" fmla="*/ -537 w 101331"/>
                <a:gd name="connsiteY3" fmla="*/ 12808 h 56991"/>
                <a:gd name="connsiteX4" fmla="*/ -1170 w 101331"/>
                <a:gd name="connsiteY4" fmla="*/ 16911 h 56991"/>
                <a:gd name="connsiteX5" fmla="*/ -726 w 101331"/>
                <a:gd name="connsiteY5" fmla="*/ 21249 h 56991"/>
                <a:gd name="connsiteX6" fmla="*/ 1110 w 101331"/>
                <a:gd name="connsiteY6" fmla="*/ 26366 h 56991"/>
                <a:gd name="connsiteX7" fmla="*/ 1996 w 101331"/>
                <a:gd name="connsiteY7" fmla="*/ 28316 h 56991"/>
                <a:gd name="connsiteX8" fmla="*/ 5543 w 101331"/>
                <a:gd name="connsiteY8" fmla="*/ 33268 h 56991"/>
                <a:gd name="connsiteX9" fmla="*/ 10419 w 101331"/>
                <a:gd name="connsiteY9" fmla="*/ 38303 h 56991"/>
                <a:gd name="connsiteX10" fmla="*/ 39041 w 101331"/>
                <a:gd name="connsiteY10" fmla="*/ 53753 h 56991"/>
                <a:gd name="connsiteX11" fmla="*/ 58735 w 101331"/>
                <a:gd name="connsiteY11" fmla="*/ 56445 h 56991"/>
                <a:gd name="connsiteX12" fmla="*/ 72730 w 101331"/>
                <a:gd name="connsiteY12" fmla="*/ 54589 h 56991"/>
                <a:gd name="connsiteX13" fmla="*/ 83558 w 101331"/>
                <a:gd name="connsiteY13" fmla="*/ 50385 h 56991"/>
                <a:gd name="connsiteX14" fmla="*/ 93183 w 101331"/>
                <a:gd name="connsiteY14" fmla="*/ 43970 h 56991"/>
                <a:gd name="connsiteX15" fmla="*/ 98946 w 101331"/>
                <a:gd name="connsiteY15" fmla="*/ 35649 h 56991"/>
                <a:gd name="connsiteX16" fmla="*/ 100149 w 101331"/>
                <a:gd name="connsiteY16" fmla="*/ 30127 h 56991"/>
                <a:gd name="connsiteX17" fmla="*/ 98250 w 101331"/>
                <a:gd name="connsiteY17" fmla="*/ 22585 h 56991"/>
                <a:gd name="connsiteX18" fmla="*/ 92804 w 101331"/>
                <a:gd name="connsiteY18" fmla="*/ 16911 h 56991"/>
                <a:gd name="connsiteX19" fmla="*/ 87168 w 101331"/>
                <a:gd name="connsiteY19" fmla="*/ 14264 h 56991"/>
                <a:gd name="connsiteX20" fmla="*/ 83875 w 101331"/>
                <a:gd name="connsiteY20" fmla="*/ 13422 h 56991"/>
                <a:gd name="connsiteX21" fmla="*/ 78999 w 101331"/>
                <a:gd name="connsiteY21" fmla="*/ 12726 h 56991"/>
                <a:gd name="connsiteX22" fmla="*/ 77733 w 101331"/>
                <a:gd name="connsiteY22" fmla="*/ 12681 h 56991"/>
                <a:gd name="connsiteX23" fmla="*/ 61394 w 101331"/>
                <a:gd name="connsiteY23" fmla="*/ 15810 h 56991"/>
                <a:gd name="connsiteX24" fmla="*/ 49616 w 101331"/>
                <a:gd name="connsiteY24" fmla="*/ 18393 h 56991"/>
                <a:gd name="connsiteX25" fmla="*/ 47970 w 101331"/>
                <a:gd name="connsiteY25" fmla="*/ 16215 h 56991"/>
                <a:gd name="connsiteX26" fmla="*/ 44930 w 101331"/>
                <a:gd name="connsiteY26" fmla="*/ 12168 h 56991"/>
                <a:gd name="connsiteX27" fmla="*/ 39358 w 101331"/>
                <a:gd name="connsiteY27" fmla="*/ 7546 h 56991"/>
                <a:gd name="connsiteX28" fmla="*/ 24856 w 101331"/>
                <a:gd name="connsiteY28" fmla="*/ 561 h 56991"/>
                <a:gd name="connsiteX29" fmla="*/ 17258 w 101331"/>
                <a:gd name="connsiteY29" fmla="*/ -547 h 5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1331" h="56991">
                  <a:moveTo>
                    <a:pt x="17258" y="-547"/>
                  </a:moveTo>
                  <a:cubicBezTo>
                    <a:pt x="14091" y="-547"/>
                    <a:pt x="10989" y="131"/>
                    <a:pt x="8202" y="1752"/>
                  </a:cubicBezTo>
                  <a:cubicBezTo>
                    <a:pt x="5353" y="3354"/>
                    <a:pt x="2819" y="5595"/>
                    <a:pt x="1363" y="8394"/>
                  </a:cubicBezTo>
                  <a:cubicBezTo>
                    <a:pt x="540" y="9933"/>
                    <a:pt x="-157" y="11187"/>
                    <a:pt x="-537" y="12808"/>
                  </a:cubicBezTo>
                  <a:cubicBezTo>
                    <a:pt x="-980" y="14119"/>
                    <a:pt x="-1170" y="15518"/>
                    <a:pt x="-1170" y="16911"/>
                  </a:cubicBezTo>
                  <a:cubicBezTo>
                    <a:pt x="-1043" y="18393"/>
                    <a:pt x="-853" y="19767"/>
                    <a:pt x="-726" y="21249"/>
                  </a:cubicBezTo>
                  <a:cubicBezTo>
                    <a:pt x="-600" y="22934"/>
                    <a:pt x="476" y="24972"/>
                    <a:pt x="1110" y="26366"/>
                  </a:cubicBezTo>
                  <a:cubicBezTo>
                    <a:pt x="1363" y="27062"/>
                    <a:pt x="1680" y="27620"/>
                    <a:pt x="1996" y="28316"/>
                  </a:cubicBezTo>
                  <a:cubicBezTo>
                    <a:pt x="2946" y="30064"/>
                    <a:pt x="4339" y="31666"/>
                    <a:pt x="5543" y="33268"/>
                  </a:cubicBezTo>
                  <a:cubicBezTo>
                    <a:pt x="6999" y="35155"/>
                    <a:pt x="8519" y="36782"/>
                    <a:pt x="10419" y="38303"/>
                  </a:cubicBezTo>
                  <a:cubicBezTo>
                    <a:pt x="18587" y="45167"/>
                    <a:pt x="28276" y="51024"/>
                    <a:pt x="39041" y="53753"/>
                  </a:cubicBezTo>
                  <a:cubicBezTo>
                    <a:pt x="45437" y="55356"/>
                    <a:pt x="52086" y="56445"/>
                    <a:pt x="58735" y="56445"/>
                  </a:cubicBezTo>
                  <a:cubicBezTo>
                    <a:pt x="63485" y="56445"/>
                    <a:pt x="68171" y="55888"/>
                    <a:pt x="72730" y="54589"/>
                  </a:cubicBezTo>
                  <a:cubicBezTo>
                    <a:pt x="76466" y="53545"/>
                    <a:pt x="80139" y="52069"/>
                    <a:pt x="83558" y="50385"/>
                  </a:cubicBezTo>
                  <a:cubicBezTo>
                    <a:pt x="87041" y="48726"/>
                    <a:pt x="90334" y="46541"/>
                    <a:pt x="93183" y="43970"/>
                  </a:cubicBezTo>
                  <a:cubicBezTo>
                    <a:pt x="95717" y="41589"/>
                    <a:pt x="97679" y="38878"/>
                    <a:pt x="98946" y="35649"/>
                  </a:cubicBezTo>
                  <a:cubicBezTo>
                    <a:pt x="99706" y="33901"/>
                    <a:pt x="100086" y="32014"/>
                    <a:pt x="100149" y="30127"/>
                  </a:cubicBezTo>
                  <a:cubicBezTo>
                    <a:pt x="100276" y="28088"/>
                    <a:pt x="99452" y="24333"/>
                    <a:pt x="98250" y="22585"/>
                  </a:cubicBezTo>
                  <a:cubicBezTo>
                    <a:pt x="96730" y="20261"/>
                    <a:pt x="95273" y="18456"/>
                    <a:pt x="92804" y="16911"/>
                  </a:cubicBezTo>
                  <a:cubicBezTo>
                    <a:pt x="91094" y="15810"/>
                    <a:pt x="89067" y="15024"/>
                    <a:pt x="87168" y="14264"/>
                  </a:cubicBezTo>
                  <a:cubicBezTo>
                    <a:pt x="86091" y="13834"/>
                    <a:pt x="85014" y="13650"/>
                    <a:pt x="83875" y="13422"/>
                  </a:cubicBezTo>
                  <a:cubicBezTo>
                    <a:pt x="82292" y="13137"/>
                    <a:pt x="80645" y="12865"/>
                    <a:pt x="78999" y="12726"/>
                  </a:cubicBezTo>
                  <a:cubicBezTo>
                    <a:pt x="78556" y="12700"/>
                    <a:pt x="78176" y="12681"/>
                    <a:pt x="77733" y="12681"/>
                  </a:cubicBezTo>
                  <a:cubicBezTo>
                    <a:pt x="72097" y="12681"/>
                    <a:pt x="66651" y="14372"/>
                    <a:pt x="61394" y="15810"/>
                  </a:cubicBezTo>
                  <a:cubicBezTo>
                    <a:pt x="57532" y="16854"/>
                    <a:pt x="53542" y="17760"/>
                    <a:pt x="49616" y="18393"/>
                  </a:cubicBezTo>
                  <a:cubicBezTo>
                    <a:pt x="49110" y="17678"/>
                    <a:pt x="48603" y="16911"/>
                    <a:pt x="47970" y="16215"/>
                  </a:cubicBezTo>
                  <a:cubicBezTo>
                    <a:pt x="47020" y="14822"/>
                    <a:pt x="46007" y="13486"/>
                    <a:pt x="44930" y="12168"/>
                  </a:cubicBezTo>
                  <a:cubicBezTo>
                    <a:pt x="43474" y="10357"/>
                    <a:pt x="41321" y="8882"/>
                    <a:pt x="39358" y="7546"/>
                  </a:cubicBezTo>
                  <a:cubicBezTo>
                    <a:pt x="34862" y="4690"/>
                    <a:pt x="30049" y="2036"/>
                    <a:pt x="24856" y="561"/>
                  </a:cubicBezTo>
                  <a:cubicBezTo>
                    <a:pt x="22387" y="-135"/>
                    <a:pt x="19854" y="-547"/>
                    <a:pt x="17258" y="-547"/>
                  </a:cubicBezTo>
                  <a:close/>
                </a:path>
              </a:pathLst>
            </a:custGeom>
            <a:solidFill>
              <a:srgbClr val="FB67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6" name="Freeform: Shape 22">
              <a:extLst>
                <a:ext uri="{FF2B5EF4-FFF2-40B4-BE49-F238E27FC236}">
                  <a16:creationId xmlns:a16="http://schemas.microsoft.com/office/drawing/2014/main" id="{6B87388A-5AAE-42E0-B504-15A85670CB57}"/>
                </a:ext>
              </a:extLst>
            </p:cNvPr>
            <p:cNvSpPr/>
            <p:nvPr/>
          </p:nvSpPr>
          <p:spPr>
            <a:xfrm>
              <a:off x="7812073" y="3067624"/>
              <a:ext cx="1640088" cy="1361472"/>
            </a:xfrm>
            <a:custGeom>
              <a:avLst/>
              <a:gdLst>
                <a:gd name="connsiteX0" fmla="*/ 1044374 w 1640088"/>
                <a:gd name="connsiteY0" fmla="*/ 169707 h 1361472"/>
                <a:gd name="connsiteX1" fmla="*/ 1044374 w 1640088"/>
                <a:gd name="connsiteY1" fmla="*/ 169707 h 1361472"/>
                <a:gd name="connsiteX2" fmla="*/ 1042031 w 1640088"/>
                <a:gd name="connsiteY2" fmla="*/ 177097 h 1361472"/>
                <a:gd name="connsiteX3" fmla="*/ 1032912 w 1640088"/>
                <a:gd name="connsiteY3" fmla="*/ 194232 h 1361472"/>
                <a:gd name="connsiteX4" fmla="*/ 1025693 w 1640088"/>
                <a:gd name="connsiteY4" fmla="*/ 202623 h 1361472"/>
                <a:gd name="connsiteX5" fmla="*/ 1024174 w 1640088"/>
                <a:gd name="connsiteY5" fmla="*/ 203661 h 1361472"/>
                <a:gd name="connsiteX6" fmla="*/ 1025440 w 1640088"/>
                <a:gd name="connsiteY6" fmla="*/ 199659 h 1361472"/>
                <a:gd name="connsiteX7" fmla="*/ 1031836 w 1640088"/>
                <a:gd name="connsiteY7" fmla="*/ 187248 h 1361472"/>
                <a:gd name="connsiteX8" fmla="*/ 1039688 w 1640088"/>
                <a:gd name="connsiteY8" fmla="*/ 175691 h 1361472"/>
                <a:gd name="connsiteX9" fmla="*/ 1044374 w 1640088"/>
                <a:gd name="connsiteY9" fmla="*/ 169707 h 1361472"/>
                <a:gd name="connsiteX10" fmla="*/ 1024047 w 1640088"/>
                <a:gd name="connsiteY10" fmla="*/ 204244 h 1361472"/>
                <a:gd name="connsiteX11" fmla="*/ 1024743 w 1640088"/>
                <a:gd name="connsiteY11" fmla="*/ 204301 h 1361472"/>
                <a:gd name="connsiteX12" fmla="*/ 1024047 w 1640088"/>
                <a:gd name="connsiteY12" fmla="*/ 204244 h 1361472"/>
                <a:gd name="connsiteX13" fmla="*/ 741874 w 1640088"/>
                <a:gd name="connsiteY13" fmla="*/ 240446 h 1361472"/>
                <a:gd name="connsiteX14" fmla="*/ 741051 w 1640088"/>
                <a:gd name="connsiteY14" fmla="*/ 240820 h 1361472"/>
                <a:gd name="connsiteX15" fmla="*/ 741051 w 1640088"/>
                <a:gd name="connsiteY15" fmla="*/ 240820 h 1361472"/>
                <a:gd name="connsiteX16" fmla="*/ 741874 w 1640088"/>
                <a:gd name="connsiteY16" fmla="*/ 240446 h 1361472"/>
                <a:gd name="connsiteX17" fmla="*/ 737821 w 1640088"/>
                <a:gd name="connsiteY17" fmla="*/ 239762 h 1361472"/>
                <a:gd name="connsiteX18" fmla="*/ 738581 w 1640088"/>
                <a:gd name="connsiteY18" fmla="*/ 241358 h 1361472"/>
                <a:gd name="connsiteX19" fmla="*/ 737821 w 1640088"/>
                <a:gd name="connsiteY19" fmla="*/ 239762 h 1361472"/>
                <a:gd name="connsiteX20" fmla="*/ 755425 w 1640088"/>
                <a:gd name="connsiteY20" fmla="*/ 180276 h 1361472"/>
                <a:gd name="connsiteX21" fmla="*/ 755299 w 1640088"/>
                <a:gd name="connsiteY21" fmla="*/ 182948 h 1361472"/>
                <a:gd name="connsiteX22" fmla="*/ 754286 w 1640088"/>
                <a:gd name="connsiteY22" fmla="*/ 198583 h 1361472"/>
                <a:gd name="connsiteX23" fmla="*/ 752829 w 1640088"/>
                <a:gd name="connsiteY23" fmla="*/ 208315 h 1361472"/>
                <a:gd name="connsiteX24" fmla="*/ 751499 w 1640088"/>
                <a:gd name="connsiteY24" fmla="*/ 216086 h 1361472"/>
                <a:gd name="connsiteX25" fmla="*/ 747636 w 1640088"/>
                <a:gd name="connsiteY25" fmla="*/ 229675 h 1361472"/>
                <a:gd name="connsiteX26" fmla="*/ 742887 w 1640088"/>
                <a:gd name="connsiteY26" fmla="*/ 238832 h 1361472"/>
                <a:gd name="connsiteX27" fmla="*/ 741304 w 1640088"/>
                <a:gd name="connsiteY27" fmla="*/ 240446 h 1361472"/>
                <a:gd name="connsiteX28" fmla="*/ 739911 w 1640088"/>
                <a:gd name="connsiteY28" fmla="*/ 241358 h 1361472"/>
                <a:gd name="connsiteX29" fmla="*/ 738897 w 1640088"/>
                <a:gd name="connsiteY29" fmla="*/ 241706 h 1361472"/>
                <a:gd name="connsiteX30" fmla="*/ 738581 w 1640088"/>
                <a:gd name="connsiteY30" fmla="*/ 240795 h 1361472"/>
                <a:gd name="connsiteX31" fmla="*/ 738454 w 1640088"/>
                <a:gd name="connsiteY31" fmla="*/ 231936 h 1361472"/>
                <a:gd name="connsiteX32" fmla="*/ 741684 w 1640088"/>
                <a:gd name="connsiteY32" fmla="*/ 215155 h 1361472"/>
                <a:gd name="connsiteX33" fmla="*/ 747826 w 1640088"/>
                <a:gd name="connsiteY33" fmla="*/ 195556 h 1361472"/>
                <a:gd name="connsiteX34" fmla="*/ 752449 w 1640088"/>
                <a:gd name="connsiteY34" fmla="*/ 185405 h 1361472"/>
                <a:gd name="connsiteX35" fmla="*/ 755425 w 1640088"/>
                <a:gd name="connsiteY35" fmla="*/ 180276 h 1361472"/>
                <a:gd name="connsiteX36" fmla="*/ 737441 w 1640088"/>
                <a:gd name="connsiteY36" fmla="*/ 241029 h 1361472"/>
                <a:gd name="connsiteX37" fmla="*/ 738581 w 1640088"/>
                <a:gd name="connsiteY37" fmla="*/ 241795 h 1361472"/>
                <a:gd name="connsiteX38" fmla="*/ 738518 w 1640088"/>
                <a:gd name="connsiteY38" fmla="*/ 241878 h 1361472"/>
                <a:gd name="connsiteX39" fmla="*/ 737441 w 1640088"/>
                <a:gd name="connsiteY39" fmla="*/ 241029 h 1361472"/>
                <a:gd name="connsiteX40" fmla="*/ 1252964 w 1640088"/>
                <a:gd name="connsiteY40" fmla="*/ 397092 h 1361472"/>
                <a:gd name="connsiteX41" fmla="*/ 1250938 w 1640088"/>
                <a:gd name="connsiteY41" fmla="*/ 398067 h 1361472"/>
                <a:gd name="connsiteX42" fmla="*/ 1250938 w 1640088"/>
                <a:gd name="connsiteY42" fmla="*/ 398067 h 1361472"/>
                <a:gd name="connsiteX43" fmla="*/ 1252964 w 1640088"/>
                <a:gd name="connsiteY43" fmla="*/ 397092 h 1361472"/>
                <a:gd name="connsiteX44" fmla="*/ 1263160 w 1640088"/>
                <a:gd name="connsiteY44" fmla="*/ 387872 h 1361472"/>
                <a:gd name="connsiteX45" fmla="*/ 1263160 w 1640088"/>
                <a:gd name="connsiteY45" fmla="*/ 387872 h 1361472"/>
                <a:gd name="connsiteX46" fmla="*/ 1257207 w 1640088"/>
                <a:gd name="connsiteY46" fmla="*/ 393925 h 1361472"/>
                <a:gd name="connsiteX47" fmla="*/ 1250812 w 1640088"/>
                <a:gd name="connsiteY47" fmla="*/ 398111 h 1361472"/>
                <a:gd name="connsiteX48" fmla="*/ 1250812 w 1640088"/>
                <a:gd name="connsiteY48" fmla="*/ 398111 h 1361472"/>
                <a:gd name="connsiteX49" fmla="*/ 1249862 w 1640088"/>
                <a:gd name="connsiteY49" fmla="*/ 398504 h 1361472"/>
                <a:gd name="connsiteX50" fmla="*/ 1250558 w 1640088"/>
                <a:gd name="connsiteY50" fmla="*/ 397300 h 1361472"/>
                <a:gd name="connsiteX51" fmla="*/ 1252901 w 1640088"/>
                <a:gd name="connsiteY51" fmla="*/ 394685 h 1361472"/>
                <a:gd name="connsiteX52" fmla="*/ 1263160 w 1640088"/>
                <a:gd name="connsiteY52" fmla="*/ 387872 h 1361472"/>
                <a:gd name="connsiteX53" fmla="*/ 1250938 w 1640088"/>
                <a:gd name="connsiteY53" fmla="*/ 398434 h 1361472"/>
                <a:gd name="connsiteX54" fmla="*/ 1249862 w 1640088"/>
                <a:gd name="connsiteY54" fmla="*/ 398649 h 1361472"/>
                <a:gd name="connsiteX55" fmla="*/ 1250938 w 1640088"/>
                <a:gd name="connsiteY55" fmla="*/ 398434 h 1361472"/>
                <a:gd name="connsiteX56" fmla="*/ 1249545 w 1640088"/>
                <a:gd name="connsiteY56" fmla="*/ 398935 h 1361472"/>
                <a:gd name="connsiteX57" fmla="*/ 1249925 w 1640088"/>
                <a:gd name="connsiteY57" fmla="*/ 398998 h 1361472"/>
                <a:gd name="connsiteX58" fmla="*/ 1249481 w 1640088"/>
                <a:gd name="connsiteY58" fmla="*/ 398935 h 1361472"/>
                <a:gd name="connsiteX59" fmla="*/ 430572 w 1640088"/>
                <a:gd name="connsiteY59" fmla="*/ 445566 h 1361472"/>
                <a:gd name="connsiteX60" fmla="*/ 430572 w 1640088"/>
                <a:gd name="connsiteY60" fmla="*/ 445566 h 1361472"/>
                <a:gd name="connsiteX61" fmla="*/ 430065 w 1640088"/>
                <a:gd name="connsiteY61" fmla="*/ 446294 h 1361472"/>
                <a:gd name="connsiteX62" fmla="*/ 430572 w 1640088"/>
                <a:gd name="connsiteY62" fmla="*/ 445566 h 1361472"/>
                <a:gd name="connsiteX63" fmla="*/ 752956 w 1640088"/>
                <a:gd name="connsiteY63" fmla="*/ 511867 h 1361472"/>
                <a:gd name="connsiteX64" fmla="*/ 753526 w 1640088"/>
                <a:gd name="connsiteY64" fmla="*/ 512304 h 1361472"/>
                <a:gd name="connsiteX65" fmla="*/ 752956 w 1640088"/>
                <a:gd name="connsiteY65" fmla="*/ 511867 h 1361472"/>
                <a:gd name="connsiteX66" fmla="*/ 751689 w 1640088"/>
                <a:gd name="connsiteY66" fmla="*/ 522309 h 1361472"/>
                <a:gd name="connsiteX67" fmla="*/ 751689 w 1640088"/>
                <a:gd name="connsiteY67" fmla="*/ 522309 h 1361472"/>
                <a:gd name="connsiteX68" fmla="*/ 749663 w 1640088"/>
                <a:gd name="connsiteY68" fmla="*/ 529376 h 1361472"/>
                <a:gd name="connsiteX69" fmla="*/ 751309 w 1640088"/>
                <a:gd name="connsiteY69" fmla="*/ 523227 h 1361472"/>
                <a:gd name="connsiteX70" fmla="*/ 751689 w 1640088"/>
                <a:gd name="connsiteY70" fmla="*/ 522309 h 1361472"/>
                <a:gd name="connsiteX71" fmla="*/ 900311 w 1640088"/>
                <a:gd name="connsiteY71" fmla="*/ 541617 h 1361472"/>
                <a:gd name="connsiteX72" fmla="*/ 900311 w 1640088"/>
                <a:gd name="connsiteY72" fmla="*/ 541617 h 1361472"/>
                <a:gd name="connsiteX73" fmla="*/ 896322 w 1640088"/>
                <a:gd name="connsiteY73" fmla="*/ 555225 h 1361472"/>
                <a:gd name="connsiteX74" fmla="*/ 895815 w 1640088"/>
                <a:gd name="connsiteY74" fmla="*/ 556264 h 1361472"/>
                <a:gd name="connsiteX75" fmla="*/ 898602 w 1640088"/>
                <a:gd name="connsiteY75" fmla="*/ 545144 h 1361472"/>
                <a:gd name="connsiteX76" fmla="*/ 900311 w 1640088"/>
                <a:gd name="connsiteY76" fmla="*/ 541617 h 1361472"/>
                <a:gd name="connsiteX77" fmla="*/ 1023224 w 1640088"/>
                <a:gd name="connsiteY77" fmla="*/ 600534 h 1361472"/>
                <a:gd name="connsiteX78" fmla="*/ 1023477 w 1640088"/>
                <a:gd name="connsiteY78" fmla="*/ 600591 h 1361472"/>
                <a:gd name="connsiteX79" fmla="*/ 1023224 w 1640088"/>
                <a:gd name="connsiteY79" fmla="*/ 600534 h 1361472"/>
                <a:gd name="connsiteX80" fmla="*/ 1024110 w 1640088"/>
                <a:gd name="connsiteY80" fmla="*/ 600591 h 1361472"/>
                <a:gd name="connsiteX81" fmla="*/ 1024174 w 1640088"/>
                <a:gd name="connsiteY81" fmla="*/ 600654 h 1361472"/>
                <a:gd name="connsiteX82" fmla="*/ 1024110 w 1640088"/>
                <a:gd name="connsiteY82" fmla="*/ 600654 h 1361472"/>
                <a:gd name="connsiteX83" fmla="*/ 1024110 w 1640088"/>
                <a:gd name="connsiteY83" fmla="*/ 600591 h 1361472"/>
                <a:gd name="connsiteX84" fmla="*/ 1026136 w 1640088"/>
                <a:gd name="connsiteY84" fmla="*/ 600306 h 1361472"/>
                <a:gd name="connsiteX85" fmla="*/ 1025187 w 1640088"/>
                <a:gd name="connsiteY85" fmla="*/ 600736 h 1361472"/>
                <a:gd name="connsiteX86" fmla="*/ 1025187 w 1640088"/>
                <a:gd name="connsiteY86" fmla="*/ 600654 h 1361472"/>
                <a:gd name="connsiteX87" fmla="*/ 1026136 w 1640088"/>
                <a:gd name="connsiteY87" fmla="*/ 600306 h 1361472"/>
                <a:gd name="connsiteX88" fmla="*/ 1023541 w 1640088"/>
                <a:gd name="connsiteY88" fmla="*/ 601091 h 1361472"/>
                <a:gd name="connsiteX89" fmla="*/ 1023541 w 1640088"/>
                <a:gd name="connsiteY89" fmla="*/ 601091 h 1361472"/>
                <a:gd name="connsiteX90" fmla="*/ 1023350 w 1640088"/>
                <a:gd name="connsiteY90" fmla="*/ 601148 h 1361472"/>
                <a:gd name="connsiteX91" fmla="*/ 1023541 w 1640088"/>
                <a:gd name="connsiteY91" fmla="*/ 601091 h 1361472"/>
                <a:gd name="connsiteX92" fmla="*/ 1446737 w 1640088"/>
                <a:gd name="connsiteY92" fmla="*/ 584892 h 1361472"/>
                <a:gd name="connsiteX93" fmla="*/ 1433249 w 1640088"/>
                <a:gd name="connsiteY93" fmla="*/ 595601 h 1361472"/>
                <a:gd name="connsiteX94" fmla="*/ 1423940 w 1640088"/>
                <a:gd name="connsiteY94" fmla="*/ 602003 h 1361472"/>
                <a:gd name="connsiteX95" fmla="*/ 1405893 w 1640088"/>
                <a:gd name="connsiteY95" fmla="*/ 612356 h 1361472"/>
                <a:gd name="connsiteX96" fmla="*/ 1395634 w 1640088"/>
                <a:gd name="connsiteY96" fmla="*/ 615820 h 1361472"/>
                <a:gd name="connsiteX97" fmla="*/ 1391518 w 1640088"/>
                <a:gd name="connsiteY97" fmla="*/ 616105 h 1361472"/>
                <a:gd name="connsiteX98" fmla="*/ 1390378 w 1640088"/>
                <a:gd name="connsiteY98" fmla="*/ 615757 h 1361472"/>
                <a:gd name="connsiteX99" fmla="*/ 1386959 w 1640088"/>
                <a:gd name="connsiteY99" fmla="*/ 613826 h 1361472"/>
                <a:gd name="connsiteX100" fmla="*/ 1386896 w 1640088"/>
                <a:gd name="connsiteY100" fmla="*/ 609893 h 1361472"/>
                <a:gd name="connsiteX101" fmla="*/ 1387275 w 1640088"/>
                <a:gd name="connsiteY101" fmla="*/ 608570 h 1361472"/>
                <a:gd name="connsiteX102" fmla="*/ 1389365 w 1640088"/>
                <a:gd name="connsiteY102" fmla="*/ 604631 h 1361472"/>
                <a:gd name="connsiteX103" fmla="*/ 1390189 w 1640088"/>
                <a:gd name="connsiteY103" fmla="*/ 603776 h 1361472"/>
                <a:gd name="connsiteX104" fmla="*/ 1405766 w 1640088"/>
                <a:gd name="connsiteY104" fmla="*/ 594670 h 1361472"/>
                <a:gd name="connsiteX105" fmla="*/ 1417671 w 1640088"/>
                <a:gd name="connsiteY105" fmla="*/ 590440 h 1361472"/>
                <a:gd name="connsiteX106" fmla="*/ 1431475 w 1640088"/>
                <a:gd name="connsiteY106" fmla="*/ 587210 h 1361472"/>
                <a:gd name="connsiteX107" fmla="*/ 1445850 w 1640088"/>
                <a:gd name="connsiteY107" fmla="*/ 584950 h 1361472"/>
                <a:gd name="connsiteX108" fmla="*/ 1446737 w 1640088"/>
                <a:gd name="connsiteY108" fmla="*/ 584892 h 1361472"/>
                <a:gd name="connsiteX109" fmla="*/ 1023541 w 1640088"/>
                <a:gd name="connsiteY109" fmla="*/ 601667 h 1361472"/>
                <a:gd name="connsiteX110" fmla="*/ 1023477 w 1640088"/>
                <a:gd name="connsiteY110" fmla="*/ 602351 h 1361472"/>
                <a:gd name="connsiteX111" fmla="*/ 1021577 w 1640088"/>
                <a:gd name="connsiteY111" fmla="*/ 609893 h 1361472"/>
                <a:gd name="connsiteX112" fmla="*/ 1006886 w 1640088"/>
                <a:gd name="connsiteY112" fmla="*/ 637028 h 1361472"/>
                <a:gd name="connsiteX113" fmla="*/ 1004986 w 1640088"/>
                <a:gd name="connsiteY113" fmla="*/ 639497 h 1361472"/>
                <a:gd name="connsiteX114" fmla="*/ 1010116 w 1640088"/>
                <a:gd name="connsiteY114" fmla="*/ 620601 h 1361472"/>
                <a:gd name="connsiteX115" fmla="*/ 1016891 w 1640088"/>
                <a:gd name="connsiteY115" fmla="*/ 608626 h 1361472"/>
                <a:gd name="connsiteX116" fmla="*/ 1023160 w 1640088"/>
                <a:gd name="connsiteY116" fmla="*/ 601857 h 1361472"/>
                <a:gd name="connsiteX117" fmla="*/ 1023541 w 1640088"/>
                <a:gd name="connsiteY117" fmla="*/ 601667 h 1361472"/>
                <a:gd name="connsiteX118" fmla="*/ 1146833 w 1640088"/>
                <a:gd name="connsiteY118" fmla="*/ 677403 h 1361472"/>
                <a:gd name="connsiteX119" fmla="*/ 1147846 w 1640088"/>
                <a:gd name="connsiteY119" fmla="*/ 677840 h 1361472"/>
                <a:gd name="connsiteX120" fmla="*/ 1146833 w 1640088"/>
                <a:gd name="connsiteY120" fmla="*/ 677403 h 1361472"/>
                <a:gd name="connsiteX121" fmla="*/ 1137588 w 1640088"/>
                <a:gd name="connsiteY121" fmla="*/ 684179 h 1361472"/>
                <a:gd name="connsiteX122" fmla="*/ 1137588 w 1640088"/>
                <a:gd name="connsiteY122" fmla="*/ 684179 h 1361472"/>
                <a:gd name="connsiteX123" fmla="*/ 1135308 w 1640088"/>
                <a:gd name="connsiteY123" fmla="*/ 687820 h 1361472"/>
                <a:gd name="connsiteX124" fmla="*/ 1137398 w 1640088"/>
                <a:gd name="connsiteY124" fmla="*/ 684445 h 1361472"/>
                <a:gd name="connsiteX125" fmla="*/ 1137588 w 1640088"/>
                <a:gd name="connsiteY125" fmla="*/ 684179 h 1361472"/>
                <a:gd name="connsiteX126" fmla="*/ 408978 w 1640088"/>
                <a:gd name="connsiteY126" fmla="*/ 707856 h 1361472"/>
                <a:gd name="connsiteX127" fmla="*/ 408978 w 1640088"/>
                <a:gd name="connsiteY127" fmla="*/ 707913 h 1361472"/>
                <a:gd name="connsiteX128" fmla="*/ 407585 w 1640088"/>
                <a:gd name="connsiteY128" fmla="*/ 708122 h 1361472"/>
                <a:gd name="connsiteX129" fmla="*/ 408978 w 1640088"/>
                <a:gd name="connsiteY129" fmla="*/ 707856 h 1361472"/>
                <a:gd name="connsiteX130" fmla="*/ 409865 w 1640088"/>
                <a:gd name="connsiteY130" fmla="*/ 707792 h 1361472"/>
                <a:gd name="connsiteX131" fmla="*/ 411384 w 1640088"/>
                <a:gd name="connsiteY131" fmla="*/ 708204 h 1361472"/>
                <a:gd name="connsiteX132" fmla="*/ 414804 w 1640088"/>
                <a:gd name="connsiteY132" fmla="*/ 709964 h 1361472"/>
                <a:gd name="connsiteX133" fmla="*/ 425062 w 1640088"/>
                <a:gd name="connsiteY133" fmla="*/ 720033 h 1361472"/>
                <a:gd name="connsiteX134" fmla="*/ 434751 w 1640088"/>
                <a:gd name="connsiteY134" fmla="*/ 733496 h 1361472"/>
                <a:gd name="connsiteX135" fmla="*/ 443110 w 1640088"/>
                <a:gd name="connsiteY135" fmla="*/ 748022 h 1361472"/>
                <a:gd name="connsiteX136" fmla="*/ 444060 w 1640088"/>
                <a:gd name="connsiteY136" fmla="*/ 750631 h 1361472"/>
                <a:gd name="connsiteX137" fmla="*/ 440640 w 1640088"/>
                <a:gd name="connsiteY137" fmla="*/ 751663 h 1361472"/>
                <a:gd name="connsiteX138" fmla="*/ 436081 w 1640088"/>
                <a:gd name="connsiteY138" fmla="*/ 751854 h 1361472"/>
                <a:gd name="connsiteX139" fmla="*/ 433611 w 1640088"/>
                <a:gd name="connsiteY139" fmla="*/ 751828 h 1361472"/>
                <a:gd name="connsiteX140" fmla="*/ 423289 w 1640088"/>
                <a:gd name="connsiteY140" fmla="*/ 749346 h 1361472"/>
                <a:gd name="connsiteX141" fmla="*/ 417780 w 1640088"/>
                <a:gd name="connsiteY141" fmla="*/ 746465 h 1361472"/>
                <a:gd name="connsiteX142" fmla="*/ 410941 w 1640088"/>
                <a:gd name="connsiteY142" fmla="*/ 740132 h 1361472"/>
                <a:gd name="connsiteX143" fmla="*/ 405938 w 1640088"/>
                <a:gd name="connsiteY143" fmla="*/ 732445 h 1361472"/>
                <a:gd name="connsiteX144" fmla="*/ 403279 w 1640088"/>
                <a:gd name="connsiteY144" fmla="*/ 724111 h 1361472"/>
                <a:gd name="connsiteX145" fmla="*/ 403152 w 1640088"/>
                <a:gd name="connsiteY145" fmla="*/ 720881 h 1361472"/>
                <a:gd name="connsiteX146" fmla="*/ 405115 w 1640088"/>
                <a:gd name="connsiteY146" fmla="*/ 712706 h 1361472"/>
                <a:gd name="connsiteX147" fmla="*/ 406002 w 1640088"/>
                <a:gd name="connsiteY147" fmla="*/ 711167 h 1361472"/>
                <a:gd name="connsiteX148" fmla="*/ 408408 w 1640088"/>
                <a:gd name="connsiteY148" fmla="*/ 708476 h 1361472"/>
                <a:gd name="connsiteX149" fmla="*/ 409105 w 1640088"/>
                <a:gd name="connsiteY149" fmla="*/ 708058 h 1361472"/>
                <a:gd name="connsiteX150" fmla="*/ 409865 w 1640088"/>
                <a:gd name="connsiteY150" fmla="*/ 707792 h 1361472"/>
                <a:gd name="connsiteX151" fmla="*/ 1514747 w 1640088"/>
                <a:gd name="connsiteY151" fmla="*/ 761067 h 1361472"/>
                <a:gd name="connsiteX152" fmla="*/ 1518420 w 1640088"/>
                <a:gd name="connsiteY152" fmla="*/ 761194 h 1361472"/>
                <a:gd name="connsiteX153" fmla="*/ 1519940 w 1640088"/>
                <a:gd name="connsiteY153" fmla="*/ 761403 h 1361472"/>
                <a:gd name="connsiteX154" fmla="*/ 1498852 w 1640088"/>
                <a:gd name="connsiteY154" fmla="*/ 773808 h 1361472"/>
                <a:gd name="connsiteX155" fmla="*/ 1470104 w 1640088"/>
                <a:gd name="connsiteY155" fmla="*/ 782407 h 1361472"/>
                <a:gd name="connsiteX156" fmla="*/ 1459148 w 1640088"/>
                <a:gd name="connsiteY156" fmla="*/ 783148 h 1361472"/>
                <a:gd name="connsiteX157" fmla="*/ 1454779 w 1640088"/>
                <a:gd name="connsiteY157" fmla="*/ 783047 h 1361472"/>
                <a:gd name="connsiteX158" fmla="*/ 1450790 w 1640088"/>
                <a:gd name="connsiteY158" fmla="*/ 782319 h 1361472"/>
                <a:gd name="connsiteX159" fmla="*/ 1450853 w 1640088"/>
                <a:gd name="connsiteY159" fmla="*/ 782198 h 1361472"/>
                <a:gd name="connsiteX160" fmla="*/ 1458262 w 1640088"/>
                <a:gd name="connsiteY160" fmla="*/ 774783 h 1361472"/>
                <a:gd name="connsiteX161" fmla="*/ 1464911 w 1640088"/>
                <a:gd name="connsiteY161" fmla="*/ 770350 h 1361472"/>
                <a:gd name="connsiteX162" fmla="*/ 1484731 w 1640088"/>
                <a:gd name="connsiteY162" fmla="*/ 765626 h 1361472"/>
                <a:gd name="connsiteX163" fmla="*/ 1500499 w 1640088"/>
                <a:gd name="connsiteY163" fmla="*/ 762517 h 1361472"/>
                <a:gd name="connsiteX164" fmla="*/ 1507401 w 1640088"/>
                <a:gd name="connsiteY164" fmla="*/ 761542 h 1361472"/>
                <a:gd name="connsiteX165" fmla="*/ 1514747 w 1640088"/>
                <a:gd name="connsiteY165" fmla="*/ 761067 h 1361472"/>
                <a:gd name="connsiteX166" fmla="*/ 1449966 w 1640088"/>
                <a:gd name="connsiteY166" fmla="*/ 783959 h 1361472"/>
                <a:gd name="connsiteX167" fmla="*/ 1450536 w 1640088"/>
                <a:gd name="connsiteY167" fmla="*/ 785162 h 1361472"/>
                <a:gd name="connsiteX168" fmla="*/ 1449966 w 1640088"/>
                <a:gd name="connsiteY168" fmla="*/ 783959 h 1361472"/>
                <a:gd name="connsiteX169" fmla="*/ 360282 w 1640088"/>
                <a:gd name="connsiteY169" fmla="*/ 825740 h 1361472"/>
                <a:gd name="connsiteX170" fmla="*/ 369906 w 1640088"/>
                <a:gd name="connsiteY170" fmla="*/ 828184 h 1361472"/>
                <a:gd name="connsiteX171" fmla="*/ 376619 w 1640088"/>
                <a:gd name="connsiteY171" fmla="*/ 831503 h 1361472"/>
                <a:gd name="connsiteX172" fmla="*/ 386941 w 1640088"/>
                <a:gd name="connsiteY172" fmla="*/ 841730 h 1361472"/>
                <a:gd name="connsiteX173" fmla="*/ 395870 w 1640088"/>
                <a:gd name="connsiteY173" fmla="*/ 855673 h 1361472"/>
                <a:gd name="connsiteX174" fmla="*/ 398783 w 1640088"/>
                <a:gd name="connsiteY174" fmla="*/ 862443 h 1361472"/>
                <a:gd name="connsiteX175" fmla="*/ 402329 w 1640088"/>
                <a:gd name="connsiteY175" fmla="*/ 875621 h 1361472"/>
                <a:gd name="connsiteX176" fmla="*/ 405621 w 1640088"/>
                <a:gd name="connsiteY176" fmla="*/ 891338 h 1361472"/>
                <a:gd name="connsiteX177" fmla="*/ 405621 w 1640088"/>
                <a:gd name="connsiteY177" fmla="*/ 891553 h 1361472"/>
                <a:gd name="connsiteX178" fmla="*/ 399733 w 1640088"/>
                <a:gd name="connsiteY178" fmla="*/ 894928 h 1361472"/>
                <a:gd name="connsiteX179" fmla="*/ 392831 w 1640088"/>
                <a:gd name="connsiteY179" fmla="*/ 897189 h 1361472"/>
                <a:gd name="connsiteX180" fmla="*/ 391248 w 1640088"/>
                <a:gd name="connsiteY180" fmla="*/ 897221 h 1361472"/>
                <a:gd name="connsiteX181" fmla="*/ 388967 w 1640088"/>
                <a:gd name="connsiteY181" fmla="*/ 897100 h 1361472"/>
                <a:gd name="connsiteX182" fmla="*/ 374909 w 1640088"/>
                <a:gd name="connsiteY182" fmla="*/ 893586 h 1361472"/>
                <a:gd name="connsiteX183" fmla="*/ 370414 w 1640088"/>
                <a:gd name="connsiteY183" fmla="*/ 891179 h 1361472"/>
                <a:gd name="connsiteX184" fmla="*/ 359395 w 1640088"/>
                <a:gd name="connsiteY184" fmla="*/ 880490 h 1361472"/>
                <a:gd name="connsiteX185" fmla="*/ 352176 w 1640088"/>
                <a:gd name="connsiteY185" fmla="*/ 867933 h 1361472"/>
                <a:gd name="connsiteX186" fmla="*/ 347427 w 1640088"/>
                <a:gd name="connsiteY186" fmla="*/ 854204 h 1361472"/>
                <a:gd name="connsiteX187" fmla="*/ 347427 w 1640088"/>
                <a:gd name="connsiteY187" fmla="*/ 848423 h 1361472"/>
                <a:gd name="connsiteX188" fmla="*/ 349833 w 1640088"/>
                <a:gd name="connsiteY188" fmla="*/ 835454 h 1361472"/>
                <a:gd name="connsiteX189" fmla="*/ 352240 w 1640088"/>
                <a:gd name="connsiteY189" fmla="*/ 831313 h 1361472"/>
                <a:gd name="connsiteX190" fmla="*/ 356419 w 1640088"/>
                <a:gd name="connsiteY190" fmla="*/ 826855 h 1361472"/>
                <a:gd name="connsiteX191" fmla="*/ 356925 w 1640088"/>
                <a:gd name="connsiteY191" fmla="*/ 826589 h 1361472"/>
                <a:gd name="connsiteX192" fmla="*/ 359459 w 1640088"/>
                <a:gd name="connsiteY192" fmla="*/ 825740 h 1361472"/>
                <a:gd name="connsiteX193" fmla="*/ 1510567 w 1640088"/>
                <a:gd name="connsiteY193" fmla="*/ 983443 h 1361472"/>
                <a:gd name="connsiteX194" fmla="*/ 1515064 w 1640088"/>
                <a:gd name="connsiteY194" fmla="*/ 983589 h 1361472"/>
                <a:gd name="connsiteX195" fmla="*/ 1524119 w 1640088"/>
                <a:gd name="connsiteY195" fmla="*/ 985406 h 1361472"/>
                <a:gd name="connsiteX196" fmla="*/ 1529248 w 1640088"/>
                <a:gd name="connsiteY196" fmla="*/ 987806 h 1361472"/>
                <a:gd name="connsiteX197" fmla="*/ 1513354 w 1640088"/>
                <a:gd name="connsiteY197" fmla="*/ 991599 h 1361472"/>
                <a:gd name="connsiteX198" fmla="*/ 1505945 w 1640088"/>
                <a:gd name="connsiteY198" fmla="*/ 992891 h 1361472"/>
                <a:gd name="connsiteX199" fmla="*/ 1488911 w 1640088"/>
                <a:gd name="connsiteY199" fmla="*/ 994297 h 1361472"/>
                <a:gd name="connsiteX200" fmla="*/ 1484985 w 1640088"/>
                <a:gd name="connsiteY200" fmla="*/ 994214 h 1361472"/>
                <a:gd name="connsiteX201" fmla="*/ 1482071 w 1640088"/>
                <a:gd name="connsiteY201" fmla="*/ 993714 h 1361472"/>
                <a:gd name="connsiteX202" fmla="*/ 1482958 w 1640088"/>
                <a:gd name="connsiteY202" fmla="*/ 991960 h 1361472"/>
                <a:gd name="connsiteX203" fmla="*/ 1485428 w 1640088"/>
                <a:gd name="connsiteY203" fmla="*/ 989491 h 1361472"/>
                <a:gd name="connsiteX204" fmla="*/ 1490367 w 1640088"/>
                <a:gd name="connsiteY204" fmla="*/ 986470 h 1361472"/>
                <a:gd name="connsiteX205" fmla="*/ 1498473 w 1640088"/>
                <a:gd name="connsiteY205" fmla="*/ 984203 h 1361472"/>
                <a:gd name="connsiteX206" fmla="*/ 1510567 w 1640088"/>
                <a:gd name="connsiteY206" fmla="*/ 983443 h 1361472"/>
                <a:gd name="connsiteX207" fmla="*/ 142002 w 1640088"/>
                <a:gd name="connsiteY207" fmla="*/ 990485 h 1361472"/>
                <a:gd name="connsiteX208" fmla="*/ 143206 w 1640088"/>
                <a:gd name="connsiteY208" fmla="*/ 990751 h 1361472"/>
                <a:gd name="connsiteX209" fmla="*/ 146055 w 1640088"/>
                <a:gd name="connsiteY209" fmla="*/ 993366 h 1361472"/>
                <a:gd name="connsiteX210" fmla="*/ 146055 w 1640088"/>
                <a:gd name="connsiteY210" fmla="*/ 993423 h 1361472"/>
                <a:gd name="connsiteX211" fmla="*/ 146626 w 1640088"/>
                <a:gd name="connsiteY211" fmla="*/ 995703 h 1361472"/>
                <a:gd name="connsiteX212" fmla="*/ 146942 w 1640088"/>
                <a:gd name="connsiteY212" fmla="*/ 1000344 h 1361472"/>
                <a:gd name="connsiteX213" fmla="*/ 146182 w 1640088"/>
                <a:gd name="connsiteY213" fmla="*/ 1003454 h 1361472"/>
                <a:gd name="connsiteX214" fmla="*/ 145043 w 1640088"/>
                <a:gd name="connsiteY214" fmla="*/ 1005625 h 1361472"/>
                <a:gd name="connsiteX215" fmla="*/ 141559 w 1640088"/>
                <a:gd name="connsiteY215" fmla="*/ 1009146 h 1361472"/>
                <a:gd name="connsiteX216" fmla="*/ 130035 w 1640088"/>
                <a:gd name="connsiteY216" fmla="*/ 1016188 h 1361472"/>
                <a:gd name="connsiteX217" fmla="*/ 114773 w 1640088"/>
                <a:gd name="connsiteY217" fmla="*/ 1021913 h 1361472"/>
                <a:gd name="connsiteX218" fmla="*/ 116293 w 1640088"/>
                <a:gd name="connsiteY218" fmla="*/ 1017189 h 1361472"/>
                <a:gd name="connsiteX219" fmla="*/ 125222 w 1640088"/>
                <a:gd name="connsiteY219" fmla="*/ 999515 h 1361472"/>
                <a:gd name="connsiteX220" fmla="*/ 131554 w 1640088"/>
                <a:gd name="connsiteY220" fmla="*/ 992657 h 1361472"/>
                <a:gd name="connsiteX221" fmla="*/ 133011 w 1640088"/>
                <a:gd name="connsiteY221" fmla="*/ 991815 h 1361472"/>
                <a:gd name="connsiteX222" fmla="*/ 136683 w 1640088"/>
                <a:gd name="connsiteY222" fmla="*/ 990694 h 1361472"/>
                <a:gd name="connsiteX223" fmla="*/ 142002 w 1640088"/>
                <a:gd name="connsiteY223" fmla="*/ 990485 h 1361472"/>
                <a:gd name="connsiteX224" fmla="*/ 299553 w 1640088"/>
                <a:gd name="connsiteY224" fmla="*/ 1065302 h 1361472"/>
                <a:gd name="connsiteX225" fmla="*/ 299553 w 1640088"/>
                <a:gd name="connsiteY225" fmla="*/ 1065302 h 1361472"/>
                <a:gd name="connsiteX226" fmla="*/ 298034 w 1640088"/>
                <a:gd name="connsiteY226" fmla="*/ 1066012 h 1361472"/>
                <a:gd name="connsiteX227" fmla="*/ 299553 w 1640088"/>
                <a:gd name="connsiteY227" fmla="*/ 1065302 h 1361472"/>
                <a:gd name="connsiteX228" fmla="*/ 300250 w 1640088"/>
                <a:gd name="connsiteY228" fmla="*/ 1065100 h 1361472"/>
                <a:gd name="connsiteX229" fmla="*/ 303543 w 1640088"/>
                <a:gd name="connsiteY229" fmla="*/ 1065942 h 1361472"/>
                <a:gd name="connsiteX230" fmla="*/ 306329 w 1640088"/>
                <a:gd name="connsiteY230" fmla="*/ 1067354 h 1361472"/>
                <a:gd name="connsiteX231" fmla="*/ 309939 w 1640088"/>
                <a:gd name="connsiteY231" fmla="*/ 1070881 h 1361472"/>
                <a:gd name="connsiteX232" fmla="*/ 316715 w 1640088"/>
                <a:gd name="connsiteY232" fmla="*/ 1082584 h 1361472"/>
                <a:gd name="connsiteX233" fmla="*/ 321147 w 1640088"/>
                <a:gd name="connsiteY233" fmla="*/ 1097307 h 1361472"/>
                <a:gd name="connsiteX234" fmla="*/ 321464 w 1640088"/>
                <a:gd name="connsiteY234" fmla="*/ 1104000 h 1361472"/>
                <a:gd name="connsiteX235" fmla="*/ 318487 w 1640088"/>
                <a:gd name="connsiteY235" fmla="*/ 1120281 h 1361472"/>
                <a:gd name="connsiteX236" fmla="*/ 315891 w 1640088"/>
                <a:gd name="connsiteY236" fmla="*/ 1128589 h 1361472"/>
                <a:gd name="connsiteX237" fmla="*/ 311902 w 1640088"/>
                <a:gd name="connsiteY237" fmla="*/ 1139360 h 1361472"/>
                <a:gd name="connsiteX238" fmla="*/ 307849 w 1640088"/>
                <a:gd name="connsiteY238" fmla="*/ 1148599 h 1361472"/>
                <a:gd name="connsiteX239" fmla="*/ 303860 w 1640088"/>
                <a:gd name="connsiteY239" fmla="*/ 1155229 h 1361472"/>
                <a:gd name="connsiteX240" fmla="*/ 299807 w 1640088"/>
                <a:gd name="connsiteY240" fmla="*/ 1160302 h 1361472"/>
                <a:gd name="connsiteX241" fmla="*/ 296641 w 1640088"/>
                <a:gd name="connsiteY241" fmla="*/ 1158402 h 1361472"/>
                <a:gd name="connsiteX242" fmla="*/ 289612 w 1640088"/>
                <a:gd name="connsiteY242" fmla="*/ 1151854 h 1361472"/>
                <a:gd name="connsiteX243" fmla="*/ 283153 w 1640088"/>
                <a:gd name="connsiteY243" fmla="*/ 1142406 h 1361472"/>
                <a:gd name="connsiteX244" fmla="*/ 276187 w 1640088"/>
                <a:gd name="connsiteY244" fmla="*/ 1130989 h 1361472"/>
                <a:gd name="connsiteX245" fmla="*/ 272640 w 1640088"/>
                <a:gd name="connsiteY245" fmla="*/ 1120344 h 1361472"/>
                <a:gd name="connsiteX246" fmla="*/ 272640 w 1640088"/>
                <a:gd name="connsiteY246" fmla="*/ 1114936 h 1361472"/>
                <a:gd name="connsiteX247" fmla="*/ 275870 w 1640088"/>
                <a:gd name="connsiteY247" fmla="*/ 1101536 h 1361472"/>
                <a:gd name="connsiteX248" fmla="*/ 282899 w 1640088"/>
                <a:gd name="connsiteY248" fmla="*/ 1088485 h 1361472"/>
                <a:gd name="connsiteX249" fmla="*/ 291512 w 1640088"/>
                <a:gd name="connsiteY249" fmla="*/ 1075105 h 1361472"/>
                <a:gd name="connsiteX250" fmla="*/ 300187 w 1640088"/>
                <a:gd name="connsiteY250" fmla="*/ 1065182 h 1361472"/>
                <a:gd name="connsiteX251" fmla="*/ 300250 w 1640088"/>
                <a:gd name="connsiteY251" fmla="*/ 1065100 h 1361472"/>
                <a:gd name="connsiteX252" fmla="*/ 1088004 w 1640088"/>
                <a:gd name="connsiteY252" fmla="*/ 1183751 h 1361472"/>
                <a:gd name="connsiteX253" fmla="*/ 1096300 w 1640088"/>
                <a:gd name="connsiteY253" fmla="*/ 1185802 h 1361472"/>
                <a:gd name="connsiteX254" fmla="*/ 1096807 w 1640088"/>
                <a:gd name="connsiteY254" fmla="*/ 1186094 h 1361472"/>
                <a:gd name="connsiteX255" fmla="*/ 1096933 w 1640088"/>
                <a:gd name="connsiteY255" fmla="*/ 1186239 h 1361472"/>
                <a:gd name="connsiteX256" fmla="*/ 1097123 w 1640088"/>
                <a:gd name="connsiteY256" fmla="*/ 1186378 h 1361472"/>
                <a:gd name="connsiteX257" fmla="*/ 1097123 w 1640088"/>
                <a:gd name="connsiteY257" fmla="*/ 1187297 h 1361472"/>
                <a:gd name="connsiteX258" fmla="*/ 1095920 w 1640088"/>
                <a:gd name="connsiteY258" fmla="*/ 1192014 h 1361472"/>
                <a:gd name="connsiteX259" fmla="*/ 1091234 w 1640088"/>
                <a:gd name="connsiteY259" fmla="*/ 1200411 h 1361472"/>
                <a:gd name="connsiteX260" fmla="*/ 1087498 w 1640088"/>
                <a:gd name="connsiteY260" fmla="*/ 1204698 h 1361472"/>
                <a:gd name="connsiteX261" fmla="*/ 1072300 w 1640088"/>
                <a:gd name="connsiteY261" fmla="*/ 1212671 h 1361472"/>
                <a:gd name="connsiteX262" fmla="*/ 1064068 w 1640088"/>
                <a:gd name="connsiteY262" fmla="*/ 1216046 h 1361472"/>
                <a:gd name="connsiteX263" fmla="*/ 1042221 w 1640088"/>
                <a:gd name="connsiteY263" fmla="*/ 1222385 h 1361472"/>
                <a:gd name="connsiteX264" fmla="*/ 1032722 w 1640088"/>
                <a:gd name="connsiteY264" fmla="*/ 1223031 h 1361472"/>
                <a:gd name="connsiteX265" fmla="*/ 1029429 w 1640088"/>
                <a:gd name="connsiteY265" fmla="*/ 1222942 h 1361472"/>
                <a:gd name="connsiteX266" fmla="*/ 1023477 w 1640088"/>
                <a:gd name="connsiteY266" fmla="*/ 1222030 h 1361472"/>
                <a:gd name="connsiteX267" fmla="*/ 1030443 w 1640088"/>
                <a:gd name="connsiteY267" fmla="*/ 1215052 h 1361472"/>
                <a:gd name="connsiteX268" fmla="*/ 1045134 w 1640088"/>
                <a:gd name="connsiteY268" fmla="*/ 1204344 h 1361472"/>
                <a:gd name="connsiteX269" fmla="*/ 1069830 w 1640088"/>
                <a:gd name="connsiteY269" fmla="*/ 1189114 h 1361472"/>
                <a:gd name="connsiteX270" fmla="*/ 1085471 w 1640088"/>
                <a:gd name="connsiteY270" fmla="*/ 1183921 h 1361472"/>
                <a:gd name="connsiteX271" fmla="*/ 1088004 w 1640088"/>
                <a:gd name="connsiteY271" fmla="*/ 1183751 h 1361472"/>
                <a:gd name="connsiteX272" fmla="*/ 1237576 w 1640088"/>
                <a:gd name="connsiteY272" fmla="*/ 1222796 h 1361472"/>
                <a:gd name="connsiteX273" fmla="*/ 1237576 w 1640088"/>
                <a:gd name="connsiteY273" fmla="*/ 1222796 h 1361472"/>
                <a:gd name="connsiteX274" fmla="*/ 1238843 w 1640088"/>
                <a:gd name="connsiteY274" fmla="*/ 1223708 h 1361472"/>
                <a:gd name="connsiteX275" fmla="*/ 1237576 w 1640088"/>
                <a:gd name="connsiteY275" fmla="*/ 1222796 h 1361472"/>
                <a:gd name="connsiteX276" fmla="*/ 1234473 w 1640088"/>
                <a:gd name="connsiteY276" fmla="*/ 1221593 h 1361472"/>
                <a:gd name="connsiteX277" fmla="*/ 1236374 w 1640088"/>
                <a:gd name="connsiteY277" fmla="*/ 1222100 h 1361472"/>
                <a:gd name="connsiteX278" fmla="*/ 1236943 w 1640088"/>
                <a:gd name="connsiteY278" fmla="*/ 1222385 h 1361472"/>
                <a:gd name="connsiteX279" fmla="*/ 1237513 w 1640088"/>
                <a:gd name="connsiteY279" fmla="*/ 1222885 h 1361472"/>
                <a:gd name="connsiteX280" fmla="*/ 1238400 w 1640088"/>
                <a:gd name="connsiteY280" fmla="*/ 1224436 h 1361472"/>
                <a:gd name="connsiteX281" fmla="*/ 1241693 w 1640088"/>
                <a:gd name="connsiteY281" fmla="*/ 1235145 h 1361472"/>
                <a:gd name="connsiteX282" fmla="*/ 1241946 w 1640088"/>
                <a:gd name="connsiteY282" fmla="*/ 1245707 h 1361472"/>
                <a:gd name="connsiteX283" fmla="*/ 1240490 w 1640088"/>
                <a:gd name="connsiteY283" fmla="*/ 1253749 h 1361472"/>
                <a:gd name="connsiteX284" fmla="*/ 1239793 w 1640088"/>
                <a:gd name="connsiteY284" fmla="*/ 1256833 h 1361472"/>
                <a:gd name="connsiteX285" fmla="*/ 1233777 w 1640088"/>
                <a:gd name="connsiteY285" fmla="*/ 1246746 h 1361472"/>
                <a:gd name="connsiteX286" fmla="*/ 1230295 w 1640088"/>
                <a:gd name="connsiteY286" fmla="*/ 1233504 h 1361472"/>
                <a:gd name="connsiteX287" fmla="*/ 1229978 w 1640088"/>
                <a:gd name="connsiteY287" fmla="*/ 1227868 h 1361472"/>
                <a:gd name="connsiteX288" fmla="*/ 1230928 w 1640088"/>
                <a:gd name="connsiteY288" fmla="*/ 1223506 h 1361472"/>
                <a:gd name="connsiteX289" fmla="*/ 1231244 w 1640088"/>
                <a:gd name="connsiteY289" fmla="*/ 1223005 h 1361472"/>
                <a:gd name="connsiteX290" fmla="*/ 1231751 w 1640088"/>
                <a:gd name="connsiteY290" fmla="*/ 1222448 h 1361472"/>
                <a:gd name="connsiteX291" fmla="*/ 1232321 w 1640088"/>
                <a:gd name="connsiteY291" fmla="*/ 1222100 h 1361472"/>
                <a:gd name="connsiteX292" fmla="*/ 1233904 w 1640088"/>
                <a:gd name="connsiteY292" fmla="*/ 1221593 h 1361472"/>
                <a:gd name="connsiteX293" fmla="*/ 981683 w 1640088"/>
                <a:gd name="connsiteY293" fmla="*/ 25923 h 1361472"/>
                <a:gd name="connsiteX294" fmla="*/ 992385 w 1640088"/>
                <a:gd name="connsiteY294" fmla="*/ 26385 h 1361472"/>
                <a:gd name="connsiteX295" fmla="*/ 1012838 w 1640088"/>
                <a:gd name="connsiteY295" fmla="*/ 30900 h 1361472"/>
                <a:gd name="connsiteX296" fmla="*/ 1022844 w 1640088"/>
                <a:gd name="connsiteY296" fmla="*/ 36175 h 1361472"/>
                <a:gd name="connsiteX297" fmla="*/ 1028290 w 1640088"/>
                <a:gd name="connsiteY297" fmla="*/ 41317 h 1361472"/>
                <a:gd name="connsiteX298" fmla="*/ 1034052 w 1640088"/>
                <a:gd name="connsiteY298" fmla="*/ 47592 h 1361472"/>
                <a:gd name="connsiteX299" fmla="*/ 1037978 w 1640088"/>
                <a:gd name="connsiteY299" fmla="*/ 53304 h 1361472"/>
                <a:gd name="connsiteX300" fmla="*/ 1040322 w 1640088"/>
                <a:gd name="connsiteY300" fmla="*/ 57743 h 1361472"/>
                <a:gd name="connsiteX301" fmla="*/ 1043171 w 1640088"/>
                <a:gd name="connsiteY301" fmla="*/ 63296 h 1361472"/>
                <a:gd name="connsiteX302" fmla="*/ 1052416 w 1640088"/>
                <a:gd name="connsiteY302" fmla="*/ 90577 h 1361472"/>
                <a:gd name="connsiteX303" fmla="*/ 1052987 w 1640088"/>
                <a:gd name="connsiteY303" fmla="*/ 112557 h 1361472"/>
                <a:gd name="connsiteX304" fmla="*/ 1052226 w 1640088"/>
                <a:gd name="connsiteY304" fmla="*/ 122416 h 1361472"/>
                <a:gd name="connsiteX305" fmla="*/ 1051466 w 1640088"/>
                <a:gd name="connsiteY305" fmla="*/ 132706 h 1361472"/>
                <a:gd name="connsiteX306" fmla="*/ 1040955 w 1640088"/>
                <a:gd name="connsiteY306" fmla="*/ 142161 h 1361472"/>
                <a:gd name="connsiteX307" fmla="*/ 1024300 w 1640088"/>
                <a:gd name="connsiteY307" fmla="*/ 161190 h 1361472"/>
                <a:gd name="connsiteX308" fmla="*/ 1010179 w 1640088"/>
                <a:gd name="connsiteY308" fmla="*/ 182093 h 1361472"/>
                <a:gd name="connsiteX309" fmla="*/ 1005240 w 1640088"/>
                <a:gd name="connsiteY309" fmla="*/ 193802 h 1361472"/>
                <a:gd name="connsiteX310" fmla="*/ 1003910 w 1640088"/>
                <a:gd name="connsiteY310" fmla="*/ 198665 h 1361472"/>
                <a:gd name="connsiteX311" fmla="*/ 1003340 w 1640088"/>
                <a:gd name="connsiteY311" fmla="*/ 202686 h 1361472"/>
                <a:gd name="connsiteX312" fmla="*/ 1003087 w 1640088"/>
                <a:gd name="connsiteY312" fmla="*/ 207410 h 1361472"/>
                <a:gd name="connsiteX313" fmla="*/ 1004226 w 1640088"/>
                <a:gd name="connsiteY313" fmla="*/ 211925 h 1361472"/>
                <a:gd name="connsiteX314" fmla="*/ 1008406 w 1640088"/>
                <a:gd name="connsiteY314" fmla="*/ 217846 h 1361472"/>
                <a:gd name="connsiteX315" fmla="*/ 1014929 w 1640088"/>
                <a:gd name="connsiteY315" fmla="*/ 221284 h 1361472"/>
                <a:gd name="connsiteX316" fmla="*/ 1022021 w 1640088"/>
                <a:gd name="connsiteY316" fmla="*/ 222488 h 1361472"/>
                <a:gd name="connsiteX317" fmla="*/ 1027086 w 1640088"/>
                <a:gd name="connsiteY317" fmla="*/ 221848 h 1361472"/>
                <a:gd name="connsiteX318" fmla="*/ 1036775 w 1640088"/>
                <a:gd name="connsiteY318" fmla="*/ 216997 h 1361472"/>
                <a:gd name="connsiteX319" fmla="*/ 1044184 w 1640088"/>
                <a:gd name="connsiteY319" fmla="*/ 209645 h 1361472"/>
                <a:gd name="connsiteX320" fmla="*/ 1054632 w 1640088"/>
                <a:gd name="connsiteY320" fmla="*/ 195081 h 1361472"/>
                <a:gd name="connsiteX321" fmla="*/ 1060775 w 1640088"/>
                <a:gd name="connsiteY321" fmla="*/ 183936 h 1361472"/>
                <a:gd name="connsiteX322" fmla="*/ 1069387 w 1640088"/>
                <a:gd name="connsiteY322" fmla="*/ 159841 h 1361472"/>
                <a:gd name="connsiteX323" fmla="*/ 1073440 w 1640088"/>
                <a:gd name="connsiteY323" fmla="*/ 142091 h 1361472"/>
                <a:gd name="connsiteX324" fmla="*/ 1082875 w 1640088"/>
                <a:gd name="connsiteY324" fmla="*/ 135176 h 1361472"/>
                <a:gd name="connsiteX325" fmla="*/ 1101746 w 1640088"/>
                <a:gd name="connsiteY325" fmla="*/ 121650 h 1361472"/>
                <a:gd name="connsiteX326" fmla="*/ 1144173 w 1640088"/>
                <a:gd name="connsiteY326" fmla="*/ 97973 h 1361472"/>
                <a:gd name="connsiteX327" fmla="*/ 1173809 w 1640088"/>
                <a:gd name="connsiteY327" fmla="*/ 86118 h 1361472"/>
                <a:gd name="connsiteX328" fmla="*/ 1210917 w 1640088"/>
                <a:gd name="connsiteY328" fmla="*/ 75429 h 1361472"/>
                <a:gd name="connsiteX329" fmla="*/ 1230357 w 1640088"/>
                <a:gd name="connsiteY329" fmla="*/ 73840 h 1361472"/>
                <a:gd name="connsiteX330" fmla="*/ 1237513 w 1640088"/>
                <a:gd name="connsiteY330" fmla="*/ 74087 h 1361472"/>
                <a:gd name="connsiteX331" fmla="*/ 1258537 w 1640088"/>
                <a:gd name="connsiteY331" fmla="*/ 79159 h 1361472"/>
                <a:gd name="connsiteX332" fmla="*/ 1283297 w 1640088"/>
                <a:gd name="connsiteY332" fmla="*/ 92686 h 1361472"/>
                <a:gd name="connsiteX333" fmla="*/ 1291846 w 1640088"/>
                <a:gd name="connsiteY333" fmla="*/ 99467 h 1361472"/>
                <a:gd name="connsiteX334" fmla="*/ 1302611 w 1640088"/>
                <a:gd name="connsiteY334" fmla="*/ 110233 h 1361472"/>
                <a:gd name="connsiteX335" fmla="*/ 1318949 w 1640088"/>
                <a:gd name="connsiteY335" fmla="*/ 135233 h 1361472"/>
                <a:gd name="connsiteX336" fmla="*/ 1325091 w 1640088"/>
                <a:gd name="connsiteY336" fmla="*/ 147727 h 1361472"/>
                <a:gd name="connsiteX337" fmla="*/ 1330980 w 1640088"/>
                <a:gd name="connsiteY337" fmla="*/ 162019 h 1361472"/>
                <a:gd name="connsiteX338" fmla="*/ 1334969 w 1640088"/>
                <a:gd name="connsiteY338" fmla="*/ 177040 h 1361472"/>
                <a:gd name="connsiteX339" fmla="*/ 1336425 w 1640088"/>
                <a:gd name="connsiteY339" fmla="*/ 195429 h 1361472"/>
                <a:gd name="connsiteX340" fmla="*/ 1335666 w 1640088"/>
                <a:gd name="connsiteY340" fmla="*/ 214306 h 1361472"/>
                <a:gd name="connsiteX341" fmla="*/ 1334336 w 1640088"/>
                <a:gd name="connsiteY341" fmla="*/ 228763 h 1361472"/>
                <a:gd name="connsiteX342" fmla="*/ 1332943 w 1640088"/>
                <a:gd name="connsiteY342" fmla="*/ 241878 h 1361472"/>
                <a:gd name="connsiteX343" fmla="*/ 1323698 w 1640088"/>
                <a:gd name="connsiteY343" fmla="*/ 279828 h 1361472"/>
                <a:gd name="connsiteX344" fmla="*/ 1313439 w 1640088"/>
                <a:gd name="connsiteY344" fmla="*/ 303878 h 1361472"/>
                <a:gd name="connsiteX345" fmla="*/ 1301534 w 1640088"/>
                <a:gd name="connsiteY345" fmla="*/ 328879 h 1361472"/>
                <a:gd name="connsiteX346" fmla="*/ 1289692 w 1640088"/>
                <a:gd name="connsiteY346" fmla="*/ 349681 h 1361472"/>
                <a:gd name="connsiteX347" fmla="*/ 1286337 w 1640088"/>
                <a:gd name="connsiteY347" fmla="*/ 351023 h 1361472"/>
                <a:gd name="connsiteX348" fmla="*/ 1263477 w 1640088"/>
                <a:gd name="connsiteY348" fmla="*/ 361795 h 1361472"/>
                <a:gd name="connsiteX349" fmla="*/ 1242262 w 1640088"/>
                <a:gd name="connsiteY349" fmla="*/ 375466 h 1361472"/>
                <a:gd name="connsiteX350" fmla="*/ 1235993 w 1640088"/>
                <a:gd name="connsiteY350" fmla="*/ 381248 h 1361472"/>
                <a:gd name="connsiteX351" fmla="*/ 1234221 w 1640088"/>
                <a:gd name="connsiteY351" fmla="*/ 383648 h 1361472"/>
                <a:gd name="connsiteX352" fmla="*/ 1231244 w 1640088"/>
                <a:gd name="connsiteY352" fmla="*/ 388061 h 1361472"/>
                <a:gd name="connsiteX353" fmla="*/ 1230231 w 1640088"/>
                <a:gd name="connsiteY353" fmla="*/ 390278 h 1361472"/>
                <a:gd name="connsiteX354" fmla="*/ 1228458 w 1640088"/>
                <a:gd name="connsiteY354" fmla="*/ 394774 h 1361472"/>
                <a:gd name="connsiteX355" fmla="*/ 1227445 w 1640088"/>
                <a:gd name="connsiteY355" fmla="*/ 401049 h 1361472"/>
                <a:gd name="connsiteX356" fmla="*/ 1232131 w 1640088"/>
                <a:gd name="connsiteY356" fmla="*/ 412378 h 1361472"/>
                <a:gd name="connsiteX357" fmla="*/ 1237576 w 1640088"/>
                <a:gd name="connsiteY357" fmla="*/ 415905 h 1361472"/>
                <a:gd name="connsiteX358" fmla="*/ 1246126 w 1640088"/>
                <a:gd name="connsiteY358" fmla="*/ 418014 h 1361472"/>
                <a:gd name="connsiteX359" fmla="*/ 1248405 w 1640088"/>
                <a:gd name="connsiteY359" fmla="*/ 418159 h 1361472"/>
                <a:gd name="connsiteX360" fmla="*/ 1251635 w 1640088"/>
                <a:gd name="connsiteY360" fmla="*/ 417887 h 1361472"/>
                <a:gd name="connsiteX361" fmla="*/ 1258853 w 1640088"/>
                <a:gd name="connsiteY361" fmla="*/ 415690 h 1361472"/>
                <a:gd name="connsiteX362" fmla="*/ 1264743 w 1640088"/>
                <a:gd name="connsiteY362" fmla="*/ 412752 h 1361472"/>
                <a:gd name="connsiteX363" fmla="*/ 1277344 w 1640088"/>
                <a:gd name="connsiteY363" fmla="*/ 402373 h 1361472"/>
                <a:gd name="connsiteX364" fmla="*/ 1293682 w 1640088"/>
                <a:gd name="connsiteY364" fmla="*/ 382863 h 1361472"/>
                <a:gd name="connsiteX365" fmla="*/ 1302927 w 1640088"/>
                <a:gd name="connsiteY365" fmla="*/ 370033 h 1361472"/>
                <a:gd name="connsiteX366" fmla="*/ 1303180 w 1640088"/>
                <a:gd name="connsiteY366" fmla="*/ 369976 h 1361472"/>
                <a:gd name="connsiteX367" fmla="*/ 1310526 w 1640088"/>
                <a:gd name="connsiteY367" fmla="*/ 368482 h 1361472"/>
                <a:gd name="connsiteX368" fmla="*/ 1318125 w 1640088"/>
                <a:gd name="connsiteY368" fmla="*/ 367082 h 1361472"/>
                <a:gd name="connsiteX369" fmla="*/ 1328194 w 1640088"/>
                <a:gd name="connsiteY369" fmla="*/ 365525 h 1361472"/>
                <a:gd name="connsiteX370" fmla="*/ 1339972 w 1640088"/>
                <a:gd name="connsiteY370" fmla="*/ 364112 h 1361472"/>
                <a:gd name="connsiteX371" fmla="*/ 1350167 w 1640088"/>
                <a:gd name="connsiteY371" fmla="*/ 363701 h 1361472"/>
                <a:gd name="connsiteX372" fmla="*/ 1356500 w 1640088"/>
                <a:gd name="connsiteY372" fmla="*/ 363511 h 1361472"/>
                <a:gd name="connsiteX373" fmla="*/ 1358779 w 1640088"/>
                <a:gd name="connsiteY373" fmla="*/ 363555 h 1361472"/>
                <a:gd name="connsiteX374" fmla="*/ 1402030 w 1640088"/>
                <a:gd name="connsiteY374" fmla="*/ 365746 h 1361472"/>
                <a:gd name="connsiteX375" fmla="*/ 1447433 w 1640088"/>
                <a:gd name="connsiteY375" fmla="*/ 376378 h 1361472"/>
                <a:gd name="connsiteX376" fmla="*/ 1485935 w 1640088"/>
                <a:gd name="connsiteY376" fmla="*/ 397180 h 1361472"/>
                <a:gd name="connsiteX377" fmla="*/ 1491697 w 1640088"/>
                <a:gd name="connsiteY377" fmla="*/ 401961 h 1361472"/>
                <a:gd name="connsiteX378" fmla="*/ 1497902 w 1640088"/>
                <a:gd name="connsiteY378" fmla="*/ 408648 h 1361472"/>
                <a:gd name="connsiteX379" fmla="*/ 1509428 w 1640088"/>
                <a:gd name="connsiteY379" fmla="*/ 426835 h 1361472"/>
                <a:gd name="connsiteX380" fmla="*/ 1514874 w 1640088"/>
                <a:gd name="connsiteY380" fmla="*/ 444711 h 1361472"/>
                <a:gd name="connsiteX381" fmla="*/ 1515064 w 1640088"/>
                <a:gd name="connsiteY381" fmla="*/ 454736 h 1361472"/>
                <a:gd name="connsiteX382" fmla="*/ 1512848 w 1640088"/>
                <a:gd name="connsiteY382" fmla="*/ 468477 h 1361472"/>
                <a:gd name="connsiteX383" fmla="*/ 1509998 w 1640088"/>
                <a:gd name="connsiteY383" fmla="*/ 480946 h 1361472"/>
                <a:gd name="connsiteX384" fmla="*/ 1508288 w 1640088"/>
                <a:gd name="connsiteY384" fmla="*/ 486664 h 1361472"/>
                <a:gd name="connsiteX385" fmla="*/ 1506262 w 1640088"/>
                <a:gd name="connsiteY385" fmla="*/ 493560 h 1361472"/>
                <a:gd name="connsiteX386" fmla="*/ 1502715 w 1640088"/>
                <a:gd name="connsiteY386" fmla="*/ 503647 h 1361472"/>
                <a:gd name="connsiteX387" fmla="*/ 1497460 w 1640088"/>
                <a:gd name="connsiteY387" fmla="*/ 515616 h 1361472"/>
                <a:gd name="connsiteX388" fmla="*/ 1489734 w 1640088"/>
                <a:gd name="connsiteY388" fmla="*/ 529851 h 1361472"/>
                <a:gd name="connsiteX389" fmla="*/ 1473080 w 1640088"/>
                <a:gd name="connsiteY389" fmla="*/ 555909 h 1361472"/>
                <a:gd name="connsiteX390" fmla="*/ 1471749 w 1640088"/>
                <a:gd name="connsiteY390" fmla="*/ 557695 h 1361472"/>
                <a:gd name="connsiteX391" fmla="*/ 1463391 w 1640088"/>
                <a:gd name="connsiteY391" fmla="*/ 558106 h 1361472"/>
                <a:gd name="connsiteX392" fmla="*/ 1451549 w 1640088"/>
                <a:gd name="connsiteY392" fmla="*/ 559455 h 1361472"/>
                <a:gd name="connsiteX393" fmla="*/ 1436859 w 1640088"/>
                <a:gd name="connsiteY393" fmla="*/ 561912 h 1361472"/>
                <a:gd name="connsiteX394" fmla="*/ 1424573 w 1640088"/>
                <a:gd name="connsiteY394" fmla="*/ 564091 h 1361472"/>
                <a:gd name="connsiteX395" fmla="*/ 1412985 w 1640088"/>
                <a:gd name="connsiteY395" fmla="*/ 566991 h 1361472"/>
                <a:gd name="connsiteX396" fmla="*/ 1399687 w 1640088"/>
                <a:gd name="connsiteY396" fmla="*/ 572133 h 1361472"/>
                <a:gd name="connsiteX397" fmla="*/ 1388288 w 1640088"/>
                <a:gd name="connsiteY397" fmla="*/ 577990 h 1361472"/>
                <a:gd name="connsiteX398" fmla="*/ 1380119 w 1640088"/>
                <a:gd name="connsiteY398" fmla="*/ 583189 h 1361472"/>
                <a:gd name="connsiteX399" fmla="*/ 1373724 w 1640088"/>
                <a:gd name="connsiteY399" fmla="*/ 588622 h 1361472"/>
                <a:gd name="connsiteX400" fmla="*/ 1369291 w 1640088"/>
                <a:gd name="connsiteY400" fmla="*/ 594955 h 1361472"/>
                <a:gd name="connsiteX401" fmla="*/ 1367138 w 1640088"/>
                <a:gd name="connsiteY401" fmla="*/ 600242 h 1361472"/>
                <a:gd name="connsiteX402" fmla="*/ 1365745 w 1640088"/>
                <a:gd name="connsiteY402" fmla="*/ 605542 h 1361472"/>
                <a:gd name="connsiteX403" fmla="*/ 1367264 w 1640088"/>
                <a:gd name="connsiteY403" fmla="*/ 620829 h 1361472"/>
                <a:gd name="connsiteX404" fmla="*/ 1375560 w 1640088"/>
                <a:gd name="connsiteY404" fmla="*/ 630752 h 1361472"/>
                <a:gd name="connsiteX405" fmla="*/ 1387275 w 1640088"/>
                <a:gd name="connsiteY405" fmla="*/ 635976 h 1361472"/>
                <a:gd name="connsiteX406" fmla="*/ 1389998 w 1640088"/>
                <a:gd name="connsiteY406" fmla="*/ 636242 h 1361472"/>
                <a:gd name="connsiteX407" fmla="*/ 1392278 w 1640088"/>
                <a:gd name="connsiteY407" fmla="*/ 636369 h 1361472"/>
                <a:gd name="connsiteX408" fmla="*/ 1393924 w 1640088"/>
                <a:gd name="connsiteY408" fmla="*/ 636325 h 1361472"/>
                <a:gd name="connsiteX409" fmla="*/ 1403170 w 1640088"/>
                <a:gd name="connsiteY409" fmla="*/ 634830 h 1361472"/>
                <a:gd name="connsiteX410" fmla="*/ 1417798 w 1640088"/>
                <a:gd name="connsiteY410" fmla="*/ 629055 h 1361472"/>
                <a:gd name="connsiteX411" fmla="*/ 1432552 w 1640088"/>
                <a:gd name="connsiteY411" fmla="*/ 620892 h 1361472"/>
                <a:gd name="connsiteX412" fmla="*/ 1444140 w 1640088"/>
                <a:gd name="connsiteY412" fmla="*/ 613148 h 1361472"/>
                <a:gd name="connsiteX413" fmla="*/ 1453639 w 1640088"/>
                <a:gd name="connsiteY413" fmla="*/ 606017 h 1361472"/>
                <a:gd name="connsiteX414" fmla="*/ 1462631 w 1640088"/>
                <a:gd name="connsiteY414" fmla="*/ 598837 h 1361472"/>
                <a:gd name="connsiteX415" fmla="*/ 1472510 w 1640088"/>
                <a:gd name="connsiteY415" fmla="*/ 590256 h 1361472"/>
                <a:gd name="connsiteX416" fmla="*/ 1479728 w 1640088"/>
                <a:gd name="connsiteY416" fmla="*/ 582277 h 1361472"/>
                <a:gd name="connsiteX417" fmla="*/ 1485491 w 1640088"/>
                <a:gd name="connsiteY417" fmla="*/ 582347 h 1361472"/>
                <a:gd name="connsiteX418" fmla="*/ 1503349 w 1640088"/>
                <a:gd name="connsiteY418" fmla="*/ 583480 h 1361472"/>
                <a:gd name="connsiteX419" fmla="*/ 1513608 w 1640088"/>
                <a:gd name="connsiteY419" fmla="*/ 585184 h 1361472"/>
                <a:gd name="connsiteX420" fmla="*/ 1522789 w 1640088"/>
                <a:gd name="connsiteY420" fmla="*/ 587913 h 1361472"/>
                <a:gd name="connsiteX421" fmla="*/ 1530895 w 1640088"/>
                <a:gd name="connsiteY421" fmla="*/ 591852 h 1361472"/>
                <a:gd name="connsiteX422" fmla="*/ 1534631 w 1640088"/>
                <a:gd name="connsiteY422" fmla="*/ 594131 h 1361472"/>
                <a:gd name="connsiteX423" fmla="*/ 1541280 w 1640088"/>
                <a:gd name="connsiteY423" fmla="*/ 598476 h 1361472"/>
                <a:gd name="connsiteX424" fmla="*/ 1563570 w 1640088"/>
                <a:gd name="connsiteY424" fmla="*/ 619423 h 1361472"/>
                <a:gd name="connsiteX425" fmla="*/ 1572816 w 1640088"/>
                <a:gd name="connsiteY425" fmla="*/ 633716 h 1361472"/>
                <a:gd name="connsiteX426" fmla="*/ 1575285 w 1640088"/>
                <a:gd name="connsiteY426" fmla="*/ 640821 h 1361472"/>
                <a:gd name="connsiteX427" fmla="*/ 1575095 w 1640088"/>
                <a:gd name="connsiteY427" fmla="*/ 657126 h 1361472"/>
                <a:gd name="connsiteX428" fmla="*/ 1573892 w 1640088"/>
                <a:gd name="connsiteY428" fmla="*/ 672324 h 1361472"/>
                <a:gd name="connsiteX429" fmla="*/ 1571866 w 1640088"/>
                <a:gd name="connsiteY429" fmla="*/ 685794 h 1361472"/>
                <a:gd name="connsiteX430" fmla="*/ 1568446 w 1640088"/>
                <a:gd name="connsiteY430" fmla="*/ 697705 h 1361472"/>
                <a:gd name="connsiteX431" fmla="*/ 1562430 w 1640088"/>
                <a:gd name="connsiteY431" fmla="*/ 710465 h 1361472"/>
                <a:gd name="connsiteX432" fmla="*/ 1557808 w 1640088"/>
                <a:gd name="connsiteY432" fmla="*/ 718475 h 1361472"/>
                <a:gd name="connsiteX433" fmla="*/ 1550525 w 1640088"/>
                <a:gd name="connsiteY433" fmla="*/ 729690 h 1361472"/>
                <a:gd name="connsiteX434" fmla="*/ 1543813 w 1640088"/>
                <a:gd name="connsiteY434" fmla="*/ 738429 h 1361472"/>
                <a:gd name="connsiteX435" fmla="*/ 1543750 w 1640088"/>
                <a:gd name="connsiteY435" fmla="*/ 738492 h 1361472"/>
                <a:gd name="connsiteX436" fmla="*/ 1543053 w 1640088"/>
                <a:gd name="connsiteY436" fmla="*/ 738372 h 1361472"/>
                <a:gd name="connsiteX437" fmla="*/ 1521396 w 1640088"/>
                <a:gd name="connsiteY437" fmla="*/ 735256 h 1361472"/>
                <a:gd name="connsiteX438" fmla="*/ 1512721 w 1640088"/>
                <a:gd name="connsiteY438" fmla="*/ 734908 h 1361472"/>
                <a:gd name="connsiteX439" fmla="*/ 1503412 w 1640088"/>
                <a:gd name="connsiteY439" fmla="*/ 735965 h 1361472"/>
                <a:gd name="connsiteX440" fmla="*/ 1491190 w 1640088"/>
                <a:gd name="connsiteY440" fmla="*/ 738137 h 1361472"/>
                <a:gd name="connsiteX441" fmla="*/ 1460921 w 1640088"/>
                <a:gd name="connsiteY441" fmla="*/ 745185 h 1361472"/>
                <a:gd name="connsiteX442" fmla="*/ 1452942 w 1640088"/>
                <a:gd name="connsiteY442" fmla="*/ 748573 h 1361472"/>
                <a:gd name="connsiteX443" fmla="*/ 1445850 w 1640088"/>
                <a:gd name="connsiteY443" fmla="*/ 753443 h 1361472"/>
                <a:gd name="connsiteX444" fmla="*/ 1437301 w 1640088"/>
                <a:gd name="connsiteY444" fmla="*/ 761314 h 1361472"/>
                <a:gd name="connsiteX445" fmla="*/ 1429956 w 1640088"/>
                <a:gd name="connsiteY445" fmla="*/ 771345 h 1361472"/>
                <a:gd name="connsiteX446" fmla="*/ 1429132 w 1640088"/>
                <a:gd name="connsiteY446" fmla="*/ 773371 h 1361472"/>
                <a:gd name="connsiteX447" fmla="*/ 1427549 w 1640088"/>
                <a:gd name="connsiteY447" fmla="*/ 778158 h 1361472"/>
                <a:gd name="connsiteX448" fmla="*/ 1426980 w 1640088"/>
                <a:gd name="connsiteY448" fmla="*/ 783047 h 1361472"/>
                <a:gd name="connsiteX449" fmla="*/ 1427549 w 1640088"/>
                <a:gd name="connsiteY449" fmla="*/ 787689 h 1361472"/>
                <a:gd name="connsiteX450" fmla="*/ 1429576 w 1640088"/>
                <a:gd name="connsiteY450" fmla="*/ 793179 h 1361472"/>
                <a:gd name="connsiteX451" fmla="*/ 1433058 w 1640088"/>
                <a:gd name="connsiteY451" fmla="*/ 797757 h 1361472"/>
                <a:gd name="connsiteX452" fmla="*/ 1438821 w 1640088"/>
                <a:gd name="connsiteY452" fmla="*/ 801417 h 1361472"/>
                <a:gd name="connsiteX453" fmla="*/ 1446104 w 1640088"/>
                <a:gd name="connsiteY453" fmla="*/ 803596 h 1361472"/>
                <a:gd name="connsiteX454" fmla="*/ 1454399 w 1640088"/>
                <a:gd name="connsiteY454" fmla="*/ 804444 h 1361472"/>
                <a:gd name="connsiteX455" fmla="*/ 1457439 w 1640088"/>
                <a:gd name="connsiteY455" fmla="*/ 804571 h 1361472"/>
                <a:gd name="connsiteX456" fmla="*/ 1462125 w 1640088"/>
                <a:gd name="connsiteY456" fmla="*/ 804444 h 1361472"/>
                <a:gd name="connsiteX457" fmla="*/ 1480615 w 1640088"/>
                <a:gd name="connsiteY457" fmla="*/ 801417 h 1361472"/>
                <a:gd name="connsiteX458" fmla="*/ 1495370 w 1640088"/>
                <a:gd name="connsiteY458" fmla="*/ 796991 h 1361472"/>
                <a:gd name="connsiteX459" fmla="*/ 1510694 w 1640088"/>
                <a:gd name="connsiteY459" fmla="*/ 790424 h 1361472"/>
                <a:gd name="connsiteX460" fmla="*/ 1527158 w 1640088"/>
                <a:gd name="connsiteY460" fmla="*/ 780995 h 1361472"/>
                <a:gd name="connsiteX461" fmla="*/ 1545586 w 1640088"/>
                <a:gd name="connsiteY461" fmla="*/ 766393 h 1361472"/>
                <a:gd name="connsiteX462" fmla="*/ 1554515 w 1640088"/>
                <a:gd name="connsiteY462" fmla="*/ 769154 h 1361472"/>
                <a:gd name="connsiteX463" fmla="*/ 1573575 w 1640088"/>
                <a:gd name="connsiteY463" fmla="*/ 780007 h 1361472"/>
                <a:gd name="connsiteX464" fmla="*/ 1587507 w 1640088"/>
                <a:gd name="connsiteY464" fmla="*/ 792824 h 1361472"/>
                <a:gd name="connsiteX465" fmla="*/ 1591053 w 1640088"/>
                <a:gd name="connsiteY465" fmla="*/ 797611 h 1361472"/>
                <a:gd name="connsiteX466" fmla="*/ 1595549 w 1640088"/>
                <a:gd name="connsiteY466" fmla="*/ 805876 h 1361472"/>
                <a:gd name="connsiteX467" fmla="*/ 1594789 w 1640088"/>
                <a:gd name="connsiteY467" fmla="*/ 804235 h 1361472"/>
                <a:gd name="connsiteX468" fmla="*/ 1594789 w 1640088"/>
                <a:gd name="connsiteY468" fmla="*/ 804235 h 1361472"/>
                <a:gd name="connsiteX469" fmla="*/ 1601564 w 1640088"/>
                <a:gd name="connsiteY469" fmla="*/ 819610 h 1361472"/>
                <a:gd name="connsiteX470" fmla="*/ 1609164 w 1640088"/>
                <a:gd name="connsiteY470" fmla="*/ 845960 h 1361472"/>
                <a:gd name="connsiteX471" fmla="*/ 1610366 w 1640088"/>
                <a:gd name="connsiteY471" fmla="*/ 869079 h 1361472"/>
                <a:gd name="connsiteX472" fmla="*/ 1609417 w 1640088"/>
                <a:gd name="connsiteY472" fmla="*/ 886120 h 1361472"/>
                <a:gd name="connsiteX473" fmla="*/ 1606440 w 1640088"/>
                <a:gd name="connsiteY473" fmla="*/ 903173 h 1361472"/>
                <a:gd name="connsiteX474" fmla="*/ 1601502 w 1640088"/>
                <a:gd name="connsiteY474" fmla="*/ 919023 h 1361472"/>
                <a:gd name="connsiteX475" fmla="*/ 1584911 w 1640088"/>
                <a:gd name="connsiteY475" fmla="*/ 950609 h 1361472"/>
                <a:gd name="connsiteX476" fmla="*/ 1577438 w 1640088"/>
                <a:gd name="connsiteY476" fmla="*/ 959475 h 1361472"/>
                <a:gd name="connsiteX477" fmla="*/ 1568953 w 1640088"/>
                <a:gd name="connsiteY477" fmla="*/ 967454 h 1361472"/>
                <a:gd name="connsiteX478" fmla="*/ 1555021 w 1640088"/>
                <a:gd name="connsiteY478" fmla="*/ 976870 h 1361472"/>
                <a:gd name="connsiteX479" fmla="*/ 1538937 w 1640088"/>
                <a:gd name="connsiteY479" fmla="*/ 966726 h 1361472"/>
                <a:gd name="connsiteX480" fmla="*/ 1528615 w 1640088"/>
                <a:gd name="connsiteY480" fmla="*/ 962211 h 1361472"/>
                <a:gd name="connsiteX481" fmla="*/ 1513037 w 1640088"/>
                <a:gd name="connsiteY481" fmla="*/ 959829 h 1361472"/>
                <a:gd name="connsiteX482" fmla="*/ 1508795 w 1640088"/>
                <a:gd name="connsiteY482" fmla="*/ 959684 h 1361472"/>
                <a:gd name="connsiteX483" fmla="*/ 1497017 w 1640088"/>
                <a:gd name="connsiteY483" fmla="*/ 960450 h 1361472"/>
                <a:gd name="connsiteX484" fmla="*/ 1472193 w 1640088"/>
                <a:gd name="connsiteY484" fmla="*/ 969398 h 1361472"/>
                <a:gd name="connsiteX485" fmla="*/ 1460921 w 1640088"/>
                <a:gd name="connsiteY485" fmla="*/ 982094 h 1361472"/>
                <a:gd name="connsiteX486" fmla="*/ 1458452 w 1640088"/>
                <a:gd name="connsiteY486" fmla="*/ 988851 h 1361472"/>
                <a:gd name="connsiteX487" fmla="*/ 1457692 w 1640088"/>
                <a:gd name="connsiteY487" fmla="*/ 995911 h 1361472"/>
                <a:gd name="connsiteX488" fmla="*/ 1457755 w 1640088"/>
                <a:gd name="connsiteY488" fmla="*/ 997735 h 1361472"/>
                <a:gd name="connsiteX489" fmla="*/ 1458515 w 1640088"/>
                <a:gd name="connsiteY489" fmla="*/ 1002605 h 1361472"/>
                <a:gd name="connsiteX490" fmla="*/ 1460352 w 1640088"/>
                <a:gd name="connsiteY490" fmla="*/ 1006968 h 1361472"/>
                <a:gd name="connsiteX491" fmla="*/ 1463454 w 1640088"/>
                <a:gd name="connsiteY491" fmla="*/ 1011059 h 1361472"/>
                <a:gd name="connsiteX492" fmla="*/ 1469281 w 1640088"/>
                <a:gd name="connsiteY492" fmla="*/ 1014807 h 1361472"/>
                <a:gd name="connsiteX493" fmla="*/ 1476816 w 1640088"/>
                <a:gd name="connsiteY493" fmla="*/ 1017189 h 1361472"/>
                <a:gd name="connsiteX494" fmla="*/ 1484985 w 1640088"/>
                <a:gd name="connsiteY494" fmla="*/ 1018240 h 1361472"/>
                <a:gd name="connsiteX495" fmla="*/ 1492710 w 1640088"/>
                <a:gd name="connsiteY495" fmla="*/ 1018455 h 1361472"/>
                <a:gd name="connsiteX496" fmla="*/ 1515064 w 1640088"/>
                <a:gd name="connsiteY496" fmla="*/ 1016004 h 1361472"/>
                <a:gd name="connsiteX497" fmla="*/ 1543179 w 1640088"/>
                <a:gd name="connsiteY497" fmla="*/ 1009729 h 1361472"/>
                <a:gd name="connsiteX498" fmla="*/ 1554451 w 1640088"/>
                <a:gd name="connsiteY498" fmla="*/ 1005499 h 1361472"/>
                <a:gd name="connsiteX499" fmla="*/ 1565343 w 1640088"/>
                <a:gd name="connsiteY499" fmla="*/ 1016004 h 1361472"/>
                <a:gd name="connsiteX500" fmla="*/ 1570979 w 1640088"/>
                <a:gd name="connsiteY500" fmla="*/ 1024104 h 1361472"/>
                <a:gd name="connsiteX501" fmla="*/ 1576488 w 1640088"/>
                <a:gd name="connsiteY501" fmla="*/ 1034521 h 1361472"/>
                <a:gd name="connsiteX502" fmla="*/ 1587823 w 1640088"/>
                <a:gd name="connsiteY502" fmla="*/ 1064099 h 1361472"/>
                <a:gd name="connsiteX503" fmla="*/ 1589026 w 1640088"/>
                <a:gd name="connsiteY503" fmla="*/ 1078771 h 1361472"/>
                <a:gd name="connsiteX504" fmla="*/ 1588583 w 1640088"/>
                <a:gd name="connsiteY504" fmla="*/ 1100048 h 1361472"/>
                <a:gd name="connsiteX505" fmla="*/ 1585164 w 1640088"/>
                <a:gd name="connsiteY505" fmla="*/ 1124422 h 1361472"/>
                <a:gd name="connsiteX506" fmla="*/ 1573892 w 1640088"/>
                <a:gd name="connsiteY506" fmla="*/ 1166292 h 1361472"/>
                <a:gd name="connsiteX507" fmla="*/ 1562557 w 1640088"/>
                <a:gd name="connsiteY507" fmla="*/ 1190387 h 1361472"/>
                <a:gd name="connsiteX508" fmla="*/ 1555211 w 1640088"/>
                <a:gd name="connsiteY508" fmla="*/ 1203432 h 1361472"/>
                <a:gd name="connsiteX509" fmla="*/ 1547106 w 1640088"/>
                <a:gd name="connsiteY509" fmla="*/ 1216046 h 1361472"/>
                <a:gd name="connsiteX510" fmla="*/ 1539190 w 1640088"/>
                <a:gd name="connsiteY510" fmla="*/ 1226963 h 1361472"/>
                <a:gd name="connsiteX511" fmla="*/ 1524055 w 1640088"/>
                <a:gd name="connsiteY511" fmla="*/ 1244922 h 1361472"/>
                <a:gd name="connsiteX512" fmla="*/ 1508351 w 1640088"/>
                <a:gd name="connsiteY512" fmla="*/ 1259360 h 1361472"/>
                <a:gd name="connsiteX513" fmla="*/ 1495496 w 1640088"/>
                <a:gd name="connsiteY513" fmla="*/ 1269384 h 1361472"/>
                <a:gd name="connsiteX514" fmla="*/ 1458009 w 1640088"/>
                <a:gd name="connsiteY514" fmla="*/ 1292839 h 1361472"/>
                <a:gd name="connsiteX515" fmla="*/ 1411275 w 1640088"/>
                <a:gd name="connsiteY515" fmla="*/ 1307087 h 1361472"/>
                <a:gd name="connsiteX516" fmla="*/ 1381323 w 1640088"/>
                <a:gd name="connsiteY516" fmla="*/ 1309114 h 1361472"/>
                <a:gd name="connsiteX517" fmla="*/ 1364669 w 1640088"/>
                <a:gd name="connsiteY517" fmla="*/ 1308702 h 1361472"/>
                <a:gd name="connsiteX518" fmla="*/ 1344278 w 1640088"/>
                <a:gd name="connsiteY518" fmla="*/ 1307151 h 1361472"/>
                <a:gd name="connsiteX519" fmla="*/ 1327497 w 1640088"/>
                <a:gd name="connsiteY519" fmla="*/ 1304478 h 1361472"/>
                <a:gd name="connsiteX520" fmla="*/ 1320532 w 1640088"/>
                <a:gd name="connsiteY520" fmla="*/ 1302838 h 1361472"/>
                <a:gd name="connsiteX521" fmla="*/ 1311033 w 1640088"/>
                <a:gd name="connsiteY521" fmla="*/ 1300666 h 1361472"/>
                <a:gd name="connsiteX522" fmla="*/ 1295328 w 1640088"/>
                <a:gd name="connsiteY522" fmla="*/ 1296443 h 1361472"/>
                <a:gd name="connsiteX523" fmla="*/ 1274938 w 1640088"/>
                <a:gd name="connsiteY523" fmla="*/ 1290097 h 1361472"/>
                <a:gd name="connsiteX524" fmla="*/ 1261007 w 1640088"/>
                <a:gd name="connsiteY524" fmla="*/ 1283119 h 1361472"/>
                <a:gd name="connsiteX525" fmla="*/ 1257650 w 1640088"/>
                <a:gd name="connsiteY525" fmla="*/ 1279890 h 1361472"/>
                <a:gd name="connsiteX526" fmla="*/ 1258853 w 1640088"/>
                <a:gd name="connsiteY526" fmla="*/ 1277281 h 1361472"/>
                <a:gd name="connsiteX527" fmla="*/ 1263983 w 1640088"/>
                <a:gd name="connsiteY527" fmla="*/ 1261975 h 1361472"/>
                <a:gd name="connsiteX528" fmla="*/ 1266262 w 1640088"/>
                <a:gd name="connsiteY528" fmla="*/ 1246853 h 1361472"/>
                <a:gd name="connsiteX529" fmla="*/ 1265883 w 1640088"/>
                <a:gd name="connsiteY529" fmla="*/ 1235974 h 1361472"/>
                <a:gd name="connsiteX530" fmla="*/ 1263223 w 1640088"/>
                <a:gd name="connsiteY530" fmla="*/ 1223436 h 1361472"/>
                <a:gd name="connsiteX531" fmla="*/ 1261070 w 1640088"/>
                <a:gd name="connsiteY531" fmla="*/ 1217724 h 1361472"/>
                <a:gd name="connsiteX532" fmla="*/ 1255307 w 1640088"/>
                <a:gd name="connsiteY532" fmla="*/ 1207947 h 1361472"/>
                <a:gd name="connsiteX533" fmla="*/ 1234664 w 1640088"/>
                <a:gd name="connsiteY533" fmla="*/ 1199018 h 1361472"/>
                <a:gd name="connsiteX534" fmla="*/ 1228712 w 1640088"/>
                <a:gd name="connsiteY534" fmla="*/ 1199613 h 1361472"/>
                <a:gd name="connsiteX535" fmla="*/ 1211360 w 1640088"/>
                <a:gd name="connsiteY535" fmla="*/ 1211657 h 1361472"/>
                <a:gd name="connsiteX536" fmla="*/ 1207245 w 1640088"/>
                <a:gd name="connsiteY536" fmla="*/ 1222448 h 1361472"/>
                <a:gd name="connsiteX537" fmla="*/ 1207497 w 1640088"/>
                <a:gd name="connsiteY537" fmla="*/ 1239925 h 1361472"/>
                <a:gd name="connsiteX538" fmla="*/ 1211044 w 1640088"/>
                <a:gd name="connsiteY538" fmla="*/ 1255301 h 1361472"/>
                <a:gd name="connsiteX539" fmla="*/ 1216173 w 1640088"/>
                <a:gd name="connsiteY539" fmla="*/ 1265578 h 1361472"/>
                <a:gd name="connsiteX540" fmla="*/ 1219592 w 1640088"/>
                <a:gd name="connsiteY540" fmla="*/ 1271353 h 1361472"/>
                <a:gd name="connsiteX541" fmla="*/ 1227065 w 1640088"/>
                <a:gd name="connsiteY541" fmla="*/ 1282473 h 1361472"/>
                <a:gd name="connsiteX542" fmla="*/ 1215476 w 1640088"/>
                <a:gd name="connsiteY542" fmla="*/ 1295239 h 1361472"/>
                <a:gd name="connsiteX543" fmla="*/ 1206548 w 1640088"/>
                <a:gd name="connsiteY543" fmla="*/ 1302781 h 1361472"/>
                <a:gd name="connsiteX544" fmla="*/ 1199139 w 1640088"/>
                <a:gd name="connsiteY544" fmla="*/ 1308284 h 1361472"/>
                <a:gd name="connsiteX545" fmla="*/ 1190400 w 1640088"/>
                <a:gd name="connsiteY545" fmla="*/ 1313901 h 1361472"/>
                <a:gd name="connsiteX546" fmla="*/ 1167096 w 1640088"/>
                <a:gd name="connsiteY546" fmla="*/ 1326889 h 1361472"/>
                <a:gd name="connsiteX547" fmla="*/ 1155698 w 1640088"/>
                <a:gd name="connsiteY547" fmla="*/ 1331176 h 1361472"/>
                <a:gd name="connsiteX548" fmla="*/ 1145819 w 1640088"/>
                <a:gd name="connsiteY548" fmla="*/ 1333519 h 1361472"/>
                <a:gd name="connsiteX549" fmla="*/ 1130179 w 1640088"/>
                <a:gd name="connsiteY549" fmla="*/ 1335115 h 1361472"/>
                <a:gd name="connsiteX550" fmla="*/ 1124416 w 1640088"/>
                <a:gd name="connsiteY550" fmla="*/ 1335286 h 1361472"/>
                <a:gd name="connsiteX551" fmla="*/ 1112638 w 1640088"/>
                <a:gd name="connsiteY551" fmla="*/ 1334779 h 1361472"/>
                <a:gd name="connsiteX552" fmla="*/ 1055013 w 1640088"/>
                <a:gd name="connsiteY552" fmla="*/ 1320822 h 1361472"/>
                <a:gd name="connsiteX553" fmla="*/ 1038105 w 1640088"/>
                <a:gd name="connsiteY553" fmla="*/ 1312368 h 1361472"/>
                <a:gd name="connsiteX554" fmla="*/ 1032596 w 1640088"/>
                <a:gd name="connsiteY554" fmla="*/ 1307442 h 1361472"/>
                <a:gd name="connsiteX555" fmla="*/ 1024870 w 1640088"/>
                <a:gd name="connsiteY555" fmla="*/ 1295879 h 1361472"/>
                <a:gd name="connsiteX556" fmla="*/ 1016322 w 1640088"/>
                <a:gd name="connsiteY556" fmla="*/ 1280738 h 1361472"/>
                <a:gd name="connsiteX557" fmla="*/ 1014421 w 1640088"/>
                <a:gd name="connsiteY557" fmla="*/ 1275659 h 1361472"/>
                <a:gd name="connsiteX558" fmla="*/ 1013535 w 1640088"/>
                <a:gd name="connsiteY558" fmla="*/ 1272474 h 1361472"/>
                <a:gd name="connsiteX559" fmla="*/ 1013598 w 1640088"/>
                <a:gd name="connsiteY559" fmla="*/ 1248860 h 1361472"/>
                <a:gd name="connsiteX560" fmla="*/ 1025187 w 1640088"/>
                <a:gd name="connsiteY560" fmla="*/ 1250558 h 1361472"/>
                <a:gd name="connsiteX561" fmla="*/ 1034305 w 1640088"/>
                <a:gd name="connsiteY561" fmla="*/ 1251140 h 1361472"/>
                <a:gd name="connsiteX562" fmla="*/ 1035065 w 1640088"/>
                <a:gd name="connsiteY562" fmla="*/ 1251140 h 1361472"/>
                <a:gd name="connsiteX563" fmla="*/ 1042221 w 1640088"/>
                <a:gd name="connsiteY563" fmla="*/ 1250494 h 1361472"/>
                <a:gd name="connsiteX564" fmla="*/ 1061851 w 1640088"/>
                <a:gd name="connsiteY564" fmla="*/ 1246125 h 1361472"/>
                <a:gd name="connsiteX565" fmla="*/ 1080785 w 1640088"/>
                <a:gd name="connsiteY565" fmla="*/ 1238817 h 1361472"/>
                <a:gd name="connsiteX566" fmla="*/ 1094464 w 1640088"/>
                <a:gd name="connsiteY566" fmla="*/ 1231687 h 1361472"/>
                <a:gd name="connsiteX567" fmla="*/ 1107825 w 1640088"/>
                <a:gd name="connsiteY567" fmla="*/ 1221593 h 1361472"/>
                <a:gd name="connsiteX568" fmla="*/ 1115234 w 1640088"/>
                <a:gd name="connsiteY568" fmla="*/ 1210271 h 1361472"/>
                <a:gd name="connsiteX569" fmla="*/ 1120300 w 1640088"/>
                <a:gd name="connsiteY569" fmla="*/ 1196245 h 1361472"/>
                <a:gd name="connsiteX570" fmla="*/ 1120997 w 1640088"/>
                <a:gd name="connsiteY570" fmla="*/ 1188139 h 1361472"/>
                <a:gd name="connsiteX571" fmla="*/ 1120870 w 1640088"/>
                <a:gd name="connsiteY571" fmla="*/ 1186030 h 1361472"/>
                <a:gd name="connsiteX572" fmla="*/ 1120110 w 1640088"/>
                <a:gd name="connsiteY572" fmla="*/ 1180958 h 1361472"/>
                <a:gd name="connsiteX573" fmla="*/ 1117450 w 1640088"/>
                <a:gd name="connsiteY573" fmla="*/ 1174740 h 1361472"/>
                <a:gd name="connsiteX574" fmla="*/ 1116121 w 1640088"/>
                <a:gd name="connsiteY574" fmla="*/ 1173061 h 1361472"/>
                <a:gd name="connsiteX575" fmla="*/ 1112891 w 1640088"/>
                <a:gd name="connsiteY575" fmla="*/ 1169458 h 1361472"/>
                <a:gd name="connsiteX576" fmla="*/ 1101619 w 1640088"/>
                <a:gd name="connsiteY576" fmla="*/ 1163474 h 1361472"/>
                <a:gd name="connsiteX577" fmla="*/ 1090854 w 1640088"/>
                <a:gd name="connsiteY577" fmla="*/ 1161359 h 1361472"/>
                <a:gd name="connsiteX578" fmla="*/ 1086865 w 1640088"/>
                <a:gd name="connsiteY578" fmla="*/ 1161175 h 1361472"/>
                <a:gd name="connsiteX579" fmla="*/ 1083445 w 1640088"/>
                <a:gd name="connsiteY579" fmla="*/ 1161359 h 1361472"/>
                <a:gd name="connsiteX580" fmla="*/ 1076099 w 1640088"/>
                <a:gd name="connsiteY580" fmla="*/ 1162771 h 1361472"/>
                <a:gd name="connsiteX581" fmla="*/ 1069894 w 1640088"/>
                <a:gd name="connsiteY581" fmla="*/ 1164734 h 1361472"/>
                <a:gd name="connsiteX582" fmla="*/ 1048744 w 1640088"/>
                <a:gd name="connsiteY582" fmla="*/ 1174740 h 1361472"/>
                <a:gd name="connsiteX583" fmla="*/ 1026960 w 1640088"/>
                <a:gd name="connsiteY583" fmla="*/ 1189051 h 1361472"/>
                <a:gd name="connsiteX584" fmla="*/ 1007076 w 1640088"/>
                <a:gd name="connsiteY584" fmla="*/ 1205395 h 1361472"/>
                <a:gd name="connsiteX585" fmla="*/ 999098 w 1640088"/>
                <a:gd name="connsiteY585" fmla="*/ 1214780 h 1361472"/>
                <a:gd name="connsiteX586" fmla="*/ 996501 w 1640088"/>
                <a:gd name="connsiteY586" fmla="*/ 1213355 h 1361472"/>
                <a:gd name="connsiteX587" fmla="*/ 993398 w 1640088"/>
                <a:gd name="connsiteY587" fmla="*/ 1210537 h 1361472"/>
                <a:gd name="connsiteX588" fmla="*/ 983519 w 1640088"/>
                <a:gd name="connsiteY588" fmla="*/ 1194750 h 1361472"/>
                <a:gd name="connsiteX589" fmla="*/ 982696 w 1640088"/>
                <a:gd name="connsiteY589" fmla="*/ 1192369 h 1361472"/>
                <a:gd name="connsiteX590" fmla="*/ 981683 w 1640088"/>
                <a:gd name="connsiteY590" fmla="*/ 1187233 h 1361472"/>
                <a:gd name="connsiteX591" fmla="*/ 981683 w 1640088"/>
                <a:gd name="connsiteY591" fmla="*/ 1187233 h 1361472"/>
                <a:gd name="connsiteX592" fmla="*/ 982316 w 1640088"/>
                <a:gd name="connsiteY592" fmla="*/ 1191026 h 1361472"/>
                <a:gd name="connsiteX593" fmla="*/ 982507 w 1640088"/>
                <a:gd name="connsiteY593" fmla="*/ 1168337 h 1361472"/>
                <a:gd name="connsiteX594" fmla="*/ 983203 w 1640088"/>
                <a:gd name="connsiteY594" fmla="*/ 1160859 h 1361472"/>
                <a:gd name="connsiteX595" fmla="*/ 986496 w 1640088"/>
                <a:gd name="connsiteY595" fmla="*/ 1146218 h 1361472"/>
                <a:gd name="connsiteX596" fmla="*/ 999034 w 1640088"/>
                <a:gd name="connsiteY596" fmla="*/ 1122307 h 1361472"/>
                <a:gd name="connsiteX597" fmla="*/ 1005367 w 1640088"/>
                <a:gd name="connsiteY597" fmla="*/ 1111542 h 1361472"/>
                <a:gd name="connsiteX598" fmla="*/ 1012902 w 1640088"/>
                <a:gd name="connsiteY598" fmla="*/ 1100270 h 1361472"/>
                <a:gd name="connsiteX599" fmla="*/ 1021641 w 1640088"/>
                <a:gd name="connsiteY599" fmla="*/ 1089689 h 1361472"/>
                <a:gd name="connsiteX600" fmla="*/ 1032722 w 1640088"/>
                <a:gd name="connsiteY600" fmla="*/ 1079063 h 1361472"/>
                <a:gd name="connsiteX601" fmla="*/ 1057989 w 1640088"/>
                <a:gd name="connsiteY601" fmla="*/ 1061224 h 1361472"/>
                <a:gd name="connsiteX602" fmla="*/ 1084522 w 1640088"/>
                <a:gd name="connsiteY602" fmla="*/ 1045792 h 1361472"/>
                <a:gd name="connsiteX603" fmla="*/ 1093071 w 1640088"/>
                <a:gd name="connsiteY603" fmla="*/ 1042208 h 1361472"/>
                <a:gd name="connsiteX604" fmla="*/ 1096870 w 1640088"/>
                <a:gd name="connsiteY604" fmla="*/ 1044241 h 1361472"/>
                <a:gd name="connsiteX605" fmla="*/ 1115614 w 1640088"/>
                <a:gd name="connsiteY605" fmla="*/ 1050244 h 1361472"/>
                <a:gd name="connsiteX606" fmla="*/ 1129609 w 1640088"/>
                <a:gd name="connsiteY606" fmla="*/ 1051200 h 1361472"/>
                <a:gd name="connsiteX607" fmla="*/ 1143667 w 1640088"/>
                <a:gd name="connsiteY607" fmla="*/ 1050371 h 1361472"/>
                <a:gd name="connsiteX608" fmla="*/ 1160764 w 1640088"/>
                <a:gd name="connsiteY608" fmla="*/ 1047489 h 1361472"/>
                <a:gd name="connsiteX609" fmla="*/ 1166844 w 1640088"/>
                <a:gd name="connsiteY609" fmla="*/ 1045026 h 1361472"/>
                <a:gd name="connsiteX610" fmla="*/ 1169123 w 1640088"/>
                <a:gd name="connsiteY610" fmla="*/ 1043823 h 1361472"/>
                <a:gd name="connsiteX611" fmla="*/ 1173239 w 1640088"/>
                <a:gd name="connsiteY611" fmla="*/ 1040511 h 1361472"/>
                <a:gd name="connsiteX612" fmla="*/ 1176785 w 1640088"/>
                <a:gd name="connsiteY612" fmla="*/ 1035230 h 1361472"/>
                <a:gd name="connsiteX613" fmla="*/ 1178685 w 1640088"/>
                <a:gd name="connsiteY613" fmla="*/ 1027751 h 1361472"/>
                <a:gd name="connsiteX614" fmla="*/ 1178178 w 1640088"/>
                <a:gd name="connsiteY614" fmla="*/ 1022058 h 1361472"/>
                <a:gd name="connsiteX615" fmla="*/ 1175962 w 1640088"/>
                <a:gd name="connsiteY615" fmla="*/ 1016916 h 1361472"/>
                <a:gd name="connsiteX616" fmla="*/ 1175012 w 1640088"/>
                <a:gd name="connsiteY616" fmla="*/ 1015713 h 1361472"/>
                <a:gd name="connsiteX617" fmla="*/ 1170579 w 1640088"/>
                <a:gd name="connsiteY617" fmla="*/ 1011616 h 1361472"/>
                <a:gd name="connsiteX618" fmla="*/ 1166844 w 1640088"/>
                <a:gd name="connsiteY618" fmla="*/ 1009564 h 1361472"/>
                <a:gd name="connsiteX619" fmla="*/ 1162347 w 1640088"/>
                <a:gd name="connsiteY619" fmla="*/ 1007969 h 1361472"/>
                <a:gd name="connsiteX620" fmla="*/ 1153545 w 1640088"/>
                <a:gd name="connsiteY620" fmla="*/ 1006474 h 1361472"/>
                <a:gd name="connsiteX621" fmla="*/ 1145567 w 1640088"/>
                <a:gd name="connsiteY621" fmla="*/ 1005689 h 1361472"/>
                <a:gd name="connsiteX622" fmla="*/ 1140691 w 1640088"/>
                <a:gd name="connsiteY622" fmla="*/ 1005334 h 1361472"/>
                <a:gd name="connsiteX623" fmla="*/ 1138157 w 1640088"/>
                <a:gd name="connsiteY623" fmla="*/ 1005252 h 1361472"/>
                <a:gd name="connsiteX624" fmla="*/ 1128722 w 1640088"/>
                <a:gd name="connsiteY624" fmla="*/ 1006063 h 1361472"/>
                <a:gd name="connsiteX625" fmla="*/ 1115171 w 1640088"/>
                <a:gd name="connsiteY625" fmla="*/ 1008652 h 1361472"/>
                <a:gd name="connsiteX626" fmla="*/ 1102126 w 1640088"/>
                <a:gd name="connsiteY626" fmla="*/ 1013168 h 1361472"/>
                <a:gd name="connsiteX627" fmla="*/ 1101683 w 1640088"/>
                <a:gd name="connsiteY627" fmla="*/ 1013313 h 1361472"/>
                <a:gd name="connsiteX628" fmla="*/ 1098136 w 1640088"/>
                <a:gd name="connsiteY628" fmla="*/ 1011059 h 1361472"/>
                <a:gd name="connsiteX629" fmla="*/ 1085092 w 1640088"/>
                <a:gd name="connsiteY629" fmla="*/ 998027 h 1361472"/>
                <a:gd name="connsiteX630" fmla="*/ 1080596 w 1640088"/>
                <a:gd name="connsiteY630" fmla="*/ 991130 h 1361472"/>
                <a:gd name="connsiteX631" fmla="*/ 1079329 w 1640088"/>
                <a:gd name="connsiteY631" fmla="*/ 987021 h 1361472"/>
                <a:gd name="connsiteX632" fmla="*/ 1079076 w 1640088"/>
                <a:gd name="connsiteY632" fmla="*/ 968138 h 1361472"/>
                <a:gd name="connsiteX633" fmla="*/ 1084205 w 1640088"/>
                <a:gd name="connsiteY633" fmla="*/ 948121 h 1361472"/>
                <a:gd name="connsiteX634" fmla="*/ 1093894 w 1640088"/>
                <a:gd name="connsiteY634" fmla="*/ 930865 h 1361472"/>
                <a:gd name="connsiteX635" fmla="*/ 1109725 w 1640088"/>
                <a:gd name="connsiteY635" fmla="*/ 912678 h 1361472"/>
                <a:gd name="connsiteX636" fmla="*/ 1128976 w 1640088"/>
                <a:gd name="connsiteY636" fmla="*/ 895568 h 1361472"/>
                <a:gd name="connsiteX637" fmla="*/ 1141260 w 1640088"/>
                <a:gd name="connsiteY637" fmla="*/ 887184 h 1361472"/>
                <a:gd name="connsiteX638" fmla="*/ 1152912 w 1640088"/>
                <a:gd name="connsiteY638" fmla="*/ 881136 h 1361472"/>
                <a:gd name="connsiteX639" fmla="*/ 1156141 w 1640088"/>
                <a:gd name="connsiteY639" fmla="*/ 881820 h 1361472"/>
                <a:gd name="connsiteX640" fmla="*/ 1174886 w 1640088"/>
                <a:gd name="connsiteY640" fmla="*/ 883657 h 1361472"/>
                <a:gd name="connsiteX641" fmla="*/ 1181915 w 1640088"/>
                <a:gd name="connsiteY641" fmla="*/ 883802 h 1361472"/>
                <a:gd name="connsiteX642" fmla="*/ 1186094 w 1640088"/>
                <a:gd name="connsiteY642" fmla="*/ 883720 h 1361472"/>
                <a:gd name="connsiteX643" fmla="*/ 1195656 w 1640088"/>
                <a:gd name="connsiteY643" fmla="*/ 882536 h 1361472"/>
                <a:gd name="connsiteX644" fmla="*/ 1202432 w 1640088"/>
                <a:gd name="connsiteY644" fmla="*/ 879990 h 1361472"/>
                <a:gd name="connsiteX645" fmla="*/ 1208637 w 1640088"/>
                <a:gd name="connsiteY645" fmla="*/ 875621 h 1361472"/>
                <a:gd name="connsiteX646" fmla="*/ 1212247 w 1640088"/>
                <a:gd name="connsiteY646" fmla="*/ 869136 h 1361472"/>
                <a:gd name="connsiteX647" fmla="*/ 1210790 w 1640088"/>
                <a:gd name="connsiteY647" fmla="*/ 858783 h 1361472"/>
                <a:gd name="connsiteX648" fmla="*/ 1195529 w 1640088"/>
                <a:gd name="connsiteY648" fmla="*/ 850677 h 1361472"/>
                <a:gd name="connsiteX649" fmla="*/ 1180205 w 1640088"/>
                <a:gd name="connsiteY649" fmla="*/ 849329 h 1361472"/>
                <a:gd name="connsiteX650" fmla="*/ 1179508 w 1640088"/>
                <a:gd name="connsiteY650" fmla="*/ 849329 h 1361472"/>
                <a:gd name="connsiteX651" fmla="*/ 1157345 w 1640088"/>
                <a:gd name="connsiteY651" fmla="*/ 853293 h 1361472"/>
                <a:gd name="connsiteX652" fmla="*/ 1156078 w 1640088"/>
                <a:gd name="connsiteY652" fmla="*/ 852938 h 1361472"/>
                <a:gd name="connsiteX653" fmla="*/ 1144363 w 1640088"/>
                <a:gd name="connsiteY653" fmla="*/ 846042 h 1361472"/>
                <a:gd name="connsiteX654" fmla="*/ 1134105 w 1640088"/>
                <a:gd name="connsiteY654" fmla="*/ 837487 h 1361472"/>
                <a:gd name="connsiteX655" fmla="*/ 1132395 w 1640088"/>
                <a:gd name="connsiteY655" fmla="*/ 834751 h 1361472"/>
                <a:gd name="connsiteX656" fmla="*/ 1131319 w 1640088"/>
                <a:gd name="connsiteY656" fmla="*/ 831021 h 1361472"/>
                <a:gd name="connsiteX657" fmla="*/ 1131192 w 1640088"/>
                <a:gd name="connsiteY657" fmla="*/ 821726 h 1361472"/>
                <a:gd name="connsiteX658" fmla="*/ 1134295 w 1640088"/>
                <a:gd name="connsiteY658" fmla="*/ 806084 h 1361472"/>
                <a:gd name="connsiteX659" fmla="*/ 1141577 w 1640088"/>
                <a:gd name="connsiteY659" fmla="*/ 793324 h 1361472"/>
                <a:gd name="connsiteX660" fmla="*/ 1144996 w 1640088"/>
                <a:gd name="connsiteY660" fmla="*/ 789721 h 1361472"/>
                <a:gd name="connsiteX661" fmla="*/ 1153545 w 1640088"/>
                <a:gd name="connsiteY661" fmla="*/ 784934 h 1361472"/>
                <a:gd name="connsiteX662" fmla="*/ 1154622 w 1640088"/>
                <a:gd name="connsiteY662" fmla="*/ 784523 h 1361472"/>
                <a:gd name="connsiteX663" fmla="*/ 1161587 w 1640088"/>
                <a:gd name="connsiteY663" fmla="*/ 784788 h 1361472"/>
                <a:gd name="connsiteX664" fmla="*/ 1164310 w 1640088"/>
                <a:gd name="connsiteY664" fmla="*/ 784725 h 1361472"/>
                <a:gd name="connsiteX665" fmla="*/ 1173492 w 1640088"/>
                <a:gd name="connsiteY665" fmla="*/ 783376 h 1361472"/>
                <a:gd name="connsiteX666" fmla="*/ 1186601 w 1640088"/>
                <a:gd name="connsiteY666" fmla="*/ 772047 h 1361472"/>
                <a:gd name="connsiteX667" fmla="*/ 1186411 w 1640088"/>
                <a:gd name="connsiteY667" fmla="*/ 765481 h 1361472"/>
                <a:gd name="connsiteX668" fmla="*/ 1185081 w 1640088"/>
                <a:gd name="connsiteY668" fmla="*/ 762606 h 1361472"/>
                <a:gd name="connsiteX669" fmla="*/ 1180521 w 1640088"/>
                <a:gd name="connsiteY669" fmla="*/ 758351 h 1361472"/>
                <a:gd name="connsiteX670" fmla="*/ 1170453 w 1640088"/>
                <a:gd name="connsiteY670" fmla="*/ 756058 h 1361472"/>
                <a:gd name="connsiteX671" fmla="*/ 1170073 w 1640088"/>
                <a:gd name="connsiteY671" fmla="*/ 756039 h 1361472"/>
                <a:gd name="connsiteX672" fmla="*/ 1162410 w 1640088"/>
                <a:gd name="connsiteY672" fmla="*/ 757097 h 1361472"/>
                <a:gd name="connsiteX673" fmla="*/ 1160954 w 1640088"/>
                <a:gd name="connsiteY673" fmla="*/ 757318 h 1361472"/>
                <a:gd name="connsiteX674" fmla="*/ 1153229 w 1640088"/>
                <a:gd name="connsiteY674" fmla="*/ 755969 h 1361472"/>
                <a:gd name="connsiteX675" fmla="*/ 1140943 w 1640088"/>
                <a:gd name="connsiteY675" fmla="*/ 752860 h 1361472"/>
                <a:gd name="connsiteX676" fmla="*/ 1139614 w 1640088"/>
                <a:gd name="connsiteY676" fmla="*/ 752176 h 1361472"/>
                <a:gd name="connsiteX677" fmla="*/ 1134801 w 1640088"/>
                <a:gd name="connsiteY677" fmla="*/ 747788 h 1361472"/>
                <a:gd name="connsiteX678" fmla="*/ 1129229 w 1640088"/>
                <a:gd name="connsiteY678" fmla="*/ 738492 h 1361472"/>
                <a:gd name="connsiteX679" fmla="*/ 1128342 w 1640088"/>
                <a:gd name="connsiteY679" fmla="*/ 736168 h 1361472"/>
                <a:gd name="connsiteX680" fmla="*/ 1130875 w 1640088"/>
                <a:gd name="connsiteY680" fmla="*/ 734059 h 1361472"/>
                <a:gd name="connsiteX681" fmla="*/ 1147276 w 1640088"/>
                <a:gd name="connsiteY681" fmla="*/ 716721 h 1361472"/>
                <a:gd name="connsiteX682" fmla="*/ 1149999 w 1640088"/>
                <a:gd name="connsiteY682" fmla="*/ 713130 h 1361472"/>
                <a:gd name="connsiteX683" fmla="*/ 1155191 w 1640088"/>
                <a:gd name="connsiteY683" fmla="*/ 706095 h 1361472"/>
                <a:gd name="connsiteX684" fmla="*/ 1161587 w 1640088"/>
                <a:gd name="connsiteY684" fmla="*/ 695172 h 1361472"/>
                <a:gd name="connsiteX685" fmla="*/ 1167540 w 1640088"/>
                <a:gd name="connsiteY685" fmla="*/ 677903 h 1361472"/>
                <a:gd name="connsiteX686" fmla="*/ 1167287 w 1640088"/>
                <a:gd name="connsiteY686" fmla="*/ 669215 h 1361472"/>
                <a:gd name="connsiteX687" fmla="*/ 1164564 w 1640088"/>
                <a:gd name="connsiteY687" fmla="*/ 663111 h 1361472"/>
                <a:gd name="connsiteX688" fmla="*/ 1158991 w 1640088"/>
                <a:gd name="connsiteY688" fmla="*/ 657741 h 1361472"/>
                <a:gd name="connsiteX689" fmla="*/ 1151772 w 1640088"/>
                <a:gd name="connsiteY689" fmla="*/ 654632 h 1361472"/>
                <a:gd name="connsiteX690" fmla="*/ 1147276 w 1640088"/>
                <a:gd name="connsiteY690" fmla="*/ 654036 h 1361472"/>
                <a:gd name="connsiteX691" fmla="*/ 1139424 w 1640088"/>
                <a:gd name="connsiteY691" fmla="*/ 655069 h 1361472"/>
                <a:gd name="connsiteX692" fmla="*/ 1131508 w 1640088"/>
                <a:gd name="connsiteY692" fmla="*/ 658450 h 1361472"/>
                <a:gd name="connsiteX693" fmla="*/ 1127266 w 1640088"/>
                <a:gd name="connsiteY693" fmla="*/ 661268 h 1361472"/>
                <a:gd name="connsiteX694" fmla="*/ 1119603 w 1640088"/>
                <a:gd name="connsiteY694" fmla="*/ 668246 h 1361472"/>
                <a:gd name="connsiteX695" fmla="*/ 1106115 w 1640088"/>
                <a:gd name="connsiteY695" fmla="*/ 688960 h 1361472"/>
                <a:gd name="connsiteX696" fmla="*/ 1101176 w 1640088"/>
                <a:gd name="connsiteY696" fmla="*/ 701992 h 1361472"/>
                <a:gd name="connsiteX697" fmla="*/ 1098959 w 1640088"/>
                <a:gd name="connsiteY697" fmla="*/ 713840 h 1361472"/>
                <a:gd name="connsiteX698" fmla="*/ 1098010 w 1640088"/>
                <a:gd name="connsiteY698" fmla="*/ 722439 h 1361472"/>
                <a:gd name="connsiteX699" fmla="*/ 1094907 w 1640088"/>
                <a:gd name="connsiteY699" fmla="*/ 724111 h 1361472"/>
                <a:gd name="connsiteX700" fmla="*/ 1080279 w 1640088"/>
                <a:gd name="connsiteY700" fmla="*/ 728835 h 1361472"/>
                <a:gd name="connsiteX701" fmla="*/ 1074327 w 1640088"/>
                <a:gd name="connsiteY701" fmla="*/ 729164 h 1361472"/>
                <a:gd name="connsiteX702" fmla="*/ 1070907 w 1640088"/>
                <a:gd name="connsiteY702" fmla="*/ 729063 h 1361472"/>
                <a:gd name="connsiteX703" fmla="*/ 1042411 w 1640088"/>
                <a:gd name="connsiteY703" fmla="*/ 722294 h 1361472"/>
                <a:gd name="connsiteX704" fmla="*/ 1025884 w 1640088"/>
                <a:gd name="connsiteY704" fmla="*/ 713694 h 1361472"/>
                <a:gd name="connsiteX705" fmla="*/ 1015435 w 1640088"/>
                <a:gd name="connsiteY705" fmla="*/ 703195 h 1361472"/>
                <a:gd name="connsiteX706" fmla="*/ 1010939 w 1640088"/>
                <a:gd name="connsiteY706" fmla="*/ 696711 h 1361472"/>
                <a:gd name="connsiteX707" fmla="*/ 1007773 w 1640088"/>
                <a:gd name="connsiteY707" fmla="*/ 690872 h 1361472"/>
                <a:gd name="connsiteX708" fmla="*/ 1004036 w 1640088"/>
                <a:gd name="connsiteY708" fmla="*/ 679037 h 1361472"/>
                <a:gd name="connsiteX709" fmla="*/ 1003593 w 1640088"/>
                <a:gd name="connsiteY709" fmla="*/ 675142 h 1361472"/>
                <a:gd name="connsiteX710" fmla="*/ 1014042 w 1640088"/>
                <a:gd name="connsiteY710" fmla="*/ 668601 h 1361472"/>
                <a:gd name="connsiteX711" fmla="*/ 1024743 w 1640088"/>
                <a:gd name="connsiteY711" fmla="*/ 657956 h 1361472"/>
                <a:gd name="connsiteX712" fmla="*/ 1034749 w 1640088"/>
                <a:gd name="connsiteY712" fmla="*/ 642866 h 1361472"/>
                <a:gd name="connsiteX713" fmla="*/ 1039688 w 1640088"/>
                <a:gd name="connsiteY713" fmla="*/ 632721 h 1361472"/>
                <a:gd name="connsiteX714" fmla="*/ 1044944 w 1640088"/>
                <a:gd name="connsiteY714" fmla="*/ 619278 h 1361472"/>
                <a:gd name="connsiteX715" fmla="*/ 1047603 w 1640088"/>
                <a:gd name="connsiteY715" fmla="*/ 606372 h 1361472"/>
                <a:gd name="connsiteX716" fmla="*/ 1046274 w 1640088"/>
                <a:gd name="connsiteY716" fmla="*/ 592371 h 1361472"/>
                <a:gd name="connsiteX717" fmla="*/ 1037029 w 1640088"/>
                <a:gd name="connsiteY717" fmla="*/ 580789 h 1361472"/>
                <a:gd name="connsiteX718" fmla="*/ 1031520 w 1640088"/>
                <a:gd name="connsiteY718" fmla="*/ 578554 h 1361472"/>
                <a:gd name="connsiteX719" fmla="*/ 1025567 w 1640088"/>
                <a:gd name="connsiteY719" fmla="*/ 577826 h 1361472"/>
                <a:gd name="connsiteX720" fmla="*/ 1024997 w 1640088"/>
                <a:gd name="connsiteY720" fmla="*/ 577806 h 1361472"/>
                <a:gd name="connsiteX721" fmla="*/ 1019488 w 1640088"/>
                <a:gd name="connsiteY721" fmla="*/ 578674 h 1361472"/>
                <a:gd name="connsiteX722" fmla="*/ 1013852 w 1640088"/>
                <a:gd name="connsiteY722" fmla="*/ 580852 h 1361472"/>
                <a:gd name="connsiteX723" fmla="*/ 1003087 w 1640088"/>
                <a:gd name="connsiteY723" fmla="*/ 589116 h 1361472"/>
                <a:gd name="connsiteX724" fmla="*/ 996564 w 1640088"/>
                <a:gd name="connsiteY724" fmla="*/ 597007 h 1361472"/>
                <a:gd name="connsiteX725" fmla="*/ 988395 w 1640088"/>
                <a:gd name="connsiteY725" fmla="*/ 609481 h 1361472"/>
                <a:gd name="connsiteX726" fmla="*/ 985673 w 1640088"/>
                <a:gd name="connsiteY726" fmla="*/ 616048 h 1361472"/>
                <a:gd name="connsiteX727" fmla="*/ 984659 w 1640088"/>
                <a:gd name="connsiteY727" fmla="*/ 618841 h 1361472"/>
                <a:gd name="connsiteX728" fmla="*/ 982380 w 1640088"/>
                <a:gd name="connsiteY728" fmla="*/ 624970 h 1361472"/>
                <a:gd name="connsiteX729" fmla="*/ 978960 w 1640088"/>
                <a:gd name="connsiteY729" fmla="*/ 635907 h 1361472"/>
                <a:gd name="connsiteX730" fmla="*/ 976554 w 1640088"/>
                <a:gd name="connsiteY730" fmla="*/ 650490 h 1361472"/>
                <a:gd name="connsiteX731" fmla="*/ 976047 w 1640088"/>
                <a:gd name="connsiteY731" fmla="*/ 655778 h 1361472"/>
                <a:gd name="connsiteX732" fmla="*/ 971551 w 1640088"/>
                <a:gd name="connsiteY732" fmla="*/ 656753 h 1361472"/>
                <a:gd name="connsiteX733" fmla="*/ 960090 w 1640088"/>
                <a:gd name="connsiteY733" fmla="*/ 657519 h 1361472"/>
                <a:gd name="connsiteX734" fmla="*/ 955340 w 1640088"/>
                <a:gd name="connsiteY734" fmla="*/ 657393 h 1361472"/>
                <a:gd name="connsiteX735" fmla="*/ 936722 w 1640088"/>
                <a:gd name="connsiteY735" fmla="*/ 652732 h 1361472"/>
                <a:gd name="connsiteX736" fmla="*/ 925325 w 1640088"/>
                <a:gd name="connsiteY736" fmla="*/ 646621 h 1361472"/>
                <a:gd name="connsiteX737" fmla="*/ 922285 w 1640088"/>
                <a:gd name="connsiteY737" fmla="*/ 644506 h 1361472"/>
                <a:gd name="connsiteX738" fmla="*/ 922285 w 1640088"/>
                <a:gd name="connsiteY738" fmla="*/ 644506 h 1361472"/>
                <a:gd name="connsiteX739" fmla="*/ 923741 w 1640088"/>
                <a:gd name="connsiteY739" fmla="*/ 645481 h 1361472"/>
                <a:gd name="connsiteX740" fmla="*/ 906391 w 1640088"/>
                <a:gd name="connsiteY740" fmla="*/ 629574 h 1361472"/>
                <a:gd name="connsiteX741" fmla="*/ 897145 w 1640088"/>
                <a:gd name="connsiteY741" fmla="*/ 615611 h 1361472"/>
                <a:gd name="connsiteX742" fmla="*/ 895562 w 1640088"/>
                <a:gd name="connsiteY742" fmla="*/ 610533 h 1361472"/>
                <a:gd name="connsiteX743" fmla="*/ 895436 w 1640088"/>
                <a:gd name="connsiteY743" fmla="*/ 609133 h 1361472"/>
                <a:gd name="connsiteX744" fmla="*/ 898728 w 1640088"/>
                <a:gd name="connsiteY744" fmla="*/ 606017 h 1361472"/>
                <a:gd name="connsiteX745" fmla="*/ 907150 w 1640088"/>
                <a:gd name="connsiteY745" fmla="*/ 596595 h 1361472"/>
                <a:gd name="connsiteX746" fmla="*/ 922474 w 1640088"/>
                <a:gd name="connsiteY746" fmla="*/ 573330 h 1361472"/>
                <a:gd name="connsiteX747" fmla="*/ 930137 w 1640088"/>
                <a:gd name="connsiteY747" fmla="*/ 548658 h 1361472"/>
                <a:gd name="connsiteX748" fmla="*/ 930707 w 1640088"/>
                <a:gd name="connsiteY748" fmla="*/ 533935 h 1361472"/>
                <a:gd name="connsiteX749" fmla="*/ 927731 w 1640088"/>
                <a:gd name="connsiteY749" fmla="*/ 524431 h 1361472"/>
                <a:gd name="connsiteX750" fmla="*/ 923108 w 1640088"/>
                <a:gd name="connsiteY750" fmla="*/ 517591 h 1361472"/>
                <a:gd name="connsiteX751" fmla="*/ 920955 w 1640088"/>
                <a:gd name="connsiteY751" fmla="*/ 515907 h 1361472"/>
                <a:gd name="connsiteX752" fmla="*/ 915319 w 1640088"/>
                <a:gd name="connsiteY752" fmla="*/ 512659 h 1361472"/>
                <a:gd name="connsiteX753" fmla="*/ 907593 w 1640088"/>
                <a:gd name="connsiteY753" fmla="*/ 510486 h 1361472"/>
                <a:gd name="connsiteX754" fmla="*/ 903351 w 1640088"/>
                <a:gd name="connsiteY754" fmla="*/ 510151 h 1361472"/>
                <a:gd name="connsiteX755" fmla="*/ 898602 w 1640088"/>
                <a:gd name="connsiteY755" fmla="*/ 510670 h 1361472"/>
                <a:gd name="connsiteX756" fmla="*/ 890052 w 1640088"/>
                <a:gd name="connsiteY756" fmla="*/ 514564 h 1361472"/>
                <a:gd name="connsiteX757" fmla="*/ 878274 w 1640088"/>
                <a:gd name="connsiteY757" fmla="*/ 528179 h 1361472"/>
                <a:gd name="connsiteX758" fmla="*/ 874285 w 1640088"/>
                <a:gd name="connsiteY758" fmla="*/ 536893 h 1361472"/>
                <a:gd name="connsiteX759" fmla="*/ 870169 w 1640088"/>
                <a:gd name="connsiteY759" fmla="*/ 549855 h 1361472"/>
                <a:gd name="connsiteX760" fmla="*/ 868079 w 1640088"/>
                <a:gd name="connsiteY760" fmla="*/ 562539 h 1361472"/>
                <a:gd name="connsiteX761" fmla="*/ 866623 w 1640088"/>
                <a:gd name="connsiteY761" fmla="*/ 589116 h 1361472"/>
                <a:gd name="connsiteX762" fmla="*/ 866496 w 1640088"/>
                <a:gd name="connsiteY762" fmla="*/ 593112 h 1361472"/>
                <a:gd name="connsiteX763" fmla="*/ 850222 w 1640088"/>
                <a:gd name="connsiteY763" fmla="*/ 603060 h 1361472"/>
                <a:gd name="connsiteX764" fmla="*/ 832808 w 1640088"/>
                <a:gd name="connsiteY764" fmla="*/ 608570 h 1361472"/>
                <a:gd name="connsiteX765" fmla="*/ 823562 w 1640088"/>
                <a:gd name="connsiteY765" fmla="*/ 609045 h 1361472"/>
                <a:gd name="connsiteX766" fmla="*/ 809631 w 1640088"/>
                <a:gd name="connsiteY766" fmla="*/ 608335 h 1361472"/>
                <a:gd name="connsiteX767" fmla="*/ 794623 w 1640088"/>
                <a:gd name="connsiteY767" fmla="*/ 604821 h 1361472"/>
                <a:gd name="connsiteX768" fmla="*/ 788417 w 1640088"/>
                <a:gd name="connsiteY768" fmla="*/ 602706 h 1361472"/>
                <a:gd name="connsiteX769" fmla="*/ 776132 w 1640088"/>
                <a:gd name="connsiteY769" fmla="*/ 595949 h 1361472"/>
                <a:gd name="connsiteX770" fmla="*/ 767330 w 1640088"/>
                <a:gd name="connsiteY770" fmla="*/ 588768 h 1361472"/>
                <a:gd name="connsiteX771" fmla="*/ 760364 w 1640088"/>
                <a:gd name="connsiteY771" fmla="*/ 581581 h 1361472"/>
                <a:gd name="connsiteX772" fmla="*/ 755932 w 1640088"/>
                <a:gd name="connsiteY772" fmla="*/ 575235 h 1361472"/>
                <a:gd name="connsiteX773" fmla="*/ 767774 w 1640088"/>
                <a:gd name="connsiteY773" fmla="*/ 558030 h 1361472"/>
                <a:gd name="connsiteX774" fmla="*/ 778096 w 1640088"/>
                <a:gd name="connsiteY774" fmla="*/ 534923 h 1361472"/>
                <a:gd name="connsiteX775" fmla="*/ 781072 w 1640088"/>
                <a:gd name="connsiteY775" fmla="*/ 521467 h 1361472"/>
                <a:gd name="connsiteX776" fmla="*/ 781768 w 1640088"/>
                <a:gd name="connsiteY776" fmla="*/ 510544 h 1361472"/>
                <a:gd name="connsiteX777" fmla="*/ 779425 w 1640088"/>
                <a:gd name="connsiteY777" fmla="*/ 501887 h 1361472"/>
                <a:gd name="connsiteX778" fmla="*/ 774486 w 1640088"/>
                <a:gd name="connsiteY778" fmla="*/ 494187 h 1361472"/>
                <a:gd name="connsiteX779" fmla="*/ 762455 w 1640088"/>
                <a:gd name="connsiteY779" fmla="*/ 488013 h 1361472"/>
                <a:gd name="connsiteX780" fmla="*/ 758338 w 1640088"/>
                <a:gd name="connsiteY780" fmla="*/ 487595 h 1361472"/>
                <a:gd name="connsiteX781" fmla="*/ 756122 w 1640088"/>
                <a:gd name="connsiteY781" fmla="*/ 487722 h 1361472"/>
                <a:gd name="connsiteX782" fmla="*/ 746813 w 1640088"/>
                <a:gd name="connsiteY782" fmla="*/ 490539 h 1361472"/>
                <a:gd name="connsiteX783" fmla="*/ 738897 w 1640088"/>
                <a:gd name="connsiteY783" fmla="*/ 496523 h 1361472"/>
                <a:gd name="connsiteX784" fmla="*/ 733388 w 1640088"/>
                <a:gd name="connsiteY784" fmla="*/ 503153 h 1361472"/>
                <a:gd name="connsiteX785" fmla="*/ 724966 w 1640088"/>
                <a:gd name="connsiteY785" fmla="*/ 526248 h 1361472"/>
                <a:gd name="connsiteX786" fmla="*/ 723193 w 1640088"/>
                <a:gd name="connsiteY786" fmla="*/ 541826 h 1361472"/>
                <a:gd name="connsiteX787" fmla="*/ 723130 w 1640088"/>
                <a:gd name="connsiteY787" fmla="*/ 553325 h 1361472"/>
                <a:gd name="connsiteX788" fmla="*/ 723700 w 1640088"/>
                <a:gd name="connsiteY788" fmla="*/ 559018 h 1361472"/>
                <a:gd name="connsiteX789" fmla="*/ 724080 w 1640088"/>
                <a:gd name="connsiteY789" fmla="*/ 561773 h 1361472"/>
                <a:gd name="connsiteX790" fmla="*/ 724966 w 1640088"/>
                <a:gd name="connsiteY790" fmla="*/ 567402 h 1361472"/>
                <a:gd name="connsiteX791" fmla="*/ 715911 w 1640088"/>
                <a:gd name="connsiteY791" fmla="*/ 577990 h 1361472"/>
                <a:gd name="connsiteX792" fmla="*/ 700839 w 1640088"/>
                <a:gd name="connsiteY792" fmla="*/ 592200 h 1361472"/>
                <a:gd name="connsiteX793" fmla="*/ 674307 w 1640088"/>
                <a:gd name="connsiteY793" fmla="*/ 610330 h 1361472"/>
                <a:gd name="connsiteX794" fmla="*/ 660946 w 1640088"/>
                <a:gd name="connsiteY794" fmla="*/ 617226 h 1361472"/>
                <a:gd name="connsiteX795" fmla="*/ 643088 w 1640088"/>
                <a:gd name="connsiteY795" fmla="*/ 624622 h 1361472"/>
                <a:gd name="connsiteX796" fmla="*/ 631246 w 1640088"/>
                <a:gd name="connsiteY796" fmla="*/ 628789 h 1361472"/>
                <a:gd name="connsiteX797" fmla="*/ 615478 w 1640088"/>
                <a:gd name="connsiteY797" fmla="*/ 633279 h 1361472"/>
                <a:gd name="connsiteX798" fmla="*/ 601294 w 1640088"/>
                <a:gd name="connsiteY798" fmla="*/ 636325 h 1361472"/>
                <a:gd name="connsiteX799" fmla="*/ 574191 w 1640088"/>
                <a:gd name="connsiteY799" fmla="*/ 638275 h 1361472"/>
                <a:gd name="connsiteX800" fmla="*/ 557727 w 1640088"/>
                <a:gd name="connsiteY800" fmla="*/ 637610 h 1361472"/>
                <a:gd name="connsiteX801" fmla="*/ 537083 w 1640088"/>
                <a:gd name="connsiteY801" fmla="*/ 634482 h 1361472"/>
                <a:gd name="connsiteX802" fmla="*/ 516250 w 1640088"/>
                <a:gd name="connsiteY802" fmla="*/ 628371 h 1361472"/>
                <a:gd name="connsiteX803" fmla="*/ 496492 w 1640088"/>
                <a:gd name="connsiteY803" fmla="*/ 619335 h 1361472"/>
                <a:gd name="connsiteX804" fmla="*/ 480851 w 1640088"/>
                <a:gd name="connsiteY804" fmla="*/ 609684 h 1361472"/>
                <a:gd name="connsiteX805" fmla="*/ 458687 w 1640088"/>
                <a:gd name="connsiteY805" fmla="*/ 589059 h 1361472"/>
                <a:gd name="connsiteX806" fmla="*/ 446719 w 1640088"/>
                <a:gd name="connsiteY806" fmla="*/ 570803 h 1361472"/>
                <a:gd name="connsiteX807" fmla="*/ 441336 w 1640088"/>
                <a:gd name="connsiteY807" fmla="*/ 554649 h 1361472"/>
                <a:gd name="connsiteX808" fmla="*/ 428925 w 1640088"/>
                <a:gd name="connsiteY808" fmla="*/ 545714 h 1361472"/>
                <a:gd name="connsiteX809" fmla="*/ 425189 w 1640088"/>
                <a:gd name="connsiteY809" fmla="*/ 546277 h 1361472"/>
                <a:gd name="connsiteX810" fmla="*/ 416640 w 1640088"/>
                <a:gd name="connsiteY810" fmla="*/ 562330 h 1361472"/>
                <a:gd name="connsiteX811" fmla="*/ 420756 w 1640088"/>
                <a:gd name="connsiteY811" fmla="*/ 575590 h 1361472"/>
                <a:gd name="connsiteX812" fmla="*/ 427659 w 1640088"/>
                <a:gd name="connsiteY812" fmla="*/ 589965 h 1361472"/>
                <a:gd name="connsiteX813" fmla="*/ 437727 w 1640088"/>
                <a:gd name="connsiteY813" fmla="*/ 604466 h 1361472"/>
                <a:gd name="connsiteX814" fmla="*/ 440640 w 1640088"/>
                <a:gd name="connsiteY814" fmla="*/ 608069 h 1361472"/>
                <a:gd name="connsiteX815" fmla="*/ 439817 w 1640088"/>
                <a:gd name="connsiteY815" fmla="*/ 610456 h 1361472"/>
                <a:gd name="connsiteX816" fmla="*/ 441463 w 1640088"/>
                <a:gd name="connsiteY816" fmla="*/ 620892 h 1361472"/>
                <a:gd name="connsiteX817" fmla="*/ 443743 w 1640088"/>
                <a:gd name="connsiteY817" fmla="*/ 623565 h 1361472"/>
                <a:gd name="connsiteX818" fmla="*/ 444376 w 1640088"/>
                <a:gd name="connsiteY818" fmla="*/ 624141 h 1361472"/>
                <a:gd name="connsiteX819" fmla="*/ 447669 w 1640088"/>
                <a:gd name="connsiteY819" fmla="*/ 629137 h 1361472"/>
                <a:gd name="connsiteX820" fmla="*/ 457548 w 1640088"/>
                <a:gd name="connsiteY820" fmla="*/ 659716 h 1361472"/>
                <a:gd name="connsiteX821" fmla="*/ 459954 w 1640088"/>
                <a:gd name="connsiteY821" fmla="*/ 690726 h 1361472"/>
                <a:gd name="connsiteX822" fmla="*/ 459891 w 1640088"/>
                <a:gd name="connsiteY822" fmla="*/ 721876 h 1361472"/>
                <a:gd name="connsiteX823" fmla="*/ 458941 w 1640088"/>
                <a:gd name="connsiteY823" fmla="*/ 727303 h 1361472"/>
                <a:gd name="connsiteX824" fmla="*/ 446530 w 1640088"/>
                <a:gd name="connsiteY824" fmla="*/ 708267 h 1361472"/>
                <a:gd name="connsiteX825" fmla="*/ 437727 w 1640088"/>
                <a:gd name="connsiteY825" fmla="*/ 697641 h 1361472"/>
                <a:gd name="connsiteX826" fmla="*/ 425569 w 1640088"/>
                <a:gd name="connsiteY826" fmla="*/ 687408 h 1361472"/>
                <a:gd name="connsiteX827" fmla="*/ 418286 w 1640088"/>
                <a:gd name="connsiteY827" fmla="*/ 684236 h 1361472"/>
                <a:gd name="connsiteX828" fmla="*/ 410941 w 1640088"/>
                <a:gd name="connsiteY828" fmla="*/ 682741 h 1361472"/>
                <a:gd name="connsiteX829" fmla="*/ 409865 w 1640088"/>
                <a:gd name="connsiteY829" fmla="*/ 682729 h 1361472"/>
                <a:gd name="connsiteX830" fmla="*/ 396693 w 1640088"/>
                <a:gd name="connsiteY830" fmla="*/ 686066 h 1361472"/>
                <a:gd name="connsiteX831" fmla="*/ 387384 w 1640088"/>
                <a:gd name="connsiteY831" fmla="*/ 693968 h 1361472"/>
                <a:gd name="connsiteX832" fmla="*/ 384471 w 1640088"/>
                <a:gd name="connsiteY832" fmla="*/ 698053 h 1361472"/>
                <a:gd name="connsiteX833" fmla="*/ 380609 w 1640088"/>
                <a:gd name="connsiteY833" fmla="*/ 706507 h 1361472"/>
                <a:gd name="connsiteX834" fmla="*/ 379089 w 1640088"/>
                <a:gd name="connsiteY834" fmla="*/ 712143 h 1361472"/>
                <a:gd name="connsiteX835" fmla="*/ 377885 w 1640088"/>
                <a:gd name="connsiteY835" fmla="*/ 725188 h 1361472"/>
                <a:gd name="connsiteX836" fmla="*/ 382192 w 1640088"/>
                <a:gd name="connsiteY836" fmla="*/ 740955 h 1361472"/>
                <a:gd name="connsiteX837" fmla="*/ 398276 w 1640088"/>
                <a:gd name="connsiteY837" fmla="*/ 762517 h 1361472"/>
                <a:gd name="connsiteX838" fmla="*/ 408914 w 1640088"/>
                <a:gd name="connsiteY838" fmla="*/ 769793 h 1361472"/>
                <a:gd name="connsiteX839" fmla="*/ 421010 w 1640088"/>
                <a:gd name="connsiteY839" fmla="*/ 774080 h 1361472"/>
                <a:gd name="connsiteX840" fmla="*/ 431458 w 1640088"/>
                <a:gd name="connsiteY840" fmla="*/ 775486 h 1361472"/>
                <a:gd name="connsiteX841" fmla="*/ 434751 w 1640088"/>
                <a:gd name="connsiteY841" fmla="*/ 775594 h 1361472"/>
                <a:gd name="connsiteX842" fmla="*/ 449379 w 1640088"/>
                <a:gd name="connsiteY842" fmla="*/ 773314 h 1361472"/>
                <a:gd name="connsiteX843" fmla="*/ 450329 w 1640088"/>
                <a:gd name="connsiteY843" fmla="*/ 772960 h 1361472"/>
                <a:gd name="connsiteX844" fmla="*/ 450329 w 1640088"/>
                <a:gd name="connsiteY844" fmla="*/ 773023 h 1361472"/>
                <a:gd name="connsiteX845" fmla="*/ 451215 w 1640088"/>
                <a:gd name="connsiteY845" fmla="*/ 779007 h 1361472"/>
                <a:gd name="connsiteX846" fmla="*/ 451595 w 1640088"/>
                <a:gd name="connsiteY846" fmla="*/ 797542 h 1361472"/>
                <a:gd name="connsiteX847" fmla="*/ 448809 w 1640088"/>
                <a:gd name="connsiteY847" fmla="*/ 817413 h 1361472"/>
                <a:gd name="connsiteX848" fmla="*/ 443490 w 1640088"/>
                <a:gd name="connsiteY848" fmla="*/ 839475 h 1361472"/>
                <a:gd name="connsiteX849" fmla="*/ 434117 w 1640088"/>
                <a:gd name="connsiteY849" fmla="*/ 858302 h 1361472"/>
                <a:gd name="connsiteX850" fmla="*/ 426962 w 1640088"/>
                <a:gd name="connsiteY850" fmla="*/ 869719 h 1361472"/>
                <a:gd name="connsiteX851" fmla="*/ 425822 w 1640088"/>
                <a:gd name="connsiteY851" fmla="*/ 864204 h 1361472"/>
                <a:gd name="connsiteX852" fmla="*/ 418160 w 1640088"/>
                <a:gd name="connsiteY852" fmla="*/ 841945 h 1361472"/>
                <a:gd name="connsiteX853" fmla="*/ 412777 w 1640088"/>
                <a:gd name="connsiteY853" fmla="*/ 832288 h 1361472"/>
                <a:gd name="connsiteX854" fmla="*/ 403786 w 1640088"/>
                <a:gd name="connsiteY854" fmla="*/ 820725 h 1361472"/>
                <a:gd name="connsiteX855" fmla="*/ 396693 w 1640088"/>
                <a:gd name="connsiteY855" fmla="*/ 813272 h 1361472"/>
                <a:gd name="connsiteX856" fmla="*/ 373580 w 1640088"/>
                <a:gd name="connsiteY856" fmla="*/ 800797 h 1361472"/>
                <a:gd name="connsiteX857" fmla="*/ 368134 w 1640088"/>
                <a:gd name="connsiteY857" fmla="*/ 799309 h 1361472"/>
                <a:gd name="connsiteX858" fmla="*/ 361168 w 1640088"/>
                <a:gd name="connsiteY858" fmla="*/ 798397 h 1361472"/>
                <a:gd name="connsiteX859" fmla="*/ 360028 w 1640088"/>
                <a:gd name="connsiteY859" fmla="*/ 798378 h 1361472"/>
                <a:gd name="connsiteX860" fmla="*/ 350720 w 1640088"/>
                <a:gd name="connsiteY860" fmla="*/ 799600 h 1361472"/>
                <a:gd name="connsiteX861" fmla="*/ 348693 w 1640088"/>
                <a:gd name="connsiteY861" fmla="*/ 800284 h 1361472"/>
                <a:gd name="connsiteX862" fmla="*/ 343628 w 1640088"/>
                <a:gd name="connsiteY862" fmla="*/ 802620 h 1361472"/>
                <a:gd name="connsiteX863" fmla="*/ 337611 w 1640088"/>
                <a:gd name="connsiteY863" fmla="*/ 807142 h 1361472"/>
                <a:gd name="connsiteX864" fmla="*/ 333306 w 1640088"/>
                <a:gd name="connsiteY864" fmla="*/ 811632 h 1361472"/>
                <a:gd name="connsiteX865" fmla="*/ 323427 w 1640088"/>
                <a:gd name="connsiteY865" fmla="*/ 830876 h 1361472"/>
                <a:gd name="connsiteX866" fmla="*/ 321274 w 1640088"/>
                <a:gd name="connsiteY866" fmla="*/ 847929 h 1361472"/>
                <a:gd name="connsiteX867" fmla="*/ 324757 w 1640088"/>
                <a:gd name="connsiteY867" fmla="*/ 868934 h 1361472"/>
                <a:gd name="connsiteX868" fmla="*/ 335458 w 1640088"/>
                <a:gd name="connsiteY868" fmla="*/ 890768 h 1361472"/>
                <a:gd name="connsiteX869" fmla="*/ 347300 w 1640088"/>
                <a:gd name="connsiteY869" fmla="*/ 904642 h 1361472"/>
                <a:gd name="connsiteX870" fmla="*/ 359459 w 1640088"/>
                <a:gd name="connsiteY870" fmla="*/ 913881 h 1361472"/>
                <a:gd name="connsiteX871" fmla="*/ 365474 w 1640088"/>
                <a:gd name="connsiteY871" fmla="*/ 916490 h 1361472"/>
                <a:gd name="connsiteX872" fmla="*/ 370414 w 1640088"/>
                <a:gd name="connsiteY872" fmla="*/ 918048 h 1361472"/>
                <a:gd name="connsiteX873" fmla="*/ 376302 w 1640088"/>
                <a:gd name="connsiteY873" fmla="*/ 919448 h 1361472"/>
                <a:gd name="connsiteX874" fmla="*/ 390107 w 1640088"/>
                <a:gd name="connsiteY874" fmla="*/ 920942 h 1361472"/>
                <a:gd name="connsiteX875" fmla="*/ 390994 w 1640088"/>
                <a:gd name="connsiteY875" fmla="*/ 920942 h 1361472"/>
                <a:gd name="connsiteX876" fmla="*/ 408724 w 1640088"/>
                <a:gd name="connsiteY876" fmla="*/ 916136 h 1361472"/>
                <a:gd name="connsiteX877" fmla="*/ 409295 w 1640088"/>
                <a:gd name="connsiteY877" fmla="*/ 924254 h 1361472"/>
                <a:gd name="connsiteX878" fmla="*/ 409548 w 1640088"/>
                <a:gd name="connsiteY878" fmla="*/ 941225 h 1361472"/>
                <a:gd name="connsiteX879" fmla="*/ 408662 w 1640088"/>
                <a:gd name="connsiteY879" fmla="*/ 955397 h 1361472"/>
                <a:gd name="connsiteX880" fmla="*/ 404292 w 1640088"/>
                <a:gd name="connsiteY880" fmla="*/ 992099 h 1361472"/>
                <a:gd name="connsiteX881" fmla="*/ 398276 w 1640088"/>
                <a:gd name="connsiteY881" fmla="*/ 1029246 h 1361472"/>
                <a:gd name="connsiteX882" fmla="*/ 393653 w 1640088"/>
                <a:gd name="connsiteY882" fmla="*/ 1048876 h 1361472"/>
                <a:gd name="connsiteX883" fmla="*/ 387891 w 1640088"/>
                <a:gd name="connsiteY883" fmla="*/ 1069267 h 1361472"/>
                <a:gd name="connsiteX884" fmla="*/ 376619 w 1640088"/>
                <a:gd name="connsiteY884" fmla="*/ 1104209 h 1361472"/>
                <a:gd name="connsiteX885" fmla="*/ 373516 w 1640088"/>
                <a:gd name="connsiteY885" fmla="*/ 1110984 h 1361472"/>
                <a:gd name="connsiteX886" fmla="*/ 368894 w 1640088"/>
                <a:gd name="connsiteY886" fmla="*/ 1119641 h 1361472"/>
                <a:gd name="connsiteX887" fmla="*/ 363385 w 1640088"/>
                <a:gd name="connsiteY887" fmla="*/ 1128798 h 1361472"/>
                <a:gd name="connsiteX888" fmla="*/ 357685 w 1640088"/>
                <a:gd name="connsiteY888" fmla="*/ 1137479 h 1361472"/>
                <a:gd name="connsiteX889" fmla="*/ 354646 w 1640088"/>
                <a:gd name="connsiteY889" fmla="*/ 1141551 h 1361472"/>
                <a:gd name="connsiteX890" fmla="*/ 344197 w 1640088"/>
                <a:gd name="connsiteY890" fmla="*/ 1152968 h 1361472"/>
                <a:gd name="connsiteX891" fmla="*/ 326973 w 1640088"/>
                <a:gd name="connsiteY891" fmla="*/ 1164589 h 1361472"/>
                <a:gd name="connsiteX892" fmla="*/ 326846 w 1640088"/>
                <a:gd name="connsiteY892" fmla="*/ 1164589 h 1361472"/>
                <a:gd name="connsiteX893" fmla="*/ 330836 w 1640088"/>
                <a:gd name="connsiteY893" fmla="*/ 1157629 h 1361472"/>
                <a:gd name="connsiteX894" fmla="*/ 338751 w 1640088"/>
                <a:gd name="connsiteY894" fmla="*/ 1138182 h 1361472"/>
                <a:gd name="connsiteX895" fmla="*/ 338751 w 1640088"/>
                <a:gd name="connsiteY895" fmla="*/ 1138182 h 1361472"/>
                <a:gd name="connsiteX896" fmla="*/ 338688 w 1640088"/>
                <a:gd name="connsiteY896" fmla="*/ 1138410 h 1361472"/>
                <a:gd name="connsiteX897" fmla="*/ 338688 w 1640088"/>
                <a:gd name="connsiteY897" fmla="*/ 1138410 h 1361472"/>
                <a:gd name="connsiteX898" fmla="*/ 342424 w 1640088"/>
                <a:gd name="connsiteY898" fmla="*/ 1127822 h 1361472"/>
                <a:gd name="connsiteX899" fmla="*/ 345274 w 1640088"/>
                <a:gd name="connsiteY899" fmla="*/ 1116038 h 1361472"/>
                <a:gd name="connsiteX900" fmla="*/ 346983 w 1640088"/>
                <a:gd name="connsiteY900" fmla="*/ 1102594 h 1361472"/>
                <a:gd name="connsiteX901" fmla="*/ 345400 w 1640088"/>
                <a:gd name="connsiteY901" fmla="*/ 1088631 h 1361472"/>
                <a:gd name="connsiteX902" fmla="*/ 343944 w 1640088"/>
                <a:gd name="connsiteY902" fmla="*/ 1082647 h 1361472"/>
                <a:gd name="connsiteX903" fmla="*/ 337168 w 1640088"/>
                <a:gd name="connsiteY903" fmla="*/ 1065942 h 1361472"/>
                <a:gd name="connsiteX904" fmla="*/ 330963 w 1640088"/>
                <a:gd name="connsiteY904" fmla="*/ 1055880 h 1361472"/>
                <a:gd name="connsiteX905" fmla="*/ 326150 w 1640088"/>
                <a:gd name="connsiteY905" fmla="*/ 1050371 h 1361472"/>
                <a:gd name="connsiteX906" fmla="*/ 316144 w 1640088"/>
                <a:gd name="connsiteY906" fmla="*/ 1043386 h 1361472"/>
                <a:gd name="connsiteX907" fmla="*/ 307976 w 1640088"/>
                <a:gd name="connsiteY907" fmla="*/ 1040593 h 1361472"/>
                <a:gd name="connsiteX908" fmla="*/ 300124 w 1640088"/>
                <a:gd name="connsiteY908" fmla="*/ 1039580 h 1361472"/>
                <a:gd name="connsiteX909" fmla="*/ 297400 w 1640088"/>
                <a:gd name="connsiteY909" fmla="*/ 1039865 h 1361472"/>
                <a:gd name="connsiteX910" fmla="*/ 292145 w 1640088"/>
                <a:gd name="connsiteY910" fmla="*/ 1040942 h 1361472"/>
                <a:gd name="connsiteX911" fmla="*/ 287459 w 1640088"/>
                <a:gd name="connsiteY911" fmla="*/ 1043120 h 1361472"/>
                <a:gd name="connsiteX912" fmla="*/ 282773 w 1640088"/>
                <a:gd name="connsiteY912" fmla="*/ 1046767 h 1361472"/>
                <a:gd name="connsiteX913" fmla="*/ 263459 w 1640088"/>
                <a:gd name="connsiteY913" fmla="*/ 1071172 h 1361472"/>
                <a:gd name="connsiteX914" fmla="*/ 253517 w 1640088"/>
                <a:gd name="connsiteY914" fmla="*/ 1087016 h 1361472"/>
                <a:gd name="connsiteX915" fmla="*/ 247754 w 1640088"/>
                <a:gd name="connsiteY915" fmla="*/ 1101948 h 1361472"/>
                <a:gd name="connsiteX916" fmla="*/ 246361 w 1640088"/>
                <a:gd name="connsiteY916" fmla="*/ 1107027 h 1361472"/>
                <a:gd name="connsiteX917" fmla="*/ 245221 w 1640088"/>
                <a:gd name="connsiteY917" fmla="*/ 1113302 h 1361472"/>
                <a:gd name="connsiteX918" fmla="*/ 244778 w 1640088"/>
                <a:gd name="connsiteY918" fmla="*/ 1122395 h 1361472"/>
                <a:gd name="connsiteX919" fmla="*/ 245791 w 1640088"/>
                <a:gd name="connsiteY919" fmla="*/ 1129089 h 1361472"/>
                <a:gd name="connsiteX920" fmla="*/ 246614 w 1640088"/>
                <a:gd name="connsiteY920" fmla="*/ 1132255 h 1361472"/>
                <a:gd name="connsiteX921" fmla="*/ 258076 w 1640088"/>
                <a:gd name="connsiteY921" fmla="*/ 1155932 h 1361472"/>
                <a:gd name="connsiteX922" fmla="*/ 273654 w 1640088"/>
                <a:gd name="connsiteY922" fmla="*/ 1175385 h 1361472"/>
                <a:gd name="connsiteX923" fmla="*/ 280556 w 1640088"/>
                <a:gd name="connsiteY923" fmla="*/ 1180730 h 1361472"/>
                <a:gd name="connsiteX924" fmla="*/ 272261 w 1640088"/>
                <a:gd name="connsiteY924" fmla="*/ 1188557 h 1361472"/>
                <a:gd name="connsiteX925" fmla="*/ 264092 w 1640088"/>
                <a:gd name="connsiteY925" fmla="*/ 1194136 h 1361472"/>
                <a:gd name="connsiteX926" fmla="*/ 245221 w 1640088"/>
                <a:gd name="connsiteY926" fmla="*/ 1199062 h 1361472"/>
                <a:gd name="connsiteX927" fmla="*/ 223627 w 1640088"/>
                <a:gd name="connsiteY927" fmla="*/ 1200570 h 1361472"/>
                <a:gd name="connsiteX928" fmla="*/ 208493 w 1640088"/>
                <a:gd name="connsiteY928" fmla="*/ 1199905 h 1361472"/>
                <a:gd name="connsiteX929" fmla="*/ 189876 w 1640088"/>
                <a:gd name="connsiteY929" fmla="*/ 1195953 h 1361472"/>
                <a:gd name="connsiteX930" fmla="*/ 182657 w 1640088"/>
                <a:gd name="connsiteY930" fmla="*/ 1193338 h 1361472"/>
                <a:gd name="connsiteX931" fmla="*/ 169296 w 1640088"/>
                <a:gd name="connsiteY931" fmla="*/ 1186714 h 1361472"/>
                <a:gd name="connsiteX932" fmla="*/ 165369 w 1640088"/>
                <a:gd name="connsiteY932" fmla="*/ 1183979 h 1361472"/>
                <a:gd name="connsiteX933" fmla="*/ 165369 w 1640088"/>
                <a:gd name="connsiteY933" fmla="*/ 1183979 h 1361472"/>
                <a:gd name="connsiteX934" fmla="*/ 165369 w 1640088"/>
                <a:gd name="connsiteY934" fmla="*/ 1183998 h 1361472"/>
                <a:gd name="connsiteX935" fmla="*/ 165369 w 1640088"/>
                <a:gd name="connsiteY935" fmla="*/ 1183998 h 1361472"/>
                <a:gd name="connsiteX936" fmla="*/ 155364 w 1640088"/>
                <a:gd name="connsiteY936" fmla="*/ 1176152 h 1361472"/>
                <a:gd name="connsiteX937" fmla="*/ 146562 w 1640088"/>
                <a:gd name="connsiteY937" fmla="*/ 1168401 h 1361472"/>
                <a:gd name="connsiteX938" fmla="*/ 137316 w 1640088"/>
                <a:gd name="connsiteY938" fmla="*/ 1158750 h 1361472"/>
                <a:gd name="connsiteX939" fmla="*/ 129718 w 1640088"/>
                <a:gd name="connsiteY939" fmla="*/ 1150030 h 1361472"/>
                <a:gd name="connsiteX940" fmla="*/ 114330 w 1640088"/>
                <a:gd name="connsiteY940" fmla="*/ 1127620 h 1361472"/>
                <a:gd name="connsiteX941" fmla="*/ 107808 w 1640088"/>
                <a:gd name="connsiteY941" fmla="*/ 1103709 h 1361472"/>
                <a:gd name="connsiteX942" fmla="*/ 106035 w 1640088"/>
                <a:gd name="connsiteY942" fmla="*/ 1089689 h 1361472"/>
                <a:gd name="connsiteX943" fmla="*/ 106478 w 1640088"/>
                <a:gd name="connsiteY943" fmla="*/ 1068975 h 1361472"/>
                <a:gd name="connsiteX944" fmla="*/ 109011 w 1640088"/>
                <a:gd name="connsiteY944" fmla="*/ 1047901 h 1361472"/>
                <a:gd name="connsiteX945" fmla="*/ 114393 w 1640088"/>
                <a:gd name="connsiteY945" fmla="*/ 1046495 h 1361472"/>
                <a:gd name="connsiteX946" fmla="*/ 128388 w 1640088"/>
                <a:gd name="connsiteY946" fmla="*/ 1041423 h 1361472"/>
                <a:gd name="connsiteX947" fmla="*/ 149855 w 1640088"/>
                <a:gd name="connsiteY947" fmla="*/ 1030221 h 1361472"/>
                <a:gd name="connsiteX948" fmla="*/ 158910 w 1640088"/>
                <a:gd name="connsiteY948" fmla="*/ 1022552 h 1361472"/>
                <a:gd name="connsiteX949" fmla="*/ 168599 w 1640088"/>
                <a:gd name="connsiteY949" fmla="*/ 1000490 h 1361472"/>
                <a:gd name="connsiteX950" fmla="*/ 166193 w 1640088"/>
                <a:gd name="connsiteY950" fmla="*/ 985963 h 1361472"/>
                <a:gd name="connsiteX951" fmla="*/ 159164 w 1640088"/>
                <a:gd name="connsiteY951" fmla="*/ 976458 h 1361472"/>
                <a:gd name="connsiteX952" fmla="*/ 152641 w 1640088"/>
                <a:gd name="connsiteY952" fmla="*/ 971677 h 1361472"/>
                <a:gd name="connsiteX953" fmla="*/ 146942 w 1640088"/>
                <a:gd name="connsiteY953" fmla="*/ 969765 h 1361472"/>
                <a:gd name="connsiteX954" fmla="*/ 140356 w 1640088"/>
                <a:gd name="connsiteY954" fmla="*/ 969125 h 1361472"/>
                <a:gd name="connsiteX955" fmla="*/ 138520 w 1640088"/>
                <a:gd name="connsiteY955" fmla="*/ 969069 h 1361472"/>
                <a:gd name="connsiteX956" fmla="*/ 129274 w 1640088"/>
                <a:gd name="connsiteY956" fmla="*/ 970183 h 1361472"/>
                <a:gd name="connsiteX957" fmla="*/ 119206 w 1640088"/>
                <a:gd name="connsiteY957" fmla="*/ 974350 h 1361472"/>
                <a:gd name="connsiteX958" fmla="*/ 116990 w 1640088"/>
                <a:gd name="connsiteY958" fmla="*/ 976167 h 1361472"/>
                <a:gd name="connsiteX959" fmla="*/ 113443 w 1640088"/>
                <a:gd name="connsiteY959" fmla="*/ 979276 h 1361472"/>
                <a:gd name="connsiteX960" fmla="*/ 110721 w 1640088"/>
                <a:gd name="connsiteY960" fmla="*/ 982240 h 1361472"/>
                <a:gd name="connsiteX961" fmla="*/ 102805 w 1640088"/>
                <a:gd name="connsiteY961" fmla="*/ 993012 h 1361472"/>
                <a:gd name="connsiteX962" fmla="*/ 93813 w 1640088"/>
                <a:gd name="connsiteY962" fmla="*/ 1012819 h 1361472"/>
                <a:gd name="connsiteX963" fmla="*/ 90013 w 1640088"/>
                <a:gd name="connsiteY963" fmla="*/ 1025636 h 1361472"/>
                <a:gd name="connsiteX964" fmla="*/ 89317 w 1640088"/>
                <a:gd name="connsiteY964" fmla="*/ 1025636 h 1361472"/>
                <a:gd name="connsiteX965" fmla="*/ 82034 w 1640088"/>
                <a:gd name="connsiteY965" fmla="*/ 1025142 h 1361472"/>
                <a:gd name="connsiteX966" fmla="*/ 73296 w 1640088"/>
                <a:gd name="connsiteY966" fmla="*/ 1023255 h 1361472"/>
                <a:gd name="connsiteX967" fmla="*/ 63734 w 1640088"/>
                <a:gd name="connsiteY967" fmla="*/ 1017683 h 1361472"/>
                <a:gd name="connsiteX968" fmla="*/ 52272 w 1640088"/>
                <a:gd name="connsiteY968" fmla="*/ 1006328 h 1361472"/>
                <a:gd name="connsiteX969" fmla="*/ 39417 w 1640088"/>
                <a:gd name="connsiteY969" fmla="*/ 987439 h 1361472"/>
                <a:gd name="connsiteX970" fmla="*/ 32958 w 1640088"/>
                <a:gd name="connsiteY970" fmla="*/ 970126 h 1361472"/>
                <a:gd name="connsiteX971" fmla="*/ 28019 w 1640088"/>
                <a:gd name="connsiteY971" fmla="*/ 951996 h 1361472"/>
                <a:gd name="connsiteX972" fmla="*/ 26499 w 1640088"/>
                <a:gd name="connsiteY972" fmla="*/ 918542 h 1361472"/>
                <a:gd name="connsiteX973" fmla="*/ 27069 w 1640088"/>
                <a:gd name="connsiteY973" fmla="*/ 882042 h 1361472"/>
                <a:gd name="connsiteX974" fmla="*/ 40874 w 1640088"/>
                <a:gd name="connsiteY974" fmla="*/ 824955 h 1361472"/>
                <a:gd name="connsiteX975" fmla="*/ 48156 w 1640088"/>
                <a:gd name="connsiteY975" fmla="*/ 808402 h 1361472"/>
                <a:gd name="connsiteX976" fmla="*/ 57022 w 1640088"/>
                <a:gd name="connsiteY976" fmla="*/ 791209 h 1361472"/>
                <a:gd name="connsiteX977" fmla="*/ 75512 w 1640088"/>
                <a:gd name="connsiteY977" fmla="*/ 760054 h 1361472"/>
                <a:gd name="connsiteX978" fmla="*/ 96979 w 1640088"/>
                <a:gd name="connsiteY978" fmla="*/ 733989 h 1361472"/>
                <a:gd name="connsiteX979" fmla="*/ 110467 w 1640088"/>
                <a:gd name="connsiteY979" fmla="*/ 720596 h 1361472"/>
                <a:gd name="connsiteX980" fmla="*/ 121866 w 1640088"/>
                <a:gd name="connsiteY980" fmla="*/ 710313 h 1361472"/>
                <a:gd name="connsiteX981" fmla="*/ 141559 w 1640088"/>
                <a:gd name="connsiteY981" fmla="*/ 695799 h 1361472"/>
                <a:gd name="connsiteX982" fmla="*/ 146055 w 1640088"/>
                <a:gd name="connsiteY982" fmla="*/ 692835 h 1361472"/>
                <a:gd name="connsiteX983" fmla="*/ 171385 w 1640088"/>
                <a:gd name="connsiteY983" fmla="*/ 695362 h 1361472"/>
                <a:gd name="connsiteX984" fmla="*/ 177717 w 1640088"/>
                <a:gd name="connsiteY984" fmla="*/ 695425 h 1361472"/>
                <a:gd name="connsiteX985" fmla="*/ 197538 w 1640088"/>
                <a:gd name="connsiteY985" fmla="*/ 694450 h 1361472"/>
                <a:gd name="connsiteX986" fmla="*/ 226097 w 1640088"/>
                <a:gd name="connsiteY986" fmla="*/ 683742 h 1361472"/>
                <a:gd name="connsiteX987" fmla="*/ 230277 w 1640088"/>
                <a:gd name="connsiteY987" fmla="*/ 675497 h 1361472"/>
                <a:gd name="connsiteX988" fmla="*/ 230023 w 1640088"/>
                <a:gd name="connsiteY988" fmla="*/ 669741 h 1361472"/>
                <a:gd name="connsiteX989" fmla="*/ 228377 w 1640088"/>
                <a:gd name="connsiteY989" fmla="*/ 665701 h 1361472"/>
                <a:gd name="connsiteX990" fmla="*/ 224641 w 1640088"/>
                <a:gd name="connsiteY990" fmla="*/ 661971 h 1361472"/>
                <a:gd name="connsiteX991" fmla="*/ 218372 w 1640088"/>
                <a:gd name="connsiteY991" fmla="*/ 658596 h 1361472"/>
                <a:gd name="connsiteX992" fmla="*/ 207544 w 1640088"/>
                <a:gd name="connsiteY992" fmla="*/ 656113 h 1361472"/>
                <a:gd name="connsiteX993" fmla="*/ 195195 w 1640088"/>
                <a:gd name="connsiteY993" fmla="*/ 654720 h 1361472"/>
                <a:gd name="connsiteX994" fmla="*/ 191839 w 1640088"/>
                <a:gd name="connsiteY994" fmla="*/ 654575 h 1361472"/>
                <a:gd name="connsiteX995" fmla="*/ 177465 w 1640088"/>
                <a:gd name="connsiteY995" fmla="*/ 656398 h 1361472"/>
                <a:gd name="connsiteX996" fmla="*/ 161760 w 1640088"/>
                <a:gd name="connsiteY996" fmla="*/ 661186 h 1361472"/>
                <a:gd name="connsiteX997" fmla="*/ 150868 w 1640088"/>
                <a:gd name="connsiteY997" fmla="*/ 665637 h 1361472"/>
                <a:gd name="connsiteX998" fmla="*/ 144979 w 1640088"/>
                <a:gd name="connsiteY998" fmla="*/ 668183 h 1361472"/>
                <a:gd name="connsiteX999" fmla="*/ 134087 w 1640088"/>
                <a:gd name="connsiteY999" fmla="*/ 664935 h 1361472"/>
                <a:gd name="connsiteX1000" fmla="*/ 126805 w 1640088"/>
                <a:gd name="connsiteY1000" fmla="*/ 661122 h 1361472"/>
                <a:gd name="connsiteX1001" fmla="*/ 112873 w 1640088"/>
                <a:gd name="connsiteY1001" fmla="*/ 647888 h 1361472"/>
                <a:gd name="connsiteX1002" fmla="*/ 112113 w 1640088"/>
                <a:gd name="connsiteY1002" fmla="*/ 646805 h 1361472"/>
                <a:gd name="connsiteX1003" fmla="*/ 107491 w 1640088"/>
                <a:gd name="connsiteY1003" fmla="*/ 639915 h 1361472"/>
                <a:gd name="connsiteX1004" fmla="*/ 104008 w 1640088"/>
                <a:gd name="connsiteY1004" fmla="*/ 633627 h 1361472"/>
                <a:gd name="connsiteX1005" fmla="*/ 101349 w 1640088"/>
                <a:gd name="connsiteY1005" fmla="*/ 623647 h 1361472"/>
                <a:gd name="connsiteX1006" fmla="*/ 101665 w 1640088"/>
                <a:gd name="connsiteY1006" fmla="*/ 599888 h 1361472"/>
                <a:gd name="connsiteX1007" fmla="*/ 103755 w 1640088"/>
                <a:gd name="connsiteY1007" fmla="*/ 588141 h 1361472"/>
                <a:gd name="connsiteX1008" fmla="*/ 106921 w 1640088"/>
                <a:gd name="connsiteY1008" fmla="*/ 578472 h 1361472"/>
                <a:gd name="connsiteX1009" fmla="*/ 116040 w 1640088"/>
                <a:gd name="connsiteY1009" fmla="*/ 563451 h 1361472"/>
                <a:gd name="connsiteX1010" fmla="*/ 123576 w 1640088"/>
                <a:gd name="connsiteY1010" fmla="*/ 553794 h 1361472"/>
                <a:gd name="connsiteX1011" fmla="*/ 131997 w 1640088"/>
                <a:gd name="connsiteY1011" fmla="*/ 544580 h 1361472"/>
                <a:gd name="connsiteX1012" fmla="*/ 150425 w 1640088"/>
                <a:gd name="connsiteY1012" fmla="*/ 527888 h 1361472"/>
                <a:gd name="connsiteX1013" fmla="*/ 159480 w 1640088"/>
                <a:gd name="connsiteY1013" fmla="*/ 521049 h 1361472"/>
                <a:gd name="connsiteX1014" fmla="*/ 170688 w 1640088"/>
                <a:gd name="connsiteY1014" fmla="*/ 513988 h 1361472"/>
                <a:gd name="connsiteX1015" fmla="*/ 191649 w 1640088"/>
                <a:gd name="connsiteY1015" fmla="*/ 502736 h 1361472"/>
                <a:gd name="connsiteX1016" fmla="*/ 209443 w 1640088"/>
                <a:gd name="connsiteY1016" fmla="*/ 496023 h 1361472"/>
                <a:gd name="connsiteX1017" fmla="*/ 211026 w 1640088"/>
                <a:gd name="connsiteY1017" fmla="*/ 495542 h 1361472"/>
                <a:gd name="connsiteX1018" fmla="*/ 217928 w 1640088"/>
                <a:gd name="connsiteY1018" fmla="*/ 499772 h 1361472"/>
                <a:gd name="connsiteX1019" fmla="*/ 238825 w 1640088"/>
                <a:gd name="connsiteY1019" fmla="*/ 507726 h 1361472"/>
                <a:gd name="connsiteX1020" fmla="*/ 263649 w 1640088"/>
                <a:gd name="connsiteY1020" fmla="*/ 511867 h 1361472"/>
                <a:gd name="connsiteX1021" fmla="*/ 265865 w 1640088"/>
                <a:gd name="connsiteY1021" fmla="*/ 511956 h 1361472"/>
                <a:gd name="connsiteX1022" fmla="*/ 272261 w 1640088"/>
                <a:gd name="connsiteY1022" fmla="*/ 511316 h 1361472"/>
                <a:gd name="connsiteX1023" fmla="*/ 282710 w 1640088"/>
                <a:gd name="connsiteY1023" fmla="*/ 506111 h 1361472"/>
                <a:gd name="connsiteX1024" fmla="*/ 285369 w 1640088"/>
                <a:gd name="connsiteY1024" fmla="*/ 502381 h 1361472"/>
                <a:gd name="connsiteX1025" fmla="*/ 286319 w 1640088"/>
                <a:gd name="connsiteY1025" fmla="*/ 496296 h 1361472"/>
                <a:gd name="connsiteX1026" fmla="*/ 279290 w 1640088"/>
                <a:gd name="connsiteY1026" fmla="*/ 484403 h 1361472"/>
                <a:gd name="connsiteX1027" fmla="*/ 269664 w 1640088"/>
                <a:gd name="connsiteY1027" fmla="*/ 478413 h 1361472"/>
                <a:gd name="connsiteX1028" fmla="*/ 263586 w 1640088"/>
                <a:gd name="connsiteY1028" fmla="*/ 475931 h 1361472"/>
                <a:gd name="connsiteX1029" fmla="*/ 244968 w 1640088"/>
                <a:gd name="connsiteY1029" fmla="*/ 472619 h 1361472"/>
                <a:gd name="connsiteX1030" fmla="*/ 230910 w 1640088"/>
                <a:gd name="connsiteY1030" fmla="*/ 471688 h 1361472"/>
                <a:gd name="connsiteX1031" fmla="*/ 227237 w 1640088"/>
                <a:gd name="connsiteY1031" fmla="*/ 471789 h 1361472"/>
                <a:gd name="connsiteX1032" fmla="*/ 219195 w 1640088"/>
                <a:gd name="connsiteY1032" fmla="*/ 472619 h 1361472"/>
                <a:gd name="connsiteX1033" fmla="*/ 215523 w 1640088"/>
                <a:gd name="connsiteY1033" fmla="*/ 468825 h 1361472"/>
                <a:gd name="connsiteX1034" fmla="*/ 207796 w 1640088"/>
                <a:gd name="connsiteY1034" fmla="*/ 456420 h 1361472"/>
                <a:gd name="connsiteX1035" fmla="*/ 203807 w 1640088"/>
                <a:gd name="connsiteY1035" fmla="*/ 444591 h 1361472"/>
                <a:gd name="connsiteX1036" fmla="*/ 203364 w 1640088"/>
                <a:gd name="connsiteY1036" fmla="*/ 432826 h 1361472"/>
                <a:gd name="connsiteX1037" fmla="*/ 205263 w 1640088"/>
                <a:gd name="connsiteY1037" fmla="*/ 424169 h 1361472"/>
                <a:gd name="connsiteX1038" fmla="*/ 207796 w 1640088"/>
                <a:gd name="connsiteY1038" fmla="*/ 419508 h 1361472"/>
                <a:gd name="connsiteX1039" fmla="*/ 227111 w 1640088"/>
                <a:gd name="connsiteY1039" fmla="*/ 400492 h 1361472"/>
                <a:gd name="connsiteX1040" fmla="*/ 237496 w 1640088"/>
                <a:gd name="connsiteY1040" fmla="*/ 393507 h 1361472"/>
                <a:gd name="connsiteX1041" fmla="*/ 248007 w 1640088"/>
                <a:gd name="connsiteY1041" fmla="*/ 387998 h 1361472"/>
                <a:gd name="connsiteX1042" fmla="*/ 255860 w 1640088"/>
                <a:gd name="connsiteY1042" fmla="*/ 384687 h 1361472"/>
                <a:gd name="connsiteX1043" fmla="*/ 267955 w 1640088"/>
                <a:gd name="connsiteY1043" fmla="*/ 381248 h 1361472"/>
                <a:gd name="connsiteX1044" fmla="*/ 280556 w 1640088"/>
                <a:gd name="connsiteY1044" fmla="*/ 378632 h 1361472"/>
                <a:gd name="connsiteX1045" fmla="*/ 298224 w 1640088"/>
                <a:gd name="connsiteY1045" fmla="*/ 376872 h 1361472"/>
                <a:gd name="connsiteX1046" fmla="*/ 301073 w 1640088"/>
                <a:gd name="connsiteY1046" fmla="*/ 376815 h 1361472"/>
                <a:gd name="connsiteX1047" fmla="*/ 315511 w 1640088"/>
                <a:gd name="connsiteY1047" fmla="*/ 377575 h 1361472"/>
                <a:gd name="connsiteX1048" fmla="*/ 343628 w 1640088"/>
                <a:gd name="connsiteY1048" fmla="*/ 382451 h 1361472"/>
                <a:gd name="connsiteX1049" fmla="*/ 370983 w 1640088"/>
                <a:gd name="connsiteY1049" fmla="*/ 390544 h 1361472"/>
                <a:gd name="connsiteX1050" fmla="*/ 392450 w 1640088"/>
                <a:gd name="connsiteY1050" fmla="*/ 401049 h 1361472"/>
                <a:gd name="connsiteX1051" fmla="*/ 411131 w 1640088"/>
                <a:gd name="connsiteY1051" fmla="*/ 413018 h 1361472"/>
                <a:gd name="connsiteX1052" fmla="*/ 412777 w 1640088"/>
                <a:gd name="connsiteY1052" fmla="*/ 414221 h 1361472"/>
                <a:gd name="connsiteX1053" fmla="*/ 412967 w 1640088"/>
                <a:gd name="connsiteY1053" fmla="*/ 437695 h 1361472"/>
                <a:gd name="connsiteX1054" fmla="*/ 417970 w 1640088"/>
                <a:gd name="connsiteY1054" fmla="*/ 453685 h 1361472"/>
                <a:gd name="connsiteX1055" fmla="*/ 422086 w 1640088"/>
                <a:gd name="connsiteY1055" fmla="*/ 458409 h 1361472"/>
                <a:gd name="connsiteX1056" fmla="*/ 427152 w 1640088"/>
                <a:gd name="connsiteY1056" fmla="*/ 461638 h 1361472"/>
                <a:gd name="connsiteX1057" fmla="*/ 433421 w 1640088"/>
                <a:gd name="connsiteY1057" fmla="*/ 463335 h 1361472"/>
                <a:gd name="connsiteX1058" fmla="*/ 433928 w 1640088"/>
                <a:gd name="connsiteY1058" fmla="*/ 463316 h 1361472"/>
                <a:gd name="connsiteX1059" fmla="*/ 438044 w 1640088"/>
                <a:gd name="connsiteY1059" fmla="*/ 462778 h 1361472"/>
                <a:gd name="connsiteX1060" fmla="*/ 441653 w 1640088"/>
                <a:gd name="connsiteY1060" fmla="*/ 461081 h 1361472"/>
                <a:gd name="connsiteX1061" fmla="*/ 446086 w 1640088"/>
                <a:gd name="connsiteY1061" fmla="*/ 456502 h 1361472"/>
                <a:gd name="connsiteX1062" fmla="*/ 448492 w 1640088"/>
                <a:gd name="connsiteY1062" fmla="*/ 451633 h 1361472"/>
                <a:gd name="connsiteX1063" fmla="*/ 449189 w 1640088"/>
                <a:gd name="connsiteY1063" fmla="*/ 440367 h 1361472"/>
                <a:gd name="connsiteX1064" fmla="*/ 445643 w 1640088"/>
                <a:gd name="connsiteY1064" fmla="*/ 426898 h 1361472"/>
                <a:gd name="connsiteX1065" fmla="*/ 440324 w 1640088"/>
                <a:gd name="connsiteY1065" fmla="*/ 415779 h 1361472"/>
                <a:gd name="connsiteX1066" fmla="*/ 436777 w 1640088"/>
                <a:gd name="connsiteY1066" fmla="*/ 410415 h 1361472"/>
                <a:gd name="connsiteX1067" fmla="*/ 437284 w 1640088"/>
                <a:gd name="connsiteY1067" fmla="*/ 401341 h 1361472"/>
                <a:gd name="connsiteX1068" fmla="*/ 440513 w 1640088"/>
                <a:gd name="connsiteY1068" fmla="*/ 380868 h 1361472"/>
                <a:gd name="connsiteX1069" fmla="*/ 446909 w 1640088"/>
                <a:gd name="connsiteY1069" fmla="*/ 361712 h 1361472"/>
                <a:gd name="connsiteX1070" fmla="*/ 457104 w 1640088"/>
                <a:gd name="connsiteY1070" fmla="*/ 337497 h 1361472"/>
                <a:gd name="connsiteX1071" fmla="*/ 470276 w 1640088"/>
                <a:gd name="connsiteY1071" fmla="*/ 314441 h 1361472"/>
                <a:gd name="connsiteX1072" fmla="*/ 485790 w 1640088"/>
                <a:gd name="connsiteY1072" fmla="*/ 289295 h 1361472"/>
                <a:gd name="connsiteX1073" fmla="*/ 500482 w 1640088"/>
                <a:gd name="connsiteY1073" fmla="*/ 266941 h 1361472"/>
                <a:gd name="connsiteX1074" fmla="*/ 510487 w 1640088"/>
                <a:gd name="connsiteY1074" fmla="*/ 254143 h 1361472"/>
                <a:gd name="connsiteX1075" fmla="*/ 520872 w 1640088"/>
                <a:gd name="connsiteY1075" fmla="*/ 241941 h 1361472"/>
                <a:gd name="connsiteX1076" fmla="*/ 532650 w 1640088"/>
                <a:gd name="connsiteY1076" fmla="*/ 228681 h 1361472"/>
                <a:gd name="connsiteX1077" fmla="*/ 545505 w 1640088"/>
                <a:gd name="connsiteY1077" fmla="*/ 215446 h 1361472"/>
                <a:gd name="connsiteX1078" fmla="*/ 557347 w 1640088"/>
                <a:gd name="connsiteY1078" fmla="*/ 204301 h 1361472"/>
                <a:gd name="connsiteX1079" fmla="*/ 570708 w 1640088"/>
                <a:gd name="connsiteY1079" fmla="*/ 191680 h 1361472"/>
                <a:gd name="connsiteX1080" fmla="*/ 595025 w 1640088"/>
                <a:gd name="connsiteY1080" fmla="*/ 169105 h 1361472"/>
                <a:gd name="connsiteX1081" fmla="*/ 595025 w 1640088"/>
                <a:gd name="connsiteY1081" fmla="*/ 169105 h 1361472"/>
                <a:gd name="connsiteX1082" fmla="*/ 607816 w 1640088"/>
                <a:gd name="connsiteY1082" fmla="*/ 159055 h 1361472"/>
                <a:gd name="connsiteX1083" fmla="*/ 624977 w 1640088"/>
                <a:gd name="connsiteY1083" fmla="*/ 147436 h 1361472"/>
                <a:gd name="connsiteX1084" fmla="*/ 657083 w 1640088"/>
                <a:gd name="connsiteY1084" fmla="*/ 128274 h 1361472"/>
                <a:gd name="connsiteX1085" fmla="*/ 682096 w 1640088"/>
                <a:gd name="connsiteY1085" fmla="*/ 120010 h 1361472"/>
                <a:gd name="connsiteX1086" fmla="*/ 692924 w 1640088"/>
                <a:gd name="connsiteY1086" fmla="*/ 119351 h 1361472"/>
                <a:gd name="connsiteX1087" fmla="*/ 703880 w 1640088"/>
                <a:gd name="connsiteY1087" fmla="*/ 119820 h 1361472"/>
                <a:gd name="connsiteX1088" fmla="*/ 713315 w 1640088"/>
                <a:gd name="connsiteY1088" fmla="*/ 121150 h 1361472"/>
                <a:gd name="connsiteX1089" fmla="*/ 718887 w 1640088"/>
                <a:gd name="connsiteY1089" fmla="*/ 122765 h 1361472"/>
                <a:gd name="connsiteX1090" fmla="*/ 724460 w 1640088"/>
                <a:gd name="connsiteY1090" fmla="*/ 125437 h 1361472"/>
                <a:gd name="connsiteX1091" fmla="*/ 728006 w 1640088"/>
                <a:gd name="connsiteY1091" fmla="*/ 127634 h 1361472"/>
                <a:gd name="connsiteX1092" fmla="*/ 734211 w 1640088"/>
                <a:gd name="connsiteY1092" fmla="*/ 132706 h 1361472"/>
                <a:gd name="connsiteX1093" fmla="*/ 743457 w 1640088"/>
                <a:gd name="connsiteY1093" fmla="*/ 142591 h 1361472"/>
                <a:gd name="connsiteX1094" fmla="*/ 745674 w 1640088"/>
                <a:gd name="connsiteY1094" fmla="*/ 145238 h 1361472"/>
                <a:gd name="connsiteX1095" fmla="*/ 747763 w 1640088"/>
                <a:gd name="connsiteY1095" fmla="*/ 147910 h 1361472"/>
                <a:gd name="connsiteX1096" fmla="*/ 736681 w 1640088"/>
                <a:gd name="connsiteY1096" fmla="*/ 166680 h 1361472"/>
                <a:gd name="connsiteX1097" fmla="*/ 730918 w 1640088"/>
                <a:gd name="connsiteY1097" fmla="*/ 177040 h 1361472"/>
                <a:gd name="connsiteX1098" fmla="*/ 725790 w 1640088"/>
                <a:gd name="connsiteY1098" fmla="*/ 189863 h 1361472"/>
                <a:gd name="connsiteX1099" fmla="*/ 718697 w 1640088"/>
                <a:gd name="connsiteY1099" fmla="*/ 213540 h 1361472"/>
                <a:gd name="connsiteX1100" fmla="*/ 716734 w 1640088"/>
                <a:gd name="connsiteY1100" fmla="*/ 224812 h 1361472"/>
                <a:gd name="connsiteX1101" fmla="*/ 715974 w 1640088"/>
                <a:gd name="connsiteY1101" fmla="*/ 238268 h 1361472"/>
                <a:gd name="connsiteX1102" fmla="*/ 716987 w 1640088"/>
                <a:gd name="connsiteY1102" fmla="*/ 245170 h 1361472"/>
                <a:gd name="connsiteX1103" fmla="*/ 719267 w 1640088"/>
                <a:gd name="connsiteY1103" fmla="*/ 251446 h 1361472"/>
                <a:gd name="connsiteX1104" fmla="*/ 723447 w 1640088"/>
                <a:gd name="connsiteY1104" fmla="*/ 256936 h 1361472"/>
                <a:gd name="connsiteX1105" fmla="*/ 728892 w 1640088"/>
                <a:gd name="connsiteY1105" fmla="*/ 260748 h 1361472"/>
                <a:gd name="connsiteX1106" fmla="*/ 730602 w 1640088"/>
                <a:gd name="connsiteY1106" fmla="*/ 261451 h 1361472"/>
                <a:gd name="connsiteX1107" fmla="*/ 735098 w 1640088"/>
                <a:gd name="connsiteY1107" fmla="*/ 262711 h 1361472"/>
                <a:gd name="connsiteX1108" fmla="*/ 737568 w 1640088"/>
                <a:gd name="connsiteY1108" fmla="*/ 262920 h 1361472"/>
                <a:gd name="connsiteX1109" fmla="*/ 752322 w 1640088"/>
                <a:gd name="connsiteY1109" fmla="*/ 257512 h 1361472"/>
                <a:gd name="connsiteX1110" fmla="*/ 761314 w 1640088"/>
                <a:gd name="connsiteY1110" fmla="*/ 247140 h 1361472"/>
                <a:gd name="connsiteX1111" fmla="*/ 767710 w 1640088"/>
                <a:gd name="connsiteY1111" fmla="*/ 232638 h 1361472"/>
                <a:gd name="connsiteX1112" fmla="*/ 772776 w 1640088"/>
                <a:gd name="connsiteY1112" fmla="*/ 211862 h 1361472"/>
                <a:gd name="connsiteX1113" fmla="*/ 776386 w 1640088"/>
                <a:gd name="connsiteY1113" fmla="*/ 183853 h 1361472"/>
                <a:gd name="connsiteX1114" fmla="*/ 777146 w 1640088"/>
                <a:gd name="connsiteY1114" fmla="*/ 172379 h 1361472"/>
                <a:gd name="connsiteX1115" fmla="*/ 775879 w 1640088"/>
                <a:gd name="connsiteY1115" fmla="*/ 155262 h 1361472"/>
                <a:gd name="connsiteX1116" fmla="*/ 774486 w 1640088"/>
                <a:gd name="connsiteY1116" fmla="*/ 149962 h 1361472"/>
                <a:gd name="connsiteX1117" fmla="*/ 801209 w 1640088"/>
                <a:gd name="connsiteY1117" fmla="*/ 120529 h 1361472"/>
                <a:gd name="connsiteX1118" fmla="*/ 830401 w 1640088"/>
                <a:gd name="connsiteY1118" fmla="*/ 92394 h 1361472"/>
                <a:gd name="connsiteX1119" fmla="*/ 862443 w 1640088"/>
                <a:gd name="connsiteY1119" fmla="*/ 68597 h 1361472"/>
                <a:gd name="connsiteX1120" fmla="*/ 881884 w 1640088"/>
                <a:gd name="connsiteY1120" fmla="*/ 57369 h 1361472"/>
                <a:gd name="connsiteX1121" fmla="*/ 899298 w 1640088"/>
                <a:gd name="connsiteY1121" fmla="*/ 48232 h 1361472"/>
                <a:gd name="connsiteX1122" fmla="*/ 927604 w 1640088"/>
                <a:gd name="connsiteY1122" fmla="*/ 36738 h 1361472"/>
                <a:gd name="connsiteX1123" fmla="*/ 937230 w 1640088"/>
                <a:gd name="connsiteY1123" fmla="*/ 33503 h 1361472"/>
                <a:gd name="connsiteX1124" fmla="*/ 944322 w 1640088"/>
                <a:gd name="connsiteY1124" fmla="*/ 31514 h 1361472"/>
                <a:gd name="connsiteX1125" fmla="*/ 950844 w 1640088"/>
                <a:gd name="connsiteY1125" fmla="*/ 29760 h 1361472"/>
                <a:gd name="connsiteX1126" fmla="*/ 959773 w 1640088"/>
                <a:gd name="connsiteY1126" fmla="*/ 28000 h 1361472"/>
                <a:gd name="connsiteX1127" fmla="*/ 968511 w 1640088"/>
                <a:gd name="connsiteY1127" fmla="*/ 26796 h 1361472"/>
                <a:gd name="connsiteX1128" fmla="*/ 981683 w 1640088"/>
                <a:gd name="connsiteY1128" fmla="*/ 25923 h 1361472"/>
                <a:gd name="connsiteX1129" fmla="*/ 983203 w 1640088"/>
                <a:gd name="connsiteY1129" fmla="*/ -547 h 1361472"/>
                <a:gd name="connsiteX1130" fmla="*/ 935013 w 1640088"/>
                <a:gd name="connsiteY1130" fmla="*/ 6868 h 1361472"/>
                <a:gd name="connsiteX1131" fmla="*/ 911329 w 1640088"/>
                <a:gd name="connsiteY1131" fmla="*/ 15259 h 1361472"/>
                <a:gd name="connsiteX1132" fmla="*/ 899235 w 1640088"/>
                <a:gd name="connsiteY1132" fmla="*/ 20394 h 1361472"/>
                <a:gd name="connsiteX1133" fmla="*/ 886000 w 1640088"/>
                <a:gd name="connsiteY1133" fmla="*/ 26530 h 1361472"/>
                <a:gd name="connsiteX1134" fmla="*/ 862570 w 1640088"/>
                <a:gd name="connsiteY1134" fmla="*/ 39347 h 1361472"/>
                <a:gd name="connsiteX1135" fmla="*/ 842370 w 1640088"/>
                <a:gd name="connsiteY1135" fmla="*/ 52316 h 1361472"/>
                <a:gd name="connsiteX1136" fmla="*/ 821156 w 1640088"/>
                <a:gd name="connsiteY1136" fmla="*/ 68717 h 1361472"/>
                <a:gd name="connsiteX1137" fmla="*/ 800322 w 1640088"/>
                <a:gd name="connsiteY1137" fmla="*/ 87467 h 1361472"/>
                <a:gd name="connsiteX1138" fmla="*/ 766064 w 1640088"/>
                <a:gd name="connsiteY1138" fmla="*/ 123613 h 1361472"/>
                <a:gd name="connsiteX1139" fmla="*/ 761757 w 1640088"/>
                <a:gd name="connsiteY1139" fmla="*/ 128635 h 1361472"/>
                <a:gd name="connsiteX1140" fmla="*/ 754919 w 1640088"/>
                <a:gd name="connsiteY1140" fmla="*/ 120181 h 1361472"/>
                <a:gd name="connsiteX1141" fmla="*/ 744090 w 1640088"/>
                <a:gd name="connsiteY1141" fmla="*/ 109884 h 1361472"/>
                <a:gd name="connsiteX1142" fmla="*/ 732692 w 1640088"/>
                <a:gd name="connsiteY1142" fmla="*/ 102260 h 1361472"/>
                <a:gd name="connsiteX1143" fmla="*/ 720850 w 1640088"/>
                <a:gd name="connsiteY1143" fmla="*/ 97618 h 1361472"/>
                <a:gd name="connsiteX1144" fmla="*/ 710401 w 1640088"/>
                <a:gd name="connsiteY1144" fmla="*/ 95864 h 1361472"/>
                <a:gd name="connsiteX1145" fmla="*/ 700966 w 1640088"/>
                <a:gd name="connsiteY1145" fmla="*/ 94946 h 1361472"/>
                <a:gd name="connsiteX1146" fmla="*/ 691151 w 1640088"/>
                <a:gd name="connsiteY1146" fmla="*/ 94471 h 1361472"/>
                <a:gd name="connsiteX1147" fmla="*/ 674877 w 1640088"/>
                <a:gd name="connsiteY1147" fmla="*/ 96143 h 1361472"/>
                <a:gd name="connsiteX1148" fmla="*/ 651637 w 1640088"/>
                <a:gd name="connsiteY1148" fmla="*/ 103520 h 1361472"/>
                <a:gd name="connsiteX1149" fmla="*/ 605727 w 1640088"/>
                <a:gd name="connsiteY1149" fmla="*/ 130249 h 1361472"/>
                <a:gd name="connsiteX1150" fmla="*/ 596544 w 1640088"/>
                <a:gd name="connsiteY1150" fmla="*/ 136436 h 1361472"/>
                <a:gd name="connsiteX1151" fmla="*/ 586223 w 1640088"/>
                <a:gd name="connsiteY1151" fmla="*/ 144326 h 1361472"/>
                <a:gd name="connsiteX1152" fmla="*/ 565896 w 1640088"/>
                <a:gd name="connsiteY1152" fmla="*/ 162101 h 1361472"/>
                <a:gd name="connsiteX1153" fmla="*/ 548608 w 1640088"/>
                <a:gd name="connsiteY1153" fmla="*/ 178655 h 1361472"/>
                <a:gd name="connsiteX1154" fmla="*/ 529231 w 1640088"/>
                <a:gd name="connsiteY1154" fmla="*/ 197487 h 1361472"/>
                <a:gd name="connsiteX1155" fmla="*/ 495352 w 1640088"/>
                <a:gd name="connsiteY1155" fmla="*/ 235102 h 1361472"/>
                <a:gd name="connsiteX1156" fmla="*/ 478508 w 1640088"/>
                <a:gd name="connsiteY1156" fmla="*/ 257227 h 1361472"/>
                <a:gd name="connsiteX1157" fmla="*/ 465020 w 1640088"/>
                <a:gd name="connsiteY1157" fmla="*/ 278086 h 1361472"/>
                <a:gd name="connsiteX1158" fmla="*/ 452039 w 1640088"/>
                <a:gd name="connsiteY1158" fmla="*/ 299091 h 1361472"/>
                <a:gd name="connsiteX1159" fmla="*/ 439753 w 1640088"/>
                <a:gd name="connsiteY1159" fmla="*/ 319931 h 1361472"/>
                <a:gd name="connsiteX1160" fmla="*/ 435131 w 1640088"/>
                <a:gd name="connsiteY1160" fmla="*/ 328955 h 1361472"/>
                <a:gd name="connsiteX1161" fmla="*/ 430002 w 1640088"/>
                <a:gd name="connsiteY1161" fmla="*/ 341284 h 1361472"/>
                <a:gd name="connsiteX1162" fmla="*/ 420629 w 1640088"/>
                <a:gd name="connsiteY1162" fmla="*/ 365316 h 1361472"/>
                <a:gd name="connsiteX1163" fmla="*/ 417590 w 1640088"/>
                <a:gd name="connsiteY1163" fmla="*/ 375378 h 1361472"/>
                <a:gd name="connsiteX1164" fmla="*/ 415247 w 1640088"/>
                <a:gd name="connsiteY1164" fmla="*/ 388353 h 1361472"/>
                <a:gd name="connsiteX1165" fmla="*/ 414741 w 1640088"/>
                <a:gd name="connsiteY1165" fmla="*/ 391811 h 1361472"/>
                <a:gd name="connsiteX1166" fmla="*/ 407079 w 1640088"/>
                <a:gd name="connsiteY1166" fmla="*/ 386523 h 1361472"/>
                <a:gd name="connsiteX1167" fmla="*/ 385738 w 1640088"/>
                <a:gd name="connsiteY1167" fmla="*/ 374409 h 1361472"/>
                <a:gd name="connsiteX1168" fmla="*/ 373263 w 1640088"/>
                <a:gd name="connsiteY1168" fmla="*/ 368976 h 1361472"/>
                <a:gd name="connsiteX1169" fmla="*/ 359965 w 1640088"/>
                <a:gd name="connsiteY1169" fmla="*/ 364543 h 1361472"/>
                <a:gd name="connsiteX1170" fmla="*/ 337422 w 1640088"/>
                <a:gd name="connsiteY1170" fmla="*/ 358831 h 1361472"/>
                <a:gd name="connsiteX1171" fmla="*/ 324757 w 1640088"/>
                <a:gd name="connsiteY1171" fmla="*/ 356571 h 1361472"/>
                <a:gd name="connsiteX1172" fmla="*/ 308419 w 1640088"/>
                <a:gd name="connsiteY1172" fmla="*/ 354664 h 1361472"/>
                <a:gd name="connsiteX1173" fmla="*/ 299047 w 1640088"/>
                <a:gd name="connsiteY1173" fmla="*/ 354234 h 1361472"/>
                <a:gd name="connsiteX1174" fmla="*/ 270108 w 1640088"/>
                <a:gd name="connsiteY1174" fmla="*/ 357216 h 1361472"/>
                <a:gd name="connsiteX1175" fmla="*/ 258266 w 1640088"/>
                <a:gd name="connsiteY1175" fmla="*/ 359470 h 1361472"/>
                <a:gd name="connsiteX1176" fmla="*/ 239966 w 1640088"/>
                <a:gd name="connsiteY1176" fmla="*/ 365588 h 1361472"/>
                <a:gd name="connsiteX1177" fmla="*/ 226541 w 1640088"/>
                <a:gd name="connsiteY1177" fmla="*/ 371939 h 1361472"/>
                <a:gd name="connsiteX1178" fmla="*/ 217295 w 1640088"/>
                <a:gd name="connsiteY1178" fmla="*/ 377847 h 1361472"/>
                <a:gd name="connsiteX1179" fmla="*/ 206846 w 1640088"/>
                <a:gd name="connsiteY1179" fmla="*/ 386175 h 1361472"/>
                <a:gd name="connsiteX1180" fmla="*/ 197285 w 1640088"/>
                <a:gd name="connsiteY1180" fmla="*/ 394920 h 1361472"/>
                <a:gd name="connsiteX1181" fmla="*/ 190255 w 1640088"/>
                <a:gd name="connsiteY1181" fmla="*/ 402601 h 1361472"/>
                <a:gd name="connsiteX1182" fmla="*/ 184620 w 1640088"/>
                <a:gd name="connsiteY1182" fmla="*/ 410991 h 1361472"/>
                <a:gd name="connsiteX1183" fmla="*/ 180060 w 1640088"/>
                <a:gd name="connsiteY1183" fmla="*/ 424929 h 1361472"/>
                <a:gd name="connsiteX1184" fmla="*/ 181517 w 1640088"/>
                <a:gd name="connsiteY1184" fmla="*/ 454121 h 1361472"/>
                <a:gd name="connsiteX1185" fmla="*/ 187279 w 1640088"/>
                <a:gd name="connsiteY1185" fmla="*/ 467971 h 1361472"/>
                <a:gd name="connsiteX1186" fmla="*/ 193865 w 1640088"/>
                <a:gd name="connsiteY1186" fmla="*/ 478830 h 1361472"/>
                <a:gd name="connsiteX1187" fmla="*/ 190699 w 1640088"/>
                <a:gd name="connsiteY1187" fmla="*/ 480027 h 1361472"/>
                <a:gd name="connsiteX1188" fmla="*/ 177971 w 1640088"/>
                <a:gd name="connsiteY1188" fmla="*/ 485518 h 1361472"/>
                <a:gd name="connsiteX1189" fmla="*/ 166193 w 1640088"/>
                <a:gd name="connsiteY1189" fmla="*/ 491324 h 1361472"/>
                <a:gd name="connsiteX1190" fmla="*/ 145105 w 1640088"/>
                <a:gd name="connsiteY1190" fmla="*/ 503426 h 1361472"/>
                <a:gd name="connsiteX1191" fmla="*/ 124272 w 1640088"/>
                <a:gd name="connsiteY1191" fmla="*/ 519972 h 1361472"/>
                <a:gd name="connsiteX1192" fmla="*/ 116040 w 1640088"/>
                <a:gd name="connsiteY1192" fmla="*/ 527382 h 1361472"/>
                <a:gd name="connsiteX1193" fmla="*/ 107618 w 1640088"/>
                <a:gd name="connsiteY1193" fmla="*/ 536272 h 1361472"/>
                <a:gd name="connsiteX1194" fmla="*/ 91723 w 1640088"/>
                <a:gd name="connsiteY1194" fmla="*/ 556909 h 1361472"/>
                <a:gd name="connsiteX1195" fmla="*/ 86341 w 1640088"/>
                <a:gd name="connsiteY1195" fmla="*/ 565788 h 1361472"/>
                <a:gd name="connsiteX1196" fmla="*/ 81211 w 1640088"/>
                <a:gd name="connsiteY1196" fmla="*/ 579111 h 1361472"/>
                <a:gd name="connsiteX1197" fmla="*/ 78489 w 1640088"/>
                <a:gd name="connsiteY1197" fmla="*/ 591225 h 1361472"/>
                <a:gd name="connsiteX1198" fmla="*/ 76652 w 1640088"/>
                <a:gd name="connsiteY1198" fmla="*/ 607157 h 1361472"/>
                <a:gd name="connsiteX1199" fmla="*/ 76146 w 1640088"/>
                <a:gd name="connsiteY1199" fmla="*/ 618841 h 1361472"/>
                <a:gd name="connsiteX1200" fmla="*/ 78045 w 1640088"/>
                <a:gd name="connsiteY1200" fmla="*/ 632867 h 1361472"/>
                <a:gd name="connsiteX1201" fmla="*/ 79058 w 1640088"/>
                <a:gd name="connsiteY1201" fmla="*/ 637509 h 1361472"/>
                <a:gd name="connsiteX1202" fmla="*/ 82794 w 1640088"/>
                <a:gd name="connsiteY1202" fmla="*/ 646742 h 1361472"/>
                <a:gd name="connsiteX1203" fmla="*/ 90773 w 1640088"/>
                <a:gd name="connsiteY1203" fmla="*/ 660210 h 1361472"/>
                <a:gd name="connsiteX1204" fmla="*/ 109137 w 1640088"/>
                <a:gd name="connsiteY1204" fmla="*/ 678809 h 1361472"/>
                <a:gd name="connsiteX1205" fmla="*/ 117053 w 1640088"/>
                <a:gd name="connsiteY1205" fmla="*/ 684179 h 1361472"/>
                <a:gd name="connsiteX1206" fmla="*/ 107491 w 1640088"/>
                <a:gd name="connsiteY1206" fmla="*/ 690657 h 1361472"/>
                <a:gd name="connsiteX1207" fmla="*/ 89696 w 1640088"/>
                <a:gd name="connsiteY1207" fmla="*/ 705158 h 1361472"/>
                <a:gd name="connsiteX1208" fmla="*/ 58478 w 1640088"/>
                <a:gd name="connsiteY1208" fmla="*/ 738549 h 1361472"/>
                <a:gd name="connsiteX1209" fmla="*/ 44357 w 1640088"/>
                <a:gd name="connsiteY1209" fmla="*/ 758521 h 1361472"/>
                <a:gd name="connsiteX1210" fmla="*/ 32452 w 1640088"/>
                <a:gd name="connsiteY1210" fmla="*/ 779646 h 1361472"/>
                <a:gd name="connsiteX1211" fmla="*/ 12568 w 1640088"/>
                <a:gd name="connsiteY1211" fmla="*/ 824600 h 1361472"/>
                <a:gd name="connsiteX1212" fmla="*/ 6045 w 1640088"/>
                <a:gd name="connsiteY1212" fmla="*/ 847163 h 1361472"/>
                <a:gd name="connsiteX1213" fmla="*/ 1359 w 1640088"/>
                <a:gd name="connsiteY1213" fmla="*/ 868788 h 1361472"/>
                <a:gd name="connsiteX1214" fmla="*/ -1047 w 1640088"/>
                <a:gd name="connsiteY1214" fmla="*/ 922481 h 1361472"/>
                <a:gd name="connsiteX1215" fmla="*/ -224 w 1640088"/>
                <a:gd name="connsiteY1215" fmla="*/ 946734 h 1361472"/>
                <a:gd name="connsiteX1216" fmla="*/ 4462 w 1640088"/>
                <a:gd name="connsiteY1216" fmla="*/ 970474 h 1361472"/>
                <a:gd name="connsiteX1217" fmla="*/ 14468 w 1640088"/>
                <a:gd name="connsiteY1217" fmla="*/ 996969 h 1361472"/>
                <a:gd name="connsiteX1218" fmla="*/ 17381 w 1640088"/>
                <a:gd name="connsiteY1218" fmla="*/ 1002535 h 1361472"/>
                <a:gd name="connsiteX1219" fmla="*/ 22509 w 1640088"/>
                <a:gd name="connsiteY1219" fmla="*/ 1010077 h 1361472"/>
                <a:gd name="connsiteX1220" fmla="*/ 29665 w 1640088"/>
                <a:gd name="connsiteY1220" fmla="*/ 1019152 h 1361472"/>
                <a:gd name="connsiteX1221" fmla="*/ 38657 w 1640088"/>
                <a:gd name="connsiteY1221" fmla="*/ 1029094 h 1361472"/>
                <a:gd name="connsiteX1222" fmla="*/ 52969 w 1640088"/>
                <a:gd name="connsiteY1222" fmla="*/ 1040156 h 1361472"/>
                <a:gd name="connsiteX1223" fmla="*/ 68546 w 1640088"/>
                <a:gd name="connsiteY1223" fmla="*/ 1047204 h 1361472"/>
                <a:gd name="connsiteX1224" fmla="*/ 74942 w 1640088"/>
                <a:gd name="connsiteY1224" fmla="*/ 1048338 h 1361472"/>
                <a:gd name="connsiteX1225" fmla="*/ 81148 w 1640088"/>
                <a:gd name="connsiteY1225" fmla="*/ 1048977 h 1361472"/>
                <a:gd name="connsiteX1226" fmla="*/ 85834 w 1640088"/>
                <a:gd name="connsiteY1226" fmla="*/ 1049250 h 1361472"/>
                <a:gd name="connsiteX1227" fmla="*/ 84504 w 1640088"/>
                <a:gd name="connsiteY1227" fmla="*/ 1061718 h 1361472"/>
                <a:gd name="connsiteX1228" fmla="*/ 84061 w 1640088"/>
                <a:gd name="connsiteY1228" fmla="*/ 1098073 h 1361472"/>
                <a:gd name="connsiteX1229" fmla="*/ 89634 w 1640088"/>
                <a:gd name="connsiteY1229" fmla="*/ 1125562 h 1361472"/>
                <a:gd name="connsiteX1230" fmla="*/ 98816 w 1640088"/>
                <a:gd name="connsiteY1230" fmla="*/ 1146345 h 1361472"/>
                <a:gd name="connsiteX1231" fmla="*/ 105654 w 1640088"/>
                <a:gd name="connsiteY1231" fmla="*/ 1156496 h 1361472"/>
                <a:gd name="connsiteX1232" fmla="*/ 124272 w 1640088"/>
                <a:gd name="connsiteY1232" fmla="*/ 1178678 h 1361472"/>
                <a:gd name="connsiteX1233" fmla="*/ 142700 w 1640088"/>
                <a:gd name="connsiteY1233" fmla="*/ 1195807 h 1361472"/>
                <a:gd name="connsiteX1234" fmla="*/ 153718 w 1640088"/>
                <a:gd name="connsiteY1234" fmla="*/ 1204135 h 1361472"/>
                <a:gd name="connsiteX1235" fmla="*/ 162457 w 1640088"/>
                <a:gd name="connsiteY1235" fmla="*/ 1209897 h 1361472"/>
                <a:gd name="connsiteX1236" fmla="*/ 176388 w 1640088"/>
                <a:gd name="connsiteY1236" fmla="*/ 1215812 h 1361472"/>
                <a:gd name="connsiteX1237" fmla="*/ 182340 w 1640088"/>
                <a:gd name="connsiteY1237" fmla="*/ 1218015 h 1361472"/>
                <a:gd name="connsiteX1238" fmla="*/ 196588 w 1640088"/>
                <a:gd name="connsiteY1238" fmla="*/ 1221884 h 1361472"/>
                <a:gd name="connsiteX1239" fmla="*/ 219322 w 1640088"/>
                <a:gd name="connsiteY1239" fmla="*/ 1224000 h 1361472"/>
                <a:gd name="connsiteX1240" fmla="*/ 223248 w 1640088"/>
                <a:gd name="connsiteY1240" fmla="*/ 1224107 h 1361472"/>
                <a:gd name="connsiteX1241" fmla="*/ 231923 w 1640088"/>
                <a:gd name="connsiteY1241" fmla="*/ 1223917 h 1361472"/>
                <a:gd name="connsiteX1242" fmla="*/ 259026 w 1640088"/>
                <a:gd name="connsiteY1242" fmla="*/ 1220269 h 1361472"/>
                <a:gd name="connsiteX1243" fmla="*/ 269031 w 1640088"/>
                <a:gd name="connsiteY1243" fmla="*/ 1217578 h 1361472"/>
                <a:gd name="connsiteX1244" fmla="*/ 282329 w 1640088"/>
                <a:gd name="connsiteY1244" fmla="*/ 1210682 h 1361472"/>
                <a:gd name="connsiteX1245" fmla="*/ 300693 w 1640088"/>
                <a:gd name="connsiteY1245" fmla="*/ 1194338 h 1361472"/>
                <a:gd name="connsiteX1246" fmla="*/ 303923 w 1640088"/>
                <a:gd name="connsiteY1246" fmla="*/ 1191103 h 1361472"/>
                <a:gd name="connsiteX1247" fmla="*/ 308165 w 1640088"/>
                <a:gd name="connsiteY1247" fmla="*/ 1191932 h 1361472"/>
                <a:gd name="connsiteX1248" fmla="*/ 316334 w 1640088"/>
                <a:gd name="connsiteY1248" fmla="*/ 1192989 h 1361472"/>
                <a:gd name="connsiteX1249" fmla="*/ 319121 w 1640088"/>
                <a:gd name="connsiteY1249" fmla="*/ 1193217 h 1361472"/>
                <a:gd name="connsiteX1250" fmla="*/ 320324 w 1640088"/>
                <a:gd name="connsiteY1250" fmla="*/ 1193236 h 1361472"/>
                <a:gd name="connsiteX1251" fmla="*/ 330646 w 1640088"/>
                <a:gd name="connsiteY1251" fmla="*/ 1191723 h 1361472"/>
                <a:gd name="connsiteX1252" fmla="*/ 336851 w 1640088"/>
                <a:gd name="connsiteY1252" fmla="*/ 1189342 h 1361472"/>
                <a:gd name="connsiteX1253" fmla="*/ 344197 w 1640088"/>
                <a:gd name="connsiteY1253" fmla="*/ 1185593 h 1361472"/>
                <a:gd name="connsiteX1254" fmla="*/ 357116 w 1640088"/>
                <a:gd name="connsiteY1254" fmla="*/ 1176563 h 1361472"/>
                <a:gd name="connsiteX1255" fmla="*/ 368134 w 1640088"/>
                <a:gd name="connsiteY1255" fmla="*/ 1166786 h 1361472"/>
                <a:gd name="connsiteX1256" fmla="*/ 376683 w 1640088"/>
                <a:gd name="connsiteY1256" fmla="*/ 1155850 h 1361472"/>
                <a:gd name="connsiteX1257" fmla="*/ 384345 w 1640088"/>
                <a:gd name="connsiteY1257" fmla="*/ 1144730 h 1361472"/>
                <a:gd name="connsiteX1258" fmla="*/ 390614 w 1640088"/>
                <a:gd name="connsiteY1258" fmla="*/ 1133870 h 1361472"/>
                <a:gd name="connsiteX1259" fmla="*/ 401443 w 1640088"/>
                <a:gd name="connsiteY1259" fmla="*/ 1110421 h 1361472"/>
                <a:gd name="connsiteX1260" fmla="*/ 409548 w 1640088"/>
                <a:gd name="connsiteY1260" fmla="*/ 1084984 h 1361472"/>
                <a:gd name="connsiteX1261" fmla="*/ 416324 w 1640088"/>
                <a:gd name="connsiteY1261" fmla="*/ 1061573 h 1361472"/>
                <a:gd name="connsiteX1262" fmla="*/ 419806 w 1640088"/>
                <a:gd name="connsiteY1262" fmla="*/ 1047698 h 1361472"/>
                <a:gd name="connsiteX1263" fmla="*/ 423036 w 1640088"/>
                <a:gd name="connsiteY1263" fmla="*/ 1032678 h 1361472"/>
                <a:gd name="connsiteX1264" fmla="*/ 424999 w 1640088"/>
                <a:gd name="connsiteY1264" fmla="*/ 1021203 h 1361472"/>
                <a:gd name="connsiteX1265" fmla="*/ 426836 w 1640088"/>
                <a:gd name="connsiteY1265" fmla="*/ 1009146 h 1361472"/>
                <a:gd name="connsiteX1266" fmla="*/ 430255 w 1640088"/>
                <a:gd name="connsiteY1266" fmla="*/ 982012 h 1361472"/>
                <a:gd name="connsiteX1267" fmla="*/ 433105 w 1640088"/>
                <a:gd name="connsiteY1267" fmla="*/ 955454 h 1361472"/>
                <a:gd name="connsiteX1268" fmla="*/ 434054 w 1640088"/>
                <a:gd name="connsiteY1268" fmla="*/ 942630 h 1361472"/>
                <a:gd name="connsiteX1269" fmla="*/ 434181 w 1640088"/>
                <a:gd name="connsiteY1269" fmla="*/ 929605 h 1361472"/>
                <a:gd name="connsiteX1270" fmla="*/ 433675 w 1640088"/>
                <a:gd name="connsiteY1270" fmla="*/ 916782 h 1361472"/>
                <a:gd name="connsiteX1271" fmla="*/ 432345 w 1640088"/>
                <a:gd name="connsiteY1271" fmla="*/ 903173 h 1361472"/>
                <a:gd name="connsiteX1272" fmla="*/ 431965 w 1640088"/>
                <a:gd name="connsiteY1272" fmla="*/ 899152 h 1361472"/>
                <a:gd name="connsiteX1273" fmla="*/ 449949 w 1640088"/>
                <a:gd name="connsiteY1273" fmla="*/ 874981 h 1361472"/>
                <a:gd name="connsiteX1274" fmla="*/ 456155 w 1640088"/>
                <a:gd name="connsiteY1274" fmla="*/ 864640 h 1361472"/>
                <a:gd name="connsiteX1275" fmla="*/ 461537 w 1640088"/>
                <a:gd name="connsiteY1275" fmla="*/ 853559 h 1361472"/>
                <a:gd name="connsiteX1276" fmla="*/ 468249 w 1640088"/>
                <a:gd name="connsiteY1276" fmla="*/ 833611 h 1361472"/>
                <a:gd name="connsiteX1277" fmla="*/ 471225 w 1640088"/>
                <a:gd name="connsiteY1277" fmla="*/ 819737 h 1361472"/>
                <a:gd name="connsiteX1278" fmla="*/ 473189 w 1640088"/>
                <a:gd name="connsiteY1278" fmla="*/ 807471 h 1361472"/>
                <a:gd name="connsiteX1279" fmla="*/ 474329 w 1640088"/>
                <a:gd name="connsiteY1279" fmla="*/ 778241 h 1361472"/>
                <a:gd name="connsiteX1280" fmla="*/ 471986 w 1640088"/>
                <a:gd name="connsiteY1280" fmla="*/ 763429 h 1361472"/>
                <a:gd name="connsiteX1281" fmla="*/ 470719 w 1640088"/>
                <a:gd name="connsiteY1281" fmla="*/ 757667 h 1361472"/>
                <a:gd name="connsiteX1282" fmla="*/ 472682 w 1640088"/>
                <a:gd name="connsiteY1282" fmla="*/ 754570 h 1361472"/>
                <a:gd name="connsiteX1283" fmla="*/ 478318 w 1640088"/>
                <a:gd name="connsiteY1283" fmla="*/ 742716 h 1361472"/>
                <a:gd name="connsiteX1284" fmla="*/ 483511 w 1640088"/>
                <a:gd name="connsiteY1284" fmla="*/ 719824 h 1361472"/>
                <a:gd name="connsiteX1285" fmla="*/ 485221 w 1640088"/>
                <a:gd name="connsiteY1285" fmla="*/ 693253 h 1361472"/>
                <a:gd name="connsiteX1286" fmla="*/ 485537 w 1640088"/>
                <a:gd name="connsiteY1286" fmla="*/ 669215 h 1361472"/>
                <a:gd name="connsiteX1287" fmla="*/ 483511 w 1640088"/>
                <a:gd name="connsiteY1287" fmla="*/ 649851 h 1361472"/>
                <a:gd name="connsiteX1288" fmla="*/ 482054 w 1640088"/>
                <a:gd name="connsiteY1288" fmla="*/ 642517 h 1361472"/>
                <a:gd name="connsiteX1289" fmla="*/ 482054 w 1640088"/>
                <a:gd name="connsiteY1289" fmla="*/ 642517 h 1361472"/>
                <a:gd name="connsiteX1290" fmla="*/ 509157 w 1640088"/>
                <a:gd name="connsiteY1290" fmla="*/ 655429 h 1361472"/>
                <a:gd name="connsiteX1291" fmla="*/ 525051 w 1640088"/>
                <a:gd name="connsiteY1291" fmla="*/ 660850 h 1361472"/>
                <a:gd name="connsiteX1292" fmla="*/ 541579 w 1640088"/>
                <a:gd name="connsiteY1292" fmla="*/ 664434 h 1361472"/>
                <a:gd name="connsiteX1293" fmla="*/ 579827 w 1640088"/>
                <a:gd name="connsiteY1293" fmla="*/ 667746 h 1361472"/>
                <a:gd name="connsiteX1294" fmla="*/ 580967 w 1640088"/>
                <a:gd name="connsiteY1294" fmla="*/ 667746 h 1361472"/>
                <a:gd name="connsiteX1295" fmla="*/ 616049 w 1640088"/>
                <a:gd name="connsiteY1295" fmla="*/ 663940 h 1361472"/>
                <a:gd name="connsiteX1296" fmla="*/ 642645 w 1640088"/>
                <a:gd name="connsiteY1296" fmla="*/ 656899 h 1361472"/>
                <a:gd name="connsiteX1297" fmla="*/ 656766 w 1640088"/>
                <a:gd name="connsiteY1297" fmla="*/ 651959 h 1361472"/>
                <a:gd name="connsiteX1298" fmla="*/ 660565 w 1640088"/>
                <a:gd name="connsiteY1298" fmla="*/ 650344 h 1361472"/>
                <a:gd name="connsiteX1299" fmla="*/ 670127 w 1640088"/>
                <a:gd name="connsiteY1299" fmla="*/ 646190 h 1361472"/>
                <a:gd name="connsiteX1300" fmla="*/ 682096 w 1640088"/>
                <a:gd name="connsiteY1300" fmla="*/ 640339 h 1361472"/>
                <a:gd name="connsiteX1301" fmla="*/ 699763 w 1640088"/>
                <a:gd name="connsiteY1301" fmla="*/ 630417 h 1361472"/>
                <a:gd name="connsiteX1302" fmla="*/ 725980 w 1640088"/>
                <a:gd name="connsiteY1302" fmla="*/ 610039 h 1361472"/>
                <a:gd name="connsiteX1303" fmla="*/ 739024 w 1640088"/>
                <a:gd name="connsiteY1303" fmla="*/ 596930 h 1361472"/>
                <a:gd name="connsiteX1304" fmla="*/ 747447 w 1640088"/>
                <a:gd name="connsiteY1304" fmla="*/ 606739 h 1361472"/>
                <a:gd name="connsiteX1305" fmla="*/ 767583 w 1640088"/>
                <a:gd name="connsiteY1305" fmla="*/ 623356 h 1361472"/>
                <a:gd name="connsiteX1306" fmla="*/ 791584 w 1640088"/>
                <a:gd name="connsiteY1306" fmla="*/ 634133 h 1361472"/>
                <a:gd name="connsiteX1307" fmla="*/ 811087 w 1640088"/>
                <a:gd name="connsiteY1307" fmla="*/ 637794 h 1361472"/>
                <a:gd name="connsiteX1308" fmla="*/ 826602 w 1640088"/>
                <a:gd name="connsiteY1308" fmla="*/ 638870 h 1361472"/>
                <a:gd name="connsiteX1309" fmla="*/ 827995 w 1640088"/>
                <a:gd name="connsiteY1309" fmla="*/ 638870 h 1361472"/>
                <a:gd name="connsiteX1310" fmla="*/ 837810 w 1640088"/>
                <a:gd name="connsiteY1310" fmla="*/ 638148 h 1361472"/>
                <a:gd name="connsiteX1311" fmla="*/ 853325 w 1640088"/>
                <a:gd name="connsiteY1311" fmla="*/ 634646 h 1361472"/>
                <a:gd name="connsiteX1312" fmla="*/ 869283 w 1640088"/>
                <a:gd name="connsiteY1312" fmla="*/ 627934 h 1361472"/>
                <a:gd name="connsiteX1313" fmla="*/ 870422 w 1640088"/>
                <a:gd name="connsiteY1313" fmla="*/ 627377 h 1361472"/>
                <a:gd name="connsiteX1314" fmla="*/ 876375 w 1640088"/>
                <a:gd name="connsiteY1314" fmla="*/ 638085 h 1361472"/>
                <a:gd name="connsiteX1315" fmla="*/ 892016 w 1640088"/>
                <a:gd name="connsiteY1315" fmla="*/ 657184 h 1361472"/>
                <a:gd name="connsiteX1316" fmla="*/ 901008 w 1640088"/>
                <a:gd name="connsiteY1316" fmla="*/ 664991 h 1361472"/>
                <a:gd name="connsiteX1317" fmla="*/ 918612 w 1640088"/>
                <a:gd name="connsiteY1317" fmla="*/ 676580 h 1361472"/>
                <a:gd name="connsiteX1318" fmla="*/ 935203 w 1640088"/>
                <a:gd name="connsiteY1318" fmla="*/ 682830 h 1361472"/>
                <a:gd name="connsiteX1319" fmla="*/ 950527 w 1640088"/>
                <a:gd name="connsiteY1319" fmla="*/ 685705 h 1361472"/>
                <a:gd name="connsiteX1320" fmla="*/ 961103 w 1640088"/>
                <a:gd name="connsiteY1320" fmla="*/ 686288 h 1361472"/>
                <a:gd name="connsiteX1321" fmla="*/ 967182 w 1640088"/>
                <a:gd name="connsiteY1321" fmla="*/ 686066 h 1361472"/>
                <a:gd name="connsiteX1322" fmla="*/ 975857 w 1640088"/>
                <a:gd name="connsiteY1322" fmla="*/ 684862 h 1361472"/>
                <a:gd name="connsiteX1323" fmla="*/ 980164 w 1640088"/>
                <a:gd name="connsiteY1323" fmla="*/ 700231 h 1361472"/>
                <a:gd name="connsiteX1324" fmla="*/ 988776 w 1640088"/>
                <a:gd name="connsiteY1324" fmla="*/ 716803 h 1361472"/>
                <a:gd name="connsiteX1325" fmla="*/ 998147 w 1640088"/>
                <a:gd name="connsiteY1325" fmla="*/ 728151 h 1361472"/>
                <a:gd name="connsiteX1326" fmla="*/ 1003276 w 1640088"/>
                <a:gd name="connsiteY1326" fmla="*/ 733496 h 1361472"/>
                <a:gd name="connsiteX1327" fmla="*/ 1015372 w 1640088"/>
                <a:gd name="connsiteY1327" fmla="*/ 742241 h 1361472"/>
                <a:gd name="connsiteX1328" fmla="*/ 1032849 w 1640088"/>
                <a:gd name="connsiteY1328" fmla="*/ 750258 h 1361472"/>
                <a:gd name="connsiteX1329" fmla="*/ 1066031 w 1640088"/>
                <a:gd name="connsiteY1329" fmla="*/ 758002 h 1361472"/>
                <a:gd name="connsiteX1330" fmla="*/ 1075656 w 1640088"/>
                <a:gd name="connsiteY1330" fmla="*/ 758642 h 1361472"/>
                <a:gd name="connsiteX1331" fmla="*/ 1084838 w 1640088"/>
                <a:gd name="connsiteY1331" fmla="*/ 757521 h 1361472"/>
                <a:gd name="connsiteX1332" fmla="*/ 1102442 w 1640088"/>
                <a:gd name="connsiteY1332" fmla="*/ 752176 h 1361472"/>
                <a:gd name="connsiteX1333" fmla="*/ 1103456 w 1640088"/>
                <a:gd name="connsiteY1333" fmla="*/ 751752 h 1361472"/>
                <a:gd name="connsiteX1334" fmla="*/ 1105355 w 1640088"/>
                <a:gd name="connsiteY1334" fmla="*/ 755412 h 1361472"/>
                <a:gd name="connsiteX1335" fmla="*/ 1107572 w 1640088"/>
                <a:gd name="connsiteY1335" fmla="*/ 759433 h 1361472"/>
                <a:gd name="connsiteX1336" fmla="*/ 1116121 w 1640088"/>
                <a:gd name="connsiteY1336" fmla="*/ 770262 h 1361472"/>
                <a:gd name="connsiteX1337" fmla="*/ 1119983 w 1640088"/>
                <a:gd name="connsiteY1337" fmla="*/ 773517 h 1361472"/>
                <a:gd name="connsiteX1338" fmla="*/ 1122833 w 1640088"/>
                <a:gd name="connsiteY1338" fmla="*/ 775632 h 1361472"/>
                <a:gd name="connsiteX1339" fmla="*/ 1114981 w 1640088"/>
                <a:gd name="connsiteY1339" fmla="*/ 786922 h 1361472"/>
                <a:gd name="connsiteX1340" fmla="*/ 1107128 w 1640088"/>
                <a:gd name="connsiteY1340" fmla="*/ 804033 h 1361472"/>
                <a:gd name="connsiteX1341" fmla="*/ 1104976 w 1640088"/>
                <a:gd name="connsiteY1341" fmla="*/ 815380 h 1361472"/>
                <a:gd name="connsiteX1342" fmla="*/ 1103646 w 1640088"/>
                <a:gd name="connsiteY1342" fmla="*/ 830236 h 1361472"/>
                <a:gd name="connsiteX1343" fmla="*/ 1105989 w 1640088"/>
                <a:gd name="connsiteY1343" fmla="*/ 843490 h 1361472"/>
                <a:gd name="connsiteX1344" fmla="*/ 1117577 w 1640088"/>
                <a:gd name="connsiteY1344" fmla="*/ 860543 h 1361472"/>
                <a:gd name="connsiteX1345" fmla="*/ 1125810 w 1640088"/>
                <a:gd name="connsiteY1345" fmla="*/ 867382 h 1361472"/>
                <a:gd name="connsiteX1346" fmla="*/ 1114664 w 1640088"/>
                <a:gd name="connsiteY1346" fmla="*/ 874854 h 1361472"/>
                <a:gd name="connsiteX1347" fmla="*/ 1101176 w 1640088"/>
                <a:gd name="connsiteY1347" fmla="*/ 886038 h 1361472"/>
                <a:gd name="connsiteX1348" fmla="*/ 1093071 w 1640088"/>
                <a:gd name="connsiteY1348" fmla="*/ 892959 h 1361472"/>
                <a:gd name="connsiteX1349" fmla="*/ 1084711 w 1640088"/>
                <a:gd name="connsiteY1349" fmla="*/ 901058 h 1361472"/>
                <a:gd name="connsiteX1350" fmla="*/ 1068501 w 1640088"/>
                <a:gd name="connsiteY1350" fmla="*/ 921069 h 1361472"/>
                <a:gd name="connsiteX1351" fmla="*/ 1062611 w 1640088"/>
                <a:gd name="connsiteY1351" fmla="*/ 930162 h 1361472"/>
                <a:gd name="connsiteX1352" fmla="*/ 1057229 w 1640088"/>
                <a:gd name="connsiteY1352" fmla="*/ 941928 h 1361472"/>
                <a:gd name="connsiteX1353" fmla="*/ 1051466 w 1640088"/>
                <a:gd name="connsiteY1353" fmla="*/ 962147 h 1361472"/>
                <a:gd name="connsiteX1354" fmla="*/ 1049946 w 1640088"/>
                <a:gd name="connsiteY1354" fmla="*/ 976870 h 1361472"/>
                <a:gd name="connsiteX1355" fmla="*/ 1050263 w 1640088"/>
                <a:gd name="connsiteY1355" fmla="*/ 990345 h 1361472"/>
                <a:gd name="connsiteX1356" fmla="*/ 1070654 w 1640088"/>
                <a:gd name="connsiteY1356" fmla="*/ 1026054 h 1361472"/>
                <a:gd name="connsiteX1357" fmla="*/ 1036332 w 1640088"/>
                <a:gd name="connsiteY1357" fmla="*/ 1045938 h 1361472"/>
                <a:gd name="connsiteX1358" fmla="*/ 1015435 w 1640088"/>
                <a:gd name="connsiteY1358" fmla="*/ 1060395 h 1361472"/>
                <a:gd name="connsiteX1359" fmla="*/ 996944 w 1640088"/>
                <a:gd name="connsiteY1359" fmla="*/ 1077999 h 1361472"/>
                <a:gd name="connsiteX1360" fmla="*/ 980860 w 1640088"/>
                <a:gd name="connsiteY1360" fmla="*/ 1099979 h 1361472"/>
                <a:gd name="connsiteX1361" fmla="*/ 967688 w 1640088"/>
                <a:gd name="connsiteY1361" fmla="*/ 1122016 h 1361472"/>
                <a:gd name="connsiteX1362" fmla="*/ 962306 w 1640088"/>
                <a:gd name="connsiteY1362" fmla="*/ 1132053 h 1361472"/>
                <a:gd name="connsiteX1363" fmla="*/ 957430 w 1640088"/>
                <a:gd name="connsiteY1363" fmla="*/ 1145224 h 1361472"/>
                <a:gd name="connsiteX1364" fmla="*/ 954896 w 1640088"/>
                <a:gd name="connsiteY1364" fmla="*/ 1161359 h 1361472"/>
                <a:gd name="connsiteX1365" fmla="*/ 953377 w 1640088"/>
                <a:gd name="connsiteY1365" fmla="*/ 1176563 h 1361472"/>
                <a:gd name="connsiteX1366" fmla="*/ 953694 w 1640088"/>
                <a:gd name="connsiteY1366" fmla="*/ 1192014 h 1361472"/>
                <a:gd name="connsiteX1367" fmla="*/ 956670 w 1640088"/>
                <a:gd name="connsiteY1367" fmla="*/ 1204635 h 1361472"/>
                <a:gd name="connsiteX1368" fmla="*/ 962116 w 1640088"/>
                <a:gd name="connsiteY1368" fmla="*/ 1215343 h 1361472"/>
                <a:gd name="connsiteX1369" fmla="*/ 967688 w 1640088"/>
                <a:gd name="connsiteY1369" fmla="*/ 1223708 h 1361472"/>
                <a:gd name="connsiteX1370" fmla="*/ 975161 w 1640088"/>
                <a:gd name="connsiteY1370" fmla="*/ 1232599 h 1361472"/>
                <a:gd name="connsiteX1371" fmla="*/ 981809 w 1640088"/>
                <a:gd name="connsiteY1371" fmla="*/ 1237671 h 1361472"/>
                <a:gd name="connsiteX1372" fmla="*/ 989725 w 1640088"/>
                <a:gd name="connsiteY1372" fmla="*/ 1241692 h 1361472"/>
                <a:gd name="connsiteX1373" fmla="*/ 988142 w 1640088"/>
                <a:gd name="connsiteY1373" fmla="*/ 1257251 h 1361472"/>
                <a:gd name="connsiteX1374" fmla="*/ 987699 w 1640088"/>
                <a:gd name="connsiteY1374" fmla="*/ 1270416 h 1361472"/>
                <a:gd name="connsiteX1375" fmla="*/ 989788 w 1640088"/>
                <a:gd name="connsiteY1375" fmla="*/ 1283328 h 1361472"/>
                <a:gd name="connsiteX1376" fmla="*/ 995995 w 1640088"/>
                <a:gd name="connsiteY1376" fmla="*/ 1297639 h 1361472"/>
                <a:gd name="connsiteX1377" fmla="*/ 1002897 w 1640088"/>
                <a:gd name="connsiteY1377" fmla="*/ 1309677 h 1361472"/>
                <a:gd name="connsiteX1378" fmla="*/ 1009039 w 1640088"/>
                <a:gd name="connsiteY1378" fmla="*/ 1319144 h 1361472"/>
                <a:gd name="connsiteX1379" fmla="*/ 1017714 w 1640088"/>
                <a:gd name="connsiteY1379" fmla="*/ 1329359 h 1361472"/>
                <a:gd name="connsiteX1380" fmla="*/ 1024617 w 1640088"/>
                <a:gd name="connsiteY1380" fmla="*/ 1334494 h 1361472"/>
                <a:gd name="connsiteX1381" fmla="*/ 1033546 w 1640088"/>
                <a:gd name="connsiteY1381" fmla="*/ 1339630 h 1361472"/>
                <a:gd name="connsiteX1382" fmla="*/ 1055963 w 1640088"/>
                <a:gd name="connsiteY1382" fmla="*/ 1348432 h 1361472"/>
                <a:gd name="connsiteX1383" fmla="*/ 1068880 w 1640088"/>
                <a:gd name="connsiteY1383" fmla="*/ 1352453 h 1361472"/>
                <a:gd name="connsiteX1384" fmla="*/ 1093514 w 1640088"/>
                <a:gd name="connsiteY1384" fmla="*/ 1357880 h 1361472"/>
                <a:gd name="connsiteX1385" fmla="*/ 1115234 w 1640088"/>
                <a:gd name="connsiteY1385" fmla="*/ 1360577 h 1361472"/>
                <a:gd name="connsiteX1386" fmla="*/ 1123973 w 1640088"/>
                <a:gd name="connsiteY1386" fmla="*/ 1360926 h 1361472"/>
                <a:gd name="connsiteX1387" fmla="*/ 1151392 w 1640088"/>
                <a:gd name="connsiteY1387" fmla="*/ 1358234 h 1361472"/>
                <a:gd name="connsiteX1388" fmla="*/ 1165703 w 1640088"/>
                <a:gd name="connsiteY1388" fmla="*/ 1354707 h 1361472"/>
                <a:gd name="connsiteX1389" fmla="*/ 1181788 w 1640088"/>
                <a:gd name="connsiteY1389" fmla="*/ 1347894 h 1361472"/>
                <a:gd name="connsiteX1390" fmla="*/ 1197935 w 1640088"/>
                <a:gd name="connsiteY1390" fmla="*/ 1339066 h 1361472"/>
                <a:gd name="connsiteX1391" fmla="*/ 1208574 w 1640088"/>
                <a:gd name="connsiteY1391" fmla="*/ 1332733 h 1361472"/>
                <a:gd name="connsiteX1392" fmla="*/ 1219592 w 1640088"/>
                <a:gd name="connsiteY1392" fmla="*/ 1324755 h 1361472"/>
                <a:gd name="connsiteX1393" fmla="*/ 1229597 w 1640088"/>
                <a:gd name="connsiteY1393" fmla="*/ 1316516 h 1361472"/>
                <a:gd name="connsiteX1394" fmla="*/ 1243339 w 1640088"/>
                <a:gd name="connsiteY1394" fmla="*/ 1302490 h 1361472"/>
                <a:gd name="connsiteX1395" fmla="*/ 1245872 w 1640088"/>
                <a:gd name="connsiteY1395" fmla="*/ 1304478 h 1361472"/>
                <a:gd name="connsiteX1396" fmla="*/ 1259740 w 1640088"/>
                <a:gd name="connsiteY1396" fmla="*/ 1312286 h 1361472"/>
                <a:gd name="connsiteX1397" fmla="*/ 1267655 w 1640088"/>
                <a:gd name="connsiteY1397" fmla="*/ 1315459 h 1361472"/>
                <a:gd name="connsiteX1398" fmla="*/ 1275001 w 1640088"/>
                <a:gd name="connsiteY1398" fmla="*/ 1318062 h 1361472"/>
                <a:gd name="connsiteX1399" fmla="*/ 1302927 w 1640088"/>
                <a:gd name="connsiteY1399" fmla="*/ 1326249 h 1361472"/>
                <a:gd name="connsiteX1400" fmla="*/ 1314262 w 1640088"/>
                <a:gd name="connsiteY1400" fmla="*/ 1329004 h 1361472"/>
                <a:gd name="connsiteX1401" fmla="*/ 1326041 w 1640088"/>
                <a:gd name="connsiteY1401" fmla="*/ 1331410 h 1361472"/>
                <a:gd name="connsiteX1402" fmla="*/ 1341998 w 1640088"/>
                <a:gd name="connsiteY1402" fmla="*/ 1333791 h 1361472"/>
                <a:gd name="connsiteX1403" fmla="*/ 1356816 w 1640088"/>
                <a:gd name="connsiteY1403" fmla="*/ 1335051 h 1361472"/>
                <a:gd name="connsiteX1404" fmla="*/ 1367075 w 1640088"/>
                <a:gd name="connsiteY1404" fmla="*/ 1335551 h 1361472"/>
                <a:gd name="connsiteX1405" fmla="*/ 1384426 w 1640088"/>
                <a:gd name="connsiteY1405" fmla="*/ 1335925 h 1361472"/>
                <a:gd name="connsiteX1406" fmla="*/ 1387972 w 1640088"/>
                <a:gd name="connsiteY1406" fmla="*/ 1335900 h 1361472"/>
                <a:gd name="connsiteX1407" fmla="*/ 1422611 w 1640088"/>
                <a:gd name="connsiteY1407" fmla="*/ 1331822 h 1361472"/>
                <a:gd name="connsiteX1408" fmla="*/ 1457439 w 1640088"/>
                <a:gd name="connsiteY1408" fmla="*/ 1321588 h 1361472"/>
                <a:gd name="connsiteX1409" fmla="*/ 1511644 w 1640088"/>
                <a:gd name="connsiteY1409" fmla="*/ 1289806 h 1361472"/>
                <a:gd name="connsiteX1410" fmla="*/ 1522979 w 1640088"/>
                <a:gd name="connsiteY1410" fmla="*/ 1280928 h 1361472"/>
                <a:gd name="connsiteX1411" fmla="*/ 1548309 w 1640088"/>
                <a:gd name="connsiteY1411" fmla="*/ 1256833 h 1361472"/>
                <a:gd name="connsiteX1412" fmla="*/ 1562684 w 1640088"/>
                <a:gd name="connsiteY1412" fmla="*/ 1238526 h 1361472"/>
                <a:gd name="connsiteX1413" fmla="*/ 1570409 w 1640088"/>
                <a:gd name="connsiteY1413" fmla="*/ 1227520 h 1361472"/>
                <a:gd name="connsiteX1414" fmla="*/ 1578515 w 1640088"/>
                <a:gd name="connsiteY1414" fmla="*/ 1214849 h 1361472"/>
                <a:gd name="connsiteX1415" fmla="*/ 1584594 w 1640088"/>
                <a:gd name="connsiteY1415" fmla="*/ 1203907 h 1361472"/>
                <a:gd name="connsiteX1416" fmla="*/ 1605491 w 1640088"/>
                <a:gd name="connsiteY1416" fmla="*/ 1150360 h 1361472"/>
                <a:gd name="connsiteX1417" fmla="*/ 1612393 w 1640088"/>
                <a:gd name="connsiteY1417" fmla="*/ 1107939 h 1361472"/>
                <a:gd name="connsiteX1418" fmla="*/ 1613280 w 1640088"/>
                <a:gd name="connsiteY1418" fmla="*/ 1079335 h 1361472"/>
                <a:gd name="connsiteX1419" fmla="*/ 1610177 w 1640088"/>
                <a:gd name="connsiteY1419" fmla="*/ 1055322 h 1361472"/>
                <a:gd name="connsiteX1420" fmla="*/ 1604161 w 1640088"/>
                <a:gd name="connsiteY1420" fmla="*/ 1039517 h 1361472"/>
                <a:gd name="connsiteX1421" fmla="*/ 1600298 w 1640088"/>
                <a:gd name="connsiteY1421" fmla="*/ 1031209 h 1361472"/>
                <a:gd name="connsiteX1422" fmla="*/ 1590420 w 1640088"/>
                <a:gd name="connsiteY1422" fmla="*/ 1011901 h 1361472"/>
                <a:gd name="connsiteX1423" fmla="*/ 1575665 w 1640088"/>
                <a:gd name="connsiteY1423" fmla="*/ 994006 h 1361472"/>
                <a:gd name="connsiteX1424" fmla="*/ 1576488 w 1640088"/>
                <a:gd name="connsiteY1424" fmla="*/ 993423 h 1361472"/>
                <a:gd name="connsiteX1425" fmla="*/ 1590357 w 1640088"/>
                <a:gd name="connsiteY1425" fmla="*/ 982651 h 1361472"/>
                <a:gd name="connsiteX1426" fmla="*/ 1601818 w 1640088"/>
                <a:gd name="connsiteY1426" fmla="*/ 971095 h 1361472"/>
                <a:gd name="connsiteX1427" fmla="*/ 1612076 w 1640088"/>
                <a:gd name="connsiteY1427" fmla="*/ 957069 h 1361472"/>
                <a:gd name="connsiteX1428" fmla="*/ 1621829 w 1640088"/>
                <a:gd name="connsiteY1428" fmla="*/ 939667 h 1361472"/>
                <a:gd name="connsiteX1429" fmla="*/ 1634050 w 1640088"/>
                <a:gd name="connsiteY1429" fmla="*/ 906694 h 1361472"/>
                <a:gd name="connsiteX1430" fmla="*/ 1638293 w 1640088"/>
                <a:gd name="connsiteY1430" fmla="*/ 875412 h 1361472"/>
                <a:gd name="connsiteX1431" fmla="*/ 1638862 w 1640088"/>
                <a:gd name="connsiteY1431" fmla="*/ 855819 h 1361472"/>
                <a:gd name="connsiteX1432" fmla="*/ 1636900 w 1640088"/>
                <a:gd name="connsiteY1432" fmla="*/ 839057 h 1361472"/>
                <a:gd name="connsiteX1433" fmla="*/ 1633353 w 1640088"/>
                <a:gd name="connsiteY1433" fmla="*/ 823758 h 1361472"/>
                <a:gd name="connsiteX1434" fmla="*/ 1631074 w 1640088"/>
                <a:gd name="connsiteY1434" fmla="*/ 816292 h 1361472"/>
                <a:gd name="connsiteX1435" fmla="*/ 1629111 w 1640088"/>
                <a:gd name="connsiteY1435" fmla="*/ 811074 h 1361472"/>
                <a:gd name="connsiteX1436" fmla="*/ 1624172 w 1640088"/>
                <a:gd name="connsiteY1436" fmla="*/ 799720 h 1361472"/>
                <a:gd name="connsiteX1437" fmla="*/ 1613976 w 1640088"/>
                <a:gd name="connsiteY1437" fmla="*/ 780647 h 1361472"/>
                <a:gd name="connsiteX1438" fmla="*/ 1602071 w 1640088"/>
                <a:gd name="connsiteY1438" fmla="*/ 767178 h 1361472"/>
                <a:gd name="connsiteX1439" fmla="*/ 1586683 w 1640088"/>
                <a:gd name="connsiteY1439" fmla="*/ 755412 h 1361472"/>
                <a:gd name="connsiteX1440" fmla="*/ 1565090 w 1640088"/>
                <a:gd name="connsiteY1440" fmla="*/ 744273 h 1361472"/>
                <a:gd name="connsiteX1441" fmla="*/ 1565406 w 1640088"/>
                <a:gd name="connsiteY1441" fmla="*/ 743912 h 1361472"/>
                <a:gd name="connsiteX1442" fmla="*/ 1580478 w 1640088"/>
                <a:gd name="connsiteY1442" fmla="*/ 721318 h 1361472"/>
                <a:gd name="connsiteX1443" fmla="*/ 1591623 w 1640088"/>
                <a:gd name="connsiteY1443" fmla="*/ 696641 h 1361472"/>
                <a:gd name="connsiteX1444" fmla="*/ 1596815 w 1640088"/>
                <a:gd name="connsiteY1444" fmla="*/ 667892 h 1361472"/>
                <a:gd name="connsiteX1445" fmla="*/ 1598209 w 1640088"/>
                <a:gd name="connsiteY1445" fmla="*/ 653435 h 1361472"/>
                <a:gd name="connsiteX1446" fmla="*/ 1598652 w 1640088"/>
                <a:gd name="connsiteY1446" fmla="*/ 648008 h 1361472"/>
                <a:gd name="connsiteX1447" fmla="*/ 1598842 w 1640088"/>
                <a:gd name="connsiteY1447" fmla="*/ 645070 h 1361472"/>
                <a:gd name="connsiteX1448" fmla="*/ 1598209 w 1640088"/>
                <a:gd name="connsiteY1448" fmla="*/ 634773 h 1361472"/>
                <a:gd name="connsiteX1449" fmla="*/ 1592446 w 1640088"/>
                <a:gd name="connsiteY1449" fmla="*/ 619696 h 1361472"/>
                <a:gd name="connsiteX1450" fmla="*/ 1584467 w 1640088"/>
                <a:gd name="connsiteY1450" fmla="*/ 606929 h 1361472"/>
                <a:gd name="connsiteX1451" fmla="*/ 1569459 w 1640088"/>
                <a:gd name="connsiteY1451" fmla="*/ 590383 h 1361472"/>
                <a:gd name="connsiteX1452" fmla="*/ 1551539 w 1640088"/>
                <a:gd name="connsiteY1452" fmla="*/ 575654 h 1361472"/>
                <a:gd name="connsiteX1453" fmla="*/ 1535644 w 1640088"/>
                <a:gd name="connsiteY1453" fmla="*/ 566288 h 1361472"/>
                <a:gd name="connsiteX1454" fmla="*/ 1498093 w 1640088"/>
                <a:gd name="connsiteY1454" fmla="*/ 558106 h 1361472"/>
                <a:gd name="connsiteX1455" fmla="*/ 1498536 w 1640088"/>
                <a:gd name="connsiteY1455" fmla="*/ 557467 h 1361472"/>
                <a:gd name="connsiteX1456" fmla="*/ 1512404 w 1640088"/>
                <a:gd name="connsiteY1456" fmla="*/ 535981 h 1361472"/>
                <a:gd name="connsiteX1457" fmla="*/ 1523296 w 1640088"/>
                <a:gd name="connsiteY1457" fmla="*/ 514064 h 1361472"/>
                <a:gd name="connsiteX1458" fmla="*/ 1525639 w 1640088"/>
                <a:gd name="connsiteY1458" fmla="*/ 507998 h 1361472"/>
                <a:gd name="connsiteX1459" fmla="*/ 1528741 w 1640088"/>
                <a:gd name="connsiteY1459" fmla="*/ 500101 h 1361472"/>
                <a:gd name="connsiteX1460" fmla="*/ 1532858 w 1640088"/>
                <a:gd name="connsiteY1460" fmla="*/ 487284 h 1361472"/>
                <a:gd name="connsiteX1461" fmla="*/ 1536024 w 1640088"/>
                <a:gd name="connsiteY1461" fmla="*/ 474955 h 1361472"/>
                <a:gd name="connsiteX1462" fmla="*/ 1538684 w 1640088"/>
                <a:gd name="connsiteY1462" fmla="*/ 461283 h 1361472"/>
                <a:gd name="connsiteX1463" fmla="*/ 1539634 w 1640088"/>
                <a:gd name="connsiteY1463" fmla="*/ 444946 h 1361472"/>
                <a:gd name="connsiteX1464" fmla="*/ 1538114 w 1640088"/>
                <a:gd name="connsiteY1464" fmla="*/ 435852 h 1361472"/>
                <a:gd name="connsiteX1465" fmla="*/ 1536024 w 1640088"/>
                <a:gd name="connsiteY1465" fmla="*/ 427671 h 1361472"/>
                <a:gd name="connsiteX1466" fmla="*/ 1530388 w 1640088"/>
                <a:gd name="connsiteY1466" fmla="*/ 413163 h 1361472"/>
                <a:gd name="connsiteX1467" fmla="*/ 1525132 w 1640088"/>
                <a:gd name="connsiteY1467" fmla="*/ 404070 h 1361472"/>
                <a:gd name="connsiteX1468" fmla="*/ 1508795 w 1640088"/>
                <a:gd name="connsiteY1468" fmla="*/ 383648 h 1361472"/>
                <a:gd name="connsiteX1469" fmla="*/ 1495686 w 1640088"/>
                <a:gd name="connsiteY1469" fmla="*/ 373624 h 1361472"/>
                <a:gd name="connsiteX1470" fmla="*/ 1486188 w 1640088"/>
                <a:gd name="connsiteY1470" fmla="*/ 367779 h 1361472"/>
                <a:gd name="connsiteX1471" fmla="*/ 1463074 w 1640088"/>
                <a:gd name="connsiteY1471" fmla="*/ 356102 h 1361472"/>
                <a:gd name="connsiteX1472" fmla="*/ 1447054 w 1640088"/>
                <a:gd name="connsiteY1472" fmla="*/ 350175 h 1361472"/>
                <a:gd name="connsiteX1473" fmla="*/ 1429386 w 1640088"/>
                <a:gd name="connsiteY1473" fmla="*/ 345305 h 1361472"/>
                <a:gd name="connsiteX1474" fmla="*/ 1396964 w 1640088"/>
                <a:gd name="connsiteY1474" fmla="*/ 340866 h 1361472"/>
                <a:gd name="connsiteX1475" fmla="*/ 1368658 w 1640088"/>
                <a:gd name="connsiteY1475" fmla="*/ 339524 h 1361472"/>
                <a:gd name="connsiteX1476" fmla="*/ 1359539 w 1640088"/>
                <a:gd name="connsiteY1476" fmla="*/ 339359 h 1361472"/>
                <a:gd name="connsiteX1477" fmla="*/ 1343265 w 1640088"/>
                <a:gd name="connsiteY1477" fmla="*/ 339789 h 1361472"/>
                <a:gd name="connsiteX1478" fmla="*/ 1320721 w 1640088"/>
                <a:gd name="connsiteY1478" fmla="*/ 342633 h 1361472"/>
                <a:gd name="connsiteX1479" fmla="*/ 1322178 w 1640088"/>
                <a:gd name="connsiteY1479" fmla="*/ 339960 h 1361472"/>
                <a:gd name="connsiteX1480" fmla="*/ 1334336 w 1640088"/>
                <a:gd name="connsiteY1480" fmla="*/ 317195 h 1361472"/>
                <a:gd name="connsiteX1481" fmla="*/ 1346051 w 1640088"/>
                <a:gd name="connsiteY1481" fmla="*/ 292815 h 1361472"/>
                <a:gd name="connsiteX1482" fmla="*/ 1355170 w 1640088"/>
                <a:gd name="connsiteY1482" fmla="*/ 267435 h 1361472"/>
                <a:gd name="connsiteX1483" fmla="*/ 1359666 w 1640088"/>
                <a:gd name="connsiteY1483" fmla="*/ 242625 h 1361472"/>
                <a:gd name="connsiteX1484" fmla="*/ 1362832 w 1640088"/>
                <a:gd name="connsiteY1484" fmla="*/ 213191 h 1361472"/>
                <a:gd name="connsiteX1485" fmla="*/ 1362642 w 1640088"/>
                <a:gd name="connsiteY1485" fmla="*/ 176831 h 1361472"/>
                <a:gd name="connsiteX1486" fmla="*/ 1358969 w 1640088"/>
                <a:gd name="connsiteY1486" fmla="*/ 159347 h 1361472"/>
                <a:gd name="connsiteX1487" fmla="*/ 1351371 w 1640088"/>
                <a:gd name="connsiteY1487" fmla="*/ 139748 h 1361472"/>
                <a:gd name="connsiteX1488" fmla="*/ 1343265 w 1640088"/>
                <a:gd name="connsiteY1488" fmla="*/ 123201 h 1361472"/>
                <a:gd name="connsiteX1489" fmla="*/ 1327624 w 1640088"/>
                <a:gd name="connsiteY1489" fmla="*/ 98885 h 1361472"/>
                <a:gd name="connsiteX1490" fmla="*/ 1316099 w 1640088"/>
                <a:gd name="connsiteY1490" fmla="*/ 85853 h 1361472"/>
                <a:gd name="connsiteX1491" fmla="*/ 1303307 w 1640088"/>
                <a:gd name="connsiteY1491" fmla="*/ 75208 h 1361472"/>
                <a:gd name="connsiteX1492" fmla="*/ 1273798 w 1640088"/>
                <a:gd name="connsiteY1492" fmla="*/ 58224 h 1361472"/>
                <a:gd name="connsiteX1493" fmla="*/ 1238970 w 1640088"/>
                <a:gd name="connsiteY1493" fmla="*/ 49770 h 1361472"/>
                <a:gd name="connsiteX1494" fmla="*/ 1231561 w 1640088"/>
                <a:gd name="connsiteY1494" fmla="*/ 49498 h 1361472"/>
                <a:gd name="connsiteX1495" fmla="*/ 1199329 w 1640088"/>
                <a:gd name="connsiteY1495" fmla="*/ 53576 h 1361472"/>
                <a:gd name="connsiteX1496" fmla="*/ 1172986 w 1640088"/>
                <a:gd name="connsiteY1496" fmla="*/ 61682 h 1361472"/>
                <a:gd name="connsiteX1497" fmla="*/ 1148416 w 1640088"/>
                <a:gd name="connsiteY1497" fmla="*/ 71478 h 1361472"/>
                <a:gd name="connsiteX1498" fmla="*/ 1101936 w 1640088"/>
                <a:gd name="connsiteY1498" fmla="*/ 95718 h 1361472"/>
                <a:gd name="connsiteX1499" fmla="*/ 1090158 w 1640088"/>
                <a:gd name="connsiteY1499" fmla="*/ 103400 h 1361472"/>
                <a:gd name="connsiteX1500" fmla="*/ 1079582 w 1640088"/>
                <a:gd name="connsiteY1500" fmla="*/ 111144 h 1361472"/>
                <a:gd name="connsiteX1501" fmla="*/ 1076733 w 1640088"/>
                <a:gd name="connsiteY1501" fmla="*/ 113196 h 1361472"/>
                <a:gd name="connsiteX1502" fmla="*/ 1077366 w 1640088"/>
                <a:gd name="connsiteY1502" fmla="*/ 106427 h 1361472"/>
                <a:gd name="connsiteX1503" fmla="*/ 1069514 w 1640088"/>
                <a:gd name="connsiteY1503" fmla="*/ 60143 h 1361472"/>
                <a:gd name="connsiteX1504" fmla="*/ 1064511 w 1640088"/>
                <a:gd name="connsiteY1504" fmla="*/ 48504 h 1361472"/>
                <a:gd name="connsiteX1505" fmla="*/ 1061092 w 1640088"/>
                <a:gd name="connsiteY1505" fmla="*/ 41114 h 1361472"/>
                <a:gd name="connsiteX1506" fmla="*/ 1051150 w 1640088"/>
                <a:gd name="connsiteY1506" fmla="*/ 27290 h 1361472"/>
                <a:gd name="connsiteX1507" fmla="*/ 1041398 w 1640088"/>
                <a:gd name="connsiteY1507" fmla="*/ 16931 h 1361472"/>
                <a:gd name="connsiteX1508" fmla="*/ 1035698 w 1640088"/>
                <a:gd name="connsiteY1508" fmla="*/ 12852 h 1361472"/>
                <a:gd name="connsiteX1509" fmla="*/ 1031962 w 1640088"/>
                <a:gd name="connsiteY1509" fmla="*/ 10680 h 1361472"/>
                <a:gd name="connsiteX1510" fmla="*/ 1020311 w 1640088"/>
                <a:gd name="connsiteY1510" fmla="*/ 5437 h 1361472"/>
                <a:gd name="connsiteX1511" fmla="*/ 983203 w 1640088"/>
                <a:gd name="connsiteY1511" fmla="*/ -547 h 1361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</a:cxnLst>
              <a:rect l="l" t="t" r="r" b="b"/>
              <a:pathLst>
                <a:path w="1640088" h="1361472">
                  <a:moveTo>
                    <a:pt x="1044374" y="169707"/>
                  </a:moveTo>
                  <a:lnTo>
                    <a:pt x="1044374" y="169707"/>
                  </a:lnTo>
                  <a:cubicBezTo>
                    <a:pt x="1043677" y="172170"/>
                    <a:pt x="1042854" y="174640"/>
                    <a:pt x="1042031" y="177097"/>
                  </a:cubicBezTo>
                  <a:cubicBezTo>
                    <a:pt x="1039561" y="183106"/>
                    <a:pt x="1036522" y="188805"/>
                    <a:pt x="1032912" y="194232"/>
                  </a:cubicBezTo>
                  <a:cubicBezTo>
                    <a:pt x="1030696" y="197196"/>
                    <a:pt x="1028290" y="200014"/>
                    <a:pt x="1025693" y="202623"/>
                  </a:cubicBezTo>
                  <a:cubicBezTo>
                    <a:pt x="1025187" y="202971"/>
                    <a:pt x="1024617" y="203307"/>
                    <a:pt x="1024174" y="203661"/>
                  </a:cubicBezTo>
                  <a:cubicBezTo>
                    <a:pt x="1024553" y="202331"/>
                    <a:pt x="1024934" y="200989"/>
                    <a:pt x="1025440" y="199659"/>
                  </a:cubicBezTo>
                  <a:cubicBezTo>
                    <a:pt x="1027277" y="195372"/>
                    <a:pt x="1029429" y="191269"/>
                    <a:pt x="1031836" y="187248"/>
                  </a:cubicBezTo>
                  <a:cubicBezTo>
                    <a:pt x="1034305" y="183296"/>
                    <a:pt x="1037029" y="179503"/>
                    <a:pt x="1039688" y="175691"/>
                  </a:cubicBezTo>
                  <a:cubicBezTo>
                    <a:pt x="1041334" y="173728"/>
                    <a:pt x="1042791" y="171695"/>
                    <a:pt x="1044374" y="169707"/>
                  </a:cubicBezTo>
                  <a:close/>
                  <a:moveTo>
                    <a:pt x="1024047" y="204244"/>
                  </a:moveTo>
                  <a:cubicBezTo>
                    <a:pt x="1024300" y="204244"/>
                    <a:pt x="1024553" y="204301"/>
                    <a:pt x="1024743" y="204301"/>
                  </a:cubicBezTo>
                  <a:cubicBezTo>
                    <a:pt x="1024553" y="204301"/>
                    <a:pt x="1024237" y="204301"/>
                    <a:pt x="1024047" y="204244"/>
                  </a:cubicBezTo>
                  <a:close/>
                  <a:moveTo>
                    <a:pt x="741874" y="240446"/>
                  </a:moveTo>
                  <a:cubicBezTo>
                    <a:pt x="741557" y="240617"/>
                    <a:pt x="741367" y="240718"/>
                    <a:pt x="741051" y="240820"/>
                  </a:cubicBezTo>
                  <a:lnTo>
                    <a:pt x="741051" y="240820"/>
                  </a:lnTo>
                  <a:cubicBezTo>
                    <a:pt x="741367" y="240693"/>
                    <a:pt x="741557" y="240548"/>
                    <a:pt x="741874" y="240446"/>
                  </a:cubicBezTo>
                  <a:close/>
                  <a:moveTo>
                    <a:pt x="737821" y="239762"/>
                  </a:moveTo>
                  <a:cubicBezTo>
                    <a:pt x="738074" y="240326"/>
                    <a:pt x="738391" y="240795"/>
                    <a:pt x="738581" y="241358"/>
                  </a:cubicBezTo>
                  <a:cubicBezTo>
                    <a:pt x="738328" y="240864"/>
                    <a:pt x="738011" y="240326"/>
                    <a:pt x="737821" y="239762"/>
                  </a:cubicBezTo>
                  <a:close/>
                  <a:moveTo>
                    <a:pt x="755425" y="180276"/>
                  </a:moveTo>
                  <a:cubicBezTo>
                    <a:pt x="755362" y="181118"/>
                    <a:pt x="755362" y="182036"/>
                    <a:pt x="755299" y="182948"/>
                  </a:cubicBezTo>
                  <a:cubicBezTo>
                    <a:pt x="755045" y="188178"/>
                    <a:pt x="754665" y="193384"/>
                    <a:pt x="754286" y="198583"/>
                  </a:cubicBezTo>
                  <a:cubicBezTo>
                    <a:pt x="753842" y="201831"/>
                    <a:pt x="753462" y="205086"/>
                    <a:pt x="752829" y="208315"/>
                  </a:cubicBezTo>
                  <a:cubicBezTo>
                    <a:pt x="752449" y="210931"/>
                    <a:pt x="751943" y="213540"/>
                    <a:pt x="751499" y="216086"/>
                  </a:cubicBezTo>
                  <a:cubicBezTo>
                    <a:pt x="750613" y="220727"/>
                    <a:pt x="749156" y="225223"/>
                    <a:pt x="747636" y="229675"/>
                  </a:cubicBezTo>
                  <a:cubicBezTo>
                    <a:pt x="746243" y="232904"/>
                    <a:pt x="744723" y="235957"/>
                    <a:pt x="742887" y="238832"/>
                  </a:cubicBezTo>
                  <a:cubicBezTo>
                    <a:pt x="742317" y="239395"/>
                    <a:pt x="741811" y="239952"/>
                    <a:pt x="741304" y="240446"/>
                  </a:cubicBezTo>
                  <a:cubicBezTo>
                    <a:pt x="740797" y="240795"/>
                    <a:pt x="740417" y="241086"/>
                    <a:pt x="739911" y="241358"/>
                  </a:cubicBezTo>
                  <a:cubicBezTo>
                    <a:pt x="739531" y="241504"/>
                    <a:pt x="739151" y="241586"/>
                    <a:pt x="738897" y="241706"/>
                  </a:cubicBezTo>
                  <a:cubicBezTo>
                    <a:pt x="738834" y="241358"/>
                    <a:pt x="738645" y="241086"/>
                    <a:pt x="738581" y="240795"/>
                  </a:cubicBezTo>
                  <a:cubicBezTo>
                    <a:pt x="738328" y="237774"/>
                    <a:pt x="738328" y="234880"/>
                    <a:pt x="738454" y="231936"/>
                  </a:cubicBezTo>
                  <a:cubicBezTo>
                    <a:pt x="739151" y="226211"/>
                    <a:pt x="740101" y="220645"/>
                    <a:pt x="741684" y="215155"/>
                  </a:cubicBezTo>
                  <a:cubicBezTo>
                    <a:pt x="743457" y="208613"/>
                    <a:pt x="745547" y="201977"/>
                    <a:pt x="747826" y="195556"/>
                  </a:cubicBezTo>
                  <a:cubicBezTo>
                    <a:pt x="749219" y="192117"/>
                    <a:pt x="750550" y="188659"/>
                    <a:pt x="752449" y="185405"/>
                  </a:cubicBezTo>
                  <a:cubicBezTo>
                    <a:pt x="753399" y="183733"/>
                    <a:pt x="754412" y="181966"/>
                    <a:pt x="755425" y="180276"/>
                  </a:cubicBezTo>
                  <a:close/>
                  <a:moveTo>
                    <a:pt x="737441" y="241029"/>
                  </a:moveTo>
                  <a:cubicBezTo>
                    <a:pt x="737821" y="241301"/>
                    <a:pt x="738138" y="241586"/>
                    <a:pt x="738581" y="241795"/>
                  </a:cubicBezTo>
                  <a:cubicBezTo>
                    <a:pt x="738518" y="241795"/>
                    <a:pt x="738518" y="241795"/>
                    <a:pt x="738518" y="241878"/>
                  </a:cubicBezTo>
                  <a:cubicBezTo>
                    <a:pt x="738138" y="241586"/>
                    <a:pt x="737821" y="241301"/>
                    <a:pt x="737441" y="241029"/>
                  </a:cubicBezTo>
                  <a:close/>
                  <a:moveTo>
                    <a:pt x="1252964" y="397092"/>
                  </a:moveTo>
                  <a:cubicBezTo>
                    <a:pt x="1252331" y="397459"/>
                    <a:pt x="1251635" y="397775"/>
                    <a:pt x="1250938" y="398067"/>
                  </a:cubicBezTo>
                  <a:lnTo>
                    <a:pt x="1250938" y="398067"/>
                  </a:lnTo>
                  <a:cubicBezTo>
                    <a:pt x="1251635" y="397731"/>
                    <a:pt x="1252395" y="397427"/>
                    <a:pt x="1252964" y="397092"/>
                  </a:cubicBezTo>
                  <a:close/>
                  <a:moveTo>
                    <a:pt x="1263160" y="387872"/>
                  </a:moveTo>
                  <a:lnTo>
                    <a:pt x="1263160" y="387872"/>
                  </a:lnTo>
                  <a:cubicBezTo>
                    <a:pt x="1261386" y="389987"/>
                    <a:pt x="1259360" y="392013"/>
                    <a:pt x="1257207" y="393925"/>
                  </a:cubicBezTo>
                  <a:cubicBezTo>
                    <a:pt x="1255244" y="395451"/>
                    <a:pt x="1253028" y="396864"/>
                    <a:pt x="1250812" y="398111"/>
                  </a:cubicBezTo>
                  <a:lnTo>
                    <a:pt x="1250812" y="398111"/>
                  </a:lnTo>
                  <a:cubicBezTo>
                    <a:pt x="1250495" y="398257"/>
                    <a:pt x="1250114" y="398377"/>
                    <a:pt x="1249862" y="398504"/>
                  </a:cubicBezTo>
                  <a:cubicBezTo>
                    <a:pt x="1249988" y="398086"/>
                    <a:pt x="1250305" y="397649"/>
                    <a:pt x="1250558" y="397300"/>
                  </a:cubicBezTo>
                  <a:cubicBezTo>
                    <a:pt x="1251318" y="396389"/>
                    <a:pt x="1252078" y="395470"/>
                    <a:pt x="1252901" y="394685"/>
                  </a:cubicBezTo>
                  <a:cubicBezTo>
                    <a:pt x="1256257" y="392228"/>
                    <a:pt x="1259676" y="389987"/>
                    <a:pt x="1263160" y="387872"/>
                  </a:cubicBezTo>
                  <a:close/>
                  <a:moveTo>
                    <a:pt x="1250938" y="398434"/>
                  </a:moveTo>
                  <a:cubicBezTo>
                    <a:pt x="1250558" y="398561"/>
                    <a:pt x="1250178" y="398561"/>
                    <a:pt x="1249862" y="398649"/>
                  </a:cubicBezTo>
                  <a:cubicBezTo>
                    <a:pt x="1250178" y="398561"/>
                    <a:pt x="1250558" y="398504"/>
                    <a:pt x="1250938" y="398434"/>
                  </a:cubicBezTo>
                  <a:close/>
                  <a:moveTo>
                    <a:pt x="1249545" y="398935"/>
                  </a:moveTo>
                  <a:cubicBezTo>
                    <a:pt x="1249608" y="398935"/>
                    <a:pt x="1249735" y="398998"/>
                    <a:pt x="1249925" y="398998"/>
                  </a:cubicBezTo>
                  <a:cubicBezTo>
                    <a:pt x="1249735" y="398998"/>
                    <a:pt x="1249608" y="398998"/>
                    <a:pt x="1249481" y="398935"/>
                  </a:cubicBezTo>
                  <a:close/>
                  <a:moveTo>
                    <a:pt x="430572" y="445566"/>
                  </a:moveTo>
                  <a:lnTo>
                    <a:pt x="430572" y="445566"/>
                  </a:lnTo>
                  <a:cubicBezTo>
                    <a:pt x="430382" y="445788"/>
                    <a:pt x="430255" y="446003"/>
                    <a:pt x="430065" y="446294"/>
                  </a:cubicBezTo>
                  <a:cubicBezTo>
                    <a:pt x="430191" y="446003"/>
                    <a:pt x="430382" y="445788"/>
                    <a:pt x="430572" y="445566"/>
                  </a:cubicBezTo>
                  <a:close/>
                  <a:moveTo>
                    <a:pt x="752956" y="511867"/>
                  </a:moveTo>
                  <a:cubicBezTo>
                    <a:pt x="753209" y="512038"/>
                    <a:pt x="753336" y="512158"/>
                    <a:pt x="753526" y="512304"/>
                  </a:cubicBezTo>
                  <a:cubicBezTo>
                    <a:pt x="753336" y="512158"/>
                    <a:pt x="753082" y="512038"/>
                    <a:pt x="752956" y="511867"/>
                  </a:cubicBezTo>
                  <a:close/>
                  <a:moveTo>
                    <a:pt x="751689" y="522309"/>
                  </a:moveTo>
                  <a:lnTo>
                    <a:pt x="751689" y="522309"/>
                  </a:lnTo>
                  <a:cubicBezTo>
                    <a:pt x="751056" y="524709"/>
                    <a:pt x="750359" y="527033"/>
                    <a:pt x="749663" y="529376"/>
                  </a:cubicBezTo>
                  <a:cubicBezTo>
                    <a:pt x="750106" y="527324"/>
                    <a:pt x="750613" y="525273"/>
                    <a:pt x="751309" y="523227"/>
                  </a:cubicBezTo>
                  <a:cubicBezTo>
                    <a:pt x="751435" y="522936"/>
                    <a:pt x="751562" y="522601"/>
                    <a:pt x="751689" y="522309"/>
                  </a:cubicBezTo>
                  <a:close/>
                  <a:moveTo>
                    <a:pt x="900311" y="541617"/>
                  </a:moveTo>
                  <a:lnTo>
                    <a:pt x="900311" y="541617"/>
                  </a:lnTo>
                  <a:cubicBezTo>
                    <a:pt x="899362" y="546277"/>
                    <a:pt x="897905" y="550773"/>
                    <a:pt x="896322" y="555225"/>
                  </a:cubicBezTo>
                  <a:cubicBezTo>
                    <a:pt x="896132" y="555580"/>
                    <a:pt x="896005" y="555909"/>
                    <a:pt x="895815" y="556264"/>
                  </a:cubicBezTo>
                  <a:cubicBezTo>
                    <a:pt x="896512" y="552540"/>
                    <a:pt x="897398" y="548804"/>
                    <a:pt x="898602" y="545144"/>
                  </a:cubicBezTo>
                  <a:cubicBezTo>
                    <a:pt x="899235" y="543941"/>
                    <a:pt x="899805" y="542738"/>
                    <a:pt x="900311" y="541617"/>
                  </a:cubicBezTo>
                  <a:close/>
                  <a:moveTo>
                    <a:pt x="1023224" y="600534"/>
                  </a:moveTo>
                  <a:cubicBezTo>
                    <a:pt x="1023287" y="600534"/>
                    <a:pt x="1023350" y="600534"/>
                    <a:pt x="1023477" y="600591"/>
                  </a:cubicBezTo>
                  <a:cubicBezTo>
                    <a:pt x="1023350" y="600591"/>
                    <a:pt x="1023287" y="600534"/>
                    <a:pt x="1023224" y="600534"/>
                  </a:cubicBezTo>
                  <a:close/>
                  <a:moveTo>
                    <a:pt x="1024110" y="600591"/>
                  </a:moveTo>
                  <a:cubicBezTo>
                    <a:pt x="1024110" y="600591"/>
                    <a:pt x="1024110" y="600654"/>
                    <a:pt x="1024174" y="600654"/>
                  </a:cubicBezTo>
                  <a:lnTo>
                    <a:pt x="1024110" y="600654"/>
                  </a:lnTo>
                  <a:lnTo>
                    <a:pt x="1024110" y="600591"/>
                  </a:lnTo>
                  <a:close/>
                  <a:moveTo>
                    <a:pt x="1026136" y="600306"/>
                  </a:moveTo>
                  <a:cubicBezTo>
                    <a:pt x="1025884" y="600464"/>
                    <a:pt x="1025567" y="600591"/>
                    <a:pt x="1025187" y="600736"/>
                  </a:cubicBezTo>
                  <a:lnTo>
                    <a:pt x="1025187" y="600654"/>
                  </a:lnTo>
                  <a:cubicBezTo>
                    <a:pt x="1025503" y="600534"/>
                    <a:pt x="1025884" y="600388"/>
                    <a:pt x="1026136" y="600306"/>
                  </a:cubicBezTo>
                  <a:close/>
                  <a:moveTo>
                    <a:pt x="1023541" y="601091"/>
                  </a:moveTo>
                  <a:lnTo>
                    <a:pt x="1023541" y="601091"/>
                  </a:lnTo>
                  <a:cubicBezTo>
                    <a:pt x="1023477" y="601148"/>
                    <a:pt x="1023350" y="601148"/>
                    <a:pt x="1023350" y="601148"/>
                  </a:cubicBezTo>
                  <a:cubicBezTo>
                    <a:pt x="1023350" y="601148"/>
                    <a:pt x="1023477" y="601091"/>
                    <a:pt x="1023541" y="601091"/>
                  </a:cubicBezTo>
                  <a:close/>
                  <a:moveTo>
                    <a:pt x="1446737" y="584892"/>
                  </a:moveTo>
                  <a:cubicBezTo>
                    <a:pt x="1442304" y="588477"/>
                    <a:pt x="1437808" y="591998"/>
                    <a:pt x="1433249" y="595601"/>
                  </a:cubicBezTo>
                  <a:cubicBezTo>
                    <a:pt x="1430273" y="597918"/>
                    <a:pt x="1426980" y="599825"/>
                    <a:pt x="1423940" y="602003"/>
                  </a:cubicBezTo>
                  <a:cubicBezTo>
                    <a:pt x="1418177" y="605897"/>
                    <a:pt x="1412035" y="609336"/>
                    <a:pt x="1405893" y="612356"/>
                  </a:cubicBezTo>
                  <a:cubicBezTo>
                    <a:pt x="1402536" y="613768"/>
                    <a:pt x="1399243" y="614972"/>
                    <a:pt x="1395634" y="615820"/>
                  </a:cubicBezTo>
                  <a:cubicBezTo>
                    <a:pt x="1394241" y="615959"/>
                    <a:pt x="1392911" y="616105"/>
                    <a:pt x="1391518" y="616105"/>
                  </a:cubicBezTo>
                  <a:cubicBezTo>
                    <a:pt x="1391138" y="615959"/>
                    <a:pt x="1390758" y="615820"/>
                    <a:pt x="1390378" y="615757"/>
                  </a:cubicBezTo>
                  <a:cubicBezTo>
                    <a:pt x="1389239" y="615193"/>
                    <a:pt x="1388098" y="614554"/>
                    <a:pt x="1386959" y="613826"/>
                  </a:cubicBezTo>
                  <a:cubicBezTo>
                    <a:pt x="1386896" y="612502"/>
                    <a:pt x="1386896" y="611242"/>
                    <a:pt x="1386896" y="609893"/>
                  </a:cubicBezTo>
                  <a:cubicBezTo>
                    <a:pt x="1387085" y="609481"/>
                    <a:pt x="1387148" y="609045"/>
                    <a:pt x="1387275" y="608570"/>
                  </a:cubicBezTo>
                  <a:cubicBezTo>
                    <a:pt x="1387845" y="607221"/>
                    <a:pt x="1388605" y="605897"/>
                    <a:pt x="1389365" y="604631"/>
                  </a:cubicBezTo>
                  <a:cubicBezTo>
                    <a:pt x="1389618" y="604257"/>
                    <a:pt x="1389808" y="603966"/>
                    <a:pt x="1390189" y="603776"/>
                  </a:cubicBezTo>
                  <a:cubicBezTo>
                    <a:pt x="1395064" y="600173"/>
                    <a:pt x="1400384" y="597342"/>
                    <a:pt x="1405766" y="594670"/>
                  </a:cubicBezTo>
                  <a:cubicBezTo>
                    <a:pt x="1409756" y="593112"/>
                    <a:pt x="1413682" y="591643"/>
                    <a:pt x="1417671" y="590440"/>
                  </a:cubicBezTo>
                  <a:cubicBezTo>
                    <a:pt x="1422167" y="589059"/>
                    <a:pt x="1426853" y="588141"/>
                    <a:pt x="1431475" y="587210"/>
                  </a:cubicBezTo>
                  <a:cubicBezTo>
                    <a:pt x="1436288" y="586444"/>
                    <a:pt x="1441037" y="585659"/>
                    <a:pt x="1445850" y="584950"/>
                  </a:cubicBezTo>
                  <a:cubicBezTo>
                    <a:pt x="1446104" y="584950"/>
                    <a:pt x="1446420" y="584892"/>
                    <a:pt x="1446737" y="584892"/>
                  </a:cubicBezTo>
                  <a:close/>
                  <a:moveTo>
                    <a:pt x="1023541" y="601667"/>
                  </a:moveTo>
                  <a:cubicBezTo>
                    <a:pt x="1023541" y="601940"/>
                    <a:pt x="1023477" y="602148"/>
                    <a:pt x="1023477" y="602351"/>
                  </a:cubicBezTo>
                  <a:cubicBezTo>
                    <a:pt x="1022970" y="604966"/>
                    <a:pt x="1022274" y="607430"/>
                    <a:pt x="1021577" y="609893"/>
                  </a:cubicBezTo>
                  <a:cubicBezTo>
                    <a:pt x="1017524" y="619423"/>
                    <a:pt x="1012712" y="628574"/>
                    <a:pt x="1006886" y="637028"/>
                  </a:cubicBezTo>
                  <a:cubicBezTo>
                    <a:pt x="1006253" y="637882"/>
                    <a:pt x="1005619" y="638705"/>
                    <a:pt x="1004986" y="639497"/>
                  </a:cubicBezTo>
                  <a:cubicBezTo>
                    <a:pt x="1006190" y="633089"/>
                    <a:pt x="1007899" y="626737"/>
                    <a:pt x="1010116" y="620601"/>
                  </a:cubicBezTo>
                  <a:cubicBezTo>
                    <a:pt x="1012079" y="616371"/>
                    <a:pt x="1014358" y="612502"/>
                    <a:pt x="1016891" y="608626"/>
                  </a:cubicBezTo>
                  <a:cubicBezTo>
                    <a:pt x="1018791" y="606227"/>
                    <a:pt x="1020881" y="603966"/>
                    <a:pt x="1023160" y="601857"/>
                  </a:cubicBezTo>
                  <a:cubicBezTo>
                    <a:pt x="1023287" y="601794"/>
                    <a:pt x="1023350" y="601730"/>
                    <a:pt x="1023541" y="601667"/>
                  </a:cubicBezTo>
                  <a:close/>
                  <a:moveTo>
                    <a:pt x="1146833" y="677403"/>
                  </a:moveTo>
                  <a:cubicBezTo>
                    <a:pt x="1147086" y="677485"/>
                    <a:pt x="1147466" y="677612"/>
                    <a:pt x="1147846" y="677840"/>
                  </a:cubicBezTo>
                  <a:cubicBezTo>
                    <a:pt x="1147466" y="677669"/>
                    <a:pt x="1147086" y="677549"/>
                    <a:pt x="1146833" y="677403"/>
                  </a:cubicBezTo>
                  <a:close/>
                  <a:moveTo>
                    <a:pt x="1137588" y="684179"/>
                  </a:moveTo>
                  <a:lnTo>
                    <a:pt x="1137588" y="684179"/>
                  </a:lnTo>
                  <a:cubicBezTo>
                    <a:pt x="1136891" y="685382"/>
                    <a:pt x="1136131" y="686642"/>
                    <a:pt x="1135308" y="687820"/>
                  </a:cubicBezTo>
                  <a:cubicBezTo>
                    <a:pt x="1135941" y="686642"/>
                    <a:pt x="1136701" y="685502"/>
                    <a:pt x="1137398" y="684445"/>
                  </a:cubicBezTo>
                  <a:cubicBezTo>
                    <a:pt x="1137398" y="684299"/>
                    <a:pt x="1137588" y="684236"/>
                    <a:pt x="1137588" y="684179"/>
                  </a:cubicBezTo>
                  <a:close/>
                  <a:moveTo>
                    <a:pt x="408978" y="707856"/>
                  </a:moveTo>
                  <a:cubicBezTo>
                    <a:pt x="408978" y="707875"/>
                    <a:pt x="408978" y="707875"/>
                    <a:pt x="408978" y="707913"/>
                  </a:cubicBezTo>
                  <a:cubicBezTo>
                    <a:pt x="408535" y="707976"/>
                    <a:pt x="408028" y="708058"/>
                    <a:pt x="407585" y="708122"/>
                  </a:cubicBezTo>
                  <a:cubicBezTo>
                    <a:pt x="408028" y="708001"/>
                    <a:pt x="408472" y="707913"/>
                    <a:pt x="408978" y="707856"/>
                  </a:cubicBezTo>
                  <a:close/>
                  <a:moveTo>
                    <a:pt x="409865" y="707792"/>
                  </a:moveTo>
                  <a:cubicBezTo>
                    <a:pt x="410371" y="707913"/>
                    <a:pt x="410878" y="708058"/>
                    <a:pt x="411384" y="708204"/>
                  </a:cubicBezTo>
                  <a:cubicBezTo>
                    <a:pt x="412524" y="708698"/>
                    <a:pt x="413727" y="709262"/>
                    <a:pt x="414804" y="709964"/>
                  </a:cubicBezTo>
                  <a:cubicBezTo>
                    <a:pt x="418603" y="712985"/>
                    <a:pt x="421896" y="716455"/>
                    <a:pt x="425062" y="720033"/>
                  </a:cubicBezTo>
                  <a:cubicBezTo>
                    <a:pt x="428608" y="724402"/>
                    <a:pt x="431711" y="728835"/>
                    <a:pt x="434751" y="733496"/>
                  </a:cubicBezTo>
                  <a:cubicBezTo>
                    <a:pt x="437854" y="738137"/>
                    <a:pt x="440513" y="743007"/>
                    <a:pt x="443110" y="748022"/>
                  </a:cubicBezTo>
                  <a:cubicBezTo>
                    <a:pt x="443490" y="748934"/>
                    <a:pt x="443743" y="749776"/>
                    <a:pt x="444060" y="750631"/>
                  </a:cubicBezTo>
                  <a:cubicBezTo>
                    <a:pt x="442920" y="751043"/>
                    <a:pt x="441717" y="751391"/>
                    <a:pt x="440640" y="751663"/>
                  </a:cubicBezTo>
                  <a:cubicBezTo>
                    <a:pt x="438994" y="751809"/>
                    <a:pt x="437537" y="751854"/>
                    <a:pt x="436081" y="751854"/>
                  </a:cubicBezTo>
                  <a:cubicBezTo>
                    <a:pt x="435194" y="751854"/>
                    <a:pt x="434434" y="751854"/>
                    <a:pt x="433611" y="751828"/>
                  </a:cubicBezTo>
                  <a:cubicBezTo>
                    <a:pt x="430065" y="751334"/>
                    <a:pt x="426709" y="750486"/>
                    <a:pt x="423289" y="749346"/>
                  </a:cubicBezTo>
                  <a:cubicBezTo>
                    <a:pt x="421389" y="748497"/>
                    <a:pt x="419553" y="747522"/>
                    <a:pt x="417780" y="746465"/>
                  </a:cubicBezTo>
                  <a:cubicBezTo>
                    <a:pt x="415310" y="744476"/>
                    <a:pt x="413031" y="742443"/>
                    <a:pt x="410941" y="740132"/>
                  </a:cubicBezTo>
                  <a:cubicBezTo>
                    <a:pt x="409041" y="737637"/>
                    <a:pt x="407268" y="735180"/>
                    <a:pt x="405938" y="732445"/>
                  </a:cubicBezTo>
                  <a:cubicBezTo>
                    <a:pt x="404798" y="729690"/>
                    <a:pt x="403912" y="726954"/>
                    <a:pt x="403279" y="724111"/>
                  </a:cubicBezTo>
                  <a:cubicBezTo>
                    <a:pt x="403152" y="723079"/>
                    <a:pt x="403152" y="722002"/>
                    <a:pt x="403152" y="720881"/>
                  </a:cubicBezTo>
                  <a:cubicBezTo>
                    <a:pt x="403595" y="718064"/>
                    <a:pt x="404292" y="715391"/>
                    <a:pt x="405115" y="712706"/>
                  </a:cubicBezTo>
                  <a:cubicBezTo>
                    <a:pt x="405369" y="712143"/>
                    <a:pt x="405685" y="711661"/>
                    <a:pt x="406002" y="711167"/>
                  </a:cubicBezTo>
                  <a:cubicBezTo>
                    <a:pt x="406762" y="710173"/>
                    <a:pt x="407522" y="709325"/>
                    <a:pt x="408408" y="708476"/>
                  </a:cubicBezTo>
                  <a:cubicBezTo>
                    <a:pt x="408662" y="708350"/>
                    <a:pt x="408914" y="708204"/>
                    <a:pt x="409105" y="708058"/>
                  </a:cubicBezTo>
                  <a:cubicBezTo>
                    <a:pt x="409422" y="707976"/>
                    <a:pt x="409548" y="707913"/>
                    <a:pt x="409865" y="707792"/>
                  </a:cubicBezTo>
                  <a:close/>
                  <a:moveTo>
                    <a:pt x="1514747" y="761067"/>
                  </a:moveTo>
                  <a:cubicBezTo>
                    <a:pt x="1515951" y="761067"/>
                    <a:pt x="1517217" y="761111"/>
                    <a:pt x="1518420" y="761194"/>
                  </a:cubicBezTo>
                  <a:cubicBezTo>
                    <a:pt x="1518990" y="761257"/>
                    <a:pt x="1519560" y="761314"/>
                    <a:pt x="1519940" y="761403"/>
                  </a:cubicBezTo>
                  <a:cubicBezTo>
                    <a:pt x="1513354" y="766120"/>
                    <a:pt x="1506262" y="770205"/>
                    <a:pt x="1498852" y="773808"/>
                  </a:cubicBezTo>
                  <a:cubicBezTo>
                    <a:pt x="1489734" y="777740"/>
                    <a:pt x="1479919" y="780412"/>
                    <a:pt x="1470104" y="782407"/>
                  </a:cubicBezTo>
                  <a:cubicBezTo>
                    <a:pt x="1466367" y="782901"/>
                    <a:pt x="1462821" y="783148"/>
                    <a:pt x="1459148" y="783148"/>
                  </a:cubicBezTo>
                  <a:cubicBezTo>
                    <a:pt x="1457692" y="783148"/>
                    <a:pt x="1456235" y="783104"/>
                    <a:pt x="1454779" y="783047"/>
                  </a:cubicBezTo>
                  <a:cubicBezTo>
                    <a:pt x="1453449" y="782819"/>
                    <a:pt x="1452119" y="782610"/>
                    <a:pt x="1450790" y="782319"/>
                  </a:cubicBezTo>
                  <a:cubicBezTo>
                    <a:pt x="1450853" y="782262"/>
                    <a:pt x="1450853" y="782262"/>
                    <a:pt x="1450853" y="782198"/>
                  </a:cubicBezTo>
                  <a:cubicBezTo>
                    <a:pt x="1453196" y="779501"/>
                    <a:pt x="1455666" y="777126"/>
                    <a:pt x="1458262" y="774783"/>
                  </a:cubicBezTo>
                  <a:cubicBezTo>
                    <a:pt x="1460415" y="773168"/>
                    <a:pt x="1462568" y="771699"/>
                    <a:pt x="1464911" y="770350"/>
                  </a:cubicBezTo>
                  <a:cubicBezTo>
                    <a:pt x="1471243" y="768026"/>
                    <a:pt x="1478019" y="766975"/>
                    <a:pt x="1484731" y="765626"/>
                  </a:cubicBezTo>
                  <a:cubicBezTo>
                    <a:pt x="1489987" y="764569"/>
                    <a:pt x="1495243" y="763594"/>
                    <a:pt x="1500499" y="762517"/>
                  </a:cubicBezTo>
                  <a:cubicBezTo>
                    <a:pt x="1502779" y="762169"/>
                    <a:pt x="1505122" y="761814"/>
                    <a:pt x="1507401" y="761542"/>
                  </a:cubicBezTo>
                  <a:cubicBezTo>
                    <a:pt x="1509934" y="761213"/>
                    <a:pt x="1512341" y="761067"/>
                    <a:pt x="1514747" y="761067"/>
                  </a:cubicBezTo>
                  <a:close/>
                  <a:moveTo>
                    <a:pt x="1449966" y="783959"/>
                  </a:moveTo>
                  <a:cubicBezTo>
                    <a:pt x="1450220" y="784377"/>
                    <a:pt x="1450347" y="784725"/>
                    <a:pt x="1450536" y="785162"/>
                  </a:cubicBezTo>
                  <a:cubicBezTo>
                    <a:pt x="1450347" y="784725"/>
                    <a:pt x="1450093" y="784377"/>
                    <a:pt x="1449966" y="783959"/>
                  </a:cubicBezTo>
                  <a:close/>
                  <a:moveTo>
                    <a:pt x="360282" y="825740"/>
                  </a:moveTo>
                  <a:cubicBezTo>
                    <a:pt x="363448" y="826304"/>
                    <a:pt x="366678" y="827146"/>
                    <a:pt x="369906" y="828184"/>
                  </a:cubicBezTo>
                  <a:cubicBezTo>
                    <a:pt x="372123" y="829198"/>
                    <a:pt x="374403" y="830236"/>
                    <a:pt x="376619" y="831503"/>
                  </a:cubicBezTo>
                  <a:cubicBezTo>
                    <a:pt x="380292" y="834542"/>
                    <a:pt x="383775" y="838126"/>
                    <a:pt x="386941" y="841730"/>
                  </a:cubicBezTo>
                  <a:cubicBezTo>
                    <a:pt x="390361" y="846162"/>
                    <a:pt x="393210" y="850747"/>
                    <a:pt x="395870" y="855673"/>
                  </a:cubicBezTo>
                  <a:cubicBezTo>
                    <a:pt x="396946" y="857928"/>
                    <a:pt x="397833" y="860189"/>
                    <a:pt x="398783" y="862443"/>
                  </a:cubicBezTo>
                  <a:cubicBezTo>
                    <a:pt x="400302" y="866755"/>
                    <a:pt x="401316" y="871188"/>
                    <a:pt x="402329" y="875621"/>
                  </a:cubicBezTo>
                  <a:cubicBezTo>
                    <a:pt x="403595" y="880845"/>
                    <a:pt x="404609" y="886120"/>
                    <a:pt x="405621" y="891338"/>
                  </a:cubicBezTo>
                  <a:lnTo>
                    <a:pt x="405621" y="891553"/>
                  </a:lnTo>
                  <a:cubicBezTo>
                    <a:pt x="403786" y="892750"/>
                    <a:pt x="401822" y="893877"/>
                    <a:pt x="399733" y="894928"/>
                  </a:cubicBezTo>
                  <a:cubicBezTo>
                    <a:pt x="397517" y="895840"/>
                    <a:pt x="395174" y="896626"/>
                    <a:pt x="392831" y="897189"/>
                  </a:cubicBezTo>
                  <a:cubicBezTo>
                    <a:pt x="392324" y="897221"/>
                    <a:pt x="391817" y="897221"/>
                    <a:pt x="391248" y="897221"/>
                  </a:cubicBezTo>
                  <a:cubicBezTo>
                    <a:pt x="390550" y="897221"/>
                    <a:pt x="389727" y="897208"/>
                    <a:pt x="388967" y="897100"/>
                  </a:cubicBezTo>
                  <a:cubicBezTo>
                    <a:pt x="384154" y="896353"/>
                    <a:pt x="379532" y="895074"/>
                    <a:pt x="374909" y="893586"/>
                  </a:cubicBezTo>
                  <a:cubicBezTo>
                    <a:pt x="373326" y="892877"/>
                    <a:pt x="371870" y="892110"/>
                    <a:pt x="370414" y="891179"/>
                  </a:cubicBezTo>
                  <a:cubicBezTo>
                    <a:pt x="366297" y="887969"/>
                    <a:pt x="362752" y="884366"/>
                    <a:pt x="359395" y="880490"/>
                  </a:cubicBezTo>
                  <a:cubicBezTo>
                    <a:pt x="356482" y="876615"/>
                    <a:pt x="354202" y="872309"/>
                    <a:pt x="352176" y="867933"/>
                  </a:cubicBezTo>
                  <a:cubicBezTo>
                    <a:pt x="350276" y="863501"/>
                    <a:pt x="348440" y="858985"/>
                    <a:pt x="347427" y="854204"/>
                  </a:cubicBezTo>
                  <a:cubicBezTo>
                    <a:pt x="347300" y="852235"/>
                    <a:pt x="347363" y="850329"/>
                    <a:pt x="347427" y="848423"/>
                  </a:cubicBezTo>
                  <a:cubicBezTo>
                    <a:pt x="347933" y="844054"/>
                    <a:pt x="348630" y="839697"/>
                    <a:pt x="349833" y="835454"/>
                  </a:cubicBezTo>
                  <a:cubicBezTo>
                    <a:pt x="350593" y="833985"/>
                    <a:pt x="351353" y="832636"/>
                    <a:pt x="352240" y="831313"/>
                  </a:cubicBezTo>
                  <a:cubicBezTo>
                    <a:pt x="353569" y="829673"/>
                    <a:pt x="354899" y="828267"/>
                    <a:pt x="356419" y="826855"/>
                  </a:cubicBezTo>
                  <a:cubicBezTo>
                    <a:pt x="356545" y="826709"/>
                    <a:pt x="356672" y="826652"/>
                    <a:pt x="356925" y="826589"/>
                  </a:cubicBezTo>
                  <a:cubicBezTo>
                    <a:pt x="357812" y="826240"/>
                    <a:pt x="358509" y="825943"/>
                    <a:pt x="359459" y="825740"/>
                  </a:cubicBezTo>
                  <a:close/>
                  <a:moveTo>
                    <a:pt x="1510567" y="983443"/>
                  </a:moveTo>
                  <a:cubicBezTo>
                    <a:pt x="1512088" y="983443"/>
                    <a:pt x="1513544" y="983487"/>
                    <a:pt x="1515064" y="983589"/>
                  </a:cubicBezTo>
                  <a:cubicBezTo>
                    <a:pt x="1518167" y="984000"/>
                    <a:pt x="1521143" y="984564"/>
                    <a:pt x="1524119" y="985406"/>
                  </a:cubicBezTo>
                  <a:cubicBezTo>
                    <a:pt x="1525892" y="986179"/>
                    <a:pt x="1527475" y="986964"/>
                    <a:pt x="1529248" y="987806"/>
                  </a:cubicBezTo>
                  <a:cubicBezTo>
                    <a:pt x="1523992" y="989364"/>
                    <a:pt x="1518673" y="990548"/>
                    <a:pt x="1513354" y="991599"/>
                  </a:cubicBezTo>
                  <a:cubicBezTo>
                    <a:pt x="1510884" y="992036"/>
                    <a:pt x="1508478" y="992454"/>
                    <a:pt x="1505945" y="992891"/>
                  </a:cubicBezTo>
                  <a:cubicBezTo>
                    <a:pt x="1500372" y="993803"/>
                    <a:pt x="1494674" y="994297"/>
                    <a:pt x="1488911" y="994297"/>
                  </a:cubicBezTo>
                  <a:cubicBezTo>
                    <a:pt x="1487581" y="994297"/>
                    <a:pt x="1486314" y="994272"/>
                    <a:pt x="1484985" y="994214"/>
                  </a:cubicBezTo>
                  <a:cubicBezTo>
                    <a:pt x="1483971" y="994094"/>
                    <a:pt x="1482958" y="993923"/>
                    <a:pt x="1482071" y="993714"/>
                  </a:cubicBezTo>
                  <a:cubicBezTo>
                    <a:pt x="1482325" y="993075"/>
                    <a:pt x="1482642" y="992511"/>
                    <a:pt x="1482958" y="991960"/>
                  </a:cubicBezTo>
                  <a:cubicBezTo>
                    <a:pt x="1483718" y="991130"/>
                    <a:pt x="1484541" y="990276"/>
                    <a:pt x="1485428" y="989491"/>
                  </a:cubicBezTo>
                  <a:cubicBezTo>
                    <a:pt x="1487011" y="988370"/>
                    <a:pt x="1488594" y="987382"/>
                    <a:pt x="1490367" y="986470"/>
                  </a:cubicBezTo>
                  <a:cubicBezTo>
                    <a:pt x="1492964" y="985469"/>
                    <a:pt x="1495686" y="984767"/>
                    <a:pt x="1498473" y="984203"/>
                  </a:cubicBezTo>
                  <a:cubicBezTo>
                    <a:pt x="1502526" y="983753"/>
                    <a:pt x="1506578" y="983443"/>
                    <a:pt x="1510567" y="983443"/>
                  </a:cubicBezTo>
                  <a:close/>
                  <a:moveTo>
                    <a:pt x="142002" y="990485"/>
                  </a:moveTo>
                  <a:cubicBezTo>
                    <a:pt x="142319" y="990548"/>
                    <a:pt x="142762" y="990694"/>
                    <a:pt x="143206" y="990751"/>
                  </a:cubicBezTo>
                  <a:cubicBezTo>
                    <a:pt x="144219" y="991599"/>
                    <a:pt x="145105" y="992454"/>
                    <a:pt x="146055" y="993366"/>
                  </a:cubicBezTo>
                  <a:lnTo>
                    <a:pt x="146055" y="993423"/>
                  </a:lnTo>
                  <a:cubicBezTo>
                    <a:pt x="146372" y="994214"/>
                    <a:pt x="146499" y="994917"/>
                    <a:pt x="146626" y="995703"/>
                  </a:cubicBezTo>
                  <a:cubicBezTo>
                    <a:pt x="146878" y="997235"/>
                    <a:pt x="146942" y="998787"/>
                    <a:pt x="146942" y="1000344"/>
                  </a:cubicBezTo>
                  <a:cubicBezTo>
                    <a:pt x="146626" y="1001402"/>
                    <a:pt x="146499" y="1002459"/>
                    <a:pt x="146182" y="1003454"/>
                  </a:cubicBezTo>
                  <a:cubicBezTo>
                    <a:pt x="145866" y="1004220"/>
                    <a:pt x="145486" y="1004929"/>
                    <a:pt x="145043" y="1005625"/>
                  </a:cubicBezTo>
                  <a:cubicBezTo>
                    <a:pt x="144029" y="1006892"/>
                    <a:pt x="142762" y="1008026"/>
                    <a:pt x="141559" y="1009146"/>
                  </a:cubicBezTo>
                  <a:cubicBezTo>
                    <a:pt x="137887" y="1011901"/>
                    <a:pt x="134023" y="1014225"/>
                    <a:pt x="130035" y="1016188"/>
                  </a:cubicBezTo>
                  <a:cubicBezTo>
                    <a:pt x="124968" y="1018310"/>
                    <a:pt x="119902" y="1020228"/>
                    <a:pt x="114773" y="1021913"/>
                  </a:cubicBezTo>
                  <a:cubicBezTo>
                    <a:pt x="115216" y="1020298"/>
                    <a:pt x="115787" y="1018734"/>
                    <a:pt x="116293" y="1017189"/>
                  </a:cubicBezTo>
                  <a:cubicBezTo>
                    <a:pt x="118763" y="1010989"/>
                    <a:pt x="121549" y="1005005"/>
                    <a:pt x="125222" y="999515"/>
                  </a:cubicBezTo>
                  <a:cubicBezTo>
                    <a:pt x="127248" y="997032"/>
                    <a:pt x="129211" y="994772"/>
                    <a:pt x="131554" y="992657"/>
                  </a:cubicBezTo>
                  <a:cubicBezTo>
                    <a:pt x="132061" y="992327"/>
                    <a:pt x="132504" y="992099"/>
                    <a:pt x="133011" y="991815"/>
                  </a:cubicBezTo>
                  <a:cubicBezTo>
                    <a:pt x="134277" y="991308"/>
                    <a:pt x="135354" y="990960"/>
                    <a:pt x="136683" y="990694"/>
                  </a:cubicBezTo>
                  <a:cubicBezTo>
                    <a:pt x="138393" y="990548"/>
                    <a:pt x="140166" y="990485"/>
                    <a:pt x="142002" y="990485"/>
                  </a:cubicBezTo>
                  <a:close/>
                  <a:moveTo>
                    <a:pt x="299553" y="1065302"/>
                  </a:moveTo>
                  <a:lnTo>
                    <a:pt x="299553" y="1065302"/>
                  </a:lnTo>
                  <a:cubicBezTo>
                    <a:pt x="299110" y="1065537"/>
                    <a:pt x="298604" y="1065739"/>
                    <a:pt x="298034" y="1066012"/>
                  </a:cubicBezTo>
                  <a:cubicBezTo>
                    <a:pt x="298541" y="1065739"/>
                    <a:pt x="299110" y="1065474"/>
                    <a:pt x="299553" y="1065302"/>
                  </a:cubicBezTo>
                  <a:close/>
                  <a:moveTo>
                    <a:pt x="300250" y="1065100"/>
                  </a:moveTo>
                  <a:cubicBezTo>
                    <a:pt x="301327" y="1065372"/>
                    <a:pt x="302403" y="1065663"/>
                    <a:pt x="303543" y="1065942"/>
                  </a:cubicBezTo>
                  <a:cubicBezTo>
                    <a:pt x="304429" y="1066379"/>
                    <a:pt x="305379" y="1066860"/>
                    <a:pt x="306329" y="1067354"/>
                  </a:cubicBezTo>
                  <a:cubicBezTo>
                    <a:pt x="307532" y="1068494"/>
                    <a:pt x="308799" y="1069703"/>
                    <a:pt x="309939" y="1070881"/>
                  </a:cubicBezTo>
                  <a:cubicBezTo>
                    <a:pt x="312598" y="1074605"/>
                    <a:pt x="314688" y="1078562"/>
                    <a:pt x="316715" y="1082584"/>
                  </a:cubicBezTo>
                  <a:cubicBezTo>
                    <a:pt x="318741" y="1087365"/>
                    <a:pt x="320070" y="1092234"/>
                    <a:pt x="321147" y="1097307"/>
                  </a:cubicBezTo>
                  <a:cubicBezTo>
                    <a:pt x="321401" y="1099542"/>
                    <a:pt x="321527" y="1101745"/>
                    <a:pt x="321464" y="1104000"/>
                  </a:cubicBezTo>
                  <a:cubicBezTo>
                    <a:pt x="320830" y="1109490"/>
                    <a:pt x="319754" y="1114835"/>
                    <a:pt x="318487" y="1120281"/>
                  </a:cubicBezTo>
                  <a:cubicBezTo>
                    <a:pt x="317854" y="1123098"/>
                    <a:pt x="316715" y="1125834"/>
                    <a:pt x="315891" y="1128589"/>
                  </a:cubicBezTo>
                  <a:cubicBezTo>
                    <a:pt x="314561" y="1132173"/>
                    <a:pt x="313232" y="1135782"/>
                    <a:pt x="311902" y="1139360"/>
                  </a:cubicBezTo>
                  <a:cubicBezTo>
                    <a:pt x="310698" y="1142552"/>
                    <a:pt x="309305" y="1145572"/>
                    <a:pt x="307849" y="1148599"/>
                  </a:cubicBezTo>
                  <a:cubicBezTo>
                    <a:pt x="306709" y="1150936"/>
                    <a:pt x="305316" y="1153114"/>
                    <a:pt x="303860" y="1155229"/>
                  </a:cubicBezTo>
                  <a:cubicBezTo>
                    <a:pt x="302530" y="1156990"/>
                    <a:pt x="301200" y="1158687"/>
                    <a:pt x="299807" y="1160302"/>
                  </a:cubicBezTo>
                  <a:cubicBezTo>
                    <a:pt x="298793" y="1159751"/>
                    <a:pt x="297717" y="1159042"/>
                    <a:pt x="296641" y="1158402"/>
                  </a:cubicBezTo>
                  <a:cubicBezTo>
                    <a:pt x="294107" y="1156426"/>
                    <a:pt x="291828" y="1154261"/>
                    <a:pt x="289612" y="1151854"/>
                  </a:cubicBezTo>
                  <a:cubicBezTo>
                    <a:pt x="287269" y="1148827"/>
                    <a:pt x="285242" y="1145636"/>
                    <a:pt x="283153" y="1142406"/>
                  </a:cubicBezTo>
                  <a:cubicBezTo>
                    <a:pt x="280746" y="1138676"/>
                    <a:pt x="278276" y="1134927"/>
                    <a:pt x="276187" y="1130989"/>
                  </a:cubicBezTo>
                  <a:cubicBezTo>
                    <a:pt x="274731" y="1127449"/>
                    <a:pt x="273527" y="1124017"/>
                    <a:pt x="272640" y="1120344"/>
                  </a:cubicBezTo>
                  <a:cubicBezTo>
                    <a:pt x="272577" y="1118527"/>
                    <a:pt x="272577" y="1116760"/>
                    <a:pt x="272640" y="1114936"/>
                  </a:cubicBezTo>
                  <a:cubicBezTo>
                    <a:pt x="273337" y="1110339"/>
                    <a:pt x="274350" y="1105906"/>
                    <a:pt x="275870" y="1101536"/>
                  </a:cubicBezTo>
                  <a:cubicBezTo>
                    <a:pt x="277833" y="1096958"/>
                    <a:pt x="280303" y="1092728"/>
                    <a:pt x="282899" y="1088485"/>
                  </a:cubicBezTo>
                  <a:cubicBezTo>
                    <a:pt x="285686" y="1083996"/>
                    <a:pt x="288598" y="1079468"/>
                    <a:pt x="291512" y="1075105"/>
                  </a:cubicBezTo>
                  <a:cubicBezTo>
                    <a:pt x="294298" y="1071578"/>
                    <a:pt x="296958" y="1068209"/>
                    <a:pt x="300187" y="1065182"/>
                  </a:cubicBezTo>
                  <a:cubicBezTo>
                    <a:pt x="300250" y="1065182"/>
                    <a:pt x="300250" y="1065182"/>
                    <a:pt x="300250" y="1065100"/>
                  </a:cubicBezTo>
                  <a:close/>
                  <a:moveTo>
                    <a:pt x="1088004" y="1183751"/>
                  </a:moveTo>
                  <a:cubicBezTo>
                    <a:pt x="1090854" y="1184187"/>
                    <a:pt x="1093514" y="1184897"/>
                    <a:pt x="1096300" y="1185802"/>
                  </a:cubicBezTo>
                  <a:cubicBezTo>
                    <a:pt x="1096427" y="1185865"/>
                    <a:pt x="1096553" y="1185948"/>
                    <a:pt x="1096807" y="1186094"/>
                  </a:cubicBezTo>
                  <a:cubicBezTo>
                    <a:pt x="1096807" y="1186094"/>
                    <a:pt x="1096870" y="1186157"/>
                    <a:pt x="1096933" y="1186239"/>
                  </a:cubicBezTo>
                  <a:cubicBezTo>
                    <a:pt x="1096997" y="1186303"/>
                    <a:pt x="1096997" y="1186378"/>
                    <a:pt x="1097123" y="1186378"/>
                  </a:cubicBezTo>
                  <a:lnTo>
                    <a:pt x="1097123" y="1187297"/>
                  </a:lnTo>
                  <a:cubicBezTo>
                    <a:pt x="1096807" y="1188911"/>
                    <a:pt x="1096364" y="1190387"/>
                    <a:pt x="1095920" y="1192014"/>
                  </a:cubicBezTo>
                  <a:cubicBezTo>
                    <a:pt x="1094590" y="1194896"/>
                    <a:pt x="1093071" y="1197650"/>
                    <a:pt x="1091234" y="1200411"/>
                  </a:cubicBezTo>
                  <a:cubicBezTo>
                    <a:pt x="1090095" y="1201880"/>
                    <a:pt x="1088828" y="1203369"/>
                    <a:pt x="1087498" y="1204698"/>
                  </a:cubicBezTo>
                  <a:cubicBezTo>
                    <a:pt x="1082685" y="1207782"/>
                    <a:pt x="1077493" y="1210188"/>
                    <a:pt x="1072300" y="1212671"/>
                  </a:cubicBezTo>
                  <a:cubicBezTo>
                    <a:pt x="1069514" y="1213773"/>
                    <a:pt x="1066791" y="1214906"/>
                    <a:pt x="1064068" y="1216046"/>
                  </a:cubicBezTo>
                  <a:cubicBezTo>
                    <a:pt x="1056975" y="1218927"/>
                    <a:pt x="1049567" y="1220897"/>
                    <a:pt x="1042221" y="1222385"/>
                  </a:cubicBezTo>
                  <a:cubicBezTo>
                    <a:pt x="1038991" y="1222796"/>
                    <a:pt x="1035825" y="1223031"/>
                    <a:pt x="1032722" y="1223031"/>
                  </a:cubicBezTo>
                  <a:cubicBezTo>
                    <a:pt x="1031646" y="1223031"/>
                    <a:pt x="1030506" y="1223005"/>
                    <a:pt x="1029429" y="1222942"/>
                  </a:cubicBezTo>
                  <a:cubicBezTo>
                    <a:pt x="1027403" y="1222651"/>
                    <a:pt x="1025440" y="1222385"/>
                    <a:pt x="1023477" y="1222030"/>
                  </a:cubicBezTo>
                  <a:cubicBezTo>
                    <a:pt x="1025630" y="1219630"/>
                    <a:pt x="1027973" y="1217306"/>
                    <a:pt x="1030443" y="1215052"/>
                  </a:cubicBezTo>
                  <a:cubicBezTo>
                    <a:pt x="1035192" y="1211322"/>
                    <a:pt x="1040068" y="1207719"/>
                    <a:pt x="1045134" y="1204344"/>
                  </a:cubicBezTo>
                  <a:cubicBezTo>
                    <a:pt x="1053176" y="1198974"/>
                    <a:pt x="1061218" y="1193408"/>
                    <a:pt x="1069830" y="1189114"/>
                  </a:cubicBezTo>
                  <a:cubicBezTo>
                    <a:pt x="1074833" y="1186942"/>
                    <a:pt x="1080089" y="1184954"/>
                    <a:pt x="1085471" y="1183921"/>
                  </a:cubicBezTo>
                  <a:cubicBezTo>
                    <a:pt x="1086294" y="1183751"/>
                    <a:pt x="1087118" y="1183751"/>
                    <a:pt x="1088004" y="1183751"/>
                  </a:cubicBezTo>
                  <a:close/>
                  <a:moveTo>
                    <a:pt x="1237576" y="1222796"/>
                  </a:moveTo>
                  <a:lnTo>
                    <a:pt x="1237576" y="1222796"/>
                  </a:lnTo>
                  <a:cubicBezTo>
                    <a:pt x="1238020" y="1223068"/>
                    <a:pt x="1238463" y="1223360"/>
                    <a:pt x="1238843" y="1223708"/>
                  </a:cubicBezTo>
                  <a:cubicBezTo>
                    <a:pt x="1238400" y="1223360"/>
                    <a:pt x="1238020" y="1223068"/>
                    <a:pt x="1237576" y="1222796"/>
                  </a:cubicBezTo>
                  <a:close/>
                  <a:moveTo>
                    <a:pt x="1234473" y="1221593"/>
                  </a:moveTo>
                  <a:cubicBezTo>
                    <a:pt x="1235107" y="1221739"/>
                    <a:pt x="1235677" y="1221884"/>
                    <a:pt x="1236374" y="1222100"/>
                  </a:cubicBezTo>
                  <a:cubicBezTo>
                    <a:pt x="1236500" y="1222157"/>
                    <a:pt x="1236690" y="1222239"/>
                    <a:pt x="1236943" y="1222385"/>
                  </a:cubicBezTo>
                  <a:cubicBezTo>
                    <a:pt x="1237133" y="1222530"/>
                    <a:pt x="1237324" y="1222739"/>
                    <a:pt x="1237513" y="1222885"/>
                  </a:cubicBezTo>
                  <a:cubicBezTo>
                    <a:pt x="1237893" y="1223360"/>
                    <a:pt x="1238083" y="1223854"/>
                    <a:pt x="1238400" y="1224436"/>
                  </a:cubicBezTo>
                  <a:cubicBezTo>
                    <a:pt x="1239856" y="1227868"/>
                    <a:pt x="1240869" y="1231459"/>
                    <a:pt x="1241693" y="1235145"/>
                  </a:cubicBezTo>
                  <a:cubicBezTo>
                    <a:pt x="1242136" y="1238646"/>
                    <a:pt x="1242199" y="1242186"/>
                    <a:pt x="1241946" y="1245707"/>
                  </a:cubicBezTo>
                  <a:cubicBezTo>
                    <a:pt x="1241629" y="1248379"/>
                    <a:pt x="1241059" y="1251077"/>
                    <a:pt x="1240490" y="1253749"/>
                  </a:cubicBezTo>
                  <a:cubicBezTo>
                    <a:pt x="1240363" y="1254781"/>
                    <a:pt x="1240046" y="1255858"/>
                    <a:pt x="1239793" y="1256833"/>
                  </a:cubicBezTo>
                  <a:cubicBezTo>
                    <a:pt x="1237576" y="1253604"/>
                    <a:pt x="1235677" y="1250222"/>
                    <a:pt x="1233777" y="1246746"/>
                  </a:cubicBezTo>
                  <a:cubicBezTo>
                    <a:pt x="1232194" y="1242522"/>
                    <a:pt x="1231117" y="1237962"/>
                    <a:pt x="1230295" y="1233504"/>
                  </a:cubicBezTo>
                  <a:cubicBezTo>
                    <a:pt x="1230104" y="1231624"/>
                    <a:pt x="1229914" y="1229781"/>
                    <a:pt x="1229978" y="1227868"/>
                  </a:cubicBezTo>
                  <a:cubicBezTo>
                    <a:pt x="1230231" y="1226387"/>
                    <a:pt x="1230611" y="1224911"/>
                    <a:pt x="1230928" y="1223506"/>
                  </a:cubicBezTo>
                  <a:cubicBezTo>
                    <a:pt x="1231117" y="1223360"/>
                    <a:pt x="1231181" y="1223170"/>
                    <a:pt x="1231244" y="1223005"/>
                  </a:cubicBezTo>
                  <a:cubicBezTo>
                    <a:pt x="1231371" y="1222796"/>
                    <a:pt x="1231624" y="1222593"/>
                    <a:pt x="1231751" y="1222448"/>
                  </a:cubicBezTo>
                  <a:cubicBezTo>
                    <a:pt x="1232004" y="1222321"/>
                    <a:pt x="1232131" y="1222239"/>
                    <a:pt x="1232321" y="1222100"/>
                  </a:cubicBezTo>
                  <a:cubicBezTo>
                    <a:pt x="1232827" y="1221884"/>
                    <a:pt x="1233334" y="1221739"/>
                    <a:pt x="1233904" y="1221593"/>
                  </a:cubicBezTo>
                  <a:close/>
                  <a:moveTo>
                    <a:pt x="981683" y="25923"/>
                  </a:moveTo>
                  <a:cubicBezTo>
                    <a:pt x="985229" y="25923"/>
                    <a:pt x="988902" y="26093"/>
                    <a:pt x="992385" y="26385"/>
                  </a:cubicBezTo>
                  <a:cubicBezTo>
                    <a:pt x="999414" y="27290"/>
                    <a:pt x="1006190" y="28696"/>
                    <a:pt x="1012838" y="30900"/>
                  </a:cubicBezTo>
                  <a:cubicBezTo>
                    <a:pt x="1016322" y="32369"/>
                    <a:pt x="1019678" y="34129"/>
                    <a:pt x="1022844" y="36175"/>
                  </a:cubicBezTo>
                  <a:cubicBezTo>
                    <a:pt x="1024743" y="37790"/>
                    <a:pt x="1026517" y="39556"/>
                    <a:pt x="1028290" y="41317"/>
                  </a:cubicBezTo>
                  <a:cubicBezTo>
                    <a:pt x="1030253" y="43280"/>
                    <a:pt x="1032153" y="45401"/>
                    <a:pt x="1034052" y="47592"/>
                  </a:cubicBezTo>
                  <a:cubicBezTo>
                    <a:pt x="1035382" y="49422"/>
                    <a:pt x="1036775" y="51322"/>
                    <a:pt x="1037978" y="53304"/>
                  </a:cubicBezTo>
                  <a:cubicBezTo>
                    <a:pt x="1038865" y="54779"/>
                    <a:pt x="1039561" y="56267"/>
                    <a:pt x="1040322" y="57743"/>
                  </a:cubicBezTo>
                  <a:cubicBezTo>
                    <a:pt x="1041334" y="59567"/>
                    <a:pt x="1042221" y="61466"/>
                    <a:pt x="1043171" y="63296"/>
                  </a:cubicBezTo>
                  <a:cubicBezTo>
                    <a:pt x="1046907" y="72181"/>
                    <a:pt x="1050517" y="81135"/>
                    <a:pt x="1052416" y="90577"/>
                  </a:cubicBezTo>
                  <a:cubicBezTo>
                    <a:pt x="1053366" y="97909"/>
                    <a:pt x="1053366" y="105160"/>
                    <a:pt x="1052987" y="112557"/>
                  </a:cubicBezTo>
                  <a:cubicBezTo>
                    <a:pt x="1052733" y="115868"/>
                    <a:pt x="1052480" y="119104"/>
                    <a:pt x="1052226" y="122416"/>
                  </a:cubicBezTo>
                  <a:cubicBezTo>
                    <a:pt x="1052037" y="125874"/>
                    <a:pt x="1051720" y="129249"/>
                    <a:pt x="1051466" y="132706"/>
                  </a:cubicBezTo>
                  <a:cubicBezTo>
                    <a:pt x="1047857" y="135816"/>
                    <a:pt x="1044374" y="138906"/>
                    <a:pt x="1040955" y="142161"/>
                  </a:cubicBezTo>
                  <a:cubicBezTo>
                    <a:pt x="1034749" y="147910"/>
                    <a:pt x="1029429" y="154477"/>
                    <a:pt x="1024300" y="161190"/>
                  </a:cubicBezTo>
                  <a:cubicBezTo>
                    <a:pt x="1019234" y="167801"/>
                    <a:pt x="1014421" y="174842"/>
                    <a:pt x="1010179" y="182093"/>
                  </a:cubicBezTo>
                  <a:cubicBezTo>
                    <a:pt x="1008152" y="185696"/>
                    <a:pt x="1006443" y="189863"/>
                    <a:pt x="1005240" y="193802"/>
                  </a:cubicBezTo>
                  <a:cubicBezTo>
                    <a:pt x="1004733" y="195429"/>
                    <a:pt x="1004226" y="196968"/>
                    <a:pt x="1003910" y="198665"/>
                  </a:cubicBezTo>
                  <a:cubicBezTo>
                    <a:pt x="1003720" y="200077"/>
                    <a:pt x="1003467" y="201280"/>
                    <a:pt x="1003340" y="202686"/>
                  </a:cubicBezTo>
                  <a:cubicBezTo>
                    <a:pt x="1003087" y="204244"/>
                    <a:pt x="1002960" y="205770"/>
                    <a:pt x="1003087" y="207410"/>
                  </a:cubicBezTo>
                  <a:cubicBezTo>
                    <a:pt x="1003276" y="208962"/>
                    <a:pt x="1003593" y="210431"/>
                    <a:pt x="1004226" y="211925"/>
                  </a:cubicBezTo>
                  <a:cubicBezTo>
                    <a:pt x="1004986" y="214388"/>
                    <a:pt x="1006760" y="216009"/>
                    <a:pt x="1008406" y="217846"/>
                  </a:cubicBezTo>
                  <a:cubicBezTo>
                    <a:pt x="1010116" y="219524"/>
                    <a:pt x="1012712" y="220645"/>
                    <a:pt x="1014929" y="221284"/>
                  </a:cubicBezTo>
                  <a:cubicBezTo>
                    <a:pt x="1017272" y="222069"/>
                    <a:pt x="1019615" y="222488"/>
                    <a:pt x="1022021" y="222488"/>
                  </a:cubicBezTo>
                  <a:cubicBezTo>
                    <a:pt x="1023730" y="222488"/>
                    <a:pt x="1025440" y="222285"/>
                    <a:pt x="1027086" y="221848"/>
                  </a:cubicBezTo>
                  <a:cubicBezTo>
                    <a:pt x="1030696" y="220873"/>
                    <a:pt x="1033862" y="219232"/>
                    <a:pt x="1036775" y="216997"/>
                  </a:cubicBezTo>
                  <a:cubicBezTo>
                    <a:pt x="1039561" y="214806"/>
                    <a:pt x="1041778" y="212191"/>
                    <a:pt x="1044184" y="209645"/>
                  </a:cubicBezTo>
                  <a:cubicBezTo>
                    <a:pt x="1048110" y="205149"/>
                    <a:pt x="1051466" y="200223"/>
                    <a:pt x="1054632" y="195081"/>
                  </a:cubicBezTo>
                  <a:cubicBezTo>
                    <a:pt x="1056849" y="191477"/>
                    <a:pt x="1058939" y="187811"/>
                    <a:pt x="1060775" y="183936"/>
                  </a:cubicBezTo>
                  <a:cubicBezTo>
                    <a:pt x="1064258" y="176109"/>
                    <a:pt x="1066791" y="167946"/>
                    <a:pt x="1069387" y="159841"/>
                  </a:cubicBezTo>
                  <a:cubicBezTo>
                    <a:pt x="1071287" y="154002"/>
                    <a:pt x="1072554" y="148082"/>
                    <a:pt x="1073440" y="142091"/>
                  </a:cubicBezTo>
                  <a:cubicBezTo>
                    <a:pt x="1076606" y="139748"/>
                    <a:pt x="1079709" y="137437"/>
                    <a:pt x="1082875" y="135176"/>
                  </a:cubicBezTo>
                  <a:cubicBezTo>
                    <a:pt x="1089145" y="130743"/>
                    <a:pt x="1095350" y="125937"/>
                    <a:pt x="1101746" y="121650"/>
                  </a:cubicBezTo>
                  <a:cubicBezTo>
                    <a:pt x="1115234" y="112639"/>
                    <a:pt x="1129609" y="105097"/>
                    <a:pt x="1144173" y="97973"/>
                  </a:cubicBezTo>
                  <a:cubicBezTo>
                    <a:pt x="1153989" y="93661"/>
                    <a:pt x="1163804" y="89722"/>
                    <a:pt x="1173809" y="86118"/>
                  </a:cubicBezTo>
                  <a:cubicBezTo>
                    <a:pt x="1185968" y="81775"/>
                    <a:pt x="1198125" y="77811"/>
                    <a:pt x="1210917" y="75429"/>
                  </a:cubicBezTo>
                  <a:cubicBezTo>
                    <a:pt x="1217376" y="74442"/>
                    <a:pt x="1223899" y="73840"/>
                    <a:pt x="1230357" y="73840"/>
                  </a:cubicBezTo>
                  <a:cubicBezTo>
                    <a:pt x="1232764" y="73840"/>
                    <a:pt x="1235107" y="73916"/>
                    <a:pt x="1237513" y="74087"/>
                  </a:cubicBezTo>
                  <a:cubicBezTo>
                    <a:pt x="1244732" y="75138"/>
                    <a:pt x="1251635" y="76759"/>
                    <a:pt x="1258537" y="79159"/>
                  </a:cubicBezTo>
                  <a:cubicBezTo>
                    <a:pt x="1267339" y="82807"/>
                    <a:pt x="1275444" y="87322"/>
                    <a:pt x="1283297" y="92686"/>
                  </a:cubicBezTo>
                  <a:cubicBezTo>
                    <a:pt x="1286210" y="94864"/>
                    <a:pt x="1289059" y="97124"/>
                    <a:pt x="1291846" y="99467"/>
                  </a:cubicBezTo>
                  <a:cubicBezTo>
                    <a:pt x="1295835" y="102690"/>
                    <a:pt x="1299254" y="106427"/>
                    <a:pt x="1302611" y="110233"/>
                  </a:cubicBezTo>
                  <a:cubicBezTo>
                    <a:pt x="1308880" y="117984"/>
                    <a:pt x="1314516" y="126368"/>
                    <a:pt x="1318949" y="135233"/>
                  </a:cubicBezTo>
                  <a:cubicBezTo>
                    <a:pt x="1320975" y="139400"/>
                    <a:pt x="1323064" y="143566"/>
                    <a:pt x="1325091" y="147727"/>
                  </a:cubicBezTo>
                  <a:cubicBezTo>
                    <a:pt x="1327180" y="152432"/>
                    <a:pt x="1329207" y="157150"/>
                    <a:pt x="1330980" y="162019"/>
                  </a:cubicBezTo>
                  <a:cubicBezTo>
                    <a:pt x="1332753" y="166952"/>
                    <a:pt x="1333957" y="171967"/>
                    <a:pt x="1334969" y="177040"/>
                  </a:cubicBezTo>
                  <a:cubicBezTo>
                    <a:pt x="1335919" y="183170"/>
                    <a:pt x="1336363" y="189223"/>
                    <a:pt x="1336425" y="195429"/>
                  </a:cubicBezTo>
                  <a:cubicBezTo>
                    <a:pt x="1336616" y="201711"/>
                    <a:pt x="1336173" y="208049"/>
                    <a:pt x="1335666" y="214306"/>
                  </a:cubicBezTo>
                  <a:cubicBezTo>
                    <a:pt x="1335223" y="219106"/>
                    <a:pt x="1334780" y="223899"/>
                    <a:pt x="1334336" y="228763"/>
                  </a:cubicBezTo>
                  <a:cubicBezTo>
                    <a:pt x="1333893" y="233139"/>
                    <a:pt x="1333386" y="237483"/>
                    <a:pt x="1332943" y="241878"/>
                  </a:cubicBezTo>
                  <a:cubicBezTo>
                    <a:pt x="1331487" y="254966"/>
                    <a:pt x="1328130" y="267505"/>
                    <a:pt x="1323698" y="279828"/>
                  </a:cubicBezTo>
                  <a:cubicBezTo>
                    <a:pt x="1320342" y="287946"/>
                    <a:pt x="1316985" y="295982"/>
                    <a:pt x="1313439" y="303878"/>
                  </a:cubicBezTo>
                  <a:cubicBezTo>
                    <a:pt x="1309576" y="312244"/>
                    <a:pt x="1305523" y="320571"/>
                    <a:pt x="1301534" y="328879"/>
                  </a:cubicBezTo>
                  <a:cubicBezTo>
                    <a:pt x="1297988" y="336009"/>
                    <a:pt x="1293935" y="342842"/>
                    <a:pt x="1289692" y="349681"/>
                  </a:cubicBezTo>
                  <a:cubicBezTo>
                    <a:pt x="1288616" y="350111"/>
                    <a:pt x="1287476" y="350586"/>
                    <a:pt x="1286337" y="351023"/>
                  </a:cubicBezTo>
                  <a:cubicBezTo>
                    <a:pt x="1278610" y="354170"/>
                    <a:pt x="1270758" y="357628"/>
                    <a:pt x="1263477" y="361795"/>
                  </a:cubicBezTo>
                  <a:cubicBezTo>
                    <a:pt x="1256131" y="365961"/>
                    <a:pt x="1248912" y="370248"/>
                    <a:pt x="1242262" y="375466"/>
                  </a:cubicBezTo>
                  <a:cubicBezTo>
                    <a:pt x="1239983" y="377227"/>
                    <a:pt x="1237893" y="379126"/>
                    <a:pt x="1235993" y="381248"/>
                  </a:cubicBezTo>
                  <a:cubicBezTo>
                    <a:pt x="1235487" y="382008"/>
                    <a:pt x="1234790" y="382863"/>
                    <a:pt x="1234221" y="383648"/>
                  </a:cubicBezTo>
                  <a:cubicBezTo>
                    <a:pt x="1233144" y="385035"/>
                    <a:pt x="1232131" y="386523"/>
                    <a:pt x="1231244" y="388061"/>
                  </a:cubicBezTo>
                  <a:cubicBezTo>
                    <a:pt x="1230864" y="388783"/>
                    <a:pt x="1230611" y="389556"/>
                    <a:pt x="1230231" y="390278"/>
                  </a:cubicBezTo>
                  <a:cubicBezTo>
                    <a:pt x="1229597" y="391747"/>
                    <a:pt x="1228964" y="393305"/>
                    <a:pt x="1228458" y="394774"/>
                  </a:cubicBezTo>
                  <a:cubicBezTo>
                    <a:pt x="1227888" y="396743"/>
                    <a:pt x="1227381" y="398998"/>
                    <a:pt x="1227445" y="401049"/>
                  </a:cubicBezTo>
                  <a:cubicBezTo>
                    <a:pt x="1227508" y="405393"/>
                    <a:pt x="1228838" y="409358"/>
                    <a:pt x="1232131" y="412378"/>
                  </a:cubicBezTo>
                  <a:cubicBezTo>
                    <a:pt x="1233650" y="413784"/>
                    <a:pt x="1235677" y="414987"/>
                    <a:pt x="1237576" y="415905"/>
                  </a:cubicBezTo>
                  <a:cubicBezTo>
                    <a:pt x="1240236" y="417248"/>
                    <a:pt x="1243149" y="417805"/>
                    <a:pt x="1246126" y="418014"/>
                  </a:cubicBezTo>
                  <a:cubicBezTo>
                    <a:pt x="1246948" y="418115"/>
                    <a:pt x="1247645" y="418159"/>
                    <a:pt x="1248405" y="418159"/>
                  </a:cubicBezTo>
                  <a:cubicBezTo>
                    <a:pt x="1249481" y="418159"/>
                    <a:pt x="1250495" y="418058"/>
                    <a:pt x="1251635" y="417887"/>
                  </a:cubicBezTo>
                  <a:cubicBezTo>
                    <a:pt x="1254294" y="417533"/>
                    <a:pt x="1256384" y="416748"/>
                    <a:pt x="1258853" y="415690"/>
                  </a:cubicBezTo>
                  <a:cubicBezTo>
                    <a:pt x="1260880" y="414785"/>
                    <a:pt x="1262843" y="413784"/>
                    <a:pt x="1264743" y="412752"/>
                  </a:cubicBezTo>
                  <a:cubicBezTo>
                    <a:pt x="1269429" y="409997"/>
                    <a:pt x="1273608" y="406331"/>
                    <a:pt x="1277344" y="402373"/>
                  </a:cubicBezTo>
                  <a:cubicBezTo>
                    <a:pt x="1283170" y="396180"/>
                    <a:pt x="1288489" y="389632"/>
                    <a:pt x="1293682" y="382863"/>
                  </a:cubicBezTo>
                  <a:cubicBezTo>
                    <a:pt x="1296911" y="378696"/>
                    <a:pt x="1299951" y="374345"/>
                    <a:pt x="1302927" y="370033"/>
                  </a:cubicBezTo>
                  <a:cubicBezTo>
                    <a:pt x="1303054" y="369976"/>
                    <a:pt x="1303118" y="369976"/>
                    <a:pt x="1303180" y="369976"/>
                  </a:cubicBezTo>
                  <a:cubicBezTo>
                    <a:pt x="1305523" y="369273"/>
                    <a:pt x="1308120" y="368900"/>
                    <a:pt x="1310526" y="368482"/>
                  </a:cubicBezTo>
                  <a:cubicBezTo>
                    <a:pt x="1313059" y="367988"/>
                    <a:pt x="1315592" y="367576"/>
                    <a:pt x="1318125" y="367082"/>
                  </a:cubicBezTo>
                  <a:cubicBezTo>
                    <a:pt x="1321418" y="366601"/>
                    <a:pt x="1324774" y="366019"/>
                    <a:pt x="1328194" y="365525"/>
                  </a:cubicBezTo>
                  <a:cubicBezTo>
                    <a:pt x="1332056" y="364904"/>
                    <a:pt x="1336109" y="364612"/>
                    <a:pt x="1339972" y="364112"/>
                  </a:cubicBezTo>
                  <a:cubicBezTo>
                    <a:pt x="1343328" y="363758"/>
                    <a:pt x="1346747" y="363758"/>
                    <a:pt x="1350167" y="363701"/>
                  </a:cubicBezTo>
                  <a:cubicBezTo>
                    <a:pt x="1352257" y="363599"/>
                    <a:pt x="1354410" y="363511"/>
                    <a:pt x="1356500" y="363511"/>
                  </a:cubicBezTo>
                  <a:cubicBezTo>
                    <a:pt x="1357259" y="363511"/>
                    <a:pt x="1358019" y="363536"/>
                    <a:pt x="1358779" y="363555"/>
                  </a:cubicBezTo>
                  <a:cubicBezTo>
                    <a:pt x="1373217" y="363846"/>
                    <a:pt x="1387655" y="364486"/>
                    <a:pt x="1402030" y="365746"/>
                  </a:cubicBezTo>
                  <a:cubicBezTo>
                    <a:pt x="1417608" y="367507"/>
                    <a:pt x="1432679" y="371034"/>
                    <a:pt x="1447433" y="376378"/>
                  </a:cubicBezTo>
                  <a:cubicBezTo>
                    <a:pt x="1460921" y="381888"/>
                    <a:pt x="1473966" y="388847"/>
                    <a:pt x="1485935" y="397180"/>
                  </a:cubicBezTo>
                  <a:cubicBezTo>
                    <a:pt x="1488024" y="398725"/>
                    <a:pt x="1489861" y="400264"/>
                    <a:pt x="1491697" y="401961"/>
                  </a:cubicBezTo>
                  <a:cubicBezTo>
                    <a:pt x="1493850" y="404070"/>
                    <a:pt x="1495813" y="406394"/>
                    <a:pt x="1497902" y="408648"/>
                  </a:cubicBezTo>
                  <a:cubicBezTo>
                    <a:pt x="1502336" y="414221"/>
                    <a:pt x="1506135" y="420477"/>
                    <a:pt x="1509428" y="426835"/>
                  </a:cubicBezTo>
                  <a:cubicBezTo>
                    <a:pt x="1511644" y="432680"/>
                    <a:pt x="1513481" y="438601"/>
                    <a:pt x="1514874" y="444711"/>
                  </a:cubicBezTo>
                  <a:cubicBezTo>
                    <a:pt x="1515127" y="448030"/>
                    <a:pt x="1515317" y="451348"/>
                    <a:pt x="1515064" y="454736"/>
                  </a:cubicBezTo>
                  <a:cubicBezTo>
                    <a:pt x="1514493" y="459320"/>
                    <a:pt x="1513608" y="463899"/>
                    <a:pt x="1512848" y="468477"/>
                  </a:cubicBezTo>
                  <a:cubicBezTo>
                    <a:pt x="1512088" y="472720"/>
                    <a:pt x="1510948" y="476785"/>
                    <a:pt x="1509998" y="480946"/>
                  </a:cubicBezTo>
                  <a:cubicBezTo>
                    <a:pt x="1509618" y="482934"/>
                    <a:pt x="1508858" y="484758"/>
                    <a:pt x="1508288" y="486664"/>
                  </a:cubicBezTo>
                  <a:cubicBezTo>
                    <a:pt x="1507591" y="488982"/>
                    <a:pt x="1507022" y="491324"/>
                    <a:pt x="1506262" y="493560"/>
                  </a:cubicBezTo>
                  <a:cubicBezTo>
                    <a:pt x="1505248" y="497017"/>
                    <a:pt x="1503919" y="500336"/>
                    <a:pt x="1502715" y="503647"/>
                  </a:cubicBezTo>
                  <a:cubicBezTo>
                    <a:pt x="1500943" y="507643"/>
                    <a:pt x="1499423" y="511747"/>
                    <a:pt x="1497460" y="515616"/>
                  </a:cubicBezTo>
                  <a:cubicBezTo>
                    <a:pt x="1494990" y="520492"/>
                    <a:pt x="1492457" y="525216"/>
                    <a:pt x="1489734" y="529851"/>
                  </a:cubicBezTo>
                  <a:cubicBezTo>
                    <a:pt x="1484478" y="538742"/>
                    <a:pt x="1478843" y="547335"/>
                    <a:pt x="1473080" y="555909"/>
                  </a:cubicBezTo>
                  <a:cubicBezTo>
                    <a:pt x="1472636" y="556492"/>
                    <a:pt x="1472193" y="557049"/>
                    <a:pt x="1471749" y="557695"/>
                  </a:cubicBezTo>
                  <a:cubicBezTo>
                    <a:pt x="1468900" y="557758"/>
                    <a:pt x="1466178" y="557961"/>
                    <a:pt x="1463391" y="558106"/>
                  </a:cubicBezTo>
                  <a:cubicBezTo>
                    <a:pt x="1459465" y="558309"/>
                    <a:pt x="1455539" y="559018"/>
                    <a:pt x="1451549" y="559455"/>
                  </a:cubicBezTo>
                  <a:cubicBezTo>
                    <a:pt x="1446673" y="560076"/>
                    <a:pt x="1441734" y="561070"/>
                    <a:pt x="1436859" y="561912"/>
                  </a:cubicBezTo>
                  <a:cubicBezTo>
                    <a:pt x="1432869" y="562622"/>
                    <a:pt x="1428753" y="563331"/>
                    <a:pt x="1424573" y="564091"/>
                  </a:cubicBezTo>
                  <a:cubicBezTo>
                    <a:pt x="1420837" y="564876"/>
                    <a:pt x="1416784" y="565788"/>
                    <a:pt x="1412985" y="566991"/>
                  </a:cubicBezTo>
                  <a:cubicBezTo>
                    <a:pt x="1408489" y="568530"/>
                    <a:pt x="1403993" y="570075"/>
                    <a:pt x="1399687" y="572133"/>
                  </a:cubicBezTo>
                  <a:cubicBezTo>
                    <a:pt x="1395760" y="573950"/>
                    <a:pt x="1392024" y="575882"/>
                    <a:pt x="1388288" y="577990"/>
                  </a:cubicBezTo>
                  <a:cubicBezTo>
                    <a:pt x="1385439" y="579586"/>
                    <a:pt x="1382779" y="581290"/>
                    <a:pt x="1380119" y="583189"/>
                  </a:cubicBezTo>
                  <a:cubicBezTo>
                    <a:pt x="1377967" y="584892"/>
                    <a:pt x="1375750" y="586716"/>
                    <a:pt x="1373724" y="588622"/>
                  </a:cubicBezTo>
                  <a:cubicBezTo>
                    <a:pt x="1371888" y="590440"/>
                    <a:pt x="1370494" y="592783"/>
                    <a:pt x="1369291" y="594955"/>
                  </a:cubicBezTo>
                  <a:cubicBezTo>
                    <a:pt x="1368468" y="596715"/>
                    <a:pt x="1367835" y="598476"/>
                    <a:pt x="1367138" y="600242"/>
                  </a:cubicBezTo>
                  <a:cubicBezTo>
                    <a:pt x="1366442" y="601940"/>
                    <a:pt x="1365998" y="603700"/>
                    <a:pt x="1365745" y="605542"/>
                  </a:cubicBezTo>
                  <a:cubicBezTo>
                    <a:pt x="1364985" y="610615"/>
                    <a:pt x="1365681" y="615959"/>
                    <a:pt x="1367264" y="620829"/>
                  </a:cubicBezTo>
                  <a:cubicBezTo>
                    <a:pt x="1368785" y="625186"/>
                    <a:pt x="1371761" y="628282"/>
                    <a:pt x="1375560" y="630752"/>
                  </a:cubicBezTo>
                  <a:cubicBezTo>
                    <a:pt x="1379169" y="633222"/>
                    <a:pt x="1382969" y="634704"/>
                    <a:pt x="1387275" y="635976"/>
                  </a:cubicBezTo>
                  <a:cubicBezTo>
                    <a:pt x="1388162" y="636033"/>
                    <a:pt x="1389112" y="636122"/>
                    <a:pt x="1389998" y="636242"/>
                  </a:cubicBezTo>
                  <a:cubicBezTo>
                    <a:pt x="1390695" y="636343"/>
                    <a:pt x="1391581" y="636369"/>
                    <a:pt x="1392278" y="636369"/>
                  </a:cubicBezTo>
                  <a:cubicBezTo>
                    <a:pt x="1392911" y="636369"/>
                    <a:pt x="1393417" y="636369"/>
                    <a:pt x="1393924" y="636325"/>
                  </a:cubicBezTo>
                  <a:cubicBezTo>
                    <a:pt x="1396964" y="636242"/>
                    <a:pt x="1400193" y="635476"/>
                    <a:pt x="1403170" y="634830"/>
                  </a:cubicBezTo>
                  <a:cubicBezTo>
                    <a:pt x="1408363" y="633627"/>
                    <a:pt x="1413112" y="631246"/>
                    <a:pt x="1417798" y="629055"/>
                  </a:cubicBezTo>
                  <a:cubicBezTo>
                    <a:pt x="1422927" y="626667"/>
                    <a:pt x="1427739" y="623793"/>
                    <a:pt x="1432552" y="620892"/>
                  </a:cubicBezTo>
                  <a:cubicBezTo>
                    <a:pt x="1436478" y="618429"/>
                    <a:pt x="1440277" y="615675"/>
                    <a:pt x="1444140" y="613148"/>
                  </a:cubicBezTo>
                  <a:cubicBezTo>
                    <a:pt x="1447433" y="610969"/>
                    <a:pt x="1450473" y="608335"/>
                    <a:pt x="1453639" y="606017"/>
                  </a:cubicBezTo>
                  <a:cubicBezTo>
                    <a:pt x="1456616" y="603618"/>
                    <a:pt x="1459592" y="601236"/>
                    <a:pt x="1462631" y="598837"/>
                  </a:cubicBezTo>
                  <a:cubicBezTo>
                    <a:pt x="1465988" y="596076"/>
                    <a:pt x="1469470" y="593403"/>
                    <a:pt x="1472510" y="590256"/>
                  </a:cubicBezTo>
                  <a:cubicBezTo>
                    <a:pt x="1474916" y="587622"/>
                    <a:pt x="1477322" y="584950"/>
                    <a:pt x="1479728" y="582277"/>
                  </a:cubicBezTo>
                  <a:cubicBezTo>
                    <a:pt x="1481628" y="582277"/>
                    <a:pt x="1483528" y="582277"/>
                    <a:pt x="1485491" y="582347"/>
                  </a:cubicBezTo>
                  <a:cubicBezTo>
                    <a:pt x="1491444" y="582638"/>
                    <a:pt x="1497460" y="582987"/>
                    <a:pt x="1503349" y="583480"/>
                  </a:cubicBezTo>
                  <a:cubicBezTo>
                    <a:pt x="1506831" y="583898"/>
                    <a:pt x="1510188" y="584456"/>
                    <a:pt x="1513608" y="585184"/>
                  </a:cubicBezTo>
                  <a:cubicBezTo>
                    <a:pt x="1516774" y="585861"/>
                    <a:pt x="1519750" y="586856"/>
                    <a:pt x="1522789" y="587913"/>
                  </a:cubicBezTo>
                  <a:cubicBezTo>
                    <a:pt x="1525575" y="589059"/>
                    <a:pt x="1528235" y="590383"/>
                    <a:pt x="1530895" y="591852"/>
                  </a:cubicBezTo>
                  <a:cubicBezTo>
                    <a:pt x="1532225" y="592555"/>
                    <a:pt x="1533365" y="593403"/>
                    <a:pt x="1534631" y="594131"/>
                  </a:cubicBezTo>
                  <a:cubicBezTo>
                    <a:pt x="1536974" y="595512"/>
                    <a:pt x="1539063" y="597007"/>
                    <a:pt x="1541280" y="598476"/>
                  </a:cubicBezTo>
                  <a:cubicBezTo>
                    <a:pt x="1549322" y="604631"/>
                    <a:pt x="1556858" y="611799"/>
                    <a:pt x="1563570" y="619423"/>
                  </a:cubicBezTo>
                  <a:cubicBezTo>
                    <a:pt x="1567053" y="623919"/>
                    <a:pt x="1570219" y="628643"/>
                    <a:pt x="1572816" y="633716"/>
                  </a:cubicBezTo>
                  <a:cubicBezTo>
                    <a:pt x="1573702" y="636033"/>
                    <a:pt x="1574589" y="638357"/>
                    <a:pt x="1575285" y="640821"/>
                  </a:cubicBezTo>
                  <a:cubicBezTo>
                    <a:pt x="1575918" y="646190"/>
                    <a:pt x="1575349" y="651757"/>
                    <a:pt x="1575095" y="657126"/>
                  </a:cubicBezTo>
                  <a:cubicBezTo>
                    <a:pt x="1574778" y="662199"/>
                    <a:pt x="1574462" y="667252"/>
                    <a:pt x="1573892" y="672324"/>
                  </a:cubicBezTo>
                  <a:cubicBezTo>
                    <a:pt x="1573512" y="676846"/>
                    <a:pt x="1572816" y="681272"/>
                    <a:pt x="1571866" y="685794"/>
                  </a:cubicBezTo>
                  <a:cubicBezTo>
                    <a:pt x="1571106" y="689872"/>
                    <a:pt x="1569840" y="693836"/>
                    <a:pt x="1568446" y="697705"/>
                  </a:cubicBezTo>
                  <a:cubicBezTo>
                    <a:pt x="1566610" y="702074"/>
                    <a:pt x="1564710" y="706361"/>
                    <a:pt x="1562430" y="710465"/>
                  </a:cubicBezTo>
                  <a:cubicBezTo>
                    <a:pt x="1560847" y="713130"/>
                    <a:pt x="1559264" y="715803"/>
                    <a:pt x="1557808" y="718475"/>
                  </a:cubicBezTo>
                  <a:cubicBezTo>
                    <a:pt x="1555528" y="722351"/>
                    <a:pt x="1552995" y="726017"/>
                    <a:pt x="1550525" y="729690"/>
                  </a:cubicBezTo>
                  <a:cubicBezTo>
                    <a:pt x="1548246" y="732647"/>
                    <a:pt x="1546093" y="735529"/>
                    <a:pt x="1543813" y="738429"/>
                  </a:cubicBezTo>
                  <a:cubicBezTo>
                    <a:pt x="1543813" y="738429"/>
                    <a:pt x="1543813" y="738492"/>
                    <a:pt x="1543750" y="738492"/>
                  </a:cubicBezTo>
                  <a:cubicBezTo>
                    <a:pt x="1543496" y="738429"/>
                    <a:pt x="1543306" y="738429"/>
                    <a:pt x="1543053" y="738372"/>
                  </a:cubicBezTo>
                  <a:cubicBezTo>
                    <a:pt x="1535960" y="737168"/>
                    <a:pt x="1528741" y="735820"/>
                    <a:pt x="1521396" y="735256"/>
                  </a:cubicBezTo>
                  <a:cubicBezTo>
                    <a:pt x="1518483" y="734965"/>
                    <a:pt x="1515697" y="734908"/>
                    <a:pt x="1512721" y="734908"/>
                  </a:cubicBezTo>
                  <a:cubicBezTo>
                    <a:pt x="1509681" y="734965"/>
                    <a:pt x="1506452" y="735529"/>
                    <a:pt x="1503412" y="735965"/>
                  </a:cubicBezTo>
                  <a:cubicBezTo>
                    <a:pt x="1499360" y="736605"/>
                    <a:pt x="1495243" y="737289"/>
                    <a:pt x="1491190" y="738137"/>
                  </a:cubicBezTo>
                  <a:cubicBezTo>
                    <a:pt x="1481059" y="740335"/>
                    <a:pt x="1470800" y="742298"/>
                    <a:pt x="1460921" y="745185"/>
                  </a:cubicBezTo>
                  <a:cubicBezTo>
                    <a:pt x="1458135" y="745971"/>
                    <a:pt x="1455602" y="747376"/>
                    <a:pt x="1452942" y="748573"/>
                  </a:cubicBezTo>
                  <a:cubicBezTo>
                    <a:pt x="1450347" y="749776"/>
                    <a:pt x="1448066" y="751663"/>
                    <a:pt x="1445850" y="753443"/>
                  </a:cubicBezTo>
                  <a:cubicBezTo>
                    <a:pt x="1442747" y="755894"/>
                    <a:pt x="1439961" y="758521"/>
                    <a:pt x="1437301" y="761314"/>
                  </a:cubicBezTo>
                  <a:cubicBezTo>
                    <a:pt x="1434389" y="764278"/>
                    <a:pt x="1431982" y="767735"/>
                    <a:pt x="1429956" y="771345"/>
                  </a:cubicBezTo>
                  <a:cubicBezTo>
                    <a:pt x="1429639" y="772047"/>
                    <a:pt x="1429386" y="772668"/>
                    <a:pt x="1429132" y="773371"/>
                  </a:cubicBezTo>
                  <a:cubicBezTo>
                    <a:pt x="1428372" y="774923"/>
                    <a:pt x="1427866" y="776480"/>
                    <a:pt x="1427549" y="778158"/>
                  </a:cubicBezTo>
                  <a:cubicBezTo>
                    <a:pt x="1427296" y="779735"/>
                    <a:pt x="1427106" y="781413"/>
                    <a:pt x="1426980" y="783047"/>
                  </a:cubicBezTo>
                  <a:cubicBezTo>
                    <a:pt x="1426980" y="784579"/>
                    <a:pt x="1427106" y="786137"/>
                    <a:pt x="1427549" y="787689"/>
                  </a:cubicBezTo>
                  <a:cubicBezTo>
                    <a:pt x="1427866" y="789595"/>
                    <a:pt x="1428563" y="791501"/>
                    <a:pt x="1429576" y="793179"/>
                  </a:cubicBezTo>
                  <a:cubicBezTo>
                    <a:pt x="1430463" y="794591"/>
                    <a:pt x="1431729" y="796845"/>
                    <a:pt x="1433058" y="797757"/>
                  </a:cubicBezTo>
                  <a:cubicBezTo>
                    <a:pt x="1434958" y="799106"/>
                    <a:pt x="1436732" y="800448"/>
                    <a:pt x="1438821" y="801417"/>
                  </a:cubicBezTo>
                  <a:cubicBezTo>
                    <a:pt x="1441164" y="802481"/>
                    <a:pt x="1443570" y="803032"/>
                    <a:pt x="1446104" y="803596"/>
                  </a:cubicBezTo>
                  <a:cubicBezTo>
                    <a:pt x="1448764" y="804178"/>
                    <a:pt x="1451676" y="804235"/>
                    <a:pt x="1454399" y="804444"/>
                  </a:cubicBezTo>
                  <a:cubicBezTo>
                    <a:pt x="1455412" y="804527"/>
                    <a:pt x="1456362" y="804571"/>
                    <a:pt x="1457439" y="804571"/>
                  </a:cubicBezTo>
                  <a:cubicBezTo>
                    <a:pt x="1459022" y="804571"/>
                    <a:pt x="1460605" y="804488"/>
                    <a:pt x="1462125" y="804444"/>
                  </a:cubicBezTo>
                  <a:cubicBezTo>
                    <a:pt x="1468331" y="804178"/>
                    <a:pt x="1474536" y="802912"/>
                    <a:pt x="1480615" y="801417"/>
                  </a:cubicBezTo>
                  <a:cubicBezTo>
                    <a:pt x="1485618" y="800214"/>
                    <a:pt x="1490494" y="798517"/>
                    <a:pt x="1495370" y="796991"/>
                  </a:cubicBezTo>
                  <a:cubicBezTo>
                    <a:pt x="1500626" y="795205"/>
                    <a:pt x="1505692" y="792907"/>
                    <a:pt x="1510694" y="790424"/>
                  </a:cubicBezTo>
                  <a:cubicBezTo>
                    <a:pt x="1516393" y="787689"/>
                    <a:pt x="1521966" y="784434"/>
                    <a:pt x="1527158" y="780995"/>
                  </a:cubicBezTo>
                  <a:cubicBezTo>
                    <a:pt x="1533744" y="776683"/>
                    <a:pt x="1539887" y="771756"/>
                    <a:pt x="1545586" y="766393"/>
                  </a:cubicBezTo>
                  <a:cubicBezTo>
                    <a:pt x="1548625" y="767241"/>
                    <a:pt x="1551539" y="768153"/>
                    <a:pt x="1554515" y="769154"/>
                  </a:cubicBezTo>
                  <a:cubicBezTo>
                    <a:pt x="1561227" y="772047"/>
                    <a:pt x="1567497" y="775859"/>
                    <a:pt x="1573575" y="780007"/>
                  </a:cubicBezTo>
                  <a:cubicBezTo>
                    <a:pt x="1578641" y="783877"/>
                    <a:pt x="1583264" y="788125"/>
                    <a:pt x="1587507" y="792824"/>
                  </a:cubicBezTo>
                  <a:cubicBezTo>
                    <a:pt x="1588773" y="794376"/>
                    <a:pt x="1589913" y="795990"/>
                    <a:pt x="1591053" y="797611"/>
                  </a:cubicBezTo>
                  <a:cubicBezTo>
                    <a:pt x="1592889" y="800214"/>
                    <a:pt x="1594219" y="803032"/>
                    <a:pt x="1595549" y="805876"/>
                  </a:cubicBezTo>
                  <a:cubicBezTo>
                    <a:pt x="1595295" y="805356"/>
                    <a:pt x="1595043" y="804799"/>
                    <a:pt x="1594789" y="804235"/>
                  </a:cubicBezTo>
                  <a:lnTo>
                    <a:pt x="1594789" y="804235"/>
                  </a:lnTo>
                  <a:cubicBezTo>
                    <a:pt x="1597132" y="809308"/>
                    <a:pt x="1599538" y="814392"/>
                    <a:pt x="1601564" y="819610"/>
                  </a:cubicBezTo>
                  <a:cubicBezTo>
                    <a:pt x="1604921" y="828121"/>
                    <a:pt x="1607454" y="836923"/>
                    <a:pt x="1609164" y="845960"/>
                  </a:cubicBezTo>
                  <a:cubicBezTo>
                    <a:pt x="1610240" y="853641"/>
                    <a:pt x="1610683" y="861328"/>
                    <a:pt x="1610366" y="869079"/>
                  </a:cubicBezTo>
                  <a:cubicBezTo>
                    <a:pt x="1610177" y="874791"/>
                    <a:pt x="1609924" y="880408"/>
                    <a:pt x="1609417" y="886120"/>
                  </a:cubicBezTo>
                  <a:cubicBezTo>
                    <a:pt x="1608720" y="891901"/>
                    <a:pt x="1607771" y="897537"/>
                    <a:pt x="1606440" y="903173"/>
                  </a:cubicBezTo>
                  <a:cubicBezTo>
                    <a:pt x="1605174" y="908518"/>
                    <a:pt x="1603401" y="913818"/>
                    <a:pt x="1601502" y="919023"/>
                  </a:cubicBezTo>
                  <a:cubicBezTo>
                    <a:pt x="1597005" y="930162"/>
                    <a:pt x="1591623" y="940743"/>
                    <a:pt x="1584911" y="950609"/>
                  </a:cubicBezTo>
                  <a:cubicBezTo>
                    <a:pt x="1582567" y="953693"/>
                    <a:pt x="1580098" y="956657"/>
                    <a:pt x="1577438" y="959475"/>
                  </a:cubicBezTo>
                  <a:cubicBezTo>
                    <a:pt x="1574778" y="962375"/>
                    <a:pt x="1571866" y="964902"/>
                    <a:pt x="1568953" y="967454"/>
                  </a:cubicBezTo>
                  <a:cubicBezTo>
                    <a:pt x="1564456" y="970886"/>
                    <a:pt x="1559834" y="974052"/>
                    <a:pt x="1555021" y="976870"/>
                  </a:cubicBezTo>
                  <a:cubicBezTo>
                    <a:pt x="1549956" y="973147"/>
                    <a:pt x="1544510" y="969765"/>
                    <a:pt x="1538937" y="966726"/>
                  </a:cubicBezTo>
                  <a:cubicBezTo>
                    <a:pt x="1535581" y="964902"/>
                    <a:pt x="1532225" y="963489"/>
                    <a:pt x="1528615" y="962211"/>
                  </a:cubicBezTo>
                  <a:cubicBezTo>
                    <a:pt x="1523676" y="960526"/>
                    <a:pt x="1518230" y="960260"/>
                    <a:pt x="1513037" y="959829"/>
                  </a:cubicBezTo>
                  <a:cubicBezTo>
                    <a:pt x="1511644" y="959722"/>
                    <a:pt x="1510251" y="959684"/>
                    <a:pt x="1508795" y="959684"/>
                  </a:cubicBezTo>
                  <a:cubicBezTo>
                    <a:pt x="1504869" y="959684"/>
                    <a:pt x="1500943" y="960057"/>
                    <a:pt x="1497017" y="960450"/>
                  </a:cubicBezTo>
                  <a:cubicBezTo>
                    <a:pt x="1488151" y="961381"/>
                    <a:pt x="1479285" y="964053"/>
                    <a:pt x="1472193" y="969398"/>
                  </a:cubicBezTo>
                  <a:cubicBezTo>
                    <a:pt x="1467571" y="972944"/>
                    <a:pt x="1463708" y="976813"/>
                    <a:pt x="1460921" y="982094"/>
                  </a:cubicBezTo>
                  <a:cubicBezTo>
                    <a:pt x="1459845" y="984127"/>
                    <a:pt x="1459085" y="986609"/>
                    <a:pt x="1458452" y="988851"/>
                  </a:cubicBezTo>
                  <a:cubicBezTo>
                    <a:pt x="1457818" y="991130"/>
                    <a:pt x="1457945" y="993587"/>
                    <a:pt x="1457692" y="995911"/>
                  </a:cubicBezTo>
                  <a:cubicBezTo>
                    <a:pt x="1457692" y="996551"/>
                    <a:pt x="1457692" y="997178"/>
                    <a:pt x="1457755" y="997735"/>
                  </a:cubicBezTo>
                  <a:cubicBezTo>
                    <a:pt x="1458009" y="999350"/>
                    <a:pt x="1458262" y="1000984"/>
                    <a:pt x="1458515" y="1002605"/>
                  </a:cubicBezTo>
                  <a:cubicBezTo>
                    <a:pt x="1458895" y="1004156"/>
                    <a:pt x="1459465" y="1005569"/>
                    <a:pt x="1460352" y="1006968"/>
                  </a:cubicBezTo>
                  <a:cubicBezTo>
                    <a:pt x="1461175" y="1008380"/>
                    <a:pt x="1462314" y="1009786"/>
                    <a:pt x="1463454" y="1011059"/>
                  </a:cubicBezTo>
                  <a:cubicBezTo>
                    <a:pt x="1465354" y="1012401"/>
                    <a:pt x="1467190" y="1013788"/>
                    <a:pt x="1469281" y="1014807"/>
                  </a:cubicBezTo>
                  <a:cubicBezTo>
                    <a:pt x="1471623" y="1015903"/>
                    <a:pt x="1474283" y="1016625"/>
                    <a:pt x="1476816" y="1017189"/>
                  </a:cubicBezTo>
                  <a:cubicBezTo>
                    <a:pt x="1479349" y="1017828"/>
                    <a:pt x="1482262" y="1018037"/>
                    <a:pt x="1484985" y="1018240"/>
                  </a:cubicBezTo>
                  <a:cubicBezTo>
                    <a:pt x="1487518" y="1018385"/>
                    <a:pt x="1490050" y="1018455"/>
                    <a:pt x="1492710" y="1018455"/>
                  </a:cubicBezTo>
                  <a:cubicBezTo>
                    <a:pt x="1500183" y="1018455"/>
                    <a:pt x="1507718" y="1017106"/>
                    <a:pt x="1515064" y="1016004"/>
                  </a:cubicBezTo>
                  <a:cubicBezTo>
                    <a:pt x="1524689" y="1014573"/>
                    <a:pt x="1534061" y="1012604"/>
                    <a:pt x="1543179" y="1009729"/>
                  </a:cubicBezTo>
                  <a:cubicBezTo>
                    <a:pt x="1546916" y="1008532"/>
                    <a:pt x="1550779" y="1007114"/>
                    <a:pt x="1554451" y="1005499"/>
                  </a:cubicBezTo>
                  <a:cubicBezTo>
                    <a:pt x="1558314" y="1008735"/>
                    <a:pt x="1561987" y="1012192"/>
                    <a:pt x="1565343" y="1016004"/>
                  </a:cubicBezTo>
                  <a:cubicBezTo>
                    <a:pt x="1567370" y="1018588"/>
                    <a:pt x="1569206" y="1021261"/>
                    <a:pt x="1570979" y="1024104"/>
                  </a:cubicBezTo>
                  <a:cubicBezTo>
                    <a:pt x="1573068" y="1027422"/>
                    <a:pt x="1574715" y="1031006"/>
                    <a:pt x="1576488" y="1034521"/>
                  </a:cubicBezTo>
                  <a:cubicBezTo>
                    <a:pt x="1580858" y="1044177"/>
                    <a:pt x="1585290" y="1053828"/>
                    <a:pt x="1587823" y="1064099"/>
                  </a:cubicBezTo>
                  <a:cubicBezTo>
                    <a:pt x="1588520" y="1068975"/>
                    <a:pt x="1588773" y="1073845"/>
                    <a:pt x="1589026" y="1078771"/>
                  </a:cubicBezTo>
                  <a:cubicBezTo>
                    <a:pt x="1589407" y="1085895"/>
                    <a:pt x="1589216" y="1093001"/>
                    <a:pt x="1588583" y="1100048"/>
                  </a:cubicBezTo>
                  <a:cubicBezTo>
                    <a:pt x="1587633" y="1108230"/>
                    <a:pt x="1586304" y="1116323"/>
                    <a:pt x="1585164" y="1124422"/>
                  </a:cubicBezTo>
                  <a:cubicBezTo>
                    <a:pt x="1583011" y="1138746"/>
                    <a:pt x="1578958" y="1152766"/>
                    <a:pt x="1573892" y="1166292"/>
                  </a:cubicBezTo>
                  <a:cubicBezTo>
                    <a:pt x="1570663" y="1174613"/>
                    <a:pt x="1566799" y="1182573"/>
                    <a:pt x="1562557" y="1190387"/>
                  </a:cubicBezTo>
                  <a:cubicBezTo>
                    <a:pt x="1560151" y="1194750"/>
                    <a:pt x="1557871" y="1199208"/>
                    <a:pt x="1555211" y="1203432"/>
                  </a:cubicBezTo>
                  <a:cubicBezTo>
                    <a:pt x="1552488" y="1207598"/>
                    <a:pt x="1550019" y="1211943"/>
                    <a:pt x="1547106" y="1216046"/>
                  </a:cubicBezTo>
                  <a:cubicBezTo>
                    <a:pt x="1544510" y="1219694"/>
                    <a:pt x="1541850" y="1223297"/>
                    <a:pt x="1539190" y="1226963"/>
                  </a:cubicBezTo>
                  <a:cubicBezTo>
                    <a:pt x="1534377" y="1233213"/>
                    <a:pt x="1529439" y="1239140"/>
                    <a:pt x="1524055" y="1244922"/>
                  </a:cubicBezTo>
                  <a:cubicBezTo>
                    <a:pt x="1519180" y="1250064"/>
                    <a:pt x="1513860" y="1254781"/>
                    <a:pt x="1508351" y="1259360"/>
                  </a:cubicBezTo>
                  <a:cubicBezTo>
                    <a:pt x="1504172" y="1262760"/>
                    <a:pt x="1499866" y="1266072"/>
                    <a:pt x="1495496" y="1269384"/>
                  </a:cubicBezTo>
                  <a:cubicBezTo>
                    <a:pt x="1483908" y="1278458"/>
                    <a:pt x="1471243" y="1286437"/>
                    <a:pt x="1458009" y="1292839"/>
                  </a:cubicBezTo>
                  <a:cubicBezTo>
                    <a:pt x="1443001" y="1299463"/>
                    <a:pt x="1427296" y="1304124"/>
                    <a:pt x="1411275" y="1307087"/>
                  </a:cubicBezTo>
                  <a:cubicBezTo>
                    <a:pt x="1401333" y="1308474"/>
                    <a:pt x="1391328" y="1309114"/>
                    <a:pt x="1381323" y="1309114"/>
                  </a:cubicBezTo>
                  <a:cubicBezTo>
                    <a:pt x="1375750" y="1309114"/>
                    <a:pt x="1370114" y="1308911"/>
                    <a:pt x="1364669" y="1308702"/>
                  </a:cubicBezTo>
                  <a:cubicBezTo>
                    <a:pt x="1357829" y="1308411"/>
                    <a:pt x="1351054" y="1307790"/>
                    <a:pt x="1344278" y="1307151"/>
                  </a:cubicBezTo>
                  <a:cubicBezTo>
                    <a:pt x="1338642" y="1306296"/>
                    <a:pt x="1333133" y="1305390"/>
                    <a:pt x="1327497" y="1304478"/>
                  </a:cubicBezTo>
                  <a:cubicBezTo>
                    <a:pt x="1325154" y="1304041"/>
                    <a:pt x="1322875" y="1303402"/>
                    <a:pt x="1320532" y="1302838"/>
                  </a:cubicBezTo>
                  <a:cubicBezTo>
                    <a:pt x="1317366" y="1302135"/>
                    <a:pt x="1314136" y="1301451"/>
                    <a:pt x="1311033" y="1300666"/>
                  </a:cubicBezTo>
                  <a:cubicBezTo>
                    <a:pt x="1305777" y="1299463"/>
                    <a:pt x="1300584" y="1297848"/>
                    <a:pt x="1295328" y="1296443"/>
                  </a:cubicBezTo>
                  <a:cubicBezTo>
                    <a:pt x="1288489" y="1294536"/>
                    <a:pt x="1281714" y="1292504"/>
                    <a:pt x="1274938" y="1290097"/>
                  </a:cubicBezTo>
                  <a:cubicBezTo>
                    <a:pt x="1270125" y="1288109"/>
                    <a:pt x="1265376" y="1285937"/>
                    <a:pt x="1261007" y="1283119"/>
                  </a:cubicBezTo>
                  <a:cubicBezTo>
                    <a:pt x="1259930" y="1282062"/>
                    <a:pt x="1258727" y="1281004"/>
                    <a:pt x="1257650" y="1279890"/>
                  </a:cubicBezTo>
                  <a:cubicBezTo>
                    <a:pt x="1258093" y="1278978"/>
                    <a:pt x="1258537" y="1278129"/>
                    <a:pt x="1258853" y="1277281"/>
                  </a:cubicBezTo>
                  <a:cubicBezTo>
                    <a:pt x="1261134" y="1272538"/>
                    <a:pt x="1262906" y="1267130"/>
                    <a:pt x="1263983" y="1261975"/>
                  </a:cubicBezTo>
                  <a:cubicBezTo>
                    <a:pt x="1264996" y="1256979"/>
                    <a:pt x="1265945" y="1251906"/>
                    <a:pt x="1266262" y="1246853"/>
                  </a:cubicBezTo>
                  <a:cubicBezTo>
                    <a:pt x="1266453" y="1243162"/>
                    <a:pt x="1266389" y="1239659"/>
                    <a:pt x="1265883" y="1235974"/>
                  </a:cubicBezTo>
                  <a:cubicBezTo>
                    <a:pt x="1265312" y="1231744"/>
                    <a:pt x="1264426" y="1227590"/>
                    <a:pt x="1263223" y="1223436"/>
                  </a:cubicBezTo>
                  <a:cubicBezTo>
                    <a:pt x="1262590" y="1221536"/>
                    <a:pt x="1261893" y="1219630"/>
                    <a:pt x="1261070" y="1217724"/>
                  </a:cubicBezTo>
                  <a:cubicBezTo>
                    <a:pt x="1259613" y="1214140"/>
                    <a:pt x="1257841" y="1210910"/>
                    <a:pt x="1255307" y="1207947"/>
                  </a:cubicBezTo>
                  <a:cubicBezTo>
                    <a:pt x="1250052" y="1202039"/>
                    <a:pt x="1242389" y="1199018"/>
                    <a:pt x="1234664" y="1199018"/>
                  </a:cubicBezTo>
                  <a:cubicBezTo>
                    <a:pt x="1232700" y="1199018"/>
                    <a:pt x="1230674" y="1199221"/>
                    <a:pt x="1228712" y="1199613"/>
                  </a:cubicBezTo>
                  <a:cubicBezTo>
                    <a:pt x="1221618" y="1201095"/>
                    <a:pt x="1215033" y="1205319"/>
                    <a:pt x="1211360" y="1211657"/>
                  </a:cubicBezTo>
                  <a:cubicBezTo>
                    <a:pt x="1209397" y="1214969"/>
                    <a:pt x="1208194" y="1218718"/>
                    <a:pt x="1207245" y="1222448"/>
                  </a:cubicBezTo>
                  <a:cubicBezTo>
                    <a:pt x="1205851" y="1228229"/>
                    <a:pt x="1206485" y="1234150"/>
                    <a:pt x="1207497" y="1239925"/>
                  </a:cubicBezTo>
                  <a:cubicBezTo>
                    <a:pt x="1208384" y="1245067"/>
                    <a:pt x="1209080" y="1250437"/>
                    <a:pt x="1211044" y="1255301"/>
                  </a:cubicBezTo>
                  <a:cubicBezTo>
                    <a:pt x="1212437" y="1258885"/>
                    <a:pt x="1214273" y="1262260"/>
                    <a:pt x="1216173" y="1265578"/>
                  </a:cubicBezTo>
                  <a:cubicBezTo>
                    <a:pt x="1217313" y="1267478"/>
                    <a:pt x="1218326" y="1269454"/>
                    <a:pt x="1219592" y="1271353"/>
                  </a:cubicBezTo>
                  <a:cubicBezTo>
                    <a:pt x="1222062" y="1275090"/>
                    <a:pt x="1224532" y="1278813"/>
                    <a:pt x="1227065" y="1282473"/>
                  </a:cubicBezTo>
                  <a:cubicBezTo>
                    <a:pt x="1223519" y="1287001"/>
                    <a:pt x="1219846" y="1291421"/>
                    <a:pt x="1215476" y="1295239"/>
                  </a:cubicBezTo>
                  <a:cubicBezTo>
                    <a:pt x="1212500" y="1297785"/>
                    <a:pt x="1209524" y="1300311"/>
                    <a:pt x="1206548" y="1302781"/>
                  </a:cubicBezTo>
                  <a:cubicBezTo>
                    <a:pt x="1204142" y="1304605"/>
                    <a:pt x="1201735" y="1306587"/>
                    <a:pt x="1199139" y="1308284"/>
                  </a:cubicBezTo>
                  <a:cubicBezTo>
                    <a:pt x="1196352" y="1310260"/>
                    <a:pt x="1193503" y="1312077"/>
                    <a:pt x="1190400" y="1313901"/>
                  </a:cubicBezTo>
                  <a:cubicBezTo>
                    <a:pt x="1182864" y="1318498"/>
                    <a:pt x="1175075" y="1323013"/>
                    <a:pt x="1167096" y="1326889"/>
                  </a:cubicBezTo>
                  <a:cubicBezTo>
                    <a:pt x="1163360" y="1328504"/>
                    <a:pt x="1159561" y="1329916"/>
                    <a:pt x="1155698" y="1331176"/>
                  </a:cubicBezTo>
                  <a:cubicBezTo>
                    <a:pt x="1152405" y="1332151"/>
                    <a:pt x="1149176" y="1332879"/>
                    <a:pt x="1145819" y="1333519"/>
                  </a:cubicBezTo>
                  <a:cubicBezTo>
                    <a:pt x="1140627" y="1334266"/>
                    <a:pt x="1135371" y="1334849"/>
                    <a:pt x="1130179" y="1335115"/>
                  </a:cubicBezTo>
                  <a:cubicBezTo>
                    <a:pt x="1128215" y="1335241"/>
                    <a:pt x="1126316" y="1335286"/>
                    <a:pt x="1124416" y="1335286"/>
                  </a:cubicBezTo>
                  <a:cubicBezTo>
                    <a:pt x="1120490" y="1335286"/>
                    <a:pt x="1116564" y="1335070"/>
                    <a:pt x="1112638" y="1334779"/>
                  </a:cubicBezTo>
                  <a:cubicBezTo>
                    <a:pt x="1093007" y="1332499"/>
                    <a:pt x="1073630" y="1327661"/>
                    <a:pt x="1055013" y="1320822"/>
                  </a:cubicBezTo>
                  <a:cubicBezTo>
                    <a:pt x="1049060" y="1318498"/>
                    <a:pt x="1043425" y="1315832"/>
                    <a:pt x="1038105" y="1312368"/>
                  </a:cubicBezTo>
                  <a:cubicBezTo>
                    <a:pt x="1036142" y="1310811"/>
                    <a:pt x="1034305" y="1309202"/>
                    <a:pt x="1032596" y="1307442"/>
                  </a:cubicBezTo>
                  <a:cubicBezTo>
                    <a:pt x="1029810" y="1303693"/>
                    <a:pt x="1027277" y="1299818"/>
                    <a:pt x="1024870" y="1295879"/>
                  </a:cubicBezTo>
                  <a:cubicBezTo>
                    <a:pt x="1021831" y="1290870"/>
                    <a:pt x="1018918" y="1285880"/>
                    <a:pt x="1016322" y="1280738"/>
                  </a:cubicBezTo>
                  <a:cubicBezTo>
                    <a:pt x="1015562" y="1279041"/>
                    <a:pt x="1014929" y="1277426"/>
                    <a:pt x="1014421" y="1275659"/>
                  </a:cubicBezTo>
                  <a:cubicBezTo>
                    <a:pt x="1014042" y="1274583"/>
                    <a:pt x="1013788" y="1273551"/>
                    <a:pt x="1013535" y="1272474"/>
                  </a:cubicBezTo>
                  <a:cubicBezTo>
                    <a:pt x="1012522" y="1264723"/>
                    <a:pt x="1012965" y="1256688"/>
                    <a:pt x="1013598" y="1248860"/>
                  </a:cubicBezTo>
                  <a:cubicBezTo>
                    <a:pt x="1017524" y="1249646"/>
                    <a:pt x="1021324" y="1250222"/>
                    <a:pt x="1025187" y="1250558"/>
                  </a:cubicBezTo>
                  <a:cubicBezTo>
                    <a:pt x="1028353" y="1250906"/>
                    <a:pt x="1031329" y="1251140"/>
                    <a:pt x="1034305" y="1251140"/>
                  </a:cubicBezTo>
                  <a:cubicBezTo>
                    <a:pt x="1034622" y="1251140"/>
                    <a:pt x="1034749" y="1251140"/>
                    <a:pt x="1035065" y="1251140"/>
                  </a:cubicBezTo>
                  <a:cubicBezTo>
                    <a:pt x="1037408" y="1251140"/>
                    <a:pt x="1039815" y="1250830"/>
                    <a:pt x="1042221" y="1250494"/>
                  </a:cubicBezTo>
                  <a:cubicBezTo>
                    <a:pt x="1048870" y="1249646"/>
                    <a:pt x="1055456" y="1248113"/>
                    <a:pt x="1061851" y="1246125"/>
                  </a:cubicBezTo>
                  <a:cubicBezTo>
                    <a:pt x="1068437" y="1244219"/>
                    <a:pt x="1074516" y="1241490"/>
                    <a:pt x="1080785" y="1238817"/>
                  </a:cubicBezTo>
                  <a:cubicBezTo>
                    <a:pt x="1085409" y="1236696"/>
                    <a:pt x="1090031" y="1234296"/>
                    <a:pt x="1094464" y="1231687"/>
                  </a:cubicBezTo>
                  <a:cubicBezTo>
                    <a:pt x="1099340" y="1228926"/>
                    <a:pt x="1103962" y="1225849"/>
                    <a:pt x="1107825" y="1221593"/>
                  </a:cubicBezTo>
                  <a:cubicBezTo>
                    <a:pt x="1110801" y="1218281"/>
                    <a:pt x="1113207" y="1214210"/>
                    <a:pt x="1115234" y="1210271"/>
                  </a:cubicBezTo>
                  <a:cubicBezTo>
                    <a:pt x="1117640" y="1205901"/>
                    <a:pt x="1119160" y="1201032"/>
                    <a:pt x="1120300" y="1196245"/>
                  </a:cubicBezTo>
                  <a:cubicBezTo>
                    <a:pt x="1120870" y="1193629"/>
                    <a:pt x="1120933" y="1190811"/>
                    <a:pt x="1120997" y="1188139"/>
                  </a:cubicBezTo>
                  <a:cubicBezTo>
                    <a:pt x="1120933" y="1187423"/>
                    <a:pt x="1120933" y="1186714"/>
                    <a:pt x="1120870" y="1186030"/>
                  </a:cubicBezTo>
                  <a:cubicBezTo>
                    <a:pt x="1120617" y="1184333"/>
                    <a:pt x="1120363" y="1182630"/>
                    <a:pt x="1120110" y="1180958"/>
                  </a:cubicBezTo>
                  <a:cubicBezTo>
                    <a:pt x="1119477" y="1178754"/>
                    <a:pt x="1118464" y="1176791"/>
                    <a:pt x="1117450" y="1174740"/>
                  </a:cubicBezTo>
                  <a:cubicBezTo>
                    <a:pt x="1117007" y="1174182"/>
                    <a:pt x="1116564" y="1173599"/>
                    <a:pt x="1116121" y="1173061"/>
                  </a:cubicBezTo>
                  <a:cubicBezTo>
                    <a:pt x="1115171" y="1171782"/>
                    <a:pt x="1114094" y="1170579"/>
                    <a:pt x="1112891" y="1169458"/>
                  </a:cubicBezTo>
                  <a:cubicBezTo>
                    <a:pt x="1109788" y="1166292"/>
                    <a:pt x="1105672" y="1164943"/>
                    <a:pt x="1101619" y="1163474"/>
                  </a:cubicBezTo>
                  <a:cubicBezTo>
                    <a:pt x="1098136" y="1162271"/>
                    <a:pt x="1094400" y="1161625"/>
                    <a:pt x="1090854" y="1161359"/>
                  </a:cubicBezTo>
                  <a:cubicBezTo>
                    <a:pt x="1089461" y="1161232"/>
                    <a:pt x="1088131" y="1161175"/>
                    <a:pt x="1086865" y="1161175"/>
                  </a:cubicBezTo>
                  <a:cubicBezTo>
                    <a:pt x="1085725" y="1161175"/>
                    <a:pt x="1084649" y="1161232"/>
                    <a:pt x="1083445" y="1161359"/>
                  </a:cubicBezTo>
                  <a:cubicBezTo>
                    <a:pt x="1080912" y="1161714"/>
                    <a:pt x="1078506" y="1162188"/>
                    <a:pt x="1076099" y="1162771"/>
                  </a:cubicBezTo>
                  <a:cubicBezTo>
                    <a:pt x="1074010" y="1163329"/>
                    <a:pt x="1071920" y="1164025"/>
                    <a:pt x="1069894" y="1164734"/>
                  </a:cubicBezTo>
                  <a:cubicBezTo>
                    <a:pt x="1062548" y="1167426"/>
                    <a:pt x="1055519" y="1170807"/>
                    <a:pt x="1048744" y="1174740"/>
                  </a:cubicBezTo>
                  <a:cubicBezTo>
                    <a:pt x="1041334" y="1179191"/>
                    <a:pt x="1034179" y="1184187"/>
                    <a:pt x="1026960" y="1189051"/>
                  </a:cubicBezTo>
                  <a:cubicBezTo>
                    <a:pt x="1019804" y="1193844"/>
                    <a:pt x="1013155" y="1199391"/>
                    <a:pt x="1007076" y="1205395"/>
                  </a:cubicBezTo>
                  <a:cubicBezTo>
                    <a:pt x="1004036" y="1208283"/>
                    <a:pt x="1001440" y="1211468"/>
                    <a:pt x="999098" y="1214780"/>
                  </a:cubicBezTo>
                  <a:cubicBezTo>
                    <a:pt x="998147" y="1214342"/>
                    <a:pt x="997324" y="1213874"/>
                    <a:pt x="996501" y="1213355"/>
                  </a:cubicBezTo>
                  <a:cubicBezTo>
                    <a:pt x="995361" y="1212443"/>
                    <a:pt x="994412" y="1211537"/>
                    <a:pt x="993398" y="1210537"/>
                  </a:cubicBezTo>
                  <a:cubicBezTo>
                    <a:pt x="989725" y="1205540"/>
                    <a:pt x="986369" y="1200323"/>
                    <a:pt x="983519" y="1194750"/>
                  </a:cubicBezTo>
                  <a:cubicBezTo>
                    <a:pt x="983140" y="1193990"/>
                    <a:pt x="982886" y="1193217"/>
                    <a:pt x="982696" y="1192369"/>
                  </a:cubicBezTo>
                  <a:cubicBezTo>
                    <a:pt x="982126" y="1190735"/>
                    <a:pt x="981999" y="1188911"/>
                    <a:pt x="981683" y="1187233"/>
                  </a:cubicBezTo>
                  <a:lnTo>
                    <a:pt x="981683" y="1187233"/>
                  </a:lnTo>
                  <a:lnTo>
                    <a:pt x="982316" y="1191026"/>
                  </a:lnTo>
                  <a:cubicBezTo>
                    <a:pt x="981240" y="1183485"/>
                    <a:pt x="981873" y="1175879"/>
                    <a:pt x="982507" y="1168337"/>
                  </a:cubicBezTo>
                  <a:cubicBezTo>
                    <a:pt x="982696" y="1165880"/>
                    <a:pt x="983013" y="1163385"/>
                    <a:pt x="983203" y="1160859"/>
                  </a:cubicBezTo>
                  <a:cubicBezTo>
                    <a:pt x="983773" y="1155850"/>
                    <a:pt x="984976" y="1151005"/>
                    <a:pt x="986496" y="1146218"/>
                  </a:cubicBezTo>
                  <a:cubicBezTo>
                    <a:pt x="990232" y="1138037"/>
                    <a:pt x="994664" y="1130222"/>
                    <a:pt x="999034" y="1122307"/>
                  </a:cubicBezTo>
                  <a:cubicBezTo>
                    <a:pt x="1001060" y="1118729"/>
                    <a:pt x="1003213" y="1115056"/>
                    <a:pt x="1005367" y="1111542"/>
                  </a:cubicBezTo>
                  <a:cubicBezTo>
                    <a:pt x="1007836" y="1107749"/>
                    <a:pt x="1010305" y="1104000"/>
                    <a:pt x="1012902" y="1100270"/>
                  </a:cubicBezTo>
                  <a:cubicBezTo>
                    <a:pt x="1015625" y="1096667"/>
                    <a:pt x="1018411" y="1092943"/>
                    <a:pt x="1021641" y="1089689"/>
                  </a:cubicBezTo>
                  <a:cubicBezTo>
                    <a:pt x="1025124" y="1085959"/>
                    <a:pt x="1028860" y="1082438"/>
                    <a:pt x="1032722" y="1079063"/>
                  </a:cubicBezTo>
                  <a:cubicBezTo>
                    <a:pt x="1040955" y="1072781"/>
                    <a:pt x="1049313" y="1066943"/>
                    <a:pt x="1057989" y="1061224"/>
                  </a:cubicBezTo>
                  <a:cubicBezTo>
                    <a:pt x="1066537" y="1055588"/>
                    <a:pt x="1075339" y="1050307"/>
                    <a:pt x="1084522" y="1045792"/>
                  </a:cubicBezTo>
                  <a:cubicBezTo>
                    <a:pt x="1087371" y="1044589"/>
                    <a:pt x="1090221" y="1043386"/>
                    <a:pt x="1093071" y="1042208"/>
                  </a:cubicBezTo>
                  <a:cubicBezTo>
                    <a:pt x="1094337" y="1042892"/>
                    <a:pt x="1095604" y="1043531"/>
                    <a:pt x="1096870" y="1044241"/>
                  </a:cubicBezTo>
                  <a:cubicBezTo>
                    <a:pt x="1102759" y="1047350"/>
                    <a:pt x="1109028" y="1049250"/>
                    <a:pt x="1115614" y="1050244"/>
                  </a:cubicBezTo>
                  <a:cubicBezTo>
                    <a:pt x="1120237" y="1050909"/>
                    <a:pt x="1124860" y="1051200"/>
                    <a:pt x="1129609" y="1051200"/>
                  </a:cubicBezTo>
                  <a:cubicBezTo>
                    <a:pt x="1134295" y="1051200"/>
                    <a:pt x="1139044" y="1050909"/>
                    <a:pt x="1143667" y="1050371"/>
                  </a:cubicBezTo>
                  <a:cubicBezTo>
                    <a:pt x="1149429" y="1049661"/>
                    <a:pt x="1155128" y="1048819"/>
                    <a:pt x="1160764" y="1047489"/>
                  </a:cubicBezTo>
                  <a:cubicBezTo>
                    <a:pt x="1162854" y="1046932"/>
                    <a:pt x="1164880" y="1046020"/>
                    <a:pt x="1166844" y="1045026"/>
                  </a:cubicBezTo>
                  <a:cubicBezTo>
                    <a:pt x="1167603" y="1044652"/>
                    <a:pt x="1168300" y="1044241"/>
                    <a:pt x="1169123" y="1043823"/>
                  </a:cubicBezTo>
                  <a:cubicBezTo>
                    <a:pt x="1170453" y="1042772"/>
                    <a:pt x="1171846" y="1041625"/>
                    <a:pt x="1173239" y="1040511"/>
                  </a:cubicBezTo>
                  <a:cubicBezTo>
                    <a:pt x="1174506" y="1038833"/>
                    <a:pt x="1175835" y="1037193"/>
                    <a:pt x="1176785" y="1035230"/>
                  </a:cubicBezTo>
                  <a:cubicBezTo>
                    <a:pt x="1178178" y="1032678"/>
                    <a:pt x="1178432" y="1030499"/>
                    <a:pt x="1178685" y="1027751"/>
                  </a:cubicBezTo>
                  <a:cubicBezTo>
                    <a:pt x="1178875" y="1025864"/>
                    <a:pt x="1178749" y="1023933"/>
                    <a:pt x="1178178" y="1022058"/>
                  </a:cubicBezTo>
                  <a:cubicBezTo>
                    <a:pt x="1177672" y="1020500"/>
                    <a:pt x="1176849" y="1018119"/>
                    <a:pt x="1175962" y="1016916"/>
                  </a:cubicBezTo>
                  <a:cubicBezTo>
                    <a:pt x="1175708" y="1016479"/>
                    <a:pt x="1175329" y="1016061"/>
                    <a:pt x="1175012" y="1015713"/>
                  </a:cubicBezTo>
                  <a:cubicBezTo>
                    <a:pt x="1173936" y="1013953"/>
                    <a:pt x="1172416" y="1012604"/>
                    <a:pt x="1170579" y="1011616"/>
                  </a:cubicBezTo>
                  <a:cubicBezTo>
                    <a:pt x="1169503" y="1010698"/>
                    <a:pt x="1168237" y="1010001"/>
                    <a:pt x="1166844" y="1009564"/>
                  </a:cubicBezTo>
                  <a:cubicBezTo>
                    <a:pt x="1165387" y="1008944"/>
                    <a:pt x="1163930" y="1008443"/>
                    <a:pt x="1162347" y="1007969"/>
                  </a:cubicBezTo>
                  <a:cubicBezTo>
                    <a:pt x="1159498" y="1007114"/>
                    <a:pt x="1156522" y="1006829"/>
                    <a:pt x="1153545" y="1006474"/>
                  </a:cubicBezTo>
                  <a:cubicBezTo>
                    <a:pt x="1150886" y="1006063"/>
                    <a:pt x="1148289" y="1005917"/>
                    <a:pt x="1145567" y="1005689"/>
                  </a:cubicBezTo>
                  <a:cubicBezTo>
                    <a:pt x="1143984" y="1005499"/>
                    <a:pt x="1142400" y="1005423"/>
                    <a:pt x="1140691" y="1005334"/>
                  </a:cubicBezTo>
                  <a:cubicBezTo>
                    <a:pt x="1139804" y="1005277"/>
                    <a:pt x="1139044" y="1005252"/>
                    <a:pt x="1138157" y="1005252"/>
                  </a:cubicBezTo>
                  <a:cubicBezTo>
                    <a:pt x="1134991" y="1005252"/>
                    <a:pt x="1131888" y="1005600"/>
                    <a:pt x="1128722" y="1006063"/>
                  </a:cubicBezTo>
                  <a:cubicBezTo>
                    <a:pt x="1124163" y="1006702"/>
                    <a:pt x="1119603" y="1007532"/>
                    <a:pt x="1115171" y="1008652"/>
                  </a:cubicBezTo>
                  <a:cubicBezTo>
                    <a:pt x="1110675" y="1009786"/>
                    <a:pt x="1106432" y="1011553"/>
                    <a:pt x="1102126" y="1013168"/>
                  </a:cubicBezTo>
                  <a:cubicBezTo>
                    <a:pt x="1102000" y="1013231"/>
                    <a:pt x="1101809" y="1013231"/>
                    <a:pt x="1101683" y="1013313"/>
                  </a:cubicBezTo>
                  <a:cubicBezTo>
                    <a:pt x="1100416" y="1012604"/>
                    <a:pt x="1099276" y="1011844"/>
                    <a:pt x="1098136" y="1011059"/>
                  </a:cubicBezTo>
                  <a:cubicBezTo>
                    <a:pt x="1093387" y="1007114"/>
                    <a:pt x="1089081" y="1002662"/>
                    <a:pt x="1085092" y="998027"/>
                  </a:cubicBezTo>
                  <a:cubicBezTo>
                    <a:pt x="1083318" y="995829"/>
                    <a:pt x="1081862" y="993512"/>
                    <a:pt x="1080596" y="991130"/>
                  </a:cubicBezTo>
                  <a:cubicBezTo>
                    <a:pt x="1080089" y="989782"/>
                    <a:pt x="1079646" y="988433"/>
                    <a:pt x="1079329" y="987021"/>
                  </a:cubicBezTo>
                  <a:cubicBezTo>
                    <a:pt x="1078569" y="980746"/>
                    <a:pt x="1078696" y="974470"/>
                    <a:pt x="1079076" y="968138"/>
                  </a:cubicBezTo>
                  <a:cubicBezTo>
                    <a:pt x="1080279" y="961381"/>
                    <a:pt x="1081925" y="954688"/>
                    <a:pt x="1084205" y="948121"/>
                  </a:cubicBezTo>
                  <a:cubicBezTo>
                    <a:pt x="1086865" y="942073"/>
                    <a:pt x="1090221" y="936355"/>
                    <a:pt x="1093894" y="930865"/>
                  </a:cubicBezTo>
                  <a:cubicBezTo>
                    <a:pt x="1098707" y="924444"/>
                    <a:pt x="1103899" y="918339"/>
                    <a:pt x="1109725" y="912678"/>
                  </a:cubicBezTo>
                  <a:cubicBezTo>
                    <a:pt x="1115740" y="906694"/>
                    <a:pt x="1122453" y="901140"/>
                    <a:pt x="1128976" y="895568"/>
                  </a:cubicBezTo>
                  <a:cubicBezTo>
                    <a:pt x="1132902" y="892611"/>
                    <a:pt x="1136954" y="889710"/>
                    <a:pt x="1141260" y="887184"/>
                  </a:cubicBezTo>
                  <a:cubicBezTo>
                    <a:pt x="1145060" y="885005"/>
                    <a:pt x="1148986" y="883017"/>
                    <a:pt x="1152912" y="881136"/>
                  </a:cubicBezTo>
                  <a:cubicBezTo>
                    <a:pt x="1154052" y="881402"/>
                    <a:pt x="1155065" y="881605"/>
                    <a:pt x="1156141" y="881820"/>
                  </a:cubicBezTo>
                  <a:cubicBezTo>
                    <a:pt x="1162221" y="882897"/>
                    <a:pt x="1168616" y="883365"/>
                    <a:pt x="1174886" y="883657"/>
                  </a:cubicBezTo>
                  <a:cubicBezTo>
                    <a:pt x="1177229" y="883739"/>
                    <a:pt x="1179572" y="883802"/>
                    <a:pt x="1181915" y="883802"/>
                  </a:cubicBezTo>
                  <a:cubicBezTo>
                    <a:pt x="1183244" y="883802"/>
                    <a:pt x="1184701" y="883783"/>
                    <a:pt x="1186094" y="883720"/>
                  </a:cubicBezTo>
                  <a:cubicBezTo>
                    <a:pt x="1189260" y="883574"/>
                    <a:pt x="1192616" y="883245"/>
                    <a:pt x="1195656" y="882536"/>
                  </a:cubicBezTo>
                  <a:cubicBezTo>
                    <a:pt x="1198125" y="881877"/>
                    <a:pt x="1200089" y="881136"/>
                    <a:pt x="1202432" y="879990"/>
                  </a:cubicBezTo>
                  <a:cubicBezTo>
                    <a:pt x="1204838" y="878857"/>
                    <a:pt x="1206674" y="877381"/>
                    <a:pt x="1208637" y="875621"/>
                  </a:cubicBezTo>
                  <a:cubicBezTo>
                    <a:pt x="1210094" y="874209"/>
                    <a:pt x="1211677" y="871106"/>
                    <a:pt x="1212247" y="869136"/>
                  </a:cubicBezTo>
                  <a:cubicBezTo>
                    <a:pt x="1213070" y="865679"/>
                    <a:pt x="1212627" y="861803"/>
                    <a:pt x="1210790" y="858783"/>
                  </a:cubicBezTo>
                  <a:cubicBezTo>
                    <a:pt x="1207434" y="853559"/>
                    <a:pt x="1201355" y="851386"/>
                    <a:pt x="1195529" y="850677"/>
                  </a:cubicBezTo>
                  <a:cubicBezTo>
                    <a:pt x="1190463" y="849993"/>
                    <a:pt x="1185397" y="849329"/>
                    <a:pt x="1180205" y="849329"/>
                  </a:cubicBezTo>
                  <a:cubicBezTo>
                    <a:pt x="1180015" y="849329"/>
                    <a:pt x="1179761" y="849329"/>
                    <a:pt x="1179508" y="849329"/>
                  </a:cubicBezTo>
                  <a:cubicBezTo>
                    <a:pt x="1172036" y="849563"/>
                    <a:pt x="1164374" y="851032"/>
                    <a:pt x="1157345" y="853293"/>
                  </a:cubicBezTo>
                  <a:cubicBezTo>
                    <a:pt x="1156901" y="853229"/>
                    <a:pt x="1156458" y="853065"/>
                    <a:pt x="1156078" y="852938"/>
                  </a:cubicBezTo>
                  <a:cubicBezTo>
                    <a:pt x="1151899" y="851032"/>
                    <a:pt x="1147973" y="848632"/>
                    <a:pt x="1144363" y="846042"/>
                  </a:cubicBezTo>
                  <a:cubicBezTo>
                    <a:pt x="1140691" y="843344"/>
                    <a:pt x="1137271" y="840615"/>
                    <a:pt x="1134105" y="837487"/>
                  </a:cubicBezTo>
                  <a:cubicBezTo>
                    <a:pt x="1133472" y="836575"/>
                    <a:pt x="1132902" y="835663"/>
                    <a:pt x="1132395" y="834751"/>
                  </a:cubicBezTo>
                  <a:cubicBezTo>
                    <a:pt x="1131952" y="833491"/>
                    <a:pt x="1131571" y="832288"/>
                    <a:pt x="1131319" y="831021"/>
                  </a:cubicBezTo>
                  <a:cubicBezTo>
                    <a:pt x="1131002" y="827912"/>
                    <a:pt x="1131002" y="824809"/>
                    <a:pt x="1131192" y="821726"/>
                  </a:cubicBezTo>
                  <a:cubicBezTo>
                    <a:pt x="1131825" y="816356"/>
                    <a:pt x="1132648" y="811138"/>
                    <a:pt x="1134295" y="806084"/>
                  </a:cubicBezTo>
                  <a:cubicBezTo>
                    <a:pt x="1136257" y="801651"/>
                    <a:pt x="1138791" y="797320"/>
                    <a:pt x="1141577" y="793324"/>
                  </a:cubicBezTo>
                  <a:cubicBezTo>
                    <a:pt x="1142653" y="792052"/>
                    <a:pt x="1143730" y="790855"/>
                    <a:pt x="1144996" y="789721"/>
                  </a:cubicBezTo>
                  <a:cubicBezTo>
                    <a:pt x="1147593" y="787897"/>
                    <a:pt x="1150505" y="786340"/>
                    <a:pt x="1153545" y="784934"/>
                  </a:cubicBezTo>
                  <a:cubicBezTo>
                    <a:pt x="1153862" y="784788"/>
                    <a:pt x="1154242" y="784643"/>
                    <a:pt x="1154622" y="784523"/>
                  </a:cubicBezTo>
                  <a:cubicBezTo>
                    <a:pt x="1156965" y="784668"/>
                    <a:pt x="1159308" y="784788"/>
                    <a:pt x="1161587" y="784788"/>
                  </a:cubicBezTo>
                  <a:cubicBezTo>
                    <a:pt x="1162474" y="784788"/>
                    <a:pt x="1163360" y="784769"/>
                    <a:pt x="1164310" y="784725"/>
                  </a:cubicBezTo>
                  <a:cubicBezTo>
                    <a:pt x="1167287" y="784643"/>
                    <a:pt x="1170579" y="784085"/>
                    <a:pt x="1173492" y="783376"/>
                  </a:cubicBezTo>
                  <a:cubicBezTo>
                    <a:pt x="1179318" y="782027"/>
                    <a:pt x="1185587" y="778449"/>
                    <a:pt x="1186601" y="772047"/>
                  </a:cubicBezTo>
                  <a:cubicBezTo>
                    <a:pt x="1187107" y="769793"/>
                    <a:pt x="1187044" y="767659"/>
                    <a:pt x="1186411" y="765481"/>
                  </a:cubicBezTo>
                  <a:cubicBezTo>
                    <a:pt x="1186030" y="764506"/>
                    <a:pt x="1185524" y="763594"/>
                    <a:pt x="1185081" y="762606"/>
                  </a:cubicBezTo>
                  <a:cubicBezTo>
                    <a:pt x="1183941" y="760757"/>
                    <a:pt x="1182421" y="759370"/>
                    <a:pt x="1180521" y="758351"/>
                  </a:cubicBezTo>
                  <a:cubicBezTo>
                    <a:pt x="1177608" y="756330"/>
                    <a:pt x="1173872" y="756121"/>
                    <a:pt x="1170453" y="756058"/>
                  </a:cubicBezTo>
                  <a:cubicBezTo>
                    <a:pt x="1170263" y="756039"/>
                    <a:pt x="1170199" y="756039"/>
                    <a:pt x="1170073" y="756039"/>
                  </a:cubicBezTo>
                  <a:cubicBezTo>
                    <a:pt x="1167603" y="756039"/>
                    <a:pt x="1164880" y="756698"/>
                    <a:pt x="1162410" y="757097"/>
                  </a:cubicBezTo>
                  <a:cubicBezTo>
                    <a:pt x="1161904" y="757154"/>
                    <a:pt x="1161460" y="757261"/>
                    <a:pt x="1160954" y="757318"/>
                  </a:cubicBezTo>
                  <a:cubicBezTo>
                    <a:pt x="1158358" y="756970"/>
                    <a:pt x="1155762" y="756470"/>
                    <a:pt x="1153229" y="755969"/>
                  </a:cubicBezTo>
                  <a:cubicBezTo>
                    <a:pt x="1149049" y="755039"/>
                    <a:pt x="1144996" y="754133"/>
                    <a:pt x="1140943" y="752860"/>
                  </a:cubicBezTo>
                  <a:cubicBezTo>
                    <a:pt x="1140374" y="752657"/>
                    <a:pt x="1139994" y="752366"/>
                    <a:pt x="1139614" y="752176"/>
                  </a:cubicBezTo>
                  <a:cubicBezTo>
                    <a:pt x="1137841" y="750752"/>
                    <a:pt x="1136321" y="749346"/>
                    <a:pt x="1134801" y="747788"/>
                  </a:cubicBezTo>
                  <a:cubicBezTo>
                    <a:pt x="1132648" y="744824"/>
                    <a:pt x="1130875" y="741684"/>
                    <a:pt x="1129229" y="738492"/>
                  </a:cubicBezTo>
                  <a:cubicBezTo>
                    <a:pt x="1128912" y="737726"/>
                    <a:pt x="1128659" y="736953"/>
                    <a:pt x="1128342" y="736168"/>
                  </a:cubicBezTo>
                  <a:cubicBezTo>
                    <a:pt x="1129229" y="735465"/>
                    <a:pt x="1130052" y="734762"/>
                    <a:pt x="1130875" y="734059"/>
                  </a:cubicBezTo>
                  <a:cubicBezTo>
                    <a:pt x="1136954" y="728917"/>
                    <a:pt x="1142210" y="722908"/>
                    <a:pt x="1147276" y="716721"/>
                  </a:cubicBezTo>
                  <a:cubicBezTo>
                    <a:pt x="1148226" y="715600"/>
                    <a:pt x="1149176" y="714397"/>
                    <a:pt x="1149999" y="713130"/>
                  </a:cubicBezTo>
                  <a:cubicBezTo>
                    <a:pt x="1151772" y="710819"/>
                    <a:pt x="1153608" y="708476"/>
                    <a:pt x="1155191" y="706095"/>
                  </a:cubicBezTo>
                  <a:cubicBezTo>
                    <a:pt x="1157472" y="702492"/>
                    <a:pt x="1159751" y="698965"/>
                    <a:pt x="1161587" y="695172"/>
                  </a:cubicBezTo>
                  <a:cubicBezTo>
                    <a:pt x="1164374" y="689726"/>
                    <a:pt x="1166844" y="683945"/>
                    <a:pt x="1167540" y="677903"/>
                  </a:cubicBezTo>
                  <a:cubicBezTo>
                    <a:pt x="1167856" y="674876"/>
                    <a:pt x="1168046" y="672179"/>
                    <a:pt x="1167287" y="669215"/>
                  </a:cubicBezTo>
                  <a:cubicBezTo>
                    <a:pt x="1166653" y="667049"/>
                    <a:pt x="1165703" y="665074"/>
                    <a:pt x="1164564" y="663111"/>
                  </a:cubicBezTo>
                  <a:cubicBezTo>
                    <a:pt x="1163297" y="660920"/>
                    <a:pt x="1161017" y="659153"/>
                    <a:pt x="1158991" y="657741"/>
                  </a:cubicBezTo>
                  <a:cubicBezTo>
                    <a:pt x="1156774" y="656272"/>
                    <a:pt x="1154368" y="655360"/>
                    <a:pt x="1151772" y="654632"/>
                  </a:cubicBezTo>
                  <a:cubicBezTo>
                    <a:pt x="1150316" y="654207"/>
                    <a:pt x="1148796" y="654036"/>
                    <a:pt x="1147276" y="654036"/>
                  </a:cubicBezTo>
                  <a:cubicBezTo>
                    <a:pt x="1144617" y="654036"/>
                    <a:pt x="1142020" y="654530"/>
                    <a:pt x="1139424" y="655069"/>
                  </a:cubicBezTo>
                  <a:cubicBezTo>
                    <a:pt x="1136701" y="655632"/>
                    <a:pt x="1133978" y="657126"/>
                    <a:pt x="1131508" y="658450"/>
                  </a:cubicBezTo>
                  <a:cubicBezTo>
                    <a:pt x="1130052" y="659299"/>
                    <a:pt x="1128595" y="660268"/>
                    <a:pt x="1127266" y="661268"/>
                  </a:cubicBezTo>
                  <a:cubicBezTo>
                    <a:pt x="1124606" y="663402"/>
                    <a:pt x="1121883" y="665637"/>
                    <a:pt x="1119603" y="668246"/>
                  </a:cubicBezTo>
                  <a:cubicBezTo>
                    <a:pt x="1114221" y="674648"/>
                    <a:pt x="1109662" y="681418"/>
                    <a:pt x="1106115" y="688960"/>
                  </a:cubicBezTo>
                  <a:cubicBezTo>
                    <a:pt x="1104089" y="693126"/>
                    <a:pt x="1102442" y="697559"/>
                    <a:pt x="1101176" y="701992"/>
                  </a:cubicBezTo>
                  <a:cubicBezTo>
                    <a:pt x="1100226" y="705804"/>
                    <a:pt x="1099593" y="709819"/>
                    <a:pt x="1098959" y="713840"/>
                  </a:cubicBezTo>
                  <a:cubicBezTo>
                    <a:pt x="1098643" y="716658"/>
                    <a:pt x="1098263" y="719533"/>
                    <a:pt x="1098010" y="722439"/>
                  </a:cubicBezTo>
                  <a:cubicBezTo>
                    <a:pt x="1096997" y="722997"/>
                    <a:pt x="1095920" y="723554"/>
                    <a:pt x="1094907" y="724111"/>
                  </a:cubicBezTo>
                  <a:cubicBezTo>
                    <a:pt x="1090095" y="726099"/>
                    <a:pt x="1085282" y="727714"/>
                    <a:pt x="1080279" y="728835"/>
                  </a:cubicBezTo>
                  <a:cubicBezTo>
                    <a:pt x="1078253" y="729063"/>
                    <a:pt x="1076290" y="729164"/>
                    <a:pt x="1074327" y="729164"/>
                  </a:cubicBezTo>
                  <a:cubicBezTo>
                    <a:pt x="1073187" y="729164"/>
                    <a:pt x="1071984" y="729126"/>
                    <a:pt x="1070907" y="729063"/>
                  </a:cubicBezTo>
                  <a:cubicBezTo>
                    <a:pt x="1061218" y="727784"/>
                    <a:pt x="1051593" y="725548"/>
                    <a:pt x="1042411" y="722294"/>
                  </a:cubicBezTo>
                  <a:cubicBezTo>
                    <a:pt x="1036648" y="719824"/>
                    <a:pt x="1031139" y="717095"/>
                    <a:pt x="1025884" y="713694"/>
                  </a:cubicBezTo>
                  <a:cubicBezTo>
                    <a:pt x="1022084" y="710585"/>
                    <a:pt x="1018665" y="706944"/>
                    <a:pt x="1015435" y="703195"/>
                  </a:cubicBezTo>
                  <a:cubicBezTo>
                    <a:pt x="1013852" y="701074"/>
                    <a:pt x="1012269" y="698965"/>
                    <a:pt x="1010939" y="696711"/>
                  </a:cubicBezTo>
                  <a:cubicBezTo>
                    <a:pt x="1009799" y="694798"/>
                    <a:pt x="1008786" y="692835"/>
                    <a:pt x="1007773" y="690872"/>
                  </a:cubicBezTo>
                  <a:cubicBezTo>
                    <a:pt x="1006190" y="686971"/>
                    <a:pt x="1004986" y="683102"/>
                    <a:pt x="1004036" y="679037"/>
                  </a:cubicBezTo>
                  <a:cubicBezTo>
                    <a:pt x="1003910" y="677757"/>
                    <a:pt x="1003783" y="676491"/>
                    <a:pt x="1003593" y="675142"/>
                  </a:cubicBezTo>
                  <a:cubicBezTo>
                    <a:pt x="1007266" y="673179"/>
                    <a:pt x="1010686" y="671001"/>
                    <a:pt x="1014042" y="668601"/>
                  </a:cubicBezTo>
                  <a:cubicBezTo>
                    <a:pt x="1018158" y="665637"/>
                    <a:pt x="1021641" y="661907"/>
                    <a:pt x="1024743" y="657956"/>
                  </a:cubicBezTo>
                  <a:cubicBezTo>
                    <a:pt x="1028479" y="653251"/>
                    <a:pt x="1031709" y="648090"/>
                    <a:pt x="1034749" y="642866"/>
                  </a:cubicBezTo>
                  <a:cubicBezTo>
                    <a:pt x="1036585" y="639554"/>
                    <a:pt x="1038168" y="636122"/>
                    <a:pt x="1039688" y="632721"/>
                  </a:cubicBezTo>
                  <a:cubicBezTo>
                    <a:pt x="1041651" y="628371"/>
                    <a:pt x="1043551" y="623856"/>
                    <a:pt x="1044944" y="619278"/>
                  </a:cubicBezTo>
                  <a:cubicBezTo>
                    <a:pt x="1046337" y="615029"/>
                    <a:pt x="1047224" y="610805"/>
                    <a:pt x="1047603" y="606372"/>
                  </a:cubicBezTo>
                  <a:cubicBezTo>
                    <a:pt x="1048047" y="601585"/>
                    <a:pt x="1047730" y="596930"/>
                    <a:pt x="1046274" y="592371"/>
                  </a:cubicBezTo>
                  <a:cubicBezTo>
                    <a:pt x="1044754" y="587767"/>
                    <a:pt x="1041461" y="583132"/>
                    <a:pt x="1037029" y="580789"/>
                  </a:cubicBezTo>
                  <a:cubicBezTo>
                    <a:pt x="1035319" y="579820"/>
                    <a:pt x="1033546" y="579168"/>
                    <a:pt x="1031520" y="578554"/>
                  </a:cubicBezTo>
                  <a:cubicBezTo>
                    <a:pt x="1029746" y="577826"/>
                    <a:pt x="1027530" y="577990"/>
                    <a:pt x="1025567" y="577826"/>
                  </a:cubicBezTo>
                  <a:cubicBezTo>
                    <a:pt x="1025376" y="577826"/>
                    <a:pt x="1025187" y="577806"/>
                    <a:pt x="1024997" y="577806"/>
                  </a:cubicBezTo>
                  <a:cubicBezTo>
                    <a:pt x="1023160" y="577806"/>
                    <a:pt x="1021261" y="578364"/>
                    <a:pt x="1019488" y="578674"/>
                  </a:cubicBezTo>
                  <a:cubicBezTo>
                    <a:pt x="1017524" y="579111"/>
                    <a:pt x="1015625" y="580099"/>
                    <a:pt x="1013852" y="580852"/>
                  </a:cubicBezTo>
                  <a:cubicBezTo>
                    <a:pt x="1009736" y="582841"/>
                    <a:pt x="1006379" y="586007"/>
                    <a:pt x="1003087" y="589116"/>
                  </a:cubicBezTo>
                  <a:cubicBezTo>
                    <a:pt x="1000617" y="591516"/>
                    <a:pt x="998590" y="594258"/>
                    <a:pt x="996564" y="597007"/>
                  </a:cubicBezTo>
                  <a:cubicBezTo>
                    <a:pt x="993462" y="600945"/>
                    <a:pt x="990802" y="605112"/>
                    <a:pt x="988395" y="609481"/>
                  </a:cubicBezTo>
                  <a:cubicBezTo>
                    <a:pt x="987319" y="611444"/>
                    <a:pt x="986496" y="613933"/>
                    <a:pt x="985673" y="616048"/>
                  </a:cubicBezTo>
                  <a:cubicBezTo>
                    <a:pt x="985292" y="616954"/>
                    <a:pt x="985039" y="617935"/>
                    <a:pt x="984659" y="618841"/>
                  </a:cubicBezTo>
                  <a:cubicBezTo>
                    <a:pt x="983836" y="620892"/>
                    <a:pt x="983076" y="622938"/>
                    <a:pt x="982380" y="624970"/>
                  </a:cubicBezTo>
                  <a:cubicBezTo>
                    <a:pt x="981176" y="628574"/>
                    <a:pt x="979973" y="632247"/>
                    <a:pt x="978960" y="635907"/>
                  </a:cubicBezTo>
                  <a:cubicBezTo>
                    <a:pt x="977694" y="640631"/>
                    <a:pt x="977060" y="645538"/>
                    <a:pt x="976554" y="650490"/>
                  </a:cubicBezTo>
                  <a:cubicBezTo>
                    <a:pt x="976427" y="652251"/>
                    <a:pt x="976237" y="653992"/>
                    <a:pt x="976047" y="655778"/>
                  </a:cubicBezTo>
                  <a:cubicBezTo>
                    <a:pt x="974591" y="656113"/>
                    <a:pt x="973008" y="656481"/>
                    <a:pt x="971551" y="656753"/>
                  </a:cubicBezTo>
                  <a:cubicBezTo>
                    <a:pt x="967752" y="657266"/>
                    <a:pt x="963952" y="657519"/>
                    <a:pt x="960090" y="657519"/>
                  </a:cubicBezTo>
                  <a:cubicBezTo>
                    <a:pt x="958506" y="657519"/>
                    <a:pt x="956987" y="657475"/>
                    <a:pt x="955340" y="657393"/>
                  </a:cubicBezTo>
                  <a:cubicBezTo>
                    <a:pt x="948944" y="656481"/>
                    <a:pt x="942802" y="654847"/>
                    <a:pt x="936722" y="652732"/>
                  </a:cubicBezTo>
                  <a:cubicBezTo>
                    <a:pt x="932733" y="650971"/>
                    <a:pt x="929060" y="648920"/>
                    <a:pt x="925325" y="646621"/>
                  </a:cubicBezTo>
                  <a:cubicBezTo>
                    <a:pt x="924311" y="645899"/>
                    <a:pt x="923298" y="645215"/>
                    <a:pt x="922285" y="644506"/>
                  </a:cubicBezTo>
                  <a:lnTo>
                    <a:pt x="922285" y="644506"/>
                  </a:lnTo>
                  <a:cubicBezTo>
                    <a:pt x="922791" y="644861"/>
                    <a:pt x="923172" y="645133"/>
                    <a:pt x="923741" y="645481"/>
                  </a:cubicBezTo>
                  <a:cubicBezTo>
                    <a:pt x="917536" y="640554"/>
                    <a:pt x="911583" y="635393"/>
                    <a:pt x="906391" y="629574"/>
                  </a:cubicBezTo>
                  <a:cubicBezTo>
                    <a:pt x="902907" y="625186"/>
                    <a:pt x="899805" y="620538"/>
                    <a:pt x="897145" y="615611"/>
                  </a:cubicBezTo>
                  <a:cubicBezTo>
                    <a:pt x="896575" y="613996"/>
                    <a:pt x="896005" y="612299"/>
                    <a:pt x="895562" y="610533"/>
                  </a:cubicBezTo>
                  <a:cubicBezTo>
                    <a:pt x="895498" y="610121"/>
                    <a:pt x="895436" y="609601"/>
                    <a:pt x="895436" y="609133"/>
                  </a:cubicBezTo>
                  <a:cubicBezTo>
                    <a:pt x="896512" y="608069"/>
                    <a:pt x="897588" y="607075"/>
                    <a:pt x="898728" y="606017"/>
                  </a:cubicBezTo>
                  <a:cubicBezTo>
                    <a:pt x="901768" y="603136"/>
                    <a:pt x="904364" y="599825"/>
                    <a:pt x="907150" y="596595"/>
                  </a:cubicBezTo>
                  <a:cubicBezTo>
                    <a:pt x="913229" y="589464"/>
                    <a:pt x="918548" y="581783"/>
                    <a:pt x="922474" y="573330"/>
                  </a:cubicBezTo>
                  <a:cubicBezTo>
                    <a:pt x="926275" y="565503"/>
                    <a:pt x="928554" y="557049"/>
                    <a:pt x="930137" y="548658"/>
                  </a:cubicBezTo>
                  <a:cubicBezTo>
                    <a:pt x="931087" y="543814"/>
                    <a:pt x="931340" y="538799"/>
                    <a:pt x="930707" y="533935"/>
                  </a:cubicBezTo>
                  <a:cubicBezTo>
                    <a:pt x="930201" y="530288"/>
                    <a:pt x="929314" y="527742"/>
                    <a:pt x="927731" y="524431"/>
                  </a:cubicBezTo>
                  <a:cubicBezTo>
                    <a:pt x="926654" y="522081"/>
                    <a:pt x="925198" y="519219"/>
                    <a:pt x="923108" y="517591"/>
                  </a:cubicBezTo>
                  <a:cubicBezTo>
                    <a:pt x="922411" y="517028"/>
                    <a:pt x="921589" y="516471"/>
                    <a:pt x="920955" y="515907"/>
                  </a:cubicBezTo>
                  <a:cubicBezTo>
                    <a:pt x="919308" y="514362"/>
                    <a:pt x="917472" y="513304"/>
                    <a:pt x="915319" y="512659"/>
                  </a:cubicBezTo>
                  <a:cubicBezTo>
                    <a:pt x="912723" y="511519"/>
                    <a:pt x="910380" y="510835"/>
                    <a:pt x="907593" y="510486"/>
                  </a:cubicBezTo>
                  <a:cubicBezTo>
                    <a:pt x="906010" y="510271"/>
                    <a:pt x="904681" y="510151"/>
                    <a:pt x="903351" y="510151"/>
                  </a:cubicBezTo>
                  <a:cubicBezTo>
                    <a:pt x="901831" y="510151"/>
                    <a:pt x="900374" y="510316"/>
                    <a:pt x="898602" y="510670"/>
                  </a:cubicBezTo>
                  <a:cubicBezTo>
                    <a:pt x="895498" y="511392"/>
                    <a:pt x="892649" y="512722"/>
                    <a:pt x="890052" y="514564"/>
                  </a:cubicBezTo>
                  <a:cubicBezTo>
                    <a:pt x="885114" y="518022"/>
                    <a:pt x="881440" y="523101"/>
                    <a:pt x="878274" y="528179"/>
                  </a:cubicBezTo>
                  <a:cubicBezTo>
                    <a:pt x="876691" y="530908"/>
                    <a:pt x="875425" y="533872"/>
                    <a:pt x="874285" y="536893"/>
                  </a:cubicBezTo>
                  <a:cubicBezTo>
                    <a:pt x="872702" y="541123"/>
                    <a:pt x="871119" y="545492"/>
                    <a:pt x="870169" y="549855"/>
                  </a:cubicBezTo>
                  <a:cubicBezTo>
                    <a:pt x="869156" y="554091"/>
                    <a:pt x="868649" y="558309"/>
                    <a:pt x="868079" y="562539"/>
                  </a:cubicBezTo>
                  <a:cubicBezTo>
                    <a:pt x="867066" y="571367"/>
                    <a:pt x="866813" y="580314"/>
                    <a:pt x="866623" y="589116"/>
                  </a:cubicBezTo>
                  <a:cubicBezTo>
                    <a:pt x="866559" y="590440"/>
                    <a:pt x="866496" y="591788"/>
                    <a:pt x="866496" y="593112"/>
                  </a:cubicBezTo>
                  <a:cubicBezTo>
                    <a:pt x="861367" y="597007"/>
                    <a:pt x="855921" y="600242"/>
                    <a:pt x="850222" y="603060"/>
                  </a:cubicBezTo>
                  <a:cubicBezTo>
                    <a:pt x="844523" y="605460"/>
                    <a:pt x="838760" y="607303"/>
                    <a:pt x="832808" y="608570"/>
                  </a:cubicBezTo>
                  <a:cubicBezTo>
                    <a:pt x="829705" y="608899"/>
                    <a:pt x="826665" y="609045"/>
                    <a:pt x="823562" y="609045"/>
                  </a:cubicBezTo>
                  <a:cubicBezTo>
                    <a:pt x="818939" y="609045"/>
                    <a:pt x="814253" y="608734"/>
                    <a:pt x="809631" y="608335"/>
                  </a:cubicBezTo>
                  <a:cubicBezTo>
                    <a:pt x="804501" y="607569"/>
                    <a:pt x="799563" y="606372"/>
                    <a:pt x="794623" y="604821"/>
                  </a:cubicBezTo>
                  <a:cubicBezTo>
                    <a:pt x="792534" y="604194"/>
                    <a:pt x="790443" y="603497"/>
                    <a:pt x="788417" y="602706"/>
                  </a:cubicBezTo>
                  <a:cubicBezTo>
                    <a:pt x="784111" y="600825"/>
                    <a:pt x="780058" y="598545"/>
                    <a:pt x="776132" y="595949"/>
                  </a:cubicBezTo>
                  <a:cubicBezTo>
                    <a:pt x="773093" y="593695"/>
                    <a:pt x="770180" y="591294"/>
                    <a:pt x="767330" y="588768"/>
                  </a:cubicBezTo>
                  <a:cubicBezTo>
                    <a:pt x="764861" y="586564"/>
                    <a:pt x="762581" y="584107"/>
                    <a:pt x="760364" y="581581"/>
                  </a:cubicBezTo>
                  <a:cubicBezTo>
                    <a:pt x="758845" y="579529"/>
                    <a:pt x="757325" y="577414"/>
                    <a:pt x="755932" y="575235"/>
                  </a:cubicBezTo>
                  <a:cubicBezTo>
                    <a:pt x="760048" y="569606"/>
                    <a:pt x="763911" y="563825"/>
                    <a:pt x="767774" y="558030"/>
                  </a:cubicBezTo>
                  <a:cubicBezTo>
                    <a:pt x="772650" y="550919"/>
                    <a:pt x="775943" y="543168"/>
                    <a:pt x="778096" y="534923"/>
                  </a:cubicBezTo>
                  <a:cubicBezTo>
                    <a:pt x="779298" y="530472"/>
                    <a:pt x="780312" y="525975"/>
                    <a:pt x="781072" y="521467"/>
                  </a:cubicBezTo>
                  <a:cubicBezTo>
                    <a:pt x="781768" y="517857"/>
                    <a:pt x="782022" y="514147"/>
                    <a:pt x="781768" y="510544"/>
                  </a:cubicBezTo>
                  <a:cubicBezTo>
                    <a:pt x="781515" y="507440"/>
                    <a:pt x="780755" y="504623"/>
                    <a:pt x="779425" y="501887"/>
                  </a:cubicBezTo>
                  <a:cubicBezTo>
                    <a:pt x="778286" y="499069"/>
                    <a:pt x="776892" y="496232"/>
                    <a:pt x="774486" y="494187"/>
                  </a:cubicBezTo>
                  <a:cubicBezTo>
                    <a:pt x="770940" y="491096"/>
                    <a:pt x="767204" y="488842"/>
                    <a:pt x="762455" y="488013"/>
                  </a:cubicBezTo>
                  <a:cubicBezTo>
                    <a:pt x="761124" y="487722"/>
                    <a:pt x="759731" y="487595"/>
                    <a:pt x="758338" y="487595"/>
                  </a:cubicBezTo>
                  <a:cubicBezTo>
                    <a:pt x="757642" y="487595"/>
                    <a:pt x="756819" y="487639"/>
                    <a:pt x="756122" y="487722"/>
                  </a:cubicBezTo>
                  <a:cubicBezTo>
                    <a:pt x="752512" y="488070"/>
                    <a:pt x="749979" y="489045"/>
                    <a:pt x="746813" y="490539"/>
                  </a:cubicBezTo>
                  <a:cubicBezTo>
                    <a:pt x="743837" y="491939"/>
                    <a:pt x="741304" y="494263"/>
                    <a:pt x="738897" y="496523"/>
                  </a:cubicBezTo>
                  <a:cubicBezTo>
                    <a:pt x="736745" y="498404"/>
                    <a:pt x="734971" y="500810"/>
                    <a:pt x="733388" y="503153"/>
                  </a:cubicBezTo>
                  <a:cubicBezTo>
                    <a:pt x="728892" y="510050"/>
                    <a:pt x="726296" y="518212"/>
                    <a:pt x="724966" y="526248"/>
                  </a:cubicBezTo>
                  <a:cubicBezTo>
                    <a:pt x="724080" y="531390"/>
                    <a:pt x="723700" y="536690"/>
                    <a:pt x="723193" y="541826"/>
                  </a:cubicBezTo>
                  <a:cubicBezTo>
                    <a:pt x="722940" y="545638"/>
                    <a:pt x="722940" y="549577"/>
                    <a:pt x="723130" y="553325"/>
                  </a:cubicBezTo>
                  <a:cubicBezTo>
                    <a:pt x="723256" y="555225"/>
                    <a:pt x="723510" y="557112"/>
                    <a:pt x="723700" y="559018"/>
                  </a:cubicBezTo>
                  <a:cubicBezTo>
                    <a:pt x="723826" y="559949"/>
                    <a:pt x="724016" y="560861"/>
                    <a:pt x="724080" y="561773"/>
                  </a:cubicBezTo>
                  <a:cubicBezTo>
                    <a:pt x="724397" y="563622"/>
                    <a:pt x="724586" y="565560"/>
                    <a:pt x="724966" y="567402"/>
                  </a:cubicBezTo>
                  <a:cubicBezTo>
                    <a:pt x="722117" y="571075"/>
                    <a:pt x="719077" y="574507"/>
                    <a:pt x="715911" y="577990"/>
                  </a:cubicBezTo>
                  <a:cubicBezTo>
                    <a:pt x="711161" y="583062"/>
                    <a:pt x="706096" y="587767"/>
                    <a:pt x="700839" y="592200"/>
                  </a:cubicBezTo>
                  <a:cubicBezTo>
                    <a:pt x="692544" y="598976"/>
                    <a:pt x="683869" y="605378"/>
                    <a:pt x="674307" y="610330"/>
                  </a:cubicBezTo>
                  <a:cubicBezTo>
                    <a:pt x="669811" y="612648"/>
                    <a:pt x="665378" y="614972"/>
                    <a:pt x="660946" y="617226"/>
                  </a:cubicBezTo>
                  <a:cubicBezTo>
                    <a:pt x="655056" y="619841"/>
                    <a:pt x="649231" y="622444"/>
                    <a:pt x="643088" y="624622"/>
                  </a:cubicBezTo>
                  <a:cubicBezTo>
                    <a:pt x="639162" y="626028"/>
                    <a:pt x="635236" y="627377"/>
                    <a:pt x="631246" y="628789"/>
                  </a:cubicBezTo>
                  <a:cubicBezTo>
                    <a:pt x="626117" y="630606"/>
                    <a:pt x="620798" y="631955"/>
                    <a:pt x="615478" y="633279"/>
                  </a:cubicBezTo>
                  <a:cubicBezTo>
                    <a:pt x="610792" y="634482"/>
                    <a:pt x="606043" y="635476"/>
                    <a:pt x="601294" y="636325"/>
                  </a:cubicBezTo>
                  <a:cubicBezTo>
                    <a:pt x="592365" y="637648"/>
                    <a:pt x="583247" y="638275"/>
                    <a:pt x="574191" y="638275"/>
                  </a:cubicBezTo>
                  <a:cubicBezTo>
                    <a:pt x="568745" y="638275"/>
                    <a:pt x="563236" y="638041"/>
                    <a:pt x="557727" y="637610"/>
                  </a:cubicBezTo>
                  <a:cubicBezTo>
                    <a:pt x="550761" y="636825"/>
                    <a:pt x="543922" y="635831"/>
                    <a:pt x="537083" y="634482"/>
                  </a:cubicBezTo>
                  <a:cubicBezTo>
                    <a:pt x="529927" y="633089"/>
                    <a:pt x="523025" y="630834"/>
                    <a:pt x="516250" y="628371"/>
                  </a:cubicBezTo>
                  <a:cubicBezTo>
                    <a:pt x="509410" y="625680"/>
                    <a:pt x="502951" y="622716"/>
                    <a:pt x="496492" y="619335"/>
                  </a:cubicBezTo>
                  <a:cubicBezTo>
                    <a:pt x="491046" y="616517"/>
                    <a:pt x="485917" y="613148"/>
                    <a:pt x="480851" y="609684"/>
                  </a:cubicBezTo>
                  <a:cubicBezTo>
                    <a:pt x="472746" y="603554"/>
                    <a:pt x="465337" y="596658"/>
                    <a:pt x="458687" y="589059"/>
                  </a:cubicBezTo>
                  <a:cubicBezTo>
                    <a:pt x="454001" y="583335"/>
                    <a:pt x="450075" y="577351"/>
                    <a:pt x="446719" y="570803"/>
                  </a:cubicBezTo>
                  <a:cubicBezTo>
                    <a:pt x="444503" y="565560"/>
                    <a:pt x="442856" y="560221"/>
                    <a:pt x="441336" y="554649"/>
                  </a:cubicBezTo>
                  <a:cubicBezTo>
                    <a:pt x="439880" y="549159"/>
                    <a:pt x="434434" y="545714"/>
                    <a:pt x="428925" y="545714"/>
                  </a:cubicBezTo>
                  <a:cubicBezTo>
                    <a:pt x="427659" y="545714"/>
                    <a:pt x="426392" y="545885"/>
                    <a:pt x="425189" y="546277"/>
                  </a:cubicBezTo>
                  <a:cubicBezTo>
                    <a:pt x="418223" y="548386"/>
                    <a:pt x="414867" y="555580"/>
                    <a:pt x="416640" y="562330"/>
                  </a:cubicBezTo>
                  <a:cubicBezTo>
                    <a:pt x="417843" y="566763"/>
                    <a:pt x="419110" y="571221"/>
                    <a:pt x="420756" y="575590"/>
                  </a:cubicBezTo>
                  <a:cubicBezTo>
                    <a:pt x="422593" y="580517"/>
                    <a:pt x="425062" y="585310"/>
                    <a:pt x="427659" y="589965"/>
                  </a:cubicBezTo>
                  <a:cubicBezTo>
                    <a:pt x="430508" y="595100"/>
                    <a:pt x="434054" y="599888"/>
                    <a:pt x="437727" y="604466"/>
                  </a:cubicBezTo>
                  <a:cubicBezTo>
                    <a:pt x="438551" y="605663"/>
                    <a:pt x="439563" y="606866"/>
                    <a:pt x="440640" y="608069"/>
                  </a:cubicBezTo>
                  <a:cubicBezTo>
                    <a:pt x="440260" y="608861"/>
                    <a:pt x="440007" y="609601"/>
                    <a:pt x="439817" y="610456"/>
                  </a:cubicBezTo>
                  <a:cubicBezTo>
                    <a:pt x="438930" y="613996"/>
                    <a:pt x="439563" y="617790"/>
                    <a:pt x="441463" y="620892"/>
                  </a:cubicBezTo>
                  <a:cubicBezTo>
                    <a:pt x="442287" y="621741"/>
                    <a:pt x="443046" y="622646"/>
                    <a:pt x="443743" y="623565"/>
                  </a:cubicBezTo>
                  <a:cubicBezTo>
                    <a:pt x="443996" y="623793"/>
                    <a:pt x="444187" y="623919"/>
                    <a:pt x="444376" y="624141"/>
                  </a:cubicBezTo>
                  <a:cubicBezTo>
                    <a:pt x="445643" y="625756"/>
                    <a:pt x="446719" y="627459"/>
                    <a:pt x="447669" y="629137"/>
                  </a:cubicBezTo>
                  <a:cubicBezTo>
                    <a:pt x="451975" y="638997"/>
                    <a:pt x="455394" y="649154"/>
                    <a:pt x="457548" y="659716"/>
                  </a:cubicBezTo>
                  <a:cubicBezTo>
                    <a:pt x="459004" y="670013"/>
                    <a:pt x="459447" y="680360"/>
                    <a:pt x="459954" y="690726"/>
                  </a:cubicBezTo>
                  <a:cubicBezTo>
                    <a:pt x="460461" y="701074"/>
                    <a:pt x="460587" y="711503"/>
                    <a:pt x="459891" y="721876"/>
                  </a:cubicBezTo>
                  <a:cubicBezTo>
                    <a:pt x="459574" y="723636"/>
                    <a:pt x="459258" y="725460"/>
                    <a:pt x="458941" y="727303"/>
                  </a:cubicBezTo>
                  <a:cubicBezTo>
                    <a:pt x="455205" y="720679"/>
                    <a:pt x="451215" y="714258"/>
                    <a:pt x="446530" y="708267"/>
                  </a:cubicBezTo>
                  <a:cubicBezTo>
                    <a:pt x="443679" y="704601"/>
                    <a:pt x="440830" y="701017"/>
                    <a:pt x="437727" y="697641"/>
                  </a:cubicBezTo>
                  <a:cubicBezTo>
                    <a:pt x="434054" y="693684"/>
                    <a:pt x="430128" y="690365"/>
                    <a:pt x="425569" y="687408"/>
                  </a:cubicBezTo>
                  <a:cubicBezTo>
                    <a:pt x="423479" y="686066"/>
                    <a:pt x="420629" y="685021"/>
                    <a:pt x="418286" y="684236"/>
                  </a:cubicBezTo>
                  <a:cubicBezTo>
                    <a:pt x="415817" y="683393"/>
                    <a:pt x="413664" y="682912"/>
                    <a:pt x="410941" y="682741"/>
                  </a:cubicBezTo>
                  <a:cubicBezTo>
                    <a:pt x="410561" y="682741"/>
                    <a:pt x="410181" y="682729"/>
                    <a:pt x="409865" y="682729"/>
                  </a:cubicBezTo>
                  <a:cubicBezTo>
                    <a:pt x="405242" y="682729"/>
                    <a:pt x="400746" y="683868"/>
                    <a:pt x="396693" y="686066"/>
                  </a:cubicBezTo>
                  <a:cubicBezTo>
                    <a:pt x="393147" y="688054"/>
                    <a:pt x="390044" y="690783"/>
                    <a:pt x="387384" y="693968"/>
                  </a:cubicBezTo>
                  <a:cubicBezTo>
                    <a:pt x="386371" y="695235"/>
                    <a:pt x="385421" y="696711"/>
                    <a:pt x="384471" y="698053"/>
                  </a:cubicBezTo>
                  <a:cubicBezTo>
                    <a:pt x="382635" y="700605"/>
                    <a:pt x="381685" y="703626"/>
                    <a:pt x="380609" y="706507"/>
                  </a:cubicBezTo>
                  <a:cubicBezTo>
                    <a:pt x="379912" y="708350"/>
                    <a:pt x="379532" y="710237"/>
                    <a:pt x="379089" y="712143"/>
                  </a:cubicBezTo>
                  <a:cubicBezTo>
                    <a:pt x="378139" y="716455"/>
                    <a:pt x="377506" y="720799"/>
                    <a:pt x="377885" y="725188"/>
                  </a:cubicBezTo>
                  <a:cubicBezTo>
                    <a:pt x="378519" y="730621"/>
                    <a:pt x="380102" y="735877"/>
                    <a:pt x="382192" y="740955"/>
                  </a:cubicBezTo>
                  <a:cubicBezTo>
                    <a:pt x="385612" y="749346"/>
                    <a:pt x="391500" y="756533"/>
                    <a:pt x="398276" y="762517"/>
                  </a:cubicBezTo>
                  <a:cubicBezTo>
                    <a:pt x="401506" y="765278"/>
                    <a:pt x="405115" y="767735"/>
                    <a:pt x="408914" y="769793"/>
                  </a:cubicBezTo>
                  <a:cubicBezTo>
                    <a:pt x="412588" y="771756"/>
                    <a:pt x="416830" y="773105"/>
                    <a:pt x="421010" y="774080"/>
                  </a:cubicBezTo>
                  <a:cubicBezTo>
                    <a:pt x="424366" y="774846"/>
                    <a:pt x="427975" y="775340"/>
                    <a:pt x="431458" y="775486"/>
                  </a:cubicBezTo>
                  <a:cubicBezTo>
                    <a:pt x="432598" y="775575"/>
                    <a:pt x="433675" y="775594"/>
                    <a:pt x="434751" y="775594"/>
                  </a:cubicBezTo>
                  <a:cubicBezTo>
                    <a:pt x="439753" y="775594"/>
                    <a:pt x="444693" y="774923"/>
                    <a:pt x="449379" y="773314"/>
                  </a:cubicBezTo>
                  <a:cubicBezTo>
                    <a:pt x="449632" y="773225"/>
                    <a:pt x="450012" y="773105"/>
                    <a:pt x="450329" y="772960"/>
                  </a:cubicBezTo>
                  <a:lnTo>
                    <a:pt x="450329" y="773023"/>
                  </a:lnTo>
                  <a:cubicBezTo>
                    <a:pt x="450645" y="775068"/>
                    <a:pt x="450899" y="777044"/>
                    <a:pt x="451215" y="779007"/>
                  </a:cubicBezTo>
                  <a:cubicBezTo>
                    <a:pt x="452039" y="785225"/>
                    <a:pt x="452165" y="791336"/>
                    <a:pt x="451595" y="797542"/>
                  </a:cubicBezTo>
                  <a:cubicBezTo>
                    <a:pt x="450899" y="804178"/>
                    <a:pt x="449949" y="810790"/>
                    <a:pt x="448809" y="817413"/>
                  </a:cubicBezTo>
                  <a:cubicBezTo>
                    <a:pt x="447542" y="824892"/>
                    <a:pt x="445959" y="832345"/>
                    <a:pt x="443490" y="839475"/>
                  </a:cubicBezTo>
                  <a:cubicBezTo>
                    <a:pt x="440767" y="845960"/>
                    <a:pt x="437854" y="852292"/>
                    <a:pt x="434117" y="858302"/>
                  </a:cubicBezTo>
                  <a:cubicBezTo>
                    <a:pt x="431774" y="862095"/>
                    <a:pt x="429368" y="865907"/>
                    <a:pt x="426962" y="869719"/>
                  </a:cubicBezTo>
                  <a:cubicBezTo>
                    <a:pt x="426519" y="867876"/>
                    <a:pt x="426265" y="866046"/>
                    <a:pt x="425822" y="864204"/>
                  </a:cubicBezTo>
                  <a:cubicBezTo>
                    <a:pt x="424239" y="856522"/>
                    <a:pt x="421706" y="849006"/>
                    <a:pt x="418160" y="841945"/>
                  </a:cubicBezTo>
                  <a:cubicBezTo>
                    <a:pt x="416450" y="838620"/>
                    <a:pt x="414677" y="835543"/>
                    <a:pt x="412777" y="832288"/>
                  </a:cubicBezTo>
                  <a:cubicBezTo>
                    <a:pt x="410307" y="828184"/>
                    <a:pt x="407015" y="824309"/>
                    <a:pt x="403786" y="820725"/>
                  </a:cubicBezTo>
                  <a:cubicBezTo>
                    <a:pt x="401443" y="818198"/>
                    <a:pt x="399226" y="815652"/>
                    <a:pt x="396693" y="813272"/>
                  </a:cubicBezTo>
                  <a:cubicBezTo>
                    <a:pt x="390234" y="806996"/>
                    <a:pt x="381938" y="803887"/>
                    <a:pt x="373580" y="800797"/>
                  </a:cubicBezTo>
                  <a:cubicBezTo>
                    <a:pt x="371870" y="800157"/>
                    <a:pt x="369970" y="799720"/>
                    <a:pt x="368134" y="799309"/>
                  </a:cubicBezTo>
                  <a:cubicBezTo>
                    <a:pt x="365854" y="798808"/>
                    <a:pt x="363385" y="798517"/>
                    <a:pt x="361168" y="798397"/>
                  </a:cubicBezTo>
                  <a:cubicBezTo>
                    <a:pt x="360788" y="798378"/>
                    <a:pt x="360408" y="798378"/>
                    <a:pt x="360028" y="798378"/>
                  </a:cubicBezTo>
                  <a:cubicBezTo>
                    <a:pt x="356925" y="798378"/>
                    <a:pt x="353823" y="798891"/>
                    <a:pt x="350720" y="799600"/>
                  </a:cubicBezTo>
                  <a:cubicBezTo>
                    <a:pt x="350087" y="799809"/>
                    <a:pt x="349389" y="800094"/>
                    <a:pt x="348693" y="800284"/>
                  </a:cubicBezTo>
                  <a:cubicBezTo>
                    <a:pt x="347047" y="801069"/>
                    <a:pt x="345400" y="801835"/>
                    <a:pt x="343628" y="802620"/>
                  </a:cubicBezTo>
                  <a:cubicBezTo>
                    <a:pt x="341474" y="803830"/>
                    <a:pt x="339385" y="805356"/>
                    <a:pt x="337611" y="807142"/>
                  </a:cubicBezTo>
                  <a:cubicBezTo>
                    <a:pt x="336092" y="808548"/>
                    <a:pt x="334635" y="810017"/>
                    <a:pt x="333306" y="811632"/>
                  </a:cubicBezTo>
                  <a:cubicBezTo>
                    <a:pt x="328556" y="817413"/>
                    <a:pt x="325200" y="823689"/>
                    <a:pt x="323427" y="830876"/>
                  </a:cubicBezTo>
                  <a:cubicBezTo>
                    <a:pt x="322034" y="836455"/>
                    <a:pt x="321780" y="842293"/>
                    <a:pt x="321274" y="847929"/>
                  </a:cubicBezTo>
                  <a:cubicBezTo>
                    <a:pt x="320768" y="855180"/>
                    <a:pt x="322351" y="862095"/>
                    <a:pt x="324757" y="868934"/>
                  </a:cubicBezTo>
                  <a:cubicBezTo>
                    <a:pt x="327416" y="876615"/>
                    <a:pt x="331342" y="883866"/>
                    <a:pt x="335458" y="890768"/>
                  </a:cubicBezTo>
                  <a:cubicBezTo>
                    <a:pt x="338561" y="895986"/>
                    <a:pt x="342994" y="900355"/>
                    <a:pt x="347300" y="904642"/>
                  </a:cubicBezTo>
                  <a:cubicBezTo>
                    <a:pt x="350847" y="908245"/>
                    <a:pt x="355089" y="911209"/>
                    <a:pt x="359459" y="913881"/>
                  </a:cubicBezTo>
                  <a:cubicBezTo>
                    <a:pt x="361294" y="915015"/>
                    <a:pt x="363448" y="915788"/>
                    <a:pt x="365474" y="916490"/>
                  </a:cubicBezTo>
                  <a:cubicBezTo>
                    <a:pt x="367121" y="917073"/>
                    <a:pt x="368640" y="917630"/>
                    <a:pt x="370414" y="918048"/>
                  </a:cubicBezTo>
                  <a:cubicBezTo>
                    <a:pt x="372313" y="918542"/>
                    <a:pt x="374276" y="919023"/>
                    <a:pt x="376302" y="919448"/>
                  </a:cubicBezTo>
                  <a:cubicBezTo>
                    <a:pt x="380799" y="920366"/>
                    <a:pt x="385485" y="920777"/>
                    <a:pt x="390107" y="920942"/>
                  </a:cubicBezTo>
                  <a:cubicBezTo>
                    <a:pt x="390361" y="920942"/>
                    <a:pt x="390677" y="920942"/>
                    <a:pt x="390994" y="920942"/>
                  </a:cubicBezTo>
                  <a:cubicBezTo>
                    <a:pt x="397136" y="920942"/>
                    <a:pt x="403089" y="918770"/>
                    <a:pt x="408724" y="916136"/>
                  </a:cubicBezTo>
                  <a:cubicBezTo>
                    <a:pt x="408978" y="918833"/>
                    <a:pt x="409105" y="921569"/>
                    <a:pt x="409295" y="924254"/>
                  </a:cubicBezTo>
                  <a:cubicBezTo>
                    <a:pt x="409548" y="929959"/>
                    <a:pt x="409611" y="935506"/>
                    <a:pt x="409548" y="941225"/>
                  </a:cubicBezTo>
                  <a:cubicBezTo>
                    <a:pt x="409548" y="945942"/>
                    <a:pt x="409105" y="950673"/>
                    <a:pt x="408662" y="955397"/>
                  </a:cubicBezTo>
                  <a:cubicBezTo>
                    <a:pt x="407395" y="967637"/>
                    <a:pt x="405938" y="979833"/>
                    <a:pt x="404292" y="992099"/>
                  </a:cubicBezTo>
                  <a:cubicBezTo>
                    <a:pt x="402645" y="1004486"/>
                    <a:pt x="400999" y="1017043"/>
                    <a:pt x="398276" y="1029246"/>
                  </a:cubicBezTo>
                  <a:cubicBezTo>
                    <a:pt x="396883" y="1035787"/>
                    <a:pt x="395363" y="1042354"/>
                    <a:pt x="393653" y="1048876"/>
                  </a:cubicBezTo>
                  <a:cubicBezTo>
                    <a:pt x="391817" y="1055734"/>
                    <a:pt x="389854" y="1062510"/>
                    <a:pt x="387891" y="1069267"/>
                  </a:cubicBezTo>
                  <a:cubicBezTo>
                    <a:pt x="384471" y="1081032"/>
                    <a:pt x="380672" y="1092652"/>
                    <a:pt x="376619" y="1104209"/>
                  </a:cubicBezTo>
                  <a:cubicBezTo>
                    <a:pt x="375669" y="1106545"/>
                    <a:pt x="374719" y="1108781"/>
                    <a:pt x="373516" y="1110984"/>
                  </a:cubicBezTo>
                  <a:cubicBezTo>
                    <a:pt x="372123" y="1113923"/>
                    <a:pt x="370477" y="1116823"/>
                    <a:pt x="368894" y="1119641"/>
                  </a:cubicBezTo>
                  <a:cubicBezTo>
                    <a:pt x="367057" y="1122744"/>
                    <a:pt x="365284" y="1125771"/>
                    <a:pt x="363385" y="1128798"/>
                  </a:cubicBezTo>
                  <a:cubicBezTo>
                    <a:pt x="361611" y="1131761"/>
                    <a:pt x="359585" y="1134579"/>
                    <a:pt x="357685" y="1137479"/>
                  </a:cubicBezTo>
                  <a:cubicBezTo>
                    <a:pt x="356609" y="1138803"/>
                    <a:pt x="355596" y="1140215"/>
                    <a:pt x="354646" y="1141551"/>
                  </a:cubicBezTo>
                  <a:cubicBezTo>
                    <a:pt x="351606" y="1145781"/>
                    <a:pt x="348123" y="1149511"/>
                    <a:pt x="344197" y="1152968"/>
                  </a:cubicBezTo>
                  <a:cubicBezTo>
                    <a:pt x="338751" y="1157281"/>
                    <a:pt x="333115" y="1161359"/>
                    <a:pt x="326973" y="1164589"/>
                  </a:cubicBezTo>
                  <a:lnTo>
                    <a:pt x="326846" y="1164589"/>
                  </a:lnTo>
                  <a:cubicBezTo>
                    <a:pt x="328303" y="1162353"/>
                    <a:pt x="329632" y="1160017"/>
                    <a:pt x="330836" y="1157629"/>
                  </a:cubicBezTo>
                  <a:cubicBezTo>
                    <a:pt x="334002" y="1151417"/>
                    <a:pt x="336345" y="1144730"/>
                    <a:pt x="338751" y="1138182"/>
                  </a:cubicBezTo>
                  <a:lnTo>
                    <a:pt x="338751" y="1138182"/>
                  </a:lnTo>
                  <a:cubicBezTo>
                    <a:pt x="338751" y="1138265"/>
                    <a:pt x="338688" y="1138328"/>
                    <a:pt x="338688" y="1138410"/>
                  </a:cubicBezTo>
                  <a:lnTo>
                    <a:pt x="338688" y="1138410"/>
                  </a:lnTo>
                  <a:cubicBezTo>
                    <a:pt x="339954" y="1134927"/>
                    <a:pt x="341221" y="1131407"/>
                    <a:pt x="342424" y="1127822"/>
                  </a:cubicBezTo>
                  <a:cubicBezTo>
                    <a:pt x="343564" y="1124017"/>
                    <a:pt x="344387" y="1119996"/>
                    <a:pt x="345274" y="1116038"/>
                  </a:cubicBezTo>
                  <a:cubicBezTo>
                    <a:pt x="346097" y="1111624"/>
                    <a:pt x="346540" y="1107109"/>
                    <a:pt x="346983" y="1102594"/>
                  </a:cubicBezTo>
                  <a:cubicBezTo>
                    <a:pt x="347490" y="1097933"/>
                    <a:pt x="346223" y="1093089"/>
                    <a:pt x="345400" y="1088631"/>
                  </a:cubicBezTo>
                  <a:cubicBezTo>
                    <a:pt x="345020" y="1086599"/>
                    <a:pt x="344514" y="1084635"/>
                    <a:pt x="343944" y="1082647"/>
                  </a:cubicBezTo>
                  <a:cubicBezTo>
                    <a:pt x="342487" y="1076802"/>
                    <a:pt x="339954" y="1071293"/>
                    <a:pt x="337168" y="1065942"/>
                  </a:cubicBezTo>
                  <a:cubicBezTo>
                    <a:pt x="335332" y="1062510"/>
                    <a:pt x="333432" y="1058906"/>
                    <a:pt x="330963" y="1055880"/>
                  </a:cubicBezTo>
                  <a:cubicBezTo>
                    <a:pt x="329380" y="1053955"/>
                    <a:pt x="327923" y="1052131"/>
                    <a:pt x="326150" y="1050371"/>
                  </a:cubicBezTo>
                  <a:cubicBezTo>
                    <a:pt x="323427" y="1047489"/>
                    <a:pt x="319818" y="1045172"/>
                    <a:pt x="316144" y="1043386"/>
                  </a:cubicBezTo>
                  <a:cubicBezTo>
                    <a:pt x="313612" y="1042208"/>
                    <a:pt x="310762" y="1041359"/>
                    <a:pt x="307976" y="1040593"/>
                  </a:cubicBezTo>
                  <a:cubicBezTo>
                    <a:pt x="305443" y="1039865"/>
                    <a:pt x="302719" y="1039808"/>
                    <a:pt x="300124" y="1039580"/>
                  </a:cubicBezTo>
                  <a:cubicBezTo>
                    <a:pt x="299174" y="1039682"/>
                    <a:pt x="298350" y="1039808"/>
                    <a:pt x="297400" y="1039865"/>
                  </a:cubicBezTo>
                  <a:cubicBezTo>
                    <a:pt x="295691" y="1040099"/>
                    <a:pt x="293917" y="1040429"/>
                    <a:pt x="292145" y="1040942"/>
                  </a:cubicBezTo>
                  <a:cubicBezTo>
                    <a:pt x="290562" y="1041714"/>
                    <a:pt x="289042" y="1042411"/>
                    <a:pt x="287459" y="1043120"/>
                  </a:cubicBezTo>
                  <a:cubicBezTo>
                    <a:pt x="285812" y="1044241"/>
                    <a:pt x="284293" y="1045444"/>
                    <a:pt x="282773" y="1046767"/>
                  </a:cubicBezTo>
                  <a:cubicBezTo>
                    <a:pt x="275047" y="1053771"/>
                    <a:pt x="269158" y="1062573"/>
                    <a:pt x="263459" y="1071172"/>
                  </a:cubicBezTo>
                  <a:cubicBezTo>
                    <a:pt x="260102" y="1076371"/>
                    <a:pt x="256493" y="1081589"/>
                    <a:pt x="253517" y="1087016"/>
                  </a:cubicBezTo>
                  <a:cubicBezTo>
                    <a:pt x="250984" y="1091671"/>
                    <a:pt x="249274" y="1096869"/>
                    <a:pt x="247754" y="1101948"/>
                  </a:cubicBezTo>
                  <a:cubicBezTo>
                    <a:pt x="247247" y="1103652"/>
                    <a:pt x="246741" y="1105349"/>
                    <a:pt x="246361" y="1107027"/>
                  </a:cubicBezTo>
                  <a:cubicBezTo>
                    <a:pt x="245854" y="1109142"/>
                    <a:pt x="245538" y="1111187"/>
                    <a:pt x="245221" y="1113302"/>
                  </a:cubicBezTo>
                  <a:cubicBezTo>
                    <a:pt x="244841" y="1116323"/>
                    <a:pt x="244715" y="1119350"/>
                    <a:pt x="244778" y="1122395"/>
                  </a:cubicBezTo>
                  <a:cubicBezTo>
                    <a:pt x="245095" y="1124656"/>
                    <a:pt x="245411" y="1126911"/>
                    <a:pt x="245791" y="1129089"/>
                  </a:cubicBezTo>
                  <a:cubicBezTo>
                    <a:pt x="246045" y="1130146"/>
                    <a:pt x="246298" y="1131198"/>
                    <a:pt x="246614" y="1132255"/>
                  </a:cubicBezTo>
                  <a:cubicBezTo>
                    <a:pt x="248830" y="1140791"/>
                    <a:pt x="253137" y="1148656"/>
                    <a:pt x="258076" y="1155932"/>
                  </a:cubicBezTo>
                  <a:cubicBezTo>
                    <a:pt x="262635" y="1162835"/>
                    <a:pt x="267448" y="1169750"/>
                    <a:pt x="273654" y="1175385"/>
                  </a:cubicBezTo>
                  <a:cubicBezTo>
                    <a:pt x="275870" y="1177355"/>
                    <a:pt x="278150" y="1179115"/>
                    <a:pt x="280556" y="1180730"/>
                  </a:cubicBezTo>
                  <a:cubicBezTo>
                    <a:pt x="277897" y="1183421"/>
                    <a:pt x="275110" y="1186030"/>
                    <a:pt x="272261" y="1188557"/>
                  </a:cubicBezTo>
                  <a:cubicBezTo>
                    <a:pt x="269664" y="1190609"/>
                    <a:pt x="267068" y="1192578"/>
                    <a:pt x="264092" y="1194136"/>
                  </a:cubicBezTo>
                  <a:cubicBezTo>
                    <a:pt x="258076" y="1196536"/>
                    <a:pt x="251680" y="1197916"/>
                    <a:pt x="245221" y="1199062"/>
                  </a:cubicBezTo>
                  <a:cubicBezTo>
                    <a:pt x="238066" y="1200094"/>
                    <a:pt x="230847" y="1200570"/>
                    <a:pt x="223627" y="1200570"/>
                  </a:cubicBezTo>
                  <a:cubicBezTo>
                    <a:pt x="218625" y="1200570"/>
                    <a:pt x="213559" y="1200341"/>
                    <a:pt x="208493" y="1199905"/>
                  </a:cubicBezTo>
                  <a:cubicBezTo>
                    <a:pt x="202097" y="1199119"/>
                    <a:pt x="196018" y="1198005"/>
                    <a:pt x="189876" y="1195953"/>
                  </a:cubicBezTo>
                  <a:cubicBezTo>
                    <a:pt x="187470" y="1195104"/>
                    <a:pt x="185063" y="1194256"/>
                    <a:pt x="182657" y="1193338"/>
                  </a:cubicBezTo>
                  <a:cubicBezTo>
                    <a:pt x="178098" y="1191464"/>
                    <a:pt x="173601" y="1189405"/>
                    <a:pt x="169296" y="1186714"/>
                  </a:cubicBezTo>
                  <a:cubicBezTo>
                    <a:pt x="168029" y="1185865"/>
                    <a:pt x="166699" y="1184954"/>
                    <a:pt x="165369" y="1183979"/>
                  </a:cubicBezTo>
                  <a:lnTo>
                    <a:pt x="165369" y="1183979"/>
                  </a:lnTo>
                  <a:cubicBezTo>
                    <a:pt x="165369" y="1183979"/>
                    <a:pt x="165369" y="1183998"/>
                    <a:pt x="165369" y="1183998"/>
                  </a:cubicBezTo>
                  <a:lnTo>
                    <a:pt x="165369" y="1183998"/>
                  </a:lnTo>
                  <a:cubicBezTo>
                    <a:pt x="162013" y="1181471"/>
                    <a:pt x="158657" y="1178881"/>
                    <a:pt x="155364" y="1176152"/>
                  </a:cubicBezTo>
                  <a:cubicBezTo>
                    <a:pt x="152388" y="1173701"/>
                    <a:pt x="149285" y="1171155"/>
                    <a:pt x="146562" y="1168401"/>
                  </a:cubicBezTo>
                  <a:cubicBezTo>
                    <a:pt x="143459" y="1165234"/>
                    <a:pt x="140293" y="1162062"/>
                    <a:pt x="137316" y="1158750"/>
                  </a:cubicBezTo>
                  <a:cubicBezTo>
                    <a:pt x="134784" y="1155850"/>
                    <a:pt x="132188" y="1152968"/>
                    <a:pt x="129718" y="1150030"/>
                  </a:cubicBezTo>
                  <a:cubicBezTo>
                    <a:pt x="124209" y="1142900"/>
                    <a:pt x="118509" y="1135656"/>
                    <a:pt x="114330" y="1127620"/>
                  </a:cubicBezTo>
                  <a:cubicBezTo>
                    <a:pt x="111227" y="1119850"/>
                    <a:pt x="109517" y="1111814"/>
                    <a:pt x="107808" y="1103709"/>
                  </a:cubicBezTo>
                  <a:cubicBezTo>
                    <a:pt x="107111" y="1099073"/>
                    <a:pt x="106414" y="1094412"/>
                    <a:pt x="106035" y="1089689"/>
                  </a:cubicBezTo>
                  <a:cubicBezTo>
                    <a:pt x="105527" y="1082793"/>
                    <a:pt x="106035" y="1075865"/>
                    <a:pt x="106478" y="1068975"/>
                  </a:cubicBezTo>
                  <a:cubicBezTo>
                    <a:pt x="107174" y="1061934"/>
                    <a:pt x="107997" y="1054886"/>
                    <a:pt x="109011" y="1047901"/>
                  </a:cubicBezTo>
                  <a:cubicBezTo>
                    <a:pt x="110847" y="1047489"/>
                    <a:pt x="112621" y="1046995"/>
                    <a:pt x="114393" y="1046495"/>
                  </a:cubicBezTo>
                  <a:cubicBezTo>
                    <a:pt x="119206" y="1045083"/>
                    <a:pt x="123828" y="1043266"/>
                    <a:pt x="128388" y="1041423"/>
                  </a:cubicBezTo>
                  <a:cubicBezTo>
                    <a:pt x="135987" y="1038396"/>
                    <a:pt x="143206" y="1034875"/>
                    <a:pt x="149855" y="1030221"/>
                  </a:cubicBezTo>
                  <a:cubicBezTo>
                    <a:pt x="153084" y="1027979"/>
                    <a:pt x="156124" y="1025301"/>
                    <a:pt x="158910" y="1022552"/>
                  </a:cubicBezTo>
                  <a:cubicBezTo>
                    <a:pt x="164736" y="1016752"/>
                    <a:pt x="168282" y="1008823"/>
                    <a:pt x="168599" y="1000490"/>
                  </a:cubicBezTo>
                  <a:cubicBezTo>
                    <a:pt x="168726" y="995475"/>
                    <a:pt x="167839" y="990694"/>
                    <a:pt x="166193" y="985963"/>
                  </a:cubicBezTo>
                  <a:cubicBezTo>
                    <a:pt x="164863" y="982240"/>
                    <a:pt x="162013" y="979131"/>
                    <a:pt x="159164" y="976458"/>
                  </a:cubicBezTo>
                  <a:cubicBezTo>
                    <a:pt x="157137" y="974641"/>
                    <a:pt x="154857" y="973147"/>
                    <a:pt x="152641" y="971677"/>
                  </a:cubicBezTo>
                  <a:cubicBezTo>
                    <a:pt x="151185" y="970683"/>
                    <a:pt x="148715" y="970183"/>
                    <a:pt x="146942" y="969765"/>
                  </a:cubicBezTo>
                  <a:cubicBezTo>
                    <a:pt x="144852" y="969271"/>
                    <a:pt x="142509" y="969271"/>
                    <a:pt x="140356" y="969125"/>
                  </a:cubicBezTo>
                  <a:cubicBezTo>
                    <a:pt x="139786" y="969081"/>
                    <a:pt x="139216" y="969069"/>
                    <a:pt x="138520" y="969069"/>
                  </a:cubicBezTo>
                  <a:cubicBezTo>
                    <a:pt x="135417" y="969069"/>
                    <a:pt x="132378" y="969645"/>
                    <a:pt x="129274" y="970183"/>
                  </a:cubicBezTo>
                  <a:cubicBezTo>
                    <a:pt x="125728" y="970766"/>
                    <a:pt x="122309" y="972653"/>
                    <a:pt x="119206" y="974350"/>
                  </a:cubicBezTo>
                  <a:cubicBezTo>
                    <a:pt x="118446" y="974989"/>
                    <a:pt x="117686" y="975616"/>
                    <a:pt x="116990" y="976167"/>
                  </a:cubicBezTo>
                  <a:cubicBezTo>
                    <a:pt x="115723" y="977161"/>
                    <a:pt x="114583" y="978143"/>
                    <a:pt x="113443" y="979276"/>
                  </a:cubicBezTo>
                  <a:cubicBezTo>
                    <a:pt x="112494" y="980188"/>
                    <a:pt x="111544" y="981246"/>
                    <a:pt x="110721" y="982240"/>
                  </a:cubicBezTo>
                  <a:cubicBezTo>
                    <a:pt x="107618" y="985552"/>
                    <a:pt x="105085" y="989199"/>
                    <a:pt x="102805" y="993012"/>
                  </a:cubicBezTo>
                  <a:cubicBezTo>
                    <a:pt x="98942" y="999223"/>
                    <a:pt x="96282" y="1006063"/>
                    <a:pt x="93813" y="1012819"/>
                  </a:cubicBezTo>
                  <a:cubicBezTo>
                    <a:pt x="92230" y="1017043"/>
                    <a:pt x="91027" y="1021349"/>
                    <a:pt x="90013" y="1025636"/>
                  </a:cubicBezTo>
                  <a:lnTo>
                    <a:pt x="89317" y="1025636"/>
                  </a:lnTo>
                  <a:cubicBezTo>
                    <a:pt x="86847" y="1025490"/>
                    <a:pt x="84441" y="1025301"/>
                    <a:pt x="82034" y="1025142"/>
                  </a:cubicBezTo>
                  <a:cubicBezTo>
                    <a:pt x="79058" y="1024731"/>
                    <a:pt x="76146" y="1024167"/>
                    <a:pt x="73296" y="1023255"/>
                  </a:cubicBezTo>
                  <a:cubicBezTo>
                    <a:pt x="69939" y="1021697"/>
                    <a:pt x="66900" y="1019791"/>
                    <a:pt x="63734" y="1017683"/>
                  </a:cubicBezTo>
                  <a:cubicBezTo>
                    <a:pt x="59617" y="1014301"/>
                    <a:pt x="55881" y="1010413"/>
                    <a:pt x="52272" y="1006328"/>
                  </a:cubicBezTo>
                  <a:cubicBezTo>
                    <a:pt x="47460" y="1000427"/>
                    <a:pt x="42900" y="994151"/>
                    <a:pt x="39417" y="987439"/>
                  </a:cubicBezTo>
                  <a:cubicBezTo>
                    <a:pt x="36884" y="981822"/>
                    <a:pt x="34858" y="975965"/>
                    <a:pt x="32958" y="970126"/>
                  </a:cubicBezTo>
                  <a:cubicBezTo>
                    <a:pt x="30995" y="964199"/>
                    <a:pt x="29412" y="958145"/>
                    <a:pt x="28019" y="951996"/>
                  </a:cubicBezTo>
                  <a:cubicBezTo>
                    <a:pt x="26689" y="940940"/>
                    <a:pt x="26689" y="929744"/>
                    <a:pt x="26499" y="918542"/>
                  </a:cubicBezTo>
                  <a:cubicBezTo>
                    <a:pt x="26246" y="906339"/>
                    <a:pt x="26246" y="894225"/>
                    <a:pt x="27069" y="882042"/>
                  </a:cubicBezTo>
                  <a:cubicBezTo>
                    <a:pt x="29349" y="862532"/>
                    <a:pt x="34162" y="843344"/>
                    <a:pt x="40874" y="824955"/>
                  </a:cubicBezTo>
                  <a:cubicBezTo>
                    <a:pt x="43090" y="819402"/>
                    <a:pt x="45560" y="813911"/>
                    <a:pt x="48156" y="808402"/>
                  </a:cubicBezTo>
                  <a:cubicBezTo>
                    <a:pt x="50942" y="802620"/>
                    <a:pt x="54046" y="796902"/>
                    <a:pt x="57022" y="791209"/>
                  </a:cubicBezTo>
                  <a:cubicBezTo>
                    <a:pt x="62784" y="780558"/>
                    <a:pt x="68546" y="770059"/>
                    <a:pt x="75512" y="760054"/>
                  </a:cubicBezTo>
                  <a:cubicBezTo>
                    <a:pt x="82288" y="751100"/>
                    <a:pt x="89317" y="742367"/>
                    <a:pt x="96979" y="733989"/>
                  </a:cubicBezTo>
                  <a:cubicBezTo>
                    <a:pt x="101222" y="729354"/>
                    <a:pt x="105844" y="724896"/>
                    <a:pt x="110467" y="720596"/>
                  </a:cubicBezTo>
                  <a:cubicBezTo>
                    <a:pt x="114266" y="717152"/>
                    <a:pt x="118003" y="713612"/>
                    <a:pt x="121866" y="710313"/>
                  </a:cubicBezTo>
                  <a:cubicBezTo>
                    <a:pt x="128198" y="705240"/>
                    <a:pt x="134784" y="700434"/>
                    <a:pt x="141559" y="695799"/>
                  </a:cubicBezTo>
                  <a:cubicBezTo>
                    <a:pt x="143016" y="694741"/>
                    <a:pt x="144535" y="693747"/>
                    <a:pt x="146055" y="692835"/>
                  </a:cubicBezTo>
                  <a:cubicBezTo>
                    <a:pt x="154351" y="694329"/>
                    <a:pt x="162963" y="695235"/>
                    <a:pt x="171385" y="695362"/>
                  </a:cubicBezTo>
                  <a:cubicBezTo>
                    <a:pt x="173475" y="695406"/>
                    <a:pt x="175565" y="695425"/>
                    <a:pt x="177717" y="695425"/>
                  </a:cubicBezTo>
                  <a:cubicBezTo>
                    <a:pt x="184367" y="695425"/>
                    <a:pt x="190889" y="695197"/>
                    <a:pt x="197538" y="694450"/>
                  </a:cubicBezTo>
                  <a:cubicBezTo>
                    <a:pt x="207733" y="693253"/>
                    <a:pt x="218625" y="691296"/>
                    <a:pt x="226097" y="683742"/>
                  </a:cubicBezTo>
                  <a:cubicBezTo>
                    <a:pt x="228250" y="681627"/>
                    <a:pt x="229771" y="678454"/>
                    <a:pt x="230277" y="675497"/>
                  </a:cubicBezTo>
                  <a:cubicBezTo>
                    <a:pt x="230656" y="673445"/>
                    <a:pt x="230467" y="671767"/>
                    <a:pt x="230023" y="669741"/>
                  </a:cubicBezTo>
                  <a:cubicBezTo>
                    <a:pt x="229707" y="668246"/>
                    <a:pt x="228947" y="666980"/>
                    <a:pt x="228377" y="665701"/>
                  </a:cubicBezTo>
                  <a:cubicBezTo>
                    <a:pt x="227744" y="664231"/>
                    <a:pt x="225907" y="662883"/>
                    <a:pt x="224641" y="661971"/>
                  </a:cubicBezTo>
                  <a:cubicBezTo>
                    <a:pt x="222615" y="660502"/>
                    <a:pt x="220778" y="659583"/>
                    <a:pt x="218372" y="658596"/>
                  </a:cubicBezTo>
                  <a:cubicBezTo>
                    <a:pt x="214889" y="657247"/>
                    <a:pt x="211216" y="656690"/>
                    <a:pt x="207544" y="656113"/>
                  </a:cubicBezTo>
                  <a:cubicBezTo>
                    <a:pt x="203364" y="655486"/>
                    <a:pt x="199375" y="655011"/>
                    <a:pt x="195195" y="654720"/>
                  </a:cubicBezTo>
                  <a:cubicBezTo>
                    <a:pt x="194119" y="654619"/>
                    <a:pt x="192915" y="654575"/>
                    <a:pt x="191839" y="654575"/>
                  </a:cubicBezTo>
                  <a:cubicBezTo>
                    <a:pt x="187027" y="654575"/>
                    <a:pt x="182214" y="655385"/>
                    <a:pt x="177465" y="656398"/>
                  </a:cubicBezTo>
                  <a:cubicBezTo>
                    <a:pt x="172145" y="657538"/>
                    <a:pt x="166889" y="659508"/>
                    <a:pt x="161760" y="661186"/>
                  </a:cubicBezTo>
                  <a:cubicBezTo>
                    <a:pt x="158087" y="662465"/>
                    <a:pt x="154541" y="664143"/>
                    <a:pt x="150868" y="665637"/>
                  </a:cubicBezTo>
                  <a:cubicBezTo>
                    <a:pt x="148905" y="666486"/>
                    <a:pt x="146942" y="667341"/>
                    <a:pt x="144979" y="668183"/>
                  </a:cubicBezTo>
                  <a:cubicBezTo>
                    <a:pt x="141306" y="667252"/>
                    <a:pt x="137633" y="666195"/>
                    <a:pt x="134087" y="664935"/>
                  </a:cubicBezTo>
                  <a:cubicBezTo>
                    <a:pt x="131554" y="663870"/>
                    <a:pt x="129148" y="662610"/>
                    <a:pt x="126805" y="661122"/>
                  </a:cubicBezTo>
                  <a:cubicBezTo>
                    <a:pt x="121866" y="657038"/>
                    <a:pt x="117243" y="652669"/>
                    <a:pt x="112873" y="647888"/>
                  </a:cubicBezTo>
                  <a:cubicBezTo>
                    <a:pt x="112621" y="647533"/>
                    <a:pt x="112304" y="647178"/>
                    <a:pt x="112113" y="646805"/>
                  </a:cubicBezTo>
                  <a:cubicBezTo>
                    <a:pt x="110277" y="644633"/>
                    <a:pt x="108884" y="642315"/>
                    <a:pt x="107491" y="639915"/>
                  </a:cubicBezTo>
                  <a:cubicBezTo>
                    <a:pt x="106225" y="637882"/>
                    <a:pt x="105085" y="635831"/>
                    <a:pt x="104008" y="633627"/>
                  </a:cubicBezTo>
                  <a:cubicBezTo>
                    <a:pt x="102805" y="630486"/>
                    <a:pt x="102045" y="627022"/>
                    <a:pt x="101349" y="623647"/>
                  </a:cubicBezTo>
                  <a:cubicBezTo>
                    <a:pt x="100399" y="615675"/>
                    <a:pt x="100905" y="607841"/>
                    <a:pt x="101665" y="599888"/>
                  </a:cubicBezTo>
                  <a:cubicBezTo>
                    <a:pt x="102235" y="595949"/>
                    <a:pt x="102678" y="591934"/>
                    <a:pt x="103755" y="588141"/>
                  </a:cubicBezTo>
                  <a:cubicBezTo>
                    <a:pt x="104705" y="584829"/>
                    <a:pt x="105718" y="581638"/>
                    <a:pt x="106921" y="578472"/>
                  </a:cubicBezTo>
                  <a:cubicBezTo>
                    <a:pt x="109454" y="573127"/>
                    <a:pt x="112621" y="568257"/>
                    <a:pt x="116040" y="563451"/>
                  </a:cubicBezTo>
                  <a:cubicBezTo>
                    <a:pt x="118509" y="560139"/>
                    <a:pt x="120979" y="556909"/>
                    <a:pt x="123576" y="553794"/>
                  </a:cubicBezTo>
                  <a:cubicBezTo>
                    <a:pt x="126235" y="550653"/>
                    <a:pt x="129085" y="547601"/>
                    <a:pt x="131997" y="544580"/>
                  </a:cubicBezTo>
                  <a:cubicBezTo>
                    <a:pt x="137633" y="538507"/>
                    <a:pt x="144093" y="533163"/>
                    <a:pt x="150425" y="527888"/>
                  </a:cubicBezTo>
                  <a:cubicBezTo>
                    <a:pt x="153401" y="525482"/>
                    <a:pt x="156440" y="523227"/>
                    <a:pt x="159480" y="521049"/>
                  </a:cubicBezTo>
                  <a:cubicBezTo>
                    <a:pt x="163026" y="518503"/>
                    <a:pt x="166889" y="516268"/>
                    <a:pt x="170688" y="513988"/>
                  </a:cubicBezTo>
                  <a:cubicBezTo>
                    <a:pt x="177465" y="509923"/>
                    <a:pt x="184557" y="506237"/>
                    <a:pt x="191649" y="502736"/>
                  </a:cubicBezTo>
                  <a:cubicBezTo>
                    <a:pt x="197475" y="500247"/>
                    <a:pt x="203364" y="497790"/>
                    <a:pt x="209443" y="496023"/>
                  </a:cubicBezTo>
                  <a:cubicBezTo>
                    <a:pt x="209950" y="495877"/>
                    <a:pt x="210456" y="495669"/>
                    <a:pt x="211026" y="495542"/>
                  </a:cubicBezTo>
                  <a:cubicBezTo>
                    <a:pt x="213179" y="497081"/>
                    <a:pt x="215523" y="498404"/>
                    <a:pt x="217928" y="499772"/>
                  </a:cubicBezTo>
                  <a:cubicBezTo>
                    <a:pt x="224514" y="503293"/>
                    <a:pt x="231670" y="505535"/>
                    <a:pt x="238825" y="507726"/>
                  </a:cubicBezTo>
                  <a:cubicBezTo>
                    <a:pt x="246804" y="510252"/>
                    <a:pt x="255290" y="511462"/>
                    <a:pt x="263649" y="511867"/>
                  </a:cubicBezTo>
                  <a:cubicBezTo>
                    <a:pt x="264409" y="511937"/>
                    <a:pt x="265105" y="511956"/>
                    <a:pt x="265865" y="511956"/>
                  </a:cubicBezTo>
                  <a:cubicBezTo>
                    <a:pt x="268018" y="511956"/>
                    <a:pt x="270171" y="511727"/>
                    <a:pt x="272261" y="511316"/>
                  </a:cubicBezTo>
                  <a:cubicBezTo>
                    <a:pt x="275997" y="510544"/>
                    <a:pt x="279986" y="508992"/>
                    <a:pt x="282710" y="506111"/>
                  </a:cubicBezTo>
                  <a:cubicBezTo>
                    <a:pt x="283722" y="504908"/>
                    <a:pt x="284609" y="503704"/>
                    <a:pt x="285369" y="502381"/>
                  </a:cubicBezTo>
                  <a:cubicBezTo>
                    <a:pt x="286509" y="500393"/>
                    <a:pt x="286509" y="498512"/>
                    <a:pt x="286319" y="496296"/>
                  </a:cubicBezTo>
                  <a:cubicBezTo>
                    <a:pt x="285812" y="491648"/>
                    <a:pt x="282519" y="487576"/>
                    <a:pt x="279290" y="484403"/>
                  </a:cubicBezTo>
                  <a:cubicBezTo>
                    <a:pt x="276693" y="481794"/>
                    <a:pt x="273084" y="479907"/>
                    <a:pt x="269664" y="478413"/>
                  </a:cubicBezTo>
                  <a:cubicBezTo>
                    <a:pt x="267702" y="477570"/>
                    <a:pt x="265612" y="476659"/>
                    <a:pt x="263586" y="475931"/>
                  </a:cubicBezTo>
                  <a:cubicBezTo>
                    <a:pt x="257443" y="473986"/>
                    <a:pt x="251364" y="473258"/>
                    <a:pt x="244968" y="472619"/>
                  </a:cubicBezTo>
                  <a:cubicBezTo>
                    <a:pt x="240345" y="472137"/>
                    <a:pt x="235659" y="471688"/>
                    <a:pt x="230910" y="471688"/>
                  </a:cubicBezTo>
                  <a:cubicBezTo>
                    <a:pt x="229707" y="471688"/>
                    <a:pt x="228440" y="471706"/>
                    <a:pt x="227237" y="471789"/>
                  </a:cubicBezTo>
                  <a:cubicBezTo>
                    <a:pt x="224578" y="471935"/>
                    <a:pt x="221855" y="472200"/>
                    <a:pt x="219195" y="472619"/>
                  </a:cubicBezTo>
                  <a:cubicBezTo>
                    <a:pt x="217928" y="471441"/>
                    <a:pt x="216725" y="470174"/>
                    <a:pt x="215523" y="468825"/>
                  </a:cubicBezTo>
                  <a:cubicBezTo>
                    <a:pt x="212546" y="464950"/>
                    <a:pt x="210076" y="460789"/>
                    <a:pt x="207796" y="456420"/>
                  </a:cubicBezTo>
                  <a:cubicBezTo>
                    <a:pt x="206150" y="452545"/>
                    <a:pt x="204757" y="448751"/>
                    <a:pt x="203807" y="444591"/>
                  </a:cubicBezTo>
                  <a:cubicBezTo>
                    <a:pt x="203364" y="440659"/>
                    <a:pt x="203174" y="436783"/>
                    <a:pt x="203364" y="432826"/>
                  </a:cubicBezTo>
                  <a:cubicBezTo>
                    <a:pt x="203807" y="429862"/>
                    <a:pt x="204377" y="426962"/>
                    <a:pt x="205263" y="424169"/>
                  </a:cubicBezTo>
                  <a:cubicBezTo>
                    <a:pt x="205961" y="422529"/>
                    <a:pt x="206846" y="420977"/>
                    <a:pt x="207796" y="419508"/>
                  </a:cubicBezTo>
                  <a:cubicBezTo>
                    <a:pt x="213306" y="412378"/>
                    <a:pt x="220209" y="406331"/>
                    <a:pt x="227111" y="400492"/>
                  </a:cubicBezTo>
                  <a:cubicBezTo>
                    <a:pt x="230467" y="398086"/>
                    <a:pt x="233886" y="395686"/>
                    <a:pt x="237496" y="393507"/>
                  </a:cubicBezTo>
                  <a:cubicBezTo>
                    <a:pt x="240852" y="391456"/>
                    <a:pt x="244461" y="389702"/>
                    <a:pt x="248007" y="387998"/>
                  </a:cubicBezTo>
                  <a:cubicBezTo>
                    <a:pt x="250604" y="386884"/>
                    <a:pt x="253264" y="385763"/>
                    <a:pt x="255860" y="384687"/>
                  </a:cubicBezTo>
                  <a:cubicBezTo>
                    <a:pt x="259850" y="383148"/>
                    <a:pt x="263965" y="382236"/>
                    <a:pt x="267955" y="381248"/>
                  </a:cubicBezTo>
                  <a:cubicBezTo>
                    <a:pt x="272198" y="380247"/>
                    <a:pt x="276441" y="379487"/>
                    <a:pt x="280556" y="378632"/>
                  </a:cubicBezTo>
                  <a:cubicBezTo>
                    <a:pt x="286509" y="377847"/>
                    <a:pt x="292272" y="377163"/>
                    <a:pt x="298224" y="376872"/>
                  </a:cubicBezTo>
                  <a:cubicBezTo>
                    <a:pt x="299174" y="376834"/>
                    <a:pt x="300124" y="376815"/>
                    <a:pt x="301073" y="376815"/>
                  </a:cubicBezTo>
                  <a:cubicBezTo>
                    <a:pt x="305949" y="376815"/>
                    <a:pt x="310698" y="377227"/>
                    <a:pt x="315511" y="377575"/>
                  </a:cubicBezTo>
                  <a:cubicBezTo>
                    <a:pt x="324883" y="378759"/>
                    <a:pt x="334382" y="380127"/>
                    <a:pt x="343628" y="382451"/>
                  </a:cubicBezTo>
                  <a:cubicBezTo>
                    <a:pt x="352999" y="384762"/>
                    <a:pt x="361991" y="387378"/>
                    <a:pt x="370983" y="390544"/>
                  </a:cubicBezTo>
                  <a:cubicBezTo>
                    <a:pt x="378329" y="393710"/>
                    <a:pt x="385485" y="397237"/>
                    <a:pt x="392450" y="401049"/>
                  </a:cubicBezTo>
                  <a:cubicBezTo>
                    <a:pt x="398973" y="404652"/>
                    <a:pt x="405115" y="408711"/>
                    <a:pt x="411131" y="413018"/>
                  </a:cubicBezTo>
                  <a:cubicBezTo>
                    <a:pt x="411765" y="413436"/>
                    <a:pt x="412271" y="413784"/>
                    <a:pt x="412777" y="414221"/>
                  </a:cubicBezTo>
                  <a:cubicBezTo>
                    <a:pt x="412461" y="422054"/>
                    <a:pt x="412081" y="429862"/>
                    <a:pt x="412967" y="437695"/>
                  </a:cubicBezTo>
                  <a:cubicBezTo>
                    <a:pt x="413727" y="443451"/>
                    <a:pt x="415184" y="448606"/>
                    <a:pt x="417970" y="453685"/>
                  </a:cubicBezTo>
                  <a:cubicBezTo>
                    <a:pt x="418983" y="455508"/>
                    <a:pt x="420566" y="457060"/>
                    <a:pt x="422086" y="458409"/>
                  </a:cubicBezTo>
                  <a:cubicBezTo>
                    <a:pt x="423543" y="459732"/>
                    <a:pt x="425379" y="460789"/>
                    <a:pt x="427152" y="461638"/>
                  </a:cubicBezTo>
                  <a:cubicBezTo>
                    <a:pt x="428925" y="462493"/>
                    <a:pt x="431268" y="463335"/>
                    <a:pt x="433421" y="463335"/>
                  </a:cubicBezTo>
                  <a:cubicBezTo>
                    <a:pt x="433611" y="463335"/>
                    <a:pt x="433738" y="463335"/>
                    <a:pt x="433928" y="463316"/>
                  </a:cubicBezTo>
                  <a:cubicBezTo>
                    <a:pt x="435321" y="463253"/>
                    <a:pt x="436651" y="463133"/>
                    <a:pt x="438044" y="462778"/>
                  </a:cubicBezTo>
                  <a:cubicBezTo>
                    <a:pt x="439247" y="462221"/>
                    <a:pt x="440450" y="461638"/>
                    <a:pt x="441653" y="461081"/>
                  </a:cubicBezTo>
                  <a:cubicBezTo>
                    <a:pt x="443490" y="460226"/>
                    <a:pt x="445136" y="458054"/>
                    <a:pt x="446086" y="456502"/>
                  </a:cubicBezTo>
                  <a:cubicBezTo>
                    <a:pt x="447099" y="455027"/>
                    <a:pt x="447986" y="453393"/>
                    <a:pt x="448492" y="451633"/>
                  </a:cubicBezTo>
                  <a:cubicBezTo>
                    <a:pt x="449506" y="447903"/>
                    <a:pt x="449632" y="444161"/>
                    <a:pt x="449189" y="440367"/>
                  </a:cubicBezTo>
                  <a:cubicBezTo>
                    <a:pt x="448682" y="435789"/>
                    <a:pt x="447416" y="431185"/>
                    <a:pt x="445643" y="426898"/>
                  </a:cubicBezTo>
                  <a:cubicBezTo>
                    <a:pt x="444060" y="423086"/>
                    <a:pt x="442350" y="419293"/>
                    <a:pt x="440324" y="415779"/>
                  </a:cubicBezTo>
                  <a:cubicBezTo>
                    <a:pt x="439247" y="413949"/>
                    <a:pt x="438044" y="412175"/>
                    <a:pt x="436777" y="410415"/>
                  </a:cubicBezTo>
                  <a:cubicBezTo>
                    <a:pt x="436904" y="407382"/>
                    <a:pt x="437031" y="404361"/>
                    <a:pt x="437284" y="401341"/>
                  </a:cubicBezTo>
                  <a:cubicBezTo>
                    <a:pt x="438044" y="394419"/>
                    <a:pt x="438867" y="387580"/>
                    <a:pt x="440513" y="380868"/>
                  </a:cubicBezTo>
                  <a:cubicBezTo>
                    <a:pt x="441970" y="374345"/>
                    <a:pt x="444503" y="367988"/>
                    <a:pt x="446909" y="361712"/>
                  </a:cubicBezTo>
                  <a:cubicBezTo>
                    <a:pt x="450139" y="353607"/>
                    <a:pt x="453241" y="345368"/>
                    <a:pt x="457104" y="337497"/>
                  </a:cubicBezTo>
                  <a:cubicBezTo>
                    <a:pt x="461030" y="329582"/>
                    <a:pt x="465716" y="321983"/>
                    <a:pt x="470276" y="314441"/>
                  </a:cubicBezTo>
                  <a:cubicBezTo>
                    <a:pt x="475405" y="305987"/>
                    <a:pt x="480598" y="297679"/>
                    <a:pt x="485790" y="289295"/>
                  </a:cubicBezTo>
                  <a:cubicBezTo>
                    <a:pt x="490476" y="281671"/>
                    <a:pt x="495352" y="274274"/>
                    <a:pt x="500482" y="266941"/>
                  </a:cubicBezTo>
                  <a:cubicBezTo>
                    <a:pt x="503774" y="262654"/>
                    <a:pt x="507131" y="258367"/>
                    <a:pt x="510487" y="254143"/>
                  </a:cubicBezTo>
                  <a:cubicBezTo>
                    <a:pt x="513843" y="249977"/>
                    <a:pt x="517326" y="245937"/>
                    <a:pt x="520872" y="241941"/>
                  </a:cubicBezTo>
                  <a:cubicBezTo>
                    <a:pt x="524735" y="237483"/>
                    <a:pt x="528598" y="232993"/>
                    <a:pt x="532650" y="228681"/>
                  </a:cubicBezTo>
                  <a:cubicBezTo>
                    <a:pt x="536830" y="224185"/>
                    <a:pt x="541136" y="219733"/>
                    <a:pt x="545505" y="215446"/>
                  </a:cubicBezTo>
                  <a:cubicBezTo>
                    <a:pt x="549368" y="211634"/>
                    <a:pt x="553484" y="208049"/>
                    <a:pt x="557347" y="204301"/>
                  </a:cubicBezTo>
                  <a:cubicBezTo>
                    <a:pt x="561779" y="200077"/>
                    <a:pt x="566212" y="195910"/>
                    <a:pt x="570708" y="191680"/>
                  </a:cubicBezTo>
                  <a:cubicBezTo>
                    <a:pt x="578687" y="184145"/>
                    <a:pt x="586730" y="176457"/>
                    <a:pt x="595025" y="169105"/>
                  </a:cubicBezTo>
                  <a:lnTo>
                    <a:pt x="595025" y="169105"/>
                  </a:lnTo>
                  <a:cubicBezTo>
                    <a:pt x="599204" y="165667"/>
                    <a:pt x="603321" y="162165"/>
                    <a:pt x="607816" y="159055"/>
                  </a:cubicBezTo>
                  <a:cubicBezTo>
                    <a:pt x="613389" y="155041"/>
                    <a:pt x="619215" y="151254"/>
                    <a:pt x="624977" y="147436"/>
                  </a:cubicBezTo>
                  <a:cubicBezTo>
                    <a:pt x="635426" y="140666"/>
                    <a:pt x="645938" y="133707"/>
                    <a:pt x="657083" y="128274"/>
                  </a:cubicBezTo>
                  <a:cubicBezTo>
                    <a:pt x="665251" y="124898"/>
                    <a:pt x="673484" y="121998"/>
                    <a:pt x="682096" y="120010"/>
                  </a:cubicBezTo>
                  <a:cubicBezTo>
                    <a:pt x="685768" y="119541"/>
                    <a:pt x="689315" y="119351"/>
                    <a:pt x="692924" y="119351"/>
                  </a:cubicBezTo>
                  <a:cubicBezTo>
                    <a:pt x="696597" y="119351"/>
                    <a:pt x="700270" y="119541"/>
                    <a:pt x="703880" y="119820"/>
                  </a:cubicBezTo>
                  <a:cubicBezTo>
                    <a:pt x="707046" y="120181"/>
                    <a:pt x="710149" y="120529"/>
                    <a:pt x="713315" y="121150"/>
                  </a:cubicBezTo>
                  <a:cubicBezTo>
                    <a:pt x="715214" y="121504"/>
                    <a:pt x="717114" y="122068"/>
                    <a:pt x="718887" y="122765"/>
                  </a:cubicBezTo>
                  <a:cubicBezTo>
                    <a:pt x="720787" y="123556"/>
                    <a:pt x="722623" y="124468"/>
                    <a:pt x="724460" y="125437"/>
                  </a:cubicBezTo>
                  <a:cubicBezTo>
                    <a:pt x="725599" y="126108"/>
                    <a:pt x="726866" y="126868"/>
                    <a:pt x="728006" y="127634"/>
                  </a:cubicBezTo>
                  <a:cubicBezTo>
                    <a:pt x="730159" y="129306"/>
                    <a:pt x="732185" y="131016"/>
                    <a:pt x="734211" y="132706"/>
                  </a:cubicBezTo>
                  <a:cubicBezTo>
                    <a:pt x="737631" y="135670"/>
                    <a:pt x="740480" y="139134"/>
                    <a:pt x="743457" y="142591"/>
                  </a:cubicBezTo>
                  <a:cubicBezTo>
                    <a:pt x="744217" y="143421"/>
                    <a:pt x="745040" y="144326"/>
                    <a:pt x="745674" y="145238"/>
                  </a:cubicBezTo>
                  <a:cubicBezTo>
                    <a:pt x="746370" y="146093"/>
                    <a:pt x="747130" y="146999"/>
                    <a:pt x="747763" y="147910"/>
                  </a:cubicBezTo>
                  <a:cubicBezTo>
                    <a:pt x="743900" y="154072"/>
                    <a:pt x="740417" y="160468"/>
                    <a:pt x="736681" y="166680"/>
                  </a:cubicBezTo>
                  <a:cubicBezTo>
                    <a:pt x="734719" y="170061"/>
                    <a:pt x="732692" y="173519"/>
                    <a:pt x="730918" y="177040"/>
                  </a:cubicBezTo>
                  <a:cubicBezTo>
                    <a:pt x="728956" y="181181"/>
                    <a:pt x="727373" y="185550"/>
                    <a:pt x="725790" y="189863"/>
                  </a:cubicBezTo>
                  <a:cubicBezTo>
                    <a:pt x="723003" y="197551"/>
                    <a:pt x="720534" y="205504"/>
                    <a:pt x="718697" y="213540"/>
                  </a:cubicBezTo>
                  <a:cubicBezTo>
                    <a:pt x="717874" y="217187"/>
                    <a:pt x="717241" y="220993"/>
                    <a:pt x="716734" y="224812"/>
                  </a:cubicBezTo>
                  <a:cubicBezTo>
                    <a:pt x="716037" y="229174"/>
                    <a:pt x="715658" y="233835"/>
                    <a:pt x="715974" y="238268"/>
                  </a:cubicBezTo>
                  <a:cubicBezTo>
                    <a:pt x="716228" y="240503"/>
                    <a:pt x="716481" y="242916"/>
                    <a:pt x="716987" y="245170"/>
                  </a:cubicBezTo>
                  <a:cubicBezTo>
                    <a:pt x="717620" y="247361"/>
                    <a:pt x="718128" y="249394"/>
                    <a:pt x="719267" y="251446"/>
                  </a:cubicBezTo>
                  <a:cubicBezTo>
                    <a:pt x="720471" y="253478"/>
                    <a:pt x="721927" y="255112"/>
                    <a:pt x="723447" y="256936"/>
                  </a:cubicBezTo>
                  <a:cubicBezTo>
                    <a:pt x="724903" y="258557"/>
                    <a:pt x="727056" y="259691"/>
                    <a:pt x="728892" y="260748"/>
                  </a:cubicBezTo>
                  <a:cubicBezTo>
                    <a:pt x="729462" y="260957"/>
                    <a:pt x="730095" y="261229"/>
                    <a:pt x="730602" y="261451"/>
                  </a:cubicBezTo>
                  <a:cubicBezTo>
                    <a:pt x="732059" y="262160"/>
                    <a:pt x="733515" y="262591"/>
                    <a:pt x="735098" y="262711"/>
                  </a:cubicBezTo>
                  <a:cubicBezTo>
                    <a:pt x="735921" y="262857"/>
                    <a:pt x="736681" y="262920"/>
                    <a:pt x="737568" y="262920"/>
                  </a:cubicBezTo>
                  <a:cubicBezTo>
                    <a:pt x="742887" y="262920"/>
                    <a:pt x="748080" y="260374"/>
                    <a:pt x="752322" y="257512"/>
                  </a:cubicBezTo>
                  <a:cubicBezTo>
                    <a:pt x="756185" y="254827"/>
                    <a:pt x="758845" y="251009"/>
                    <a:pt x="761314" y="247140"/>
                  </a:cubicBezTo>
                  <a:cubicBezTo>
                    <a:pt x="764290" y="242783"/>
                    <a:pt x="765937" y="237483"/>
                    <a:pt x="767710" y="232638"/>
                  </a:cubicBezTo>
                  <a:cubicBezTo>
                    <a:pt x="769990" y="225800"/>
                    <a:pt x="771383" y="218884"/>
                    <a:pt x="772776" y="211862"/>
                  </a:cubicBezTo>
                  <a:cubicBezTo>
                    <a:pt x="774612" y="202686"/>
                    <a:pt x="775436" y="193238"/>
                    <a:pt x="776386" y="183853"/>
                  </a:cubicBezTo>
                  <a:cubicBezTo>
                    <a:pt x="776639" y="180060"/>
                    <a:pt x="776955" y="176254"/>
                    <a:pt x="777146" y="172379"/>
                  </a:cubicBezTo>
                  <a:cubicBezTo>
                    <a:pt x="777526" y="166680"/>
                    <a:pt x="776955" y="160898"/>
                    <a:pt x="775879" y="155262"/>
                  </a:cubicBezTo>
                  <a:cubicBezTo>
                    <a:pt x="775499" y="153508"/>
                    <a:pt x="774993" y="151729"/>
                    <a:pt x="774486" y="149962"/>
                  </a:cubicBezTo>
                  <a:cubicBezTo>
                    <a:pt x="782781" y="139691"/>
                    <a:pt x="791900" y="130034"/>
                    <a:pt x="801209" y="120529"/>
                  </a:cubicBezTo>
                  <a:cubicBezTo>
                    <a:pt x="810644" y="110796"/>
                    <a:pt x="820396" y="101487"/>
                    <a:pt x="830401" y="92394"/>
                  </a:cubicBezTo>
                  <a:cubicBezTo>
                    <a:pt x="840723" y="84010"/>
                    <a:pt x="851235" y="75784"/>
                    <a:pt x="862443" y="68597"/>
                  </a:cubicBezTo>
                  <a:cubicBezTo>
                    <a:pt x="868712" y="64500"/>
                    <a:pt x="875298" y="60916"/>
                    <a:pt x="881884" y="57369"/>
                  </a:cubicBezTo>
                  <a:cubicBezTo>
                    <a:pt x="887646" y="54285"/>
                    <a:pt x="893409" y="51258"/>
                    <a:pt x="899298" y="48232"/>
                  </a:cubicBezTo>
                  <a:cubicBezTo>
                    <a:pt x="908543" y="44078"/>
                    <a:pt x="917979" y="40056"/>
                    <a:pt x="927604" y="36738"/>
                  </a:cubicBezTo>
                  <a:cubicBezTo>
                    <a:pt x="930770" y="35681"/>
                    <a:pt x="933937" y="34547"/>
                    <a:pt x="937230" y="33503"/>
                  </a:cubicBezTo>
                  <a:cubicBezTo>
                    <a:pt x="939446" y="32717"/>
                    <a:pt x="941915" y="32166"/>
                    <a:pt x="944322" y="31514"/>
                  </a:cubicBezTo>
                  <a:cubicBezTo>
                    <a:pt x="946475" y="30900"/>
                    <a:pt x="948627" y="30254"/>
                    <a:pt x="950844" y="29760"/>
                  </a:cubicBezTo>
                  <a:cubicBezTo>
                    <a:pt x="953820" y="29203"/>
                    <a:pt x="956797" y="28639"/>
                    <a:pt x="959773" y="28000"/>
                  </a:cubicBezTo>
                  <a:cubicBezTo>
                    <a:pt x="962749" y="27588"/>
                    <a:pt x="965535" y="27227"/>
                    <a:pt x="968511" y="26796"/>
                  </a:cubicBezTo>
                  <a:cubicBezTo>
                    <a:pt x="972754" y="26169"/>
                    <a:pt x="977250" y="25923"/>
                    <a:pt x="981683" y="25923"/>
                  </a:cubicBezTo>
                  <a:close/>
                  <a:moveTo>
                    <a:pt x="983203" y="-547"/>
                  </a:moveTo>
                  <a:cubicBezTo>
                    <a:pt x="966928" y="-547"/>
                    <a:pt x="950527" y="2417"/>
                    <a:pt x="935013" y="6868"/>
                  </a:cubicBezTo>
                  <a:cubicBezTo>
                    <a:pt x="926908" y="9186"/>
                    <a:pt x="919055" y="12067"/>
                    <a:pt x="911329" y="15259"/>
                  </a:cubicBezTo>
                  <a:cubicBezTo>
                    <a:pt x="907150" y="16854"/>
                    <a:pt x="903224" y="18552"/>
                    <a:pt x="899235" y="20394"/>
                  </a:cubicBezTo>
                  <a:cubicBezTo>
                    <a:pt x="894738" y="22275"/>
                    <a:pt x="890243" y="24270"/>
                    <a:pt x="886000" y="26530"/>
                  </a:cubicBezTo>
                  <a:cubicBezTo>
                    <a:pt x="878147" y="30672"/>
                    <a:pt x="870359" y="35041"/>
                    <a:pt x="862570" y="39347"/>
                  </a:cubicBezTo>
                  <a:cubicBezTo>
                    <a:pt x="855541" y="43280"/>
                    <a:pt x="848766" y="47510"/>
                    <a:pt x="842370" y="52316"/>
                  </a:cubicBezTo>
                  <a:cubicBezTo>
                    <a:pt x="835151" y="57597"/>
                    <a:pt x="828058" y="63088"/>
                    <a:pt x="821156" y="68717"/>
                  </a:cubicBezTo>
                  <a:cubicBezTo>
                    <a:pt x="813937" y="74644"/>
                    <a:pt x="807034" y="81046"/>
                    <a:pt x="800322" y="87467"/>
                  </a:cubicBezTo>
                  <a:cubicBezTo>
                    <a:pt x="788291" y="98885"/>
                    <a:pt x="777082" y="111233"/>
                    <a:pt x="766064" y="123613"/>
                  </a:cubicBezTo>
                  <a:cubicBezTo>
                    <a:pt x="764607" y="125253"/>
                    <a:pt x="763151" y="126925"/>
                    <a:pt x="761757" y="128635"/>
                  </a:cubicBezTo>
                  <a:cubicBezTo>
                    <a:pt x="759605" y="125728"/>
                    <a:pt x="757325" y="122910"/>
                    <a:pt x="754919" y="120181"/>
                  </a:cubicBezTo>
                  <a:cubicBezTo>
                    <a:pt x="751626" y="116362"/>
                    <a:pt x="747826" y="113114"/>
                    <a:pt x="744090" y="109884"/>
                  </a:cubicBezTo>
                  <a:cubicBezTo>
                    <a:pt x="740544" y="107003"/>
                    <a:pt x="736681" y="104375"/>
                    <a:pt x="732692" y="102260"/>
                  </a:cubicBezTo>
                  <a:cubicBezTo>
                    <a:pt x="728892" y="100291"/>
                    <a:pt x="724903" y="98815"/>
                    <a:pt x="720850" y="97618"/>
                  </a:cubicBezTo>
                  <a:cubicBezTo>
                    <a:pt x="717430" y="96624"/>
                    <a:pt x="713885" y="96270"/>
                    <a:pt x="710401" y="95864"/>
                  </a:cubicBezTo>
                  <a:cubicBezTo>
                    <a:pt x="707235" y="95503"/>
                    <a:pt x="704132" y="95155"/>
                    <a:pt x="700966" y="94946"/>
                  </a:cubicBezTo>
                  <a:cubicBezTo>
                    <a:pt x="697737" y="94655"/>
                    <a:pt x="694444" y="94471"/>
                    <a:pt x="691151" y="94471"/>
                  </a:cubicBezTo>
                  <a:cubicBezTo>
                    <a:pt x="685642" y="94471"/>
                    <a:pt x="680259" y="94946"/>
                    <a:pt x="674877" y="96143"/>
                  </a:cubicBezTo>
                  <a:cubicBezTo>
                    <a:pt x="666898" y="97827"/>
                    <a:pt x="659046" y="100436"/>
                    <a:pt x="651637" y="103520"/>
                  </a:cubicBezTo>
                  <a:cubicBezTo>
                    <a:pt x="635109" y="110296"/>
                    <a:pt x="620481" y="120529"/>
                    <a:pt x="605727" y="130249"/>
                  </a:cubicBezTo>
                  <a:cubicBezTo>
                    <a:pt x="602687" y="132269"/>
                    <a:pt x="599584" y="134328"/>
                    <a:pt x="596544" y="136436"/>
                  </a:cubicBezTo>
                  <a:cubicBezTo>
                    <a:pt x="593062" y="138982"/>
                    <a:pt x="589642" y="141654"/>
                    <a:pt x="586223" y="144326"/>
                  </a:cubicBezTo>
                  <a:cubicBezTo>
                    <a:pt x="579130" y="149905"/>
                    <a:pt x="572418" y="156035"/>
                    <a:pt x="565896" y="162101"/>
                  </a:cubicBezTo>
                  <a:cubicBezTo>
                    <a:pt x="559943" y="167535"/>
                    <a:pt x="554308" y="173170"/>
                    <a:pt x="548608" y="178655"/>
                  </a:cubicBezTo>
                  <a:cubicBezTo>
                    <a:pt x="542086" y="184930"/>
                    <a:pt x="535627" y="191212"/>
                    <a:pt x="529231" y="197487"/>
                  </a:cubicBezTo>
                  <a:cubicBezTo>
                    <a:pt x="517073" y="209228"/>
                    <a:pt x="506371" y="222260"/>
                    <a:pt x="495352" y="235102"/>
                  </a:cubicBezTo>
                  <a:cubicBezTo>
                    <a:pt x="489400" y="242061"/>
                    <a:pt x="483828" y="249685"/>
                    <a:pt x="478508" y="257227"/>
                  </a:cubicBezTo>
                  <a:cubicBezTo>
                    <a:pt x="473759" y="264060"/>
                    <a:pt x="469326" y="271038"/>
                    <a:pt x="465020" y="278086"/>
                  </a:cubicBezTo>
                  <a:cubicBezTo>
                    <a:pt x="460714" y="285064"/>
                    <a:pt x="456281" y="292024"/>
                    <a:pt x="452039" y="299091"/>
                  </a:cubicBezTo>
                  <a:cubicBezTo>
                    <a:pt x="447922" y="305987"/>
                    <a:pt x="443616" y="312800"/>
                    <a:pt x="439753" y="319931"/>
                  </a:cubicBezTo>
                  <a:cubicBezTo>
                    <a:pt x="438107" y="322894"/>
                    <a:pt x="436460" y="325858"/>
                    <a:pt x="435131" y="328955"/>
                  </a:cubicBezTo>
                  <a:cubicBezTo>
                    <a:pt x="433294" y="333039"/>
                    <a:pt x="431648" y="337206"/>
                    <a:pt x="430002" y="341284"/>
                  </a:cubicBezTo>
                  <a:cubicBezTo>
                    <a:pt x="426709" y="349263"/>
                    <a:pt x="423479" y="357216"/>
                    <a:pt x="420629" y="365316"/>
                  </a:cubicBezTo>
                  <a:cubicBezTo>
                    <a:pt x="419490" y="368627"/>
                    <a:pt x="418350" y="372009"/>
                    <a:pt x="417590" y="375378"/>
                  </a:cubicBezTo>
                  <a:cubicBezTo>
                    <a:pt x="416450" y="379690"/>
                    <a:pt x="415880" y="383996"/>
                    <a:pt x="415247" y="388353"/>
                  </a:cubicBezTo>
                  <a:cubicBezTo>
                    <a:pt x="414994" y="389487"/>
                    <a:pt x="414867" y="390614"/>
                    <a:pt x="414741" y="391811"/>
                  </a:cubicBezTo>
                  <a:cubicBezTo>
                    <a:pt x="412271" y="389987"/>
                    <a:pt x="409674" y="388220"/>
                    <a:pt x="407079" y="386523"/>
                  </a:cubicBezTo>
                  <a:cubicBezTo>
                    <a:pt x="400239" y="382071"/>
                    <a:pt x="393083" y="378012"/>
                    <a:pt x="385738" y="374409"/>
                  </a:cubicBezTo>
                  <a:cubicBezTo>
                    <a:pt x="381685" y="372357"/>
                    <a:pt x="377633" y="370540"/>
                    <a:pt x="373263" y="368976"/>
                  </a:cubicBezTo>
                  <a:cubicBezTo>
                    <a:pt x="368894" y="367507"/>
                    <a:pt x="364524" y="365961"/>
                    <a:pt x="359965" y="364543"/>
                  </a:cubicBezTo>
                  <a:cubicBezTo>
                    <a:pt x="352682" y="362206"/>
                    <a:pt x="345020" y="360325"/>
                    <a:pt x="337422" y="358831"/>
                  </a:cubicBezTo>
                  <a:cubicBezTo>
                    <a:pt x="333115" y="357982"/>
                    <a:pt x="328999" y="357216"/>
                    <a:pt x="324757" y="356571"/>
                  </a:cubicBezTo>
                  <a:cubicBezTo>
                    <a:pt x="319310" y="355811"/>
                    <a:pt x="313801" y="355247"/>
                    <a:pt x="308419" y="354664"/>
                  </a:cubicBezTo>
                  <a:cubicBezTo>
                    <a:pt x="305316" y="354361"/>
                    <a:pt x="302150" y="354234"/>
                    <a:pt x="299047" y="354234"/>
                  </a:cubicBezTo>
                  <a:cubicBezTo>
                    <a:pt x="289358" y="354234"/>
                    <a:pt x="279733" y="355564"/>
                    <a:pt x="270108" y="357216"/>
                  </a:cubicBezTo>
                  <a:cubicBezTo>
                    <a:pt x="266119" y="357856"/>
                    <a:pt x="262193" y="358628"/>
                    <a:pt x="258266" y="359470"/>
                  </a:cubicBezTo>
                  <a:cubicBezTo>
                    <a:pt x="251934" y="360794"/>
                    <a:pt x="245854" y="362991"/>
                    <a:pt x="239966" y="365588"/>
                  </a:cubicBezTo>
                  <a:cubicBezTo>
                    <a:pt x="235342" y="367633"/>
                    <a:pt x="230910" y="369685"/>
                    <a:pt x="226541" y="371939"/>
                  </a:cubicBezTo>
                  <a:cubicBezTo>
                    <a:pt x="223248" y="373624"/>
                    <a:pt x="220335" y="375815"/>
                    <a:pt x="217295" y="377847"/>
                  </a:cubicBezTo>
                  <a:cubicBezTo>
                    <a:pt x="213559" y="380247"/>
                    <a:pt x="210139" y="383211"/>
                    <a:pt x="206846" y="386175"/>
                  </a:cubicBezTo>
                  <a:cubicBezTo>
                    <a:pt x="203618" y="389075"/>
                    <a:pt x="200451" y="391956"/>
                    <a:pt x="197285" y="394920"/>
                  </a:cubicBezTo>
                  <a:cubicBezTo>
                    <a:pt x="194752" y="397300"/>
                    <a:pt x="192409" y="399910"/>
                    <a:pt x="190255" y="402601"/>
                  </a:cubicBezTo>
                  <a:cubicBezTo>
                    <a:pt x="188103" y="405273"/>
                    <a:pt x="186203" y="408028"/>
                    <a:pt x="184620" y="410991"/>
                  </a:cubicBezTo>
                  <a:cubicBezTo>
                    <a:pt x="182277" y="415341"/>
                    <a:pt x="181010" y="420066"/>
                    <a:pt x="180060" y="424929"/>
                  </a:cubicBezTo>
                  <a:cubicBezTo>
                    <a:pt x="178161" y="434586"/>
                    <a:pt x="178984" y="444654"/>
                    <a:pt x="181517" y="454121"/>
                  </a:cubicBezTo>
                  <a:cubicBezTo>
                    <a:pt x="182784" y="458966"/>
                    <a:pt x="185127" y="463481"/>
                    <a:pt x="187279" y="467971"/>
                  </a:cubicBezTo>
                  <a:cubicBezTo>
                    <a:pt x="189053" y="471789"/>
                    <a:pt x="191332" y="475392"/>
                    <a:pt x="193865" y="478830"/>
                  </a:cubicBezTo>
                  <a:cubicBezTo>
                    <a:pt x="192852" y="479185"/>
                    <a:pt x="191776" y="479616"/>
                    <a:pt x="190699" y="480027"/>
                  </a:cubicBezTo>
                  <a:cubicBezTo>
                    <a:pt x="186393" y="481794"/>
                    <a:pt x="182151" y="483555"/>
                    <a:pt x="177971" y="485518"/>
                  </a:cubicBezTo>
                  <a:cubicBezTo>
                    <a:pt x="174045" y="487367"/>
                    <a:pt x="170119" y="489336"/>
                    <a:pt x="166193" y="491324"/>
                  </a:cubicBezTo>
                  <a:cubicBezTo>
                    <a:pt x="158974" y="494972"/>
                    <a:pt x="151755" y="498923"/>
                    <a:pt x="145105" y="503426"/>
                  </a:cubicBezTo>
                  <a:cubicBezTo>
                    <a:pt x="137760" y="508435"/>
                    <a:pt x="130984" y="514273"/>
                    <a:pt x="124272" y="519972"/>
                  </a:cubicBezTo>
                  <a:cubicBezTo>
                    <a:pt x="121422" y="522372"/>
                    <a:pt x="118636" y="524779"/>
                    <a:pt x="116040" y="527382"/>
                  </a:cubicBezTo>
                  <a:cubicBezTo>
                    <a:pt x="113127" y="530288"/>
                    <a:pt x="110404" y="533226"/>
                    <a:pt x="107618" y="536272"/>
                  </a:cubicBezTo>
                  <a:cubicBezTo>
                    <a:pt x="101918" y="542738"/>
                    <a:pt x="96789" y="549798"/>
                    <a:pt x="91723" y="556909"/>
                  </a:cubicBezTo>
                  <a:cubicBezTo>
                    <a:pt x="89760" y="559721"/>
                    <a:pt x="87924" y="562685"/>
                    <a:pt x="86341" y="565788"/>
                  </a:cubicBezTo>
                  <a:cubicBezTo>
                    <a:pt x="84377" y="570075"/>
                    <a:pt x="82604" y="574596"/>
                    <a:pt x="81211" y="579111"/>
                  </a:cubicBezTo>
                  <a:cubicBezTo>
                    <a:pt x="80072" y="583132"/>
                    <a:pt x="79058" y="587128"/>
                    <a:pt x="78489" y="591225"/>
                  </a:cubicBezTo>
                  <a:cubicBezTo>
                    <a:pt x="77665" y="596513"/>
                    <a:pt x="77158" y="601794"/>
                    <a:pt x="76652" y="607157"/>
                  </a:cubicBezTo>
                  <a:cubicBezTo>
                    <a:pt x="76335" y="611033"/>
                    <a:pt x="76146" y="614972"/>
                    <a:pt x="76146" y="618841"/>
                  </a:cubicBezTo>
                  <a:cubicBezTo>
                    <a:pt x="76209" y="623565"/>
                    <a:pt x="77095" y="628282"/>
                    <a:pt x="78045" y="632867"/>
                  </a:cubicBezTo>
                  <a:cubicBezTo>
                    <a:pt x="78235" y="634425"/>
                    <a:pt x="78615" y="635976"/>
                    <a:pt x="79058" y="637509"/>
                  </a:cubicBezTo>
                  <a:cubicBezTo>
                    <a:pt x="79882" y="640757"/>
                    <a:pt x="81148" y="643784"/>
                    <a:pt x="82794" y="646742"/>
                  </a:cubicBezTo>
                  <a:cubicBezTo>
                    <a:pt x="85137" y="651409"/>
                    <a:pt x="87607" y="656044"/>
                    <a:pt x="90773" y="660210"/>
                  </a:cubicBezTo>
                  <a:cubicBezTo>
                    <a:pt x="96029" y="667049"/>
                    <a:pt x="102172" y="673528"/>
                    <a:pt x="109137" y="678809"/>
                  </a:cubicBezTo>
                  <a:cubicBezTo>
                    <a:pt x="111734" y="680797"/>
                    <a:pt x="114266" y="682564"/>
                    <a:pt x="117053" y="684179"/>
                  </a:cubicBezTo>
                  <a:cubicBezTo>
                    <a:pt x="113823" y="686288"/>
                    <a:pt x="110594" y="688466"/>
                    <a:pt x="107491" y="690657"/>
                  </a:cubicBezTo>
                  <a:cubicBezTo>
                    <a:pt x="101222" y="695014"/>
                    <a:pt x="95459" y="700168"/>
                    <a:pt x="89696" y="705158"/>
                  </a:cubicBezTo>
                  <a:cubicBezTo>
                    <a:pt x="78108" y="715163"/>
                    <a:pt x="68103" y="726726"/>
                    <a:pt x="58478" y="738549"/>
                  </a:cubicBezTo>
                  <a:cubicBezTo>
                    <a:pt x="53412" y="744913"/>
                    <a:pt x="48662" y="751607"/>
                    <a:pt x="44357" y="758521"/>
                  </a:cubicBezTo>
                  <a:cubicBezTo>
                    <a:pt x="40114" y="765424"/>
                    <a:pt x="36314" y="772541"/>
                    <a:pt x="32452" y="779646"/>
                  </a:cubicBezTo>
                  <a:cubicBezTo>
                    <a:pt x="24600" y="794110"/>
                    <a:pt x="17823" y="808959"/>
                    <a:pt x="12568" y="824600"/>
                  </a:cubicBezTo>
                  <a:cubicBezTo>
                    <a:pt x="10098" y="831997"/>
                    <a:pt x="8135" y="839595"/>
                    <a:pt x="6045" y="847163"/>
                  </a:cubicBezTo>
                  <a:cubicBezTo>
                    <a:pt x="4083" y="854268"/>
                    <a:pt x="2563" y="861531"/>
                    <a:pt x="1359" y="868788"/>
                  </a:cubicBezTo>
                  <a:cubicBezTo>
                    <a:pt x="-1427" y="886538"/>
                    <a:pt x="-1301" y="904522"/>
                    <a:pt x="-1047" y="922481"/>
                  </a:cubicBezTo>
                  <a:cubicBezTo>
                    <a:pt x="-920" y="930599"/>
                    <a:pt x="-920" y="938635"/>
                    <a:pt x="-224" y="946734"/>
                  </a:cubicBezTo>
                  <a:cubicBezTo>
                    <a:pt x="409" y="954757"/>
                    <a:pt x="2056" y="962787"/>
                    <a:pt x="4462" y="970474"/>
                  </a:cubicBezTo>
                  <a:cubicBezTo>
                    <a:pt x="7312" y="979422"/>
                    <a:pt x="10161" y="988579"/>
                    <a:pt x="14468" y="996969"/>
                  </a:cubicBezTo>
                  <a:cubicBezTo>
                    <a:pt x="15417" y="998875"/>
                    <a:pt x="16367" y="1000692"/>
                    <a:pt x="17381" y="1002535"/>
                  </a:cubicBezTo>
                  <a:cubicBezTo>
                    <a:pt x="18837" y="1005208"/>
                    <a:pt x="20737" y="1007614"/>
                    <a:pt x="22509" y="1010077"/>
                  </a:cubicBezTo>
                  <a:cubicBezTo>
                    <a:pt x="24726" y="1013168"/>
                    <a:pt x="27195" y="1016188"/>
                    <a:pt x="29665" y="1019152"/>
                  </a:cubicBezTo>
                  <a:cubicBezTo>
                    <a:pt x="32515" y="1022609"/>
                    <a:pt x="35555" y="1025864"/>
                    <a:pt x="38657" y="1029094"/>
                  </a:cubicBezTo>
                  <a:cubicBezTo>
                    <a:pt x="42900" y="1033317"/>
                    <a:pt x="47839" y="1036908"/>
                    <a:pt x="52969" y="1040156"/>
                  </a:cubicBezTo>
                  <a:cubicBezTo>
                    <a:pt x="57845" y="1043266"/>
                    <a:pt x="63101" y="1045444"/>
                    <a:pt x="68546" y="1047204"/>
                  </a:cubicBezTo>
                  <a:cubicBezTo>
                    <a:pt x="70699" y="1047844"/>
                    <a:pt x="72916" y="1048047"/>
                    <a:pt x="74942" y="1048338"/>
                  </a:cubicBezTo>
                  <a:cubicBezTo>
                    <a:pt x="77032" y="1048610"/>
                    <a:pt x="79122" y="1048819"/>
                    <a:pt x="81148" y="1048977"/>
                  </a:cubicBezTo>
                  <a:cubicBezTo>
                    <a:pt x="82794" y="1049047"/>
                    <a:pt x="84314" y="1049167"/>
                    <a:pt x="85834" y="1049250"/>
                  </a:cubicBezTo>
                  <a:cubicBezTo>
                    <a:pt x="85391" y="1053391"/>
                    <a:pt x="84947" y="1057558"/>
                    <a:pt x="84504" y="1061718"/>
                  </a:cubicBezTo>
                  <a:cubicBezTo>
                    <a:pt x="83301" y="1073699"/>
                    <a:pt x="82161" y="1086022"/>
                    <a:pt x="84061" y="1098073"/>
                  </a:cubicBezTo>
                  <a:cubicBezTo>
                    <a:pt x="85644" y="1107236"/>
                    <a:pt x="86974" y="1116532"/>
                    <a:pt x="89634" y="1125562"/>
                  </a:cubicBezTo>
                  <a:cubicBezTo>
                    <a:pt x="91723" y="1132895"/>
                    <a:pt x="94636" y="1139943"/>
                    <a:pt x="98816" y="1146345"/>
                  </a:cubicBezTo>
                  <a:cubicBezTo>
                    <a:pt x="101032" y="1149802"/>
                    <a:pt x="103185" y="1153260"/>
                    <a:pt x="105654" y="1156496"/>
                  </a:cubicBezTo>
                  <a:cubicBezTo>
                    <a:pt x="111671" y="1164114"/>
                    <a:pt x="117813" y="1171428"/>
                    <a:pt x="124272" y="1178678"/>
                  </a:cubicBezTo>
                  <a:cubicBezTo>
                    <a:pt x="129718" y="1185030"/>
                    <a:pt x="136304" y="1190463"/>
                    <a:pt x="142700" y="1195807"/>
                  </a:cubicBezTo>
                  <a:cubicBezTo>
                    <a:pt x="146309" y="1198771"/>
                    <a:pt x="149918" y="1201443"/>
                    <a:pt x="153718" y="1204135"/>
                  </a:cubicBezTo>
                  <a:cubicBezTo>
                    <a:pt x="156567" y="1206167"/>
                    <a:pt x="159417" y="1208156"/>
                    <a:pt x="162457" y="1209897"/>
                  </a:cubicBezTo>
                  <a:cubicBezTo>
                    <a:pt x="166826" y="1212297"/>
                    <a:pt x="171575" y="1214064"/>
                    <a:pt x="176388" y="1215812"/>
                  </a:cubicBezTo>
                  <a:cubicBezTo>
                    <a:pt x="178350" y="1216540"/>
                    <a:pt x="180314" y="1217306"/>
                    <a:pt x="182340" y="1218015"/>
                  </a:cubicBezTo>
                  <a:cubicBezTo>
                    <a:pt x="186963" y="1219694"/>
                    <a:pt x="191713" y="1220897"/>
                    <a:pt x="196588" y="1221884"/>
                  </a:cubicBezTo>
                  <a:cubicBezTo>
                    <a:pt x="203997" y="1223297"/>
                    <a:pt x="211722" y="1223581"/>
                    <a:pt x="219322" y="1224000"/>
                  </a:cubicBezTo>
                  <a:cubicBezTo>
                    <a:pt x="220651" y="1224063"/>
                    <a:pt x="221981" y="1224107"/>
                    <a:pt x="223248" y="1224107"/>
                  </a:cubicBezTo>
                  <a:cubicBezTo>
                    <a:pt x="226161" y="1224107"/>
                    <a:pt x="229010" y="1223974"/>
                    <a:pt x="231923" y="1223917"/>
                  </a:cubicBezTo>
                  <a:cubicBezTo>
                    <a:pt x="240978" y="1223797"/>
                    <a:pt x="250161" y="1222239"/>
                    <a:pt x="259026" y="1220269"/>
                  </a:cubicBezTo>
                  <a:cubicBezTo>
                    <a:pt x="262382" y="1219484"/>
                    <a:pt x="265675" y="1218655"/>
                    <a:pt x="269031" y="1217578"/>
                  </a:cubicBezTo>
                  <a:cubicBezTo>
                    <a:pt x="273781" y="1216046"/>
                    <a:pt x="278276" y="1213500"/>
                    <a:pt x="282329" y="1210682"/>
                  </a:cubicBezTo>
                  <a:cubicBezTo>
                    <a:pt x="289042" y="1205958"/>
                    <a:pt x="294804" y="1200050"/>
                    <a:pt x="300693" y="1194338"/>
                  </a:cubicBezTo>
                  <a:lnTo>
                    <a:pt x="303923" y="1191103"/>
                  </a:lnTo>
                  <a:cubicBezTo>
                    <a:pt x="305316" y="1191464"/>
                    <a:pt x="306709" y="1191723"/>
                    <a:pt x="308165" y="1191932"/>
                  </a:cubicBezTo>
                  <a:cubicBezTo>
                    <a:pt x="310825" y="1192432"/>
                    <a:pt x="313548" y="1192787"/>
                    <a:pt x="316334" y="1192989"/>
                  </a:cubicBezTo>
                  <a:cubicBezTo>
                    <a:pt x="317221" y="1193053"/>
                    <a:pt x="318171" y="1193135"/>
                    <a:pt x="319121" y="1193217"/>
                  </a:cubicBezTo>
                  <a:cubicBezTo>
                    <a:pt x="319501" y="1193236"/>
                    <a:pt x="319944" y="1193236"/>
                    <a:pt x="320324" y="1193236"/>
                  </a:cubicBezTo>
                  <a:cubicBezTo>
                    <a:pt x="323807" y="1193236"/>
                    <a:pt x="327289" y="1192477"/>
                    <a:pt x="330646" y="1191723"/>
                  </a:cubicBezTo>
                  <a:cubicBezTo>
                    <a:pt x="332862" y="1191229"/>
                    <a:pt x="334889" y="1190254"/>
                    <a:pt x="336851" y="1189342"/>
                  </a:cubicBezTo>
                  <a:cubicBezTo>
                    <a:pt x="339385" y="1188208"/>
                    <a:pt x="341791" y="1186942"/>
                    <a:pt x="344197" y="1185593"/>
                  </a:cubicBezTo>
                  <a:cubicBezTo>
                    <a:pt x="348820" y="1183066"/>
                    <a:pt x="352999" y="1179755"/>
                    <a:pt x="357116" y="1176563"/>
                  </a:cubicBezTo>
                  <a:cubicBezTo>
                    <a:pt x="360978" y="1173536"/>
                    <a:pt x="364778" y="1170313"/>
                    <a:pt x="368134" y="1166786"/>
                  </a:cubicBezTo>
                  <a:cubicBezTo>
                    <a:pt x="371364" y="1163474"/>
                    <a:pt x="373959" y="1159605"/>
                    <a:pt x="376683" y="1155850"/>
                  </a:cubicBezTo>
                  <a:cubicBezTo>
                    <a:pt x="379279" y="1152202"/>
                    <a:pt x="381875" y="1148454"/>
                    <a:pt x="384345" y="1144730"/>
                  </a:cubicBezTo>
                  <a:cubicBezTo>
                    <a:pt x="386561" y="1141203"/>
                    <a:pt x="388651" y="1137543"/>
                    <a:pt x="390614" y="1133870"/>
                  </a:cubicBezTo>
                  <a:cubicBezTo>
                    <a:pt x="394730" y="1126353"/>
                    <a:pt x="398593" y="1118647"/>
                    <a:pt x="401443" y="1110421"/>
                  </a:cubicBezTo>
                  <a:cubicBezTo>
                    <a:pt x="404292" y="1102037"/>
                    <a:pt x="407079" y="1093558"/>
                    <a:pt x="409548" y="1084984"/>
                  </a:cubicBezTo>
                  <a:cubicBezTo>
                    <a:pt x="411954" y="1077214"/>
                    <a:pt x="414360" y="1069412"/>
                    <a:pt x="416324" y="1061573"/>
                  </a:cubicBezTo>
                  <a:cubicBezTo>
                    <a:pt x="417400" y="1056918"/>
                    <a:pt x="418667" y="1052359"/>
                    <a:pt x="419806" y="1047698"/>
                  </a:cubicBezTo>
                  <a:cubicBezTo>
                    <a:pt x="421136" y="1042772"/>
                    <a:pt x="421960" y="1037693"/>
                    <a:pt x="423036" y="1032678"/>
                  </a:cubicBezTo>
                  <a:cubicBezTo>
                    <a:pt x="423922" y="1028885"/>
                    <a:pt x="424366" y="1025079"/>
                    <a:pt x="424999" y="1021203"/>
                  </a:cubicBezTo>
                  <a:cubicBezTo>
                    <a:pt x="425696" y="1017189"/>
                    <a:pt x="426265" y="1013168"/>
                    <a:pt x="426836" y="1009146"/>
                  </a:cubicBezTo>
                  <a:cubicBezTo>
                    <a:pt x="427975" y="1000136"/>
                    <a:pt x="429115" y="991042"/>
                    <a:pt x="430255" y="982012"/>
                  </a:cubicBezTo>
                  <a:cubicBezTo>
                    <a:pt x="431332" y="973210"/>
                    <a:pt x="432218" y="964319"/>
                    <a:pt x="433105" y="955454"/>
                  </a:cubicBezTo>
                  <a:cubicBezTo>
                    <a:pt x="433484" y="951141"/>
                    <a:pt x="433738" y="946917"/>
                    <a:pt x="434054" y="942630"/>
                  </a:cubicBezTo>
                  <a:cubicBezTo>
                    <a:pt x="434181" y="938261"/>
                    <a:pt x="434181" y="933974"/>
                    <a:pt x="434181" y="929605"/>
                  </a:cubicBezTo>
                  <a:cubicBezTo>
                    <a:pt x="434244" y="925356"/>
                    <a:pt x="433738" y="921011"/>
                    <a:pt x="433675" y="916782"/>
                  </a:cubicBezTo>
                  <a:cubicBezTo>
                    <a:pt x="433421" y="912266"/>
                    <a:pt x="432788" y="907663"/>
                    <a:pt x="432345" y="903173"/>
                  </a:cubicBezTo>
                  <a:cubicBezTo>
                    <a:pt x="432218" y="901850"/>
                    <a:pt x="432091" y="900501"/>
                    <a:pt x="431965" y="899152"/>
                  </a:cubicBezTo>
                  <a:cubicBezTo>
                    <a:pt x="439184" y="892193"/>
                    <a:pt x="444756" y="883517"/>
                    <a:pt x="449949" y="874981"/>
                  </a:cubicBezTo>
                  <a:cubicBezTo>
                    <a:pt x="452039" y="871600"/>
                    <a:pt x="454128" y="868168"/>
                    <a:pt x="456155" y="864640"/>
                  </a:cubicBezTo>
                  <a:cubicBezTo>
                    <a:pt x="458244" y="861037"/>
                    <a:pt x="459891" y="857288"/>
                    <a:pt x="461537" y="853559"/>
                  </a:cubicBezTo>
                  <a:cubicBezTo>
                    <a:pt x="464450" y="847074"/>
                    <a:pt x="466666" y="840527"/>
                    <a:pt x="468249" y="833611"/>
                  </a:cubicBezTo>
                  <a:cubicBezTo>
                    <a:pt x="469390" y="828976"/>
                    <a:pt x="470403" y="824398"/>
                    <a:pt x="471225" y="819737"/>
                  </a:cubicBezTo>
                  <a:cubicBezTo>
                    <a:pt x="472049" y="815652"/>
                    <a:pt x="472619" y="811574"/>
                    <a:pt x="473189" y="807471"/>
                  </a:cubicBezTo>
                  <a:cubicBezTo>
                    <a:pt x="474582" y="797757"/>
                    <a:pt x="475532" y="788024"/>
                    <a:pt x="474329" y="778241"/>
                  </a:cubicBezTo>
                  <a:cubicBezTo>
                    <a:pt x="473569" y="773314"/>
                    <a:pt x="472935" y="768381"/>
                    <a:pt x="471986" y="763429"/>
                  </a:cubicBezTo>
                  <a:cubicBezTo>
                    <a:pt x="471606" y="761485"/>
                    <a:pt x="471163" y="759554"/>
                    <a:pt x="470719" y="757667"/>
                  </a:cubicBezTo>
                  <a:cubicBezTo>
                    <a:pt x="471352" y="756615"/>
                    <a:pt x="472112" y="755621"/>
                    <a:pt x="472682" y="754570"/>
                  </a:cubicBezTo>
                  <a:cubicBezTo>
                    <a:pt x="475025" y="750815"/>
                    <a:pt x="476861" y="746876"/>
                    <a:pt x="478318" y="742716"/>
                  </a:cubicBezTo>
                  <a:cubicBezTo>
                    <a:pt x="480978" y="735256"/>
                    <a:pt x="482624" y="727657"/>
                    <a:pt x="483511" y="719824"/>
                  </a:cubicBezTo>
                  <a:cubicBezTo>
                    <a:pt x="484461" y="710940"/>
                    <a:pt x="485094" y="702131"/>
                    <a:pt x="485221" y="693253"/>
                  </a:cubicBezTo>
                  <a:cubicBezTo>
                    <a:pt x="485537" y="685293"/>
                    <a:pt x="485727" y="677251"/>
                    <a:pt x="485537" y="669215"/>
                  </a:cubicBezTo>
                  <a:cubicBezTo>
                    <a:pt x="485221" y="662674"/>
                    <a:pt x="484651" y="656272"/>
                    <a:pt x="483511" y="649851"/>
                  </a:cubicBezTo>
                  <a:cubicBezTo>
                    <a:pt x="483068" y="647387"/>
                    <a:pt x="482624" y="644924"/>
                    <a:pt x="482054" y="642517"/>
                  </a:cubicBezTo>
                  <a:lnTo>
                    <a:pt x="482054" y="642517"/>
                  </a:lnTo>
                  <a:cubicBezTo>
                    <a:pt x="490603" y="647659"/>
                    <a:pt x="499911" y="651826"/>
                    <a:pt x="509157" y="655429"/>
                  </a:cubicBezTo>
                  <a:cubicBezTo>
                    <a:pt x="514413" y="657475"/>
                    <a:pt x="519669" y="659299"/>
                    <a:pt x="525051" y="660850"/>
                  </a:cubicBezTo>
                  <a:cubicBezTo>
                    <a:pt x="530498" y="662465"/>
                    <a:pt x="536070" y="663522"/>
                    <a:pt x="541579" y="664434"/>
                  </a:cubicBezTo>
                  <a:cubicBezTo>
                    <a:pt x="554181" y="666632"/>
                    <a:pt x="567035" y="667746"/>
                    <a:pt x="579827" y="667746"/>
                  </a:cubicBezTo>
                  <a:cubicBezTo>
                    <a:pt x="580144" y="667746"/>
                    <a:pt x="580523" y="667746"/>
                    <a:pt x="580967" y="667746"/>
                  </a:cubicBezTo>
                  <a:cubicBezTo>
                    <a:pt x="592809" y="667689"/>
                    <a:pt x="604460" y="666138"/>
                    <a:pt x="616049" y="663940"/>
                  </a:cubicBezTo>
                  <a:cubicBezTo>
                    <a:pt x="624977" y="662199"/>
                    <a:pt x="634033" y="659919"/>
                    <a:pt x="642645" y="656899"/>
                  </a:cubicBezTo>
                  <a:cubicBezTo>
                    <a:pt x="647331" y="655195"/>
                    <a:pt x="652143" y="653580"/>
                    <a:pt x="656766" y="651959"/>
                  </a:cubicBezTo>
                  <a:cubicBezTo>
                    <a:pt x="658095" y="651465"/>
                    <a:pt x="659362" y="650845"/>
                    <a:pt x="660565" y="650344"/>
                  </a:cubicBezTo>
                  <a:cubicBezTo>
                    <a:pt x="663795" y="648920"/>
                    <a:pt x="666898" y="647533"/>
                    <a:pt x="670127" y="646190"/>
                  </a:cubicBezTo>
                  <a:cubicBezTo>
                    <a:pt x="674117" y="644424"/>
                    <a:pt x="678170" y="642461"/>
                    <a:pt x="682096" y="640339"/>
                  </a:cubicBezTo>
                  <a:cubicBezTo>
                    <a:pt x="688111" y="637243"/>
                    <a:pt x="694064" y="634064"/>
                    <a:pt x="699763" y="630417"/>
                  </a:cubicBezTo>
                  <a:cubicBezTo>
                    <a:pt x="709072" y="624502"/>
                    <a:pt x="717747" y="617308"/>
                    <a:pt x="725980" y="610039"/>
                  </a:cubicBezTo>
                  <a:cubicBezTo>
                    <a:pt x="730602" y="605954"/>
                    <a:pt x="734971" y="601509"/>
                    <a:pt x="739024" y="596930"/>
                  </a:cubicBezTo>
                  <a:cubicBezTo>
                    <a:pt x="741494" y="600388"/>
                    <a:pt x="744407" y="603618"/>
                    <a:pt x="747447" y="606739"/>
                  </a:cubicBezTo>
                  <a:cubicBezTo>
                    <a:pt x="753462" y="613085"/>
                    <a:pt x="760301" y="618429"/>
                    <a:pt x="767583" y="623356"/>
                  </a:cubicBezTo>
                  <a:cubicBezTo>
                    <a:pt x="774803" y="628428"/>
                    <a:pt x="783415" y="631100"/>
                    <a:pt x="791584" y="634133"/>
                  </a:cubicBezTo>
                  <a:cubicBezTo>
                    <a:pt x="797853" y="636413"/>
                    <a:pt x="804501" y="637097"/>
                    <a:pt x="811087" y="637794"/>
                  </a:cubicBezTo>
                  <a:cubicBezTo>
                    <a:pt x="816217" y="638439"/>
                    <a:pt x="821473" y="638705"/>
                    <a:pt x="826602" y="638870"/>
                  </a:cubicBezTo>
                  <a:cubicBezTo>
                    <a:pt x="827045" y="638870"/>
                    <a:pt x="827551" y="638870"/>
                    <a:pt x="827995" y="638870"/>
                  </a:cubicBezTo>
                  <a:cubicBezTo>
                    <a:pt x="831351" y="638870"/>
                    <a:pt x="834518" y="638649"/>
                    <a:pt x="837810" y="638148"/>
                  </a:cubicBezTo>
                  <a:cubicBezTo>
                    <a:pt x="843193" y="637382"/>
                    <a:pt x="848322" y="636242"/>
                    <a:pt x="853325" y="634646"/>
                  </a:cubicBezTo>
                  <a:cubicBezTo>
                    <a:pt x="858834" y="632949"/>
                    <a:pt x="864090" y="630417"/>
                    <a:pt x="869283" y="627934"/>
                  </a:cubicBezTo>
                  <a:cubicBezTo>
                    <a:pt x="869662" y="627788"/>
                    <a:pt x="870043" y="627586"/>
                    <a:pt x="870422" y="627377"/>
                  </a:cubicBezTo>
                  <a:cubicBezTo>
                    <a:pt x="872069" y="631100"/>
                    <a:pt x="874221" y="634704"/>
                    <a:pt x="876375" y="638085"/>
                  </a:cubicBezTo>
                  <a:cubicBezTo>
                    <a:pt x="880744" y="645070"/>
                    <a:pt x="886190" y="651263"/>
                    <a:pt x="892016" y="657184"/>
                  </a:cubicBezTo>
                  <a:cubicBezTo>
                    <a:pt x="894738" y="660002"/>
                    <a:pt x="897905" y="662547"/>
                    <a:pt x="901008" y="664991"/>
                  </a:cubicBezTo>
                  <a:cubicBezTo>
                    <a:pt x="906580" y="669386"/>
                    <a:pt x="912406" y="673325"/>
                    <a:pt x="918612" y="676580"/>
                  </a:cubicBezTo>
                  <a:cubicBezTo>
                    <a:pt x="923868" y="679309"/>
                    <a:pt x="929630" y="681152"/>
                    <a:pt x="935203" y="682830"/>
                  </a:cubicBezTo>
                  <a:cubicBezTo>
                    <a:pt x="940269" y="684381"/>
                    <a:pt x="945398" y="685236"/>
                    <a:pt x="950527" y="685705"/>
                  </a:cubicBezTo>
                  <a:cubicBezTo>
                    <a:pt x="954073" y="686078"/>
                    <a:pt x="957556" y="686288"/>
                    <a:pt x="961103" y="686288"/>
                  </a:cubicBezTo>
                  <a:cubicBezTo>
                    <a:pt x="963066" y="686288"/>
                    <a:pt x="965155" y="686224"/>
                    <a:pt x="967182" y="686066"/>
                  </a:cubicBezTo>
                  <a:cubicBezTo>
                    <a:pt x="970094" y="685876"/>
                    <a:pt x="973008" y="685439"/>
                    <a:pt x="975857" y="684862"/>
                  </a:cubicBezTo>
                  <a:cubicBezTo>
                    <a:pt x="976554" y="690220"/>
                    <a:pt x="977947" y="695172"/>
                    <a:pt x="980164" y="700231"/>
                  </a:cubicBezTo>
                  <a:cubicBezTo>
                    <a:pt x="982380" y="705867"/>
                    <a:pt x="985292" y="711661"/>
                    <a:pt x="988776" y="716803"/>
                  </a:cubicBezTo>
                  <a:cubicBezTo>
                    <a:pt x="991498" y="720799"/>
                    <a:pt x="994918" y="724548"/>
                    <a:pt x="998147" y="728151"/>
                  </a:cubicBezTo>
                  <a:cubicBezTo>
                    <a:pt x="999921" y="729975"/>
                    <a:pt x="1001504" y="731799"/>
                    <a:pt x="1003276" y="733496"/>
                  </a:cubicBezTo>
                  <a:cubicBezTo>
                    <a:pt x="1006760" y="737023"/>
                    <a:pt x="1011192" y="739695"/>
                    <a:pt x="1015372" y="742241"/>
                  </a:cubicBezTo>
                  <a:cubicBezTo>
                    <a:pt x="1020881" y="745553"/>
                    <a:pt x="1026896" y="748022"/>
                    <a:pt x="1032849" y="750258"/>
                  </a:cubicBezTo>
                  <a:cubicBezTo>
                    <a:pt x="1043488" y="754298"/>
                    <a:pt x="1054632" y="756824"/>
                    <a:pt x="1066031" y="758002"/>
                  </a:cubicBezTo>
                  <a:cubicBezTo>
                    <a:pt x="1069197" y="758351"/>
                    <a:pt x="1072363" y="758585"/>
                    <a:pt x="1075656" y="758642"/>
                  </a:cubicBezTo>
                  <a:cubicBezTo>
                    <a:pt x="1078696" y="758642"/>
                    <a:pt x="1081799" y="758084"/>
                    <a:pt x="1084838" y="757521"/>
                  </a:cubicBezTo>
                  <a:cubicBezTo>
                    <a:pt x="1090918" y="756470"/>
                    <a:pt x="1096680" y="754627"/>
                    <a:pt x="1102442" y="752176"/>
                  </a:cubicBezTo>
                  <a:cubicBezTo>
                    <a:pt x="1102759" y="752018"/>
                    <a:pt x="1103139" y="751898"/>
                    <a:pt x="1103456" y="751752"/>
                  </a:cubicBezTo>
                  <a:cubicBezTo>
                    <a:pt x="1104026" y="752930"/>
                    <a:pt x="1104722" y="754209"/>
                    <a:pt x="1105355" y="755412"/>
                  </a:cubicBezTo>
                  <a:cubicBezTo>
                    <a:pt x="1105989" y="756824"/>
                    <a:pt x="1106812" y="758173"/>
                    <a:pt x="1107572" y="759433"/>
                  </a:cubicBezTo>
                  <a:cubicBezTo>
                    <a:pt x="1109978" y="763429"/>
                    <a:pt x="1112764" y="767032"/>
                    <a:pt x="1116121" y="770262"/>
                  </a:cubicBezTo>
                  <a:cubicBezTo>
                    <a:pt x="1117387" y="771465"/>
                    <a:pt x="1118654" y="772541"/>
                    <a:pt x="1119983" y="773517"/>
                  </a:cubicBezTo>
                  <a:cubicBezTo>
                    <a:pt x="1120933" y="774302"/>
                    <a:pt x="1121883" y="775011"/>
                    <a:pt x="1122833" y="775632"/>
                  </a:cubicBezTo>
                  <a:cubicBezTo>
                    <a:pt x="1119857" y="779089"/>
                    <a:pt x="1117450" y="783104"/>
                    <a:pt x="1114981" y="786922"/>
                  </a:cubicBezTo>
                  <a:cubicBezTo>
                    <a:pt x="1111498" y="792267"/>
                    <a:pt x="1108965" y="797903"/>
                    <a:pt x="1107128" y="804033"/>
                  </a:cubicBezTo>
                  <a:cubicBezTo>
                    <a:pt x="1106115" y="807699"/>
                    <a:pt x="1105419" y="811574"/>
                    <a:pt x="1104976" y="815380"/>
                  </a:cubicBezTo>
                  <a:cubicBezTo>
                    <a:pt x="1104216" y="820313"/>
                    <a:pt x="1103583" y="825240"/>
                    <a:pt x="1103646" y="830236"/>
                  </a:cubicBezTo>
                  <a:cubicBezTo>
                    <a:pt x="1103709" y="834688"/>
                    <a:pt x="1104532" y="839273"/>
                    <a:pt x="1105989" y="843490"/>
                  </a:cubicBezTo>
                  <a:cubicBezTo>
                    <a:pt x="1108332" y="850183"/>
                    <a:pt x="1112384" y="855756"/>
                    <a:pt x="1117577" y="860543"/>
                  </a:cubicBezTo>
                  <a:cubicBezTo>
                    <a:pt x="1120110" y="862950"/>
                    <a:pt x="1122896" y="865261"/>
                    <a:pt x="1125810" y="867382"/>
                  </a:cubicBezTo>
                  <a:cubicBezTo>
                    <a:pt x="1122009" y="869719"/>
                    <a:pt x="1118210" y="872100"/>
                    <a:pt x="1114664" y="874854"/>
                  </a:cubicBezTo>
                  <a:cubicBezTo>
                    <a:pt x="1110041" y="878375"/>
                    <a:pt x="1105672" y="882245"/>
                    <a:pt x="1101176" y="886038"/>
                  </a:cubicBezTo>
                  <a:cubicBezTo>
                    <a:pt x="1098390" y="888317"/>
                    <a:pt x="1095604" y="890552"/>
                    <a:pt x="1093071" y="892959"/>
                  </a:cubicBezTo>
                  <a:cubicBezTo>
                    <a:pt x="1090158" y="895568"/>
                    <a:pt x="1087498" y="898303"/>
                    <a:pt x="1084711" y="901058"/>
                  </a:cubicBezTo>
                  <a:cubicBezTo>
                    <a:pt x="1078696" y="907188"/>
                    <a:pt x="1073313" y="914027"/>
                    <a:pt x="1068501" y="921069"/>
                  </a:cubicBezTo>
                  <a:cubicBezTo>
                    <a:pt x="1066411" y="924032"/>
                    <a:pt x="1064511" y="927059"/>
                    <a:pt x="1062611" y="930162"/>
                  </a:cubicBezTo>
                  <a:cubicBezTo>
                    <a:pt x="1060395" y="933885"/>
                    <a:pt x="1058812" y="937907"/>
                    <a:pt x="1057229" y="941928"/>
                  </a:cubicBezTo>
                  <a:cubicBezTo>
                    <a:pt x="1054759" y="948558"/>
                    <a:pt x="1052606" y="955188"/>
                    <a:pt x="1051466" y="962147"/>
                  </a:cubicBezTo>
                  <a:cubicBezTo>
                    <a:pt x="1050580" y="967017"/>
                    <a:pt x="1050263" y="971943"/>
                    <a:pt x="1049946" y="976870"/>
                  </a:cubicBezTo>
                  <a:cubicBezTo>
                    <a:pt x="1049630" y="981328"/>
                    <a:pt x="1049820" y="985888"/>
                    <a:pt x="1050263" y="990345"/>
                  </a:cubicBezTo>
                  <a:cubicBezTo>
                    <a:pt x="1051593" y="1004714"/>
                    <a:pt x="1060649" y="1016188"/>
                    <a:pt x="1070654" y="1026054"/>
                  </a:cubicBezTo>
                  <a:cubicBezTo>
                    <a:pt x="1058685" y="1031766"/>
                    <a:pt x="1047351" y="1038750"/>
                    <a:pt x="1036332" y="1045938"/>
                  </a:cubicBezTo>
                  <a:cubicBezTo>
                    <a:pt x="1029303" y="1050516"/>
                    <a:pt x="1022021" y="1055031"/>
                    <a:pt x="1015435" y="1060395"/>
                  </a:cubicBezTo>
                  <a:cubicBezTo>
                    <a:pt x="1008849" y="1065809"/>
                    <a:pt x="1002327" y="1071375"/>
                    <a:pt x="996944" y="1077999"/>
                  </a:cubicBezTo>
                  <a:cubicBezTo>
                    <a:pt x="991182" y="1085047"/>
                    <a:pt x="985673" y="1092297"/>
                    <a:pt x="980860" y="1099979"/>
                  </a:cubicBezTo>
                  <a:cubicBezTo>
                    <a:pt x="976364" y="1107236"/>
                    <a:pt x="971995" y="1114562"/>
                    <a:pt x="967688" y="1122016"/>
                  </a:cubicBezTo>
                  <a:cubicBezTo>
                    <a:pt x="965789" y="1125340"/>
                    <a:pt x="963952" y="1128652"/>
                    <a:pt x="962306" y="1132053"/>
                  </a:cubicBezTo>
                  <a:cubicBezTo>
                    <a:pt x="960153" y="1136207"/>
                    <a:pt x="958697" y="1140728"/>
                    <a:pt x="957430" y="1145224"/>
                  </a:cubicBezTo>
                  <a:cubicBezTo>
                    <a:pt x="955847" y="1150360"/>
                    <a:pt x="955530" y="1155932"/>
                    <a:pt x="954896" y="1161359"/>
                  </a:cubicBezTo>
                  <a:cubicBezTo>
                    <a:pt x="954327" y="1166419"/>
                    <a:pt x="953757" y="1171491"/>
                    <a:pt x="953377" y="1176563"/>
                  </a:cubicBezTo>
                  <a:cubicBezTo>
                    <a:pt x="953187" y="1181718"/>
                    <a:pt x="952997" y="1186797"/>
                    <a:pt x="953694" y="1192014"/>
                  </a:cubicBezTo>
                  <a:cubicBezTo>
                    <a:pt x="954200" y="1196371"/>
                    <a:pt x="955023" y="1200532"/>
                    <a:pt x="956670" y="1204635"/>
                  </a:cubicBezTo>
                  <a:cubicBezTo>
                    <a:pt x="958253" y="1208283"/>
                    <a:pt x="960153" y="1211816"/>
                    <a:pt x="962116" y="1215343"/>
                  </a:cubicBezTo>
                  <a:cubicBezTo>
                    <a:pt x="963699" y="1218218"/>
                    <a:pt x="965725" y="1221036"/>
                    <a:pt x="967688" y="1223708"/>
                  </a:cubicBezTo>
                  <a:cubicBezTo>
                    <a:pt x="970031" y="1226818"/>
                    <a:pt x="972437" y="1229844"/>
                    <a:pt x="975161" y="1232599"/>
                  </a:cubicBezTo>
                  <a:cubicBezTo>
                    <a:pt x="976997" y="1234416"/>
                    <a:pt x="979593" y="1236348"/>
                    <a:pt x="981809" y="1237671"/>
                  </a:cubicBezTo>
                  <a:cubicBezTo>
                    <a:pt x="984342" y="1239229"/>
                    <a:pt x="987002" y="1240489"/>
                    <a:pt x="989725" y="1241692"/>
                  </a:cubicBezTo>
                  <a:cubicBezTo>
                    <a:pt x="989028" y="1246853"/>
                    <a:pt x="988585" y="1252052"/>
                    <a:pt x="988142" y="1257251"/>
                  </a:cubicBezTo>
                  <a:cubicBezTo>
                    <a:pt x="987826" y="1261639"/>
                    <a:pt x="987572" y="1265996"/>
                    <a:pt x="987699" y="1270416"/>
                  </a:cubicBezTo>
                  <a:cubicBezTo>
                    <a:pt x="987889" y="1274754"/>
                    <a:pt x="988776" y="1279104"/>
                    <a:pt x="989788" y="1283328"/>
                  </a:cubicBezTo>
                  <a:cubicBezTo>
                    <a:pt x="990928" y="1288337"/>
                    <a:pt x="993651" y="1293061"/>
                    <a:pt x="995995" y="1297639"/>
                  </a:cubicBezTo>
                  <a:cubicBezTo>
                    <a:pt x="998084" y="1301718"/>
                    <a:pt x="1000490" y="1305738"/>
                    <a:pt x="1002897" y="1309677"/>
                  </a:cubicBezTo>
                  <a:cubicBezTo>
                    <a:pt x="1004859" y="1312932"/>
                    <a:pt x="1006886" y="1316016"/>
                    <a:pt x="1009039" y="1319144"/>
                  </a:cubicBezTo>
                  <a:cubicBezTo>
                    <a:pt x="1011572" y="1322855"/>
                    <a:pt x="1014485" y="1326249"/>
                    <a:pt x="1017714" y="1329359"/>
                  </a:cubicBezTo>
                  <a:cubicBezTo>
                    <a:pt x="1019741" y="1331245"/>
                    <a:pt x="1022274" y="1332936"/>
                    <a:pt x="1024617" y="1334494"/>
                  </a:cubicBezTo>
                  <a:cubicBezTo>
                    <a:pt x="1027530" y="1336375"/>
                    <a:pt x="1030443" y="1338078"/>
                    <a:pt x="1033546" y="1339630"/>
                  </a:cubicBezTo>
                  <a:cubicBezTo>
                    <a:pt x="1040638" y="1343296"/>
                    <a:pt x="1048300" y="1345905"/>
                    <a:pt x="1055963" y="1348432"/>
                  </a:cubicBezTo>
                  <a:cubicBezTo>
                    <a:pt x="1060268" y="1349901"/>
                    <a:pt x="1064511" y="1351193"/>
                    <a:pt x="1068880" y="1352453"/>
                  </a:cubicBezTo>
                  <a:cubicBezTo>
                    <a:pt x="1077049" y="1354707"/>
                    <a:pt x="1085282" y="1356556"/>
                    <a:pt x="1093514" y="1357880"/>
                  </a:cubicBezTo>
                  <a:cubicBezTo>
                    <a:pt x="1100733" y="1359083"/>
                    <a:pt x="1107952" y="1359995"/>
                    <a:pt x="1115234" y="1360577"/>
                  </a:cubicBezTo>
                  <a:cubicBezTo>
                    <a:pt x="1118147" y="1360799"/>
                    <a:pt x="1121060" y="1360926"/>
                    <a:pt x="1123973" y="1360926"/>
                  </a:cubicBezTo>
                  <a:cubicBezTo>
                    <a:pt x="1133155" y="1360926"/>
                    <a:pt x="1142274" y="1359849"/>
                    <a:pt x="1151392" y="1358234"/>
                  </a:cubicBezTo>
                  <a:cubicBezTo>
                    <a:pt x="1156205" y="1357322"/>
                    <a:pt x="1160954" y="1356176"/>
                    <a:pt x="1165703" y="1354707"/>
                  </a:cubicBezTo>
                  <a:cubicBezTo>
                    <a:pt x="1171213" y="1352953"/>
                    <a:pt x="1176469" y="1350338"/>
                    <a:pt x="1181788" y="1347894"/>
                  </a:cubicBezTo>
                  <a:cubicBezTo>
                    <a:pt x="1187297" y="1345265"/>
                    <a:pt x="1192616" y="1342099"/>
                    <a:pt x="1197935" y="1339066"/>
                  </a:cubicBezTo>
                  <a:cubicBezTo>
                    <a:pt x="1201418" y="1337021"/>
                    <a:pt x="1205028" y="1334849"/>
                    <a:pt x="1208574" y="1332733"/>
                  </a:cubicBezTo>
                  <a:cubicBezTo>
                    <a:pt x="1212437" y="1330391"/>
                    <a:pt x="1215920" y="1327516"/>
                    <a:pt x="1219592" y="1324755"/>
                  </a:cubicBezTo>
                  <a:cubicBezTo>
                    <a:pt x="1223012" y="1322171"/>
                    <a:pt x="1226305" y="1319410"/>
                    <a:pt x="1229597" y="1316516"/>
                  </a:cubicBezTo>
                  <a:cubicBezTo>
                    <a:pt x="1234537" y="1312147"/>
                    <a:pt x="1239413" y="1307790"/>
                    <a:pt x="1243339" y="1302490"/>
                  </a:cubicBezTo>
                  <a:cubicBezTo>
                    <a:pt x="1244226" y="1303212"/>
                    <a:pt x="1245049" y="1303839"/>
                    <a:pt x="1245872" y="1304478"/>
                  </a:cubicBezTo>
                  <a:cubicBezTo>
                    <a:pt x="1250178" y="1307626"/>
                    <a:pt x="1254864" y="1310114"/>
                    <a:pt x="1259740" y="1312286"/>
                  </a:cubicBezTo>
                  <a:cubicBezTo>
                    <a:pt x="1262210" y="1313483"/>
                    <a:pt x="1264996" y="1314484"/>
                    <a:pt x="1267655" y="1315459"/>
                  </a:cubicBezTo>
                  <a:cubicBezTo>
                    <a:pt x="1270125" y="1316390"/>
                    <a:pt x="1272531" y="1317365"/>
                    <a:pt x="1275001" y="1318062"/>
                  </a:cubicBezTo>
                  <a:cubicBezTo>
                    <a:pt x="1284310" y="1320905"/>
                    <a:pt x="1293556" y="1323640"/>
                    <a:pt x="1302927" y="1326249"/>
                  </a:cubicBezTo>
                  <a:cubicBezTo>
                    <a:pt x="1306663" y="1327300"/>
                    <a:pt x="1310526" y="1328092"/>
                    <a:pt x="1314262" y="1329004"/>
                  </a:cubicBezTo>
                  <a:cubicBezTo>
                    <a:pt x="1318251" y="1329916"/>
                    <a:pt x="1321988" y="1330682"/>
                    <a:pt x="1326041" y="1331410"/>
                  </a:cubicBezTo>
                  <a:cubicBezTo>
                    <a:pt x="1331297" y="1332233"/>
                    <a:pt x="1336616" y="1333297"/>
                    <a:pt x="1341998" y="1333791"/>
                  </a:cubicBezTo>
                  <a:cubicBezTo>
                    <a:pt x="1346938" y="1334203"/>
                    <a:pt x="1351814" y="1334621"/>
                    <a:pt x="1356816" y="1335051"/>
                  </a:cubicBezTo>
                  <a:cubicBezTo>
                    <a:pt x="1360235" y="1335406"/>
                    <a:pt x="1363592" y="1335463"/>
                    <a:pt x="1367075" y="1335551"/>
                  </a:cubicBezTo>
                  <a:cubicBezTo>
                    <a:pt x="1372900" y="1335779"/>
                    <a:pt x="1378663" y="1335925"/>
                    <a:pt x="1384426" y="1335925"/>
                  </a:cubicBezTo>
                  <a:cubicBezTo>
                    <a:pt x="1385692" y="1335925"/>
                    <a:pt x="1386832" y="1335900"/>
                    <a:pt x="1387972" y="1335900"/>
                  </a:cubicBezTo>
                  <a:cubicBezTo>
                    <a:pt x="1399687" y="1335697"/>
                    <a:pt x="1411275" y="1334082"/>
                    <a:pt x="1422611" y="1331822"/>
                  </a:cubicBezTo>
                  <a:cubicBezTo>
                    <a:pt x="1434516" y="1329479"/>
                    <a:pt x="1446104" y="1325958"/>
                    <a:pt x="1457439" y="1321588"/>
                  </a:cubicBezTo>
                  <a:cubicBezTo>
                    <a:pt x="1477196" y="1313901"/>
                    <a:pt x="1495117" y="1302838"/>
                    <a:pt x="1511644" y="1289806"/>
                  </a:cubicBezTo>
                  <a:cubicBezTo>
                    <a:pt x="1515443" y="1286849"/>
                    <a:pt x="1519243" y="1283892"/>
                    <a:pt x="1522979" y="1280928"/>
                  </a:cubicBezTo>
                  <a:cubicBezTo>
                    <a:pt x="1532225" y="1273741"/>
                    <a:pt x="1540584" y="1265578"/>
                    <a:pt x="1548309" y="1256833"/>
                  </a:cubicBezTo>
                  <a:cubicBezTo>
                    <a:pt x="1553501" y="1251077"/>
                    <a:pt x="1558187" y="1244859"/>
                    <a:pt x="1562684" y="1238526"/>
                  </a:cubicBezTo>
                  <a:cubicBezTo>
                    <a:pt x="1565216" y="1234923"/>
                    <a:pt x="1568066" y="1231339"/>
                    <a:pt x="1570409" y="1227520"/>
                  </a:cubicBezTo>
                  <a:cubicBezTo>
                    <a:pt x="1573132" y="1223297"/>
                    <a:pt x="1575792" y="1219067"/>
                    <a:pt x="1578515" y="1214849"/>
                  </a:cubicBezTo>
                  <a:cubicBezTo>
                    <a:pt x="1580795" y="1211322"/>
                    <a:pt x="1582567" y="1207516"/>
                    <a:pt x="1584594" y="1203907"/>
                  </a:cubicBezTo>
                  <a:cubicBezTo>
                    <a:pt x="1593776" y="1186942"/>
                    <a:pt x="1600804" y="1169110"/>
                    <a:pt x="1605491" y="1150360"/>
                  </a:cubicBezTo>
                  <a:cubicBezTo>
                    <a:pt x="1609037" y="1136568"/>
                    <a:pt x="1610810" y="1122130"/>
                    <a:pt x="1612393" y="1107939"/>
                  </a:cubicBezTo>
                  <a:cubicBezTo>
                    <a:pt x="1613469" y="1098452"/>
                    <a:pt x="1614103" y="1088853"/>
                    <a:pt x="1613280" y="1079335"/>
                  </a:cubicBezTo>
                  <a:cubicBezTo>
                    <a:pt x="1612709" y="1071230"/>
                    <a:pt x="1612203" y="1063194"/>
                    <a:pt x="1610177" y="1055322"/>
                  </a:cubicBezTo>
                  <a:cubicBezTo>
                    <a:pt x="1608657" y="1049889"/>
                    <a:pt x="1606377" y="1044652"/>
                    <a:pt x="1604161" y="1039517"/>
                  </a:cubicBezTo>
                  <a:cubicBezTo>
                    <a:pt x="1603021" y="1036718"/>
                    <a:pt x="1601628" y="1033969"/>
                    <a:pt x="1600298" y="1031209"/>
                  </a:cubicBezTo>
                  <a:cubicBezTo>
                    <a:pt x="1597195" y="1024661"/>
                    <a:pt x="1594092" y="1018119"/>
                    <a:pt x="1590420" y="1011901"/>
                  </a:cubicBezTo>
                  <a:cubicBezTo>
                    <a:pt x="1586367" y="1005125"/>
                    <a:pt x="1581301" y="999350"/>
                    <a:pt x="1575665" y="994006"/>
                  </a:cubicBezTo>
                  <a:cubicBezTo>
                    <a:pt x="1575982" y="993860"/>
                    <a:pt x="1576172" y="993657"/>
                    <a:pt x="1576488" y="993423"/>
                  </a:cubicBezTo>
                  <a:cubicBezTo>
                    <a:pt x="1581364" y="990276"/>
                    <a:pt x="1585860" y="986470"/>
                    <a:pt x="1590357" y="982651"/>
                  </a:cubicBezTo>
                  <a:cubicBezTo>
                    <a:pt x="1594535" y="979131"/>
                    <a:pt x="1598272" y="975255"/>
                    <a:pt x="1601818" y="971095"/>
                  </a:cubicBezTo>
                  <a:cubicBezTo>
                    <a:pt x="1605617" y="966668"/>
                    <a:pt x="1608847" y="961875"/>
                    <a:pt x="1612076" y="957069"/>
                  </a:cubicBezTo>
                  <a:cubicBezTo>
                    <a:pt x="1615686" y="951521"/>
                    <a:pt x="1618916" y="945664"/>
                    <a:pt x="1621829" y="939667"/>
                  </a:cubicBezTo>
                  <a:cubicBezTo>
                    <a:pt x="1626957" y="929104"/>
                    <a:pt x="1631074" y="917978"/>
                    <a:pt x="1634050" y="906694"/>
                  </a:cubicBezTo>
                  <a:cubicBezTo>
                    <a:pt x="1636710" y="896549"/>
                    <a:pt x="1637723" y="885848"/>
                    <a:pt x="1638293" y="875412"/>
                  </a:cubicBezTo>
                  <a:cubicBezTo>
                    <a:pt x="1638736" y="868864"/>
                    <a:pt x="1639053" y="862361"/>
                    <a:pt x="1638862" y="855819"/>
                  </a:cubicBezTo>
                  <a:cubicBezTo>
                    <a:pt x="1638736" y="850183"/>
                    <a:pt x="1637786" y="844548"/>
                    <a:pt x="1636900" y="839057"/>
                  </a:cubicBezTo>
                  <a:cubicBezTo>
                    <a:pt x="1635950" y="833839"/>
                    <a:pt x="1634873" y="828761"/>
                    <a:pt x="1633353" y="823758"/>
                  </a:cubicBezTo>
                  <a:cubicBezTo>
                    <a:pt x="1632530" y="821219"/>
                    <a:pt x="1631897" y="818762"/>
                    <a:pt x="1631074" y="816292"/>
                  </a:cubicBezTo>
                  <a:cubicBezTo>
                    <a:pt x="1630504" y="814449"/>
                    <a:pt x="1629744" y="812778"/>
                    <a:pt x="1629111" y="811074"/>
                  </a:cubicBezTo>
                  <a:cubicBezTo>
                    <a:pt x="1627655" y="807199"/>
                    <a:pt x="1625818" y="803469"/>
                    <a:pt x="1624172" y="799720"/>
                  </a:cubicBezTo>
                  <a:cubicBezTo>
                    <a:pt x="1621069" y="793179"/>
                    <a:pt x="1618156" y="786549"/>
                    <a:pt x="1613976" y="780647"/>
                  </a:cubicBezTo>
                  <a:cubicBezTo>
                    <a:pt x="1610493" y="775777"/>
                    <a:pt x="1606377" y="771345"/>
                    <a:pt x="1602071" y="767178"/>
                  </a:cubicBezTo>
                  <a:cubicBezTo>
                    <a:pt x="1597449" y="762745"/>
                    <a:pt x="1592003" y="759003"/>
                    <a:pt x="1586683" y="755412"/>
                  </a:cubicBezTo>
                  <a:cubicBezTo>
                    <a:pt x="1579971" y="750815"/>
                    <a:pt x="1572689" y="747167"/>
                    <a:pt x="1565090" y="744273"/>
                  </a:cubicBezTo>
                  <a:cubicBezTo>
                    <a:pt x="1565153" y="744210"/>
                    <a:pt x="1565343" y="744064"/>
                    <a:pt x="1565406" y="743912"/>
                  </a:cubicBezTo>
                  <a:cubicBezTo>
                    <a:pt x="1571106" y="736807"/>
                    <a:pt x="1575792" y="729063"/>
                    <a:pt x="1580478" y="721318"/>
                  </a:cubicBezTo>
                  <a:cubicBezTo>
                    <a:pt x="1585164" y="713549"/>
                    <a:pt x="1588773" y="705158"/>
                    <a:pt x="1591623" y="696641"/>
                  </a:cubicBezTo>
                  <a:cubicBezTo>
                    <a:pt x="1594789" y="687408"/>
                    <a:pt x="1595739" y="677549"/>
                    <a:pt x="1596815" y="667892"/>
                  </a:cubicBezTo>
                  <a:cubicBezTo>
                    <a:pt x="1597322" y="663111"/>
                    <a:pt x="1597828" y="658247"/>
                    <a:pt x="1598209" y="653435"/>
                  </a:cubicBezTo>
                  <a:cubicBezTo>
                    <a:pt x="1598461" y="651611"/>
                    <a:pt x="1598461" y="649851"/>
                    <a:pt x="1598652" y="648008"/>
                  </a:cubicBezTo>
                  <a:cubicBezTo>
                    <a:pt x="1598715" y="647033"/>
                    <a:pt x="1598778" y="646064"/>
                    <a:pt x="1598842" y="645070"/>
                  </a:cubicBezTo>
                  <a:cubicBezTo>
                    <a:pt x="1599095" y="641542"/>
                    <a:pt x="1598842" y="638231"/>
                    <a:pt x="1598209" y="634773"/>
                  </a:cubicBezTo>
                  <a:cubicBezTo>
                    <a:pt x="1596942" y="629403"/>
                    <a:pt x="1594789" y="624622"/>
                    <a:pt x="1592446" y="619696"/>
                  </a:cubicBezTo>
                  <a:cubicBezTo>
                    <a:pt x="1590357" y="615117"/>
                    <a:pt x="1587507" y="610969"/>
                    <a:pt x="1584467" y="606929"/>
                  </a:cubicBezTo>
                  <a:cubicBezTo>
                    <a:pt x="1580035" y="600945"/>
                    <a:pt x="1574715" y="595664"/>
                    <a:pt x="1569459" y="590383"/>
                  </a:cubicBezTo>
                  <a:cubicBezTo>
                    <a:pt x="1563950" y="584829"/>
                    <a:pt x="1557935" y="580099"/>
                    <a:pt x="1551539" y="575654"/>
                  </a:cubicBezTo>
                  <a:cubicBezTo>
                    <a:pt x="1546409" y="572196"/>
                    <a:pt x="1541280" y="568814"/>
                    <a:pt x="1535644" y="566288"/>
                  </a:cubicBezTo>
                  <a:cubicBezTo>
                    <a:pt x="1523803" y="560924"/>
                    <a:pt x="1510948" y="558961"/>
                    <a:pt x="1498093" y="558106"/>
                  </a:cubicBezTo>
                  <a:cubicBezTo>
                    <a:pt x="1498219" y="557897"/>
                    <a:pt x="1498410" y="557695"/>
                    <a:pt x="1498536" y="557467"/>
                  </a:cubicBezTo>
                  <a:cubicBezTo>
                    <a:pt x="1503412" y="550507"/>
                    <a:pt x="1507781" y="543168"/>
                    <a:pt x="1512404" y="535981"/>
                  </a:cubicBezTo>
                  <a:cubicBezTo>
                    <a:pt x="1516710" y="529003"/>
                    <a:pt x="1519877" y="521543"/>
                    <a:pt x="1523296" y="514064"/>
                  </a:cubicBezTo>
                  <a:cubicBezTo>
                    <a:pt x="1524246" y="512158"/>
                    <a:pt x="1524879" y="509980"/>
                    <a:pt x="1525639" y="507998"/>
                  </a:cubicBezTo>
                  <a:cubicBezTo>
                    <a:pt x="1526652" y="505408"/>
                    <a:pt x="1527729" y="502736"/>
                    <a:pt x="1528741" y="500101"/>
                  </a:cubicBezTo>
                  <a:cubicBezTo>
                    <a:pt x="1530262" y="495960"/>
                    <a:pt x="1531465" y="491590"/>
                    <a:pt x="1532858" y="487284"/>
                  </a:cubicBezTo>
                  <a:cubicBezTo>
                    <a:pt x="1534125" y="483282"/>
                    <a:pt x="1534884" y="479058"/>
                    <a:pt x="1536024" y="474955"/>
                  </a:cubicBezTo>
                  <a:cubicBezTo>
                    <a:pt x="1537101" y="470440"/>
                    <a:pt x="1537924" y="465805"/>
                    <a:pt x="1538684" y="461283"/>
                  </a:cubicBezTo>
                  <a:cubicBezTo>
                    <a:pt x="1539634" y="455856"/>
                    <a:pt x="1539950" y="450366"/>
                    <a:pt x="1539634" y="444946"/>
                  </a:cubicBezTo>
                  <a:cubicBezTo>
                    <a:pt x="1539507" y="441919"/>
                    <a:pt x="1538684" y="438810"/>
                    <a:pt x="1538114" y="435852"/>
                  </a:cubicBezTo>
                  <a:cubicBezTo>
                    <a:pt x="1537607" y="433117"/>
                    <a:pt x="1536720" y="430343"/>
                    <a:pt x="1536024" y="427671"/>
                  </a:cubicBezTo>
                  <a:cubicBezTo>
                    <a:pt x="1534567" y="422675"/>
                    <a:pt x="1532605" y="417951"/>
                    <a:pt x="1530388" y="413163"/>
                  </a:cubicBezTo>
                  <a:cubicBezTo>
                    <a:pt x="1528868" y="410054"/>
                    <a:pt x="1526969" y="407034"/>
                    <a:pt x="1525132" y="404070"/>
                  </a:cubicBezTo>
                  <a:cubicBezTo>
                    <a:pt x="1520636" y="396528"/>
                    <a:pt x="1515000" y="389987"/>
                    <a:pt x="1508795" y="383648"/>
                  </a:cubicBezTo>
                  <a:cubicBezTo>
                    <a:pt x="1505122" y="379779"/>
                    <a:pt x="1500183" y="376644"/>
                    <a:pt x="1495686" y="373624"/>
                  </a:cubicBezTo>
                  <a:cubicBezTo>
                    <a:pt x="1492710" y="371572"/>
                    <a:pt x="1489417" y="369685"/>
                    <a:pt x="1486188" y="367779"/>
                  </a:cubicBezTo>
                  <a:cubicBezTo>
                    <a:pt x="1478779" y="363346"/>
                    <a:pt x="1470927" y="359680"/>
                    <a:pt x="1463074" y="356102"/>
                  </a:cubicBezTo>
                  <a:cubicBezTo>
                    <a:pt x="1457945" y="353695"/>
                    <a:pt x="1452436" y="351935"/>
                    <a:pt x="1447054" y="350175"/>
                  </a:cubicBezTo>
                  <a:cubicBezTo>
                    <a:pt x="1441291" y="348186"/>
                    <a:pt x="1435338" y="346629"/>
                    <a:pt x="1429386" y="345305"/>
                  </a:cubicBezTo>
                  <a:cubicBezTo>
                    <a:pt x="1418874" y="342842"/>
                    <a:pt x="1407855" y="341493"/>
                    <a:pt x="1396964" y="340866"/>
                  </a:cubicBezTo>
                  <a:cubicBezTo>
                    <a:pt x="1387592" y="340372"/>
                    <a:pt x="1378093" y="339878"/>
                    <a:pt x="1368658" y="339524"/>
                  </a:cubicBezTo>
                  <a:cubicBezTo>
                    <a:pt x="1365681" y="339397"/>
                    <a:pt x="1362642" y="339359"/>
                    <a:pt x="1359539" y="339359"/>
                  </a:cubicBezTo>
                  <a:cubicBezTo>
                    <a:pt x="1354157" y="339359"/>
                    <a:pt x="1348711" y="339524"/>
                    <a:pt x="1343265" y="339789"/>
                  </a:cubicBezTo>
                  <a:cubicBezTo>
                    <a:pt x="1335666" y="340169"/>
                    <a:pt x="1328194" y="341373"/>
                    <a:pt x="1320721" y="342633"/>
                  </a:cubicBezTo>
                  <a:cubicBezTo>
                    <a:pt x="1321228" y="341784"/>
                    <a:pt x="1321671" y="340866"/>
                    <a:pt x="1322178" y="339960"/>
                  </a:cubicBezTo>
                  <a:cubicBezTo>
                    <a:pt x="1326230" y="332425"/>
                    <a:pt x="1330347" y="324801"/>
                    <a:pt x="1334336" y="317195"/>
                  </a:cubicBezTo>
                  <a:cubicBezTo>
                    <a:pt x="1338642" y="309216"/>
                    <a:pt x="1342442" y="301117"/>
                    <a:pt x="1346051" y="292815"/>
                  </a:cubicBezTo>
                  <a:cubicBezTo>
                    <a:pt x="1349661" y="284571"/>
                    <a:pt x="1352700" y="276035"/>
                    <a:pt x="1355170" y="267435"/>
                  </a:cubicBezTo>
                  <a:cubicBezTo>
                    <a:pt x="1357450" y="259342"/>
                    <a:pt x="1358526" y="250945"/>
                    <a:pt x="1359666" y="242625"/>
                  </a:cubicBezTo>
                  <a:cubicBezTo>
                    <a:pt x="1360806" y="232847"/>
                    <a:pt x="1361819" y="222982"/>
                    <a:pt x="1362832" y="213191"/>
                  </a:cubicBezTo>
                  <a:cubicBezTo>
                    <a:pt x="1364036" y="200989"/>
                    <a:pt x="1364225" y="188932"/>
                    <a:pt x="1362642" y="176831"/>
                  </a:cubicBezTo>
                  <a:cubicBezTo>
                    <a:pt x="1361819" y="170910"/>
                    <a:pt x="1360616" y="165065"/>
                    <a:pt x="1358969" y="159347"/>
                  </a:cubicBezTo>
                  <a:cubicBezTo>
                    <a:pt x="1357133" y="152577"/>
                    <a:pt x="1354347" y="146169"/>
                    <a:pt x="1351371" y="139748"/>
                  </a:cubicBezTo>
                  <a:cubicBezTo>
                    <a:pt x="1348774" y="134201"/>
                    <a:pt x="1345988" y="128692"/>
                    <a:pt x="1343265" y="123201"/>
                  </a:cubicBezTo>
                  <a:cubicBezTo>
                    <a:pt x="1338768" y="114602"/>
                    <a:pt x="1333640" y="106484"/>
                    <a:pt x="1327624" y="98885"/>
                  </a:cubicBezTo>
                  <a:cubicBezTo>
                    <a:pt x="1324078" y="94307"/>
                    <a:pt x="1320215" y="89937"/>
                    <a:pt x="1316099" y="85853"/>
                  </a:cubicBezTo>
                  <a:cubicBezTo>
                    <a:pt x="1312173" y="81831"/>
                    <a:pt x="1307740" y="78520"/>
                    <a:pt x="1303307" y="75208"/>
                  </a:cubicBezTo>
                  <a:cubicBezTo>
                    <a:pt x="1294125" y="68432"/>
                    <a:pt x="1284310" y="62733"/>
                    <a:pt x="1273798" y="58224"/>
                  </a:cubicBezTo>
                  <a:cubicBezTo>
                    <a:pt x="1262653" y="53576"/>
                    <a:pt x="1251001" y="50619"/>
                    <a:pt x="1238970" y="49770"/>
                  </a:cubicBezTo>
                  <a:cubicBezTo>
                    <a:pt x="1236500" y="49581"/>
                    <a:pt x="1234031" y="49498"/>
                    <a:pt x="1231561" y="49498"/>
                  </a:cubicBezTo>
                  <a:cubicBezTo>
                    <a:pt x="1220669" y="49498"/>
                    <a:pt x="1209967" y="51157"/>
                    <a:pt x="1199329" y="53576"/>
                  </a:cubicBezTo>
                  <a:cubicBezTo>
                    <a:pt x="1190337" y="55552"/>
                    <a:pt x="1181598" y="58661"/>
                    <a:pt x="1172986" y="61682"/>
                  </a:cubicBezTo>
                  <a:cubicBezTo>
                    <a:pt x="1164627" y="64500"/>
                    <a:pt x="1156522" y="68021"/>
                    <a:pt x="1148416" y="71478"/>
                  </a:cubicBezTo>
                  <a:cubicBezTo>
                    <a:pt x="1132331" y="78374"/>
                    <a:pt x="1116881" y="86625"/>
                    <a:pt x="1101936" y="95718"/>
                  </a:cubicBezTo>
                  <a:cubicBezTo>
                    <a:pt x="1097820" y="98175"/>
                    <a:pt x="1094021" y="100727"/>
                    <a:pt x="1090158" y="103400"/>
                  </a:cubicBezTo>
                  <a:cubicBezTo>
                    <a:pt x="1086548" y="105863"/>
                    <a:pt x="1083002" y="108536"/>
                    <a:pt x="1079582" y="111144"/>
                  </a:cubicBezTo>
                  <a:cubicBezTo>
                    <a:pt x="1078696" y="111784"/>
                    <a:pt x="1077746" y="112493"/>
                    <a:pt x="1076733" y="113196"/>
                  </a:cubicBezTo>
                  <a:cubicBezTo>
                    <a:pt x="1076986" y="110942"/>
                    <a:pt x="1077176" y="108681"/>
                    <a:pt x="1077366" y="106427"/>
                  </a:cubicBezTo>
                  <a:cubicBezTo>
                    <a:pt x="1078569" y="90577"/>
                    <a:pt x="1075339" y="74790"/>
                    <a:pt x="1069514" y="60143"/>
                  </a:cubicBezTo>
                  <a:cubicBezTo>
                    <a:pt x="1067931" y="56166"/>
                    <a:pt x="1066221" y="52316"/>
                    <a:pt x="1064511" y="48504"/>
                  </a:cubicBezTo>
                  <a:cubicBezTo>
                    <a:pt x="1063434" y="46041"/>
                    <a:pt x="1062168" y="43571"/>
                    <a:pt x="1061092" y="41114"/>
                  </a:cubicBezTo>
                  <a:cubicBezTo>
                    <a:pt x="1058496" y="35972"/>
                    <a:pt x="1054886" y="31584"/>
                    <a:pt x="1051150" y="27290"/>
                  </a:cubicBezTo>
                  <a:cubicBezTo>
                    <a:pt x="1048047" y="23713"/>
                    <a:pt x="1044817" y="20110"/>
                    <a:pt x="1041398" y="16931"/>
                  </a:cubicBezTo>
                  <a:cubicBezTo>
                    <a:pt x="1039561" y="15385"/>
                    <a:pt x="1037598" y="14182"/>
                    <a:pt x="1035698" y="12852"/>
                  </a:cubicBezTo>
                  <a:cubicBezTo>
                    <a:pt x="1034432" y="12067"/>
                    <a:pt x="1033229" y="11301"/>
                    <a:pt x="1031962" y="10680"/>
                  </a:cubicBezTo>
                  <a:cubicBezTo>
                    <a:pt x="1028290" y="8546"/>
                    <a:pt x="1024491" y="6868"/>
                    <a:pt x="1020311" y="5437"/>
                  </a:cubicBezTo>
                  <a:cubicBezTo>
                    <a:pt x="1008343" y="1214"/>
                    <a:pt x="995805" y="-547"/>
                    <a:pt x="98320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25" name="Left Arrow 24">
            <a:hlinkClick r:id="rId5" action="ppaction://hlinksldjump"/>
          </p:cNvPr>
          <p:cNvSpPr/>
          <p:nvPr/>
        </p:nvSpPr>
        <p:spPr>
          <a:xfrm>
            <a:off x="730366" y="6073254"/>
            <a:ext cx="593467" cy="4476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282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  <p:bldP spid="2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90456" y="-77617"/>
            <a:ext cx="11643245" cy="7061611"/>
          </a:xfrm>
          <a:prstGeom prst="rect">
            <a:avLst/>
          </a:prstGeom>
        </p:spPr>
      </p:pic>
      <p:pic>
        <p:nvPicPr>
          <p:cNvPr id="3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00599" y="0"/>
            <a:ext cx="11804609" cy="71594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D76C05B-C50A-4E03-9275-7B86E2FACC4F}"/>
              </a:ext>
            </a:extLst>
          </p:cNvPr>
          <p:cNvSpPr txBox="1"/>
          <p:nvPr/>
        </p:nvSpPr>
        <p:spPr>
          <a:xfrm>
            <a:off x="2480573" y="523046"/>
            <a:ext cx="6871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Why does she like … ?</a:t>
            </a:r>
          </a:p>
        </p:txBody>
      </p:sp>
      <p:sp>
        <p:nvSpPr>
          <p:cNvPr id="17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76681A66-F9D2-446B-ABB2-F9EDC20D98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8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9442938D-6047-4678-A031-B32EDC65B5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106B36-E14A-40B0-8860-B6EA0D95F8AB}"/>
              </a:ext>
            </a:extLst>
          </p:cNvPr>
          <p:cNvGrpSpPr/>
          <p:nvPr/>
        </p:nvGrpSpPr>
        <p:grpSpPr>
          <a:xfrm>
            <a:off x="4594459" y="5678860"/>
            <a:ext cx="5376970" cy="952073"/>
            <a:chOff x="281535" y="3860275"/>
            <a:chExt cx="7228017" cy="986330"/>
          </a:xfrm>
        </p:grpSpPr>
        <p:sp>
          <p:nvSpPr>
            <p:cNvPr id="20" name="Rounded Rectangular Callout 15">
              <a:extLst>
                <a:ext uri="{FF2B5EF4-FFF2-40B4-BE49-F238E27FC236}">
                  <a16:creationId xmlns:a16="http://schemas.microsoft.com/office/drawing/2014/main" id="{5F351566-67B2-4CF4-A410-CA02C89C5FBA}"/>
                </a:ext>
              </a:extLst>
            </p:cNvPr>
            <p:cNvSpPr/>
            <p:nvPr/>
          </p:nvSpPr>
          <p:spPr>
            <a:xfrm>
              <a:off x="281535" y="3860275"/>
              <a:ext cx="6577514" cy="986330"/>
            </a:xfrm>
            <a:prstGeom prst="wedgeRoundRectCallout">
              <a:avLst>
                <a:gd name="adj1" fmla="val 59074"/>
                <a:gd name="adj2" fmla="val 10380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21" name="Google Shape;2128;p49">
              <a:extLst>
                <a:ext uri="{FF2B5EF4-FFF2-40B4-BE49-F238E27FC236}">
                  <a16:creationId xmlns:a16="http://schemas.microsoft.com/office/drawing/2014/main" id="{76095216-5AA1-4425-BEB2-8BD945132D51}"/>
                </a:ext>
              </a:extLst>
            </p:cNvPr>
            <p:cNvSpPr txBox="1">
              <a:spLocks/>
            </p:cNvSpPr>
            <p:nvPr/>
          </p:nvSpPr>
          <p:spPr>
            <a:xfrm>
              <a:off x="282800" y="3913781"/>
              <a:ext cx="7226752" cy="4919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algn="l" defTabSz="1219170">
                <a:buClr>
                  <a:srgbClr val="000000"/>
                </a:buClr>
                <a:defRPr/>
              </a:pPr>
              <a:endParaRPr lang="en-US" sz="6400" b="0" kern="0" dirty="0">
                <a:solidFill>
                  <a:srgbClr val="000000"/>
                </a:solidFill>
                <a:latin typeface="Comic Sans MS" panose="030F0702030302020204" pitchFamily="66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22" name="Google Shape;2128;p49">
            <a:extLst>
              <a:ext uri="{FF2B5EF4-FFF2-40B4-BE49-F238E27FC236}">
                <a16:creationId xmlns:a16="http://schemas.microsoft.com/office/drawing/2014/main" id="{10BC2016-20F7-4336-A1CD-E7F3C90D2F9F}"/>
              </a:ext>
            </a:extLst>
          </p:cNvPr>
          <p:cNvSpPr txBox="1">
            <a:spLocks/>
          </p:cNvSpPr>
          <p:nvPr/>
        </p:nvSpPr>
        <p:spPr>
          <a:xfrm>
            <a:off x="4559520" y="5635831"/>
            <a:ext cx="5057299" cy="115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4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US" sz="5333" b="0" dirty="0">
                <a:solidFill>
                  <a:srgbClr val="250E0B"/>
                </a:solidFill>
                <a:latin typeface="Comic Sans MS" panose="030F0702030302020204" pitchFamily="66" charset="0"/>
                <a:ea typeface="Frijole"/>
                <a:cs typeface="Frijole"/>
                <a:sym typeface="Arial"/>
              </a:rPr>
              <a:t>doing project</a:t>
            </a:r>
            <a:endParaRPr lang="en-US" sz="5333" b="0" kern="0" dirty="0">
              <a:solidFill>
                <a:srgbClr val="250E0B"/>
              </a:solidFill>
              <a:latin typeface="Comic Sans MS" panose="030F0702030302020204" pitchFamily="66" charset="0"/>
              <a:ea typeface="Frijole"/>
              <a:cs typeface="Frijole"/>
              <a:sym typeface="Arial"/>
            </a:endParaRPr>
          </a:p>
        </p:txBody>
      </p:sp>
      <p:sp>
        <p:nvSpPr>
          <p:cNvPr id="23" name="Rectangle: Rounded Corners 23">
            <a:extLst>
              <a:ext uri="{FF2B5EF4-FFF2-40B4-BE49-F238E27FC236}">
                <a16:creationId xmlns:a16="http://schemas.microsoft.com/office/drawing/2014/main" id="{36611FE7-BBE8-4F2D-846B-D291CA30DD8E}"/>
              </a:ext>
            </a:extLst>
          </p:cNvPr>
          <p:cNvSpPr/>
          <p:nvPr/>
        </p:nvSpPr>
        <p:spPr>
          <a:xfrm>
            <a:off x="5797035" y="1798167"/>
            <a:ext cx="4244042" cy="9870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playing football </a:t>
            </a:r>
          </a:p>
        </p:txBody>
      </p:sp>
      <p:sp>
        <p:nvSpPr>
          <p:cNvPr id="24" name="Rectangle: Rounded Corners 24">
            <a:extLst>
              <a:ext uri="{FF2B5EF4-FFF2-40B4-BE49-F238E27FC236}">
                <a16:creationId xmlns:a16="http://schemas.microsoft.com/office/drawing/2014/main" id="{E5231ADB-67FB-4C0E-B7FD-E933128FF5C3}"/>
              </a:ext>
            </a:extLst>
          </p:cNvPr>
          <p:cNvSpPr/>
          <p:nvPr/>
        </p:nvSpPr>
        <p:spPr>
          <a:xfrm>
            <a:off x="5797034" y="3008160"/>
            <a:ext cx="4225053" cy="97355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doing project</a:t>
            </a:r>
          </a:p>
        </p:txBody>
      </p:sp>
      <p:sp>
        <p:nvSpPr>
          <p:cNvPr id="26" name="Rectangle: Rounded Corners 24">
            <a:extLst>
              <a:ext uri="{FF2B5EF4-FFF2-40B4-BE49-F238E27FC236}">
                <a16:creationId xmlns:a16="http://schemas.microsoft.com/office/drawing/2014/main" id="{E5231ADB-67FB-4C0E-B7FD-E933128FF5C3}"/>
              </a:ext>
            </a:extLst>
          </p:cNvPr>
          <p:cNvSpPr/>
          <p:nvPr/>
        </p:nvSpPr>
        <p:spPr>
          <a:xfrm>
            <a:off x="5797035" y="4261358"/>
            <a:ext cx="4537478" cy="88711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reading books</a:t>
            </a:r>
          </a:p>
        </p:txBody>
      </p:sp>
      <p:pic>
        <p:nvPicPr>
          <p:cNvPr id="7170" name="Picture 2" descr="https://clipart-library.com/img/104684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639" y="1476396"/>
            <a:ext cx="3769691" cy="355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Picture 2">
            <a:extLst>
              <a:ext uri="{FF2B5EF4-FFF2-40B4-BE49-F238E27FC236}">
                <a16:creationId xmlns:a16="http://schemas.microsoft.com/office/drawing/2014/main" id="{E6887711-598A-495C-90A2-3746316FFD01}"/>
              </a:ext>
            </a:extLst>
          </p:cNvPr>
          <p:cNvGrpSpPr/>
          <p:nvPr/>
        </p:nvGrpSpPr>
        <p:grpSpPr>
          <a:xfrm>
            <a:off x="10117220" y="5202287"/>
            <a:ext cx="1510673" cy="1422318"/>
            <a:chOff x="7812073" y="3067624"/>
            <a:chExt cx="1640088" cy="1361472"/>
          </a:xfrm>
        </p:grpSpPr>
        <p:sp>
          <p:nvSpPr>
            <p:cNvPr id="30" name="Freeform: Shape 15">
              <a:extLst>
                <a:ext uri="{FF2B5EF4-FFF2-40B4-BE49-F238E27FC236}">
                  <a16:creationId xmlns:a16="http://schemas.microsoft.com/office/drawing/2014/main" id="{7CC446A6-A9E0-4FB2-B467-CE27859F6D85}"/>
                </a:ext>
              </a:extLst>
            </p:cNvPr>
            <p:cNvSpPr/>
            <p:nvPr/>
          </p:nvSpPr>
          <p:spPr>
            <a:xfrm>
              <a:off x="8059046" y="3472893"/>
              <a:ext cx="1051171" cy="835880"/>
            </a:xfrm>
            <a:custGeom>
              <a:avLst/>
              <a:gdLst>
                <a:gd name="connsiteX0" fmla="*/ 503197 w 1051171"/>
                <a:gd name="connsiteY0" fmla="*/ -547 h 835880"/>
                <a:gd name="connsiteX1" fmla="*/ 497497 w 1051171"/>
                <a:gd name="connsiteY1" fmla="*/ -484 h 835880"/>
                <a:gd name="connsiteX2" fmla="*/ 493192 w 1051171"/>
                <a:gd name="connsiteY2" fmla="*/ -402 h 835880"/>
                <a:gd name="connsiteX3" fmla="*/ 480020 w 1051171"/>
                <a:gd name="connsiteY3" fmla="*/ -249 h 835880"/>
                <a:gd name="connsiteX4" fmla="*/ 479450 w 1051171"/>
                <a:gd name="connsiteY4" fmla="*/ -249 h 835880"/>
                <a:gd name="connsiteX5" fmla="*/ 477867 w 1051171"/>
                <a:gd name="connsiteY5" fmla="*/ -319 h 835880"/>
                <a:gd name="connsiteX6" fmla="*/ 476157 w 1051171"/>
                <a:gd name="connsiteY6" fmla="*/ -319 h 835880"/>
                <a:gd name="connsiteX7" fmla="*/ 473687 w 1051171"/>
                <a:gd name="connsiteY7" fmla="*/ -249 h 835880"/>
                <a:gd name="connsiteX8" fmla="*/ 451081 w 1051171"/>
                <a:gd name="connsiteY8" fmla="*/ 1384 h 835880"/>
                <a:gd name="connsiteX9" fmla="*/ 435250 w 1051171"/>
                <a:gd name="connsiteY9" fmla="*/ 3164 h 835880"/>
                <a:gd name="connsiteX10" fmla="*/ 395166 w 1051171"/>
                <a:gd name="connsiteY10" fmla="*/ 9154 h 835880"/>
                <a:gd name="connsiteX11" fmla="*/ 375978 w 1051171"/>
                <a:gd name="connsiteY11" fmla="*/ 12922 h 835880"/>
                <a:gd name="connsiteX12" fmla="*/ 370596 w 1051171"/>
                <a:gd name="connsiteY12" fmla="*/ 14055 h 835880"/>
                <a:gd name="connsiteX13" fmla="*/ 355208 w 1051171"/>
                <a:gd name="connsiteY13" fmla="*/ 18000 h 835880"/>
                <a:gd name="connsiteX14" fmla="*/ 349192 w 1051171"/>
                <a:gd name="connsiteY14" fmla="*/ 19546 h 835880"/>
                <a:gd name="connsiteX15" fmla="*/ 336970 w 1051171"/>
                <a:gd name="connsiteY15" fmla="*/ 23130 h 835880"/>
                <a:gd name="connsiteX16" fmla="*/ 323419 w 1051171"/>
                <a:gd name="connsiteY16" fmla="*/ 27676 h 835880"/>
                <a:gd name="connsiteX17" fmla="*/ 314680 w 1051171"/>
                <a:gd name="connsiteY17" fmla="*/ 30672 h 835880"/>
                <a:gd name="connsiteX18" fmla="*/ 302459 w 1051171"/>
                <a:gd name="connsiteY18" fmla="*/ 35453 h 835880"/>
                <a:gd name="connsiteX19" fmla="*/ 298912 w 1051171"/>
                <a:gd name="connsiteY19" fmla="*/ 36941 h 835880"/>
                <a:gd name="connsiteX20" fmla="*/ 267123 w 1051171"/>
                <a:gd name="connsiteY20" fmla="*/ 51354 h 835880"/>
                <a:gd name="connsiteX21" fmla="*/ 218807 w 1051171"/>
                <a:gd name="connsiteY21" fmla="*/ 82490 h 835880"/>
                <a:gd name="connsiteX22" fmla="*/ 188412 w 1051171"/>
                <a:gd name="connsiteY22" fmla="*/ 107503 h 835880"/>
                <a:gd name="connsiteX23" fmla="*/ 159472 w 1051171"/>
                <a:gd name="connsiteY23" fmla="*/ 134030 h 835880"/>
                <a:gd name="connsiteX24" fmla="*/ 144528 w 1051171"/>
                <a:gd name="connsiteY24" fmla="*/ 148841 h 835880"/>
                <a:gd name="connsiteX25" fmla="*/ 135599 w 1051171"/>
                <a:gd name="connsiteY25" fmla="*/ 158251 h 835880"/>
                <a:gd name="connsiteX26" fmla="*/ 131673 w 1051171"/>
                <a:gd name="connsiteY26" fmla="*/ 162671 h 835880"/>
                <a:gd name="connsiteX27" fmla="*/ 105520 w 1051171"/>
                <a:gd name="connsiteY27" fmla="*/ 194099 h 835880"/>
                <a:gd name="connsiteX28" fmla="*/ 102797 w 1051171"/>
                <a:gd name="connsiteY28" fmla="*/ 197867 h 835880"/>
                <a:gd name="connsiteX29" fmla="*/ 93805 w 1051171"/>
                <a:gd name="connsiteY29" fmla="*/ 210716 h 835880"/>
                <a:gd name="connsiteX30" fmla="*/ 82913 w 1051171"/>
                <a:gd name="connsiteY30" fmla="*/ 228168 h 835880"/>
                <a:gd name="connsiteX31" fmla="*/ 68348 w 1051171"/>
                <a:gd name="connsiteY31" fmla="*/ 254396 h 835880"/>
                <a:gd name="connsiteX32" fmla="*/ 63662 w 1051171"/>
                <a:gd name="connsiteY32" fmla="*/ 263028 h 835880"/>
                <a:gd name="connsiteX33" fmla="*/ 60180 w 1051171"/>
                <a:gd name="connsiteY33" fmla="*/ 269442 h 835880"/>
                <a:gd name="connsiteX34" fmla="*/ 47705 w 1051171"/>
                <a:gd name="connsiteY34" fmla="*/ 294247 h 835880"/>
                <a:gd name="connsiteX35" fmla="*/ 31874 w 1051171"/>
                <a:gd name="connsiteY35" fmla="*/ 335800 h 835880"/>
                <a:gd name="connsiteX36" fmla="*/ 9520 w 1051171"/>
                <a:gd name="connsiteY36" fmla="*/ 410193 h 835880"/>
                <a:gd name="connsiteX37" fmla="*/ -549 w 1051171"/>
                <a:gd name="connsiteY37" fmla="*/ 493174 h 835880"/>
                <a:gd name="connsiteX38" fmla="*/ 655 w 1051171"/>
                <a:gd name="connsiteY38" fmla="*/ 535430 h 835880"/>
                <a:gd name="connsiteX39" fmla="*/ 7177 w 1051171"/>
                <a:gd name="connsiteY39" fmla="*/ 563926 h 835880"/>
                <a:gd name="connsiteX40" fmla="*/ 18892 w 1051171"/>
                <a:gd name="connsiteY40" fmla="*/ 593302 h 835880"/>
                <a:gd name="connsiteX41" fmla="*/ 26111 w 1051171"/>
                <a:gd name="connsiteY41" fmla="*/ 607904 h 835880"/>
                <a:gd name="connsiteX42" fmla="*/ 27631 w 1051171"/>
                <a:gd name="connsiteY42" fmla="*/ 610900 h 835880"/>
                <a:gd name="connsiteX43" fmla="*/ 31177 w 1051171"/>
                <a:gd name="connsiteY43" fmla="*/ 617182 h 835880"/>
                <a:gd name="connsiteX44" fmla="*/ 42322 w 1051171"/>
                <a:gd name="connsiteY44" fmla="*/ 633861 h 835880"/>
                <a:gd name="connsiteX45" fmla="*/ 48465 w 1051171"/>
                <a:gd name="connsiteY45" fmla="*/ 641549 h 835880"/>
                <a:gd name="connsiteX46" fmla="*/ 50745 w 1051171"/>
                <a:gd name="connsiteY46" fmla="*/ 644189 h 835880"/>
                <a:gd name="connsiteX47" fmla="*/ 56507 w 1051171"/>
                <a:gd name="connsiteY47" fmla="*/ 650750 h 835880"/>
                <a:gd name="connsiteX48" fmla="*/ 70945 w 1051171"/>
                <a:gd name="connsiteY48" fmla="*/ 665352 h 835880"/>
                <a:gd name="connsiteX49" fmla="*/ 98048 w 1051171"/>
                <a:gd name="connsiteY49" fmla="*/ 690365 h 835880"/>
                <a:gd name="connsiteX50" fmla="*/ 162638 w 1051171"/>
                <a:gd name="connsiteY50" fmla="*/ 735896 h 835880"/>
                <a:gd name="connsiteX51" fmla="*/ 228496 w 1051171"/>
                <a:gd name="connsiteY51" fmla="*/ 769255 h 835880"/>
                <a:gd name="connsiteX52" fmla="*/ 266997 w 1051171"/>
                <a:gd name="connsiteY52" fmla="*/ 783230 h 835880"/>
                <a:gd name="connsiteX53" fmla="*/ 295683 w 1051171"/>
                <a:gd name="connsiteY53" fmla="*/ 791361 h 835880"/>
                <a:gd name="connsiteX54" fmla="*/ 301509 w 1051171"/>
                <a:gd name="connsiteY54" fmla="*/ 792932 h 835880"/>
                <a:gd name="connsiteX55" fmla="*/ 310944 w 1051171"/>
                <a:gd name="connsiteY55" fmla="*/ 795446 h 835880"/>
                <a:gd name="connsiteX56" fmla="*/ 337477 w 1051171"/>
                <a:gd name="connsiteY56" fmla="*/ 802418 h 835880"/>
                <a:gd name="connsiteX57" fmla="*/ 349572 w 1051171"/>
                <a:gd name="connsiteY57" fmla="*/ 805185 h 835880"/>
                <a:gd name="connsiteX58" fmla="*/ 355208 w 1051171"/>
                <a:gd name="connsiteY58" fmla="*/ 806464 h 835880"/>
                <a:gd name="connsiteX59" fmla="*/ 358501 w 1051171"/>
                <a:gd name="connsiteY59" fmla="*/ 807180 h 835880"/>
                <a:gd name="connsiteX60" fmla="*/ 373255 w 1051171"/>
                <a:gd name="connsiteY60" fmla="*/ 810466 h 835880"/>
                <a:gd name="connsiteX61" fmla="*/ 444748 w 1051171"/>
                <a:gd name="connsiteY61" fmla="*/ 824360 h 835880"/>
                <a:gd name="connsiteX62" fmla="*/ 481223 w 1051171"/>
                <a:gd name="connsiteY62" fmla="*/ 829489 h 835880"/>
                <a:gd name="connsiteX63" fmla="*/ 522827 w 1051171"/>
                <a:gd name="connsiteY63" fmla="*/ 832991 h 835880"/>
                <a:gd name="connsiteX64" fmla="*/ 545244 w 1051171"/>
                <a:gd name="connsiteY64" fmla="*/ 833700 h 835880"/>
                <a:gd name="connsiteX65" fmla="*/ 560632 w 1051171"/>
                <a:gd name="connsiteY65" fmla="*/ 834188 h 835880"/>
                <a:gd name="connsiteX66" fmla="*/ 571080 w 1051171"/>
                <a:gd name="connsiteY66" fmla="*/ 834688 h 835880"/>
                <a:gd name="connsiteX67" fmla="*/ 578743 w 1051171"/>
                <a:gd name="connsiteY67" fmla="*/ 835042 h 835880"/>
                <a:gd name="connsiteX68" fmla="*/ 596157 w 1051171"/>
                <a:gd name="connsiteY68" fmla="*/ 835334 h 835880"/>
                <a:gd name="connsiteX69" fmla="*/ 598627 w 1051171"/>
                <a:gd name="connsiteY69" fmla="*/ 835334 h 835880"/>
                <a:gd name="connsiteX70" fmla="*/ 632885 w 1051171"/>
                <a:gd name="connsiteY70" fmla="*/ 834625 h 835880"/>
                <a:gd name="connsiteX71" fmla="*/ 639534 w 1051171"/>
                <a:gd name="connsiteY71" fmla="*/ 834409 h 835880"/>
                <a:gd name="connsiteX72" fmla="*/ 670816 w 1051171"/>
                <a:gd name="connsiteY72" fmla="*/ 833079 h 835880"/>
                <a:gd name="connsiteX73" fmla="*/ 685698 w 1051171"/>
                <a:gd name="connsiteY73" fmla="*/ 831351 h 835880"/>
                <a:gd name="connsiteX74" fmla="*/ 689497 w 1051171"/>
                <a:gd name="connsiteY74" fmla="*/ 830939 h 835880"/>
                <a:gd name="connsiteX75" fmla="*/ 706531 w 1051171"/>
                <a:gd name="connsiteY75" fmla="*/ 828419 h 835880"/>
                <a:gd name="connsiteX76" fmla="*/ 750921 w 1051171"/>
                <a:gd name="connsiteY76" fmla="*/ 820592 h 835880"/>
                <a:gd name="connsiteX77" fmla="*/ 762573 w 1051171"/>
                <a:gd name="connsiteY77" fmla="*/ 817736 h 835880"/>
                <a:gd name="connsiteX78" fmla="*/ 773908 w 1051171"/>
                <a:gd name="connsiteY78" fmla="*/ 813316 h 835880"/>
                <a:gd name="connsiteX79" fmla="*/ 775554 w 1051171"/>
                <a:gd name="connsiteY79" fmla="*/ 812606 h 835880"/>
                <a:gd name="connsiteX80" fmla="*/ 798605 w 1051171"/>
                <a:gd name="connsiteY80" fmla="*/ 801854 h 835880"/>
                <a:gd name="connsiteX81" fmla="*/ 830520 w 1051171"/>
                <a:gd name="connsiteY81" fmla="*/ 784947 h 835880"/>
                <a:gd name="connsiteX82" fmla="*/ 848441 w 1051171"/>
                <a:gd name="connsiteY82" fmla="*/ 774194 h 835880"/>
                <a:gd name="connsiteX83" fmla="*/ 859586 w 1051171"/>
                <a:gd name="connsiteY83" fmla="*/ 765981 h 835880"/>
                <a:gd name="connsiteX84" fmla="*/ 863258 w 1051171"/>
                <a:gd name="connsiteY84" fmla="*/ 763138 h 835880"/>
                <a:gd name="connsiteX85" fmla="*/ 876493 w 1051171"/>
                <a:gd name="connsiteY85" fmla="*/ 752094 h 835880"/>
                <a:gd name="connsiteX86" fmla="*/ 882446 w 1051171"/>
                <a:gd name="connsiteY86" fmla="*/ 746965 h 835880"/>
                <a:gd name="connsiteX87" fmla="*/ 892261 w 1051171"/>
                <a:gd name="connsiteY87" fmla="*/ 738200 h 835880"/>
                <a:gd name="connsiteX88" fmla="*/ 896884 w 1051171"/>
                <a:gd name="connsiteY88" fmla="*/ 733933 h 835880"/>
                <a:gd name="connsiteX89" fmla="*/ 922974 w 1051171"/>
                <a:gd name="connsiteY89" fmla="*/ 707672 h 835880"/>
                <a:gd name="connsiteX90" fmla="*/ 923480 w 1051171"/>
                <a:gd name="connsiteY90" fmla="*/ 707051 h 835880"/>
                <a:gd name="connsiteX91" fmla="*/ 948303 w 1051171"/>
                <a:gd name="connsiteY91" fmla="*/ 674484 h 835880"/>
                <a:gd name="connsiteX92" fmla="*/ 965718 w 1051171"/>
                <a:gd name="connsiteY92" fmla="*/ 642619 h 835880"/>
                <a:gd name="connsiteX93" fmla="*/ 968124 w 1051171"/>
                <a:gd name="connsiteY93" fmla="*/ 637990 h 835880"/>
                <a:gd name="connsiteX94" fmla="*/ 983258 w 1051171"/>
                <a:gd name="connsiteY94" fmla="*/ 608696 h 835880"/>
                <a:gd name="connsiteX95" fmla="*/ 1002002 w 1051171"/>
                <a:gd name="connsiteY95" fmla="*/ 570499 h 835880"/>
                <a:gd name="connsiteX96" fmla="*/ 1017960 w 1051171"/>
                <a:gd name="connsiteY96" fmla="*/ 530003 h 835880"/>
                <a:gd name="connsiteX97" fmla="*/ 1021569 w 1051171"/>
                <a:gd name="connsiteY97" fmla="*/ 517978 h 835880"/>
                <a:gd name="connsiteX98" fmla="*/ 1023406 w 1051171"/>
                <a:gd name="connsiteY98" fmla="*/ 512259 h 835880"/>
                <a:gd name="connsiteX99" fmla="*/ 1029169 w 1051171"/>
                <a:gd name="connsiteY99" fmla="*/ 494655 h 835880"/>
                <a:gd name="connsiteX100" fmla="*/ 1029485 w 1051171"/>
                <a:gd name="connsiteY100" fmla="*/ 493737 h 835880"/>
                <a:gd name="connsiteX101" fmla="*/ 1035754 w 1051171"/>
                <a:gd name="connsiteY101" fmla="*/ 475842 h 835880"/>
                <a:gd name="connsiteX102" fmla="*/ 1041959 w 1051171"/>
                <a:gd name="connsiteY102" fmla="*/ 458529 h 835880"/>
                <a:gd name="connsiteX103" fmla="*/ 1047089 w 1051171"/>
                <a:gd name="connsiteY103" fmla="*/ 440703 h 835880"/>
                <a:gd name="connsiteX104" fmla="*/ 1049432 w 1051171"/>
                <a:gd name="connsiteY104" fmla="*/ 424258 h 835880"/>
                <a:gd name="connsiteX105" fmla="*/ 1049432 w 1051171"/>
                <a:gd name="connsiteY105" fmla="*/ 423966 h 835880"/>
                <a:gd name="connsiteX106" fmla="*/ 1050002 w 1051171"/>
                <a:gd name="connsiteY106" fmla="*/ 411264 h 835880"/>
                <a:gd name="connsiteX107" fmla="*/ 1049432 w 1051171"/>
                <a:gd name="connsiteY107" fmla="*/ 396522 h 835880"/>
                <a:gd name="connsiteX108" fmla="*/ 1046646 w 1051171"/>
                <a:gd name="connsiteY108" fmla="*/ 357615 h 835880"/>
                <a:gd name="connsiteX109" fmla="*/ 1044493 w 1051171"/>
                <a:gd name="connsiteY109" fmla="*/ 338795 h 835880"/>
                <a:gd name="connsiteX110" fmla="*/ 1041959 w 1051171"/>
                <a:gd name="connsiteY110" fmla="*/ 322533 h 835880"/>
                <a:gd name="connsiteX111" fmla="*/ 1037717 w 1051171"/>
                <a:gd name="connsiteY111" fmla="*/ 309356 h 835880"/>
                <a:gd name="connsiteX112" fmla="*/ 1037084 w 1051171"/>
                <a:gd name="connsiteY112" fmla="*/ 307405 h 835880"/>
                <a:gd name="connsiteX113" fmla="*/ 1027332 w 1051171"/>
                <a:gd name="connsiteY113" fmla="*/ 286749 h 835880"/>
                <a:gd name="connsiteX114" fmla="*/ 1017833 w 1051171"/>
                <a:gd name="connsiteY114" fmla="*/ 273299 h 835880"/>
                <a:gd name="connsiteX115" fmla="*/ 1017010 w 1051171"/>
                <a:gd name="connsiteY115" fmla="*/ 272292 h 835880"/>
                <a:gd name="connsiteX116" fmla="*/ 1011184 w 1051171"/>
                <a:gd name="connsiteY116" fmla="*/ 265858 h 835880"/>
                <a:gd name="connsiteX117" fmla="*/ 1004978 w 1051171"/>
                <a:gd name="connsiteY117" fmla="*/ 261312 h 835880"/>
                <a:gd name="connsiteX118" fmla="*/ 1000546 w 1051171"/>
                <a:gd name="connsiteY118" fmla="*/ 259386 h 835880"/>
                <a:gd name="connsiteX119" fmla="*/ 993327 w 1051171"/>
                <a:gd name="connsiteY119" fmla="*/ 247842 h 835880"/>
                <a:gd name="connsiteX120" fmla="*/ 992567 w 1051171"/>
                <a:gd name="connsiteY120" fmla="*/ 246690 h 835880"/>
                <a:gd name="connsiteX121" fmla="*/ 982245 w 1051171"/>
                <a:gd name="connsiteY121" fmla="*/ 230954 h 835880"/>
                <a:gd name="connsiteX122" fmla="*/ 979458 w 1051171"/>
                <a:gd name="connsiteY122" fmla="*/ 226952 h 835880"/>
                <a:gd name="connsiteX123" fmla="*/ 976672 w 1051171"/>
                <a:gd name="connsiteY123" fmla="*/ 223032 h 835880"/>
                <a:gd name="connsiteX124" fmla="*/ 972746 w 1051171"/>
                <a:gd name="connsiteY124" fmla="*/ 218194 h 835880"/>
                <a:gd name="connsiteX125" fmla="*/ 970846 w 1051171"/>
                <a:gd name="connsiteY125" fmla="*/ 215908 h 835880"/>
                <a:gd name="connsiteX126" fmla="*/ 949950 w 1051171"/>
                <a:gd name="connsiteY126" fmla="*/ 191459 h 835880"/>
                <a:gd name="connsiteX127" fmla="*/ 878963 w 1051171"/>
                <a:gd name="connsiteY127" fmla="*/ 133295 h 835880"/>
                <a:gd name="connsiteX128" fmla="*/ 868261 w 1051171"/>
                <a:gd name="connsiteY128" fmla="*/ 126380 h 835880"/>
                <a:gd name="connsiteX129" fmla="*/ 857559 w 1051171"/>
                <a:gd name="connsiteY129" fmla="*/ 119491 h 835880"/>
                <a:gd name="connsiteX130" fmla="*/ 847997 w 1051171"/>
                <a:gd name="connsiteY130" fmla="*/ 113627 h 835880"/>
                <a:gd name="connsiteX131" fmla="*/ 844641 w 1051171"/>
                <a:gd name="connsiteY131" fmla="*/ 111651 h 835880"/>
                <a:gd name="connsiteX132" fmla="*/ 777074 w 1051171"/>
                <a:gd name="connsiteY132" fmla="*/ 73289 h 835880"/>
                <a:gd name="connsiteX133" fmla="*/ 773528 w 1051171"/>
                <a:gd name="connsiteY133" fmla="*/ 71358 h 835880"/>
                <a:gd name="connsiteX134" fmla="*/ 744146 w 1051171"/>
                <a:gd name="connsiteY134" fmla="*/ 56255 h 835880"/>
                <a:gd name="connsiteX135" fmla="*/ 703048 w 1051171"/>
                <a:gd name="connsiteY135" fmla="*/ 39873 h 835880"/>
                <a:gd name="connsiteX136" fmla="*/ 665054 w 1051171"/>
                <a:gd name="connsiteY136" fmla="*/ 27974 h 835880"/>
                <a:gd name="connsiteX137" fmla="*/ 656252 w 1051171"/>
                <a:gd name="connsiteY137" fmla="*/ 25536 h 835880"/>
                <a:gd name="connsiteX138" fmla="*/ 648019 w 1051171"/>
                <a:gd name="connsiteY138" fmla="*/ 23256 h 835880"/>
                <a:gd name="connsiteX139" fmla="*/ 643397 w 1051171"/>
                <a:gd name="connsiteY139" fmla="*/ 21914 h 835880"/>
                <a:gd name="connsiteX140" fmla="*/ 630922 w 1051171"/>
                <a:gd name="connsiteY140" fmla="*/ 18419 h 835880"/>
                <a:gd name="connsiteX141" fmla="*/ 610784 w 1051171"/>
                <a:gd name="connsiteY141" fmla="*/ 13194 h 835880"/>
                <a:gd name="connsiteX142" fmla="*/ 607175 w 1051171"/>
                <a:gd name="connsiteY142" fmla="*/ 12339 h 835880"/>
                <a:gd name="connsiteX143" fmla="*/ 594827 w 1051171"/>
                <a:gd name="connsiteY143" fmla="*/ 9452 h 835880"/>
                <a:gd name="connsiteX144" fmla="*/ 583745 w 1051171"/>
                <a:gd name="connsiteY144" fmla="*/ 7375 h 835880"/>
                <a:gd name="connsiteX145" fmla="*/ 574563 w 1051171"/>
                <a:gd name="connsiteY145" fmla="*/ 5589 h 835880"/>
                <a:gd name="connsiteX146" fmla="*/ 569941 w 1051171"/>
                <a:gd name="connsiteY146" fmla="*/ 4937 h 835880"/>
                <a:gd name="connsiteX147" fmla="*/ 567598 w 1051171"/>
                <a:gd name="connsiteY147" fmla="*/ 4734 h 835880"/>
                <a:gd name="connsiteX148" fmla="*/ 560505 w 1051171"/>
                <a:gd name="connsiteY148" fmla="*/ 3879 h 835880"/>
                <a:gd name="connsiteX149" fmla="*/ 553286 w 1051171"/>
                <a:gd name="connsiteY149" fmla="*/ 3030 h 835880"/>
                <a:gd name="connsiteX150" fmla="*/ 533909 w 1051171"/>
                <a:gd name="connsiteY150" fmla="*/ 1087 h 835880"/>
                <a:gd name="connsiteX151" fmla="*/ 521307 w 1051171"/>
                <a:gd name="connsiteY151" fmla="*/ 378 h 835880"/>
                <a:gd name="connsiteX152" fmla="*/ 508832 w 1051171"/>
                <a:gd name="connsiteY152" fmla="*/ -319 h 835880"/>
                <a:gd name="connsiteX153" fmla="*/ 503197 w 1051171"/>
                <a:gd name="connsiteY153" fmla="*/ -547 h 83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1051171" h="835880">
                  <a:moveTo>
                    <a:pt x="503197" y="-547"/>
                  </a:moveTo>
                  <a:cubicBezTo>
                    <a:pt x="501296" y="-547"/>
                    <a:pt x="499397" y="-484"/>
                    <a:pt x="497497" y="-484"/>
                  </a:cubicBezTo>
                  <a:cubicBezTo>
                    <a:pt x="496104" y="-402"/>
                    <a:pt x="494648" y="-402"/>
                    <a:pt x="493192" y="-402"/>
                  </a:cubicBezTo>
                  <a:lnTo>
                    <a:pt x="480020" y="-249"/>
                  </a:lnTo>
                  <a:lnTo>
                    <a:pt x="479450" y="-249"/>
                  </a:lnTo>
                  <a:lnTo>
                    <a:pt x="477867" y="-319"/>
                  </a:lnTo>
                  <a:lnTo>
                    <a:pt x="476157" y="-319"/>
                  </a:lnTo>
                  <a:cubicBezTo>
                    <a:pt x="475270" y="-319"/>
                    <a:pt x="474447" y="-319"/>
                    <a:pt x="473687" y="-249"/>
                  </a:cubicBezTo>
                  <a:cubicBezTo>
                    <a:pt x="466089" y="314"/>
                    <a:pt x="458616" y="878"/>
                    <a:pt x="451081" y="1384"/>
                  </a:cubicBezTo>
                  <a:cubicBezTo>
                    <a:pt x="445762" y="1821"/>
                    <a:pt x="440632" y="2448"/>
                    <a:pt x="435250" y="3164"/>
                  </a:cubicBezTo>
                  <a:cubicBezTo>
                    <a:pt x="421192" y="5089"/>
                    <a:pt x="407071" y="7305"/>
                    <a:pt x="395166" y="9154"/>
                  </a:cubicBezTo>
                  <a:cubicBezTo>
                    <a:pt x="388706" y="10135"/>
                    <a:pt x="382247" y="11579"/>
                    <a:pt x="375978" y="12922"/>
                  </a:cubicBezTo>
                  <a:lnTo>
                    <a:pt x="370596" y="14055"/>
                  </a:lnTo>
                  <a:cubicBezTo>
                    <a:pt x="364833" y="15335"/>
                    <a:pt x="359324" y="16842"/>
                    <a:pt x="355208" y="18000"/>
                  </a:cubicBezTo>
                  <a:cubicBezTo>
                    <a:pt x="353245" y="18564"/>
                    <a:pt x="351218" y="19064"/>
                    <a:pt x="349192" y="19546"/>
                  </a:cubicBezTo>
                  <a:cubicBezTo>
                    <a:pt x="345139" y="20641"/>
                    <a:pt x="340896" y="21680"/>
                    <a:pt x="336970" y="23130"/>
                  </a:cubicBezTo>
                  <a:lnTo>
                    <a:pt x="323419" y="27676"/>
                  </a:lnTo>
                  <a:lnTo>
                    <a:pt x="314680" y="30672"/>
                  </a:lnTo>
                  <a:cubicBezTo>
                    <a:pt x="310501" y="32103"/>
                    <a:pt x="306448" y="33813"/>
                    <a:pt x="302459" y="35453"/>
                  </a:cubicBezTo>
                  <a:lnTo>
                    <a:pt x="298912" y="36941"/>
                  </a:lnTo>
                  <a:cubicBezTo>
                    <a:pt x="286501" y="42007"/>
                    <a:pt x="276433" y="46642"/>
                    <a:pt x="267123" y="51354"/>
                  </a:cubicBezTo>
                  <a:cubicBezTo>
                    <a:pt x="251863" y="59187"/>
                    <a:pt x="236475" y="69078"/>
                    <a:pt x="218807" y="82490"/>
                  </a:cubicBezTo>
                  <a:cubicBezTo>
                    <a:pt x="209372" y="89608"/>
                    <a:pt x="199430" y="97802"/>
                    <a:pt x="188412" y="107503"/>
                  </a:cubicBezTo>
                  <a:cubicBezTo>
                    <a:pt x="180369" y="114652"/>
                    <a:pt x="169857" y="124056"/>
                    <a:pt x="159472" y="134030"/>
                  </a:cubicBezTo>
                  <a:cubicBezTo>
                    <a:pt x="154596" y="138785"/>
                    <a:pt x="149530" y="143788"/>
                    <a:pt x="144528" y="148841"/>
                  </a:cubicBezTo>
                  <a:cubicBezTo>
                    <a:pt x="141425" y="151925"/>
                    <a:pt x="138449" y="155104"/>
                    <a:pt x="135599" y="158251"/>
                  </a:cubicBezTo>
                  <a:cubicBezTo>
                    <a:pt x="134206" y="159739"/>
                    <a:pt x="132939" y="161164"/>
                    <a:pt x="131673" y="162671"/>
                  </a:cubicBezTo>
                  <a:cubicBezTo>
                    <a:pt x="121288" y="173715"/>
                    <a:pt x="112739" y="183980"/>
                    <a:pt x="105520" y="194099"/>
                  </a:cubicBezTo>
                  <a:lnTo>
                    <a:pt x="102797" y="197867"/>
                  </a:lnTo>
                  <a:cubicBezTo>
                    <a:pt x="99758" y="202021"/>
                    <a:pt x="96655" y="206352"/>
                    <a:pt x="93805" y="210716"/>
                  </a:cubicBezTo>
                  <a:cubicBezTo>
                    <a:pt x="90449" y="215908"/>
                    <a:pt x="86586" y="221987"/>
                    <a:pt x="82913" y="228168"/>
                  </a:cubicBezTo>
                  <a:cubicBezTo>
                    <a:pt x="77657" y="236716"/>
                    <a:pt x="72908" y="245702"/>
                    <a:pt x="68348" y="254396"/>
                  </a:cubicBezTo>
                  <a:cubicBezTo>
                    <a:pt x="66702" y="257309"/>
                    <a:pt x="65182" y="260184"/>
                    <a:pt x="63662" y="263028"/>
                  </a:cubicBezTo>
                  <a:cubicBezTo>
                    <a:pt x="62459" y="265168"/>
                    <a:pt x="61319" y="267302"/>
                    <a:pt x="60180" y="269442"/>
                  </a:cubicBezTo>
                  <a:cubicBezTo>
                    <a:pt x="55683" y="277421"/>
                    <a:pt x="51188" y="285622"/>
                    <a:pt x="47705" y="294247"/>
                  </a:cubicBezTo>
                  <a:cubicBezTo>
                    <a:pt x="41246" y="310407"/>
                    <a:pt x="36180" y="323667"/>
                    <a:pt x="31874" y="335800"/>
                  </a:cubicBezTo>
                  <a:cubicBezTo>
                    <a:pt x="21489" y="364587"/>
                    <a:pt x="14333" y="388239"/>
                    <a:pt x="9520" y="410193"/>
                  </a:cubicBezTo>
                  <a:cubicBezTo>
                    <a:pt x="3568" y="436916"/>
                    <a:pt x="1351" y="464715"/>
                    <a:pt x="-549" y="493174"/>
                  </a:cubicBezTo>
                  <a:cubicBezTo>
                    <a:pt x="-1688" y="509619"/>
                    <a:pt x="-1245" y="523025"/>
                    <a:pt x="655" y="535430"/>
                  </a:cubicBezTo>
                  <a:cubicBezTo>
                    <a:pt x="2301" y="546030"/>
                    <a:pt x="4391" y="555377"/>
                    <a:pt x="7177" y="563926"/>
                  </a:cubicBezTo>
                  <a:cubicBezTo>
                    <a:pt x="10280" y="573412"/>
                    <a:pt x="14016" y="582967"/>
                    <a:pt x="18892" y="593302"/>
                  </a:cubicBezTo>
                  <a:cubicBezTo>
                    <a:pt x="21299" y="598577"/>
                    <a:pt x="23705" y="603339"/>
                    <a:pt x="26111" y="607904"/>
                  </a:cubicBezTo>
                  <a:cubicBezTo>
                    <a:pt x="26681" y="608911"/>
                    <a:pt x="27187" y="609912"/>
                    <a:pt x="27631" y="610900"/>
                  </a:cubicBezTo>
                  <a:cubicBezTo>
                    <a:pt x="28771" y="613040"/>
                    <a:pt x="29911" y="615174"/>
                    <a:pt x="31177" y="617182"/>
                  </a:cubicBezTo>
                  <a:cubicBezTo>
                    <a:pt x="34280" y="622152"/>
                    <a:pt x="38080" y="628016"/>
                    <a:pt x="42322" y="633861"/>
                  </a:cubicBezTo>
                  <a:cubicBezTo>
                    <a:pt x="44222" y="636565"/>
                    <a:pt x="46438" y="639054"/>
                    <a:pt x="48465" y="641549"/>
                  </a:cubicBezTo>
                  <a:cubicBezTo>
                    <a:pt x="49288" y="642410"/>
                    <a:pt x="49921" y="643328"/>
                    <a:pt x="50745" y="644189"/>
                  </a:cubicBezTo>
                  <a:cubicBezTo>
                    <a:pt x="52391" y="646330"/>
                    <a:pt x="54354" y="648527"/>
                    <a:pt x="56507" y="650750"/>
                  </a:cubicBezTo>
                  <a:cubicBezTo>
                    <a:pt x="61700" y="656234"/>
                    <a:pt x="66449" y="660996"/>
                    <a:pt x="70945" y="665352"/>
                  </a:cubicBezTo>
                  <a:cubicBezTo>
                    <a:pt x="80253" y="674408"/>
                    <a:pt x="89119" y="682621"/>
                    <a:pt x="98048" y="690365"/>
                  </a:cubicBezTo>
                  <a:cubicBezTo>
                    <a:pt x="115905" y="706064"/>
                    <a:pt x="137056" y="720875"/>
                    <a:pt x="162638" y="735896"/>
                  </a:cubicBezTo>
                  <a:cubicBezTo>
                    <a:pt x="186448" y="749808"/>
                    <a:pt x="208042" y="760706"/>
                    <a:pt x="228496" y="769255"/>
                  </a:cubicBezTo>
                  <a:cubicBezTo>
                    <a:pt x="240210" y="774118"/>
                    <a:pt x="252749" y="778665"/>
                    <a:pt x="266997" y="783230"/>
                  </a:cubicBezTo>
                  <a:cubicBezTo>
                    <a:pt x="276495" y="786308"/>
                    <a:pt x="286184" y="788866"/>
                    <a:pt x="295683" y="791361"/>
                  </a:cubicBezTo>
                  <a:lnTo>
                    <a:pt x="301509" y="792932"/>
                  </a:lnTo>
                  <a:lnTo>
                    <a:pt x="310944" y="795446"/>
                  </a:lnTo>
                  <a:cubicBezTo>
                    <a:pt x="319810" y="797770"/>
                    <a:pt x="328612" y="800138"/>
                    <a:pt x="337477" y="802418"/>
                  </a:cubicBezTo>
                  <a:cubicBezTo>
                    <a:pt x="341466" y="803412"/>
                    <a:pt x="345582" y="804324"/>
                    <a:pt x="349572" y="805185"/>
                  </a:cubicBezTo>
                  <a:cubicBezTo>
                    <a:pt x="351408" y="805609"/>
                    <a:pt x="353308" y="806053"/>
                    <a:pt x="355208" y="806464"/>
                  </a:cubicBezTo>
                  <a:lnTo>
                    <a:pt x="358501" y="807180"/>
                  </a:lnTo>
                  <a:cubicBezTo>
                    <a:pt x="363377" y="808332"/>
                    <a:pt x="368315" y="809459"/>
                    <a:pt x="373255" y="810466"/>
                  </a:cubicBezTo>
                  <a:cubicBezTo>
                    <a:pt x="394216" y="814886"/>
                    <a:pt x="419102" y="819940"/>
                    <a:pt x="444748" y="824360"/>
                  </a:cubicBezTo>
                  <a:cubicBezTo>
                    <a:pt x="456907" y="826437"/>
                    <a:pt x="469065" y="828128"/>
                    <a:pt x="481223" y="829489"/>
                  </a:cubicBezTo>
                  <a:cubicBezTo>
                    <a:pt x="495281" y="831002"/>
                    <a:pt x="509086" y="832345"/>
                    <a:pt x="522827" y="832991"/>
                  </a:cubicBezTo>
                  <a:cubicBezTo>
                    <a:pt x="530363" y="833352"/>
                    <a:pt x="537962" y="833554"/>
                    <a:pt x="545244" y="833700"/>
                  </a:cubicBezTo>
                  <a:cubicBezTo>
                    <a:pt x="550373" y="833827"/>
                    <a:pt x="555566" y="833991"/>
                    <a:pt x="560632" y="834188"/>
                  </a:cubicBezTo>
                  <a:cubicBezTo>
                    <a:pt x="564178" y="834352"/>
                    <a:pt x="567598" y="834479"/>
                    <a:pt x="571080" y="834688"/>
                  </a:cubicBezTo>
                  <a:cubicBezTo>
                    <a:pt x="573677" y="834852"/>
                    <a:pt x="576210" y="834985"/>
                    <a:pt x="578743" y="835042"/>
                  </a:cubicBezTo>
                  <a:cubicBezTo>
                    <a:pt x="584568" y="835334"/>
                    <a:pt x="590458" y="835334"/>
                    <a:pt x="596157" y="835334"/>
                  </a:cubicBezTo>
                  <a:lnTo>
                    <a:pt x="598627" y="835334"/>
                  </a:lnTo>
                  <a:cubicBezTo>
                    <a:pt x="610151" y="835334"/>
                    <a:pt x="621866" y="834985"/>
                    <a:pt x="632885" y="834625"/>
                  </a:cubicBezTo>
                  <a:lnTo>
                    <a:pt x="639534" y="834409"/>
                  </a:lnTo>
                  <a:cubicBezTo>
                    <a:pt x="649792" y="834061"/>
                    <a:pt x="660368" y="833770"/>
                    <a:pt x="670816" y="833079"/>
                  </a:cubicBezTo>
                  <a:cubicBezTo>
                    <a:pt x="675819" y="832699"/>
                    <a:pt x="680885" y="831984"/>
                    <a:pt x="685698" y="831351"/>
                  </a:cubicBezTo>
                  <a:lnTo>
                    <a:pt x="689497" y="830939"/>
                  </a:lnTo>
                  <a:cubicBezTo>
                    <a:pt x="696082" y="830078"/>
                    <a:pt x="701465" y="829280"/>
                    <a:pt x="706531" y="828419"/>
                  </a:cubicBezTo>
                  <a:cubicBezTo>
                    <a:pt x="722362" y="825804"/>
                    <a:pt x="736610" y="823435"/>
                    <a:pt x="750921" y="820592"/>
                  </a:cubicBezTo>
                  <a:cubicBezTo>
                    <a:pt x="755671" y="819667"/>
                    <a:pt x="759343" y="818806"/>
                    <a:pt x="762573" y="817736"/>
                  </a:cubicBezTo>
                  <a:cubicBezTo>
                    <a:pt x="766499" y="816583"/>
                    <a:pt x="770299" y="814886"/>
                    <a:pt x="773908" y="813316"/>
                  </a:cubicBezTo>
                  <a:lnTo>
                    <a:pt x="775554" y="812606"/>
                  </a:lnTo>
                  <a:cubicBezTo>
                    <a:pt x="783533" y="809130"/>
                    <a:pt x="791702" y="805185"/>
                    <a:pt x="798605" y="801854"/>
                  </a:cubicBezTo>
                  <a:cubicBezTo>
                    <a:pt x="809560" y="796497"/>
                    <a:pt x="820324" y="790791"/>
                    <a:pt x="830520" y="784947"/>
                  </a:cubicBezTo>
                  <a:cubicBezTo>
                    <a:pt x="837549" y="780963"/>
                    <a:pt x="843185" y="777557"/>
                    <a:pt x="848441" y="774194"/>
                  </a:cubicBezTo>
                  <a:cubicBezTo>
                    <a:pt x="852240" y="771680"/>
                    <a:pt x="856039" y="768767"/>
                    <a:pt x="859586" y="765981"/>
                  </a:cubicBezTo>
                  <a:cubicBezTo>
                    <a:pt x="860789" y="764980"/>
                    <a:pt x="862056" y="764056"/>
                    <a:pt x="863258" y="763138"/>
                  </a:cubicBezTo>
                  <a:cubicBezTo>
                    <a:pt x="867818" y="759655"/>
                    <a:pt x="872251" y="755805"/>
                    <a:pt x="876493" y="752094"/>
                  </a:cubicBezTo>
                  <a:cubicBezTo>
                    <a:pt x="878520" y="750378"/>
                    <a:pt x="880482" y="748655"/>
                    <a:pt x="882446" y="746965"/>
                  </a:cubicBezTo>
                  <a:cubicBezTo>
                    <a:pt x="885802" y="744109"/>
                    <a:pt x="889032" y="741120"/>
                    <a:pt x="892261" y="738200"/>
                  </a:cubicBezTo>
                  <a:cubicBezTo>
                    <a:pt x="893781" y="736757"/>
                    <a:pt x="895238" y="735332"/>
                    <a:pt x="896884" y="733933"/>
                  </a:cubicBezTo>
                  <a:cubicBezTo>
                    <a:pt x="906066" y="725656"/>
                    <a:pt x="914614" y="716518"/>
                    <a:pt x="922974" y="707672"/>
                  </a:cubicBezTo>
                  <a:lnTo>
                    <a:pt x="923480" y="707051"/>
                  </a:lnTo>
                  <a:cubicBezTo>
                    <a:pt x="933296" y="696780"/>
                    <a:pt x="941591" y="685800"/>
                    <a:pt x="948303" y="674484"/>
                  </a:cubicBezTo>
                  <a:cubicBezTo>
                    <a:pt x="954509" y="664073"/>
                    <a:pt x="960208" y="653156"/>
                    <a:pt x="965718" y="642619"/>
                  </a:cubicBezTo>
                  <a:lnTo>
                    <a:pt x="968124" y="637990"/>
                  </a:lnTo>
                  <a:cubicBezTo>
                    <a:pt x="973063" y="628434"/>
                    <a:pt x="978256" y="618524"/>
                    <a:pt x="983258" y="608696"/>
                  </a:cubicBezTo>
                  <a:cubicBezTo>
                    <a:pt x="989464" y="596354"/>
                    <a:pt x="995923" y="583600"/>
                    <a:pt x="1002002" y="570499"/>
                  </a:cubicBezTo>
                  <a:cubicBezTo>
                    <a:pt x="1007765" y="558100"/>
                    <a:pt x="1012957" y="544840"/>
                    <a:pt x="1017960" y="530003"/>
                  </a:cubicBezTo>
                  <a:cubicBezTo>
                    <a:pt x="1019163" y="526020"/>
                    <a:pt x="1020493" y="521891"/>
                    <a:pt x="1021569" y="517978"/>
                  </a:cubicBezTo>
                  <a:cubicBezTo>
                    <a:pt x="1022139" y="516027"/>
                    <a:pt x="1022773" y="514121"/>
                    <a:pt x="1023406" y="512259"/>
                  </a:cubicBezTo>
                  <a:cubicBezTo>
                    <a:pt x="1025179" y="506345"/>
                    <a:pt x="1027142" y="500437"/>
                    <a:pt x="1029169" y="494655"/>
                  </a:cubicBezTo>
                  <a:lnTo>
                    <a:pt x="1029485" y="493737"/>
                  </a:lnTo>
                  <a:cubicBezTo>
                    <a:pt x="1031512" y="487747"/>
                    <a:pt x="1033664" y="481832"/>
                    <a:pt x="1035754" y="475842"/>
                  </a:cubicBezTo>
                  <a:cubicBezTo>
                    <a:pt x="1037844" y="470079"/>
                    <a:pt x="1039997" y="464298"/>
                    <a:pt x="1041959" y="458529"/>
                  </a:cubicBezTo>
                  <a:cubicBezTo>
                    <a:pt x="1043986" y="452538"/>
                    <a:pt x="1045633" y="446402"/>
                    <a:pt x="1047089" y="440703"/>
                  </a:cubicBezTo>
                  <a:cubicBezTo>
                    <a:pt x="1048482" y="435358"/>
                    <a:pt x="1048926" y="429729"/>
                    <a:pt x="1049432" y="424258"/>
                  </a:cubicBezTo>
                  <a:lnTo>
                    <a:pt x="1049432" y="423966"/>
                  </a:lnTo>
                  <a:cubicBezTo>
                    <a:pt x="1049749" y="419812"/>
                    <a:pt x="1049938" y="415684"/>
                    <a:pt x="1050002" y="411264"/>
                  </a:cubicBezTo>
                  <a:cubicBezTo>
                    <a:pt x="1050002" y="406198"/>
                    <a:pt x="1049686" y="401233"/>
                    <a:pt x="1049432" y="396522"/>
                  </a:cubicBezTo>
                  <a:cubicBezTo>
                    <a:pt x="1048672" y="384110"/>
                    <a:pt x="1047849" y="370869"/>
                    <a:pt x="1046646" y="357615"/>
                  </a:cubicBezTo>
                  <a:cubicBezTo>
                    <a:pt x="1046076" y="351029"/>
                    <a:pt x="1045252" y="344406"/>
                    <a:pt x="1044493" y="338795"/>
                  </a:cubicBezTo>
                  <a:cubicBezTo>
                    <a:pt x="1043796" y="333077"/>
                    <a:pt x="1042846" y="327372"/>
                    <a:pt x="1041959" y="322533"/>
                  </a:cubicBezTo>
                  <a:cubicBezTo>
                    <a:pt x="1041136" y="317961"/>
                    <a:pt x="1039490" y="313567"/>
                    <a:pt x="1037717" y="309356"/>
                  </a:cubicBezTo>
                  <a:lnTo>
                    <a:pt x="1037084" y="307405"/>
                  </a:lnTo>
                  <a:cubicBezTo>
                    <a:pt x="1034488" y="300870"/>
                    <a:pt x="1031385" y="294082"/>
                    <a:pt x="1027332" y="286749"/>
                  </a:cubicBezTo>
                  <a:cubicBezTo>
                    <a:pt x="1024672" y="281911"/>
                    <a:pt x="1021126" y="277421"/>
                    <a:pt x="1017833" y="273299"/>
                  </a:cubicBezTo>
                  <a:lnTo>
                    <a:pt x="1017010" y="272292"/>
                  </a:lnTo>
                  <a:cubicBezTo>
                    <a:pt x="1015237" y="270076"/>
                    <a:pt x="1013401" y="267809"/>
                    <a:pt x="1011184" y="265858"/>
                  </a:cubicBezTo>
                  <a:cubicBezTo>
                    <a:pt x="1009411" y="264167"/>
                    <a:pt x="1007194" y="262591"/>
                    <a:pt x="1004978" y="261312"/>
                  </a:cubicBezTo>
                  <a:cubicBezTo>
                    <a:pt x="1003649" y="260457"/>
                    <a:pt x="1002002" y="259887"/>
                    <a:pt x="1000546" y="259386"/>
                  </a:cubicBezTo>
                  <a:cubicBezTo>
                    <a:pt x="998140" y="255340"/>
                    <a:pt x="995606" y="251256"/>
                    <a:pt x="993327" y="247842"/>
                  </a:cubicBezTo>
                  <a:lnTo>
                    <a:pt x="992567" y="246690"/>
                  </a:lnTo>
                  <a:cubicBezTo>
                    <a:pt x="989211" y="241491"/>
                    <a:pt x="985727" y="236147"/>
                    <a:pt x="982245" y="230954"/>
                  </a:cubicBezTo>
                  <a:lnTo>
                    <a:pt x="979458" y="226952"/>
                  </a:lnTo>
                  <a:lnTo>
                    <a:pt x="976672" y="223032"/>
                  </a:lnTo>
                  <a:cubicBezTo>
                    <a:pt x="975406" y="221335"/>
                    <a:pt x="974139" y="219745"/>
                    <a:pt x="972746" y="218194"/>
                  </a:cubicBezTo>
                  <a:cubicBezTo>
                    <a:pt x="972050" y="217421"/>
                    <a:pt x="971479" y="216617"/>
                    <a:pt x="970846" y="215908"/>
                  </a:cubicBezTo>
                  <a:cubicBezTo>
                    <a:pt x="963311" y="206644"/>
                    <a:pt x="956789" y="198962"/>
                    <a:pt x="949950" y="191459"/>
                  </a:cubicBezTo>
                  <a:cubicBezTo>
                    <a:pt x="931079" y="171093"/>
                    <a:pt x="907776" y="152045"/>
                    <a:pt x="878963" y="133295"/>
                  </a:cubicBezTo>
                  <a:lnTo>
                    <a:pt x="868261" y="126380"/>
                  </a:lnTo>
                  <a:lnTo>
                    <a:pt x="857559" y="119491"/>
                  </a:lnTo>
                  <a:cubicBezTo>
                    <a:pt x="854393" y="117413"/>
                    <a:pt x="851163" y="115488"/>
                    <a:pt x="847997" y="113627"/>
                  </a:cubicBezTo>
                  <a:lnTo>
                    <a:pt x="844641" y="111651"/>
                  </a:lnTo>
                  <a:cubicBezTo>
                    <a:pt x="822098" y="98308"/>
                    <a:pt x="798858" y="85333"/>
                    <a:pt x="777074" y="73289"/>
                  </a:cubicBezTo>
                  <a:lnTo>
                    <a:pt x="773528" y="71358"/>
                  </a:lnTo>
                  <a:cubicBezTo>
                    <a:pt x="764156" y="66165"/>
                    <a:pt x="754214" y="60675"/>
                    <a:pt x="744146" y="56255"/>
                  </a:cubicBezTo>
                  <a:cubicBezTo>
                    <a:pt x="732241" y="51062"/>
                    <a:pt x="717993" y="45002"/>
                    <a:pt x="703048" y="39873"/>
                  </a:cubicBezTo>
                  <a:cubicBezTo>
                    <a:pt x="689307" y="35010"/>
                    <a:pt x="675502" y="30963"/>
                    <a:pt x="665054" y="27974"/>
                  </a:cubicBezTo>
                  <a:cubicBezTo>
                    <a:pt x="662077" y="27113"/>
                    <a:pt x="659164" y="26315"/>
                    <a:pt x="656252" y="25536"/>
                  </a:cubicBezTo>
                  <a:cubicBezTo>
                    <a:pt x="653465" y="24827"/>
                    <a:pt x="650806" y="24048"/>
                    <a:pt x="648019" y="23256"/>
                  </a:cubicBezTo>
                  <a:lnTo>
                    <a:pt x="643397" y="21914"/>
                  </a:lnTo>
                  <a:cubicBezTo>
                    <a:pt x="639344" y="20762"/>
                    <a:pt x="635101" y="19482"/>
                    <a:pt x="630922" y="18419"/>
                  </a:cubicBezTo>
                  <a:cubicBezTo>
                    <a:pt x="624209" y="16715"/>
                    <a:pt x="617497" y="14917"/>
                    <a:pt x="610784" y="13194"/>
                  </a:cubicBezTo>
                  <a:lnTo>
                    <a:pt x="607175" y="12339"/>
                  </a:lnTo>
                  <a:cubicBezTo>
                    <a:pt x="603122" y="11288"/>
                    <a:pt x="599006" y="10205"/>
                    <a:pt x="594827" y="9452"/>
                  </a:cubicBezTo>
                  <a:lnTo>
                    <a:pt x="583745" y="7375"/>
                  </a:lnTo>
                  <a:lnTo>
                    <a:pt x="574563" y="5589"/>
                  </a:lnTo>
                  <a:cubicBezTo>
                    <a:pt x="572980" y="5298"/>
                    <a:pt x="571460" y="5171"/>
                    <a:pt x="569941" y="4937"/>
                  </a:cubicBezTo>
                  <a:cubicBezTo>
                    <a:pt x="569117" y="4880"/>
                    <a:pt x="568421" y="4798"/>
                    <a:pt x="567598" y="4734"/>
                  </a:cubicBezTo>
                  <a:lnTo>
                    <a:pt x="560505" y="3879"/>
                  </a:lnTo>
                  <a:lnTo>
                    <a:pt x="553286" y="3030"/>
                  </a:lnTo>
                  <a:cubicBezTo>
                    <a:pt x="547081" y="2239"/>
                    <a:pt x="540431" y="1530"/>
                    <a:pt x="533909" y="1087"/>
                  </a:cubicBezTo>
                  <a:lnTo>
                    <a:pt x="521307" y="378"/>
                  </a:lnTo>
                  <a:lnTo>
                    <a:pt x="508832" y="-319"/>
                  </a:lnTo>
                  <a:cubicBezTo>
                    <a:pt x="507059" y="-484"/>
                    <a:pt x="505286" y="-547"/>
                    <a:pt x="503197" y="-547"/>
                  </a:cubicBezTo>
                  <a:close/>
                </a:path>
              </a:pathLst>
            </a:custGeom>
            <a:solidFill>
              <a:srgbClr val="BE948B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1" name="Freeform: Shape 16">
              <a:extLst>
                <a:ext uri="{FF2B5EF4-FFF2-40B4-BE49-F238E27FC236}">
                  <a16:creationId xmlns:a16="http://schemas.microsoft.com/office/drawing/2014/main" id="{929D406A-7D7A-4A7E-AE89-6F2FFA64D701}"/>
                </a:ext>
              </a:extLst>
            </p:cNvPr>
            <p:cNvSpPr/>
            <p:nvPr/>
          </p:nvSpPr>
          <p:spPr>
            <a:xfrm>
              <a:off x="8179355" y="4182125"/>
              <a:ext cx="645896" cy="139313"/>
            </a:xfrm>
            <a:custGeom>
              <a:avLst/>
              <a:gdLst>
                <a:gd name="connsiteX0" fmla="*/ 13706 w 645896"/>
                <a:gd name="connsiteY0" fmla="*/ -547 h 139313"/>
                <a:gd name="connsiteX1" fmla="*/ 535 w 645896"/>
                <a:gd name="connsiteY1" fmla="*/ 7159 h 139313"/>
                <a:gd name="connsiteX2" fmla="*/ 6551 w 645896"/>
                <a:gd name="connsiteY2" fmla="*/ 27220 h 139313"/>
                <a:gd name="connsiteX3" fmla="*/ 42076 w 645896"/>
                <a:gd name="connsiteY3" fmla="*/ 46275 h 139313"/>
                <a:gd name="connsiteX4" fmla="*/ 75068 w 645896"/>
                <a:gd name="connsiteY4" fmla="*/ 64341 h 139313"/>
                <a:gd name="connsiteX5" fmla="*/ 146625 w 645896"/>
                <a:gd name="connsiteY5" fmla="*/ 93958 h 139313"/>
                <a:gd name="connsiteX6" fmla="*/ 182529 w 645896"/>
                <a:gd name="connsiteY6" fmla="*/ 104793 h 139313"/>
                <a:gd name="connsiteX7" fmla="*/ 221537 w 645896"/>
                <a:gd name="connsiteY7" fmla="*/ 114526 h 139313"/>
                <a:gd name="connsiteX8" fmla="*/ 238508 w 645896"/>
                <a:gd name="connsiteY8" fmla="*/ 117774 h 139313"/>
                <a:gd name="connsiteX9" fmla="*/ 255796 w 645896"/>
                <a:gd name="connsiteY9" fmla="*/ 120814 h 139313"/>
                <a:gd name="connsiteX10" fmla="*/ 293916 w 645896"/>
                <a:gd name="connsiteY10" fmla="*/ 126830 h 139313"/>
                <a:gd name="connsiteX11" fmla="*/ 351035 w 645896"/>
                <a:gd name="connsiteY11" fmla="*/ 134555 h 139313"/>
                <a:gd name="connsiteX12" fmla="*/ 346222 w 645896"/>
                <a:gd name="connsiteY12" fmla="*/ 134137 h 139313"/>
                <a:gd name="connsiteX13" fmla="*/ 346222 w 645896"/>
                <a:gd name="connsiteY13" fmla="*/ 134137 h 139313"/>
                <a:gd name="connsiteX14" fmla="*/ 361104 w 645896"/>
                <a:gd name="connsiteY14" fmla="*/ 135562 h 139313"/>
                <a:gd name="connsiteX15" fmla="*/ 395932 w 645896"/>
                <a:gd name="connsiteY15" fmla="*/ 137829 h 139313"/>
                <a:gd name="connsiteX16" fmla="*/ 432597 w 645896"/>
                <a:gd name="connsiteY16" fmla="*/ 138747 h 139313"/>
                <a:gd name="connsiteX17" fmla="*/ 434876 w 645896"/>
                <a:gd name="connsiteY17" fmla="*/ 138766 h 139313"/>
                <a:gd name="connsiteX18" fmla="*/ 450011 w 645896"/>
                <a:gd name="connsiteY18" fmla="*/ 138475 h 139313"/>
                <a:gd name="connsiteX19" fmla="*/ 468375 w 645896"/>
                <a:gd name="connsiteY19" fmla="*/ 138120 h 139313"/>
                <a:gd name="connsiteX20" fmla="*/ 494528 w 645896"/>
                <a:gd name="connsiteY20" fmla="*/ 138348 h 139313"/>
                <a:gd name="connsiteX21" fmla="*/ 506116 w 645896"/>
                <a:gd name="connsiteY21" fmla="*/ 138247 h 139313"/>
                <a:gd name="connsiteX22" fmla="*/ 538982 w 645896"/>
                <a:gd name="connsiteY22" fmla="*/ 137266 h 139313"/>
                <a:gd name="connsiteX23" fmla="*/ 571657 w 645896"/>
                <a:gd name="connsiteY23" fmla="*/ 135917 h 139313"/>
                <a:gd name="connsiteX24" fmla="*/ 606169 w 645896"/>
                <a:gd name="connsiteY24" fmla="*/ 130813 h 139313"/>
                <a:gd name="connsiteX25" fmla="*/ 620923 w 645896"/>
                <a:gd name="connsiteY25" fmla="*/ 127210 h 139313"/>
                <a:gd name="connsiteX26" fmla="*/ 628079 w 645896"/>
                <a:gd name="connsiteY26" fmla="*/ 124873 h 139313"/>
                <a:gd name="connsiteX27" fmla="*/ 630612 w 645896"/>
                <a:gd name="connsiteY27" fmla="*/ 123872 h 139313"/>
                <a:gd name="connsiteX28" fmla="*/ 637704 w 645896"/>
                <a:gd name="connsiteY28" fmla="*/ 121371 h 139313"/>
                <a:gd name="connsiteX29" fmla="*/ 642961 w 645896"/>
                <a:gd name="connsiteY29" fmla="*/ 115710 h 139313"/>
                <a:gd name="connsiteX30" fmla="*/ 644037 w 645896"/>
                <a:gd name="connsiteY30" fmla="*/ 104046 h 139313"/>
                <a:gd name="connsiteX31" fmla="*/ 629535 w 645896"/>
                <a:gd name="connsiteY31" fmla="*/ 93394 h 139313"/>
                <a:gd name="connsiteX32" fmla="*/ 625103 w 645896"/>
                <a:gd name="connsiteY32" fmla="*/ 94104 h 139313"/>
                <a:gd name="connsiteX33" fmla="*/ 623077 w 645896"/>
                <a:gd name="connsiteY33" fmla="*/ 94876 h 139313"/>
                <a:gd name="connsiteX34" fmla="*/ 618327 w 645896"/>
                <a:gd name="connsiteY34" fmla="*/ 96231 h 139313"/>
                <a:gd name="connsiteX35" fmla="*/ 613641 w 645896"/>
                <a:gd name="connsiteY35" fmla="*/ 96877 h 139313"/>
                <a:gd name="connsiteX36" fmla="*/ 604586 w 645896"/>
                <a:gd name="connsiteY36" fmla="*/ 98498 h 139313"/>
                <a:gd name="connsiteX37" fmla="*/ 590465 w 645896"/>
                <a:gd name="connsiteY37" fmla="*/ 100626 h 139313"/>
                <a:gd name="connsiteX38" fmla="*/ 573557 w 645896"/>
                <a:gd name="connsiteY38" fmla="*/ 102399 h 139313"/>
                <a:gd name="connsiteX39" fmla="*/ 556650 w 645896"/>
                <a:gd name="connsiteY39" fmla="*/ 103102 h 139313"/>
                <a:gd name="connsiteX40" fmla="*/ 539615 w 645896"/>
                <a:gd name="connsiteY40" fmla="*/ 103672 h 139313"/>
                <a:gd name="connsiteX41" fmla="*/ 504217 w 645896"/>
                <a:gd name="connsiteY41" fmla="*/ 104666 h 139313"/>
                <a:gd name="connsiteX42" fmla="*/ 495034 w 645896"/>
                <a:gd name="connsiteY42" fmla="*/ 104755 h 139313"/>
                <a:gd name="connsiteX43" fmla="*/ 466919 w 645896"/>
                <a:gd name="connsiteY43" fmla="*/ 104318 h 139313"/>
                <a:gd name="connsiteX44" fmla="*/ 462802 w 645896"/>
                <a:gd name="connsiteY44" fmla="*/ 104274 h 139313"/>
                <a:gd name="connsiteX45" fmla="*/ 452988 w 645896"/>
                <a:gd name="connsiteY45" fmla="*/ 104375 h 139313"/>
                <a:gd name="connsiteX46" fmla="*/ 443995 w 645896"/>
                <a:gd name="connsiteY46" fmla="*/ 104540 h 139313"/>
                <a:gd name="connsiteX47" fmla="*/ 441969 w 645896"/>
                <a:gd name="connsiteY47" fmla="*/ 104521 h 139313"/>
                <a:gd name="connsiteX48" fmla="*/ 418349 w 645896"/>
                <a:gd name="connsiteY48" fmla="*/ 103875 h 139313"/>
                <a:gd name="connsiteX49" fmla="*/ 394665 w 645896"/>
                <a:gd name="connsiteY49" fmla="*/ 102481 h 139313"/>
                <a:gd name="connsiteX50" fmla="*/ 373325 w 645896"/>
                <a:gd name="connsiteY50" fmla="*/ 100981 h 139313"/>
                <a:gd name="connsiteX51" fmla="*/ 302655 w 645896"/>
                <a:gd name="connsiteY51" fmla="*/ 91830 h 139313"/>
                <a:gd name="connsiteX52" fmla="*/ 264977 w 645896"/>
                <a:gd name="connsiteY52" fmla="*/ 86442 h 139313"/>
                <a:gd name="connsiteX53" fmla="*/ 246740 w 645896"/>
                <a:gd name="connsiteY53" fmla="*/ 83630 h 139313"/>
                <a:gd name="connsiteX54" fmla="*/ 230276 w 645896"/>
                <a:gd name="connsiteY54" fmla="*/ 80799 h 139313"/>
                <a:gd name="connsiteX55" fmla="*/ 200640 w 645896"/>
                <a:gd name="connsiteY55" fmla="*/ 74195 h 139313"/>
                <a:gd name="connsiteX56" fmla="*/ 173980 w 645896"/>
                <a:gd name="connsiteY56" fmla="*/ 67387 h 139313"/>
                <a:gd name="connsiteX57" fmla="*/ 123258 w 645896"/>
                <a:gd name="connsiteY57" fmla="*/ 50739 h 139313"/>
                <a:gd name="connsiteX58" fmla="*/ 74562 w 645896"/>
                <a:gd name="connsiteY58" fmla="*/ 29842 h 139313"/>
                <a:gd name="connsiteX59" fmla="*/ 20546 w 645896"/>
                <a:gd name="connsiteY59" fmla="*/ 1220 h 139313"/>
                <a:gd name="connsiteX60" fmla="*/ 13706 w 645896"/>
                <a:gd name="connsiteY60" fmla="*/ -547 h 13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645896" h="139313">
                  <a:moveTo>
                    <a:pt x="13706" y="-547"/>
                  </a:moveTo>
                  <a:cubicBezTo>
                    <a:pt x="8387" y="-547"/>
                    <a:pt x="3195" y="2264"/>
                    <a:pt x="535" y="7159"/>
                  </a:cubicBezTo>
                  <a:cubicBezTo>
                    <a:pt x="-3264" y="14246"/>
                    <a:pt x="-478" y="23326"/>
                    <a:pt x="6551" y="27220"/>
                  </a:cubicBezTo>
                  <a:cubicBezTo>
                    <a:pt x="18393" y="33661"/>
                    <a:pt x="30298" y="39759"/>
                    <a:pt x="42076" y="46275"/>
                  </a:cubicBezTo>
                  <a:cubicBezTo>
                    <a:pt x="52968" y="52367"/>
                    <a:pt x="63669" y="59028"/>
                    <a:pt x="75068" y="64341"/>
                  </a:cubicBezTo>
                  <a:cubicBezTo>
                    <a:pt x="98434" y="75398"/>
                    <a:pt x="122308" y="85333"/>
                    <a:pt x="146625" y="93958"/>
                  </a:cubicBezTo>
                  <a:cubicBezTo>
                    <a:pt x="158403" y="98150"/>
                    <a:pt x="170434" y="101487"/>
                    <a:pt x="182529" y="104793"/>
                  </a:cubicBezTo>
                  <a:cubicBezTo>
                    <a:pt x="195447" y="108288"/>
                    <a:pt x="208492" y="111537"/>
                    <a:pt x="221537" y="114526"/>
                  </a:cubicBezTo>
                  <a:cubicBezTo>
                    <a:pt x="227236" y="115792"/>
                    <a:pt x="232809" y="116710"/>
                    <a:pt x="238508" y="117774"/>
                  </a:cubicBezTo>
                  <a:cubicBezTo>
                    <a:pt x="244270" y="118838"/>
                    <a:pt x="250033" y="119896"/>
                    <a:pt x="255796" y="120814"/>
                  </a:cubicBezTo>
                  <a:cubicBezTo>
                    <a:pt x="268461" y="122878"/>
                    <a:pt x="281189" y="124873"/>
                    <a:pt x="293916" y="126830"/>
                  </a:cubicBezTo>
                  <a:cubicBezTo>
                    <a:pt x="312851" y="129749"/>
                    <a:pt x="331848" y="132725"/>
                    <a:pt x="351035" y="134555"/>
                  </a:cubicBezTo>
                  <a:cubicBezTo>
                    <a:pt x="349452" y="134435"/>
                    <a:pt x="347805" y="134289"/>
                    <a:pt x="346222" y="134137"/>
                  </a:cubicBezTo>
                  <a:lnTo>
                    <a:pt x="346222" y="134137"/>
                  </a:lnTo>
                  <a:cubicBezTo>
                    <a:pt x="351162" y="134644"/>
                    <a:pt x="356101" y="135144"/>
                    <a:pt x="361104" y="135562"/>
                  </a:cubicBezTo>
                  <a:cubicBezTo>
                    <a:pt x="372692" y="136683"/>
                    <a:pt x="384280" y="137386"/>
                    <a:pt x="395932" y="137829"/>
                  </a:cubicBezTo>
                  <a:cubicBezTo>
                    <a:pt x="408090" y="138184"/>
                    <a:pt x="420312" y="138690"/>
                    <a:pt x="432597" y="138747"/>
                  </a:cubicBezTo>
                  <a:cubicBezTo>
                    <a:pt x="433357" y="138747"/>
                    <a:pt x="434180" y="138766"/>
                    <a:pt x="434876" y="138766"/>
                  </a:cubicBezTo>
                  <a:cubicBezTo>
                    <a:pt x="439943" y="138766"/>
                    <a:pt x="444945" y="138576"/>
                    <a:pt x="450011" y="138475"/>
                  </a:cubicBezTo>
                  <a:cubicBezTo>
                    <a:pt x="456091" y="138247"/>
                    <a:pt x="462233" y="138120"/>
                    <a:pt x="468375" y="138120"/>
                  </a:cubicBezTo>
                  <a:cubicBezTo>
                    <a:pt x="476987" y="138203"/>
                    <a:pt x="485789" y="138348"/>
                    <a:pt x="494528" y="138348"/>
                  </a:cubicBezTo>
                  <a:cubicBezTo>
                    <a:pt x="498391" y="138348"/>
                    <a:pt x="502253" y="138310"/>
                    <a:pt x="506116" y="138247"/>
                  </a:cubicBezTo>
                  <a:cubicBezTo>
                    <a:pt x="517008" y="137956"/>
                    <a:pt x="527963" y="137684"/>
                    <a:pt x="538982" y="137266"/>
                  </a:cubicBezTo>
                  <a:cubicBezTo>
                    <a:pt x="549873" y="136911"/>
                    <a:pt x="560892" y="136683"/>
                    <a:pt x="571657" y="135917"/>
                  </a:cubicBezTo>
                  <a:cubicBezTo>
                    <a:pt x="583245" y="135081"/>
                    <a:pt x="594834" y="133226"/>
                    <a:pt x="606169" y="130813"/>
                  </a:cubicBezTo>
                  <a:cubicBezTo>
                    <a:pt x="611108" y="129749"/>
                    <a:pt x="616048" y="128603"/>
                    <a:pt x="620923" y="127210"/>
                  </a:cubicBezTo>
                  <a:cubicBezTo>
                    <a:pt x="623393" y="126475"/>
                    <a:pt x="625736" y="125855"/>
                    <a:pt x="628079" y="124873"/>
                  </a:cubicBezTo>
                  <a:cubicBezTo>
                    <a:pt x="628965" y="124519"/>
                    <a:pt x="629725" y="124145"/>
                    <a:pt x="630612" y="123872"/>
                  </a:cubicBezTo>
                  <a:cubicBezTo>
                    <a:pt x="633399" y="123499"/>
                    <a:pt x="635045" y="122663"/>
                    <a:pt x="637704" y="121371"/>
                  </a:cubicBezTo>
                  <a:cubicBezTo>
                    <a:pt x="639920" y="119896"/>
                    <a:pt x="641630" y="118065"/>
                    <a:pt x="642961" y="115710"/>
                  </a:cubicBezTo>
                  <a:cubicBezTo>
                    <a:pt x="644860" y="112189"/>
                    <a:pt x="645240" y="107940"/>
                    <a:pt x="644037" y="104046"/>
                  </a:cubicBezTo>
                  <a:cubicBezTo>
                    <a:pt x="642074" y="97694"/>
                    <a:pt x="635994" y="93394"/>
                    <a:pt x="629535" y="93394"/>
                  </a:cubicBezTo>
                  <a:cubicBezTo>
                    <a:pt x="628079" y="93394"/>
                    <a:pt x="626559" y="93629"/>
                    <a:pt x="625103" y="94104"/>
                  </a:cubicBezTo>
                  <a:cubicBezTo>
                    <a:pt x="624406" y="94313"/>
                    <a:pt x="623773" y="94604"/>
                    <a:pt x="623077" y="94876"/>
                  </a:cubicBezTo>
                  <a:cubicBezTo>
                    <a:pt x="621620" y="95440"/>
                    <a:pt x="619974" y="95877"/>
                    <a:pt x="618327" y="96231"/>
                  </a:cubicBezTo>
                  <a:cubicBezTo>
                    <a:pt x="616808" y="96440"/>
                    <a:pt x="615225" y="96649"/>
                    <a:pt x="613641" y="96877"/>
                  </a:cubicBezTo>
                  <a:cubicBezTo>
                    <a:pt x="610665" y="97378"/>
                    <a:pt x="607625" y="97998"/>
                    <a:pt x="604586" y="98498"/>
                  </a:cubicBezTo>
                  <a:cubicBezTo>
                    <a:pt x="599900" y="99214"/>
                    <a:pt x="595214" y="99980"/>
                    <a:pt x="590465" y="100626"/>
                  </a:cubicBezTo>
                  <a:cubicBezTo>
                    <a:pt x="584765" y="101399"/>
                    <a:pt x="579256" y="101817"/>
                    <a:pt x="573557" y="102399"/>
                  </a:cubicBezTo>
                  <a:cubicBezTo>
                    <a:pt x="567984" y="102900"/>
                    <a:pt x="562348" y="102956"/>
                    <a:pt x="556650" y="103102"/>
                  </a:cubicBezTo>
                  <a:cubicBezTo>
                    <a:pt x="550950" y="103311"/>
                    <a:pt x="545251" y="103520"/>
                    <a:pt x="539615" y="103672"/>
                  </a:cubicBezTo>
                  <a:cubicBezTo>
                    <a:pt x="527837" y="104046"/>
                    <a:pt x="515995" y="104463"/>
                    <a:pt x="504217" y="104666"/>
                  </a:cubicBezTo>
                  <a:cubicBezTo>
                    <a:pt x="501114" y="104710"/>
                    <a:pt x="498075" y="104755"/>
                    <a:pt x="495034" y="104755"/>
                  </a:cubicBezTo>
                  <a:cubicBezTo>
                    <a:pt x="485599" y="104755"/>
                    <a:pt x="476291" y="104521"/>
                    <a:pt x="466919" y="104318"/>
                  </a:cubicBezTo>
                  <a:cubicBezTo>
                    <a:pt x="465526" y="104293"/>
                    <a:pt x="464195" y="104274"/>
                    <a:pt x="462802" y="104274"/>
                  </a:cubicBezTo>
                  <a:cubicBezTo>
                    <a:pt x="459510" y="104274"/>
                    <a:pt x="456217" y="104337"/>
                    <a:pt x="452988" y="104375"/>
                  </a:cubicBezTo>
                  <a:cubicBezTo>
                    <a:pt x="450011" y="104438"/>
                    <a:pt x="446971" y="104540"/>
                    <a:pt x="443995" y="104540"/>
                  </a:cubicBezTo>
                  <a:cubicBezTo>
                    <a:pt x="443362" y="104540"/>
                    <a:pt x="442602" y="104540"/>
                    <a:pt x="441969" y="104521"/>
                  </a:cubicBezTo>
                  <a:cubicBezTo>
                    <a:pt x="434116" y="104521"/>
                    <a:pt x="426201" y="104166"/>
                    <a:pt x="418349" y="103875"/>
                  </a:cubicBezTo>
                  <a:cubicBezTo>
                    <a:pt x="410497" y="103602"/>
                    <a:pt x="402518" y="102956"/>
                    <a:pt x="394665" y="102481"/>
                  </a:cubicBezTo>
                  <a:cubicBezTo>
                    <a:pt x="387573" y="102045"/>
                    <a:pt x="380418" y="101626"/>
                    <a:pt x="373325" y="100981"/>
                  </a:cubicBezTo>
                  <a:cubicBezTo>
                    <a:pt x="349705" y="98353"/>
                    <a:pt x="326086" y="95250"/>
                    <a:pt x="302655" y="91830"/>
                  </a:cubicBezTo>
                  <a:cubicBezTo>
                    <a:pt x="290054" y="90000"/>
                    <a:pt x="277452" y="88214"/>
                    <a:pt x="264977" y="86442"/>
                  </a:cubicBezTo>
                  <a:cubicBezTo>
                    <a:pt x="258835" y="85606"/>
                    <a:pt x="252882" y="84612"/>
                    <a:pt x="246740" y="83630"/>
                  </a:cubicBezTo>
                  <a:cubicBezTo>
                    <a:pt x="241294" y="82686"/>
                    <a:pt x="235722" y="81838"/>
                    <a:pt x="230276" y="80799"/>
                  </a:cubicBezTo>
                  <a:cubicBezTo>
                    <a:pt x="220397" y="78735"/>
                    <a:pt x="210455" y="76531"/>
                    <a:pt x="200640" y="74195"/>
                  </a:cubicBezTo>
                  <a:cubicBezTo>
                    <a:pt x="191648" y="72073"/>
                    <a:pt x="182783" y="69737"/>
                    <a:pt x="173980" y="67387"/>
                  </a:cubicBezTo>
                  <a:cubicBezTo>
                    <a:pt x="156756" y="62923"/>
                    <a:pt x="139912" y="56907"/>
                    <a:pt x="123258" y="50739"/>
                  </a:cubicBezTo>
                  <a:cubicBezTo>
                    <a:pt x="106857" y="44362"/>
                    <a:pt x="90139" y="38195"/>
                    <a:pt x="74562" y="29842"/>
                  </a:cubicBezTo>
                  <a:cubicBezTo>
                    <a:pt x="56640" y="20198"/>
                    <a:pt x="38403" y="10934"/>
                    <a:pt x="20546" y="1220"/>
                  </a:cubicBezTo>
                  <a:cubicBezTo>
                    <a:pt x="18393" y="17"/>
                    <a:pt x="16050" y="-547"/>
                    <a:pt x="13706" y="-547"/>
                  </a:cubicBezTo>
                  <a:close/>
                </a:path>
              </a:pathLst>
            </a:custGeom>
            <a:solidFill>
              <a:srgbClr val="BF8377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2" name="Freeform: Shape 17">
              <a:hlinkClick r:id="rId6" action="ppaction://hlinksldjump"/>
              <a:extLst>
                <a:ext uri="{FF2B5EF4-FFF2-40B4-BE49-F238E27FC236}">
                  <a16:creationId xmlns:a16="http://schemas.microsoft.com/office/drawing/2014/main" id="{0B447819-8C32-4C5B-A3B4-5F7D953C1058}"/>
                </a:ext>
              </a:extLst>
            </p:cNvPr>
            <p:cNvSpPr/>
            <p:nvPr/>
          </p:nvSpPr>
          <p:spPr>
            <a:xfrm>
              <a:off x="7824727" y="3073956"/>
              <a:ext cx="1614774" cy="1336142"/>
            </a:xfrm>
            <a:custGeom>
              <a:avLst/>
              <a:gdLst>
                <a:gd name="connsiteX0" fmla="*/ 958074 w 1614774"/>
                <a:gd name="connsiteY0" fmla="*/ -547 h 1336142"/>
                <a:gd name="connsiteX1" fmla="*/ 950158 w 1614774"/>
                <a:gd name="connsiteY1" fmla="*/ -53 h 1336142"/>
                <a:gd name="connsiteX2" fmla="*/ 913873 w 1614774"/>
                <a:gd name="connsiteY2" fmla="*/ 8857 h 1336142"/>
                <a:gd name="connsiteX3" fmla="*/ 911151 w 1614774"/>
                <a:gd name="connsiteY3" fmla="*/ 9712 h 1336142"/>
                <a:gd name="connsiteX4" fmla="*/ 886771 w 1614774"/>
                <a:gd name="connsiteY4" fmla="*/ 18032 h 1336142"/>
                <a:gd name="connsiteX5" fmla="*/ 864608 w 1614774"/>
                <a:gd name="connsiteY5" fmla="*/ 28082 h 1336142"/>
                <a:gd name="connsiteX6" fmla="*/ 858718 w 1614774"/>
                <a:gd name="connsiteY6" fmla="*/ 30881 h 1336142"/>
                <a:gd name="connsiteX7" fmla="*/ 853715 w 1614774"/>
                <a:gd name="connsiteY7" fmla="*/ 33148 h 1336142"/>
                <a:gd name="connsiteX8" fmla="*/ 852069 w 1614774"/>
                <a:gd name="connsiteY8" fmla="*/ 33933 h 1336142"/>
                <a:gd name="connsiteX9" fmla="*/ 840227 w 1614774"/>
                <a:gd name="connsiteY9" fmla="*/ 39791 h 1336142"/>
                <a:gd name="connsiteX10" fmla="*/ 829905 w 1614774"/>
                <a:gd name="connsiteY10" fmla="*/ 46344 h 1336142"/>
                <a:gd name="connsiteX11" fmla="*/ 814961 w 1614774"/>
                <a:gd name="connsiteY11" fmla="*/ 57724 h 1336142"/>
                <a:gd name="connsiteX12" fmla="*/ 813504 w 1614774"/>
                <a:gd name="connsiteY12" fmla="*/ 59016 h 1336142"/>
                <a:gd name="connsiteX13" fmla="*/ 803689 w 1614774"/>
                <a:gd name="connsiteY13" fmla="*/ 66754 h 1336142"/>
                <a:gd name="connsiteX14" fmla="*/ 776966 w 1614774"/>
                <a:gd name="connsiteY14" fmla="*/ 89652 h 1336142"/>
                <a:gd name="connsiteX15" fmla="*/ 749610 w 1614774"/>
                <a:gd name="connsiteY15" fmla="*/ 119300 h 1336142"/>
                <a:gd name="connsiteX16" fmla="*/ 739162 w 1614774"/>
                <a:gd name="connsiteY16" fmla="*/ 132941 h 1336142"/>
                <a:gd name="connsiteX17" fmla="*/ 724533 w 1614774"/>
                <a:gd name="connsiteY17" fmla="*/ 115982 h 1336142"/>
                <a:gd name="connsiteX18" fmla="*/ 692365 w 1614774"/>
                <a:gd name="connsiteY18" fmla="*/ 100449 h 1336142"/>
                <a:gd name="connsiteX19" fmla="*/ 691162 w 1614774"/>
                <a:gd name="connsiteY19" fmla="*/ 100303 h 1336142"/>
                <a:gd name="connsiteX20" fmla="*/ 678307 w 1614774"/>
                <a:gd name="connsiteY20" fmla="*/ 99391 h 1336142"/>
                <a:gd name="connsiteX21" fmla="*/ 676218 w 1614774"/>
                <a:gd name="connsiteY21" fmla="*/ 99449 h 1336142"/>
                <a:gd name="connsiteX22" fmla="*/ 662919 w 1614774"/>
                <a:gd name="connsiteY22" fmla="*/ 101298 h 1336142"/>
                <a:gd name="connsiteX23" fmla="*/ 660576 w 1614774"/>
                <a:gd name="connsiteY23" fmla="*/ 101734 h 1336142"/>
                <a:gd name="connsiteX24" fmla="*/ 634740 w 1614774"/>
                <a:gd name="connsiteY24" fmla="*/ 111676 h 1336142"/>
                <a:gd name="connsiteX25" fmla="*/ 616249 w 1614774"/>
                <a:gd name="connsiteY25" fmla="*/ 122207 h 1336142"/>
                <a:gd name="connsiteX26" fmla="*/ 601431 w 1614774"/>
                <a:gd name="connsiteY26" fmla="*/ 132795 h 1336142"/>
                <a:gd name="connsiteX27" fmla="*/ 598772 w 1614774"/>
                <a:gd name="connsiteY27" fmla="*/ 134790 h 1336142"/>
                <a:gd name="connsiteX28" fmla="*/ 594845 w 1614774"/>
                <a:gd name="connsiteY28" fmla="*/ 137652 h 1336142"/>
                <a:gd name="connsiteX29" fmla="*/ 576228 w 1614774"/>
                <a:gd name="connsiteY29" fmla="*/ 152286 h 1336142"/>
                <a:gd name="connsiteX30" fmla="*/ 558497 w 1614774"/>
                <a:gd name="connsiteY30" fmla="*/ 169789 h 1336142"/>
                <a:gd name="connsiteX31" fmla="*/ 541780 w 1614774"/>
                <a:gd name="connsiteY31" fmla="*/ 186310 h 1336142"/>
                <a:gd name="connsiteX32" fmla="*/ 525885 w 1614774"/>
                <a:gd name="connsiteY32" fmla="*/ 202218 h 1336142"/>
                <a:gd name="connsiteX33" fmla="*/ 494730 w 1614774"/>
                <a:gd name="connsiteY33" fmla="*/ 236881 h 1336142"/>
                <a:gd name="connsiteX34" fmla="*/ 464081 w 1614774"/>
                <a:gd name="connsiteY34" fmla="*/ 279397 h 1336142"/>
                <a:gd name="connsiteX35" fmla="*/ 444830 w 1614774"/>
                <a:gd name="connsiteY35" fmla="*/ 311040 h 1336142"/>
                <a:gd name="connsiteX36" fmla="*/ 431152 w 1614774"/>
                <a:gd name="connsiteY36" fmla="*/ 333774 h 1336142"/>
                <a:gd name="connsiteX37" fmla="*/ 430075 w 1614774"/>
                <a:gd name="connsiteY37" fmla="*/ 335616 h 1336142"/>
                <a:gd name="connsiteX38" fmla="*/ 423490 w 1614774"/>
                <a:gd name="connsiteY38" fmla="*/ 346768 h 1336142"/>
                <a:gd name="connsiteX39" fmla="*/ 420640 w 1614774"/>
                <a:gd name="connsiteY39" fmla="*/ 352701 h 1336142"/>
                <a:gd name="connsiteX40" fmla="*/ 416841 w 1614774"/>
                <a:gd name="connsiteY40" fmla="*/ 360205 h 1336142"/>
                <a:gd name="connsiteX41" fmla="*/ 414371 w 1614774"/>
                <a:gd name="connsiteY41" fmla="*/ 364764 h 1336142"/>
                <a:gd name="connsiteX42" fmla="*/ 409432 w 1614774"/>
                <a:gd name="connsiteY42" fmla="*/ 374092 h 1336142"/>
                <a:gd name="connsiteX43" fmla="*/ 403480 w 1614774"/>
                <a:gd name="connsiteY43" fmla="*/ 388435 h 1336142"/>
                <a:gd name="connsiteX44" fmla="*/ 401706 w 1614774"/>
                <a:gd name="connsiteY44" fmla="*/ 392728 h 1336142"/>
                <a:gd name="connsiteX45" fmla="*/ 392334 w 1614774"/>
                <a:gd name="connsiteY45" fmla="*/ 387017 h 1336142"/>
                <a:gd name="connsiteX46" fmla="*/ 384355 w 1614774"/>
                <a:gd name="connsiteY46" fmla="*/ 382141 h 1336142"/>
                <a:gd name="connsiteX47" fmla="*/ 372767 w 1614774"/>
                <a:gd name="connsiteY47" fmla="*/ 375295 h 1336142"/>
                <a:gd name="connsiteX48" fmla="*/ 358393 w 1614774"/>
                <a:gd name="connsiteY48" fmla="*/ 369520 h 1336142"/>
                <a:gd name="connsiteX49" fmla="*/ 357569 w 1614774"/>
                <a:gd name="connsiteY49" fmla="*/ 369235 h 1336142"/>
                <a:gd name="connsiteX50" fmla="*/ 356936 w 1614774"/>
                <a:gd name="connsiteY50" fmla="*/ 368944 h 1336142"/>
                <a:gd name="connsiteX51" fmla="*/ 347121 w 1614774"/>
                <a:gd name="connsiteY51" fmla="*/ 365847 h 1336142"/>
                <a:gd name="connsiteX52" fmla="*/ 318245 w 1614774"/>
                <a:gd name="connsiteY52" fmla="*/ 362029 h 1336142"/>
                <a:gd name="connsiteX53" fmla="*/ 317359 w 1614774"/>
                <a:gd name="connsiteY53" fmla="*/ 362029 h 1336142"/>
                <a:gd name="connsiteX54" fmla="*/ 295132 w 1614774"/>
                <a:gd name="connsiteY54" fmla="*/ 361383 h 1336142"/>
                <a:gd name="connsiteX55" fmla="*/ 289369 w 1614774"/>
                <a:gd name="connsiteY55" fmla="*/ 361383 h 1336142"/>
                <a:gd name="connsiteX56" fmla="*/ 270689 w 1614774"/>
                <a:gd name="connsiteY56" fmla="*/ 362174 h 1336142"/>
                <a:gd name="connsiteX57" fmla="*/ 243903 w 1614774"/>
                <a:gd name="connsiteY57" fmla="*/ 367735 h 1336142"/>
                <a:gd name="connsiteX58" fmla="*/ 218636 w 1614774"/>
                <a:gd name="connsiteY58" fmla="*/ 378132 h 1336142"/>
                <a:gd name="connsiteX59" fmla="*/ 201982 w 1614774"/>
                <a:gd name="connsiteY59" fmla="*/ 390284 h 1336142"/>
                <a:gd name="connsiteX60" fmla="*/ 194256 w 1614774"/>
                <a:gd name="connsiteY60" fmla="*/ 399599 h 1336142"/>
                <a:gd name="connsiteX61" fmla="*/ 193813 w 1614774"/>
                <a:gd name="connsiteY61" fmla="*/ 400163 h 1336142"/>
                <a:gd name="connsiteX62" fmla="*/ 189443 w 1614774"/>
                <a:gd name="connsiteY62" fmla="*/ 407135 h 1336142"/>
                <a:gd name="connsiteX63" fmla="*/ 182604 w 1614774"/>
                <a:gd name="connsiteY63" fmla="*/ 426075 h 1336142"/>
                <a:gd name="connsiteX64" fmla="*/ 181148 w 1614774"/>
                <a:gd name="connsiteY64" fmla="*/ 438651 h 1336142"/>
                <a:gd name="connsiteX65" fmla="*/ 182794 w 1614774"/>
                <a:gd name="connsiteY65" fmla="*/ 454951 h 1336142"/>
                <a:gd name="connsiteX66" fmla="*/ 185137 w 1614774"/>
                <a:gd name="connsiteY66" fmla="*/ 462506 h 1336142"/>
                <a:gd name="connsiteX67" fmla="*/ 189697 w 1614774"/>
                <a:gd name="connsiteY67" fmla="*/ 472327 h 1336142"/>
                <a:gd name="connsiteX68" fmla="*/ 156451 w 1614774"/>
                <a:gd name="connsiteY68" fmla="*/ 487379 h 1336142"/>
                <a:gd name="connsiteX69" fmla="*/ 116874 w 1614774"/>
                <a:gd name="connsiteY69" fmla="*/ 516046 h 1336142"/>
                <a:gd name="connsiteX70" fmla="*/ 90784 w 1614774"/>
                <a:gd name="connsiteY70" fmla="*/ 547063 h 1336142"/>
                <a:gd name="connsiteX71" fmla="*/ 76220 w 1614774"/>
                <a:gd name="connsiteY71" fmla="*/ 568732 h 1336142"/>
                <a:gd name="connsiteX72" fmla="*/ 68684 w 1614774"/>
                <a:gd name="connsiteY72" fmla="*/ 586799 h 1336142"/>
                <a:gd name="connsiteX73" fmla="*/ 66974 w 1614774"/>
                <a:gd name="connsiteY73" fmla="*/ 602465 h 1336142"/>
                <a:gd name="connsiteX74" fmla="*/ 66784 w 1614774"/>
                <a:gd name="connsiteY74" fmla="*/ 605441 h 1336142"/>
                <a:gd name="connsiteX75" fmla="*/ 66784 w 1614774"/>
                <a:gd name="connsiteY75" fmla="*/ 616029 h 1336142"/>
                <a:gd name="connsiteX76" fmla="*/ 70077 w 1614774"/>
                <a:gd name="connsiteY76" fmla="*/ 632278 h 1336142"/>
                <a:gd name="connsiteX77" fmla="*/ 78689 w 1614774"/>
                <a:gd name="connsiteY77" fmla="*/ 648597 h 1336142"/>
                <a:gd name="connsiteX78" fmla="*/ 79639 w 1614774"/>
                <a:gd name="connsiteY78" fmla="*/ 649724 h 1336142"/>
                <a:gd name="connsiteX79" fmla="*/ 85338 w 1614774"/>
                <a:gd name="connsiteY79" fmla="*/ 656094 h 1336142"/>
                <a:gd name="connsiteX80" fmla="*/ 93571 w 1614774"/>
                <a:gd name="connsiteY80" fmla="*/ 661806 h 1336142"/>
                <a:gd name="connsiteX81" fmla="*/ 93887 w 1614774"/>
                <a:gd name="connsiteY81" fmla="*/ 662091 h 1336142"/>
                <a:gd name="connsiteX82" fmla="*/ 99017 w 1614774"/>
                <a:gd name="connsiteY82" fmla="*/ 664688 h 1336142"/>
                <a:gd name="connsiteX83" fmla="*/ 120926 w 1614774"/>
                <a:gd name="connsiteY83" fmla="*/ 671767 h 1336142"/>
                <a:gd name="connsiteX84" fmla="*/ 118330 w 1614774"/>
                <a:gd name="connsiteY84" fmla="*/ 673382 h 1336142"/>
                <a:gd name="connsiteX85" fmla="*/ 106679 w 1614774"/>
                <a:gd name="connsiteY85" fmla="*/ 682418 h 1336142"/>
                <a:gd name="connsiteX86" fmla="*/ 105032 w 1614774"/>
                <a:gd name="connsiteY86" fmla="*/ 683824 h 1336142"/>
                <a:gd name="connsiteX87" fmla="*/ 97180 w 1614774"/>
                <a:gd name="connsiteY87" fmla="*/ 691258 h 1336142"/>
                <a:gd name="connsiteX88" fmla="*/ 77613 w 1614774"/>
                <a:gd name="connsiteY88" fmla="*/ 714492 h 1336142"/>
                <a:gd name="connsiteX89" fmla="*/ 69254 w 1614774"/>
                <a:gd name="connsiteY89" fmla="*/ 724504 h 1336142"/>
                <a:gd name="connsiteX90" fmla="*/ 53676 w 1614774"/>
                <a:gd name="connsiteY90" fmla="*/ 745983 h 1336142"/>
                <a:gd name="connsiteX91" fmla="*/ 52473 w 1614774"/>
                <a:gd name="connsiteY91" fmla="*/ 747813 h 1336142"/>
                <a:gd name="connsiteX92" fmla="*/ 51016 w 1614774"/>
                <a:gd name="connsiteY92" fmla="*/ 749935 h 1336142"/>
                <a:gd name="connsiteX93" fmla="*/ 41075 w 1614774"/>
                <a:gd name="connsiteY93" fmla="*/ 765544 h 1336142"/>
                <a:gd name="connsiteX94" fmla="*/ 20748 w 1614774"/>
                <a:gd name="connsiteY94" fmla="*/ 809827 h 1336142"/>
                <a:gd name="connsiteX95" fmla="*/ 16568 w 1614774"/>
                <a:gd name="connsiteY95" fmla="*/ 823758 h 1336142"/>
                <a:gd name="connsiteX96" fmla="*/ 15112 w 1614774"/>
                <a:gd name="connsiteY96" fmla="*/ 828463 h 1336142"/>
                <a:gd name="connsiteX97" fmla="*/ 14289 w 1614774"/>
                <a:gd name="connsiteY97" fmla="*/ 831642 h 1336142"/>
                <a:gd name="connsiteX98" fmla="*/ 9666 w 1614774"/>
                <a:gd name="connsiteY98" fmla="*/ 848809 h 1336142"/>
                <a:gd name="connsiteX99" fmla="*/ 6373 w 1614774"/>
                <a:gd name="connsiteY99" fmla="*/ 866394 h 1336142"/>
                <a:gd name="connsiteX100" fmla="*/ 5550 w 1614774"/>
                <a:gd name="connsiteY100" fmla="*/ 870834 h 1336142"/>
                <a:gd name="connsiteX101" fmla="*/ 1560 w 1614774"/>
                <a:gd name="connsiteY101" fmla="*/ 900000 h 1336142"/>
                <a:gd name="connsiteX102" fmla="*/ 864 w 1614774"/>
                <a:gd name="connsiteY102" fmla="*/ 906358 h 1336142"/>
                <a:gd name="connsiteX103" fmla="*/ -530 w 1614774"/>
                <a:gd name="connsiteY103" fmla="*/ 923026 h 1336142"/>
                <a:gd name="connsiteX104" fmla="*/ -1163 w 1614774"/>
                <a:gd name="connsiteY104" fmla="*/ 945841 h 1336142"/>
                <a:gd name="connsiteX105" fmla="*/ -1163 w 1614774"/>
                <a:gd name="connsiteY105" fmla="*/ 947608 h 1336142"/>
                <a:gd name="connsiteX106" fmla="*/ -973 w 1614774"/>
                <a:gd name="connsiteY106" fmla="*/ 959456 h 1336142"/>
                <a:gd name="connsiteX107" fmla="*/ 2257 w 1614774"/>
                <a:gd name="connsiteY107" fmla="*/ 980593 h 1336142"/>
                <a:gd name="connsiteX108" fmla="*/ 9919 w 1614774"/>
                <a:gd name="connsiteY108" fmla="*/ 998806 h 1336142"/>
                <a:gd name="connsiteX109" fmla="*/ 46204 w 1614774"/>
                <a:gd name="connsiteY109" fmla="*/ 1020823 h 1336142"/>
                <a:gd name="connsiteX110" fmla="*/ 59692 w 1614774"/>
                <a:gd name="connsiteY110" fmla="*/ 1021887 h 1336142"/>
                <a:gd name="connsiteX111" fmla="*/ 60135 w 1614774"/>
                <a:gd name="connsiteY111" fmla="*/ 1021887 h 1336142"/>
                <a:gd name="connsiteX112" fmla="*/ 77486 w 1614774"/>
                <a:gd name="connsiteY112" fmla="*/ 1019418 h 1336142"/>
                <a:gd name="connsiteX113" fmla="*/ 78183 w 1614774"/>
                <a:gd name="connsiteY113" fmla="*/ 1019272 h 1336142"/>
                <a:gd name="connsiteX114" fmla="*/ 79829 w 1614774"/>
                <a:gd name="connsiteY114" fmla="*/ 1018854 h 1336142"/>
                <a:gd name="connsiteX115" fmla="*/ 79829 w 1614774"/>
                <a:gd name="connsiteY115" fmla="*/ 1018854 h 1336142"/>
                <a:gd name="connsiteX116" fmla="*/ 78563 w 1614774"/>
                <a:gd name="connsiteY116" fmla="*/ 1027764 h 1336142"/>
                <a:gd name="connsiteX117" fmla="*/ 78373 w 1614774"/>
                <a:gd name="connsiteY117" fmla="*/ 1029385 h 1336142"/>
                <a:gd name="connsiteX118" fmla="*/ 77042 w 1614774"/>
                <a:gd name="connsiteY118" fmla="*/ 1046254 h 1336142"/>
                <a:gd name="connsiteX119" fmla="*/ 76790 w 1614774"/>
                <a:gd name="connsiteY119" fmla="*/ 1068557 h 1336142"/>
                <a:gd name="connsiteX120" fmla="*/ 80272 w 1614774"/>
                <a:gd name="connsiteY120" fmla="*/ 1095540 h 1336142"/>
                <a:gd name="connsiteX121" fmla="*/ 89645 w 1614774"/>
                <a:gd name="connsiteY121" fmla="*/ 1120977 h 1336142"/>
                <a:gd name="connsiteX122" fmla="*/ 91228 w 1614774"/>
                <a:gd name="connsiteY122" fmla="*/ 1124067 h 1336142"/>
                <a:gd name="connsiteX123" fmla="*/ 99523 w 1614774"/>
                <a:gd name="connsiteY123" fmla="*/ 1139120 h 1336142"/>
                <a:gd name="connsiteX124" fmla="*/ 112061 w 1614774"/>
                <a:gd name="connsiteY124" fmla="*/ 1154317 h 1336142"/>
                <a:gd name="connsiteX125" fmla="*/ 115481 w 1614774"/>
                <a:gd name="connsiteY125" fmla="*/ 1158256 h 1336142"/>
                <a:gd name="connsiteX126" fmla="*/ 122319 w 1614774"/>
                <a:gd name="connsiteY126" fmla="*/ 1166172 h 1336142"/>
                <a:gd name="connsiteX127" fmla="*/ 136441 w 1614774"/>
                <a:gd name="connsiteY127" fmla="*/ 1177317 h 1336142"/>
                <a:gd name="connsiteX128" fmla="*/ 160568 w 1614774"/>
                <a:gd name="connsiteY128" fmla="*/ 1188696 h 1336142"/>
                <a:gd name="connsiteX129" fmla="*/ 188810 w 1614774"/>
                <a:gd name="connsiteY129" fmla="*/ 1193990 h 1336142"/>
                <a:gd name="connsiteX130" fmla="*/ 204958 w 1614774"/>
                <a:gd name="connsiteY130" fmla="*/ 1194838 h 1336142"/>
                <a:gd name="connsiteX131" fmla="*/ 212557 w 1614774"/>
                <a:gd name="connsiteY131" fmla="*/ 1194636 h 1336142"/>
                <a:gd name="connsiteX132" fmla="*/ 240800 w 1614774"/>
                <a:gd name="connsiteY132" fmla="*/ 1189317 h 1336142"/>
                <a:gd name="connsiteX133" fmla="*/ 260873 w 1614774"/>
                <a:gd name="connsiteY133" fmla="*/ 1181933 h 1336142"/>
                <a:gd name="connsiteX134" fmla="*/ 286076 w 1614774"/>
                <a:gd name="connsiteY134" fmla="*/ 1169636 h 1336142"/>
                <a:gd name="connsiteX135" fmla="*/ 293992 w 1614774"/>
                <a:gd name="connsiteY135" fmla="*/ 1165025 h 1336142"/>
                <a:gd name="connsiteX136" fmla="*/ 298488 w 1614774"/>
                <a:gd name="connsiteY136" fmla="*/ 1165399 h 1336142"/>
                <a:gd name="connsiteX137" fmla="*/ 299375 w 1614774"/>
                <a:gd name="connsiteY137" fmla="*/ 1165399 h 1336142"/>
                <a:gd name="connsiteX138" fmla="*/ 301274 w 1614774"/>
                <a:gd name="connsiteY138" fmla="*/ 1165253 h 1336142"/>
                <a:gd name="connsiteX139" fmla="*/ 301654 w 1614774"/>
                <a:gd name="connsiteY139" fmla="*/ 1165462 h 1336142"/>
                <a:gd name="connsiteX140" fmla="*/ 302034 w 1614774"/>
                <a:gd name="connsiteY140" fmla="*/ 1165691 h 1336142"/>
                <a:gd name="connsiteX141" fmla="*/ 313433 w 1614774"/>
                <a:gd name="connsiteY141" fmla="*/ 1168496 h 1336142"/>
                <a:gd name="connsiteX142" fmla="*/ 321348 w 1614774"/>
                <a:gd name="connsiteY142" fmla="*/ 1167514 h 1336142"/>
                <a:gd name="connsiteX143" fmla="*/ 337369 w 1614774"/>
                <a:gd name="connsiteY143" fmla="*/ 1156502 h 1336142"/>
                <a:gd name="connsiteX144" fmla="*/ 348957 w 1614774"/>
                <a:gd name="connsiteY144" fmla="*/ 1139911 h 1336142"/>
                <a:gd name="connsiteX145" fmla="*/ 365168 w 1614774"/>
                <a:gd name="connsiteY145" fmla="*/ 1104659 h 1336142"/>
                <a:gd name="connsiteX146" fmla="*/ 374730 w 1614774"/>
                <a:gd name="connsiteY146" fmla="*/ 1072167 h 1336142"/>
                <a:gd name="connsiteX147" fmla="*/ 376693 w 1614774"/>
                <a:gd name="connsiteY147" fmla="*/ 1066379 h 1336142"/>
                <a:gd name="connsiteX148" fmla="*/ 380746 w 1614774"/>
                <a:gd name="connsiteY148" fmla="*/ 1052612 h 1336142"/>
                <a:gd name="connsiteX149" fmla="*/ 383089 w 1614774"/>
                <a:gd name="connsiteY149" fmla="*/ 1044703 h 1336142"/>
                <a:gd name="connsiteX150" fmla="*/ 386635 w 1614774"/>
                <a:gd name="connsiteY150" fmla="*/ 1032912 h 1336142"/>
                <a:gd name="connsiteX151" fmla="*/ 390055 w 1614774"/>
                <a:gd name="connsiteY151" fmla="*/ 1021387 h 1336142"/>
                <a:gd name="connsiteX152" fmla="*/ 400883 w 1614774"/>
                <a:gd name="connsiteY152" fmla="*/ 976135 h 1336142"/>
                <a:gd name="connsiteX153" fmla="*/ 401073 w 1614774"/>
                <a:gd name="connsiteY153" fmla="*/ 975344 h 1336142"/>
                <a:gd name="connsiteX154" fmla="*/ 402593 w 1614774"/>
                <a:gd name="connsiteY154" fmla="*/ 961451 h 1336142"/>
                <a:gd name="connsiteX155" fmla="*/ 402403 w 1614774"/>
                <a:gd name="connsiteY155" fmla="*/ 951135 h 1336142"/>
                <a:gd name="connsiteX156" fmla="*/ 401643 w 1614774"/>
                <a:gd name="connsiteY156" fmla="*/ 940173 h 1336142"/>
                <a:gd name="connsiteX157" fmla="*/ 401327 w 1614774"/>
                <a:gd name="connsiteY157" fmla="*/ 937204 h 1336142"/>
                <a:gd name="connsiteX158" fmla="*/ 398920 w 1614774"/>
                <a:gd name="connsiteY158" fmla="*/ 914679 h 1336142"/>
                <a:gd name="connsiteX159" fmla="*/ 398984 w 1614774"/>
                <a:gd name="connsiteY159" fmla="*/ 898323 h 1336142"/>
                <a:gd name="connsiteX160" fmla="*/ 398730 w 1614774"/>
                <a:gd name="connsiteY160" fmla="*/ 884765 h 1336142"/>
                <a:gd name="connsiteX161" fmla="*/ 398540 w 1614774"/>
                <a:gd name="connsiteY161" fmla="*/ 881858 h 1336142"/>
                <a:gd name="connsiteX162" fmla="*/ 398351 w 1614774"/>
                <a:gd name="connsiteY162" fmla="*/ 875013 h 1336142"/>
                <a:gd name="connsiteX163" fmla="*/ 398540 w 1614774"/>
                <a:gd name="connsiteY163" fmla="*/ 874652 h 1336142"/>
                <a:gd name="connsiteX164" fmla="*/ 398730 w 1614774"/>
                <a:gd name="connsiteY164" fmla="*/ 874304 h 1336142"/>
                <a:gd name="connsiteX165" fmla="*/ 403986 w 1614774"/>
                <a:gd name="connsiteY165" fmla="*/ 868927 h 1336142"/>
                <a:gd name="connsiteX166" fmla="*/ 410572 w 1614774"/>
                <a:gd name="connsiteY166" fmla="*/ 861791 h 1336142"/>
                <a:gd name="connsiteX167" fmla="*/ 425010 w 1614774"/>
                <a:gd name="connsiteY167" fmla="*/ 841318 h 1336142"/>
                <a:gd name="connsiteX168" fmla="*/ 433368 w 1614774"/>
                <a:gd name="connsiteY168" fmla="*/ 824164 h 1336142"/>
                <a:gd name="connsiteX169" fmla="*/ 433876 w 1614774"/>
                <a:gd name="connsiteY169" fmla="*/ 823023 h 1336142"/>
                <a:gd name="connsiteX170" fmla="*/ 434825 w 1614774"/>
                <a:gd name="connsiteY170" fmla="*/ 820782 h 1336142"/>
                <a:gd name="connsiteX171" fmla="*/ 442361 w 1614774"/>
                <a:gd name="connsiteY171" fmla="*/ 801411 h 1336142"/>
                <a:gd name="connsiteX172" fmla="*/ 446033 w 1614774"/>
                <a:gd name="connsiteY172" fmla="*/ 777683 h 1336142"/>
                <a:gd name="connsiteX173" fmla="*/ 446350 w 1614774"/>
                <a:gd name="connsiteY173" fmla="*/ 774302 h 1336142"/>
                <a:gd name="connsiteX174" fmla="*/ 445970 w 1614774"/>
                <a:gd name="connsiteY174" fmla="*/ 753753 h 1336142"/>
                <a:gd name="connsiteX175" fmla="*/ 443627 w 1614774"/>
                <a:gd name="connsiteY175" fmla="*/ 737510 h 1336142"/>
                <a:gd name="connsiteX176" fmla="*/ 442361 w 1614774"/>
                <a:gd name="connsiteY176" fmla="*/ 732343 h 1336142"/>
                <a:gd name="connsiteX177" fmla="*/ 445781 w 1614774"/>
                <a:gd name="connsiteY177" fmla="*/ 719140 h 1336142"/>
                <a:gd name="connsiteX178" fmla="*/ 447237 w 1614774"/>
                <a:gd name="connsiteY178" fmla="*/ 713580 h 1336142"/>
                <a:gd name="connsiteX179" fmla="*/ 447933 w 1614774"/>
                <a:gd name="connsiteY179" fmla="*/ 710610 h 1336142"/>
                <a:gd name="connsiteX180" fmla="*/ 449707 w 1614774"/>
                <a:gd name="connsiteY180" fmla="*/ 703904 h 1336142"/>
                <a:gd name="connsiteX181" fmla="*/ 452176 w 1614774"/>
                <a:gd name="connsiteY181" fmla="*/ 685882 h 1336142"/>
                <a:gd name="connsiteX182" fmla="*/ 453000 w 1614774"/>
                <a:gd name="connsiteY182" fmla="*/ 661179 h 1336142"/>
                <a:gd name="connsiteX183" fmla="*/ 449010 w 1614774"/>
                <a:gd name="connsiteY183" fmla="*/ 630872 h 1336142"/>
                <a:gd name="connsiteX184" fmla="*/ 446477 w 1614774"/>
                <a:gd name="connsiteY184" fmla="*/ 620284 h 1336142"/>
                <a:gd name="connsiteX185" fmla="*/ 446477 w 1614774"/>
                <a:gd name="connsiteY185" fmla="*/ 620284 h 1336142"/>
                <a:gd name="connsiteX186" fmla="*/ 464714 w 1614774"/>
                <a:gd name="connsiteY186" fmla="*/ 629751 h 1336142"/>
                <a:gd name="connsiteX187" fmla="*/ 487067 w 1614774"/>
                <a:gd name="connsiteY187" fmla="*/ 638845 h 1336142"/>
                <a:gd name="connsiteX188" fmla="*/ 508091 w 1614774"/>
                <a:gd name="connsiteY188" fmla="*/ 643575 h 1336142"/>
                <a:gd name="connsiteX189" fmla="*/ 509294 w 1614774"/>
                <a:gd name="connsiteY189" fmla="*/ 643797 h 1336142"/>
                <a:gd name="connsiteX190" fmla="*/ 537537 w 1614774"/>
                <a:gd name="connsiteY190" fmla="*/ 645982 h 1336142"/>
                <a:gd name="connsiteX191" fmla="*/ 539247 w 1614774"/>
                <a:gd name="connsiteY191" fmla="*/ 646051 h 1336142"/>
                <a:gd name="connsiteX192" fmla="*/ 543997 w 1614774"/>
                <a:gd name="connsiteY192" fmla="*/ 646127 h 1336142"/>
                <a:gd name="connsiteX193" fmla="*/ 562677 w 1614774"/>
                <a:gd name="connsiteY193" fmla="*/ 645215 h 1336142"/>
                <a:gd name="connsiteX194" fmla="*/ 563437 w 1614774"/>
                <a:gd name="connsiteY194" fmla="*/ 645127 h 1336142"/>
                <a:gd name="connsiteX195" fmla="*/ 578381 w 1614774"/>
                <a:gd name="connsiteY195" fmla="*/ 643449 h 1336142"/>
                <a:gd name="connsiteX196" fmla="*/ 579901 w 1614774"/>
                <a:gd name="connsiteY196" fmla="*/ 643246 h 1336142"/>
                <a:gd name="connsiteX197" fmla="*/ 598202 w 1614774"/>
                <a:gd name="connsiteY197" fmla="*/ 639010 h 1336142"/>
                <a:gd name="connsiteX198" fmla="*/ 606561 w 1614774"/>
                <a:gd name="connsiteY198" fmla="*/ 635748 h 1336142"/>
                <a:gd name="connsiteX199" fmla="*/ 627775 w 1614774"/>
                <a:gd name="connsiteY199" fmla="*/ 627054 h 1336142"/>
                <a:gd name="connsiteX200" fmla="*/ 660260 w 1614774"/>
                <a:gd name="connsiteY200" fmla="*/ 609969 h 1336142"/>
                <a:gd name="connsiteX201" fmla="*/ 687806 w 1614774"/>
                <a:gd name="connsiteY201" fmla="*/ 589414 h 1336142"/>
                <a:gd name="connsiteX202" fmla="*/ 687806 w 1614774"/>
                <a:gd name="connsiteY202" fmla="*/ 589414 h 1336142"/>
                <a:gd name="connsiteX203" fmla="*/ 688692 w 1614774"/>
                <a:gd name="connsiteY203" fmla="*/ 588793 h 1336142"/>
                <a:gd name="connsiteX204" fmla="*/ 689895 w 1614774"/>
                <a:gd name="connsiteY204" fmla="*/ 587736 h 1336142"/>
                <a:gd name="connsiteX205" fmla="*/ 689895 w 1614774"/>
                <a:gd name="connsiteY205" fmla="*/ 587736 h 1336142"/>
                <a:gd name="connsiteX206" fmla="*/ 689135 w 1614774"/>
                <a:gd name="connsiteY206" fmla="*/ 588287 h 1336142"/>
                <a:gd name="connsiteX207" fmla="*/ 689135 w 1614774"/>
                <a:gd name="connsiteY207" fmla="*/ 588287 h 1336142"/>
                <a:gd name="connsiteX208" fmla="*/ 717885 w 1614774"/>
                <a:gd name="connsiteY208" fmla="*/ 562508 h 1336142"/>
                <a:gd name="connsiteX209" fmla="*/ 718138 w 1614774"/>
                <a:gd name="connsiteY209" fmla="*/ 562944 h 1336142"/>
                <a:gd name="connsiteX210" fmla="*/ 718264 w 1614774"/>
                <a:gd name="connsiteY210" fmla="*/ 563362 h 1336142"/>
                <a:gd name="connsiteX211" fmla="*/ 735679 w 1614774"/>
                <a:gd name="connsiteY211" fmla="*/ 589344 h 1336142"/>
                <a:gd name="connsiteX212" fmla="*/ 749420 w 1614774"/>
                <a:gd name="connsiteY212" fmla="*/ 599672 h 1336142"/>
                <a:gd name="connsiteX213" fmla="*/ 759109 w 1614774"/>
                <a:gd name="connsiteY213" fmla="*/ 603611 h 1336142"/>
                <a:gd name="connsiteX214" fmla="*/ 765632 w 1614774"/>
                <a:gd name="connsiteY214" fmla="*/ 605112 h 1336142"/>
                <a:gd name="connsiteX215" fmla="*/ 776333 w 1614774"/>
                <a:gd name="connsiteY215" fmla="*/ 606372 h 1336142"/>
                <a:gd name="connsiteX216" fmla="*/ 778423 w 1614774"/>
                <a:gd name="connsiteY216" fmla="*/ 606581 h 1336142"/>
                <a:gd name="connsiteX217" fmla="*/ 798940 w 1614774"/>
                <a:gd name="connsiteY217" fmla="*/ 607721 h 1336142"/>
                <a:gd name="connsiteX218" fmla="*/ 804259 w 1614774"/>
                <a:gd name="connsiteY218" fmla="*/ 607556 h 1336142"/>
                <a:gd name="connsiteX219" fmla="*/ 815024 w 1614774"/>
                <a:gd name="connsiteY219" fmla="*/ 605961 h 1336142"/>
                <a:gd name="connsiteX220" fmla="*/ 815531 w 1614774"/>
                <a:gd name="connsiteY220" fmla="*/ 605878 h 1336142"/>
                <a:gd name="connsiteX221" fmla="*/ 820850 w 1614774"/>
                <a:gd name="connsiteY221" fmla="*/ 604675 h 1336142"/>
                <a:gd name="connsiteX222" fmla="*/ 830412 w 1614774"/>
                <a:gd name="connsiteY222" fmla="*/ 601642 h 1336142"/>
                <a:gd name="connsiteX223" fmla="*/ 847636 w 1614774"/>
                <a:gd name="connsiteY223" fmla="*/ 593087 h 1336142"/>
                <a:gd name="connsiteX224" fmla="*/ 855995 w 1614774"/>
                <a:gd name="connsiteY224" fmla="*/ 587793 h 1336142"/>
                <a:gd name="connsiteX225" fmla="*/ 859415 w 1614774"/>
                <a:gd name="connsiteY225" fmla="*/ 594233 h 1336142"/>
                <a:gd name="connsiteX226" fmla="*/ 860998 w 1614774"/>
                <a:gd name="connsiteY226" fmla="*/ 596968 h 1336142"/>
                <a:gd name="connsiteX227" fmla="*/ 862517 w 1614774"/>
                <a:gd name="connsiteY227" fmla="*/ 599793 h 1336142"/>
                <a:gd name="connsiteX228" fmla="*/ 866824 w 1614774"/>
                <a:gd name="connsiteY228" fmla="*/ 607354 h 1336142"/>
                <a:gd name="connsiteX229" fmla="*/ 879805 w 1614774"/>
                <a:gd name="connsiteY229" fmla="*/ 626636 h 1336142"/>
                <a:gd name="connsiteX230" fmla="*/ 897979 w 1614774"/>
                <a:gd name="connsiteY230" fmla="*/ 646209 h 1336142"/>
                <a:gd name="connsiteX231" fmla="*/ 906971 w 1614774"/>
                <a:gd name="connsiteY231" fmla="*/ 652776 h 1336142"/>
                <a:gd name="connsiteX232" fmla="*/ 920839 w 1614774"/>
                <a:gd name="connsiteY232" fmla="*/ 659185 h 1336142"/>
                <a:gd name="connsiteX233" fmla="*/ 921789 w 1614774"/>
                <a:gd name="connsiteY233" fmla="*/ 659539 h 1336142"/>
                <a:gd name="connsiteX234" fmla="*/ 933441 w 1614774"/>
                <a:gd name="connsiteY234" fmla="*/ 662655 h 1336142"/>
                <a:gd name="connsiteX235" fmla="*/ 952755 w 1614774"/>
                <a:gd name="connsiteY235" fmla="*/ 664624 h 1336142"/>
                <a:gd name="connsiteX236" fmla="*/ 953388 w 1614774"/>
                <a:gd name="connsiteY236" fmla="*/ 664624 h 1336142"/>
                <a:gd name="connsiteX237" fmla="*/ 963267 w 1614774"/>
                <a:gd name="connsiteY237" fmla="*/ 663212 h 1336142"/>
                <a:gd name="connsiteX238" fmla="*/ 965419 w 1614774"/>
                <a:gd name="connsiteY238" fmla="*/ 675940 h 1336142"/>
                <a:gd name="connsiteX239" fmla="*/ 971182 w 1614774"/>
                <a:gd name="connsiteY239" fmla="*/ 690467 h 1336142"/>
                <a:gd name="connsiteX240" fmla="*/ 972005 w 1614774"/>
                <a:gd name="connsiteY240" fmla="*/ 692113 h 1336142"/>
                <a:gd name="connsiteX241" fmla="*/ 976628 w 1614774"/>
                <a:gd name="connsiteY241" fmla="*/ 699668 h 1336142"/>
                <a:gd name="connsiteX242" fmla="*/ 986380 w 1614774"/>
                <a:gd name="connsiteY242" fmla="*/ 711022 h 1336142"/>
                <a:gd name="connsiteX243" fmla="*/ 1006834 w 1614774"/>
                <a:gd name="connsiteY243" fmla="*/ 726080 h 1336142"/>
                <a:gd name="connsiteX244" fmla="*/ 1014432 w 1614774"/>
                <a:gd name="connsiteY244" fmla="*/ 729810 h 1336142"/>
                <a:gd name="connsiteX245" fmla="*/ 1028997 w 1614774"/>
                <a:gd name="connsiteY245" fmla="*/ 734965 h 1336142"/>
                <a:gd name="connsiteX246" fmla="*/ 1034253 w 1614774"/>
                <a:gd name="connsiteY246" fmla="*/ 735877 h 1336142"/>
                <a:gd name="connsiteX247" fmla="*/ 1035899 w 1614774"/>
                <a:gd name="connsiteY247" fmla="*/ 736105 h 1336142"/>
                <a:gd name="connsiteX248" fmla="*/ 1050591 w 1614774"/>
                <a:gd name="connsiteY248" fmla="*/ 737510 h 1336142"/>
                <a:gd name="connsiteX249" fmla="*/ 1052681 w 1614774"/>
                <a:gd name="connsiteY249" fmla="*/ 737637 h 1336142"/>
                <a:gd name="connsiteX250" fmla="*/ 1058126 w 1614774"/>
                <a:gd name="connsiteY250" fmla="*/ 737871 h 1336142"/>
                <a:gd name="connsiteX251" fmla="*/ 1065599 w 1614774"/>
                <a:gd name="connsiteY251" fmla="*/ 737365 h 1336142"/>
                <a:gd name="connsiteX252" fmla="*/ 1085609 w 1614774"/>
                <a:gd name="connsiteY252" fmla="*/ 732286 h 1336142"/>
                <a:gd name="connsiteX253" fmla="*/ 1094348 w 1614774"/>
                <a:gd name="connsiteY253" fmla="*/ 728613 h 1336142"/>
                <a:gd name="connsiteX254" fmla="*/ 1094601 w 1614774"/>
                <a:gd name="connsiteY254" fmla="*/ 729956 h 1336142"/>
                <a:gd name="connsiteX255" fmla="*/ 1094918 w 1614774"/>
                <a:gd name="connsiteY255" fmla="*/ 731286 h 1336142"/>
                <a:gd name="connsiteX256" fmla="*/ 1100364 w 1614774"/>
                <a:gd name="connsiteY256" fmla="*/ 745192 h 1336142"/>
                <a:gd name="connsiteX257" fmla="*/ 1100491 w 1614774"/>
                <a:gd name="connsiteY257" fmla="*/ 745629 h 1336142"/>
                <a:gd name="connsiteX258" fmla="*/ 1109419 w 1614774"/>
                <a:gd name="connsiteY258" fmla="*/ 757546 h 1336142"/>
                <a:gd name="connsiteX259" fmla="*/ 1110749 w 1614774"/>
                <a:gd name="connsiteY259" fmla="*/ 759123 h 1336142"/>
                <a:gd name="connsiteX260" fmla="*/ 1116765 w 1614774"/>
                <a:gd name="connsiteY260" fmla="*/ 765126 h 1336142"/>
                <a:gd name="connsiteX261" fmla="*/ 1117208 w 1614774"/>
                <a:gd name="connsiteY261" fmla="*/ 765398 h 1336142"/>
                <a:gd name="connsiteX262" fmla="*/ 1126770 w 1614774"/>
                <a:gd name="connsiteY262" fmla="*/ 773035 h 1336142"/>
                <a:gd name="connsiteX263" fmla="*/ 1124427 w 1614774"/>
                <a:gd name="connsiteY263" fmla="*/ 775277 h 1336142"/>
                <a:gd name="connsiteX264" fmla="*/ 1112332 w 1614774"/>
                <a:gd name="connsiteY264" fmla="*/ 793236 h 1336142"/>
                <a:gd name="connsiteX265" fmla="*/ 1103657 w 1614774"/>
                <a:gd name="connsiteY265" fmla="*/ 813227 h 1336142"/>
                <a:gd name="connsiteX266" fmla="*/ 1101757 w 1614774"/>
                <a:gd name="connsiteY266" fmla="*/ 825436 h 1336142"/>
                <a:gd name="connsiteX267" fmla="*/ 1101440 w 1614774"/>
                <a:gd name="connsiteY267" fmla="*/ 828609 h 1336142"/>
                <a:gd name="connsiteX268" fmla="*/ 1103720 w 1614774"/>
                <a:gd name="connsiteY268" fmla="*/ 846549 h 1336142"/>
                <a:gd name="connsiteX269" fmla="*/ 1107583 w 1614774"/>
                <a:gd name="connsiteY269" fmla="*/ 855598 h 1336142"/>
                <a:gd name="connsiteX270" fmla="*/ 1110432 w 1614774"/>
                <a:gd name="connsiteY270" fmla="*/ 860461 h 1336142"/>
                <a:gd name="connsiteX271" fmla="*/ 1117334 w 1614774"/>
                <a:gd name="connsiteY271" fmla="*/ 868807 h 1336142"/>
                <a:gd name="connsiteX272" fmla="*/ 1119741 w 1614774"/>
                <a:gd name="connsiteY272" fmla="*/ 871270 h 1336142"/>
                <a:gd name="connsiteX273" fmla="*/ 1114675 w 1614774"/>
                <a:gd name="connsiteY273" fmla="*/ 876773 h 1336142"/>
                <a:gd name="connsiteX274" fmla="*/ 1109672 w 1614774"/>
                <a:gd name="connsiteY274" fmla="*/ 882276 h 1336142"/>
                <a:gd name="connsiteX275" fmla="*/ 1099984 w 1614774"/>
                <a:gd name="connsiteY275" fmla="*/ 887861 h 1336142"/>
                <a:gd name="connsiteX276" fmla="*/ 1082886 w 1614774"/>
                <a:gd name="connsiteY276" fmla="*/ 898031 h 1336142"/>
                <a:gd name="connsiteX277" fmla="*/ 1058759 w 1614774"/>
                <a:gd name="connsiteY277" fmla="*/ 924298 h 1336142"/>
                <a:gd name="connsiteX278" fmla="*/ 1052427 w 1614774"/>
                <a:gd name="connsiteY278" fmla="*/ 940053 h 1336142"/>
                <a:gd name="connsiteX279" fmla="*/ 1051730 w 1614774"/>
                <a:gd name="connsiteY279" fmla="*/ 953668 h 1336142"/>
                <a:gd name="connsiteX280" fmla="*/ 1052300 w 1614774"/>
                <a:gd name="connsiteY280" fmla="*/ 958981 h 1336142"/>
                <a:gd name="connsiteX281" fmla="*/ 1052364 w 1614774"/>
                <a:gd name="connsiteY281" fmla="*/ 959253 h 1336142"/>
                <a:gd name="connsiteX282" fmla="*/ 1052681 w 1614774"/>
                <a:gd name="connsiteY282" fmla="*/ 961292 h 1336142"/>
                <a:gd name="connsiteX283" fmla="*/ 1054897 w 1614774"/>
                <a:gd name="connsiteY283" fmla="*/ 971690 h 1336142"/>
                <a:gd name="connsiteX284" fmla="*/ 1058950 w 1614774"/>
                <a:gd name="connsiteY284" fmla="*/ 980720 h 1336142"/>
                <a:gd name="connsiteX285" fmla="*/ 1060152 w 1614774"/>
                <a:gd name="connsiteY285" fmla="*/ 983335 h 1336142"/>
                <a:gd name="connsiteX286" fmla="*/ 1063129 w 1614774"/>
                <a:gd name="connsiteY286" fmla="*/ 988775 h 1336142"/>
                <a:gd name="connsiteX287" fmla="*/ 1067942 w 1614774"/>
                <a:gd name="connsiteY287" fmla="*/ 1010451 h 1336142"/>
                <a:gd name="connsiteX288" fmla="*/ 1049957 w 1614774"/>
                <a:gd name="connsiteY288" fmla="*/ 1022122 h 1336142"/>
                <a:gd name="connsiteX289" fmla="*/ 1013546 w 1614774"/>
                <a:gd name="connsiteY289" fmla="*/ 1054993 h 1336142"/>
                <a:gd name="connsiteX290" fmla="*/ 999361 w 1614774"/>
                <a:gd name="connsiteY290" fmla="*/ 1071818 h 1336142"/>
                <a:gd name="connsiteX291" fmla="*/ 993472 w 1614774"/>
                <a:gd name="connsiteY291" fmla="*/ 1079873 h 1336142"/>
                <a:gd name="connsiteX292" fmla="*/ 982517 w 1614774"/>
                <a:gd name="connsiteY292" fmla="*/ 1094837 h 1336142"/>
                <a:gd name="connsiteX293" fmla="*/ 961303 w 1614774"/>
                <a:gd name="connsiteY293" fmla="*/ 1134946 h 1336142"/>
                <a:gd name="connsiteX294" fmla="*/ 952691 w 1614774"/>
                <a:gd name="connsiteY294" fmla="*/ 1161163 h 1336142"/>
                <a:gd name="connsiteX295" fmla="*/ 950855 w 1614774"/>
                <a:gd name="connsiteY295" fmla="*/ 1178735 h 1336142"/>
                <a:gd name="connsiteX296" fmla="*/ 952818 w 1614774"/>
                <a:gd name="connsiteY296" fmla="*/ 1195966 h 1336142"/>
                <a:gd name="connsiteX297" fmla="*/ 954464 w 1614774"/>
                <a:gd name="connsiteY297" fmla="*/ 1201399 h 1336142"/>
                <a:gd name="connsiteX298" fmla="*/ 966623 w 1614774"/>
                <a:gd name="connsiteY298" fmla="*/ 1220688 h 1336142"/>
                <a:gd name="connsiteX299" fmla="*/ 981377 w 1614774"/>
                <a:gd name="connsiteY299" fmla="*/ 1231769 h 1336142"/>
                <a:gd name="connsiteX300" fmla="*/ 986823 w 1614774"/>
                <a:gd name="connsiteY300" fmla="*/ 1234448 h 1336142"/>
                <a:gd name="connsiteX301" fmla="*/ 985113 w 1614774"/>
                <a:gd name="connsiteY301" fmla="*/ 1237773 h 1336142"/>
                <a:gd name="connsiteX302" fmla="*/ 984417 w 1614774"/>
                <a:gd name="connsiteY302" fmla="*/ 1239324 h 1336142"/>
                <a:gd name="connsiteX303" fmla="*/ 981567 w 1614774"/>
                <a:gd name="connsiteY303" fmla="*/ 1248031 h 1336142"/>
                <a:gd name="connsiteX304" fmla="*/ 980681 w 1614774"/>
                <a:gd name="connsiteY304" fmla="*/ 1259322 h 1336142"/>
                <a:gd name="connsiteX305" fmla="*/ 982770 w 1614774"/>
                <a:gd name="connsiteY305" fmla="*/ 1272031 h 1336142"/>
                <a:gd name="connsiteX306" fmla="*/ 983024 w 1614774"/>
                <a:gd name="connsiteY306" fmla="*/ 1272873 h 1336142"/>
                <a:gd name="connsiteX307" fmla="*/ 984670 w 1614774"/>
                <a:gd name="connsiteY307" fmla="*/ 1278167 h 1336142"/>
                <a:gd name="connsiteX308" fmla="*/ 992079 w 1614774"/>
                <a:gd name="connsiteY308" fmla="*/ 1293080 h 1336142"/>
                <a:gd name="connsiteX309" fmla="*/ 1004047 w 1614774"/>
                <a:gd name="connsiteY309" fmla="*/ 1306365 h 1336142"/>
                <a:gd name="connsiteX310" fmla="*/ 1017282 w 1614774"/>
                <a:gd name="connsiteY310" fmla="*/ 1316434 h 1336142"/>
                <a:gd name="connsiteX311" fmla="*/ 1034886 w 1614774"/>
                <a:gd name="connsiteY311" fmla="*/ 1324837 h 1336142"/>
                <a:gd name="connsiteX312" fmla="*/ 1055150 w 1614774"/>
                <a:gd name="connsiteY312" fmla="*/ 1330923 h 1336142"/>
                <a:gd name="connsiteX313" fmla="*/ 1065472 w 1614774"/>
                <a:gd name="connsiteY313" fmla="*/ 1332474 h 1336142"/>
                <a:gd name="connsiteX314" fmla="*/ 1068512 w 1614774"/>
                <a:gd name="connsiteY314" fmla="*/ 1332892 h 1336142"/>
                <a:gd name="connsiteX315" fmla="*/ 1091118 w 1614774"/>
                <a:gd name="connsiteY315" fmla="*/ 1335007 h 1336142"/>
                <a:gd name="connsiteX316" fmla="*/ 1110875 w 1614774"/>
                <a:gd name="connsiteY316" fmla="*/ 1335596 h 1336142"/>
                <a:gd name="connsiteX317" fmla="*/ 1121704 w 1614774"/>
                <a:gd name="connsiteY317" fmla="*/ 1335450 h 1336142"/>
                <a:gd name="connsiteX318" fmla="*/ 1123414 w 1614774"/>
                <a:gd name="connsiteY318" fmla="*/ 1335368 h 1336142"/>
                <a:gd name="connsiteX319" fmla="*/ 1135508 w 1614774"/>
                <a:gd name="connsiteY319" fmla="*/ 1334741 h 1336142"/>
                <a:gd name="connsiteX320" fmla="*/ 1155899 w 1614774"/>
                <a:gd name="connsiteY320" fmla="*/ 1331068 h 1336142"/>
                <a:gd name="connsiteX321" fmla="*/ 1184015 w 1614774"/>
                <a:gd name="connsiteY321" fmla="*/ 1319398 h 1336142"/>
                <a:gd name="connsiteX322" fmla="*/ 1188955 w 1614774"/>
                <a:gd name="connsiteY322" fmla="*/ 1316953 h 1336142"/>
                <a:gd name="connsiteX323" fmla="*/ 1199529 w 1614774"/>
                <a:gd name="connsiteY323" fmla="*/ 1311786 h 1336142"/>
                <a:gd name="connsiteX324" fmla="*/ 1216058 w 1614774"/>
                <a:gd name="connsiteY324" fmla="*/ 1298811 h 1336142"/>
                <a:gd name="connsiteX325" fmla="*/ 1229102 w 1614774"/>
                <a:gd name="connsiteY325" fmla="*/ 1283550 h 1336142"/>
                <a:gd name="connsiteX326" fmla="*/ 1246770 w 1614774"/>
                <a:gd name="connsiteY326" fmla="*/ 1294631 h 1336142"/>
                <a:gd name="connsiteX327" fmla="*/ 1249365 w 1614774"/>
                <a:gd name="connsiteY327" fmla="*/ 1296189 h 1336142"/>
                <a:gd name="connsiteX328" fmla="*/ 1259181 w 1614774"/>
                <a:gd name="connsiteY328" fmla="*/ 1301604 h 1336142"/>
                <a:gd name="connsiteX329" fmla="*/ 1279065 w 1614774"/>
                <a:gd name="connsiteY329" fmla="*/ 1308043 h 1336142"/>
                <a:gd name="connsiteX330" fmla="*/ 1305534 w 1614774"/>
                <a:gd name="connsiteY330" fmla="*/ 1311571 h 1336142"/>
                <a:gd name="connsiteX331" fmla="*/ 1307244 w 1614774"/>
                <a:gd name="connsiteY331" fmla="*/ 1311716 h 1336142"/>
                <a:gd name="connsiteX332" fmla="*/ 1333967 w 1614774"/>
                <a:gd name="connsiteY332" fmla="*/ 1312843 h 1336142"/>
                <a:gd name="connsiteX333" fmla="*/ 1350051 w 1614774"/>
                <a:gd name="connsiteY333" fmla="*/ 1312628 h 1336142"/>
                <a:gd name="connsiteX334" fmla="*/ 1351698 w 1614774"/>
                <a:gd name="connsiteY334" fmla="*/ 1312552 h 1336142"/>
                <a:gd name="connsiteX335" fmla="*/ 1362083 w 1614774"/>
                <a:gd name="connsiteY335" fmla="*/ 1312008 h 1336142"/>
                <a:gd name="connsiteX336" fmla="*/ 1379687 w 1614774"/>
                <a:gd name="connsiteY336" fmla="*/ 1309398 h 1336142"/>
                <a:gd name="connsiteX337" fmla="*/ 1399444 w 1614774"/>
                <a:gd name="connsiteY337" fmla="*/ 1304308 h 1336142"/>
                <a:gd name="connsiteX338" fmla="*/ 1407170 w 1614774"/>
                <a:gd name="connsiteY338" fmla="*/ 1302129 h 1336142"/>
                <a:gd name="connsiteX339" fmla="*/ 1422114 w 1614774"/>
                <a:gd name="connsiteY339" fmla="*/ 1297310 h 1336142"/>
                <a:gd name="connsiteX340" fmla="*/ 1445924 w 1614774"/>
                <a:gd name="connsiteY340" fmla="*/ 1286165 h 1336142"/>
                <a:gd name="connsiteX341" fmla="*/ 1447381 w 1614774"/>
                <a:gd name="connsiteY341" fmla="*/ 1285500 h 1336142"/>
                <a:gd name="connsiteX342" fmla="*/ 1480816 w 1614774"/>
                <a:gd name="connsiteY342" fmla="*/ 1268643 h 1336142"/>
                <a:gd name="connsiteX343" fmla="*/ 1508995 w 1614774"/>
                <a:gd name="connsiteY343" fmla="*/ 1248588 h 1336142"/>
                <a:gd name="connsiteX344" fmla="*/ 1508995 w 1614774"/>
                <a:gd name="connsiteY344" fmla="*/ 1248588 h 1336142"/>
                <a:gd name="connsiteX345" fmla="*/ 1508172 w 1614774"/>
                <a:gd name="connsiteY345" fmla="*/ 1249146 h 1336142"/>
                <a:gd name="connsiteX346" fmla="*/ 1528056 w 1614774"/>
                <a:gd name="connsiteY346" fmla="*/ 1232421 h 1336142"/>
                <a:gd name="connsiteX347" fmla="*/ 1540911 w 1614774"/>
                <a:gd name="connsiteY347" fmla="*/ 1219503 h 1336142"/>
                <a:gd name="connsiteX348" fmla="*/ 1555855 w 1614774"/>
                <a:gd name="connsiteY348" fmla="*/ 1199164 h 1336142"/>
                <a:gd name="connsiteX349" fmla="*/ 1566431 w 1614774"/>
                <a:gd name="connsiteY349" fmla="*/ 1173992 h 1336142"/>
                <a:gd name="connsiteX350" fmla="*/ 1571243 w 1614774"/>
                <a:gd name="connsiteY350" fmla="*/ 1153969 h 1336142"/>
                <a:gd name="connsiteX351" fmla="*/ 1574029 w 1614774"/>
                <a:gd name="connsiteY351" fmla="*/ 1131274 h 1336142"/>
                <a:gd name="connsiteX352" fmla="*/ 1574536 w 1614774"/>
                <a:gd name="connsiteY352" fmla="*/ 1125441 h 1336142"/>
                <a:gd name="connsiteX353" fmla="*/ 1576119 w 1614774"/>
                <a:gd name="connsiteY353" fmla="*/ 1101834 h 1336142"/>
                <a:gd name="connsiteX354" fmla="*/ 1576309 w 1614774"/>
                <a:gd name="connsiteY354" fmla="*/ 1079658 h 1336142"/>
                <a:gd name="connsiteX355" fmla="*/ 1574093 w 1614774"/>
                <a:gd name="connsiteY355" fmla="*/ 1057057 h 1336142"/>
                <a:gd name="connsiteX356" fmla="*/ 1568077 w 1614774"/>
                <a:gd name="connsiteY356" fmla="*/ 1028885 h 1336142"/>
                <a:gd name="connsiteX357" fmla="*/ 1554589 w 1614774"/>
                <a:gd name="connsiteY357" fmla="*/ 1002478 h 1336142"/>
                <a:gd name="connsiteX358" fmla="*/ 1543000 w 1614774"/>
                <a:gd name="connsiteY358" fmla="*/ 988718 h 1336142"/>
                <a:gd name="connsiteX359" fmla="*/ 1538314 w 1614774"/>
                <a:gd name="connsiteY359" fmla="*/ 983481 h 1336142"/>
                <a:gd name="connsiteX360" fmla="*/ 1556805 w 1614774"/>
                <a:gd name="connsiteY360" fmla="*/ 972956 h 1336142"/>
                <a:gd name="connsiteX361" fmla="*/ 1578209 w 1614774"/>
                <a:gd name="connsiteY361" fmla="*/ 954814 h 1336142"/>
                <a:gd name="connsiteX362" fmla="*/ 1580932 w 1614774"/>
                <a:gd name="connsiteY362" fmla="*/ 951964 h 1336142"/>
                <a:gd name="connsiteX363" fmla="*/ 1590747 w 1614774"/>
                <a:gd name="connsiteY363" fmla="*/ 941440 h 1336142"/>
                <a:gd name="connsiteX364" fmla="*/ 1603792 w 1614774"/>
                <a:gd name="connsiteY364" fmla="*/ 920119 h 1336142"/>
                <a:gd name="connsiteX365" fmla="*/ 1609048 w 1614774"/>
                <a:gd name="connsiteY365" fmla="*/ 903889 h 1336142"/>
                <a:gd name="connsiteX366" fmla="*/ 1611011 w 1614774"/>
                <a:gd name="connsiteY366" fmla="*/ 892243 h 1336142"/>
                <a:gd name="connsiteX367" fmla="*/ 1613480 w 1614774"/>
                <a:gd name="connsiteY367" fmla="*/ 863570 h 1336142"/>
                <a:gd name="connsiteX368" fmla="*/ 1613037 w 1614774"/>
                <a:gd name="connsiteY368" fmla="*/ 845345 h 1336142"/>
                <a:gd name="connsiteX369" fmla="*/ 1608605 w 1614774"/>
                <a:gd name="connsiteY369" fmla="*/ 820054 h 1336142"/>
                <a:gd name="connsiteX370" fmla="*/ 1603539 w 1614774"/>
                <a:gd name="connsiteY370" fmla="*/ 807560 h 1336142"/>
                <a:gd name="connsiteX371" fmla="*/ 1602589 w 1614774"/>
                <a:gd name="connsiteY371" fmla="*/ 805527 h 1336142"/>
                <a:gd name="connsiteX372" fmla="*/ 1598536 w 1614774"/>
                <a:gd name="connsiteY372" fmla="*/ 797744 h 1336142"/>
                <a:gd name="connsiteX373" fmla="*/ 1583845 w 1614774"/>
                <a:gd name="connsiteY373" fmla="*/ 777481 h 1336142"/>
                <a:gd name="connsiteX374" fmla="*/ 1570167 w 1614774"/>
                <a:gd name="connsiteY374" fmla="*/ 765475 h 1336142"/>
                <a:gd name="connsiteX375" fmla="*/ 1549586 w 1614774"/>
                <a:gd name="connsiteY375" fmla="*/ 751138 h 1336142"/>
                <a:gd name="connsiteX376" fmla="*/ 1539771 w 1614774"/>
                <a:gd name="connsiteY376" fmla="*/ 745553 h 1336142"/>
                <a:gd name="connsiteX377" fmla="*/ 1545027 w 1614774"/>
                <a:gd name="connsiteY377" fmla="*/ 736871 h 1336142"/>
                <a:gd name="connsiteX378" fmla="*/ 1550663 w 1614774"/>
                <a:gd name="connsiteY378" fmla="*/ 722958 h 1336142"/>
                <a:gd name="connsiteX379" fmla="*/ 1552119 w 1614774"/>
                <a:gd name="connsiteY379" fmla="*/ 719140 h 1336142"/>
                <a:gd name="connsiteX380" fmla="*/ 1552879 w 1614774"/>
                <a:gd name="connsiteY380" fmla="*/ 717107 h 1336142"/>
                <a:gd name="connsiteX381" fmla="*/ 1553639 w 1614774"/>
                <a:gd name="connsiteY381" fmla="*/ 715056 h 1336142"/>
                <a:gd name="connsiteX382" fmla="*/ 1560035 w 1614774"/>
                <a:gd name="connsiteY382" fmla="*/ 696470 h 1336142"/>
                <a:gd name="connsiteX383" fmla="*/ 1560352 w 1614774"/>
                <a:gd name="connsiteY383" fmla="*/ 695147 h 1336142"/>
                <a:gd name="connsiteX384" fmla="*/ 1562505 w 1614774"/>
                <a:gd name="connsiteY384" fmla="*/ 687212 h 1336142"/>
                <a:gd name="connsiteX385" fmla="*/ 1564278 w 1614774"/>
                <a:gd name="connsiteY385" fmla="*/ 672324 h 1336142"/>
                <a:gd name="connsiteX386" fmla="*/ 1564467 w 1614774"/>
                <a:gd name="connsiteY386" fmla="*/ 668651 h 1336142"/>
                <a:gd name="connsiteX387" fmla="*/ 1563898 w 1614774"/>
                <a:gd name="connsiteY387" fmla="*/ 645924 h 1336142"/>
                <a:gd name="connsiteX388" fmla="*/ 1557882 w 1614774"/>
                <a:gd name="connsiteY388" fmla="*/ 618372 h 1336142"/>
                <a:gd name="connsiteX389" fmla="*/ 1544710 w 1614774"/>
                <a:gd name="connsiteY389" fmla="*/ 593796 h 1336142"/>
                <a:gd name="connsiteX390" fmla="*/ 1534578 w 1614774"/>
                <a:gd name="connsiteY390" fmla="*/ 581296 h 1336142"/>
                <a:gd name="connsiteX391" fmla="*/ 1530906 w 1614774"/>
                <a:gd name="connsiteY391" fmla="*/ 578326 h 1336142"/>
                <a:gd name="connsiteX392" fmla="*/ 1530716 w 1614774"/>
                <a:gd name="connsiteY392" fmla="*/ 578180 h 1336142"/>
                <a:gd name="connsiteX393" fmla="*/ 1520204 w 1614774"/>
                <a:gd name="connsiteY393" fmla="*/ 571202 h 1336142"/>
                <a:gd name="connsiteX394" fmla="*/ 1482969 w 1614774"/>
                <a:gd name="connsiteY394" fmla="*/ 555865 h 1336142"/>
                <a:gd name="connsiteX395" fmla="*/ 1490061 w 1614774"/>
                <a:gd name="connsiteY395" fmla="*/ 532010 h 1336142"/>
                <a:gd name="connsiteX396" fmla="*/ 1491708 w 1614774"/>
                <a:gd name="connsiteY396" fmla="*/ 520219 h 1336142"/>
                <a:gd name="connsiteX397" fmla="*/ 1493291 w 1614774"/>
                <a:gd name="connsiteY397" fmla="*/ 508637 h 1336142"/>
                <a:gd name="connsiteX398" fmla="*/ 1496014 w 1614774"/>
                <a:gd name="connsiteY398" fmla="*/ 494788 h 1336142"/>
                <a:gd name="connsiteX399" fmla="*/ 1497407 w 1614774"/>
                <a:gd name="connsiteY399" fmla="*/ 488291 h 1336142"/>
                <a:gd name="connsiteX400" fmla="*/ 1497977 w 1614774"/>
                <a:gd name="connsiteY400" fmla="*/ 485315 h 1336142"/>
                <a:gd name="connsiteX401" fmla="*/ 1502283 w 1614774"/>
                <a:gd name="connsiteY401" fmla="*/ 465412 h 1336142"/>
                <a:gd name="connsiteX402" fmla="*/ 1505703 w 1614774"/>
                <a:gd name="connsiteY402" fmla="*/ 436245 h 1336142"/>
                <a:gd name="connsiteX403" fmla="*/ 1505513 w 1614774"/>
                <a:gd name="connsiteY403" fmla="*/ 425860 h 1336142"/>
                <a:gd name="connsiteX404" fmla="*/ 1500700 w 1614774"/>
                <a:gd name="connsiteY404" fmla="*/ 405457 h 1336142"/>
                <a:gd name="connsiteX405" fmla="*/ 1486958 w 1614774"/>
                <a:gd name="connsiteY405" fmla="*/ 382369 h 1336142"/>
                <a:gd name="connsiteX406" fmla="*/ 1475307 w 1614774"/>
                <a:gd name="connsiteY406" fmla="*/ 370147 h 1336142"/>
                <a:gd name="connsiteX407" fmla="*/ 1461059 w 1614774"/>
                <a:gd name="connsiteY407" fmla="*/ 360819 h 1336142"/>
                <a:gd name="connsiteX408" fmla="*/ 1443645 w 1614774"/>
                <a:gd name="connsiteY408" fmla="*/ 352771 h 1336142"/>
                <a:gd name="connsiteX409" fmla="*/ 1441492 w 1614774"/>
                <a:gd name="connsiteY409" fmla="*/ 351916 h 1336142"/>
                <a:gd name="connsiteX410" fmla="*/ 1437882 w 1614774"/>
                <a:gd name="connsiteY410" fmla="*/ 350441 h 1336142"/>
                <a:gd name="connsiteX411" fmla="*/ 1417175 w 1614774"/>
                <a:gd name="connsiteY411" fmla="*/ 342531 h 1336142"/>
                <a:gd name="connsiteX412" fmla="*/ 1395201 w 1614774"/>
                <a:gd name="connsiteY412" fmla="*/ 336743 h 1336142"/>
                <a:gd name="connsiteX413" fmla="*/ 1373545 w 1614774"/>
                <a:gd name="connsiteY413" fmla="*/ 332298 h 1336142"/>
                <a:gd name="connsiteX414" fmla="*/ 1352711 w 1614774"/>
                <a:gd name="connsiteY414" fmla="*/ 329955 h 1336142"/>
                <a:gd name="connsiteX415" fmla="*/ 1344542 w 1614774"/>
                <a:gd name="connsiteY415" fmla="*/ 329265 h 1336142"/>
                <a:gd name="connsiteX416" fmla="*/ 1321936 w 1614774"/>
                <a:gd name="connsiteY416" fmla="*/ 328062 h 1336142"/>
                <a:gd name="connsiteX417" fmla="*/ 1321049 w 1614774"/>
                <a:gd name="connsiteY417" fmla="*/ 328062 h 1336142"/>
                <a:gd name="connsiteX418" fmla="*/ 1297745 w 1614774"/>
                <a:gd name="connsiteY418" fmla="*/ 329829 h 1336142"/>
                <a:gd name="connsiteX419" fmla="*/ 1292616 w 1614774"/>
                <a:gd name="connsiteY419" fmla="*/ 330449 h 1336142"/>
                <a:gd name="connsiteX420" fmla="*/ 1295529 w 1614774"/>
                <a:gd name="connsiteY420" fmla="*/ 326010 h 1336142"/>
                <a:gd name="connsiteX421" fmla="*/ 1303065 w 1614774"/>
                <a:gd name="connsiteY421" fmla="*/ 314859 h 1336142"/>
                <a:gd name="connsiteX422" fmla="*/ 1308067 w 1614774"/>
                <a:gd name="connsiteY422" fmla="*/ 307868 h 1336142"/>
                <a:gd name="connsiteX423" fmla="*/ 1318896 w 1614774"/>
                <a:gd name="connsiteY423" fmla="*/ 286894 h 1336142"/>
                <a:gd name="connsiteX424" fmla="*/ 1318896 w 1614774"/>
                <a:gd name="connsiteY424" fmla="*/ 286894 h 1336142"/>
                <a:gd name="connsiteX425" fmla="*/ 1318896 w 1614774"/>
                <a:gd name="connsiteY425" fmla="*/ 286894 h 1336142"/>
                <a:gd name="connsiteX426" fmla="*/ 1318896 w 1614774"/>
                <a:gd name="connsiteY426" fmla="*/ 286894 h 1336142"/>
                <a:gd name="connsiteX427" fmla="*/ 1319719 w 1614774"/>
                <a:gd name="connsiteY427" fmla="*/ 284489 h 1336142"/>
                <a:gd name="connsiteX428" fmla="*/ 1320352 w 1614774"/>
                <a:gd name="connsiteY428" fmla="*/ 283222 h 1336142"/>
                <a:gd name="connsiteX429" fmla="*/ 1324848 w 1614774"/>
                <a:gd name="connsiteY429" fmla="*/ 272488 h 1336142"/>
                <a:gd name="connsiteX430" fmla="*/ 1331624 w 1614774"/>
                <a:gd name="connsiteY430" fmla="*/ 256233 h 1336142"/>
                <a:gd name="connsiteX431" fmla="*/ 1333904 w 1614774"/>
                <a:gd name="connsiteY431" fmla="*/ 245145 h 1336142"/>
                <a:gd name="connsiteX432" fmla="*/ 1335170 w 1614774"/>
                <a:gd name="connsiteY432" fmla="*/ 226566 h 1336142"/>
                <a:gd name="connsiteX433" fmla="*/ 1332447 w 1614774"/>
                <a:gd name="connsiteY433" fmla="*/ 196835 h 1336142"/>
                <a:gd name="connsiteX434" fmla="*/ 1335613 w 1614774"/>
                <a:gd name="connsiteY434" fmla="*/ 169162 h 1336142"/>
                <a:gd name="connsiteX435" fmla="*/ 1333714 w 1614774"/>
                <a:gd name="connsiteY435" fmla="*/ 148550 h 1336142"/>
                <a:gd name="connsiteX436" fmla="*/ 1330357 w 1614774"/>
                <a:gd name="connsiteY436" fmla="*/ 130680 h 1336142"/>
                <a:gd name="connsiteX437" fmla="*/ 1324975 w 1614774"/>
                <a:gd name="connsiteY437" fmla="*/ 117679 h 1336142"/>
                <a:gd name="connsiteX438" fmla="*/ 1323519 w 1614774"/>
                <a:gd name="connsiteY438" fmla="*/ 114653 h 1336142"/>
                <a:gd name="connsiteX439" fmla="*/ 1313450 w 1614774"/>
                <a:gd name="connsiteY439" fmla="*/ 98119 h 1336142"/>
                <a:gd name="connsiteX440" fmla="*/ 1303254 w 1614774"/>
                <a:gd name="connsiteY440" fmla="*/ 86043 h 1336142"/>
                <a:gd name="connsiteX441" fmla="*/ 1289703 w 1614774"/>
                <a:gd name="connsiteY441" fmla="*/ 76721 h 1336142"/>
                <a:gd name="connsiteX442" fmla="*/ 1283561 w 1614774"/>
                <a:gd name="connsiteY442" fmla="*/ 73049 h 1336142"/>
                <a:gd name="connsiteX443" fmla="*/ 1271592 w 1614774"/>
                <a:gd name="connsiteY443" fmla="*/ 66406 h 1336142"/>
                <a:gd name="connsiteX444" fmla="*/ 1243540 w 1614774"/>
                <a:gd name="connsiteY444" fmla="*/ 56312 h 1336142"/>
                <a:gd name="connsiteX445" fmla="*/ 1234991 w 1614774"/>
                <a:gd name="connsiteY445" fmla="*/ 54615 h 1336142"/>
                <a:gd name="connsiteX446" fmla="*/ 1233218 w 1614774"/>
                <a:gd name="connsiteY446" fmla="*/ 54488 h 1336142"/>
                <a:gd name="connsiteX447" fmla="*/ 1220996 w 1614774"/>
                <a:gd name="connsiteY447" fmla="*/ 53551 h 1336142"/>
                <a:gd name="connsiteX448" fmla="*/ 1217514 w 1614774"/>
                <a:gd name="connsiteY448" fmla="*/ 53633 h 1336142"/>
                <a:gd name="connsiteX449" fmla="*/ 1187245 w 1614774"/>
                <a:gd name="connsiteY449" fmla="*/ 59073 h 1336142"/>
                <a:gd name="connsiteX450" fmla="*/ 1164954 w 1614774"/>
                <a:gd name="connsiteY450" fmla="*/ 66627 h 1336142"/>
                <a:gd name="connsiteX451" fmla="*/ 1121577 w 1614774"/>
                <a:gd name="connsiteY451" fmla="*/ 78488 h 1336142"/>
                <a:gd name="connsiteX452" fmla="*/ 1078137 w 1614774"/>
                <a:gd name="connsiteY452" fmla="*/ 99100 h 1336142"/>
                <a:gd name="connsiteX453" fmla="*/ 1056164 w 1614774"/>
                <a:gd name="connsiteY453" fmla="*/ 114292 h 1336142"/>
                <a:gd name="connsiteX454" fmla="*/ 1053947 w 1614774"/>
                <a:gd name="connsiteY454" fmla="*/ 69604 h 1336142"/>
                <a:gd name="connsiteX455" fmla="*/ 1051288 w 1614774"/>
                <a:gd name="connsiteY455" fmla="*/ 60897 h 1336142"/>
                <a:gd name="connsiteX456" fmla="*/ 1043752 w 1614774"/>
                <a:gd name="connsiteY456" fmla="*/ 45369 h 1336142"/>
                <a:gd name="connsiteX457" fmla="*/ 1028744 w 1614774"/>
                <a:gd name="connsiteY457" fmla="*/ 25796 h 1336142"/>
                <a:gd name="connsiteX458" fmla="*/ 1023044 w 1614774"/>
                <a:gd name="connsiteY458" fmla="*/ 20996 h 1336142"/>
                <a:gd name="connsiteX459" fmla="*/ 1010570 w 1614774"/>
                <a:gd name="connsiteY459" fmla="*/ 12320 h 1336142"/>
                <a:gd name="connsiteX460" fmla="*/ 985303 w 1614774"/>
                <a:gd name="connsiteY460" fmla="*/ 2771 h 1336142"/>
                <a:gd name="connsiteX461" fmla="*/ 975172 w 1614774"/>
                <a:gd name="connsiteY461" fmla="*/ 1030 h 1336142"/>
                <a:gd name="connsiteX462" fmla="*/ 972196 w 1614774"/>
                <a:gd name="connsiteY462" fmla="*/ 593 h 1336142"/>
                <a:gd name="connsiteX463" fmla="*/ 958074 w 1614774"/>
                <a:gd name="connsiteY463" fmla="*/ -547 h 133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</a:cxnLst>
              <a:rect l="l" t="t" r="r" b="b"/>
              <a:pathLst>
                <a:path w="1614774" h="1336142">
                  <a:moveTo>
                    <a:pt x="958074" y="-547"/>
                  </a:moveTo>
                  <a:cubicBezTo>
                    <a:pt x="955224" y="-547"/>
                    <a:pt x="952755" y="-382"/>
                    <a:pt x="950158" y="-53"/>
                  </a:cubicBezTo>
                  <a:cubicBezTo>
                    <a:pt x="937683" y="1587"/>
                    <a:pt x="925588" y="5329"/>
                    <a:pt x="913873" y="8857"/>
                  </a:cubicBezTo>
                  <a:lnTo>
                    <a:pt x="911151" y="9712"/>
                  </a:lnTo>
                  <a:cubicBezTo>
                    <a:pt x="902728" y="12245"/>
                    <a:pt x="894813" y="14644"/>
                    <a:pt x="886771" y="18032"/>
                  </a:cubicBezTo>
                  <a:cubicBezTo>
                    <a:pt x="879235" y="21141"/>
                    <a:pt x="871763" y="24675"/>
                    <a:pt x="864608" y="28082"/>
                  </a:cubicBezTo>
                  <a:lnTo>
                    <a:pt x="858718" y="30881"/>
                  </a:lnTo>
                  <a:cubicBezTo>
                    <a:pt x="857135" y="31584"/>
                    <a:pt x="855425" y="32382"/>
                    <a:pt x="853715" y="33148"/>
                  </a:cubicBezTo>
                  <a:lnTo>
                    <a:pt x="852069" y="33933"/>
                  </a:lnTo>
                  <a:cubicBezTo>
                    <a:pt x="848143" y="35694"/>
                    <a:pt x="843964" y="37530"/>
                    <a:pt x="840227" y="39791"/>
                  </a:cubicBezTo>
                  <a:cubicBezTo>
                    <a:pt x="836872" y="41760"/>
                    <a:pt x="833579" y="43881"/>
                    <a:pt x="829905" y="46344"/>
                  </a:cubicBezTo>
                  <a:cubicBezTo>
                    <a:pt x="824713" y="49815"/>
                    <a:pt x="819773" y="53842"/>
                    <a:pt x="814961" y="57724"/>
                  </a:cubicBezTo>
                  <a:lnTo>
                    <a:pt x="813504" y="59016"/>
                  </a:lnTo>
                  <a:cubicBezTo>
                    <a:pt x="810275" y="61606"/>
                    <a:pt x="806982" y="64164"/>
                    <a:pt x="803689" y="66754"/>
                  </a:cubicBezTo>
                  <a:cubicBezTo>
                    <a:pt x="794634" y="73897"/>
                    <a:pt x="785262" y="81249"/>
                    <a:pt x="776966" y="89652"/>
                  </a:cubicBezTo>
                  <a:cubicBezTo>
                    <a:pt x="768861" y="97979"/>
                    <a:pt x="760059" y="107389"/>
                    <a:pt x="749610" y="119300"/>
                  </a:cubicBezTo>
                  <a:cubicBezTo>
                    <a:pt x="746191" y="123176"/>
                    <a:pt x="742834" y="127501"/>
                    <a:pt x="739162" y="132941"/>
                  </a:cubicBezTo>
                  <a:cubicBezTo>
                    <a:pt x="734855" y="126209"/>
                    <a:pt x="729980" y="120586"/>
                    <a:pt x="724533" y="115982"/>
                  </a:cubicBezTo>
                  <a:cubicBezTo>
                    <a:pt x="714212" y="107155"/>
                    <a:pt x="702560" y="101506"/>
                    <a:pt x="692365" y="100449"/>
                  </a:cubicBezTo>
                  <a:lnTo>
                    <a:pt x="691162" y="100303"/>
                  </a:lnTo>
                  <a:cubicBezTo>
                    <a:pt x="686856" y="99885"/>
                    <a:pt x="682613" y="99391"/>
                    <a:pt x="678307" y="99391"/>
                  </a:cubicBezTo>
                  <a:cubicBezTo>
                    <a:pt x="677611" y="99391"/>
                    <a:pt x="676978" y="99391"/>
                    <a:pt x="676218" y="99449"/>
                  </a:cubicBezTo>
                  <a:cubicBezTo>
                    <a:pt x="671785" y="99619"/>
                    <a:pt x="667225" y="100449"/>
                    <a:pt x="662919" y="101298"/>
                  </a:cubicBezTo>
                  <a:lnTo>
                    <a:pt x="660576" y="101734"/>
                  </a:lnTo>
                  <a:cubicBezTo>
                    <a:pt x="651268" y="103501"/>
                    <a:pt x="641896" y="108003"/>
                    <a:pt x="634740" y="111676"/>
                  </a:cubicBezTo>
                  <a:cubicBezTo>
                    <a:pt x="627584" y="115501"/>
                    <a:pt x="621631" y="118819"/>
                    <a:pt x="616249" y="122207"/>
                  </a:cubicBezTo>
                  <a:cubicBezTo>
                    <a:pt x="611057" y="125462"/>
                    <a:pt x="606181" y="129179"/>
                    <a:pt x="601431" y="132795"/>
                  </a:cubicBezTo>
                  <a:lnTo>
                    <a:pt x="598772" y="134790"/>
                  </a:lnTo>
                  <a:lnTo>
                    <a:pt x="594845" y="137652"/>
                  </a:lnTo>
                  <a:cubicBezTo>
                    <a:pt x="588640" y="142325"/>
                    <a:pt x="582244" y="147075"/>
                    <a:pt x="576228" y="152286"/>
                  </a:cubicBezTo>
                  <a:cubicBezTo>
                    <a:pt x="569833" y="157726"/>
                    <a:pt x="564070" y="163868"/>
                    <a:pt x="558497" y="169789"/>
                  </a:cubicBezTo>
                  <a:cubicBezTo>
                    <a:pt x="553115" y="175457"/>
                    <a:pt x="547352" y="181042"/>
                    <a:pt x="541780" y="186310"/>
                  </a:cubicBezTo>
                  <a:cubicBezTo>
                    <a:pt x="536587" y="191484"/>
                    <a:pt x="531015" y="196778"/>
                    <a:pt x="525885" y="202218"/>
                  </a:cubicBezTo>
                  <a:cubicBezTo>
                    <a:pt x="516513" y="212039"/>
                    <a:pt x="506635" y="223038"/>
                    <a:pt x="494730" y="236881"/>
                  </a:cubicBezTo>
                  <a:cubicBezTo>
                    <a:pt x="484788" y="248469"/>
                    <a:pt x="475289" y="261609"/>
                    <a:pt x="464081" y="279397"/>
                  </a:cubicBezTo>
                  <a:cubicBezTo>
                    <a:pt x="457369" y="289782"/>
                    <a:pt x="451036" y="300592"/>
                    <a:pt x="444830" y="311040"/>
                  </a:cubicBezTo>
                  <a:cubicBezTo>
                    <a:pt x="440335" y="318513"/>
                    <a:pt x="435775" y="326213"/>
                    <a:pt x="431152" y="333774"/>
                  </a:cubicBezTo>
                  <a:lnTo>
                    <a:pt x="430075" y="335616"/>
                  </a:lnTo>
                  <a:cubicBezTo>
                    <a:pt x="427796" y="339213"/>
                    <a:pt x="425516" y="342968"/>
                    <a:pt x="423490" y="346768"/>
                  </a:cubicBezTo>
                  <a:cubicBezTo>
                    <a:pt x="422540" y="348762"/>
                    <a:pt x="421527" y="350713"/>
                    <a:pt x="420640" y="352701"/>
                  </a:cubicBezTo>
                  <a:cubicBezTo>
                    <a:pt x="419311" y="355234"/>
                    <a:pt x="418171" y="357729"/>
                    <a:pt x="416841" y="360205"/>
                  </a:cubicBezTo>
                  <a:cubicBezTo>
                    <a:pt x="415954" y="361738"/>
                    <a:pt x="415194" y="363232"/>
                    <a:pt x="414371" y="364764"/>
                  </a:cubicBezTo>
                  <a:cubicBezTo>
                    <a:pt x="412725" y="367817"/>
                    <a:pt x="410952" y="370932"/>
                    <a:pt x="409432" y="374092"/>
                  </a:cubicBezTo>
                  <a:cubicBezTo>
                    <a:pt x="407089" y="379044"/>
                    <a:pt x="405063" y="384135"/>
                    <a:pt x="403480" y="388435"/>
                  </a:cubicBezTo>
                  <a:cubicBezTo>
                    <a:pt x="402846" y="389866"/>
                    <a:pt x="402277" y="391342"/>
                    <a:pt x="401706" y="392728"/>
                  </a:cubicBezTo>
                  <a:cubicBezTo>
                    <a:pt x="398413" y="390614"/>
                    <a:pt x="395374" y="388720"/>
                    <a:pt x="392334" y="387017"/>
                  </a:cubicBezTo>
                  <a:cubicBezTo>
                    <a:pt x="389675" y="385465"/>
                    <a:pt x="386889" y="383762"/>
                    <a:pt x="384355" y="382141"/>
                  </a:cubicBezTo>
                  <a:cubicBezTo>
                    <a:pt x="380683" y="379753"/>
                    <a:pt x="376884" y="377347"/>
                    <a:pt x="372767" y="375295"/>
                  </a:cubicBezTo>
                  <a:cubicBezTo>
                    <a:pt x="368208" y="372965"/>
                    <a:pt x="363269" y="371217"/>
                    <a:pt x="358393" y="369520"/>
                  </a:cubicBezTo>
                  <a:lnTo>
                    <a:pt x="357569" y="369235"/>
                  </a:lnTo>
                  <a:lnTo>
                    <a:pt x="356936" y="368944"/>
                  </a:lnTo>
                  <a:cubicBezTo>
                    <a:pt x="353707" y="367817"/>
                    <a:pt x="350414" y="366702"/>
                    <a:pt x="347121" y="365847"/>
                  </a:cubicBezTo>
                  <a:cubicBezTo>
                    <a:pt x="337622" y="363504"/>
                    <a:pt x="327744" y="362814"/>
                    <a:pt x="318245" y="362029"/>
                  </a:cubicBezTo>
                  <a:lnTo>
                    <a:pt x="317359" y="362029"/>
                  </a:lnTo>
                  <a:cubicBezTo>
                    <a:pt x="310013" y="361465"/>
                    <a:pt x="302414" y="361383"/>
                    <a:pt x="295132" y="361383"/>
                  </a:cubicBezTo>
                  <a:lnTo>
                    <a:pt x="289369" y="361383"/>
                  </a:lnTo>
                  <a:cubicBezTo>
                    <a:pt x="283417" y="361383"/>
                    <a:pt x="277021" y="361465"/>
                    <a:pt x="270689" y="362174"/>
                  </a:cubicBezTo>
                  <a:cubicBezTo>
                    <a:pt x="261570" y="363169"/>
                    <a:pt x="252831" y="365347"/>
                    <a:pt x="243903" y="367735"/>
                  </a:cubicBezTo>
                  <a:cubicBezTo>
                    <a:pt x="235291" y="370020"/>
                    <a:pt x="226615" y="373605"/>
                    <a:pt x="218636" y="378132"/>
                  </a:cubicBezTo>
                  <a:cubicBezTo>
                    <a:pt x="213380" y="381166"/>
                    <a:pt x="208251" y="384902"/>
                    <a:pt x="201982" y="390284"/>
                  </a:cubicBezTo>
                  <a:cubicBezTo>
                    <a:pt x="198816" y="392900"/>
                    <a:pt x="196536" y="396344"/>
                    <a:pt x="194256" y="399599"/>
                  </a:cubicBezTo>
                  <a:lnTo>
                    <a:pt x="193813" y="400163"/>
                  </a:lnTo>
                  <a:cubicBezTo>
                    <a:pt x="192103" y="402633"/>
                    <a:pt x="190710" y="404893"/>
                    <a:pt x="189443" y="407135"/>
                  </a:cubicBezTo>
                  <a:cubicBezTo>
                    <a:pt x="186340" y="412866"/>
                    <a:pt x="183997" y="419217"/>
                    <a:pt x="182604" y="426075"/>
                  </a:cubicBezTo>
                  <a:cubicBezTo>
                    <a:pt x="181718" y="430185"/>
                    <a:pt x="181465" y="434687"/>
                    <a:pt x="181148" y="438651"/>
                  </a:cubicBezTo>
                  <a:cubicBezTo>
                    <a:pt x="180705" y="444009"/>
                    <a:pt x="181591" y="449030"/>
                    <a:pt x="182794" y="454951"/>
                  </a:cubicBezTo>
                  <a:cubicBezTo>
                    <a:pt x="183301" y="457440"/>
                    <a:pt x="184061" y="459909"/>
                    <a:pt x="185137" y="462506"/>
                  </a:cubicBezTo>
                  <a:cubicBezTo>
                    <a:pt x="186594" y="465912"/>
                    <a:pt x="187987" y="469231"/>
                    <a:pt x="189697" y="472327"/>
                  </a:cubicBezTo>
                  <a:cubicBezTo>
                    <a:pt x="178109" y="476646"/>
                    <a:pt x="166837" y="481642"/>
                    <a:pt x="156451" y="487379"/>
                  </a:cubicBezTo>
                  <a:cubicBezTo>
                    <a:pt x="141507" y="495498"/>
                    <a:pt x="128209" y="505167"/>
                    <a:pt x="116874" y="516046"/>
                  </a:cubicBezTo>
                  <a:cubicBezTo>
                    <a:pt x="106742" y="525868"/>
                    <a:pt x="98003" y="537222"/>
                    <a:pt x="90784" y="547063"/>
                  </a:cubicBezTo>
                  <a:cubicBezTo>
                    <a:pt x="84578" y="555535"/>
                    <a:pt x="80083" y="562216"/>
                    <a:pt x="76220" y="568732"/>
                  </a:cubicBezTo>
                  <a:cubicBezTo>
                    <a:pt x="72673" y="574799"/>
                    <a:pt x="70140" y="580852"/>
                    <a:pt x="68684" y="586799"/>
                  </a:cubicBezTo>
                  <a:cubicBezTo>
                    <a:pt x="67607" y="591884"/>
                    <a:pt x="67228" y="597260"/>
                    <a:pt x="66974" y="602465"/>
                  </a:cubicBezTo>
                  <a:lnTo>
                    <a:pt x="66784" y="605441"/>
                  </a:lnTo>
                  <a:cubicBezTo>
                    <a:pt x="66595" y="608759"/>
                    <a:pt x="66595" y="612230"/>
                    <a:pt x="66784" y="616029"/>
                  </a:cubicBezTo>
                  <a:cubicBezTo>
                    <a:pt x="67228" y="621690"/>
                    <a:pt x="68304" y="627402"/>
                    <a:pt x="70077" y="632278"/>
                  </a:cubicBezTo>
                  <a:cubicBezTo>
                    <a:pt x="72483" y="639066"/>
                    <a:pt x="75270" y="644430"/>
                    <a:pt x="78689" y="648597"/>
                  </a:cubicBezTo>
                  <a:lnTo>
                    <a:pt x="79639" y="649724"/>
                  </a:lnTo>
                  <a:cubicBezTo>
                    <a:pt x="81476" y="651985"/>
                    <a:pt x="83185" y="654100"/>
                    <a:pt x="85338" y="656094"/>
                  </a:cubicBezTo>
                  <a:cubicBezTo>
                    <a:pt x="87871" y="658273"/>
                    <a:pt x="90784" y="660103"/>
                    <a:pt x="93571" y="661806"/>
                  </a:cubicBezTo>
                  <a:lnTo>
                    <a:pt x="93887" y="662091"/>
                  </a:lnTo>
                  <a:cubicBezTo>
                    <a:pt x="95597" y="663149"/>
                    <a:pt x="97370" y="664003"/>
                    <a:pt x="99017" y="664688"/>
                  </a:cubicBezTo>
                  <a:cubicBezTo>
                    <a:pt x="105729" y="667594"/>
                    <a:pt x="113138" y="670007"/>
                    <a:pt x="120926" y="671767"/>
                  </a:cubicBezTo>
                  <a:lnTo>
                    <a:pt x="118330" y="673382"/>
                  </a:lnTo>
                  <a:cubicBezTo>
                    <a:pt x="114277" y="676067"/>
                    <a:pt x="110414" y="679322"/>
                    <a:pt x="106679" y="682418"/>
                  </a:cubicBezTo>
                  <a:lnTo>
                    <a:pt x="105032" y="683824"/>
                  </a:lnTo>
                  <a:cubicBezTo>
                    <a:pt x="101929" y="686300"/>
                    <a:pt x="99459" y="688770"/>
                    <a:pt x="97180" y="691258"/>
                  </a:cubicBezTo>
                  <a:cubicBezTo>
                    <a:pt x="90468" y="698813"/>
                    <a:pt x="83945" y="706792"/>
                    <a:pt x="77613" y="714492"/>
                  </a:cubicBezTo>
                  <a:cubicBezTo>
                    <a:pt x="74890" y="717874"/>
                    <a:pt x="72104" y="721192"/>
                    <a:pt x="69254" y="724504"/>
                  </a:cubicBezTo>
                  <a:cubicBezTo>
                    <a:pt x="63555" y="731374"/>
                    <a:pt x="58552" y="738783"/>
                    <a:pt x="53676" y="745983"/>
                  </a:cubicBezTo>
                  <a:lnTo>
                    <a:pt x="52473" y="747813"/>
                  </a:lnTo>
                  <a:lnTo>
                    <a:pt x="51016" y="749935"/>
                  </a:lnTo>
                  <a:cubicBezTo>
                    <a:pt x="47661" y="754956"/>
                    <a:pt x="44051" y="760181"/>
                    <a:pt x="41075" y="765544"/>
                  </a:cubicBezTo>
                  <a:cubicBezTo>
                    <a:pt x="32526" y="780362"/>
                    <a:pt x="25940" y="794857"/>
                    <a:pt x="20748" y="809827"/>
                  </a:cubicBezTo>
                  <a:cubicBezTo>
                    <a:pt x="19228" y="814329"/>
                    <a:pt x="17834" y="819142"/>
                    <a:pt x="16568" y="823758"/>
                  </a:cubicBezTo>
                  <a:cubicBezTo>
                    <a:pt x="16062" y="825291"/>
                    <a:pt x="15618" y="826912"/>
                    <a:pt x="15112" y="828463"/>
                  </a:cubicBezTo>
                  <a:lnTo>
                    <a:pt x="14289" y="831642"/>
                  </a:lnTo>
                  <a:cubicBezTo>
                    <a:pt x="12579" y="837310"/>
                    <a:pt x="10805" y="843015"/>
                    <a:pt x="9666" y="848809"/>
                  </a:cubicBezTo>
                  <a:cubicBezTo>
                    <a:pt x="8336" y="854660"/>
                    <a:pt x="7386" y="860600"/>
                    <a:pt x="6373" y="866394"/>
                  </a:cubicBezTo>
                  <a:lnTo>
                    <a:pt x="5550" y="870834"/>
                  </a:lnTo>
                  <a:cubicBezTo>
                    <a:pt x="4157" y="879325"/>
                    <a:pt x="2574" y="889419"/>
                    <a:pt x="1560" y="900000"/>
                  </a:cubicBezTo>
                  <a:lnTo>
                    <a:pt x="864" y="906358"/>
                  </a:lnTo>
                  <a:cubicBezTo>
                    <a:pt x="420" y="911887"/>
                    <a:pt x="-150" y="917529"/>
                    <a:pt x="-530" y="923026"/>
                  </a:cubicBezTo>
                  <a:cubicBezTo>
                    <a:pt x="-1036" y="930725"/>
                    <a:pt x="-1163" y="938496"/>
                    <a:pt x="-1163" y="945841"/>
                  </a:cubicBezTo>
                  <a:lnTo>
                    <a:pt x="-1163" y="947608"/>
                  </a:lnTo>
                  <a:cubicBezTo>
                    <a:pt x="-1163" y="951496"/>
                    <a:pt x="-1226" y="955517"/>
                    <a:pt x="-973" y="959456"/>
                  </a:cubicBezTo>
                  <a:cubicBezTo>
                    <a:pt x="-530" y="966187"/>
                    <a:pt x="610" y="973102"/>
                    <a:pt x="2257" y="980593"/>
                  </a:cubicBezTo>
                  <a:cubicBezTo>
                    <a:pt x="3523" y="986033"/>
                    <a:pt x="6056" y="991948"/>
                    <a:pt x="9919" y="998806"/>
                  </a:cubicBezTo>
                  <a:cubicBezTo>
                    <a:pt x="16884" y="1011027"/>
                    <a:pt x="30056" y="1019088"/>
                    <a:pt x="46204" y="1020823"/>
                  </a:cubicBezTo>
                  <a:cubicBezTo>
                    <a:pt x="50637" y="1021330"/>
                    <a:pt x="55196" y="1021887"/>
                    <a:pt x="59692" y="1021887"/>
                  </a:cubicBezTo>
                  <a:lnTo>
                    <a:pt x="60135" y="1021887"/>
                  </a:lnTo>
                  <a:cubicBezTo>
                    <a:pt x="65898" y="1021887"/>
                    <a:pt x="71787" y="1020621"/>
                    <a:pt x="77486" y="1019418"/>
                  </a:cubicBezTo>
                  <a:lnTo>
                    <a:pt x="78183" y="1019272"/>
                  </a:lnTo>
                  <a:cubicBezTo>
                    <a:pt x="78689" y="1019145"/>
                    <a:pt x="79323" y="1018999"/>
                    <a:pt x="79829" y="1018854"/>
                  </a:cubicBezTo>
                  <a:lnTo>
                    <a:pt x="79829" y="1018854"/>
                  </a:lnTo>
                  <a:cubicBezTo>
                    <a:pt x="79196" y="1021824"/>
                    <a:pt x="78879" y="1024787"/>
                    <a:pt x="78563" y="1027764"/>
                  </a:cubicBezTo>
                  <a:lnTo>
                    <a:pt x="78373" y="1029385"/>
                  </a:lnTo>
                  <a:cubicBezTo>
                    <a:pt x="77740" y="1035090"/>
                    <a:pt x="77169" y="1040695"/>
                    <a:pt x="77042" y="1046254"/>
                  </a:cubicBezTo>
                  <a:cubicBezTo>
                    <a:pt x="76790" y="1053049"/>
                    <a:pt x="76599" y="1060876"/>
                    <a:pt x="76790" y="1068557"/>
                  </a:cubicBezTo>
                  <a:cubicBezTo>
                    <a:pt x="77169" y="1078107"/>
                    <a:pt x="78689" y="1087574"/>
                    <a:pt x="80272" y="1095540"/>
                  </a:cubicBezTo>
                  <a:cubicBezTo>
                    <a:pt x="82045" y="1104804"/>
                    <a:pt x="86162" y="1113422"/>
                    <a:pt x="89645" y="1120977"/>
                  </a:cubicBezTo>
                  <a:cubicBezTo>
                    <a:pt x="90214" y="1121953"/>
                    <a:pt x="90721" y="1123029"/>
                    <a:pt x="91228" y="1124067"/>
                  </a:cubicBezTo>
                  <a:cubicBezTo>
                    <a:pt x="93634" y="1129235"/>
                    <a:pt x="96103" y="1134528"/>
                    <a:pt x="99523" y="1139120"/>
                  </a:cubicBezTo>
                  <a:cubicBezTo>
                    <a:pt x="103386" y="1144350"/>
                    <a:pt x="107819" y="1149441"/>
                    <a:pt x="112061" y="1154317"/>
                  </a:cubicBezTo>
                  <a:cubicBezTo>
                    <a:pt x="113201" y="1155578"/>
                    <a:pt x="114277" y="1156907"/>
                    <a:pt x="115481" y="1158256"/>
                  </a:cubicBezTo>
                  <a:cubicBezTo>
                    <a:pt x="117570" y="1160795"/>
                    <a:pt x="119850" y="1163550"/>
                    <a:pt x="122319" y="1166172"/>
                  </a:cubicBezTo>
                  <a:cubicBezTo>
                    <a:pt x="126626" y="1170680"/>
                    <a:pt x="132135" y="1174499"/>
                    <a:pt x="136441" y="1177317"/>
                  </a:cubicBezTo>
                  <a:cubicBezTo>
                    <a:pt x="143850" y="1182281"/>
                    <a:pt x="152398" y="1185663"/>
                    <a:pt x="160568" y="1188696"/>
                  </a:cubicBezTo>
                  <a:cubicBezTo>
                    <a:pt x="169749" y="1192078"/>
                    <a:pt x="179185" y="1193135"/>
                    <a:pt x="188810" y="1193990"/>
                  </a:cubicBezTo>
                  <a:cubicBezTo>
                    <a:pt x="194636" y="1194566"/>
                    <a:pt x="199892" y="1194838"/>
                    <a:pt x="204958" y="1194838"/>
                  </a:cubicBezTo>
                  <a:cubicBezTo>
                    <a:pt x="207554" y="1194838"/>
                    <a:pt x="210087" y="1194756"/>
                    <a:pt x="212557" y="1194636"/>
                  </a:cubicBezTo>
                  <a:cubicBezTo>
                    <a:pt x="222055" y="1194072"/>
                    <a:pt x="231744" y="1191729"/>
                    <a:pt x="240800" y="1189317"/>
                  </a:cubicBezTo>
                  <a:cubicBezTo>
                    <a:pt x="247892" y="1187430"/>
                    <a:pt x="255111" y="1184396"/>
                    <a:pt x="260873" y="1181933"/>
                  </a:cubicBezTo>
                  <a:cubicBezTo>
                    <a:pt x="270562" y="1177817"/>
                    <a:pt x="278731" y="1173809"/>
                    <a:pt x="286076" y="1169636"/>
                  </a:cubicBezTo>
                  <a:cubicBezTo>
                    <a:pt x="288799" y="1168078"/>
                    <a:pt x="291459" y="1166602"/>
                    <a:pt x="293992" y="1165025"/>
                  </a:cubicBezTo>
                  <a:cubicBezTo>
                    <a:pt x="295449" y="1165253"/>
                    <a:pt x="296968" y="1165399"/>
                    <a:pt x="298488" y="1165399"/>
                  </a:cubicBezTo>
                  <a:lnTo>
                    <a:pt x="299375" y="1165399"/>
                  </a:lnTo>
                  <a:cubicBezTo>
                    <a:pt x="300008" y="1165317"/>
                    <a:pt x="300641" y="1165317"/>
                    <a:pt x="301274" y="1165253"/>
                  </a:cubicBezTo>
                  <a:lnTo>
                    <a:pt x="301654" y="1165462"/>
                  </a:lnTo>
                  <a:lnTo>
                    <a:pt x="302034" y="1165691"/>
                  </a:lnTo>
                  <a:cubicBezTo>
                    <a:pt x="305517" y="1167584"/>
                    <a:pt x="309253" y="1168496"/>
                    <a:pt x="313433" y="1168496"/>
                  </a:cubicBezTo>
                  <a:cubicBezTo>
                    <a:pt x="315839" y="1168496"/>
                    <a:pt x="318372" y="1168147"/>
                    <a:pt x="321348" y="1167514"/>
                  </a:cubicBezTo>
                  <a:cubicBezTo>
                    <a:pt x="328757" y="1165817"/>
                    <a:pt x="334076" y="1160612"/>
                    <a:pt x="337369" y="1156502"/>
                  </a:cubicBezTo>
                  <a:cubicBezTo>
                    <a:pt x="341295" y="1151557"/>
                    <a:pt x="345158" y="1146117"/>
                    <a:pt x="348957" y="1139911"/>
                  </a:cubicBezTo>
                  <a:cubicBezTo>
                    <a:pt x="356240" y="1127886"/>
                    <a:pt x="361495" y="1114752"/>
                    <a:pt x="365168" y="1104659"/>
                  </a:cubicBezTo>
                  <a:cubicBezTo>
                    <a:pt x="368715" y="1095065"/>
                    <a:pt x="371881" y="1084458"/>
                    <a:pt x="374730" y="1072167"/>
                  </a:cubicBezTo>
                  <a:cubicBezTo>
                    <a:pt x="375364" y="1070255"/>
                    <a:pt x="376060" y="1068285"/>
                    <a:pt x="376693" y="1066379"/>
                  </a:cubicBezTo>
                  <a:cubicBezTo>
                    <a:pt x="378086" y="1061788"/>
                    <a:pt x="379479" y="1057115"/>
                    <a:pt x="380746" y="1052612"/>
                  </a:cubicBezTo>
                  <a:cubicBezTo>
                    <a:pt x="381506" y="1050016"/>
                    <a:pt x="382329" y="1047318"/>
                    <a:pt x="383089" y="1044703"/>
                  </a:cubicBezTo>
                  <a:cubicBezTo>
                    <a:pt x="384229" y="1040758"/>
                    <a:pt x="385432" y="1036876"/>
                    <a:pt x="386635" y="1032912"/>
                  </a:cubicBezTo>
                  <a:cubicBezTo>
                    <a:pt x="387775" y="1029024"/>
                    <a:pt x="388978" y="1025206"/>
                    <a:pt x="390055" y="1021387"/>
                  </a:cubicBezTo>
                  <a:cubicBezTo>
                    <a:pt x="393981" y="1008336"/>
                    <a:pt x="398730" y="992093"/>
                    <a:pt x="400883" y="976135"/>
                  </a:cubicBezTo>
                  <a:lnTo>
                    <a:pt x="401073" y="975344"/>
                  </a:lnTo>
                  <a:cubicBezTo>
                    <a:pt x="401643" y="970772"/>
                    <a:pt x="402213" y="966105"/>
                    <a:pt x="402593" y="961451"/>
                  </a:cubicBezTo>
                  <a:cubicBezTo>
                    <a:pt x="402846" y="957968"/>
                    <a:pt x="402656" y="954668"/>
                    <a:pt x="402403" y="951135"/>
                  </a:cubicBezTo>
                  <a:cubicBezTo>
                    <a:pt x="402213" y="947380"/>
                    <a:pt x="401896" y="943726"/>
                    <a:pt x="401643" y="940173"/>
                  </a:cubicBezTo>
                  <a:lnTo>
                    <a:pt x="401327" y="937204"/>
                  </a:lnTo>
                  <a:cubicBezTo>
                    <a:pt x="400694" y="930434"/>
                    <a:pt x="399870" y="923317"/>
                    <a:pt x="398920" y="914679"/>
                  </a:cubicBezTo>
                  <a:cubicBezTo>
                    <a:pt x="399174" y="909240"/>
                    <a:pt x="399174" y="903743"/>
                    <a:pt x="398984" y="898323"/>
                  </a:cubicBezTo>
                  <a:cubicBezTo>
                    <a:pt x="398984" y="893864"/>
                    <a:pt x="398857" y="889267"/>
                    <a:pt x="398730" y="884765"/>
                  </a:cubicBezTo>
                  <a:lnTo>
                    <a:pt x="398540" y="881858"/>
                  </a:lnTo>
                  <a:cubicBezTo>
                    <a:pt x="398477" y="879597"/>
                    <a:pt x="398351" y="877331"/>
                    <a:pt x="398351" y="875013"/>
                  </a:cubicBezTo>
                  <a:lnTo>
                    <a:pt x="398540" y="874652"/>
                  </a:lnTo>
                  <a:lnTo>
                    <a:pt x="398730" y="874304"/>
                  </a:lnTo>
                  <a:cubicBezTo>
                    <a:pt x="400377" y="872480"/>
                    <a:pt x="402150" y="870631"/>
                    <a:pt x="403986" y="868927"/>
                  </a:cubicBezTo>
                  <a:cubicBezTo>
                    <a:pt x="406139" y="866667"/>
                    <a:pt x="408482" y="864337"/>
                    <a:pt x="410572" y="861791"/>
                  </a:cubicBezTo>
                  <a:cubicBezTo>
                    <a:pt x="415954" y="854876"/>
                    <a:pt x="420894" y="847961"/>
                    <a:pt x="425010" y="841318"/>
                  </a:cubicBezTo>
                  <a:cubicBezTo>
                    <a:pt x="428430" y="835878"/>
                    <a:pt x="430962" y="829939"/>
                    <a:pt x="433368" y="824164"/>
                  </a:cubicBezTo>
                  <a:lnTo>
                    <a:pt x="433876" y="823023"/>
                  </a:lnTo>
                  <a:lnTo>
                    <a:pt x="434825" y="820782"/>
                  </a:lnTo>
                  <a:cubicBezTo>
                    <a:pt x="437485" y="814494"/>
                    <a:pt x="440271" y="808060"/>
                    <a:pt x="442361" y="801411"/>
                  </a:cubicBezTo>
                  <a:cubicBezTo>
                    <a:pt x="444767" y="793926"/>
                    <a:pt x="445400" y="785681"/>
                    <a:pt x="446033" y="777683"/>
                  </a:cubicBezTo>
                  <a:lnTo>
                    <a:pt x="446350" y="774302"/>
                  </a:lnTo>
                  <a:cubicBezTo>
                    <a:pt x="446920" y="767805"/>
                    <a:pt x="446667" y="761365"/>
                    <a:pt x="445970" y="753753"/>
                  </a:cubicBezTo>
                  <a:cubicBezTo>
                    <a:pt x="445590" y="748808"/>
                    <a:pt x="444894" y="743311"/>
                    <a:pt x="443627" y="737510"/>
                  </a:cubicBezTo>
                  <a:cubicBezTo>
                    <a:pt x="443311" y="735750"/>
                    <a:pt x="442930" y="734047"/>
                    <a:pt x="442361" y="732343"/>
                  </a:cubicBezTo>
                  <a:cubicBezTo>
                    <a:pt x="443627" y="728050"/>
                    <a:pt x="444767" y="723522"/>
                    <a:pt x="445781" y="719140"/>
                  </a:cubicBezTo>
                  <a:cubicBezTo>
                    <a:pt x="446287" y="717297"/>
                    <a:pt x="446730" y="715404"/>
                    <a:pt x="447237" y="713580"/>
                  </a:cubicBezTo>
                  <a:lnTo>
                    <a:pt x="447933" y="710610"/>
                  </a:lnTo>
                  <a:cubicBezTo>
                    <a:pt x="448566" y="708343"/>
                    <a:pt x="449136" y="706146"/>
                    <a:pt x="449707" y="703904"/>
                  </a:cubicBezTo>
                  <a:cubicBezTo>
                    <a:pt x="450973" y="698237"/>
                    <a:pt x="451542" y="692588"/>
                    <a:pt x="452176" y="685882"/>
                  </a:cubicBezTo>
                  <a:cubicBezTo>
                    <a:pt x="453000" y="676288"/>
                    <a:pt x="453316" y="668386"/>
                    <a:pt x="453000" y="661179"/>
                  </a:cubicBezTo>
                  <a:cubicBezTo>
                    <a:pt x="452619" y="652130"/>
                    <a:pt x="451416" y="642537"/>
                    <a:pt x="449010" y="630872"/>
                  </a:cubicBezTo>
                  <a:cubicBezTo>
                    <a:pt x="448250" y="627275"/>
                    <a:pt x="447300" y="623660"/>
                    <a:pt x="446477" y="620284"/>
                  </a:cubicBezTo>
                  <a:lnTo>
                    <a:pt x="446477" y="620284"/>
                  </a:lnTo>
                  <a:cubicBezTo>
                    <a:pt x="451923" y="623166"/>
                    <a:pt x="458192" y="626553"/>
                    <a:pt x="464714" y="629751"/>
                  </a:cubicBezTo>
                  <a:cubicBezTo>
                    <a:pt x="472313" y="633481"/>
                    <a:pt x="479595" y="636458"/>
                    <a:pt x="487067" y="638845"/>
                  </a:cubicBezTo>
                  <a:cubicBezTo>
                    <a:pt x="493843" y="641042"/>
                    <a:pt x="501063" y="642391"/>
                    <a:pt x="508091" y="643575"/>
                  </a:cubicBezTo>
                  <a:lnTo>
                    <a:pt x="509294" y="643797"/>
                  </a:lnTo>
                  <a:cubicBezTo>
                    <a:pt x="518540" y="645424"/>
                    <a:pt x="528166" y="645690"/>
                    <a:pt x="537537" y="645982"/>
                  </a:cubicBezTo>
                  <a:lnTo>
                    <a:pt x="539247" y="646051"/>
                  </a:lnTo>
                  <a:cubicBezTo>
                    <a:pt x="540830" y="646127"/>
                    <a:pt x="542350" y="646127"/>
                    <a:pt x="543997" y="646127"/>
                  </a:cubicBezTo>
                  <a:cubicBezTo>
                    <a:pt x="549759" y="646127"/>
                    <a:pt x="555964" y="645861"/>
                    <a:pt x="562677" y="645215"/>
                  </a:cubicBezTo>
                  <a:lnTo>
                    <a:pt x="563437" y="645127"/>
                  </a:lnTo>
                  <a:cubicBezTo>
                    <a:pt x="568313" y="644721"/>
                    <a:pt x="573442" y="644215"/>
                    <a:pt x="578381" y="643449"/>
                  </a:cubicBezTo>
                  <a:lnTo>
                    <a:pt x="579901" y="643246"/>
                  </a:lnTo>
                  <a:cubicBezTo>
                    <a:pt x="586043" y="642309"/>
                    <a:pt x="592376" y="641334"/>
                    <a:pt x="598202" y="639010"/>
                  </a:cubicBezTo>
                  <a:cubicBezTo>
                    <a:pt x="600988" y="637933"/>
                    <a:pt x="603774" y="636806"/>
                    <a:pt x="606561" y="635748"/>
                  </a:cubicBezTo>
                  <a:cubicBezTo>
                    <a:pt x="613463" y="632988"/>
                    <a:pt x="620809" y="630106"/>
                    <a:pt x="627775" y="627054"/>
                  </a:cubicBezTo>
                  <a:cubicBezTo>
                    <a:pt x="640313" y="621633"/>
                    <a:pt x="650888" y="615966"/>
                    <a:pt x="660260" y="609969"/>
                  </a:cubicBezTo>
                  <a:cubicBezTo>
                    <a:pt x="668872" y="604333"/>
                    <a:pt x="677611" y="597779"/>
                    <a:pt x="687806" y="589414"/>
                  </a:cubicBezTo>
                  <a:lnTo>
                    <a:pt x="687806" y="589414"/>
                  </a:lnTo>
                  <a:lnTo>
                    <a:pt x="688692" y="588793"/>
                  </a:lnTo>
                  <a:lnTo>
                    <a:pt x="689895" y="587736"/>
                  </a:lnTo>
                  <a:lnTo>
                    <a:pt x="689895" y="587736"/>
                  </a:lnTo>
                  <a:lnTo>
                    <a:pt x="689135" y="588287"/>
                  </a:lnTo>
                  <a:lnTo>
                    <a:pt x="689135" y="588287"/>
                  </a:lnTo>
                  <a:cubicBezTo>
                    <a:pt x="701040" y="578478"/>
                    <a:pt x="709906" y="570499"/>
                    <a:pt x="717885" y="562508"/>
                  </a:cubicBezTo>
                  <a:lnTo>
                    <a:pt x="718138" y="562944"/>
                  </a:lnTo>
                  <a:lnTo>
                    <a:pt x="718264" y="563362"/>
                  </a:lnTo>
                  <a:cubicBezTo>
                    <a:pt x="723648" y="574862"/>
                    <a:pt x="729093" y="582917"/>
                    <a:pt x="735679" y="589344"/>
                  </a:cubicBezTo>
                  <a:cubicBezTo>
                    <a:pt x="740048" y="593669"/>
                    <a:pt x="745367" y="597114"/>
                    <a:pt x="749420" y="599672"/>
                  </a:cubicBezTo>
                  <a:cubicBezTo>
                    <a:pt x="752333" y="601433"/>
                    <a:pt x="757589" y="603117"/>
                    <a:pt x="759109" y="603611"/>
                  </a:cubicBezTo>
                  <a:cubicBezTo>
                    <a:pt x="761452" y="604314"/>
                    <a:pt x="763732" y="604751"/>
                    <a:pt x="765632" y="605112"/>
                  </a:cubicBezTo>
                  <a:cubicBezTo>
                    <a:pt x="769051" y="605733"/>
                    <a:pt x="772850" y="606081"/>
                    <a:pt x="776333" y="606372"/>
                  </a:cubicBezTo>
                  <a:lnTo>
                    <a:pt x="778423" y="606581"/>
                  </a:lnTo>
                  <a:cubicBezTo>
                    <a:pt x="784058" y="607082"/>
                    <a:pt x="791404" y="607721"/>
                    <a:pt x="798940" y="607721"/>
                  </a:cubicBezTo>
                  <a:cubicBezTo>
                    <a:pt x="800713" y="607721"/>
                    <a:pt x="802486" y="607638"/>
                    <a:pt x="804259" y="607556"/>
                  </a:cubicBezTo>
                  <a:cubicBezTo>
                    <a:pt x="807616" y="607499"/>
                    <a:pt x="811921" y="606581"/>
                    <a:pt x="815024" y="605961"/>
                  </a:cubicBezTo>
                  <a:lnTo>
                    <a:pt x="815531" y="605878"/>
                  </a:lnTo>
                  <a:cubicBezTo>
                    <a:pt x="817367" y="605441"/>
                    <a:pt x="819077" y="605112"/>
                    <a:pt x="820850" y="604675"/>
                  </a:cubicBezTo>
                  <a:cubicBezTo>
                    <a:pt x="824459" y="603757"/>
                    <a:pt x="827435" y="602908"/>
                    <a:pt x="830412" y="601642"/>
                  </a:cubicBezTo>
                  <a:cubicBezTo>
                    <a:pt x="836174" y="599311"/>
                    <a:pt x="842000" y="596405"/>
                    <a:pt x="847636" y="593087"/>
                  </a:cubicBezTo>
                  <a:cubicBezTo>
                    <a:pt x="850549" y="591383"/>
                    <a:pt x="853399" y="589642"/>
                    <a:pt x="855995" y="587793"/>
                  </a:cubicBezTo>
                  <a:cubicBezTo>
                    <a:pt x="857135" y="589997"/>
                    <a:pt x="858338" y="592112"/>
                    <a:pt x="859415" y="594233"/>
                  </a:cubicBezTo>
                  <a:cubicBezTo>
                    <a:pt x="859984" y="595145"/>
                    <a:pt x="860491" y="596057"/>
                    <a:pt x="860998" y="596968"/>
                  </a:cubicBezTo>
                  <a:cubicBezTo>
                    <a:pt x="861504" y="597906"/>
                    <a:pt x="862011" y="598818"/>
                    <a:pt x="862517" y="599793"/>
                  </a:cubicBezTo>
                  <a:cubicBezTo>
                    <a:pt x="863847" y="602288"/>
                    <a:pt x="865304" y="604878"/>
                    <a:pt x="866824" y="607354"/>
                  </a:cubicBezTo>
                  <a:cubicBezTo>
                    <a:pt x="870686" y="613635"/>
                    <a:pt x="875055" y="620430"/>
                    <a:pt x="879805" y="626636"/>
                  </a:cubicBezTo>
                  <a:cubicBezTo>
                    <a:pt x="885884" y="634539"/>
                    <a:pt x="891330" y="640960"/>
                    <a:pt x="897979" y="646209"/>
                  </a:cubicBezTo>
                  <a:cubicBezTo>
                    <a:pt x="900702" y="648325"/>
                    <a:pt x="903678" y="650509"/>
                    <a:pt x="906971" y="652776"/>
                  </a:cubicBezTo>
                  <a:cubicBezTo>
                    <a:pt x="911340" y="655721"/>
                    <a:pt x="915900" y="657424"/>
                    <a:pt x="920839" y="659185"/>
                  </a:cubicBezTo>
                  <a:lnTo>
                    <a:pt x="921789" y="659539"/>
                  </a:lnTo>
                  <a:cubicBezTo>
                    <a:pt x="925588" y="660894"/>
                    <a:pt x="929388" y="661952"/>
                    <a:pt x="933441" y="662655"/>
                  </a:cubicBezTo>
                  <a:cubicBezTo>
                    <a:pt x="940407" y="663921"/>
                    <a:pt x="946929" y="664624"/>
                    <a:pt x="952755" y="664624"/>
                  </a:cubicBezTo>
                  <a:lnTo>
                    <a:pt x="953388" y="664624"/>
                  </a:lnTo>
                  <a:cubicBezTo>
                    <a:pt x="955667" y="664567"/>
                    <a:pt x="959024" y="664130"/>
                    <a:pt x="963267" y="663212"/>
                  </a:cubicBezTo>
                  <a:cubicBezTo>
                    <a:pt x="963710" y="667531"/>
                    <a:pt x="964596" y="672058"/>
                    <a:pt x="965419" y="675940"/>
                  </a:cubicBezTo>
                  <a:cubicBezTo>
                    <a:pt x="966496" y="681032"/>
                    <a:pt x="968903" y="685819"/>
                    <a:pt x="971182" y="690467"/>
                  </a:cubicBezTo>
                  <a:lnTo>
                    <a:pt x="972005" y="692113"/>
                  </a:lnTo>
                  <a:cubicBezTo>
                    <a:pt x="973145" y="694583"/>
                    <a:pt x="974728" y="697059"/>
                    <a:pt x="976628" y="699668"/>
                  </a:cubicBezTo>
                  <a:cubicBezTo>
                    <a:pt x="979604" y="703556"/>
                    <a:pt x="982770" y="707641"/>
                    <a:pt x="986380" y="711022"/>
                  </a:cubicBezTo>
                  <a:cubicBezTo>
                    <a:pt x="993219" y="717170"/>
                    <a:pt x="1000121" y="722256"/>
                    <a:pt x="1006834" y="726080"/>
                  </a:cubicBezTo>
                  <a:cubicBezTo>
                    <a:pt x="1009556" y="727550"/>
                    <a:pt x="1012026" y="728841"/>
                    <a:pt x="1014432" y="729810"/>
                  </a:cubicBezTo>
                  <a:cubicBezTo>
                    <a:pt x="1019815" y="732217"/>
                    <a:pt x="1024438" y="733819"/>
                    <a:pt x="1028997" y="734965"/>
                  </a:cubicBezTo>
                  <a:cubicBezTo>
                    <a:pt x="1030644" y="735396"/>
                    <a:pt x="1032417" y="735604"/>
                    <a:pt x="1034253" y="735877"/>
                  </a:cubicBezTo>
                  <a:lnTo>
                    <a:pt x="1035899" y="736105"/>
                  </a:lnTo>
                  <a:cubicBezTo>
                    <a:pt x="1040712" y="736871"/>
                    <a:pt x="1045778" y="737162"/>
                    <a:pt x="1050591" y="737510"/>
                  </a:cubicBezTo>
                  <a:lnTo>
                    <a:pt x="1052681" y="737637"/>
                  </a:lnTo>
                  <a:cubicBezTo>
                    <a:pt x="1054581" y="737802"/>
                    <a:pt x="1056480" y="737871"/>
                    <a:pt x="1058126" y="737871"/>
                  </a:cubicBezTo>
                  <a:cubicBezTo>
                    <a:pt x="1060850" y="737871"/>
                    <a:pt x="1063319" y="737726"/>
                    <a:pt x="1065599" y="737365"/>
                  </a:cubicBezTo>
                  <a:cubicBezTo>
                    <a:pt x="1073198" y="736371"/>
                    <a:pt x="1079784" y="734674"/>
                    <a:pt x="1085609" y="732286"/>
                  </a:cubicBezTo>
                  <a:cubicBezTo>
                    <a:pt x="1088522" y="731083"/>
                    <a:pt x="1091435" y="729874"/>
                    <a:pt x="1094348" y="728613"/>
                  </a:cubicBezTo>
                  <a:lnTo>
                    <a:pt x="1094601" y="729956"/>
                  </a:lnTo>
                  <a:lnTo>
                    <a:pt x="1094918" y="731286"/>
                  </a:lnTo>
                  <a:cubicBezTo>
                    <a:pt x="1095867" y="736105"/>
                    <a:pt x="1098147" y="740962"/>
                    <a:pt x="1100364" y="745192"/>
                  </a:cubicBezTo>
                  <a:lnTo>
                    <a:pt x="1100491" y="745629"/>
                  </a:lnTo>
                  <a:cubicBezTo>
                    <a:pt x="1102707" y="750011"/>
                    <a:pt x="1106062" y="753899"/>
                    <a:pt x="1109419" y="757546"/>
                  </a:cubicBezTo>
                  <a:lnTo>
                    <a:pt x="1110749" y="759123"/>
                  </a:lnTo>
                  <a:cubicBezTo>
                    <a:pt x="1112585" y="761244"/>
                    <a:pt x="1114675" y="763214"/>
                    <a:pt x="1116765" y="765126"/>
                  </a:cubicBezTo>
                  <a:lnTo>
                    <a:pt x="1117208" y="765398"/>
                  </a:lnTo>
                  <a:cubicBezTo>
                    <a:pt x="1119741" y="767887"/>
                    <a:pt x="1122907" y="770357"/>
                    <a:pt x="1126770" y="773035"/>
                  </a:cubicBezTo>
                  <a:cubicBezTo>
                    <a:pt x="1126010" y="773745"/>
                    <a:pt x="1125187" y="774511"/>
                    <a:pt x="1124427" y="775277"/>
                  </a:cubicBezTo>
                  <a:cubicBezTo>
                    <a:pt x="1119171" y="780799"/>
                    <a:pt x="1115118" y="787733"/>
                    <a:pt x="1112332" y="793236"/>
                  </a:cubicBezTo>
                  <a:cubicBezTo>
                    <a:pt x="1109166" y="799378"/>
                    <a:pt x="1106316" y="805939"/>
                    <a:pt x="1103657" y="813227"/>
                  </a:cubicBezTo>
                  <a:cubicBezTo>
                    <a:pt x="1102263" y="817090"/>
                    <a:pt x="1102074" y="821346"/>
                    <a:pt x="1101757" y="825436"/>
                  </a:cubicBezTo>
                  <a:cubicBezTo>
                    <a:pt x="1101693" y="826494"/>
                    <a:pt x="1101630" y="827551"/>
                    <a:pt x="1101440" y="828609"/>
                  </a:cubicBezTo>
                  <a:cubicBezTo>
                    <a:pt x="1100934" y="834751"/>
                    <a:pt x="1102517" y="841248"/>
                    <a:pt x="1103720" y="846549"/>
                  </a:cubicBezTo>
                  <a:cubicBezTo>
                    <a:pt x="1104670" y="849658"/>
                    <a:pt x="1106000" y="852691"/>
                    <a:pt x="1107583" y="855598"/>
                  </a:cubicBezTo>
                  <a:cubicBezTo>
                    <a:pt x="1108406" y="857136"/>
                    <a:pt x="1109292" y="858815"/>
                    <a:pt x="1110432" y="860461"/>
                  </a:cubicBezTo>
                  <a:cubicBezTo>
                    <a:pt x="1112648" y="863424"/>
                    <a:pt x="1115055" y="866186"/>
                    <a:pt x="1117334" y="868807"/>
                  </a:cubicBezTo>
                  <a:cubicBezTo>
                    <a:pt x="1118031" y="869573"/>
                    <a:pt x="1118854" y="870422"/>
                    <a:pt x="1119741" y="871270"/>
                  </a:cubicBezTo>
                  <a:cubicBezTo>
                    <a:pt x="1118031" y="873037"/>
                    <a:pt x="1116448" y="874867"/>
                    <a:pt x="1114675" y="876773"/>
                  </a:cubicBezTo>
                  <a:cubicBezTo>
                    <a:pt x="1113029" y="878603"/>
                    <a:pt x="1111319" y="880427"/>
                    <a:pt x="1109672" y="882276"/>
                  </a:cubicBezTo>
                  <a:cubicBezTo>
                    <a:pt x="1106316" y="884328"/>
                    <a:pt x="1103150" y="886158"/>
                    <a:pt x="1099984" y="887861"/>
                  </a:cubicBezTo>
                  <a:cubicBezTo>
                    <a:pt x="1093778" y="891243"/>
                    <a:pt x="1088142" y="894358"/>
                    <a:pt x="1082886" y="898031"/>
                  </a:cubicBezTo>
                  <a:cubicBezTo>
                    <a:pt x="1072817" y="904946"/>
                    <a:pt x="1064459" y="914059"/>
                    <a:pt x="1058759" y="924298"/>
                  </a:cubicBezTo>
                  <a:cubicBezTo>
                    <a:pt x="1055657" y="929814"/>
                    <a:pt x="1053504" y="935089"/>
                    <a:pt x="1052427" y="940053"/>
                  </a:cubicBezTo>
                  <a:cubicBezTo>
                    <a:pt x="1051730" y="943789"/>
                    <a:pt x="1051414" y="948228"/>
                    <a:pt x="1051730" y="953668"/>
                  </a:cubicBezTo>
                  <a:cubicBezTo>
                    <a:pt x="1051794" y="955435"/>
                    <a:pt x="1051984" y="957214"/>
                    <a:pt x="1052300" y="958981"/>
                  </a:cubicBezTo>
                  <a:lnTo>
                    <a:pt x="1052364" y="959253"/>
                  </a:lnTo>
                  <a:lnTo>
                    <a:pt x="1052681" y="961292"/>
                  </a:lnTo>
                  <a:cubicBezTo>
                    <a:pt x="1053250" y="964896"/>
                    <a:pt x="1053820" y="968309"/>
                    <a:pt x="1054897" y="971690"/>
                  </a:cubicBezTo>
                  <a:cubicBezTo>
                    <a:pt x="1055910" y="974786"/>
                    <a:pt x="1057430" y="977814"/>
                    <a:pt x="1058950" y="980720"/>
                  </a:cubicBezTo>
                  <a:cubicBezTo>
                    <a:pt x="1059330" y="981575"/>
                    <a:pt x="1059709" y="982423"/>
                    <a:pt x="1060152" y="983335"/>
                  </a:cubicBezTo>
                  <a:cubicBezTo>
                    <a:pt x="1061229" y="985305"/>
                    <a:pt x="1062052" y="987071"/>
                    <a:pt x="1063129" y="988775"/>
                  </a:cubicBezTo>
                  <a:cubicBezTo>
                    <a:pt x="1063382" y="996038"/>
                    <a:pt x="1065028" y="1003390"/>
                    <a:pt x="1067942" y="1010451"/>
                  </a:cubicBezTo>
                  <a:cubicBezTo>
                    <a:pt x="1060469" y="1014687"/>
                    <a:pt x="1054897" y="1018290"/>
                    <a:pt x="1049957" y="1022122"/>
                  </a:cubicBezTo>
                  <a:cubicBezTo>
                    <a:pt x="1038179" y="1031209"/>
                    <a:pt x="1026337" y="1041961"/>
                    <a:pt x="1013546" y="1054993"/>
                  </a:cubicBezTo>
                  <a:cubicBezTo>
                    <a:pt x="1008544" y="1060167"/>
                    <a:pt x="1003921" y="1065695"/>
                    <a:pt x="999361" y="1071818"/>
                  </a:cubicBezTo>
                  <a:cubicBezTo>
                    <a:pt x="997462" y="1074491"/>
                    <a:pt x="995435" y="1077195"/>
                    <a:pt x="993472" y="1079873"/>
                  </a:cubicBezTo>
                  <a:cubicBezTo>
                    <a:pt x="989799" y="1084749"/>
                    <a:pt x="986063" y="1089752"/>
                    <a:pt x="982517" y="1094837"/>
                  </a:cubicBezTo>
                  <a:cubicBezTo>
                    <a:pt x="973145" y="1108477"/>
                    <a:pt x="966306" y="1123447"/>
                    <a:pt x="961303" y="1134946"/>
                  </a:cubicBezTo>
                  <a:cubicBezTo>
                    <a:pt x="957504" y="1143787"/>
                    <a:pt x="954021" y="1152386"/>
                    <a:pt x="952691" y="1161163"/>
                  </a:cubicBezTo>
                  <a:cubicBezTo>
                    <a:pt x="951805" y="1166444"/>
                    <a:pt x="951235" y="1172169"/>
                    <a:pt x="950855" y="1178735"/>
                  </a:cubicBezTo>
                  <a:cubicBezTo>
                    <a:pt x="950475" y="1184523"/>
                    <a:pt x="951805" y="1190957"/>
                    <a:pt x="952818" y="1195966"/>
                  </a:cubicBezTo>
                  <a:cubicBezTo>
                    <a:pt x="953324" y="1197954"/>
                    <a:pt x="953831" y="1199715"/>
                    <a:pt x="954464" y="1201399"/>
                  </a:cubicBezTo>
                  <a:cubicBezTo>
                    <a:pt x="956934" y="1208478"/>
                    <a:pt x="960607" y="1214254"/>
                    <a:pt x="966623" y="1220688"/>
                  </a:cubicBezTo>
                  <a:cubicBezTo>
                    <a:pt x="970232" y="1224481"/>
                    <a:pt x="974918" y="1228040"/>
                    <a:pt x="981377" y="1231769"/>
                  </a:cubicBezTo>
                  <a:cubicBezTo>
                    <a:pt x="983024" y="1232707"/>
                    <a:pt x="984797" y="1233536"/>
                    <a:pt x="986823" y="1234448"/>
                  </a:cubicBezTo>
                  <a:cubicBezTo>
                    <a:pt x="986127" y="1235594"/>
                    <a:pt x="985557" y="1236708"/>
                    <a:pt x="985113" y="1237773"/>
                  </a:cubicBezTo>
                  <a:lnTo>
                    <a:pt x="984417" y="1239324"/>
                  </a:lnTo>
                  <a:cubicBezTo>
                    <a:pt x="983214" y="1242294"/>
                    <a:pt x="982137" y="1244909"/>
                    <a:pt x="981567" y="1248031"/>
                  </a:cubicBezTo>
                  <a:cubicBezTo>
                    <a:pt x="980997" y="1251704"/>
                    <a:pt x="980617" y="1255934"/>
                    <a:pt x="980681" y="1259322"/>
                  </a:cubicBezTo>
                  <a:cubicBezTo>
                    <a:pt x="980744" y="1263558"/>
                    <a:pt x="981758" y="1267871"/>
                    <a:pt x="982770" y="1272031"/>
                  </a:cubicBezTo>
                  <a:lnTo>
                    <a:pt x="983024" y="1272873"/>
                  </a:lnTo>
                  <a:cubicBezTo>
                    <a:pt x="983467" y="1274849"/>
                    <a:pt x="984163" y="1276761"/>
                    <a:pt x="984670" y="1278167"/>
                  </a:cubicBezTo>
                  <a:cubicBezTo>
                    <a:pt x="986380" y="1282638"/>
                    <a:pt x="988660" y="1288280"/>
                    <a:pt x="992079" y="1293080"/>
                  </a:cubicBezTo>
                  <a:cubicBezTo>
                    <a:pt x="995245" y="1297519"/>
                    <a:pt x="999108" y="1301901"/>
                    <a:pt x="1004047" y="1306365"/>
                  </a:cubicBezTo>
                  <a:cubicBezTo>
                    <a:pt x="1008227" y="1310083"/>
                    <a:pt x="1012976" y="1313483"/>
                    <a:pt x="1017282" y="1316434"/>
                  </a:cubicBezTo>
                  <a:cubicBezTo>
                    <a:pt x="1022665" y="1320252"/>
                    <a:pt x="1028490" y="1322538"/>
                    <a:pt x="1034886" y="1324837"/>
                  </a:cubicBezTo>
                  <a:cubicBezTo>
                    <a:pt x="1042612" y="1327687"/>
                    <a:pt x="1049071" y="1329656"/>
                    <a:pt x="1055150" y="1330923"/>
                  </a:cubicBezTo>
                  <a:cubicBezTo>
                    <a:pt x="1058569" y="1331689"/>
                    <a:pt x="1061989" y="1332126"/>
                    <a:pt x="1065472" y="1332474"/>
                  </a:cubicBezTo>
                  <a:cubicBezTo>
                    <a:pt x="1066485" y="1332619"/>
                    <a:pt x="1067498" y="1332765"/>
                    <a:pt x="1068512" y="1332892"/>
                  </a:cubicBezTo>
                  <a:cubicBezTo>
                    <a:pt x="1076870" y="1333975"/>
                    <a:pt x="1084279" y="1334659"/>
                    <a:pt x="1091118" y="1335007"/>
                  </a:cubicBezTo>
                  <a:cubicBezTo>
                    <a:pt x="1097577" y="1335368"/>
                    <a:pt x="1104163" y="1335596"/>
                    <a:pt x="1110875" y="1335596"/>
                  </a:cubicBezTo>
                  <a:cubicBezTo>
                    <a:pt x="1114485" y="1335596"/>
                    <a:pt x="1118031" y="1335514"/>
                    <a:pt x="1121704" y="1335450"/>
                  </a:cubicBezTo>
                  <a:lnTo>
                    <a:pt x="1123414" y="1335368"/>
                  </a:lnTo>
                  <a:cubicBezTo>
                    <a:pt x="1127340" y="1335304"/>
                    <a:pt x="1131519" y="1335178"/>
                    <a:pt x="1135508" y="1334741"/>
                  </a:cubicBezTo>
                  <a:cubicBezTo>
                    <a:pt x="1141968" y="1334095"/>
                    <a:pt x="1148617" y="1332892"/>
                    <a:pt x="1155899" y="1331068"/>
                  </a:cubicBezTo>
                  <a:cubicBezTo>
                    <a:pt x="1165778" y="1328599"/>
                    <a:pt x="1174959" y="1323925"/>
                    <a:pt x="1184015" y="1319398"/>
                  </a:cubicBezTo>
                  <a:cubicBezTo>
                    <a:pt x="1185662" y="1318657"/>
                    <a:pt x="1187245" y="1317802"/>
                    <a:pt x="1188955" y="1316953"/>
                  </a:cubicBezTo>
                  <a:cubicBezTo>
                    <a:pt x="1192057" y="1315516"/>
                    <a:pt x="1195857" y="1313692"/>
                    <a:pt x="1199529" y="1311786"/>
                  </a:cubicBezTo>
                  <a:cubicBezTo>
                    <a:pt x="1205988" y="1308398"/>
                    <a:pt x="1211245" y="1303516"/>
                    <a:pt x="1216058" y="1298811"/>
                  </a:cubicBezTo>
                  <a:cubicBezTo>
                    <a:pt x="1220807" y="1294283"/>
                    <a:pt x="1225176" y="1289116"/>
                    <a:pt x="1229102" y="1283550"/>
                  </a:cubicBezTo>
                  <a:cubicBezTo>
                    <a:pt x="1234738" y="1287640"/>
                    <a:pt x="1240501" y="1291022"/>
                    <a:pt x="1246770" y="1294631"/>
                  </a:cubicBezTo>
                  <a:lnTo>
                    <a:pt x="1249365" y="1296189"/>
                  </a:lnTo>
                  <a:cubicBezTo>
                    <a:pt x="1252279" y="1297873"/>
                    <a:pt x="1255635" y="1299849"/>
                    <a:pt x="1259181" y="1301604"/>
                  </a:cubicBezTo>
                  <a:cubicBezTo>
                    <a:pt x="1265767" y="1304991"/>
                    <a:pt x="1273619" y="1306923"/>
                    <a:pt x="1279065" y="1308043"/>
                  </a:cubicBezTo>
                  <a:cubicBezTo>
                    <a:pt x="1287740" y="1309950"/>
                    <a:pt x="1296859" y="1310805"/>
                    <a:pt x="1305534" y="1311571"/>
                  </a:cubicBezTo>
                  <a:lnTo>
                    <a:pt x="1307244" y="1311716"/>
                  </a:lnTo>
                  <a:cubicBezTo>
                    <a:pt x="1315286" y="1312482"/>
                    <a:pt x="1323771" y="1312843"/>
                    <a:pt x="1333967" y="1312843"/>
                  </a:cubicBezTo>
                  <a:cubicBezTo>
                    <a:pt x="1338653" y="1312843"/>
                    <a:pt x="1343655" y="1312774"/>
                    <a:pt x="1350051" y="1312628"/>
                  </a:cubicBezTo>
                  <a:lnTo>
                    <a:pt x="1351698" y="1312552"/>
                  </a:lnTo>
                  <a:cubicBezTo>
                    <a:pt x="1355117" y="1312482"/>
                    <a:pt x="1358600" y="1312426"/>
                    <a:pt x="1362083" y="1312008"/>
                  </a:cubicBezTo>
                  <a:cubicBezTo>
                    <a:pt x="1367656" y="1311450"/>
                    <a:pt x="1373165" y="1310513"/>
                    <a:pt x="1379687" y="1309398"/>
                  </a:cubicBezTo>
                  <a:cubicBezTo>
                    <a:pt x="1386653" y="1308189"/>
                    <a:pt x="1393428" y="1306131"/>
                    <a:pt x="1399444" y="1304308"/>
                  </a:cubicBezTo>
                  <a:cubicBezTo>
                    <a:pt x="1402041" y="1303516"/>
                    <a:pt x="1404573" y="1302813"/>
                    <a:pt x="1407170" y="1302129"/>
                  </a:cubicBezTo>
                  <a:cubicBezTo>
                    <a:pt x="1412046" y="1300761"/>
                    <a:pt x="1417238" y="1299431"/>
                    <a:pt x="1422114" y="1297310"/>
                  </a:cubicBezTo>
                  <a:cubicBezTo>
                    <a:pt x="1430220" y="1293846"/>
                    <a:pt x="1438262" y="1289958"/>
                    <a:pt x="1445924" y="1286165"/>
                  </a:cubicBezTo>
                  <a:lnTo>
                    <a:pt x="1447381" y="1285500"/>
                  </a:lnTo>
                  <a:cubicBezTo>
                    <a:pt x="1458210" y="1280516"/>
                    <a:pt x="1469861" y="1275083"/>
                    <a:pt x="1480816" y="1268643"/>
                  </a:cubicBezTo>
                  <a:cubicBezTo>
                    <a:pt x="1489618" y="1263413"/>
                    <a:pt x="1498673" y="1257061"/>
                    <a:pt x="1508995" y="1248588"/>
                  </a:cubicBezTo>
                  <a:lnTo>
                    <a:pt x="1508995" y="1248588"/>
                  </a:lnTo>
                  <a:lnTo>
                    <a:pt x="1508172" y="1249146"/>
                  </a:lnTo>
                  <a:cubicBezTo>
                    <a:pt x="1514568" y="1244067"/>
                    <a:pt x="1521471" y="1238330"/>
                    <a:pt x="1528056" y="1232421"/>
                  </a:cubicBezTo>
                  <a:cubicBezTo>
                    <a:pt x="1532552" y="1228306"/>
                    <a:pt x="1537238" y="1224215"/>
                    <a:pt x="1540911" y="1219503"/>
                  </a:cubicBezTo>
                  <a:cubicBezTo>
                    <a:pt x="1547180" y="1211778"/>
                    <a:pt x="1551929" y="1205369"/>
                    <a:pt x="1555855" y="1199164"/>
                  </a:cubicBezTo>
                  <a:cubicBezTo>
                    <a:pt x="1560098" y="1192369"/>
                    <a:pt x="1563518" y="1184396"/>
                    <a:pt x="1566431" y="1173992"/>
                  </a:cubicBezTo>
                  <a:cubicBezTo>
                    <a:pt x="1568457" y="1167166"/>
                    <a:pt x="1570040" y="1160023"/>
                    <a:pt x="1571243" y="1153969"/>
                  </a:cubicBezTo>
                  <a:cubicBezTo>
                    <a:pt x="1572890" y="1146465"/>
                    <a:pt x="1573396" y="1138708"/>
                    <a:pt x="1574029" y="1131274"/>
                  </a:cubicBezTo>
                  <a:cubicBezTo>
                    <a:pt x="1574156" y="1129304"/>
                    <a:pt x="1574410" y="1127386"/>
                    <a:pt x="1574536" y="1125441"/>
                  </a:cubicBezTo>
                  <a:cubicBezTo>
                    <a:pt x="1575296" y="1117659"/>
                    <a:pt x="1575739" y="1109832"/>
                    <a:pt x="1576119" y="1101834"/>
                  </a:cubicBezTo>
                  <a:cubicBezTo>
                    <a:pt x="1576436" y="1093222"/>
                    <a:pt x="1576626" y="1086155"/>
                    <a:pt x="1576309" y="1079658"/>
                  </a:cubicBezTo>
                  <a:cubicBezTo>
                    <a:pt x="1575993" y="1072465"/>
                    <a:pt x="1575233" y="1064840"/>
                    <a:pt x="1574093" y="1057057"/>
                  </a:cubicBezTo>
                  <a:cubicBezTo>
                    <a:pt x="1572890" y="1048091"/>
                    <a:pt x="1571496" y="1037997"/>
                    <a:pt x="1568077" y="1028885"/>
                  </a:cubicBezTo>
                  <a:cubicBezTo>
                    <a:pt x="1564657" y="1019912"/>
                    <a:pt x="1560731" y="1010508"/>
                    <a:pt x="1554589" y="1002478"/>
                  </a:cubicBezTo>
                  <a:cubicBezTo>
                    <a:pt x="1551043" y="997659"/>
                    <a:pt x="1546990" y="993075"/>
                    <a:pt x="1543000" y="988718"/>
                  </a:cubicBezTo>
                  <a:cubicBezTo>
                    <a:pt x="1541480" y="987015"/>
                    <a:pt x="1539771" y="985248"/>
                    <a:pt x="1538314" y="983481"/>
                  </a:cubicBezTo>
                  <a:cubicBezTo>
                    <a:pt x="1544077" y="980948"/>
                    <a:pt x="1550283" y="977339"/>
                    <a:pt x="1556805" y="972956"/>
                  </a:cubicBezTo>
                  <a:cubicBezTo>
                    <a:pt x="1564278" y="967935"/>
                    <a:pt x="1571180" y="961932"/>
                    <a:pt x="1578209" y="954814"/>
                  </a:cubicBezTo>
                  <a:cubicBezTo>
                    <a:pt x="1579096" y="953896"/>
                    <a:pt x="1580046" y="952902"/>
                    <a:pt x="1580932" y="951964"/>
                  </a:cubicBezTo>
                  <a:cubicBezTo>
                    <a:pt x="1584288" y="948589"/>
                    <a:pt x="1587708" y="945138"/>
                    <a:pt x="1590747" y="941440"/>
                  </a:cubicBezTo>
                  <a:cubicBezTo>
                    <a:pt x="1596383" y="934531"/>
                    <a:pt x="1600626" y="927616"/>
                    <a:pt x="1603792" y="920119"/>
                  </a:cubicBezTo>
                  <a:cubicBezTo>
                    <a:pt x="1605691" y="915534"/>
                    <a:pt x="1607845" y="909968"/>
                    <a:pt x="1609048" y="903889"/>
                  </a:cubicBezTo>
                  <a:cubicBezTo>
                    <a:pt x="1609744" y="900216"/>
                    <a:pt x="1610377" y="896391"/>
                    <a:pt x="1611011" y="892243"/>
                  </a:cubicBezTo>
                  <a:cubicBezTo>
                    <a:pt x="1612468" y="882422"/>
                    <a:pt x="1613291" y="872809"/>
                    <a:pt x="1613480" y="863570"/>
                  </a:cubicBezTo>
                  <a:cubicBezTo>
                    <a:pt x="1613734" y="856636"/>
                    <a:pt x="1613607" y="850867"/>
                    <a:pt x="1613037" y="845345"/>
                  </a:cubicBezTo>
                  <a:cubicBezTo>
                    <a:pt x="1612468" y="837937"/>
                    <a:pt x="1611011" y="829875"/>
                    <a:pt x="1608605" y="820054"/>
                  </a:cubicBezTo>
                  <a:cubicBezTo>
                    <a:pt x="1607591" y="815760"/>
                    <a:pt x="1605565" y="811587"/>
                    <a:pt x="1603539" y="807560"/>
                  </a:cubicBezTo>
                  <a:lnTo>
                    <a:pt x="1602589" y="805527"/>
                  </a:lnTo>
                  <a:cubicBezTo>
                    <a:pt x="1601449" y="802969"/>
                    <a:pt x="1600119" y="800436"/>
                    <a:pt x="1598536" y="797744"/>
                  </a:cubicBezTo>
                  <a:cubicBezTo>
                    <a:pt x="1594483" y="790975"/>
                    <a:pt x="1589924" y="784535"/>
                    <a:pt x="1583845" y="777481"/>
                  </a:cubicBezTo>
                  <a:cubicBezTo>
                    <a:pt x="1580109" y="772979"/>
                    <a:pt x="1575423" y="769362"/>
                    <a:pt x="1570167" y="765475"/>
                  </a:cubicBezTo>
                  <a:cubicBezTo>
                    <a:pt x="1562251" y="759541"/>
                    <a:pt x="1555792" y="755013"/>
                    <a:pt x="1549586" y="751138"/>
                  </a:cubicBezTo>
                  <a:cubicBezTo>
                    <a:pt x="1546104" y="749010"/>
                    <a:pt x="1542557" y="747041"/>
                    <a:pt x="1539771" y="745553"/>
                  </a:cubicBezTo>
                  <a:cubicBezTo>
                    <a:pt x="1541988" y="742520"/>
                    <a:pt x="1543634" y="739632"/>
                    <a:pt x="1545027" y="736871"/>
                  </a:cubicBezTo>
                  <a:cubicBezTo>
                    <a:pt x="1547307" y="732343"/>
                    <a:pt x="1548953" y="727632"/>
                    <a:pt x="1550663" y="722958"/>
                  </a:cubicBezTo>
                  <a:cubicBezTo>
                    <a:pt x="1551169" y="721698"/>
                    <a:pt x="1551613" y="720426"/>
                    <a:pt x="1552119" y="719140"/>
                  </a:cubicBezTo>
                  <a:lnTo>
                    <a:pt x="1552879" y="717107"/>
                  </a:lnTo>
                  <a:lnTo>
                    <a:pt x="1553639" y="715056"/>
                  </a:lnTo>
                  <a:cubicBezTo>
                    <a:pt x="1555539" y="709964"/>
                    <a:pt x="1558009" y="703322"/>
                    <a:pt x="1560035" y="696470"/>
                  </a:cubicBezTo>
                  <a:lnTo>
                    <a:pt x="1560352" y="695147"/>
                  </a:lnTo>
                  <a:cubicBezTo>
                    <a:pt x="1561175" y="692588"/>
                    <a:pt x="1561935" y="689916"/>
                    <a:pt x="1562505" y="687212"/>
                  </a:cubicBezTo>
                  <a:cubicBezTo>
                    <a:pt x="1563518" y="682361"/>
                    <a:pt x="1563898" y="677270"/>
                    <a:pt x="1564278" y="672324"/>
                  </a:cubicBezTo>
                  <a:cubicBezTo>
                    <a:pt x="1564278" y="671121"/>
                    <a:pt x="1564341" y="669937"/>
                    <a:pt x="1564467" y="668651"/>
                  </a:cubicBezTo>
                  <a:cubicBezTo>
                    <a:pt x="1565038" y="660749"/>
                    <a:pt x="1564848" y="653067"/>
                    <a:pt x="1563898" y="645924"/>
                  </a:cubicBezTo>
                  <a:cubicBezTo>
                    <a:pt x="1562695" y="638009"/>
                    <a:pt x="1561048" y="627757"/>
                    <a:pt x="1557882" y="618372"/>
                  </a:cubicBezTo>
                  <a:cubicBezTo>
                    <a:pt x="1554779" y="609114"/>
                    <a:pt x="1549776" y="601078"/>
                    <a:pt x="1544710" y="593796"/>
                  </a:cubicBezTo>
                  <a:cubicBezTo>
                    <a:pt x="1541544" y="589078"/>
                    <a:pt x="1538061" y="584905"/>
                    <a:pt x="1534578" y="581296"/>
                  </a:cubicBezTo>
                  <a:cubicBezTo>
                    <a:pt x="1533502" y="580175"/>
                    <a:pt x="1532235" y="579263"/>
                    <a:pt x="1530906" y="578326"/>
                  </a:cubicBezTo>
                  <a:lnTo>
                    <a:pt x="1530716" y="578180"/>
                  </a:lnTo>
                  <a:cubicBezTo>
                    <a:pt x="1527549" y="575793"/>
                    <a:pt x="1524130" y="573323"/>
                    <a:pt x="1520204" y="571202"/>
                  </a:cubicBezTo>
                  <a:cubicBezTo>
                    <a:pt x="1507856" y="564622"/>
                    <a:pt x="1495254" y="559480"/>
                    <a:pt x="1482969" y="555865"/>
                  </a:cubicBezTo>
                  <a:cubicBezTo>
                    <a:pt x="1485756" y="548950"/>
                    <a:pt x="1488732" y="540768"/>
                    <a:pt x="1490061" y="532010"/>
                  </a:cubicBezTo>
                  <a:cubicBezTo>
                    <a:pt x="1490758" y="528065"/>
                    <a:pt x="1491265" y="524012"/>
                    <a:pt x="1491708" y="520219"/>
                  </a:cubicBezTo>
                  <a:cubicBezTo>
                    <a:pt x="1492215" y="516331"/>
                    <a:pt x="1492721" y="512456"/>
                    <a:pt x="1493291" y="508637"/>
                  </a:cubicBezTo>
                  <a:cubicBezTo>
                    <a:pt x="1494051" y="503964"/>
                    <a:pt x="1495064" y="499316"/>
                    <a:pt x="1496014" y="494788"/>
                  </a:cubicBezTo>
                  <a:cubicBezTo>
                    <a:pt x="1496520" y="492604"/>
                    <a:pt x="1496964" y="490488"/>
                    <a:pt x="1497407" y="488291"/>
                  </a:cubicBezTo>
                  <a:lnTo>
                    <a:pt x="1497977" y="485315"/>
                  </a:lnTo>
                  <a:cubicBezTo>
                    <a:pt x="1499244" y="478761"/>
                    <a:pt x="1500700" y="472061"/>
                    <a:pt x="1502283" y="465412"/>
                  </a:cubicBezTo>
                  <a:cubicBezTo>
                    <a:pt x="1504689" y="455863"/>
                    <a:pt x="1505323" y="445794"/>
                    <a:pt x="1505703" y="436245"/>
                  </a:cubicBezTo>
                  <a:cubicBezTo>
                    <a:pt x="1506019" y="432572"/>
                    <a:pt x="1505892" y="429102"/>
                    <a:pt x="1505513" y="425860"/>
                  </a:cubicBezTo>
                  <a:cubicBezTo>
                    <a:pt x="1504753" y="419654"/>
                    <a:pt x="1503613" y="412391"/>
                    <a:pt x="1500700" y="405457"/>
                  </a:cubicBezTo>
                  <a:cubicBezTo>
                    <a:pt x="1496964" y="397066"/>
                    <a:pt x="1492468" y="389493"/>
                    <a:pt x="1486958" y="382369"/>
                  </a:cubicBezTo>
                  <a:cubicBezTo>
                    <a:pt x="1483919" y="378493"/>
                    <a:pt x="1480120" y="373965"/>
                    <a:pt x="1475307" y="370147"/>
                  </a:cubicBezTo>
                  <a:cubicBezTo>
                    <a:pt x="1470938" y="366759"/>
                    <a:pt x="1466378" y="363796"/>
                    <a:pt x="1461059" y="360819"/>
                  </a:cubicBezTo>
                  <a:cubicBezTo>
                    <a:pt x="1455486" y="357647"/>
                    <a:pt x="1449534" y="355177"/>
                    <a:pt x="1443645" y="352771"/>
                  </a:cubicBezTo>
                  <a:lnTo>
                    <a:pt x="1441492" y="351916"/>
                  </a:lnTo>
                  <a:lnTo>
                    <a:pt x="1437882" y="350441"/>
                  </a:lnTo>
                  <a:cubicBezTo>
                    <a:pt x="1431170" y="347623"/>
                    <a:pt x="1424267" y="344716"/>
                    <a:pt x="1417175" y="342531"/>
                  </a:cubicBezTo>
                  <a:cubicBezTo>
                    <a:pt x="1410019" y="340290"/>
                    <a:pt x="1402484" y="338504"/>
                    <a:pt x="1395201" y="336743"/>
                  </a:cubicBezTo>
                  <a:cubicBezTo>
                    <a:pt x="1387413" y="334907"/>
                    <a:pt x="1380320" y="333501"/>
                    <a:pt x="1373545" y="332298"/>
                  </a:cubicBezTo>
                  <a:cubicBezTo>
                    <a:pt x="1366579" y="331089"/>
                    <a:pt x="1359486" y="330538"/>
                    <a:pt x="1352711" y="329955"/>
                  </a:cubicBezTo>
                  <a:cubicBezTo>
                    <a:pt x="1349924" y="329765"/>
                    <a:pt x="1347202" y="329537"/>
                    <a:pt x="1344542" y="329265"/>
                  </a:cubicBezTo>
                  <a:cubicBezTo>
                    <a:pt x="1336057" y="328416"/>
                    <a:pt x="1328648" y="328062"/>
                    <a:pt x="1321936" y="328062"/>
                  </a:cubicBezTo>
                  <a:lnTo>
                    <a:pt x="1321049" y="328062"/>
                  </a:lnTo>
                  <a:cubicBezTo>
                    <a:pt x="1314210" y="328062"/>
                    <a:pt x="1306738" y="328625"/>
                    <a:pt x="1297745" y="329829"/>
                  </a:cubicBezTo>
                  <a:cubicBezTo>
                    <a:pt x="1295973" y="329955"/>
                    <a:pt x="1294326" y="330246"/>
                    <a:pt x="1292616" y="330449"/>
                  </a:cubicBezTo>
                  <a:cubicBezTo>
                    <a:pt x="1293566" y="328974"/>
                    <a:pt x="1294516" y="327486"/>
                    <a:pt x="1295529" y="326010"/>
                  </a:cubicBezTo>
                  <a:cubicBezTo>
                    <a:pt x="1297935" y="322274"/>
                    <a:pt x="1300532" y="318513"/>
                    <a:pt x="1303065" y="314859"/>
                  </a:cubicBezTo>
                  <a:cubicBezTo>
                    <a:pt x="1304774" y="312516"/>
                    <a:pt x="1306357" y="310185"/>
                    <a:pt x="1308067" y="307868"/>
                  </a:cubicBezTo>
                  <a:cubicBezTo>
                    <a:pt x="1312627" y="301073"/>
                    <a:pt x="1315919" y="293867"/>
                    <a:pt x="1318896" y="286894"/>
                  </a:cubicBezTo>
                  <a:lnTo>
                    <a:pt x="1318896" y="286894"/>
                  </a:lnTo>
                  <a:cubicBezTo>
                    <a:pt x="1318896" y="286894"/>
                    <a:pt x="1318896" y="286894"/>
                    <a:pt x="1318896" y="286894"/>
                  </a:cubicBezTo>
                  <a:lnTo>
                    <a:pt x="1318896" y="286894"/>
                  </a:lnTo>
                  <a:lnTo>
                    <a:pt x="1319719" y="284489"/>
                  </a:lnTo>
                  <a:lnTo>
                    <a:pt x="1320352" y="283222"/>
                  </a:lnTo>
                  <a:cubicBezTo>
                    <a:pt x="1321809" y="279606"/>
                    <a:pt x="1323329" y="276016"/>
                    <a:pt x="1324848" y="272488"/>
                  </a:cubicBezTo>
                  <a:cubicBezTo>
                    <a:pt x="1327255" y="267176"/>
                    <a:pt x="1329534" y="261736"/>
                    <a:pt x="1331624" y="256233"/>
                  </a:cubicBezTo>
                  <a:cubicBezTo>
                    <a:pt x="1332891" y="252636"/>
                    <a:pt x="1333460" y="248761"/>
                    <a:pt x="1333904" y="245145"/>
                  </a:cubicBezTo>
                  <a:cubicBezTo>
                    <a:pt x="1334664" y="238648"/>
                    <a:pt x="1335107" y="232569"/>
                    <a:pt x="1335170" y="226566"/>
                  </a:cubicBezTo>
                  <a:cubicBezTo>
                    <a:pt x="1335297" y="216123"/>
                    <a:pt x="1334410" y="206099"/>
                    <a:pt x="1332447" y="196835"/>
                  </a:cubicBezTo>
                  <a:cubicBezTo>
                    <a:pt x="1334157" y="188596"/>
                    <a:pt x="1335740" y="178756"/>
                    <a:pt x="1335613" y="169162"/>
                  </a:cubicBezTo>
                  <a:cubicBezTo>
                    <a:pt x="1335424" y="161962"/>
                    <a:pt x="1334600" y="154338"/>
                    <a:pt x="1333714" y="148550"/>
                  </a:cubicBezTo>
                  <a:cubicBezTo>
                    <a:pt x="1332827" y="142471"/>
                    <a:pt x="1331941" y="136468"/>
                    <a:pt x="1330357" y="130680"/>
                  </a:cubicBezTo>
                  <a:cubicBezTo>
                    <a:pt x="1329155" y="126209"/>
                    <a:pt x="1327064" y="121852"/>
                    <a:pt x="1324975" y="117679"/>
                  </a:cubicBezTo>
                  <a:cubicBezTo>
                    <a:pt x="1324595" y="116704"/>
                    <a:pt x="1324025" y="115621"/>
                    <a:pt x="1323519" y="114653"/>
                  </a:cubicBezTo>
                  <a:cubicBezTo>
                    <a:pt x="1320795" y="108706"/>
                    <a:pt x="1316869" y="103007"/>
                    <a:pt x="1313450" y="98119"/>
                  </a:cubicBezTo>
                  <a:cubicBezTo>
                    <a:pt x="1310664" y="94243"/>
                    <a:pt x="1307371" y="89772"/>
                    <a:pt x="1303254" y="86043"/>
                  </a:cubicBezTo>
                  <a:cubicBezTo>
                    <a:pt x="1299265" y="82306"/>
                    <a:pt x="1293883" y="79127"/>
                    <a:pt x="1289703" y="76721"/>
                  </a:cubicBezTo>
                  <a:cubicBezTo>
                    <a:pt x="1287677" y="75518"/>
                    <a:pt x="1285588" y="74334"/>
                    <a:pt x="1283561" y="73049"/>
                  </a:cubicBezTo>
                  <a:cubicBezTo>
                    <a:pt x="1279698" y="70807"/>
                    <a:pt x="1275772" y="68394"/>
                    <a:pt x="1271592" y="66406"/>
                  </a:cubicBezTo>
                  <a:cubicBezTo>
                    <a:pt x="1263170" y="62461"/>
                    <a:pt x="1253672" y="59016"/>
                    <a:pt x="1243540" y="56312"/>
                  </a:cubicBezTo>
                  <a:cubicBezTo>
                    <a:pt x="1240437" y="55545"/>
                    <a:pt x="1237651" y="54963"/>
                    <a:pt x="1234991" y="54615"/>
                  </a:cubicBezTo>
                  <a:lnTo>
                    <a:pt x="1233218" y="54488"/>
                  </a:lnTo>
                  <a:cubicBezTo>
                    <a:pt x="1229292" y="53982"/>
                    <a:pt x="1225176" y="53551"/>
                    <a:pt x="1220996" y="53551"/>
                  </a:cubicBezTo>
                  <a:cubicBezTo>
                    <a:pt x="1219920" y="53551"/>
                    <a:pt x="1218653" y="53551"/>
                    <a:pt x="1217514" y="53633"/>
                  </a:cubicBezTo>
                  <a:cubicBezTo>
                    <a:pt x="1208522" y="54342"/>
                    <a:pt x="1198643" y="56103"/>
                    <a:pt x="1187245" y="59073"/>
                  </a:cubicBezTo>
                  <a:cubicBezTo>
                    <a:pt x="1179709" y="61042"/>
                    <a:pt x="1172110" y="63873"/>
                    <a:pt x="1164954" y="66627"/>
                  </a:cubicBezTo>
                  <a:cubicBezTo>
                    <a:pt x="1151023" y="68603"/>
                    <a:pt x="1136839" y="72485"/>
                    <a:pt x="1121577" y="78488"/>
                  </a:cubicBezTo>
                  <a:cubicBezTo>
                    <a:pt x="1105113" y="84922"/>
                    <a:pt x="1090929" y="91621"/>
                    <a:pt x="1078137" y="99100"/>
                  </a:cubicBezTo>
                  <a:cubicBezTo>
                    <a:pt x="1071045" y="103210"/>
                    <a:pt x="1063826" y="108156"/>
                    <a:pt x="1056164" y="114292"/>
                  </a:cubicBezTo>
                  <a:cubicBezTo>
                    <a:pt x="1057240" y="98188"/>
                    <a:pt x="1056543" y="83155"/>
                    <a:pt x="1053947" y="69604"/>
                  </a:cubicBezTo>
                  <a:cubicBezTo>
                    <a:pt x="1053314" y="66336"/>
                    <a:pt x="1052237" y="63373"/>
                    <a:pt x="1051288" y="60897"/>
                  </a:cubicBezTo>
                  <a:cubicBezTo>
                    <a:pt x="1049388" y="55964"/>
                    <a:pt x="1046728" y="50727"/>
                    <a:pt x="1043752" y="45369"/>
                  </a:cubicBezTo>
                  <a:cubicBezTo>
                    <a:pt x="1039635" y="38081"/>
                    <a:pt x="1034633" y="31527"/>
                    <a:pt x="1028744" y="25796"/>
                  </a:cubicBezTo>
                  <a:cubicBezTo>
                    <a:pt x="1026907" y="24036"/>
                    <a:pt x="1024881" y="22345"/>
                    <a:pt x="1023044" y="20996"/>
                  </a:cubicBezTo>
                  <a:cubicBezTo>
                    <a:pt x="1019245" y="17969"/>
                    <a:pt x="1015003" y="14771"/>
                    <a:pt x="1010570" y="12320"/>
                  </a:cubicBezTo>
                  <a:cubicBezTo>
                    <a:pt x="1002401" y="7799"/>
                    <a:pt x="993155" y="4968"/>
                    <a:pt x="985303" y="2771"/>
                  </a:cubicBezTo>
                  <a:cubicBezTo>
                    <a:pt x="982010" y="1942"/>
                    <a:pt x="978528" y="1441"/>
                    <a:pt x="975172" y="1030"/>
                  </a:cubicBezTo>
                  <a:cubicBezTo>
                    <a:pt x="974158" y="884"/>
                    <a:pt x="973145" y="739"/>
                    <a:pt x="972196" y="593"/>
                  </a:cubicBezTo>
                  <a:cubicBezTo>
                    <a:pt x="966686" y="-180"/>
                    <a:pt x="962190" y="-547"/>
                    <a:pt x="958074" y="-547"/>
                  </a:cubicBezTo>
                  <a:close/>
                </a:path>
              </a:pathLst>
            </a:custGeom>
            <a:solidFill>
              <a:srgbClr val="7A5F5C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3" name="Freeform: Shape 18">
              <a:extLst>
                <a:ext uri="{FF2B5EF4-FFF2-40B4-BE49-F238E27FC236}">
                  <a16:creationId xmlns:a16="http://schemas.microsoft.com/office/drawing/2014/main" id="{2C27D9FC-D713-4F7F-98C8-708F788424C6}"/>
                </a:ext>
              </a:extLst>
            </p:cNvPr>
            <p:cNvSpPr/>
            <p:nvPr/>
          </p:nvSpPr>
          <p:spPr>
            <a:xfrm>
              <a:off x="8400976" y="3789508"/>
              <a:ext cx="50683" cy="88660"/>
            </a:xfrm>
            <a:custGeom>
              <a:avLst/>
              <a:gdLst>
                <a:gd name="connsiteX0" fmla="*/ 28032 w 50683"/>
                <a:gd name="connsiteY0" fmla="*/ -547 h 88660"/>
                <a:gd name="connsiteX1" fmla="*/ 16824 w 50683"/>
                <a:gd name="connsiteY1" fmla="*/ 3227 h 88660"/>
                <a:gd name="connsiteX2" fmla="*/ 10808 w 50683"/>
                <a:gd name="connsiteY2" fmla="*/ 9718 h 88660"/>
                <a:gd name="connsiteX3" fmla="*/ 7199 w 50683"/>
                <a:gd name="connsiteY3" fmla="*/ 16202 h 88660"/>
                <a:gd name="connsiteX4" fmla="*/ 5489 w 50683"/>
                <a:gd name="connsiteY4" fmla="*/ 21160 h 88660"/>
                <a:gd name="connsiteX5" fmla="*/ 2956 w 50683"/>
                <a:gd name="connsiteY5" fmla="*/ 30387 h 88660"/>
                <a:gd name="connsiteX6" fmla="*/ 866 w 50683"/>
                <a:gd name="connsiteY6" fmla="*/ 38879 h 88660"/>
                <a:gd name="connsiteX7" fmla="*/ -1097 w 50683"/>
                <a:gd name="connsiteY7" fmla="*/ 52994 h 88660"/>
                <a:gd name="connsiteX8" fmla="*/ 233 w 50683"/>
                <a:gd name="connsiteY8" fmla="*/ 66134 h 88660"/>
                <a:gd name="connsiteX9" fmla="*/ 1753 w 50683"/>
                <a:gd name="connsiteY9" fmla="*/ 71250 h 88660"/>
                <a:gd name="connsiteX10" fmla="*/ 4349 w 50683"/>
                <a:gd name="connsiteY10" fmla="*/ 76747 h 88660"/>
                <a:gd name="connsiteX11" fmla="*/ 7895 w 50683"/>
                <a:gd name="connsiteY11" fmla="*/ 81262 h 88660"/>
                <a:gd name="connsiteX12" fmla="*/ 9035 w 50683"/>
                <a:gd name="connsiteY12" fmla="*/ 82186 h 88660"/>
                <a:gd name="connsiteX13" fmla="*/ 13468 w 50683"/>
                <a:gd name="connsiteY13" fmla="*/ 85460 h 88660"/>
                <a:gd name="connsiteX14" fmla="*/ 22840 w 50683"/>
                <a:gd name="connsiteY14" fmla="*/ 88114 h 88660"/>
                <a:gd name="connsiteX15" fmla="*/ 23790 w 50683"/>
                <a:gd name="connsiteY15" fmla="*/ 88069 h 88660"/>
                <a:gd name="connsiteX16" fmla="*/ 32718 w 50683"/>
                <a:gd name="connsiteY16" fmla="*/ 85390 h 88660"/>
                <a:gd name="connsiteX17" fmla="*/ 37974 w 50683"/>
                <a:gd name="connsiteY17" fmla="*/ 80951 h 88660"/>
                <a:gd name="connsiteX18" fmla="*/ 41900 w 50683"/>
                <a:gd name="connsiteY18" fmla="*/ 75062 h 88660"/>
                <a:gd name="connsiteX19" fmla="*/ 45573 w 50683"/>
                <a:gd name="connsiteY19" fmla="*/ 65614 h 88660"/>
                <a:gd name="connsiteX20" fmla="*/ 48043 w 50683"/>
                <a:gd name="connsiteY20" fmla="*/ 51632 h 88660"/>
                <a:gd name="connsiteX21" fmla="*/ 49056 w 50683"/>
                <a:gd name="connsiteY21" fmla="*/ 41323 h 88660"/>
                <a:gd name="connsiteX22" fmla="*/ 48360 w 50683"/>
                <a:gd name="connsiteY22" fmla="*/ 19863 h 88660"/>
                <a:gd name="connsiteX23" fmla="*/ 37721 w 50683"/>
                <a:gd name="connsiteY23" fmla="*/ 2151 h 88660"/>
                <a:gd name="connsiteX24" fmla="*/ 28032 w 50683"/>
                <a:gd name="connsiteY24" fmla="*/ -547 h 88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683" h="88660">
                  <a:moveTo>
                    <a:pt x="28032" y="-547"/>
                  </a:moveTo>
                  <a:cubicBezTo>
                    <a:pt x="24169" y="-547"/>
                    <a:pt x="20180" y="688"/>
                    <a:pt x="16824" y="3227"/>
                  </a:cubicBezTo>
                  <a:cubicBezTo>
                    <a:pt x="14418" y="5051"/>
                    <a:pt x="12518" y="7179"/>
                    <a:pt x="10808" y="9718"/>
                  </a:cubicBezTo>
                  <a:cubicBezTo>
                    <a:pt x="9288" y="12010"/>
                    <a:pt x="8212" y="13669"/>
                    <a:pt x="7199" y="16202"/>
                  </a:cubicBezTo>
                  <a:cubicBezTo>
                    <a:pt x="6502" y="17887"/>
                    <a:pt x="5995" y="19483"/>
                    <a:pt x="5489" y="21160"/>
                  </a:cubicBezTo>
                  <a:cubicBezTo>
                    <a:pt x="4539" y="24200"/>
                    <a:pt x="3652" y="27271"/>
                    <a:pt x="2956" y="30387"/>
                  </a:cubicBezTo>
                  <a:cubicBezTo>
                    <a:pt x="2386" y="33218"/>
                    <a:pt x="1563" y="36048"/>
                    <a:pt x="866" y="38879"/>
                  </a:cubicBezTo>
                  <a:cubicBezTo>
                    <a:pt x="-210" y="43546"/>
                    <a:pt x="-717" y="48194"/>
                    <a:pt x="-1097" y="52994"/>
                  </a:cubicBezTo>
                  <a:cubicBezTo>
                    <a:pt x="-1413" y="57199"/>
                    <a:pt x="-653" y="62024"/>
                    <a:pt x="233" y="66134"/>
                  </a:cubicBezTo>
                  <a:cubicBezTo>
                    <a:pt x="550" y="67970"/>
                    <a:pt x="993" y="69566"/>
                    <a:pt x="1753" y="71250"/>
                  </a:cubicBezTo>
                  <a:cubicBezTo>
                    <a:pt x="2386" y="73226"/>
                    <a:pt x="3146" y="75062"/>
                    <a:pt x="4349" y="76747"/>
                  </a:cubicBezTo>
                  <a:cubicBezTo>
                    <a:pt x="5426" y="78368"/>
                    <a:pt x="6692" y="79805"/>
                    <a:pt x="7895" y="81262"/>
                  </a:cubicBezTo>
                  <a:cubicBezTo>
                    <a:pt x="8275" y="81648"/>
                    <a:pt x="8655" y="81870"/>
                    <a:pt x="9035" y="82186"/>
                  </a:cubicBezTo>
                  <a:cubicBezTo>
                    <a:pt x="10302" y="83484"/>
                    <a:pt x="11758" y="84542"/>
                    <a:pt x="13468" y="85460"/>
                  </a:cubicBezTo>
                  <a:cubicBezTo>
                    <a:pt x="15874" y="86834"/>
                    <a:pt x="19800" y="88114"/>
                    <a:pt x="22840" y="88114"/>
                  </a:cubicBezTo>
                  <a:cubicBezTo>
                    <a:pt x="23219" y="88114"/>
                    <a:pt x="23473" y="88088"/>
                    <a:pt x="23790" y="88069"/>
                  </a:cubicBezTo>
                  <a:cubicBezTo>
                    <a:pt x="27083" y="87822"/>
                    <a:pt x="29742" y="87303"/>
                    <a:pt x="32718" y="85390"/>
                  </a:cubicBezTo>
                  <a:cubicBezTo>
                    <a:pt x="34618" y="84156"/>
                    <a:pt x="36201" y="82560"/>
                    <a:pt x="37974" y="80951"/>
                  </a:cubicBezTo>
                  <a:cubicBezTo>
                    <a:pt x="39558" y="79355"/>
                    <a:pt x="40634" y="77063"/>
                    <a:pt x="41900" y="75062"/>
                  </a:cubicBezTo>
                  <a:cubicBezTo>
                    <a:pt x="43674" y="72244"/>
                    <a:pt x="44434" y="68743"/>
                    <a:pt x="45573" y="65614"/>
                  </a:cubicBezTo>
                  <a:cubicBezTo>
                    <a:pt x="46966" y="61175"/>
                    <a:pt x="47600" y="56363"/>
                    <a:pt x="48043" y="51632"/>
                  </a:cubicBezTo>
                  <a:cubicBezTo>
                    <a:pt x="48549" y="48194"/>
                    <a:pt x="48803" y="44762"/>
                    <a:pt x="49056" y="41323"/>
                  </a:cubicBezTo>
                  <a:cubicBezTo>
                    <a:pt x="49753" y="34142"/>
                    <a:pt x="49753" y="26885"/>
                    <a:pt x="48360" y="19863"/>
                  </a:cubicBezTo>
                  <a:cubicBezTo>
                    <a:pt x="46966" y="12922"/>
                    <a:pt x="43737" y="5652"/>
                    <a:pt x="37721" y="2151"/>
                  </a:cubicBezTo>
                  <a:cubicBezTo>
                    <a:pt x="34681" y="378"/>
                    <a:pt x="31388" y="-547"/>
                    <a:pt x="28032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4" name="Freeform: Shape 19">
              <a:extLst>
                <a:ext uri="{FF2B5EF4-FFF2-40B4-BE49-F238E27FC236}">
                  <a16:creationId xmlns:a16="http://schemas.microsoft.com/office/drawing/2014/main" id="{3E6CBD80-35B9-4090-92AB-4635D6F1EA60}"/>
                </a:ext>
              </a:extLst>
            </p:cNvPr>
            <p:cNvSpPr/>
            <p:nvPr/>
          </p:nvSpPr>
          <p:spPr>
            <a:xfrm>
              <a:off x="8761933" y="3833880"/>
              <a:ext cx="56986" cy="75989"/>
            </a:xfrm>
            <a:custGeom>
              <a:avLst/>
              <a:gdLst>
                <a:gd name="connsiteX0" fmla="*/ 43475 w 56986"/>
                <a:gd name="connsiteY0" fmla="*/ 24460 h 75989"/>
                <a:gd name="connsiteX1" fmla="*/ 42779 w 56986"/>
                <a:gd name="connsiteY1" fmla="*/ 25074 h 75989"/>
                <a:gd name="connsiteX2" fmla="*/ 43475 w 56986"/>
                <a:gd name="connsiteY2" fmla="*/ 24460 h 75989"/>
                <a:gd name="connsiteX3" fmla="*/ 33723 w 56986"/>
                <a:gd name="connsiteY3" fmla="*/ -547 h 75989"/>
                <a:gd name="connsiteX4" fmla="*/ 28910 w 56986"/>
                <a:gd name="connsiteY4" fmla="*/ 207 h 75989"/>
                <a:gd name="connsiteX5" fmla="*/ 19095 w 56986"/>
                <a:gd name="connsiteY5" fmla="*/ 4639 h 75989"/>
                <a:gd name="connsiteX6" fmla="*/ 6240 w 56986"/>
                <a:gd name="connsiteY6" fmla="*/ 21287 h 75989"/>
                <a:gd name="connsiteX7" fmla="*/ -1169 w 56986"/>
                <a:gd name="connsiteY7" fmla="*/ 45996 h 75989"/>
                <a:gd name="connsiteX8" fmla="*/ 161 w 56986"/>
                <a:gd name="connsiteY8" fmla="*/ 56438 h 75989"/>
                <a:gd name="connsiteX9" fmla="*/ 4784 w 56986"/>
                <a:gd name="connsiteY9" fmla="*/ 65798 h 75989"/>
                <a:gd name="connsiteX10" fmla="*/ 11243 w 56986"/>
                <a:gd name="connsiteY10" fmla="*/ 71598 h 75989"/>
                <a:gd name="connsiteX11" fmla="*/ 18525 w 56986"/>
                <a:gd name="connsiteY11" fmla="*/ 74632 h 75989"/>
                <a:gd name="connsiteX12" fmla="*/ 25047 w 56986"/>
                <a:gd name="connsiteY12" fmla="*/ 75442 h 75989"/>
                <a:gd name="connsiteX13" fmla="*/ 31507 w 56986"/>
                <a:gd name="connsiteY13" fmla="*/ 74688 h 75989"/>
                <a:gd name="connsiteX14" fmla="*/ 42208 w 56986"/>
                <a:gd name="connsiteY14" fmla="*/ 68768 h 75989"/>
                <a:gd name="connsiteX15" fmla="*/ 51010 w 56986"/>
                <a:gd name="connsiteY15" fmla="*/ 55983 h 75989"/>
                <a:gd name="connsiteX16" fmla="*/ 55760 w 56986"/>
                <a:gd name="connsiteY16" fmla="*/ 33540 h 75989"/>
                <a:gd name="connsiteX17" fmla="*/ 52974 w 56986"/>
                <a:gd name="connsiteY17" fmla="*/ 14163 h 75989"/>
                <a:gd name="connsiteX18" fmla="*/ 49934 w 56986"/>
                <a:gd name="connsiteY18" fmla="*/ 8160 h 75989"/>
                <a:gd name="connsiteX19" fmla="*/ 43475 w 56986"/>
                <a:gd name="connsiteY19" fmla="*/ 2283 h 75989"/>
                <a:gd name="connsiteX20" fmla="*/ 33723 w 56986"/>
                <a:gd name="connsiteY20" fmla="*/ -547 h 75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6986" h="75989">
                  <a:moveTo>
                    <a:pt x="43475" y="24460"/>
                  </a:moveTo>
                  <a:cubicBezTo>
                    <a:pt x="43348" y="24650"/>
                    <a:pt x="43031" y="24852"/>
                    <a:pt x="42779" y="25074"/>
                  </a:cubicBezTo>
                  <a:cubicBezTo>
                    <a:pt x="43031" y="24852"/>
                    <a:pt x="43285" y="24650"/>
                    <a:pt x="43475" y="24460"/>
                  </a:cubicBezTo>
                  <a:close/>
                  <a:moveTo>
                    <a:pt x="33723" y="-547"/>
                  </a:moveTo>
                  <a:cubicBezTo>
                    <a:pt x="32013" y="-547"/>
                    <a:pt x="30430" y="-275"/>
                    <a:pt x="28910" y="207"/>
                  </a:cubicBezTo>
                  <a:cubicBezTo>
                    <a:pt x="25174" y="422"/>
                    <a:pt x="21565" y="1828"/>
                    <a:pt x="19095" y="4639"/>
                  </a:cubicBezTo>
                  <a:cubicBezTo>
                    <a:pt x="14473" y="9901"/>
                    <a:pt x="9976" y="15493"/>
                    <a:pt x="6240" y="21287"/>
                  </a:cubicBezTo>
                  <a:cubicBezTo>
                    <a:pt x="1364" y="28696"/>
                    <a:pt x="-1232" y="37245"/>
                    <a:pt x="-1169" y="45996"/>
                  </a:cubicBezTo>
                  <a:cubicBezTo>
                    <a:pt x="-1169" y="49448"/>
                    <a:pt x="-789" y="53063"/>
                    <a:pt x="161" y="56438"/>
                  </a:cubicBezTo>
                  <a:cubicBezTo>
                    <a:pt x="985" y="59820"/>
                    <a:pt x="2504" y="63100"/>
                    <a:pt x="4784" y="65798"/>
                  </a:cubicBezTo>
                  <a:cubicBezTo>
                    <a:pt x="7000" y="68489"/>
                    <a:pt x="8203" y="69718"/>
                    <a:pt x="11243" y="71598"/>
                  </a:cubicBezTo>
                  <a:cubicBezTo>
                    <a:pt x="13523" y="73004"/>
                    <a:pt x="15993" y="73758"/>
                    <a:pt x="18525" y="74632"/>
                  </a:cubicBezTo>
                  <a:cubicBezTo>
                    <a:pt x="20235" y="75240"/>
                    <a:pt x="23401" y="75442"/>
                    <a:pt x="25047" y="75442"/>
                  </a:cubicBezTo>
                  <a:cubicBezTo>
                    <a:pt x="27138" y="75442"/>
                    <a:pt x="29543" y="75240"/>
                    <a:pt x="31507" y="74688"/>
                  </a:cubicBezTo>
                  <a:cubicBezTo>
                    <a:pt x="35560" y="73479"/>
                    <a:pt x="39105" y="71598"/>
                    <a:pt x="42208" y="68768"/>
                  </a:cubicBezTo>
                  <a:cubicBezTo>
                    <a:pt x="46198" y="65266"/>
                    <a:pt x="48857" y="60694"/>
                    <a:pt x="51010" y="55983"/>
                  </a:cubicBezTo>
                  <a:cubicBezTo>
                    <a:pt x="54303" y="49029"/>
                    <a:pt x="55443" y="41146"/>
                    <a:pt x="55760" y="33540"/>
                  </a:cubicBezTo>
                  <a:cubicBezTo>
                    <a:pt x="56077" y="27088"/>
                    <a:pt x="55063" y="20280"/>
                    <a:pt x="52974" y="14163"/>
                  </a:cubicBezTo>
                  <a:cubicBezTo>
                    <a:pt x="52277" y="12042"/>
                    <a:pt x="51137" y="10022"/>
                    <a:pt x="49934" y="8160"/>
                  </a:cubicBezTo>
                  <a:cubicBezTo>
                    <a:pt x="48224" y="5450"/>
                    <a:pt x="46072" y="4044"/>
                    <a:pt x="43475" y="2283"/>
                  </a:cubicBezTo>
                  <a:cubicBezTo>
                    <a:pt x="40879" y="542"/>
                    <a:pt x="37143" y="-547"/>
                    <a:pt x="3372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5" name="Freeform: Shape 20">
              <a:extLst>
                <a:ext uri="{FF2B5EF4-FFF2-40B4-BE49-F238E27FC236}">
                  <a16:creationId xmlns:a16="http://schemas.microsoft.com/office/drawing/2014/main" id="{18D9145F-427E-47A2-9B33-DFF5DD04DB11}"/>
                </a:ext>
              </a:extLst>
            </p:cNvPr>
            <p:cNvSpPr/>
            <p:nvPr/>
          </p:nvSpPr>
          <p:spPr>
            <a:xfrm>
              <a:off x="8521284" y="3814838"/>
              <a:ext cx="189968" cy="126648"/>
            </a:xfrm>
            <a:custGeom>
              <a:avLst/>
              <a:gdLst>
                <a:gd name="connsiteX0" fmla="*/ 22785 w 189968"/>
                <a:gd name="connsiteY0" fmla="*/ -547 h 126648"/>
                <a:gd name="connsiteX1" fmla="*/ 15439 w 189968"/>
                <a:gd name="connsiteY1" fmla="*/ 479 h 126648"/>
                <a:gd name="connsiteX2" fmla="*/ 8727 w 189968"/>
                <a:gd name="connsiteY2" fmla="*/ 4133 h 126648"/>
                <a:gd name="connsiteX3" fmla="*/ 4420 w 189968"/>
                <a:gd name="connsiteY3" fmla="*/ 9338 h 126648"/>
                <a:gd name="connsiteX4" fmla="*/ 1508 w 189968"/>
                <a:gd name="connsiteY4" fmla="*/ 15816 h 126648"/>
                <a:gd name="connsiteX5" fmla="*/ 51 w 189968"/>
                <a:gd name="connsiteY5" fmla="*/ 23117 h 126648"/>
                <a:gd name="connsiteX6" fmla="*/ -139 w 189968"/>
                <a:gd name="connsiteY6" fmla="*/ 24080 h 126648"/>
                <a:gd name="connsiteX7" fmla="*/ -1152 w 189968"/>
                <a:gd name="connsiteY7" fmla="*/ 36042 h 126648"/>
                <a:gd name="connsiteX8" fmla="*/ 3344 w 189968"/>
                <a:gd name="connsiteY8" fmla="*/ 59719 h 126648"/>
                <a:gd name="connsiteX9" fmla="*/ 7904 w 189968"/>
                <a:gd name="connsiteY9" fmla="*/ 71174 h 126648"/>
                <a:gd name="connsiteX10" fmla="*/ 15059 w 189968"/>
                <a:gd name="connsiteY10" fmla="*/ 83136 h 126648"/>
                <a:gd name="connsiteX11" fmla="*/ 15439 w 189968"/>
                <a:gd name="connsiteY11" fmla="*/ 83757 h 126648"/>
                <a:gd name="connsiteX12" fmla="*/ 14742 w 189968"/>
                <a:gd name="connsiteY12" fmla="*/ 82636 h 126648"/>
                <a:gd name="connsiteX13" fmla="*/ 14742 w 189968"/>
                <a:gd name="connsiteY13" fmla="*/ 82636 h 126648"/>
                <a:gd name="connsiteX14" fmla="*/ 23228 w 189968"/>
                <a:gd name="connsiteY14" fmla="*/ 93794 h 126648"/>
                <a:gd name="connsiteX15" fmla="*/ 34563 w 189968"/>
                <a:gd name="connsiteY15" fmla="*/ 104660 h 126648"/>
                <a:gd name="connsiteX16" fmla="*/ 45328 w 189968"/>
                <a:gd name="connsiteY16" fmla="*/ 112253 h 126648"/>
                <a:gd name="connsiteX17" fmla="*/ 57296 w 189968"/>
                <a:gd name="connsiteY17" fmla="*/ 118135 h 126648"/>
                <a:gd name="connsiteX18" fmla="*/ 84653 w 189968"/>
                <a:gd name="connsiteY18" fmla="*/ 125050 h 126648"/>
                <a:gd name="connsiteX19" fmla="*/ 98964 w 189968"/>
                <a:gd name="connsiteY19" fmla="*/ 126102 h 126648"/>
                <a:gd name="connsiteX20" fmla="*/ 111692 w 189968"/>
                <a:gd name="connsiteY20" fmla="*/ 124962 h 126648"/>
                <a:gd name="connsiteX21" fmla="*/ 121761 w 189968"/>
                <a:gd name="connsiteY21" fmla="*/ 122290 h 126648"/>
                <a:gd name="connsiteX22" fmla="*/ 134489 w 189968"/>
                <a:gd name="connsiteY22" fmla="*/ 117458 h 126648"/>
                <a:gd name="connsiteX23" fmla="*/ 142595 w 189968"/>
                <a:gd name="connsiteY23" fmla="*/ 113741 h 126648"/>
                <a:gd name="connsiteX24" fmla="*/ 145064 w 189968"/>
                <a:gd name="connsiteY24" fmla="*/ 112474 h 126648"/>
                <a:gd name="connsiteX25" fmla="*/ 155386 w 189968"/>
                <a:gd name="connsiteY25" fmla="*/ 106281 h 126648"/>
                <a:gd name="connsiteX26" fmla="*/ 166405 w 189968"/>
                <a:gd name="connsiteY26" fmla="*/ 97815 h 126648"/>
                <a:gd name="connsiteX27" fmla="*/ 170583 w 189968"/>
                <a:gd name="connsiteY27" fmla="*/ 93946 h 126648"/>
                <a:gd name="connsiteX28" fmla="*/ 175143 w 189968"/>
                <a:gd name="connsiteY28" fmla="*/ 88151 h 126648"/>
                <a:gd name="connsiteX29" fmla="*/ 176156 w 189968"/>
                <a:gd name="connsiteY29" fmla="*/ 86885 h 126648"/>
                <a:gd name="connsiteX30" fmla="*/ 179893 w 189968"/>
                <a:gd name="connsiteY30" fmla="*/ 81585 h 126648"/>
                <a:gd name="connsiteX31" fmla="*/ 181602 w 189968"/>
                <a:gd name="connsiteY31" fmla="*/ 79134 h 126648"/>
                <a:gd name="connsiteX32" fmla="*/ 184642 w 189968"/>
                <a:gd name="connsiteY32" fmla="*/ 72966 h 126648"/>
                <a:gd name="connsiteX33" fmla="*/ 185971 w 189968"/>
                <a:gd name="connsiteY33" fmla="*/ 68635 h 126648"/>
                <a:gd name="connsiteX34" fmla="*/ 186414 w 189968"/>
                <a:gd name="connsiteY34" fmla="*/ 67235 h 126648"/>
                <a:gd name="connsiteX35" fmla="*/ 187871 w 189968"/>
                <a:gd name="connsiteY35" fmla="*/ 61435 h 126648"/>
                <a:gd name="connsiteX36" fmla="*/ 188757 w 189968"/>
                <a:gd name="connsiteY36" fmla="*/ 55254 h 126648"/>
                <a:gd name="connsiteX37" fmla="*/ 188505 w 189968"/>
                <a:gd name="connsiteY37" fmla="*/ 49365 h 126648"/>
                <a:gd name="connsiteX38" fmla="*/ 188505 w 189968"/>
                <a:gd name="connsiteY38" fmla="*/ 48992 h 126648"/>
                <a:gd name="connsiteX39" fmla="*/ 185085 w 189968"/>
                <a:gd name="connsiteY39" fmla="*/ 37403 h 126648"/>
                <a:gd name="connsiteX40" fmla="*/ 176156 w 189968"/>
                <a:gd name="connsiteY40" fmla="*/ 27271 h 126648"/>
                <a:gd name="connsiteX41" fmla="*/ 165454 w 189968"/>
                <a:gd name="connsiteY41" fmla="*/ 21541 h 126648"/>
                <a:gd name="connsiteX42" fmla="*/ 158045 w 189968"/>
                <a:gd name="connsiteY42" fmla="*/ 20496 h 126648"/>
                <a:gd name="connsiteX43" fmla="*/ 140188 w 189968"/>
                <a:gd name="connsiteY43" fmla="*/ 25353 h 126648"/>
                <a:gd name="connsiteX44" fmla="*/ 133919 w 189968"/>
                <a:gd name="connsiteY44" fmla="*/ 28912 h 126648"/>
                <a:gd name="connsiteX45" fmla="*/ 132019 w 189968"/>
                <a:gd name="connsiteY45" fmla="*/ 30032 h 126648"/>
                <a:gd name="connsiteX46" fmla="*/ 130373 w 189968"/>
                <a:gd name="connsiteY46" fmla="*/ 30900 h 126648"/>
                <a:gd name="connsiteX47" fmla="*/ 128853 w 189968"/>
                <a:gd name="connsiteY47" fmla="*/ 31451 h 126648"/>
                <a:gd name="connsiteX48" fmla="*/ 113591 w 189968"/>
                <a:gd name="connsiteY48" fmla="*/ 35301 h 126648"/>
                <a:gd name="connsiteX49" fmla="*/ 107070 w 189968"/>
                <a:gd name="connsiteY49" fmla="*/ 35605 h 126648"/>
                <a:gd name="connsiteX50" fmla="*/ 94024 w 189968"/>
                <a:gd name="connsiteY50" fmla="*/ 34642 h 126648"/>
                <a:gd name="connsiteX51" fmla="*/ 87438 w 189968"/>
                <a:gd name="connsiteY51" fmla="*/ 32629 h 126648"/>
                <a:gd name="connsiteX52" fmla="*/ 75914 w 189968"/>
                <a:gd name="connsiteY52" fmla="*/ 25410 h 126648"/>
                <a:gd name="connsiteX53" fmla="*/ 75091 w 189968"/>
                <a:gd name="connsiteY53" fmla="*/ 24891 h 126648"/>
                <a:gd name="connsiteX54" fmla="*/ 67555 w 189968"/>
                <a:gd name="connsiteY54" fmla="*/ 19027 h 126648"/>
                <a:gd name="connsiteX55" fmla="*/ 62299 w 189968"/>
                <a:gd name="connsiteY55" fmla="*/ 14765 h 126648"/>
                <a:gd name="connsiteX56" fmla="*/ 50774 w 189968"/>
                <a:gd name="connsiteY56" fmla="*/ 7350 h 126648"/>
                <a:gd name="connsiteX57" fmla="*/ 41276 w 189968"/>
                <a:gd name="connsiteY57" fmla="*/ 2645 h 126648"/>
                <a:gd name="connsiteX58" fmla="*/ 32726 w 189968"/>
                <a:gd name="connsiteY58" fmla="*/ 346 h 126648"/>
                <a:gd name="connsiteX59" fmla="*/ 32093 w 189968"/>
                <a:gd name="connsiteY59" fmla="*/ 194 h 126648"/>
                <a:gd name="connsiteX60" fmla="*/ 31397 w 189968"/>
                <a:gd name="connsiteY60" fmla="*/ 105 h 126648"/>
                <a:gd name="connsiteX61" fmla="*/ 31397 w 189968"/>
                <a:gd name="connsiteY61" fmla="*/ 105 h 126648"/>
                <a:gd name="connsiteX62" fmla="*/ 32664 w 189968"/>
                <a:gd name="connsiteY62" fmla="*/ 346 h 126648"/>
                <a:gd name="connsiteX63" fmla="*/ 23925 w 189968"/>
                <a:gd name="connsiteY63" fmla="*/ -547 h 126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89968" h="126648">
                  <a:moveTo>
                    <a:pt x="22785" y="-547"/>
                  </a:moveTo>
                  <a:cubicBezTo>
                    <a:pt x="20505" y="-414"/>
                    <a:pt x="17909" y="-243"/>
                    <a:pt x="15439" y="479"/>
                  </a:cubicBezTo>
                  <a:cubicBezTo>
                    <a:pt x="12843" y="1309"/>
                    <a:pt x="11006" y="2334"/>
                    <a:pt x="8727" y="4133"/>
                  </a:cubicBezTo>
                  <a:cubicBezTo>
                    <a:pt x="7144" y="5399"/>
                    <a:pt x="5751" y="7103"/>
                    <a:pt x="4420" y="9338"/>
                  </a:cubicBezTo>
                  <a:cubicBezTo>
                    <a:pt x="3281" y="11440"/>
                    <a:pt x="2141" y="13669"/>
                    <a:pt x="1508" y="15816"/>
                  </a:cubicBezTo>
                  <a:cubicBezTo>
                    <a:pt x="685" y="18197"/>
                    <a:pt x="368" y="20730"/>
                    <a:pt x="51" y="23117"/>
                  </a:cubicBezTo>
                  <a:lnTo>
                    <a:pt x="-139" y="24080"/>
                  </a:lnTo>
                  <a:cubicBezTo>
                    <a:pt x="-708" y="27493"/>
                    <a:pt x="-1279" y="31584"/>
                    <a:pt x="-1152" y="36042"/>
                  </a:cubicBezTo>
                  <a:cubicBezTo>
                    <a:pt x="-835" y="44033"/>
                    <a:pt x="685" y="52190"/>
                    <a:pt x="3344" y="59719"/>
                  </a:cubicBezTo>
                  <a:cubicBezTo>
                    <a:pt x="4864" y="64044"/>
                    <a:pt x="6320" y="67831"/>
                    <a:pt x="7904" y="71174"/>
                  </a:cubicBezTo>
                  <a:cubicBezTo>
                    <a:pt x="9866" y="75480"/>
                    <a:pt x="12463" y="79355"/>
                    <a:pt x="15059" y="83136"/>
                  </a:cubicBezTo>
                  <a:lnTo>
                    <a:pt x="15439" y="83757"/>
                  </a:lnTo>
                  <a:lnTo>
                    <a:pt x="14742" y="82636"/>
                  </a:lnTo>
                  <a:lnTo>
                    <a:pt x="14742" y="82636"/>
                  </a:lnTo>
                  <a:cubicBezTo>
                    <a:pt x="17718" y="87012"/>
                    <a:pt x="20505" y="90659"/>
                    <a:pt x="23228" y="93794"/>
                  </a:cubicBezTo>
                  <a:cubicBezTo>
                    <a:pt x="26268" y="97422"/>
                    <a:pt x="29940" y="101013"/>
                    <a:pt x="34563" y="104660"/>
                  </a:cubicBezTo>
                  <a:cubicBezTo>
                    <a:pt x="37350" y="106959"/>
                    <a:pt x="41149" y="109872"/>
                    <a:pt x="45328" y="112253"/>
                  </a:cubicBezTo>
                  <a:cubicBezTo>
                    <a:pt x="49697" y="114640"/>
                    <a:pt x="53560" y="116565"/>
                    <a:pt x="57296" y="118135"/>
                  </a:cubicBezTo>
                  <a:cubicBezTo>
                    <a:pt x="65022" y="121333"/>
                    <a:pt x="73381" y="123499"/>
                    <a:pt x="84653" y="125050"/>
                  </a:cubicBezTo>
                  <a:cubicBezTo>
                    <a:pt x="89845" y="125791"/>
                    <a:pt x="94531" y="126102"/>
                    <a:pt x="98964" y="126102"/>
                  </a:cubicBezTo>
                  <a:cubicBezTo>
                    <a:pt x="103396" y="126102"/>
                    <a:pt x="107639" y="125728"/>
                    <a:pt x="111692" y="124962"/>
                  </a:cubicBezTo>
                  <a:cubicBezTo>
                    <a:pt x="114732" y="124373"/>
                    <a:pt x="118088" y="123562"/>
                    <a:pt x="121761" y="122290"/>
                  </a:cubicBezTo>
                  <a:cubicBezTo>
                    <a:pt x="126067" y="120871"/>
                    <a:pt x="130309" y="119231"/>
                    <a:pt x="134489" y="117458"/>
                  </a:cubicBezTo>
                  <a:cubicBezTo>
                    <a:pt x="137275" y="116343"/>
                    <a:pt x="139871" y="115014"/>
                    <a:pt x="142595" y="113741"/>
                  </a:cubicBezTo>
                  <a:lnTo>
                    <a:pt x="145064" y="112474"/>
                  </a:lnTo>
                  <a:cubicBezTo>
                    <a:pt x="148673" y="110746"/>
                    <a:pt x="152220" y="108687"/>
                    <a:pt x="155386" y="106281"/>
                  </a:cubicBezTo>
                  <a:cubicBezTo>
                    <a:pt x="159059" y="103678"/>
                    <a:pt x="162858" y="100854"/>
                    <a:pt x="166405" y="97815"/>
                  </a:cubicBezTo>
                  <a:cubicBezTo>
                    <a:pt x="167988" y="96460"/>
                    <a:pt x="169317" y="95193"/>
                    <a:pt x="170583" y="93946"/>
                  </a:cubicBezTo>
                  <a:cubicBezTo>
                    <a:pt x="172166" y="92173"/>
                    <a:pt x="173750" y="90070"/>
                    <a:pt x="175143" y="88151"/>
                  </a:cubicBezTo>
                  <a:lnTo>
                    <a:pt x="176156" y="86885"/>
                  </a:lnTo>
                  <a:cubicBezTo>
                    <a:pt x="177423" y="85087"/>
                    <a:pt x="178752" y="83313"/>
                    <a:pt x="179893" y="81585"/>
                  </a:cubicBezTo>
                  <a:cubicBezTo>
                    <a:pt x="180526" y="80774"/>
                    <a:pt x="181032" y="79945"/>
                    <a:pt x="181602" y="79134"/>
                  </a:cubicBezTo>
                  <a:cubicBezTo>
                    <a:pt x="182995" y="76994"/>
                    <a:pt x="183945" y="74828"/>
                    <a:pt x="184642" y="72966"/>
                  </a:cubicBezTo>
                  <a:cubicBezTo>
                    <a:pt x="185085" y="71548"/>
                    <a:pt x="185528" y="70060"/>
                    <a:pt x="185971" y="68635"/>
                  </a:cubicBezTo>
                  <a:lnTo>
                    <a:pt x="186414" y="67235"/>
                  </a:lnTo>
                  <a:cubicBezTo>
                    <a:pt x="186922" y="65526"/>
                    <a:pt x="187428" y="63493"/>
                    <a:pt x="187871" y="61435"/>
                  </a:cubicBezTo>
                  <a:cubicBezTo>
                    <a:pt x="188251" y="59345"/>
                    <a:pt x="188631" y="57350"/>
                    <a:pt x="188757" y="55254"/>
                  </a:cubicBezTo>
                  <a:cubicBezTo>
                    <a:pt x="188884" y="53323"/>
                    <a:pt x="188694" y="51309"/>
                    <a:pt x="188505" y="49365"/>
                  </a:cubicBezTo>
                  <a:lnTo>
                    <a:pt x="188505" y="48992"/>
                  </a:lnTo>
                  <a:cubicBezTo>
                    <a:pt x="187934" y="44622"/>
                    <a:pt x="186922" y="40810"/>
                    <a:pt x="185085" y="37403"/>
                  </a:cubicBezTo>
                  <a:cubicBezTo>
                    <a:pt x="183059" y="33376"/>
                    <a:pt x="179386" y="30121"/>
                    <a:pt x="176156" y="27271"/>
                  </a:cubicBezTo>
                  <a:cubicBezTo>
                    <a:pt x="173116" y="24675"/>
                    <a:pt x="169381" y="22718"/>
                    <a:pt x="165454" y="21541"/>
                  </a:cubicBezTo>
                  <a:cubicBezTo>
                    <a:pt x="163112" y="20888"/>
                    <a:pt x="160515" y="20496"/>
                    <a:pt x="158045" y="20496"/>
                  </a:cubicBezTo>
                  <a:cubicBezTo>
                    <a:pt x="152346" y="20496"/>
                    <a:pt x="146204" y="22129"/>
                    <a:pt x="140188" y="25353"/>
                  </a:cubicBezTo>
                  <a:cubicBezTo>
                    <a:pt x="138098" y="26442"/>
                    <a:pt x="135945" y="27715"/>
                    <a:pt x="133919" y="28912"/>
                  </a:cubicBezTo>
                  <a:lnTo>
                    <a:pt x="132019" y="30032"/>
                  </a:lnTo>
                  <a:cubicBezTo>
                    <a:pt x="131513" y="30311"/>
                    <a:pt x="131006" y="30621"/>
                    <a:pt x="130373" y="30900"/>
                  </a:cubicBezTo>
                  <a:cubicBezTo>
                    <a:pt x="129866" y="31083"/>
                    <a:pt x="129296" y="31274"/>
                    <a:pt x="128853" y="31451"/>
                  </a:cubicBezTo>
                  <a:cubicBezTo>
                    <a:pt x="124484" y="32939"/>
                    <a:pt x="119101" y="34497"/>
                    <a:pt x="113591" y="35301"/>
                  </a:cubicBezTo>
                  <a:cubicBezTo>
                    <a:pt x="111375" y="35548"/>
                    <a:pt x="109159" y="35605"/>
                    <a:pt x="107070" y="35605"/>
                  </a:cubicBezTo>
                  <a:cubicBezTo>
                    <a:pt x="102763" y="35605"/>
                    <a:pt x="98331" y="35238"/>
                    <a:pt x="94024" y="34642"/>
                  </a:cubicBezTo>
                  <a:cubicBezTo>
                    <a:pt x="91618" y="34123"/>
                    <a:pt x="89529" y="33445"/>
                    <a:pt x="87438" y="32629"/>
                  </a:cubicBezTo>
                  <a:cubicBezTo>
                    <a:pt x="83512" y="30469"/>
                    <a:pt x="79650" y="27886"/>
                    <a:pt x="75914" y="25410"/>
                  </a:cubicBezTo>
                  <a:lnTo>
                    <a:pt x="75091" y="24891"/>
                  </a:lnTo>
                  <a:cubicBezTo>
                    <a:pt x="72431" y="23181"/>
                    <a:pt x="69961" y="21085"/>
                    <a:pt x="67555" y="19027"/>
                  </a:cubicBezTo>
                  <a:cubicBezTo>
                    <a:pt x="65782" y="17602"/>
                    <a:pt x="64072" y="16120"/>
                    <a:pt x="62299" y="14765"/>
                  </a:cubicBezTo>
                  <a:cubicBezTo>
                    <a:pt x="58309" y="11814"/>
                    <a:pt x="54510" y="9338"/>
                    <a:pt x="50774" y="7350"/>
                  </a:cubicBezTo>
                  <a:cubicBezTo>
                    <a:pt x="48114" y="5836"/>
                    <a:pt x="44821" y="4133"/>
                    <a:pt x="41276" y="2645"/>
                  </a:cubicBezTo>
                  <a:cubicBezTo>
                    <a:pt x="38489" y="1442"/>
                    <a:pt x="35513" y="853"/>
                    <a:pt x="32726" y="346"/>
                  </a:cubicBezTo>
                  <a:lnTo>
                    <a:pt x="32093" y="194"/>
                  </a:lnTo>
                  <a:lnTo>
                    <a:pt x="31397" y="105"/>
                  </a:lnTo>
                  <a:lnTo>
                    <a:pt x="31397" y="105"/>
                  </a:lnTo>
                  <a:lnTo>
                    <a:pt x="32664" y="346"/>
                  </a:lnTo>
                  <a:cubicBezTo>
                    <a:pt x="30130" y="-110"/>
                    <a:pt x="27154" y="-547"/>
                    <a:pt x="23925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6" name="Freeform: Shape 21">
              <a:extLst>
                <a:ext uri="{FF2B5EF4-FFF2-40B4-BE49-F238E27FC236}">
                  <a16:creationId xmlns:a16="http://schemas.microsoft.com/office/drawing/2014/main" id="{D01A5F73-2C20-4D61-A5CD-BF55A6930892}"/>
                </a:ext>
              </a:extLst>
            </p:cNvPr>
            <p:cNvSpPr/>
            <p:nvPr/>
          </p:nvSpPr>
          <p:spPr>
            <a:xfrm>
              <a:off x="8546631" y="3878188"/>
              <a:ext cx="101331" cy="56991"/>
            </a:xfrm>
            <a:custGeom>
              <a:avLst/>
              <a:gdLst>
                <a:gd name="connsiteX0" fmla="*/ 17258 w 101331"/>
                <a:gd name="connsiteY0" fmla="*/ -547 h 56991"/>
                <a:gd name="connsiteX1" fmla="*/ 8202 w 101331"/>
                <a:gd name="connsiteY1" fmla="*/ 1752 h 56991"/>
                <a:gd name="connsiteX2" fmla="*/ 1363 w 101331"/>
                <a:gd name="connsiteY2" fmla="*/ 8394 h 56991"/>
                <a:gd name="connsiteX3" fmla="*/ -537 w 101331"/>
                <a:gd name="connsiteY3" fmla="*/ 12808 h 56991"/>
                <a:gd name="connsiteX4" fmla="*/ -1170 w 101331"/>
                <a:gd name="connsiteY4" fmla="*/ 16911 h 56991"/>
                <a:gd name="connsiteX5" fmla="*/ -726 w 101331"/>
                <a:gd name="connsiteY5" fmla="*/ 21249 h 56991"/>
                <a:gd name="connsiteX6" fmla="*/ 1110 w 101331"/>
                <a:gd name="connsiteY6" fmla="*/ 26366 h 56991"/>
                <a:gd name="connsiteX7" fmla="*/ 1996 w 101331"/>
                <a:gd name="connsiteY7" fmla="*/ 28316 h 56991"/>
                <a:gd name="connsiteX8" fmla="*/ 5543 w 101331"/>
                <a:gd name="connsiteY8" fmla="*/ 33268 h 56991"/>
                <a:gd name="connsiteX9" fmla="*/ 10419 w 101331"/>
                <a:gd name="connsiteY9" fmla="*/ 38303 h 56991"/>
                <a:gd name="connsiteX10" fmla="*/ 39041 w 101331"/>
                <a:gd name="connsiteY10" fmla="*/ 53753 h 56991"/>
                <a:gd name="connsiteX11" fmla="*/ 58735 w 101331"/>
                <a:gd name="connsiteY11" fmla="*/ 56445 h 56991"/>
                <a:gd name="connsiteX12" fmla="*/ 72730 w 101331"/>
                <a:gd name="connsiteY12" fmla="*/ 54589 h 56991"/>
                <a:gd name="connsiteX13" fmla="*/ 83558 w 101331"/>
                <a:gd name="connsiteY13" fmla="*/ 50385 h 56991"/>
                <a:gd name="connsiteX14" fmla="*/ 93183 w 101331"/>
                <a:gd name="connsiteY14" fmla="*/ 43970 h 56991"/>
                <a:gd name="connsiteX15" fmla="*/ 98946 w 101331"/>
                <a:gd name="connsiteY15" fmla="*/ 35649 h 56991"/>
                <a:gd name="connsiteX16" fmla="*/ 100149 w 101331"/>
                <a:gd name="connsiteY16" fmla="*/ 30127 h 56991"/>
                <a:gd name="connsiteX17" fmla="*/ 98250 w 101331"/>
                <a:gd name="connsiteY17" fmla="*/ 22585 h 56991"/>
                <a:gd name="connsiteX18" fmla="*/ 92804 w 101331"/>
                <a:gd name="connsiteY18" fmla="*/ 16911 h 56991"/>
                <a:gd name="connsiteX19" fmla="*/ 87168 w 101331"/>
                <a:gd name="connsiteY19" fmla="*/ 14264 h 56991"/>
                <a:gd name="connsiteX20" fmla="*/ 83875 w 101331"/>
                <a:gd name="connsiteY20" fmla="*/ 13422 h 56991"/>
                <a:gd name="connsiteX21" fmla="*/ 78999 w 101331"/>
                <a:gd name="connsiteY21" fmla="*/ 12726 h 56991"/>
                <a:gd name="connsiteX22" fmla="*/ 77733 w 101331"/>
                <a:gd name="connsiteY22" fmla="*/ 12681 h 56991"/>
                <a:gd name="connsiteX23" fmla="*/ 61394 w 101331"/>
                <a:gd name="connsiteY23" fmla="*/ 15810 h 56991"/>
                <a:gd name="connsiteX24" fmla="*/ 49616 w 101331"/>
                <a:gd name="connsiteY24" fmla="*/ 18393 h 56991"/>
                <a:gd name="connsiteX25" fmla="*/ 47970 w 101331"/>
                <a:gd name="connsiteY25" fmla="*/ 16215 h 56991"/>
                <a:gd name="connsiteX26" fmla="*/ 44930 w 101331"/>
                <a:gd name="connsiteY26" fmla="*/ 12168 h 56991"/>
                <a:gd name="connsiteX27" fmla="*/ 39358 w 101331"/>
                <a:gd name="connsiteY27" fmla="*/ 7546 h 56991"/>
                <a:gd name="connsiteX28" fmla="*/ 24856 w 101331"/>
                <a:gd name="connsiteY28" fmla="*/ 561 h 56991"/>
                <a:gd name="connsiteX29" fmla="*/ 17258 w 101331"/>
                <a:gd name="connsiteY29" fmla="*/ -547 h 5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1331" h="56991">
                  <a:moveTo>
                    <a:pt x="17258" y="-547"/>
                  </a:moveTo>
                  <a:cubicBezTo>
                    <a:pt x="14091" y="-547"/>
                    <a:pt x="10989" y="131"/>
                    <a:pt x="8202" y="1752"/>
                  </a:cubicBezTo>
                  <a:cubicBezTo>
                    <a:pt x="5353" y="3354"/>
                    <a:pt x="2819" y="5595"/>
                    <a:pt x="1363" y="8394"/>
                  </a:cubicBezTo>
                  <a:cubicBezTo>
                    <a:pt x="540" y="9933"/>
                    <a:pt x="-157" y="11187"/>
                    <a:pt x="-537" y="12808"/>
                  </a:cubicBezTo>
                  <a:cubicBezTo>
                    <a:pt x="-980" y="14119"/>
                    <a:pt x="-1170" y="15518"/>
                    <a:pt x="-1170" y="16911"/>
                  </a:cubicBezTo>
                  <a:cubicBezTo>
                    <a:pt x="-1043" y="18393"/>
                    <a:pt x="-853" y="19767"/>
                    <a:pt x="-726" y="21249"/>
                  </a:cubicBezTo>
                  <a:cubicBezTo>
                    <a:pt x="-600" y="22934"/>
                    <a:pt x="476" y="24972"/>
                    <a:pt x="1110" y="26366"/>
                  </a:cubicBezTo>
                  <a:cubicBezTo>
                    <a:pt x="1363" y="27062"/>
                    <a:pt x="1680" y="27620"/>
                    <a:pt x="1996" y="28316"/>
                  </a:cubicBezTo>
                  <a:cubicBezTo>
                    <a:pt x="2946" y="30064"/>
                    <a:pt x="4339" y="31666"/>
                    <a:pt x="5543" y="33268"/>
                  </a:cubicBezTo>
                  <a:cubicBezTo>
                    <a:pt x="6999" y="35155"/>
                    <a:pt x="8519" y="36782"/>
                    <a:pt x="10419" y="38303"/>
                  </a:cubicBezTo>
                  <a:cubicBezTo>
                    <a:pt x="18587" y="45167"/>
                    <a:pt x="28276" y="51024"/>
                    <a:pt x="39041" y="53753"/>
                  </a:cubicBezTo>
                  <a:cubicBezTo>
                    <a:pt x="45437" y="55356"/>
                    <a:pt x="52086" y="56445"/>
                    <a:pt x="58735" y="56445"/>
                  </a:cubicBezTo>
                  <a:cubicBezTo>
                    <a:pt x="63485" y="56445"/>
                    <a:pt x="68171" y="55888"/>
                    <a:pt x="72730" y="54589"/>
                  </a:cubicBezTo>
                  <a:cubicBezTo>
                    <a:pt x="76466" y="53545"/>
                    <a:pt x="80139" y="52069"/>
                    <a:pt x="83558" y="50385"/>
                  </a:cubicBezTo>
                  <a:cubicBezTo>
                    <a:pt x="87041" y="48726"/>
                    <a:pt x="90334" y="46541"/>
                    <a:pt x="93183" y="43970"/>
                  </a:cubicBezTo>
                  <a:cubicBezTo>
                    <a:pt x="95717" y="41589"/>
                    <a:pt x="97679" y="38878"/>
                    <a:pt x="98946" y="35649"/>
                  </a:cubicBezTo>
                  <a:cubicBezTo>
                    <a:pt x="99706" y="33901"/>
                    <a:pt x="100086" y="32014"/>
                    <a:pt x="100149" y="30127"/>
                  </a:cubicBezTo>
                  <a:cubicBezTo>
                    <a:pt x="100276" y="28088"/>
                    <a:pt x="99452" y="24333"/>
                    <a:pt x="98250" y="22585"/>
                  </a:cubicBezTo>
                  <a:cubicBezTo>
                    <a:pt x="96730" y="20261"/>
                    <a:pt x="95273" y="18456"/>
                    <a:pt x="92804" y="16911"/>
                  </a:cubicBezTo>
                  <a:cubicBezTo>
                    <a:pt x="91094" y="15810"/>
                    <a:pt x="89067" y="15024"/>
                    <a:pt x="87168" y="14264"/>
                  </a:cubicBezTo>
                  <a:cubicBezTo>
                    <a:pt x="86091" y="13834"/>
                    <a:pt x="85014" y="13650"/>
                    <a:pt x="83875" y="13422"/>
                  </a:cubicBezTo>
                  <a:cubicBezTo>
                    <a:pt x="82292" y="13137"/>
                    <a:pt x="80645" y="12865"/>
                    <a:pt x="78999" y="12726"/>
                  </a:cubicBezTo>
                  <a:cubicBezTo>
                    <a:pt x="78556" y="12700"/>
                    <a:pt x="78176" y="12681"/>
                    <a:pt x="77733" y="12681"/>
                  </a:cubicBezTo>
                  <a:cubicBezTo>
                    <a:pt x="72097" y="12681"/>
                    <a:pt x="66651" y="14372"/>
                    <a:pt x="61394" y="15810"/>
                  </a:cubicBezTo>
                  <a:cubicBezTo>
                    <a:pt x="57532" y="16854"/>
                    <a:pt x="53542" y="17760"/>
                    <a:pt x="49616" y="18393"/>
                  </a:cubicBezTo>
                  <a:cubicBezTo>
                    <a:pt x="49110" y="17678"/>
                    <a:pt x="48603" y="16911"/>
                    <a:pt x="47970" y="16215"/>
                  </a:cubicBezTo>
                  <a:cubicBezTo>
                    <a:pt x="47020" y="14822"/>
                    <a:pt x="46007" y="13486"/>
                    <a:pt x="44930" y="12168"/>
                  </a:cubicBezTo>
                  <a:cubicBezTo>
                    <a:pt x="43474" y="10357"/>
                    <a:pt x="41321" y="8882"/>
                    <a:pt x="39358" y="7546"/>
                  </a:cubicBezTo>
                  <a:cubicBezTo>
                    <a:pt x="34862" y="4690"/>
                    <a:pt x="30049" y="2036"/>
                    <a:pt x="24856" y="561"/>
                  </a:cubicBezTo>
                  <a:cubicBezTo>
                    <a:pt x="22387" y="-135"/>
                    <a:pt x="19854" y="-547"/>
                    <a:pt x="17258" y="-547"/>
                  </a:cubicBezTo>
                  <a:close/>
                </a:path>
              </a:pathLst>
            </a:custGeom>
            <a:solidFill>
              <a:srgbClr val="FB67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7" name="Freeform: Shape 22">
              <a:extLst>
                <a:ext uri="{FF2B5EF4-FFF2-40B4-BE49-F238E27FC236}">
                  <a16:creationId xmlns:a16="http://schemas.microsoft.com/office/drawing/2014/main" id="{6B87388A-5AAE-42E0-B504-15A85670CB57}"/>
                </a:ext>
              </a:extLst>
            </p:cNvPr>
            <p:cNvSpPr/>
            <p:nvPr/>
          </p:nvSpPr>
          <p:spPr>
            <a:xfrm>
              <a:off x="7812073" y="3067624"/>
              <a:ext cx="1640088" cy="1361472"/>
            </a:xfrm>
            <a:custGeom>
              <a:avLst/>
              <a:gdLst>
                <a:gd name="connsiteX0" fmla="*/ 1044374 w 1640088"/>
                <a:gd name="connsiteY0" fmla="*/ 169707 h 1361472"/>
                <a:gd name="connsiteX1" fmla="*/ 1044374 w 1640088"/>
                <a:gd name="connsiteY1" fmla="*/ 169707 h 1361472"/>
                <a:gd name="connsiteX2" fmla="*/ 1042031 w 1640088"/>
                <a:gd name="connsiteY2" fmla="*/ 177097 h 1361472"/>
                <a:gd name="connsiteX3" fmla="*/ 1032912 w 1640088"/>
                <a:gd name="connsiteY3" fmla="*/ 194232 h 1361472"/>
                <a:gd name="connsiteX4" fmla="*/ 1025693 w 1640088"/>
                <a:gd name="connsiteY4" fmla="*/ 202623 h 1361472"/>
                <a:gd name="connsiteX5" fmla="*/ 1024174 w 1640088"/>
                <a:gd name="connsiteY5" fmla="*/ 203661 h 1361472"/>
                <a:gd name="connsiteX6" fmla="*/ 1025440 w 1640088"/>
                <a:gd name="connsiteY6" fmla="*/ 199659 h 1361472"/>
                <a:gd name="connsiteX7" fmla="*/ 1031836 w 1640088"/>
                <a:gd name="connsiteY7" fmla="*/ 187248 h 1361472"/>
                <a:gd name="connsiteX8" fmla="*/ 1039688 w 1640088"/>
                <a:gd name="connsiteY8" fmla="*/ 175691 h 1361472"/>
                <a:gd name="connsiteX9" fmla="*/ 1044374 w 1640088"/>
                <a:gd name="connsiteY9" fmla="*/ 169707 h 1361472"/>
                <a:gd name="connsiteX10" fmla="*/ 1024047 w 1640088"/>
                <a:gd name="connsiteY10" fmla="*/ 204244 h 1361472"/>
                <a:gd name="connsiteX11" fmla="*/ 1024743 w 1640088"/>
                <a:gd name="connsiteY11" fmla="*/ 204301 h 1361472"/>
                <a:gd name="connsiteX12" fmla="*/ 1024047 w 1640088"/>
                <a:gd name="connsiteY12" fmla="*/ 204244 h 1361472"/>
                <a:gd name="connsiteX13" fmla="*/ 741874 w 1640088"/>
                <a:gd name="connsiteY13" fmla="*/ 240446 h 1361472"/>
                <a:gd name="connsiteX14" fmla="*/ 741051 w 1640088"/>
                <a:gd name="connsiteY14" fmla="*/ 240820 h 1361472"/>
                <a:gd name="connsiteX15" fmla="*/ 741051 w 1640088"/>
                <a:gd name="connsiteY15" fmla="*/ 240820 h 1361472"/>
                <a:gd name="connsiteX16" fmla="*/ 741874 w 1640088"/>
                <a:gd name="connsiteY16" fmla="*/ 240446 h 1361472"/>
                <a:gd name="connsiteX17" fmla="*/ 737821 w 1640088"/>
                <a:gd name="connsiteY17" fmla="*/ 239762 h 1361472"/>
                <a:gd name="connsiteX18" fmla="*/ 738581 w 1640088"/>
                <a:gd name="connsiteY18" fmla="*/ 241358 h 1361472"/>
                <a:gd name="connsiteX19" fmla="*/ 737821 w 1640088"/>
                <a:gd name="connsiteY19" fmla="*/ 239762 h 1361472"/>
                <a:gd name="connsiteX20" fmla="*/ 755425 w 1640088"/>
                <a:gd name="connsiteY20" fmla="*/ 180276 h 1361472"/>
                <a:gd name="connsiteX21" fmla="*/ 755299 w 1640088"/>
                <a:gd name="connsiteY21" fmla="*/ 182948 h 1361472"/>
                <a:gd name="connsiteX22" fmla="*/ 754286 w 1640088"/>
                <a:gd name="connsiteY22" fmla="*/ 198583 h 1361472"/>
                <a:gd name="connsiteX23" fmla="*/ 752829 w 1640088"/>
                <a:gd name="connsiteY23" fmla="*/ 208315 h 1361472"/>
                <a:gd name="connsiteX24" fmla="*/ 751499 w 1640088"/>
                <a:gd name="connsiteY24" fmla="*/ 216086 h 1361472"/>
                <a:gd name="connsiteX25" fmla="*/ 747636 w 1640088"/>
                <a:gd name="connsiteY25" fmla="*/ 229675 h 1361472"/>
                <a:gd name="connsiteX26" fmla="*/ 742887 w 1640088"/>
                <a:gd name="connsiteY26" fmla="*/ 238832 h 1361472"/>
                <a:gd name="connsiteX27" fmla="*/ 741304 w 1640088"/>
                <a:gd name="connsiteY27" fmla="*/ 240446 h 1361472"/>
                <a:gd name="connsiteX28" fmla="*/ 739911 w 1640088"/>
                <a:gd name="connsiteY28" fmla="*/ 241358 h 1361472"/>
                <a:gd name="connsiteX29" fmla="*/ 738897 w 1640088"/>
                <a:gd name="connsiteY29" fmla="*/ 241706 h 1361472"/>
                <a:gd name="connsiteX30" fmla="*/ 738581 w 1640088"/>
                <a:gd name="connsiteY30" fmla="*/ 240795 h 1361472"/>
                <a:gd name="connsiteX31" fmla="*/ 738454 w 1640088"/>
                <a:gd name="connsiteY31" fmla="*/ 231936 h 1361472"/>
                <a:gd name="connsiteX32" fmla="*/ 741684 w 1640088"/>
                <a:gd name="connsiteY32" fmla="*/ 215155 h 1361472"/>
                <a:gd name="connsiteX33" fmla="*/ 747826 w 1640088"/>
                <a:gd name="connsiteY33" fmla="*/ 195556 h 1361472"/>
                <a:gd name="connsiteX34" fmla="*/ 752449 w 1640088"/>
                <a:gd name="connsiteY34" fmla="*/ 185405 h 1361472"/>
                <a:gd name="connsiteX35" fmla="*/ 755425 w 1640088"/>
                <a:gd name="connsiteY35" fmla="*/ 180276 h 1361472"/>
                <a:gd name="connsiteX36" fmla="*/ 737441 w 1640088"/>
                <a:gd name="connsiteY36" fmla="*/ 241029 h 1361472"/>
                <a:gd name="connsiteX37" fmla="*/ 738581 w 1640088"/>
                <a:gd name="connsiteY37" fmla="*/ 241795 h 1361472"/>
                <a:gd name="connsiteX38" fmla="*/ 738518 w 1640088"/>
                <a:gd name="connsiteY38" fmla="*/ 241878 h 1361472"/>
                <a:gd name="connsiteX39" fmla="*/ 737441 w 1640088"/>
                <a:gd name="connsiteY39" fmla="*/ 241029 h 1361472"/>
                <a:gd name="connsiteX40" fmla="*/ 1252964 w 1640088"/>
                <a:gd name="connsiteY40" fmla="*/ 397092 h 1361472"/>
                <a:gd name="connsiteX41" fmla="*/ 1250938 w 1640088"/>
                <a:gd name="connsiteY41" fmla="*/ 398067 h 1361472"/>
                <a:gd name="connsiteX42" fmla="*/ 1250938 w 1640088"/>
                <a:gd name="connsiteY42" fmla="*/ 398067 h 1361472"/>
                <a:gd name="connsiteX43" fmla="*/ 1252964 w 1640088"/>
                <a:gd name="connsiteY43" fmla="*/ 397092 h 1361472"/>
                <a:gd name="connsiteX44" fmla="*/ 1263160 w 1640088"/>
                <a:gd name="connsiteY44" fmla="*/ 387872 h 1361472"/>
                <a:gd name="connsiteX45" fmla="*/ 1263160 w 1640088"/>
                <a:gd name="connsiteY45" fmla="*/ 387872 h 1361472"/>
                <a:gd name="connsiteX46" fmla="*/ 1257207 w 1640088"/>
                <a:gd name="connsiteY46" fmla="*/ 393925 h 1361472"/>
                <a:gd name="connsiteX47" fmla="*/ 1250812 w 1640088"/>
                <a:gd name="connsiteY47" fmla="*/ 398111 h 1361472"/>
                <a:gd name="connsiteX48" fmla="*/ 1250812 w 1640088"/>
                <a:gd name="connsiteY48" fmla="*/ 398111 h 1361472"/>
                <a:gd name="connsiteX49" fmla="*/ 1249862 w 1640088"/>
                <a:gd name="connsiteY49" fmla="*/ 398504 h 1361472"/>
                <a:gd name="connsiteX50" fmla="*/ 1250558 w 1640088"/>
                <a:gd name="connsiteY50" fmla="*/ 397300 h 1361472"/>
                <a:gd name="connsiteX51" fmla="*/ 1252901 w 1640088"/>
                <a:gd name="connsiteY51" fmla="*/ 394685 h 1361472"/>
                <a:gd name="connsiteX52" fmla="*/ 1263160 w 1640088"/>
                <a:gd name="connsiteY52" fmla="*/ 387872 h 1361472"/>
                <a:gd name="connsiteX53" fmla="*/ 1250938 w 1640088"/>
                <a:gd name="connsiteY53" fmla="*/ 398434 h 1361472"/>
                <a:gd name="connsiteX54" fmla="*/ 1249862 w 1640088"/>
                <a:gd name="connsiteY54" fmla="*/ 398649 h 1361472"/>
                <a:gd name="connsiteX55" fmla="*/ 1250938 w 1640088"/>
                <a:gd name="connsiteY55" fmla="*/ 398434 h 1361472"/>
                <a:gd name="connsiteX56" fmla="*/ 1249545 w 1640088"/>
                <a:gd name="connsiteY56" fmla="*/ 398935 h 1361472"/>
                <a:gd name="connsiteX57" fmla="*/ 1249925 w 1640088"/>
                <a:gd name="connsiteY57" fmla="*/ 398998 h 1361472"/>
                <a:gd name="connsiteX58" fmla="*/ 1249481 w 1640088"/>
                <a:gd name="connsiteY58" fmla="*/ 398935 h 1361472"/>
                <a:gd name="connsiteX59" fmla="*/ 430572 w 1640088"/>
                <a:gd name="connsiteY59" fmla="*/ 445566 h 1361472"/>
                <a:gd name="connsiteX60" fmla="*/ 430572 w 1640088"/>
                <a:gd name="connsiteY60" fmla="*/ 445566 h 1361472"/>
                <a:gd name="connsiteX61" fmla="*/ 430065 w 1640088"/>
                <a:gd name="connsiteY61" fmla="*/ 446294 h 1361472"/>
                <a:gd name="connsiteX62" fmla="*/ 430572 w 1640088"/>
                <a:gd name="connsiteY62" fmla="*/ 445566 h 1361472"/>
                <a:gd name="connsiteX63" fmla="*/ 752956 w 1640088"/>
                <a:gd name="connsiteY63" fmla="*/ 511867 h 1361472"/>
                <a:gd name="connsiteX64" fmla="*/ 753526 w 1640088"/>
                <a:gd name="connsiteY64" fmla="*/ 512304 h 1361472"/>
                <a:gd name="connsiteX65" fmla="*/ 752956 w 1640088"/>
                <a:gd name="connsiteY65" fmla="*/ 511867 h 1361472"/>
                <a:gd name="connsiteX66" fmla="*/ 751689 w 1640088"/>
                <a:gd name="connsiteY66" fmla="*/ 522309 h 1361472"/>
                <a:gd name="connsiteX67" fmla="*/ 751689 w 1640088"/>
                <a:gd name="connsiteY67" fmla="*/ 522309 h 1361472"/>
                <a:gd name="connsiteX68" fmla="*/ 749663 w 1640088"/>
                <a:gd name="connsiteY68" fmla="*/ 529376 h 1361472"/>
                <a:gd name="connsiteX69" fmla="*/ 751309 w 1640088"/>
                <a:gd name="connsiteY69" fmla="*/ 523227 h 1361472"/>
                <a:gd name="connsiteX70" fmla="*/ 751689 w 1640088"/>
                <a:gd name="connsiteY70" fmla="*/ 522309 h 1361472"/>
                <a:gd name="connsiteX71" fmla="*/ 900311 w 1640088"/>
                <a:gd name="connsiteY71" fmla="*/ 541617 h 1361472"/>
                <a:gd name="connsiteX72" fmla="*/ 900311 w 1640088"/>
                <a:gd name="connsiteY72" fmla="*/ 541617 h 1361472"/>
                <a:gd name="connsiteX73" fmla="*/ 896322 w 1640088"/>
                <a:gd name="connsiteY73" fmla="*/ 555225 h 1361472"/>
                <a:gd name="connsiteX74" fmla="*/ 895815 w 1640088"/>
                <a:gd name="connsiteY74" fmla="*/ 556264 h 1361472"/>
                <a:gd name="connsiteX75" fmla="*/ 898602 w 1640088"/>
                <a:gd name="connsiteY75" fmla="*/ 545144 h 1361472"/>
                <a:gd name="connsiteX76" fmla="*/ 900311 w 1640088"/>
                <a:gd name="connsiteY76" fmla="*/ 541617 h 1361472"/>
                <a:gd name="connsiteX77" fmla="*/ 1023224 w 1640088"/>
                <a:gd name="connsiteY77" fmla="*/ 600534 h 1361472"/>
                <a:gd name="connsiteX78" fmla="*/ 1023477 w 1640088"/>
                <a:gd name="connsiteY78" fmla="*/ 600591 h 1361472"/>
                <a:gd name="connsiteX79" fmla="*/ 1023224 w 1640088"/>
                <a:gd name="connsiteY79" fmla="*/ 600534 h 1361472"/>
                <a:gd name="connsiteX80" fmla="*/ 1024110 w 1640088"/>
                <a:gd name="connsiteY80" fmla="*/ 600591 h 1361472"/>
                <a:gd name="connsiteX81" fmla="*/ 1024174 w 1640088"/>
                <a:gd name="connsiteY81" fmla="*/ 600654 h 1361472"/>
                <a:gd name="connsiteX82" fmla="*/ 1024110 w 1640088"/>
                <a:gd name="connsiteY82" fmla="*/ 600654 h 1361472"/>
                <a:gd name="connsiteX83" fmla="*/ 1024110 w 1640088"/>
                <a:gd name="connsiteY83" fmla="*/ 600591 h 1361472"/>
                <a:gd name="connsiteX84" fmla="*/ 1026136 w 1640088"/>
                <a:gd name="connsiteY84" fmla="*/ 600306 h 1361472"/>
                <a:gd name="connsiteX85" fmla="*/ 1025187 w 1640088"/>
                <a:gd name="connsiteY85" fmla="*/ 600736 h 1361472"/>
                <a:gd name="connsiteX86" fmla="*/ 1025187 w 1640088"/>
                <a:gd name="connsiteY86" fmla="*/ 600654 h 1361472"/>
                <a:gd name="connsiteX87" fmla="*/ 1026136 w 1640088"/>
                <a:gd name="connsiteY87" fmla="*/ 600306 h 1361472"/>
                <a:gd name="connsiteX88" fmla="*/ 1023541 w 1640088"/>
                <a:gd name="connsiteY88" fmla="*/ 601091 h 1361472"/>
                <a:gd name="connsiteX89" fmla="*/ 1023541 w 1640088"/>
                <a:gd name="connsiteY89" fmla="*/ 601091 h 1361472"/>
                <a:gd name="connsiteX90" fmla="*/ 1023350 w 1640088"/>
                <a:gd name="connsiteY90" fmla="*/ 601148 h 1361472"/>
                <a:gd name="connsiteX91" fmla="*/ 1023541 w 1640088"/>
                <a:gd name="connsiteY91" fmla="*/ 601091 h 1361472"/>
                <a:gd name="connsiteX92" fmla="*/ 1446737 w 1640088"/>
                <a:gd name="connsiteY92" fmla="*/ 584892 h 1361472"/>
                <a:gd name="connsiteX93" fmla="*/ 1433249 w 1640088"/>
                <a:gd name="connsiteY93" fmla="*/ 595601 h 1361472"/>
                <a:gd name="connsiteX94" fmla="*/ 1423940 w 1640088"/>
                <a:gd name="connsiteY94" fmla="*/ 602003 h 1361472"/>
                <a:gd name="connsiteX95" fmla="*/ 1405893 w 1640088"/>
                <a:gd name="connsiteY95" fmla="*/ 612356 h 1361472"/>
                <a:gd name="connsiteX96" fmla="*/ 1395634 w 1640088"/>
                <a:gd name="connsiteY96" fmla="*/ 615820 h 1361472"/>
                <a:gd name="connsiteX97" fmla="*/ 1391518 w 1640088"/>
                <a:gd name="connsiteY97" fmla="*/ 616105 h 1361472"/>
                <a:gd name="connsiteX98" fmla="*/ 1390378 w 1640088"/>
                <a:gd name="connsiteY98" fmla="*/ 615757 h 1361472"/>
                <a:gd name="connsiteX99" fmla="*/ 1386959 w 1640088"/>
                <a:gd name="connsiteY99" fmla="*/ 613826 h 1361472"/>
                <a:gd name="connsiteX100" fmla="*/ 1386896 w 1640088"/>
                <a:gd name="connsiteY100" fmla="*/ 609893 h 1361472"/>
                <a:gd name="connsiteX101" fmla="*/ 1387275 w 1640088"/>
                <a:gd name="connsiteY101" fmla="*/ 608570 h 1361472"/>
                <a:gd name="connsiteX102" fmla="*/ 1389365 w 1640088"/>
                <a:gd name="connsiteY102" fmla="*/ 604631 h 1361472"/>
                <a:gd name="connsiteX103" fmla="*/ 1390189 w 1640088"/>
                <a:gd name="connsiteY103" fmla="*/ 603776 h 1361472"/>
                <a:gd name="connsiteX104" fmla="*/ 1405766 w 1640088"/>
                <a:gd name="connsiteY104" fmla="*/ 594670 h 1361472"/>
                <a:gd name="connsiteX105" fmla="*/ 1417671 w 1640088"/>
                <a:gd name="connsiteY105" fmla="*/ 590440 h 1361472"/>
                <a:gd name="connsiteX106" fmla="*/ 1431475 w 1640088"/>
                <a:gd name="connsiteY106" fmla="*/ 587210 h 1361472"/>
                <a:gd name="connsiteX107" fmla="*/ 1445850 w 1640088"/>
                <a:gd name="connsiteY107" fmla="*/ 584950 h 1361472"/>
                <a:gd name="connsiteX108" fmla="*/ 1446737 w 1640088"/>
                <a:gd name="connsiteY108" fmla="*/ 584892 h 1361472"/>
                <a:gd name="connsiteX109" fmla="*/ 1023541 w 1640088"/>
                <a:gd name="connsiteY109" fmla="*/ 601667 h 1361472"/>
                <a:gd name="connsiteX110" fmla="*/ 1023477 w 1640088"/>
                <a:gd name="connsiteY110" fmla="*/ 602351 h 1361472"/>
                <a:gd name="connsiteX111" fmla="*/ 1021577 w 1640088"/>
                <a:gd name="connsiteY111" fmla="*/ 609893 h 1361472"/>
                <a:gd name="connsiteX112" fmla="*/ 1006886 w 1640088"/>
                <a:gd name="connsiteY112" fmla="*/ 637028 h 1361472"/>
                <a:gd name="connsiteX113" fmla="*/ 1004986 w 1640088"/>
                <a:gd name="connsiteY113" fmla="*/ 639497 h 1361472"/>
                <a:gd name="connsiteX114" fmla="*/ 1010116 w 1640088"/>
                <a:gd name="connsiteY114" fmla="*/ 620601 h 1361472"/>
                <a:gd name="connsiteX115" fmla="*/ 1016891 w 1640088"/>
                <a:gd name="connsiteY115" fmla="*/ 608626 h 1361472"/>
                <a:gd name="connsiteX116" fmla="*/ 1023160 w 1640088"/>
                <a:gd name="connsiteY116" fmla="*/ 601857 h 1361472"/>
                <a:gd name="connsiteX117" fmla="*/ 1023541 w 1640088"/>
                <a:gd name="connsiteY117" fmla="*/ 601667 h 1361472"/>
                <a:gd name="connsiteX118" fmla="*/ 1146833 w 1640088"/>
                <a:gd name="connsiteY118" fmla="*/ 677403 h 1361472"/>
                <a:gd name="connsiteX119" fmla="*/ 1147846 w 1640088"/>
                <a:gd name="connsiteY119" fmla="*/ 677840 h 1361472"/>
                <a:gd name="connsiteX120" fmla="*/ 1146833 w 1640088"/>
                <a:gd name="connsiteY120" fmla="*/ 677403 h 1361472"/>
                <a:gd name="connsiteX121" fmla="*/ 1137588 w 1640088"/>
                <a:gd name="connsiteY121" fmla="*/ 684179 h 1361472"/>
                <a:gd name="connsiteX122" fmla="*/ 1137588 w 1640088"/>
                <a:gd name="connsiteY122" fmla="*/ 684179 h 1361472"/>
                <a:gd name="connsiteX123" fmla="*/ 1135308 w 1640088"/>
                <a:gd name="connsiteY123" fmla="*/ 687820 h 1361472"/>
                <a:gd name="connsiteX124" fmla="*/ 1137398 w 1640088"/>
                <a:gd name="connsiteY124" fmla="*/ 684445 h 1361472"/>
                <a:gd name="connsiteX125" fmla="*/ 1137588 w 1640088"/>
                <a:gd name="connsiteY125" fmla="*/ 684179 h 1361472"/>
                <a:gd name="connsiteX126" fmla="*/ 408978 w 1640088"/>
                <a:gd name="connsiteY126" fmla="*/ 707856 h 1361472"/>
                <a:gd name="connsiteX127" fmla="*/ 408978 w 1640088"/>
                <a:gd name="connsiteY127" fmla="*/ 707913 h 1361472"/>
                <a:gd name="connsiteX128" fmla="*/ 407585 w 1640088"/>
                <a:gd name="connsiteY128" fmla="*/ 708122 h 1361472"/>
                <a:gd name="connsiteX129" fmla="*/ 408978 w 1640088"/>
                <a:gd name="connsiteY129" fmla="*/ 707856 h 1361472"/>
                <a:gd name="connsiteX130" fmla="*/ 409865 w 1640088"/>
                <a:gd name="connsiteY130" fmla="*/ 707792 h 1361472"/>
                <a:gd name="connsiteX131" fmla="*/ 411384 w 1640088"/>
                <a:gd name="connsiteY131" fmla="*/ 708204 h 1361472"/>
                <a:gd name="connsiteX132" fmla="*/ 414804 w 1640088"/>
                <a:gd name="connsiteY132" fmla="*/ 709964 h 1361472"/>
                <a:gd name="connsiteX133" fmla="*/ 425062 w 1640088"/>
                <a:gd name="connsiteY133" fmla="*/ 720033 h 1361472"/>
                <a:gd name="connsiteX134" fmla="*/ 434751 w 1640088"/>
                <a:gd name="connsiteY134" fmla="*/ 733496 h 1361472"/>
                <a:gd name="connsiteX135" fmla="*/ 443110 w 1640088"/>
                <a:gd name="connsiteY135" fmla="*/ 748022 h 1361472"/>
                <a:gd name="connsiteX136" fmla="*/ 444060 w 1640088"/>
                <a:gd name="connsiteY136" fmla="*/ 750631 h 1361472"/>
                <a:gd name="connsiteX137" fmla="*/ 440640 w 1640088"/>
                <a:gd name="connsiteY137" fmla="*/ 751663 h 1361472"/>
                <a:gd name="connsiteX138" fmla="*/ 436081 w 1640088"/>
                <a:gd name="connsiteY138" fmla="*/ 751854 h 1361472"/>
                <a:gd name="connsiteX139" fmla="*/ 433611 w 1640088"/>
                <a:gd name="connsiteY139" fmla="*/ 751828 h 1361472"/>
                <a:gd name="connsiteX140" fmla="*/ 423289 w 1640088"/>
                <a:gd name="connsiteY140" fmla="*/ 749346 h 1361472"/>
                <a:gd name="connsiteX141" fmla="*/ 417780 w 1640088"/>
                <a:gd name="connsiteY141" fmla="*/ 746465 h 1361472"/>
                <a:gd name="connsiteX142" fmla="*/ 410941 w 1640088"/>
                <a:gd name="connsiteY142" fmla="*/ 740132 h 1361472"/>
                <a:gd name="connsiteX143" fmla="*/ 405938 w 1640088"/>
                <a:gd name="connsiteY143" fmla="*/ 732445 h 1361472"/>
                <a:gd name="connsiteX144" fmla="*/ 403279 w 1640088"/>
                <a:gd name="connsiteY144" fmla="*/ 724111 h 1361472"/>
                <a:gd name="connsiteX145" fmla="*/ 403152 w 1640088"/>
                <a:gd name="connsiteY145" fmla="*/ 720881 h 1361472"/>
                <a:gd name="connsiteX146" fmla="*/ 405115 w 1640088"/>
                <a:gd name="connsiteY146" fmla="*/ 712706 h 1361472"/>
                <a:gd name="connsiteX147" fmla="*/ 406002 w 1640088"/>
                <a:gd name="connsiteY147" fmla="*/ 711167 h 1361472"/>
                <a:gd name="connsiteX148" fmla="*/ 408408 w 1640088"/>
                <a:gd name="connsiteY148" fmla="*/ 708476 h 1361472"/>
                <a:gd name="connsiteX149" fmla="*/ 409105 w 1640088"/>
                <a:gd name="connsiteY149" fmla="*/ 708058 h 1361472"/>
                <a:gd name="connsiteX150" fmla="*/ 409865 w 1640088"/>
                <a:gd name="connsiteY150" fmla="*/ 707792 h 1361472"/>
                <a:gd name="connsiteX151" fmla="*/ 1514747 w 1640088"/>
                <a:gd name="connsiteY151" fmla="*/ 761067 h 1361472"/>
                <a:gd name="connsiteX152" fmla="*/ 1518420 w 1640088"/>
                <a:gd name="connsiteY152" fmla="*/ 761194 h 1361472"/>
                <a:gd name="connsiteX153" fmla="*/ 1519940 w 1640088"/>
                <a:gd name="connsiteY153" fmla="*/ 761403 h 1361472"/>
                <a:gd name="connsiteX154" fmla="*/ 1498852 w 1640088"/>
                <a:gd name="connsiteY154" fmla="*/ 773808 h 1361472"/>
                <a:gd name="connsiteX155" fmla="*/ 1470104 w 1640088"/>
                <a:gd name="connsiteY155" fmla="*/ 782407 h 1361472"/>
                <a:gd name="connsiteX156" fmla="*/ 1459148 w 1640088"/>
                <a:gd name="connsiteY156" fmla="*/ 783148 h 1361472"/>
                <a:gd name="connsiteX157" fmla="*/ 1454779 w 1640088"/>
                <a:gd name="connsiteY157" fmla="*/ 783047 h 1361472"/>
                <a:gd name="connsiteX158" fmla="*/ 1450790 w 1640088"/>
                <a:gd name="connsiteY158" fmla="*/ 782319 h 1361472"/>
                <a:gd name="connsiteX159" fmla="*/ 1450853 w 1640088"/>
                <a:gd name="connsiteY159" fmla="*/ 782198 h 1361472"/>
                <a:gd name="connsiteX160" fmla="*/ 1458262 w 1640088"/>
                <a:gd name="connsiteY160" fmla="*/ 774783 h 1361472"/>
                <a:gd name="connsiteX161" fmla="*/ 1464911 w 1640088"/>
                <a:gd name="connsiteY161" fmla="*/ 770350 h 1361472"/>
                <a:gd name="connsiteX162" fmla="*/ 1484731 w 1640088"/>
                <a:gd name="connsiteY162" fmla="*/ 765626 h 1361472"/>
                <a:gd name="connsiteX163" fmla="*/ 1500499 w 1640088"/>
                <a:gd name="connsiteY163" fmla="*/ 762517 h 1361472"/>
                <a:gd name="connsiteX164" fmla="*/ 1507401 w 1640088"/>
                <a:gd name="connsiteY164" fmla="*/ 761542 h 1361472"/>
                <a:gd name="connsiteX165" fmla="*/ 1514747 w 1640088"/>
                <a:gd name="connsiteY165" fmla="*/ 761067 h 1361472"/>
                <a:gd name="connsiteX166" fmla="*/ 1449966 w 1640088"/>
                <a:gd name="connsiteY166" fmla="*/ 783959 h 1361472"/>
                <a:gd name="connsiteX167" fmla="*/ 1450536 w 1640088"/>
                <a:gd name="connsiteY167" fmla="*/ 785162 h 1361472"/>
                <a:gd name="connsiteX168" fmla="*/ 1449966 w 1640088"/>
                <a:gd name="connsiteY168" fmla="*/ 783959 h 1361472"/>
                <a:gd name="connsiteX169" fmla="*/ 360282 w 1640088"/>
                <a:gd name="connsiteY169" fmla="*/ 825740 h 1361472"/>
                <a:gd name="connsiteX170" fmla="*/ 369906 w 1640088"/>
                <a:gd name="connsiteY170" fmla="*/ 828184 h 1361472"/>
                <a:gd name="connsiteX171" fmla="*/ 376619 w 1640088"/>
                <a:gd name="connsiteY171" fmla="*/ 831503 h 1361472"/>
                <a:gd name="connsiteX172" fmla="*/ 386941 w 1640088"/>
                <a:gd name="connsiteY172" fmla="*/ 841730 h 1361472"/>
                <a:gd name="connsiteX173" fmla="*/ 395870 w 1640088"/>
                <a:gd name="connsiteY173" fmla="*/ 855673 h 1361472"/>
                <a:gd name="connsiteX174" fmla="*/ 398783 w 1640088"/>
                <a:gd name="connsiteY174" fmla="*/ 862443 h 1361472"/>
                <a:gd name="connsiteX175" fmla="*/ 402329 w 1640088"/>
                <a:gd name="connsiteY175" fmla="*/ 875621 h 1361472"/>
                <a:gd name="connsiteX176" fmla="*/ 405621 w 1640088"/>
                <a:gd name="connsiteY176" fmla="*/ 891338 h 1361472"/>
                <a:gd name="connsiteX177" fmla="*/ 405621 w 1640088"/>
                <a:gd name="connsiteY177" fmla="*/ 891553 h 1361472"/>
                <a:gd name="connsiteX178" fmla="*/ 399733 w 1640088"/>
                <a:gd name="connsiteY178" fmla="*/ 894928 h 1361472"/>
                <a:gd name="connsiteX179" fmla="*/ 392831 w 1640088"/>
                <a:gd name="connsiteY179" fmla="*/ 897189 h 1361472"/>
                <a:gd name="connsiteX180" fmla="*/ 391248 w 1640088"/>
                <a:gd name="connsiteY180" fmla="*/ 897221 h 1361472"/>
                <a:gd name="connsiteX181" fmla="*/ 388967 w 1640088"/>
                <a:gd name="connsiteY181" fmla="*/ 897100 h 1361472"/>
                <a:gd name="connsiteX182" fmla="*/ 374909 w 1640088"/>
                <a:gd name="connsiteY182" fmla="*/ 893586 h 1361472"/>
                <a:gd name="connsiteX183" fmla="*/ 370414 w 1640088"/>
                <a:gd name="connsiteY183" fmla="*/ 891179 h 1361472"/>
                <a:gd name="connsiteX184" fmla="*/ 359395 w 1640088"/>
                <a:gd name="connsiteY184" fmla="*/ 880490 h 1361472"/>
                <a:gd name="connsiteX185" fmla="*/ 352176 w 1640088"/>
                <a:gd name="connsiteY185" fmla="*/ 867933 h 1361472"/>
                <a:gd name="connsiteX186" fmla="*/ 347427 w 1640088"/>
                <a:gd name="connsiteY186" fmla="*/ 854204 h 1361472"/>
                <a:gd name="connsiteX187" fmla="*/ 347427 w 1640088"/>
                <a:gd name="connsiteY187" fmla="*/ 848423 h 1361472"/>
                <a:gd name="connsiteX188" fmla="*/ 349833 w 1640088"/>
                <a:gd name="connsiteY188" fmla="*/ 835454 h 1361472"/>
                <a:gd name="connsiteX189" fmla="*/ 352240 w 1640088"/>
                <a:gd name="connsiteY189" fmla="*/ 831313 h 1361472"/>
                <a:gd name="connsiteX190" fmla="*/ 356419 w 1640088"/>
                <a:gd name="connsiteY190" fmla="*/ 826855 h 1361472"/>
                <a:gd name="connsiteX191" fmla="*/ 356925 w 1640088"/>
                <a:gd name="connsiteY191" fmla="*/ 826589 h 1361472"/>
                <a:gd name="connsiteX192" fmla="*/ 359459 w 1640088"/>
                <a:gd name="connsiteY192" fmla="*/ 825740 h 1361472"/>
                <a:gd name="connsiteX193" fmla="*/ 1510567 w 1640088"/>
                <a:gd name="connsiteY193" fmla="*/ 983443 h 1361472"/>
                <a:gd name="connsiteX194" fmla="*/ 1515064 w 1640088"/>
                <a:gd name="connsiteY194" fmla="*/ 983589 h 1361472"/>
                <a:gd name="connsiteX195" fmla="*/ 1524119 w 1640088"/>
                <a:gd name="connsiteY195" fmla="*/ 985406 h 1361472"/>
                <a:gd name="connsiteX196" fmla="*/ 1529248 w 1640088"/>
                <a:gd name="connsiteY196" fmla="*/ 987806 h 1361472"/>
                <a:gd name="connsiteX197" fmla="*/ 1513354 w 1640088"/>
                <a:gd name="connsiteY197" fmla="*/ 991599 h 1361472"/>
                <a:gd name="connsiteX198" fmla="*/ 1505945 w 1640088"/>
                <a:gd name="connsiteY198" fmla="*/ 992891 h 1361472"/>
                <a:gd name="connsiteX199" fmla="*/ 1488911 w 1640088"/>
                <a:gd name="connsiteY199" fmla="*/ 994297 h 1361472"/>
                <a:gd name="connsiteX200" fmla="*/ 1484985 w 1640088"/>
                <a:gd name="connsiteY200" fmla="*/ 994214 h 1361472"/>
                <a:gd name="connsiteX201" fmla="*/ 1482071 w 1640088"/>
                <a:gd name="connsiteY201" fmla="*/ 993714 h 1361472"/>
                <a:gd name="connsiteX202" fmla="*/ 1482958 w 1640088"/>
                <a:gd name="connsiteY202" fmla="*/ 991960 h 1361472"/>
                <a:gd name="connsiteX203" fmla="*/ 1485428 w 1640088"/>
                <a:gd name="connsiteY203" fmla="*/ 989491 h 1361472"/>
                <a:gd name="connsiteX204" fmla="*/ 1490367 w 1640088"/>
                <a:gd name="connsiteY204" fmla="*/ 986470 h 1361472"/>
                <a:gd name="connsiteX205" fmla="*/ 1498473 w 1640088"/>
                <a:gd name="connsiteY205" fmla="*/ 984203 h 1361472"/>
                <a:gd name="connsiteX206" fmla="*/ 1510567 w 1640088"/>
                <a:gd name="connsiteY206" fmla="*/ 983443 h 1361472"/>
                <a:gd name="connsiteX207" fmla="*/ 142002 w 1640088"/>
                <a:gd name="connsiteY207" fmla="*/ 990485 h 1361472"/>
                <a:gd name="connsiteX208" fmla="*/ 143206 w 1640088"/>
                <a:gd name="connsiteY208" fmla="*/ 990751 h 1361472"/>
                <a:gd name="connsiteX209" fmla="*/ 146055 w 1640088"/>
                <a:gd name="connsiteY209" fmla="*/ 993366 h 1361472"/>
                <a:gd name="connsiteX210" fmla="*/ 146055 w 1640088"/>
                <a:gd name="connsiteY210" fmla="*/ 993423 h 1361472"/>
                <a:gd name="connsiteX211" fmla="*/ 146626 w 1640088"/>
                <a:gd name="connsiteY211" fmla="*/ 995703 h 1361472"/>
                <a:gd name="connsiteX212" fmla="*/ 146942 w 1640088"/>
                <a:gd name="connsiteY212" fmla="*/ 1000344 h 1361472"/>
                <a:gd name="connsiteX213" fmla="*/ 146182 w 1640088"/>
                <a:gd name="connsiteY213" fmla="*/ 1003454 h 1361472"/>
                <a:gd name="connsiteX214" fmla="*/ 145043 w 1640088"/>
                <a:gd name="connsiteY214" fmla="*/ 1005625 h 1361472"/>
                <a:gd name="connsiteX215" fmla="*/ 141559 w 1640088"/>
                <a:gd name="connsiteY215" fmla="*/ 1009146 h 1361472"/>
                <a:gd name="connsiteX216" fmla="*/ 130035 w 1640088"/>
                <a:gd name="connsiteY216" fmla="*/ 1016188 h 1361472"/>
                <a:gd name="connsiteX217" fmla="*/ 114773 w 1640088"/>
                <a:gd name="connsiteY217" fmla="*/ 1021913 h 1361472"/>
                <a:gd name="connsiteX218" fmla="*/ 116293 w 1640088"/>
                <a:gd name="connsiteY218" fmla="*/ 1017189 h 1361472"/>
                <a:gd name="connsiteX219" fmla="*/ 125222 w 1640088"/>
                <a:gd name="connsiteY219" fmla="*/ 999515 h 1361472"/>
                <a:gd name="connsiteX220" fmla="*/ 131554 w 1640088"/>
                <a:gd name="connsiteY220" fmla="*/ 992657 h 1361472"/>
                <a:gd name="connsiteX221" fmla="*/ 133011 w 1640088"/>
                <a:gd name="connsiteY221" fmla="*/ 991815 h 1361472"/>
                <a:gd name="connsiteX222" fmla="*/ 136683 w 1640088"/>
                <a:gd name="connsiteY222" fmla="*/ 990694 h 1361472"/>
                <a:gd name="connsiteX223" fmla="*/ 142002 w 1640088"/>
                <a:gd name="connsiteY223" fmla="*/ 990485 h 1361472"/>
                <a:gd name="connsiteX224" fmla="*/ 299553 w 1640088"/>
                <a:gd name="connsiteY224" fmla="*/ 1065302 h 1361472"/>
                <a:gd name="connsiteX225" fmla="*/ 299553 w 1640088"/>
                <a:gd name="connsiteY225" fmla="*/ 1065302 h 1361472"/>
                <a:gd name="connsiteX226" fmla="*/ 298034 w 1640088"/>
                <a:gd name="connsiteY226" fmla="*/ 1066012 h 1361472"/>
                <a:gd name="connsiteX227" fmla="*/ 299553 w 1640088"/>
                <a:gd name="connsiteY227" fmla="*/ 1065302 h 1361472"/>
                <a:gd name="connsiteX228" fmla="*/ 300250 w 1640088"/>
                <a:gd name="connsiteY228" fmla="*/ 1065100 h 1361472"/>
                <a:gd name="connsiteX229" fmla="*/ 303543 w 1640088"/>
                <a:gd name="connsiteY229" fmla="*/ 1065942 h 1361472"/>
                <a:gd name="connsiteX230" fmla="*/ 306329 w 1640088"/>
                <a:gd name="connsiteY230" fmla="*/ 1067354 h 1361472"/>
                <a:gd name="connsiteX231" fmla="*/ 309939 w 1640088"/>
                <a:gd name="connsiteY231" fmla="*/ 1070881 h 1361472"/>
                <a:gd name="connsiteX232" fmla="*/ 316715 w 1640088"/>
                <a:gd name="connsiteY232" fmla="*/ 1082584 h 1361472"/>
                <a:gd name="connsiteX233" fmla="*/ 321147 w 1640088"/>
                <a:gd name="connsiteY233" fmla="*/ 1097307 h 1361472"/>
                <a:gd name="connsiteX234" fmla="*/ 321464 w 1640088"/>
                <a:gd name="connsiteY234" fmla="*/ 1104000 h 1361472"/>
                <a:gd name="connsiteX235" fmla="*/ 318487 w 1640088"/>
                <a:gd name="connsiteY235" fmla="*/ 1120281 h 1361472"/>
                <a:gd name="connsiteX236" fmla="*/ 315891 w 1640088"/>
                <a:gd name="connsiteY236" fmla="*/ 1128589 h 1361472"/>
                <a:gd name="connsiteX237" fmla="*/ 311902 w 1640088"/>
                <a:gd name="connsiteY237" fmla="*/ 1139360 h 1361472"/>
                <a:gd name="connsiteX238" fmla="*/ 307849 w 1640088"/>
                <a:gd name="connsiteY238" fmla="*/ 1148599 h 1361472"/>
                <a:gd name="connsiteX239" fmla="*/ 303860 w 1640088"/>
                <a:gd name="connsiteY239" fmla="*/ 1155229 h 1361472"/>
                <a:gd name="connsiteX240" fmla="*/ 299807 w 1640088"/>
                <a:gd name="connsiteY240" fmla="*/ 1160302 h 1361472"/>
                <a:gd name="connsiteX241" fmla="*/ 296641 w 1640088"/>
                <a:gd name="connsiteY241" fmla="*/ 1158402 h 1361472"/>
                <a:gd name="connsiteX242" fmla="*/ 289612 w 1640088"/>
                <a:gd name="connsiteY242" fmla="*/ 1151854 h 1361472"/>
                <a:gd name="connsiteX243" fmla="*/ 283153 w 1640088"/>
                <a:gd name="connsiteY243" fmla="*/ 1142406 h 1361472"/>
                <a:gd name="connsiteX244" fmla="*/ 276187 w 1640088"/>
                <a:gd name="connsiteY244" fmla="*/ 1130989 h 1361472"/>
                <a:gd name="connsiteX245" fmla="*/ 272640 w 1640088"/>
                <a:gd name="connsiteY245" fmla="*/ 1120344 h 1361472"/>
                <a:gd name="connsiteX246" fmla="*/ 272640 w 1640088"/>
                <a:gd name="connsiteY246" fmla="*/ 1114936 h 1361472"/>
                <a:gd name="connsiteX247" fmla="*/ 275870 w 1640088"/>
                <a:gd name="connsiteY247" fmla="*/ 1101536 h 1361472"/>
                <a:gd name="connsiteX248" fmla="*/ 282899 w 1640088"/>
                <a:gd name="connsiteY248" fmla="*/ 1088485 h 1361472"/>
                <a:gd name="connsiteX249" fmla="*/ 291512 w 1640088"/>
                <a:gd name="connsiteY249" fmla="*/ 1075105 h 1361472"/>
                <a:gd name="connsiteX250" fmla="*/ 300187 w 1640088"/>
                <a:gd name="connsiteY250" fmla="*/ 1065182 h 1361472"/>
                <a:gd name="connsiteX251" fmla="*/ 300250 w 1640088"/>
                <a:gd name="connsiteY251" fmla="*/ 1065100 h 1361472"/>
                <a:gd name="connsiteX252" fmla="*/ 1088004 w 1640088"/>
                <a:gd name="connsiteY252" fmla="*/ 1183751 h 1361472"/>
                <a:gd name="connsiteX253" fmla="*/ 1096300 w 1640088"/>
                <a:gd name="connsiteY253" fmla="*/ 1185802 h 1361472"/>
                <a:gd name="connsiteX254" fmla="*/ 1096807 w 1640088"/>
                <a:gd name="connsiteY254" fmla="*/ 1186094 h 1361472"/>
                <a:gd name="connsiteX255" fmla="*/ 1096933 w 1640088"/>
                <a:gd name="connsiteY255" fmla="*/ 1186239 h 1361472"/>
                <a:gd name="connsiteX256" fmla="*/ 1097123 w 1640088"/>
                <a:gd name="connsiteY256" fmla="*/ 1186378 h 1361472"/>
                <a:gd name="connsiteX257" fmla="*/ 1097123 w 1640088"/>
                <a:gd name="connsiteY257" fmla="*/ 1187297 h 1361472"/>
                <a:gd name="connsiteX258" fmla="*/ 1095920 w 1640088"/>
                <a:gd name="connsiteY258" fmla="*/ 1192014 h 1361472"/>
                <a:gd name="connsiteX259" fmla="*/ 1091234 w 1640088"/>
                <a:gd name="connsiteY259" fmla="*/ 1200411 h 1361472"/>
                <a:gd name="connsiteX260" fmla="*/ 1087498 w 1640088"/>
                <a:gd name="connsiteY260" fmla="*/ 1204698 h 1361472"/>
                <a:gd name="connsiteX261" fmla="*/ 1072300 w 1640088"/>
                <a:gd name="connsiteY261" fmla="*/ 1212671 h 1361472"/>
                <a:gd name="connsiteX262" fmla="*/ 1064068 w 1640088"/>
                <a:gd name="connsiteY262" fmla="*/ 1216046 h 1361472"/>
                <a:gd name="connsiteX263" fmla="*/ 1042221 w 1640088"/>
                <a:gd name="connsiteY263" fmla="*/ 1222385 h 1361472"/>
                <a:gd name="connsiteX264" fmla="*/ 1032722 w 1640088"/>
                <a:gd name="connsiteY264" fmla="*/ 1223031 h 1361472"/>
                <a:gd name="connsiteX265" fmla="*/ 1029429 w 1640088"/>
                <a:gd name="connsiteY265" fmla="*/ 1222942 h 1361472"/>
                <a:gd name="connsiteX266" fmla="*/ 1023477 w 1640088"/>
                <a:gd name="connsiteY266" fmla="*/ 1222030 h 1361472"/>
                <a:gd name="connsiteX267" fmla="*/ 1030443 w 1640088"/>
                <a:gd name="connsiteY267" fmla="*/ 1215052 h 1361472"/>
                <a:gd name="connsiteX268" fmla="*/ 1045134 w 1640088"/>
                <a:gd name="connsiteY268" fmla="*/ 1204344 h 1361472"/>
                <a:gd name="connsiteX269" fmla="*/ 1069830 w 1640088"/>
                <a:gd name="connsiteY269" fmla="*/ 1189114 h 1361472"/>
                <a:gd name="connsiteX270" fmla="*/ 1085471 w 1640088"/>
                <a:gd name="connsiteY270" fmla="*/ 1183921 h 1361472"/>
                <a:gd name="connsiteX271" fmla="*/ 1088004 w 1640088"/>
                <a:gd name="connsiteY271" fmla="*/ 1183751 h 1361472"/>
                <a:gd name="connsiteX272" fmla="*/ 1237576 w 1640088"/>
                <a:gd name="connsiteY272" fmla="*/ 1222796 h 1361472"/>
                <a:gd name="connsiteX273" fmla="*/ 1237576 w 1640088"/>
                <a:gd name="connsiteY273" fmla="*/ 1222796 h 1361472"/>
                <a:gd name="connsiteX274" fmla="*/ 1238843 w 1640088"/>
                <a:gd name="connsiteY274" fmla="*/ 1223708 h 1361472"/>
                <a:gd name="connsiteX275" fmla="*/ 1237576 w 1640088"/>
                <a:gd name="connsiteY275" fmla="*/ 1222796 h 1361472"/>
                <a:gd name="connsiteX276" fmla="*/ 1234473 w 1640088"/>
                <a:gd name="connsiteY276" fmla="*/ 1221593 h 1361472"/>
                <a:gd name="connsiteX277" fmla="*/ 1236374 w 1640088"/>
                <a:gd name="connsiteY277" fmla="*/ 1222100 h 1361472"/>
                <a:gd name="connsiteX278" fmla="*/ 1236943 w 1640088"/>
                <a:gd name="connsiteY278" fmla="*/ 1222385 h 1361472"/>
                <a:gd name="connsiteX279" fmla="*/ 1237513 w 1640088"/>
                <a:gd name="connsiteY279" fmla="*/ 1222885 h 1361472"/>
                <a:gd name="connsiteX280" fmla="*/ 1238400 w 1640088"/>
                <a:gd name="connsiteY280" fmla="*/ 1224436 h 1361472"/>
                <a:gd name="connsiteX281" fmla="*/ 1241693 w 1640088"/>
                <a:gd name="connsiteY281" fmla="*/ 1235145 h 1361472"/>
                <a:gd name="connsiteX282" fmla="*/ 1241946 w 1640088"/>
                <a:gd name="connsiteY282" fmla="*/ 1245707 h 1361472"/>
                <a:gd name="connsiteX283" fmla="*/ 1240490 w 1640088"/>
                <a:gd name="connsiteY283" fmla="*/ 1253749 h 1361472"/>
                <a:gd name="connsiteX284" fmla="*/ 1239793 w 1640088"/>
                <a:gd name="connsiteY284" fmla="*/ 1256833 h 1361472"/>
                <a:gd name="connsiteX285" fmla="*/ 1233777 w 1640088"/>
                <a:gd name="connsiteY285" fmla="*/ 1246746 h 1361472"/>
                <a:gd name="connsiteX286" fmla="*/ 1230295 w 1640088"/>
                <a:gd name="connsiteY286" fmla="*/ 1233504 h 1361472"/>
                <a:gd name="connsiteX287" fmla="*/ 1229978 w 1640088"/>
                <a:gd name="connsiteY287" fmla="*/ 1227868 h 1361472"/>
                <a:gd name="connsiteX288" fmla="*/ 1230928 w 1640088"/>
                <a:gd name="connsiteY288" fmla="*/ 1223506 h 1361472"/>
                <a:gd name="connsiteX289" fmla="*/ 1231244 w 1640088"/>
                <a:gd name="connsiteY289" fmla="*/ 1223005 h 1361472"/>
                <a:gd name="connsiteX290" fmla="*/ 1231751 w 1640088"/>
                <a:gd name="connsiteY290" fmla="*/ 1222448 h 1361472"/>
                <a:gd name="connsiteX291" fmla="*/ 1232321 w 1640088"/>
                <a:gd name="connsiteY291" fmla="*/ 1222100 h 1361472"/>
                <a:gd name="connsiteX292" fmla="*/ 1233904 w 1640088"/>
                <a:gd name="connsiteY292" fmla="*/ 1221593 h 1361472"/>
                <a:gd name="connsiteX293" fmla="*/ 981683 w 1640088"/>
                <a:gd name="connsiteY293" fmla="*/ 25923 h 1361472"/>
                <a:gd name="connsiteX294" fmla="*/ 992385 w 1640088"/>
                <a:gd name="connsiteY294" fmla="*/ 26385 h 1361472"/>
                <a:gd name="connsiteX295" fmla="*/ 1012838 w 1640088"/>
                <a:gd name="connsiteY295" fmla="*/ 30900 h 1361472"/>
                <a:gd name="connsiteX296" fmla="*/ 1022844 w 1640088"/>
                <a:gd name="connsiteY296" fmla="*/ 36175 h 1361472"/>
                <a:gd name="connsiteX297" fmla="*/ 1028290 w 1640088"/>
                <a:gd name="connsiteY297" fmla="*/ 41317 h 1361472"/>
                <a:gd name="connsiteX298" fmla="*/ 1034052 w 1640088"/>
                <a:gd name="connsiteY298" fmla="*/ 47592 h 1361472"/>
                <a:gd name="connsiteX299" fmla="*/ 1037978 w 1640088"/>
                <a:gd name="connsiteY299" fmla="*/ 53304 h 1361472"/>
                <a:gd name="connsiteX300" fmla="*/ 1040322 w 1640088"/>
                <a:gd name="connsiteY300" fmla="*/ 57743 h 1361472"/>
                <a:gd name="connsiteX301" fmla="*/ 1043171 w 1640088"/>
                <a:gd name="connsiteY301" fmla="*/ 63296 h 1361472"/>
                <a:gd name="connsiteX302" fmla="*/ 1052416 w 1640088"/>
                <a:gd name="connsiteY302" fmla="*/ 90577 h 1361472"/>
                <a:gd name="connsiteX303" fmla="*/ 1052987 w 1640088"/>
                <a:gd name="connsiteY303" fmla="*/ 112557 h 1361472"/>
                <a:gd name="connsiteX304" fmla="*/ 1052226 w 1640088"/>
                <a:gd name="connsiteY304" fmla="*/ 122416 h 1361472"/>
                <a:gd name="connsiteX305" fmla="*/ 1051466 w 1640088"/>
                <a:gd name="connsiteY305" fmla="*/ 132706 h 1361472"/>
                <a:gd name="connsiteX306" fmla="*/ 1040955 w 1640088"/>
                <a:gd name="connsiteY306" fmla="*/ 142161 h 1361472"/>
                <a:gd name="connsiteX307" fmla="*/ 1024300 w 1640088"/>
                <a:gd name="connsiteY307" fmla="*/ 161190 h 1361472"/>
                <a:gd name="connsiteX308" fmla="*/ 1010179 w 1640088"/>
                <a:gd name="connsiteY308" fmla="*/ 182093 h 1361472"/>
                <a:gd name="connsiteX309" fmla="*/ 1005240 w 1640088"/>
                <a:gd name="connsiteY309" fmla="*/ 193802 h 1361472"/>
                <a:gd name="connsiteX310" fmla="*/ 1003910 w 1640088"/>
                <a:gd name="connsiteY310" fmla="*/ 198665 h 1361472"/>
                <a:gd name="connsiteX311" fmla="*/ 1003340 w 1640088"/>
                <a:gd name="connsiteY311" fmla="*/ 202686 h 1361472"/>
                <a:gd name="connsiteX312" fmla="*/ 1003087 w 1640088"/>
                <a:gd name="connsiteY312" fmla="*/ 207410 h 1361472"/>
                <a:gd name="connsiteX313" fmla="*/ 1004226 w 1640088"/>
                <a:gd name="connsiteY313" fmla="*/ 211925 h 1361472"/>
                <a:gd name="connsiteX314" fmla="*/ 1008406 w 1640088"/>
                <a:gd name="connsiteY314" fmla="*/ 217846 h 1361472"/>
                <a:gd name="connsiteX315" fmla="*/ 1014929 w 1640088"/>
                <a:gd name="connsiteY315" fmla="*/ 221284 h 1361472"/>
                <a:gd name="connsiteX316" fmla="*/ 1022021 w 1640088"/>
                <a:gd name="connsiteY316" fmla="*/ 222488 h 1361472"/>
                <a:gd name="connsiteX317" fmla="*/ 1027086 w 1640088"/>
                <a:gd name="connsiteY317" fmla="*/ 221848 h 1361472"/>
                <a:gd name="connsiteX318" fmla="*/ 1036775 w 1640088"/>
                <a:gd name="connsiteY318" fmla="*/ 216997 h 1361472"/>
                <a:gd name="connsiteX319" fmla="*/ 1044184 w 1640088"/>
                <a:gd name="connsiteY319" fmla="*/ 209645 h 1361472"/>
                <a:gd name="connsiteX320" fmla="*/ 1054632 w 1640088"/>
                <a:gd name="connsiteY320" fmla="*/ 195081 h 1361472"/>
                <a:gd name="connsiteX321" fmla="*/ 1060775 w 1640088"/>
                <a:gd name="connsiteY321" fmla="*/ 183936 h 1361472"/>
                <a:gd name="connsiteX322" fmla="*/ 1069387 w 1640088"/>
                <a:gd name="connsiteY322" fmla="*/ 159841 h 1361472"/>
                <a:gd name="connsiteX323" fmla="*/ 1073440 w 1640088"/>
                <a:gd name="connsiteY323" fmla="*/ 142091 h 1361472"/>
                <a:gd name="connsiteX324" fmla="*/ 1082875 w 1640088"/>
                <a:gd name="connsiteY324" fmla="*/ 135176 h 1361472"/>
                <a:gd name="connsiteX325" fmla="*/ 1101746 w 1640088"/>
                <a:gd name="connsiteY325" fmla="*/ 121650 h 1361472"/>
                <a:gd name="connsiteX326" fmla="*/ 1144173 w 1640088"/>
                <a:gd name="connsiteY326" fmla="*/ 97973 h 1361472"/>
                <a:gd name="connsiteX327" fmla="*/ 1173809 w 1640088"/>
                <a:gd name="connsiteY327" fmla="*/ 86118 h 1361472"/>
                <a:gd name="connsiteX328" fmla="*/ 1210917 w 1640088"/>
                <a:gd name="connsiteY328" fmla="*/ 75429 h 1361472"/>
                <a:gd name="connsiteX329" fmla="*/ 1230357 w 1640088"/>
                <a:gd name="connsiteY329" fmla="*/ 73840 h 1361472"/>
                <a:gd name="connsiteX330" fmla="*/ 1237513 w 1640088"/>
                <a:gd name="connsiteY330" fmla="*/ 74087 h 1361472"/>
                <a:gd name="connsiteX331" fmla="*/ 1258537 w 1640088"/>
                <a:gd name="connsiteY331" fmla="*/ 79159 h 1361472"/>
                <a:gd name="connsiteX332" fmla="*/ 1283297 w 1640088"/>
                <a:gd name="connsiteY332" fmla="*/ 92686 h 1361472"/>
                <a:gd name="connsiteX333" fmla="*/ 1291846 w 1640088"/>
                <a:gd name="connsiteY333" fmla="*/ 99467 h 1361472"/>
                <a:gd name="connsiteX334" fmla="*/ 1302611 w 1640088"/>
                <a:gd name="connsiteY334" fmla="*/ 110233 h 1361472"/>
                <a:gd name="connsiteX335" fmla="*/ 1318949 w 1640088"/>
                <a:gd name="connsiteY335" fmla="*/ 135233 h 1361472"/>
                <a:gd name="connsiteX336" fmla="*/ 1325091 w 1640088"/>
                <a:gd name="connsiteY336" fmla="*/ 147727 h 1361472"/>
                <a:gd name="connsiteX337" fmla="*/ 1330980 w 1640088"/>
                <a:gd name="connsiteY337" fmla="*/ 162019 h 1361472"/>
                <a:gd name="connsiteX338" fmla="*/ 1334969 w 1640088"/>
                <a:gd name="connsiteY338" fmla="*/ 177040 h 1361472"/>
                <a:gd name="connsiteX339" fmla="*/ 1336425 w 1640088"/>
                <a:gd name="connsiteY339" fmla="*/ 195429 h 1361472"/>
                <a:gd name="connsiteX340" fmla="*/ 1335666 w 1640088"/>
                <a:gd name="connsiteY340" fmla="*/ 214306 h 1361472"/>
                <a:gd name="connsiteX341" fmla="*/ 1334336 w 1640088"/>
                <a:gd name="connsiteY341" fmla="*/ 228763 h 1361472"/>
                <a:gd name="connsiteX342" fmla="*/ 1332943 w 1640088"/>
                <a:gd name="connsiteY342" fmla="*/ 241878 h 1361472"/>
                <a:gd name="connsiteX343" fmla="*/ 1323698 w 1640088"/>
                <a:gd name="connsiteY343" fmla="*/ 279828 h 1361472"/>
                <a:gd name="connsiteX344" fmla="*/ 1313439 w 1640088"/>
                <a:gd name="connsiteY344" fmla="*/ 303878 h 1361472"/>
                <a:gd name="connsiteX345" fmla="*/ 1301534 w 1640088"/>
                <a:gd name="connsiteY345" fmla="*/ 328879 h 1361472"/>
                <a:gd name="connsiteX346" fmla="*/ 1289692 w 1640088"/>
                <a:gd name="connsiteY346" fmla="*/ 349681 h 1361472"/>
                <a:gd name="connsiteX347" fmla="*/ 1286337 w 1640088"/>
                <a:gd name="connsiteY347" fmla="*/ 351023 h 1361472"/>
                <a:gd name="connsiteX348" fmla="*/ 1263477 w 1640088"/>
                <a:gd name="connsiteY348" fmla="*/ 361795 h 1361472"/>
                <a:gd name="connsiteX349" fmla="*/ 1242262 w 1640088"/>
                <a:gd name="connsiteY349" fmla="*/ 375466 h 1361472"/>
                <a:gd name="connsiteX350" fmla="*/ 1235993 w 1640088"/>
                <a:gd name="connsiteY350" fmla="*/ 381248 h 1361472"/>
                <a:gd name="connsiteX351" fmla="*/ 1234221 w 1640088"/>
                <a:gd name="connsiteY351" fmla="*/ 383648 h 1361472"/>
                <a:gd name="connsiteX352" fmla="*/ 1231244 w 1640088"/>
                <a:gd name="connsiteY352" fmla="*/ 388061 h 1361472"/>
                <a:gd name="connsiteX353" fmla="*/ 1230231 w 1640088"/>
                <a:gd name="connsiteY353" fmla="*/ 390278 h 1361472"/>
                <a:gd name="connsiteX354" fmla="*/ 1228458 w 1640088"/>
                <a:gd name="connsiteY354" fmla="*/ 394774 h 1361472"/>
                <a:gd name="connsiteX355" fmla="*/ 1227445 w 1640088"/>
                <a:gd name="connsiteY355" fmla="*/ 401049 h 1361472"/>
                <a:gd name="connsiteX356" fmla="*/ 1232131 w 1640088"/>
                <a:gd name="connsiteY356" fmla="*/ 412378 h 1361472"/>
                <a:gd name="connsiteX357" fmla="*/ 1237576 w 1640088"/>
                <a:gd name="connsiteY357" fmla="*/ 415905 h 1361472"/>
                <a:gd name="connsiteX358" fmla="*/ 1246126 w 1640088"/>
                <a:gd name="connsiteY358" fmla="*/ 418014 h 1361472"/>
                <a:gd name="connsiteX359" fmla="*/ 1248405 w 1640088"/>
                <a:gd name="connsiteY359" fmla="*/ 418159 h 1361472"/>
                <a:gd name="connsiteX360" fmla="*/ 1251635 w 1640088"/>
                <a:gd name="connsiteY360" fmla="*/ 417887 h 1361472"/>
                <a:gd name="connsiteX361" fmla="*/ 1258853 w 1640088"/>
                <a:gd name="connsiteY361" fmla="*/ 415690 h 1361472"/>
                <a:gd name="connsiteX362" fmla="*/ 1264743 w 1640088"/>
                <a:gd name="connsiteY362" fmla="*/ 412752 h 1361472"/>
                <a:gd name="connsiteX363" fmla="*/ 1277344 w 1640088"/>
                <a:gd name="connsiteY363" fmla="*/ 402373 h 1361472"/>
                <a:gd name="connsiteX364" fmla="*/ 1293682 w 1640088"/>
                <a:gd name="connsiteY364" fmla="*/ 382863 h 1361472"/>
                <a:gd name="connsiteX365" fmla="*/ 1302927 w 1640088"/>
                <a:gd name="connsiteY365" fmla="*/ 370033 h 1361472"/>
                <a:gd name="connsiteX366" fmla="*/ 1303180 w 1640088"/>
                <a:gd name="connsiteY366" fmla="*/ 369976 h 1361472"/>
                <a:gd name="connsiteX367" fmla="*/ 1310526 w 1640088"/>
                <a:gd name="connsiteY367" fmla="*/ 368482 h 1361472"/>
                <a:gd name="connsiteX368" fmla="*/ 1318125 w 1640088"/>
                <a:gd name="connsiteY368" fmla="*/ 367082 h 1361472"/>
                <a:gd name="connsiteX369" fmla="*/ 1328194 w 1640088"/>
                <a:gd name="connsiteY369" fmla="*/ 365525 h 1361472"/>
                <a:gd name="connsiteX370" fmla="*/ 1339972 w 1640088"/>
                <a:gd name="connsiteY370" fmla="*/ 364112 h 1361472"/>
                <a:gd name="connsiteX371" fmla="*/ 1350167 w 1640088"/>
                <a:gd name="connsiteY371" fmla="*/ 363701 h 1361472"/>
                <a:gd name="connsiteX372" fmla="*/ 1356500 w 1640088"/>
                <a:gd name="connsiteY372" fmla="*/ 363511 h 1361472"/>
                <a:gd name="connsiteX373" fmla="*/ 1358779 w 1640088"/>
                <a:gd name="connsiteY373" fmla="*/ 363555 h 1361472"/>
                <a:gd name="connsiteX374" fmla="*/ 1402030 w 1640088"/>
                <a:gd name="connsiteY374" fmla="*/ 365746 h 1361472"/>
                <a:gd name="connsiteX375" fmla="*/ 1447433 w 1640088"/>
                <a:gd name="connsiteY375" fmla="*/ 376378 h 1361472"/>
                <a:gd name="connsiteX376" fmla="*/ 1485935 w 1640088"/>
                <a:gd name="connsiteY376" fmla="*/ 397180 h 1361472"/>
                <a:gd name="connsiteX377" fmla="*/ 1491697 w 1640088"/>
                <a:gd name="connsiteY377" fmla="*/ 401961 h 1361472"/>
                <a:gd name="connsiteX378" fmla="*/ 1497902 w 1640088"/>
                <a:gd name="connsiteY378" fmla="*/ 408648 h 1361472"/>
                <a:gd name="connsiteX379" fmla="*/ 1509428 w 1640088"/>
                <a:gd name="connsiteY379" fmla="*/ 426835 h 1361472"/>
                <a:gd name="connsiteX380" fmla="*/ 1514874 w 1640088"/>
                <a:gd name="connsiteY380" fmla="*/ 444711 h 1361472"/>
                <a:gd name="connsiteX381" fmla="*/ 1515064 w 1640088"/>
                <a:gd name="connsiteY381" fmla="*/ 454736 h 1361472"/>
                <a:gd name="connsiteX382" fmla="*/ 1512848 w 1640088"/>
                <a:gd name="connsiteY382" fmla="*/ 468477 h 1361472"/>
                <a:gd name="connsiteX383" fmla="*/ 1509998 w 1640088"/>
                <a:gd name="connsiteY383" fmla="*/ 480946 h 1361472"/>
                <a:gd name="connsiteX384" fmla="*/ 1508288 w 1640088"/>
                <a:gd name="connsiteY384" fmla="*/ 486664 h 1361472"/>
                <a:gd name="connsiteX385" fmla="*/ 1506262 w 1640088"/>
                <a:gd name="connsiteY385" fmla="*/ 493560 h 1361472"/>
                <a:gd name="connsiteX386" fmla="*/ 1502715 w 1640088"/>
                <a:gd name="connsiteY386" fmla="*/ 503647 h 1361472"/>
                <a:gd name="connsiteX387" fmla="*/ 1497460 w 1640088"/>
                <a:gd name="connsiteY387" fmla="*/ 515616 h 1361472"/>
                <a:gd name="connsiteX388" fmla="*/ 1489734 w 1640088"/>
                <a:gd name="connsiteY388" fmla="*/ 529851 h 1361472"/>
                <a:gd name="connsiteX389" fmla="*/ 1473080 w 1640088"/>
                <a:gd name="connsiteY389" fmla="*/ 555909 h 1361472"/>
                <a:gd name="connsiteX390" fmla="*/ 1471749 w 1640088"/>
                <a:gd name="connsiteY390" fmla="*/ 557695 h 1361472"/>
                <a:gd name="connsiteX391" fmla="*/ 1463391 w 1640088"/>
                <a:gd name="connsiteY391" fmla="*/ 558106 h 1361472"/>
                <a:gd name="connsiteX392" fmla="*/ 1451549 w 1640088"/>
                <a:gd name="connsiteY392" fmla="*/ 559455 h 1361472"/>
                <a:gd name="connsiteX393" fmla="*/ 1436859 w 1640088"/>
                <a:gd name="connsiteY393" fmla="*/ 561912 h 1361472"/>
                <a:gd name="connsiteX394" fmla="*/ 1424573 w 1640088"/>
                <a:gd name="connsiteY394" fmla="*/ 564091 h 1361472"/>
                <a:gd name="connsiteX395" fmla="*/ 1412985 w 1640088"/>
                <a:gd name="connsiteY395" fmla="*/ 566991 h 1361472"/>
                <a:gd name="connsiteX396" fmla="*/ 1399687 w 1640088"/>
                <a:gd name="connsiteY396" fmla="*/ 572133 h 1361472"/>
                <a:gd name="connsiteX397" fmla="*/ 1388288 w 1640088"/>
                <a:gd name="connsiteY397" fmla="*/ 577990 h 1361472"/>
                <a:gd name="connsiteX398" fmla="*/ 1380119 w 1640088"/>
                <a:gd name="connsiteY398" fmla="*/ 583189 h 1361472"/>
                <a:gd name="connsiteX399" fmla="*/ 1373724 w 1640088"/>
                <a:gd name="connsiteY399" fmla="*/ 588622 h 1361472"/>
                <a:gd name="connsiteX400" fmla="*/ 1369291 w 1640088"/>
                <a:gd name="connsiteY400" fmla="*/ 594955 h 1361472"/>
                <a:gd name="connsiteX401" fmla="*/ 1367138 w 1640088"/>
                <a:gd name="connsiteY401" fmla="*/ 600242 h 1361472"/>
                <a:gd name="connsiteX402" fmla="*/ 1365745 w 1640088"/>
                <a:gd name="connsiteY402" fmla="*/ 605542 h 1361472"/>
                <a:gd name="connsiteX403" fmla="*/ 1367264 w 1640088"/>
                <a:gd name="connsiteY403" fmla="*/ 620829 h 1361472"/>
                <a:gd name="connsiteX404" fmla="*/ 1375560 w 1640088"/>
                <a:gd name="connsiteY404" fmla="*/ 630752 h 1361472"/>
                <a:gd name="connsiteX405" fmla="*/ 1387275 w 1640088"/>
                <a:gd name="connsiteY405" fmla="*/ 635976 h 1361472"/>
                <a:gd name="connsiteX406" fmla="*/ 1389998 w 1640088"/>
                <a:gd name="connsiteY406" fmla="*/ 636242 h 1361472"/>
                <a:gd name="connsiteX407" fmla="*/ 1392278 w 1640088"/>
                <a:gd name="connsiteY407" fmla="*/ 636369 h 1361472"/>
                <a:gd name="connsiteX408" fmla="*/ 1393924 w 1640088"/>
                <a:gd name="connsiteY408" fmla="*/ 636325 h 1361472"/>
                <a:gd name="connsiteX409" fmla="*/ 1403170 w 1640088"/>
                <a:gd name="connsiteY409" fmla="*/ 634830 h 1361472"/>
                <a:gd name="connsiteX410" fmla="*/ 1417798 w 1640088"/>
                <a:gd name="connsiteY410" fmla="*/ 629055 h 1361472"/>
                <a:gd name="connsiteX411" fmla="*/ 1432552 w 1640088"/>
                <a:gd name="connsiteY411" fmla="*/ 620892 h 1361472"/>
                <a:gd name="connsiteX412" fmla="*/ 1444140 w 1640088"/>
                <a:gd name="connsiteY412" fmla="*/ 613148 h 1361472"/>
                <a:gd name="connsiteX413" fmla="*/ 1453639 w 1640088"/>
                <a:gd name="connsiteY413" fmla="*/ 606017 h 1361472"/>
                <a:gd name="connsiteX414" fmla="*/ 1462631 w 1640088"/>
                <a:gd name="connsiteY414" fmla="*/ 598837 h 1361472"/>
                <a:gd name="connsiteX415" fmla="*/ 1472510 w 1640088"/>
                <a:gd name="connsiteY415" fmla="*/ 590256 h 1361472"/>
                <a:gd name="connsiteX416" fmla="*/ 1479728 w 1640088"/>
                <a:gd name="connsiteY416" fmla="*/ 582277 h 1361472"/>
                <a:gd name="connsiteX417" fmla="*/ 1485491 w 1640088"/>
                <a:gd name="connsiteY417" fmla="*/ 582347 h 1361472"/>
                <a:gd name="connsiteX418" fmla="*/ 1503349 w 1640088"/>
                <a:gd name="connsiteY418" fmla="*/ 583480 h 1361472"/>
                <a:gd name="connsiteX419" fmla="*/ 1513608 w 1640088"/>
                <a:gd name="connsiteY419" fmla="*/ 585184 h 1361472"/>
                <a:gd name="connsiteX420" fmla="*/ 1522789 w 1640088"/>
                <a:gd name="connsiteY420" fmla="*/ 587913 h 1361472"/>
                <a:gd name="connsiteX421" fmla="*/ 1530895 w 1640088"/>
                <a:gd name="connsiteY421" fmla="*/ 591852 h 1361472"/>
                <a:gd name="connsiteX422" fmla="*/ 1534631 w 1640088"/>
                <a:gd name="connsiteY422" fmla="*/ 594131 h 1361472"/>
                <a:gd name="connsiteX423" fmla="*/ 1541280 w 1640088"/>
                <a:gd name="connsiteY423" fmla="*/ 598476 h 1361472"/>
                <a:gd name="connsiteX424" fmla="*/ 1563570 w 1640088"/>
                <a:gd name="connsiteY424" fmla="*/ 619423 h 1361472"/>
                <a:gd name="connsiteX425" fmla="*/ 1572816 w 1640088"/>
                <a:gd name="connsiteY425" fmla="*/ 633716 h 1361472"/>
                <a:gd name="connsiteX426" fmla="*/ 1575285 w 1640088"/>
                <a:gd name="connsiteY426" fmla="*/ 640821 h 1361472"/>
                <a:gd name="connsiteX427" fmla="*/ 1575095 w 1640088"/>
                <a:gd name="connsiteY427" fmla="*/ 657126 h 1361472"/>
                <a:gd name="connsiteX428" fmla="*/ 1573892 w 1640088"/>
                <a:gd name="connsiteY428" fmla="*/ 672324 h 1361472"/>
                <a:gd name="connsiteX429" fmla="*/ 1571866 w 1640088"/>
                <a:gd name="connsiteY429" fmla="*/ 685794 h 1361472"/>
                <a:gd name="connsiteX430" fmla="*/ 1568446 w 1640088"/>
                <a:gd name="connsiteY430" fmla="*/ 697705 h 1361472"/>
                <a:gd name="connsiteX431" fmla="*/ 1562430 w 1640088"/>
                <a:gd name="connsiteY431" fmla="*/ 710465 h 1361472"/>
                <a:gd name="connsiteX432" fmla="*/ 1557808 w 1640088"/>
                <a:gd name="connsiteY432" fmla="*/ 718475 h 1361472"/>
                <a:gd name="connsiteX433" fmla="*/ 1550525 w 1640088"/>
                <a:gd name="connsiteY433" fmla="*/ 729690 h 1361472"/>
                <a:gd name="connsiteX434" fmla="*/ 1543813 w 1640088"/>
                <a:gd name="connsiteY434" fmla="*/ 738429 h 1361472"/>
                <a:gd name="connsiteX435" fmla="*/ 1543750 w 1640088"/>
                <a:gd name="connsiteY435" fmla="*/ 738492 h 1361472"/>
                <a:gd name="connsiteX436" fmla="*/ 1543053 w 1640088"/>
                <a:gd name="connsiteY436" fmla="*/ 738372 h 1361472"/>
                <a:gd name="connsiteX437" fmla="*/ 1521396 w 1640088"/>
                <a:gd name="connsiteY437" fmla="*/ 735256 h 1361472"/>
                <a:gd name="connsiteX438" fmla="*/ 1512721 w 1640088"/>
                <a:gd name="connsiteY438" fmla="*/ 734908 h 1361472"/>
                <a:gd name="connsiteX439" fmla="*/ 1503412 w 1640088"/>
                <a:gd name="connsiteY439" fmla="*/ 735965 h 1361472"/>
                <a:gd name="connsiteX440" fmla="*/ 1491190 w 1640088"/>
                <a:gd name="connsiteY440" fmla="*/ 738137 h 1361472"/>
                <a:gd name="connsiteX441" fmla="*/ 1460921 w 1640088"/>
                <a:gd name="connsiteY441" fmla="*/ 745185 h 1361472"/>
                <a:gd name="connsiteX442" fmla="*/ 1452942 w 1640088"/>
                <a:gd name="connsiteY442" fmla="*/ 748573 h 1361472"/>
                <a:gd name="connsiteX443" fmla="*/ 1445850 w 1640088"/>
                <a:gd name="connsiteY443" fmla="*/ 753443 h 1361472"/>
                <a:gd name="connsiteX444" fmla="*/ 1437301 w 1640088"/>
                <a:gd name="connsiteY444" fmla="*/ 761314 h 1361472"/>
                <a:gd name="connsiteX445" fmla="*/ 1429956 w 1640088"/>
                <a:gd name="connsiteY445" fmla="*/ 771345 h 1361472"/>
                <a:gd name="connsiteX446" fmla="*/ 1429132 w 1640088"/>
                <a:gd name="connsiteY446" fmla="*/ 773371 h 1361472"/>
                <a:gd name="connsiteX447" fmla="*/ 1427549 w 1640088"/>
                <a:gd name="connsiteY447" fmla="*/ 778158 h 1361472"/>
                <a:gd name="connsiteX448" fmla="*/ 1426980 w 1640088"/>
                <a:gd name="connsiteY448" fmla="*/ 783047 h 1361472"/>
                <a:gd name="connsiteX449" fmla="*/ 1427549 w 1640088"/>
                <a:gd name="connsiteY449" fmla="*/ 787689 h 1361472"/>
                <a:gd name="connsiteX450" fmla="*/ 1429576 w 1640088"/>
                <a:gd name="connsiteY450" fmla="*/ 793179 h 1361472"/>
                <a:gd name="connsiteX451" fmla="*/ 1433058 w 1640088"/>
                <a:gd name="connsiteY451" fmla="*/ 797757 h 1361472"/>
                <a:gd name="connsiteX452" fmla="*/ 1438821 w 1640088"/>
                <a:gd name="connsiteY452" fmla="*/ 801417 h 1361472"/>
                <a:gd name="connsiteX453" fmla="*/ 1446104 w 1640088"/>
                <a:gd name="connsiteY453" fmla="*/ 803596 h 1361472"/>
                <a:gd name="connsiteX454" fmla="*/ 1454399 w 1640088"/>
                <a:gd name="connsiteY454" fmla="*/ 804444 h 1361472"/>
                <a:gd name="connsiteX455" fmla="*/ 1457439 w 1640088"/>
                <a:gd name="connsiteY455" fmla="*/ 804571 h 1361472"/>
                <a:gd name="connsiteX456" fmla="*/ 1462125 w 1640088"/>
                <a:gd name="connsiteY456" fmla="*/ 804444 h 1361472"/>
                <a:gd name="connsiteX457" fmla="*/ 1480615 w 1640088"/>
                <a:gd name="connsiteY457" fmla="*/ 801417 h 1361472"/>
                <a:gd name="connsiteX458" fmla="*/ 1495370 w 1640088"/>
                <a:gd name="connsiteY458" fmla="*/ 796991 h 1361472"/>
                <a:gd name="connsiteX459" fmla="*/ 1510694 w 1640088"/>
                <a:gd name="connsiteY459" fmla="*/ 790424 h 1361472"/>
                <a:gd name="connsiteX460" fmla="*/ 1527158 w 1640088"/>
                <a:gd name="connsiteY460" fmla="*/ 780995 h 1361472"/>
                <a:gd name="connsiteX461" fmla="*/ 1545586 w 1640088"/>
                <a:gd name="connsiteY461" fmla="*/ 766393 h 1361472"/>
                <a:gd name="connsiteX462" fmla="*/ 1554515 w 1640088"/>
                <a:gd name="connsiteY462" fmla="*/ 769154 h 1361472"/>
                <a:gd name="connsiteX463" fmla="*/ 1573575 w 1640088"/>
                <a:gd name="connsiteY463" fmla="*/ 780007 h 1361472"/>
                <a:gd name="connsiteX464" fmla="*/ 1587507 w 1640088"/>
                <a:gd name="connsiteY464" fmla="*/ 792824 h 1361472"/>
                <a:gd name="connsiteX465" fmla="*/ 1591053 w 1640088"/>
                <a:gd name="connsiteY465" fmla="*/ 797611 h 1361472"/>
                <a:gd name="connsiteX466" fmla="*/ 1595549 w 1640088"/>
                <a:gd name="connsiteY466" fmla="*/ 805876 h 1361472"/>
                <a:gd name="connsiteX467" fmla="*/ 1594789 w 1640088"/>
                <a:gd name="connsiteY467" fmla="*/ 804235 h 1361472"/>
                <a:gd name="connsiteX468" fmla="*/ 1594789 w 1640088"/>
                <a:gd name="connsiteY468" fmla="*/ 804235 h 1361472"/>
                <a:gd name="connsiteX469" fmla="*/ 1601564 w 1640088"/>
                <a:gd name="connsiteY469" fmla="*/ 819610 h 1361472"/>
                <a:gd name="connsiteX470" fmla="*/ 1609164 w 1640088"/>
                <a:gd name="connsiteY470" fmla="*/ 845960 h 1361472"/>
                <a:gd name="connsiteX471" fmla="*/ 1610366 w 1640088"/>
                <a:gd name="connsiteY471" fmla="*/ 869079 h 1361472"/>
                <a:gd name="connsiteX472" fmla="*/ 1609417 w 1640088"/>
                <a:gd name="connsiteY472" fmla="*/ 886120 h 1361472"/>
                <a:gd name="connsiteX473" fmla="*/ 1606440 w 1640088"/>
                <a:gd name="connsiteY473" fmla="*/ 903173 h 1361472"/>
                <a:gd name="connsiteX474" fmla="*/ 1601502 w 1640088"/>
                <a:gd name="connsiteY474" fmla="*/ 919023 h 1361472"/>
                <a:gd name="connsiteX475" fmla="*/ 1584911 w 1640088"/>
                <a:gd name="connsiteY475" fmla="*/ 950609 h 1361472"/>
                <a:gd name="connsiteX476" fmla="*/ 1577438 w 1640088"/>
                <a:gd name="connsiteY476" fmla="*/ 959475 h 1361472"/>
                <a:gd name="connsiteX477" fmla="*/ 1568953 w 1640088"/>
                <a:gd name="connsiteY477" fmla="*/ 967454 h 1361472"/>
                <a:gd name="connsiteX478" fmla="*/ 1555021 w 1640088"/>
                <a:gd name="connsiteY478" fmla="*/ 976870 h 1361472"/>
                <a:gd name="connsiteX479" fmla="*/ 1538937 w 1640088"/>
                <a:gd name="connsiteY479" fmla="*/ 966726 h 1361472"/>
                <a:gd name="connsiteX480" fmla="*/ 1528615 w 1640088"/>
                <a:gd name="connsiteY480" fmla="*/ 962211 h 1361472"/>
                <a:gd name="connsiteX481" fmla="*/ 1513037 w 1640088"/>
                <a:gd name="connsiteY481" fmla="*/ 959829 h 1361472"/>
                <a:gd name="connsiteX482" fmla="*/ 1508795 w 1640088"/>
                <a:gd name="connsiteY482" fmla="*/ 959684 h 1361472"/>
                <a:gd name="connsiteX483" fmla="*/ 1497017 w 1640088"/>
                <a:gd name="connsiteY483" fmla="*/ 960450 h 1361472"/>
                <a:gd name="connsiteX484" fmla="*/ 1472193 w 1640088"/>
                <a:gd name="connsiteY484" fmla="*/ 969398 h 1361472"/>
                <a:gd name="connsiteX485" fmla="*/ 1460921 w 1640088"/>
                <a:gd name="connsiteY485" fmla="*/ 982094 h 1361472"/>
                <a:gd name="connsiteX486" fmla="*/ 1458452 w 1640088"/>
                <a:gd name="connsiteY486" fmla="*/ 988851 h 1361472"/>
                <a:gd name="connsiteX487" fmla="*/ 1457692 w 1640088"/>
                <a:gd name="connsiteY487" fmla="*/ 995911 h 1361472"/>
                <a:gd name="connsiteX488" fmla="*/ 1457755 w 1640088"/>
                <a:gd name="connsiteY488" fmla="*/ 997735 h 1361472"/>
                <a:gd name="connsiteX489" fmla="*/ 1458515 w 1640088"/>
                <a:gd name="connsiteY489" fmla="*/ 1002605 h 1361472"/>
                <a:gd name="connsiteX490" fmla="*/ 1460352 w 1640088"/>
                <a:gd name="connsiteY490" fmla="*/ 1006968 h 1361472"/>
                <a:gd name="connsiteX491" fmla="*/ 1463454 w 1640088"/>
                <a:gd name="connsiteY491" fmla="*/ 1011059 h 1361472"/>
                <a:gd name="connsiteX492" fmla="*/ 1469281 w 1640088"/>
                <a:gd name="connsiteY492" fmla="*/ 1014807 h 1361472"/>
                <a:gd name="connsiteX493" fmla="*/ 1476816 w 1640088"/>
                <a:gd name="connsiteY493" fmla="*/ 1017189 h 1361472"/>
                <a:gd name="connsiteX494" fmla="*/ 1484985 w 1640088"/>
                <a:gd name="connsiteY494" fmla="*/ 1018240 h 1361472"/>
                <a:gd name="connsiteX495" fmla="*/ 1492710 w 1640088"/>
                <a:gd name="connsiteY495" fmla="*/ 1018455 h 1361472"/>
                <a:gd name="connsiteX496" fmla="*/ 1515064 w 1640088"/>
                <a:gd name="connsiteY496" fmla="*/ 1016004 h 1361472"/>
                <a:gd name="connsiteX497" fmla="*/ 1543179 w 1640088"/>
                <a:gd name="connsiteY497" fmla="*/ 1009729 h 1361472"/>
                <a:gd name="connsiteX498" fmla="*/ 1554451 w 1640088"/>
                <a:gd name="connsiteY498" fmla="*/ 1005499 h 1361472"/>
                <a:gd name="connsiteX499" fmla="*/ 1565343 w 1640088"/>
                <a:gd name="connsiteY499" fmla="*/ 1016004 h 1361472"/>
                <a:gd name="connsiteX500" fmla="*/ 1570979 w 1640088"/>
                <a:gd name="connsiteY500" fmla="*/ 1024104 h 1361472"/>
                <a:gd name="connsiteX501" fmla="*/ 1576488 w 1640088"/>
                <a:gd name="connsiteY501" fmla="*/ 1034521 h 1361472"/>
                <a:gd name="connsiteX502" fmla="*/ 1587823 w 1640088"/>
                <a:gd name="connsiteY502" fmla="*/ 1064099 h 1361472"/>
                <a:gd name="connsiteX503" fmla="*/ 1589026 w 1640088"/>
                <a:gd name="connsiteY503" fmla="*/ 1078771 h 1361472"/>
                <a:gd name="connsiteX504" fmla="*/ 1588583 w 1640088"/>
                <a:gd name="connsiteY504" fmla="*/ 1100048 h 1361472"/>
                <a:gd name="connsiteX505" fmla="*/ 1585164 w 1640088"/>
                <a:gd name="connsiteY505" fmla="*/ 1124422 h 1361472"/>
                <a:gd name="connsiteX506" fmla="*/ 1573892 w 1640088"/>
                <a:gd name="connsiteY506" fmla="*/ 1166292 h 1361472"/>
                <a:gd name="connsiteX507" fmla="*/ 1562557 w 1640088"/>
                <a:gd name="connsiteY507" fmla="*/ 1190387 h 1361472"/>
                <a:gd name="connsiteX508" fmla="*/ 1555211 w 1640088"/>
                <a:gd name="connsiteY508" fmla="*/ 1203432 h 1361472"/>
                <a:gd name="connsiteX509" fmla="*/ 1547106 w 1640088"/>
                <a:gd name="connsiteY509" fmla="*/ 1216046 h 1361472"/>
                <a:gd name="connsiteX510" fmla="*/ 1539190 w 1640088"/>
                <a:gd name="connsiteY510" fmla="*/ 1226963 h 1361472"/>
                <a:gd name="connsiteX511" fmla="*/ 1524055 w 1640088"/>
                <a:gd name="connsiteY511" fmla="*/ 1244922 h 1361472"/>
                <a:gd name="connsiteX512" fmla="*/ 1508351 w 1640088"/>
                <a:gd name="connsiteY512" fmla="*/ 1259360 h 1361472"/>
                <a:gd name="connsiteX513" fmla="*/ 1495496 w 1640088"/>
                <a:gd name="connsiteY513" fmla="*/ 1269384 h 1361472"/>
                <a:gd name="connsiteX514" fmla="*/ 1458009 w 1640088"/>
                <a:gd name="connsiteY514" fmla="*/ 1292839 h 1361472"/>
                <a:gd name="connsiteX515" fmla="*/ 1411275 w 1640088"/>
                <a:gd name="connsiteY515" fmla="*/ 1307087 h 1361472"/>
                <a:gd name="connsiteX516" fmla="*/ 1381323 w 1640088"/>
                <a:gd name="connsiteY516" fmla="*/ 1309114 h 1361472"/>
                <a:gd name="connsiteX517" fmla="*/ 1364669 w 1640088"/>
                <a:gd name="connsiteY517" fmla="*/ 1308702 h 1361472"/>
                <a:gd name="connsiteX518" fmla="*/ 1344278 w 1640088"/>
                <a:gd name="connsiteY518" fmla="*/ 1307151 h 1361472"/>
                <a:gd name="connsiteX519" fmla="*/ 1327497 w 1640088"/>
                <a:gd name="connsiteY519" fmla="*/ 1304478 h 1361472"/>
                <a:gd name="connsiteX520" fmla="*/ 1320532 w 1640088"/>
                <a:gd name="connsiteY520" fmla="*/ 1302838 h 1361472"/>
                <a:gd name="connsiteX521" fmla="*/ 1311033 w 1640088"/>
                <a:gd name="connsiteY521" fmla="*/ 1300666 h 1361472"/>
                <a:gd name="connsiteX522" fmla="*/ 1295328 w 1640088"/>
                <a:gd name="connsiteY522" fmla="*/ 1296443 h 1361472"/>
                <a:gd name="connsiteX523" fmla="*/ 1274938 w 1640088"/>
                <a:gd name="connsiteY523" fmla="*/ 1290097 h 1361472"/>
                <a:gd name="connsiteX524" fmla="*/ 1261007 w 1640088"/>
                <a:gd name="connsiteY524" fmla="*/ 1283119 h 1361472"/>
                <a:gd name="connsiteX525" fmla="*/ 1257650 w 1640088"/>
                <a:gd name="connsiteY525" fmla="*/ 1279890 h 1361472"/>
                <a:gd name="connsiteX526" fmla="*/ 1258853 w 1640088"/>
                <a:gd name="connsiteY526" fmla="*/ 1277281 h 1361472"/>
                <a:gd name="connsiteX527" fmla="*/ 1263983 w 1640088"/>
                <a:gd name="connsiteY527" fmla="*/ 1261975 h 1361472"/>
                <a:gd name="connsiteX528" fmla="*/ 1266262 w 1640088"/>
                <a:gd name="connsiteY528" fmla="*/ 1246853 h 1361472"/>
                <a:gd name="connsiteX529" fmla="*/ 1265883 w 1640088"/>
                <a:gd name="connsiteY529" fmla="*/ 1235974 h 1361472"/>
                <a:gd name="connsiteX530" fmla="*/ 1263223 w 1640088"/>
                <a:gd name="connsiteY530" fmla="*/ 1223436 h 1361472"/>
                <a:gd name="connsiteX531" fmla="*/ 1261070 w 1640088"/>
                <a:gd name="connsiteY531" fmla="*/ 1217724 h 1361472"/>
                <a:gd name="connsiteX532" fmla="*/ 1255307 w 1640088"/>
                <a:gd name="connsiteY532" fmla="*/ 1207947 h 1361472"/>
                <a:gd name="connsiteX533" fmla="*/ 1234664 w 1640088"/>
                <a:gd name="connsiteY533" fmla="*/ 1199018 h 1361472"/>
                <a:gd name="connsiteX534" fmla="*/ 1228712 w 1640088"/>
                <a:gd name="connsiteY534" fmla="*/ 1199613 h 1361472"/>
                <a:gd name="connsiteX535" fmla="*/ 1211360 w 1640088"/>
                <a:gd name="connsiteY535" fmla="*/ 1211657 h 1361472"/>
                <a:gd name="connsiteX536" fmla="*/ 1207245 w 1640088"/>
                <a:gd name="connsiteY536" fmla="*/ 1222448 h 1361472"/>
                <a:gd name="connsiteX537" fmla="*/ 1207497 w 1640088"/>
                <a:gd name="connsiteY537" fmla="*/ 1239925 h 1361472"/>
                <a:gd name="connsiteX538" fmla="*/ 1211044 w 1640088"/>
                <a:gd name="connsiteY538" fmla="*/ 1255301 h 1361472"/>
                <a:gd name="connsiteX539" fmla="*/ 1216173 w 1640088"/>
                <a:gd name="connsiteY539" fmla="*/ 1265578 h 1361472"/>
                <a:gd name="connsiteX540" fmla="*/ 1219592 w 1640088"/>
                <a:gd name="connsiteY540" fmla="*/ 1271353 h 1361472"/>
                <a:gd name="connsiteX541" fmla="*/ 1227065 w 1640088"/>
                <a:gd name="connsiteY541" fmla="*/ 1282473 h 1361472"/>
                <a:gd name="connsiteX542" fmla="*/ 1215476 w 1640088"/>
                <a:gd name="connsiteY542" fmla="*/ 1295239 h 1361472"/>
                <a:gd name="connsiteX543" fmla="*/ 1206548 w 1640088"/>
                <a:gd name="connsiteY543" fmla="*/ 1302781 h 1361472"/>
                <a:gd name="connsiteX544" fmla="*/ 1199139 w 1640088"/>
                <a:gd name="connsiteY544" fmla="*/ 1308284 h 1361472"/>
                <a:gd name="connsiteX545" fmla="*/ 1190400 w 1640088"/>
                <a:gd name="connsiteY545" fmla="*/ 1313901 h 1361472"/>
                <a:gd name="connsiteX546" fmla="*/ 1167096 w 1640088"/>
                <a:gd name="connsiteY546" fmla="*/ 1326889 h 1361472"/>
                <a:gd name="connsiteX547" fmla="*/ 1155698 w 1640088"/>
                <a:gd name="connsiteY547" fmla="*/ 1331176 h 1361472"/>
                <a:gd name="connsiteX548" fmla="*/ 1145819 w 1640088"/>
                <a:gd name="connsiteY548" fmla="*/ 1333519 h 1361472"/>
                <a:gd name="connsiteX549" fmla="*/ 1130179 w 1640088"/>
                <a:gd name="connsiteY549" fmla="*/ 1335115 h 1361472"/>
                <a:gd name="connsiteX550" fmla="*/ 1124416 w 1640088"/>
                <a:gd name="connsiteY550" fmla="*/ 1335286 h 1361472"/>
                <a:gd name="connsiteX551" fmla="*/ 1112638 w 1640088"/>
                <a:gd name="connsiteY551" fmla="*/ 1334779 h 1361472"/>
                <a:gd name="connsiteX552" fmla="*/ 1055013 w 1640088"/>
                <a:gd name="connsiteY552" fmla="*/ 1320822 h 1361472"/>
                <a:gd name="connsiteX553" fmla="*/ 1038105 w 1640088"/>
                <a:gd name="connsiteY553" fmla="*/ 1312368 h 1361472"/>
                <a:gd name="connsiteX554" fmla="*/ 1032596 w 1640088"/>
                <a:gd name="connsiteY554" fmla="*/ 1307442 h 1361472"/>
                <a:gd name="connsiteX555" fmla="*/ 1024870 w 1640088"/>
                <a:gd name="connsiteY555" fmla="*/ 1295879 h 1361472"/>
                <a:gd name="connsiteX556" fmla="*/ 1016322 w 1640088"/>
                <a:gd name="connsiteY556" fmla="*/ 1280738 h 1361472"/>
                <a:gd name="connsiteX557" fmla="*/ 1014421 w 1640088"/>
                <a:gd name="connsiteY557" fmla="*/ 1275659 h 1361472"/>
                <a:gd name="connsiteX558" fmla="*/ 1013535 w 1640088"/>
                <a:gd name="connsiteY558" fmla="*/ 1272474 h 1361472"/>
                <a:gd name="connsiteX559" fmla="*/ 1013598 w 1640088"/>
                <a:gd name="connsiteY559" fmla="*/ 1248860 h 1361472"/>
                <a:gd name="connsiteX560" fmla="*/ 1025187 w 1640088"/>
                <a:gd name="connsiteY560" fmla="*/ 1250558 h 1361472"/>
                <a:gd name="connsiteX561" fmla="*/ 1034305 w 1640088"/>
                <a:gd name="connsiteY561" fmla="*/ 1251140 h 1361472"/>
                <a:gd name="connsiteX562" fmla="*/ 1035065 w 1640088"/>
                <a:gd name="connsiteY562" fmla="*/ 1251140 h 1361472"/>
                <a:gd name="connsiteX563" fmla="*/ 1042221 w 1640088"/>
                <a:gd name="connsiteY563" fmla="*/ 1250494 h 1361472"/>
                <a:gd name="connsiteX564" fmla="*/ 1061851 w 1640088"/>
                <a:gd name="connsiteY564" fmla="*/ 1246125 h 1361472"/>
                <a:gd name="connsiteX565" fmla="*/ 1080785 w 1640088"/>
                <a:gd name="connsiteY565" fmla="*/ 1238817 h 1361472"/>
                <a:gd name="connsiteX566" fmla="*/ 1094464 w 1640088"/>
                <a:gd name="connsiteY566" fmla="*/ 1231687 h 1361472"/>
                <a:gd name="connsiteX567" fmla="*/ 1107825 w 1640088"/>
                <a:gd name="connsiteY567" fmla="*/ 1221593 h 1361472"/>
                <a:gd name="connsiteX568" fmla="*/ 1115234 w 1640088"/>
                <a:gd name="connsiteY568" fmla="*/ 1210271 h 1361472"/>
                <a:gd name="connsiteX569" fmla="*/ 1120300 w 1640088"/>
                <a:gd name="connsiteY569" fmla="*/ 1196245 h 1361472"/>
                <a:gd name="connsiteX570" fmla="*/ 1120997 w 1640088"/>
                <a:gd name="connsiteY570" fmla="*/ 1188139 h 1361472"/>
                <a:gd name="connsiteX571" fmla="*/ 1120870 w 1640088"/>
                <a:gd name="connsiteY571" fmla="*/ 1186030 h 1361472"/>
                <a:gd name="connsiteX572" fmla="*/ 1120110 w 1640088"/>
                <a:gd name="connsiteY572" fmla="*/ 1180958 h 1361472"/>
                <a:gd name="connsiteX573" fmla="*/ 1117450 w 1640088"/>
                <a:gd name="connsiteY573" fmla="*/ 1174740 h 1361472"/>
                <a:gd name="connsiteX574" fmla="*/ 1116121 w 1640088"/>
                <a:gd name="connsiteY574" fmla="*/ 1173061 h 1361472"/>
                <a:gd name="connsiteX575" fmla="*/ 1112891 w 1640088"/>
                <a:gd name="connsiteY575" fmla="*/ 1169458 h 1361472"/>
                <a:gd name="connsiteX576" fmla="*/ 1101619 w 1640088"/>
                <a:gd name="connsiteY576" fmla="*/ 1163474 h 1361472"/>
                <a:gd name="connsiteX577" fmla="*/ 1090854 w 1640088"/>
                <a:gd name="connsiteY577" fmla="*/ 1161359 h 1361472"/>
                <a:gd name="connsiteX578" fmla="*/ 1086865 w 1640088"/>
                <a:gd name="connsiteY578" fmla="*/ 1161175 h 1361472"/>
                <a:gd name="connsiteX579" fmla="*/ 1083445 w 1640088"/>
                <a:gd name="connsiteY579" fmla="*/ 1161359 h 1361472"/>
                <a:gd name="connsiteX580" fmla="*/ 1076099 w 1640088"/>
                <a:gd name="connsiteY580" fmla="*/ 1162771 h 1361472"/>
                <a:gd name="connsiteX581" fmla="*/ 1069894 w 1640088"/>
                <a:gd name="connsiteY581" fmla="*/ 1164734 h 1361472"/>
                <a:gd name="connsiteX582" fmla="*/ 1048744 w 1640088"/>
                <a:gd name="connsiteY582" fmla="*/ 1174740 h 1361472"/>
                <a:gd name="connsiteX583" fmla="*/ 1026960 w 1640088"/>
                <a:gd name="connsiteY583" fmla="*/ 1189051 h 1361472"/>
                <a:gd name="connsiteX584" fmla="*/ 1007076 w 1640088"/>
                <a:gd name="connsiteY584" fmla="*/ 1205395 h 1361472"/>
                <a:gd name="connsiteX585" fmla="*/ 999098 w 1640088"/>
                <a:gd name="connsiteY585" fmla="*/ 1214780 h 1361472"/>
                <a:gd name="connsiteX586" fmla="*/ 996501 w 1640088"/>
                <a:gd name="connsiteY586" fmla="*/ 1213355 h 1361472"/>
                <a:gd name="connsiteX587" fmla="*/ 993398 w 1640088"/>
                <a:gd name="connsiteY587" fmla="*/ 1210537 h 1361472"/>
                <a:gd name="connsiteX588" fmla="*/ 983519 w 1640088"/>
                <a:gd name="connsiteY588" fmla="*/ 1194750 h 1361472"/>
                <a:gd name="connsiteX589" fmla="*/ 982696 w 1640088"/>
                <a:gd name="connsiteY589" fmla="*/ 1192369 h 1361472"/>
                <a:gd name="connsiteX590" fmla="*/ 981683 w 1640088"/>
                <a:gd name="connsiteY590" fmla="*/ 1187233 h 1361472"/>
                <a:gd name="connsiteX591" fmla="*/ 981683 w 1640088"/>
                <a:gd name="connsiteY591" fmla="*/ 1187233 h 1361472"/>
                <a:gd name="connsiteX592" fmla="*/ 982316 w 1640088"/>
                <a:gd name="connsiteY592" fmla="*/ 1191026 h 1361472"/>
                <a:gd name="connsiteX593" fmla="*/ 982507 w 1640088"/>
                <a:gd name="connsiteY593" fmla="*/ 1168337 h 1361472"/>
                <a:gd name="connsiteX594" fmla="*/ 983203 w 1640088"/>
                <a:gd name="connsiteY594" fmla="*/ 1160859 h 1361472"/>
                <a:gd name="connsiteX595" fmla="*/ 986496 w 1640088"/>
                <a:gd name="connsiteY595" fmla="*/ 1146218 h 1361472"/>
                <a:gd name="connsiteX596" fmla="*/ 999034 w 1640088"/>
                <a:gd name="connsiteY596" fmla="*/ 1122307 h 1361472"/>
                <a:gd name="connsiteX597" fmla="*/ 1005367 w 1640088"/>
                <a:gd name="connsiteY597" fmla="*/ 1111542 h 1361472"/>
                <a:gd name="connsiteX598" fmla="*/ 1012902 w 1640088"/>
                <a:gd name="connsiteY598" fmla="*/ 1100270 h 1361472"/>
                <a:gd name="connsiteX599" fmla="*/ 1021641 w 1640088"/>
                <a:gd name="connsiteY599" fmla="*/ 1089689 h 1361472"/>
                <a:gd name="connsiteX600" fmla="*/ 1032722 w 1640088"/>
                <a:gd name="connsiteY600" fmla="*/ 1079063 h 1361472"/>
                <a:gd name="connsiteX601" fmla="*/ 1057989 w 1640088"/>
                <a:gd name="connsiteY601" fmla="*/ 1061224 h 1361472"/>
                <a:gd name="connsiteX602" fmla="*/ 1084522 w 1640088"/>
                <a:gd name="connsiteY602" fmla="*/ 1045792 h 1361472"/>
                <a:gd name="connsiteX603" fmla="*/ 1093071 w 1640088"/>
                <a:gd name="connsiteY603" fmla="*/ 1042208 h 1361472"/>
                <a:gd name="connsiteX604" fmla="*/ 1096870 w 1640088"/>
                <a:gd name="connsiteY604" fmla="*/ 1044241 h 1361472"/>
                <a:gd name="connsiteX605" fmla="*/ 1115614 w 1640088"/>
                <a:gd name="connsiteY605" fmla="*/ 1050244 h 1361472"/>
                <a:gd name="connsiteX606" fmla="*/ 1129609 w 1640088"/>
                <a:gd name="connsiteY606" fmla="*/ 1051200 h 1361472"/>
                <a:gd name="connsiteX607" fmla="*/ 1143667 w 1640088"/>
                <a:gd name="connsiteY607" fmla="*/ 1050371 h 1361472"/>
                <a:gd name="connsiteX608" fmla="*/ 1160764 w 1640088"/>
                <a:gd name="connsiteY608" fmla="*/ 1047489 h 1361472"/>
                <a:gd name="connsiteX609" fmla="*/ 1166844 w 1640088"/>
                <a:gd name="connsiteY609" fmla="*/ 1045026 h 1361472"/>
                <a:gd name="connsiteX610" fmla="*/ 1169123 w 1640088"/>
                <a:gd name="connsiteY610" fmla="*/ 1043823 h 1361472"/>
                <a:gd name="connsiteX611" fmla="*/ 1173239 w 1640088"/>
                <a:gd name="connsiteY611" fmla="*/ 1040511 h 1361472"/>
                <a:gd name="connsiteX612" fmla="*/ 1176785 w 1640088"/>
                <a:gd name="connsiteY612" fmla="*/ 1035230 h 1361472"/>
                <a:gd name="connsiteX613" fmla="*/ 1178685 w 1640088"/>
                <a:gd name="connsiteY613" fmla="*/ 1027751 h 1361472"/>
                <a:gd name="connsiteX614" fmla="*/ 1178178 w 1640088"/>
                <a:gd name="connsiteY614" fmla="*/ 1022058 h 1361472"/>
                <a:gd name="connsiteX615" fmla="*/ 1175962 w 1640088"/>
                <a:gd name="connsiteY615" fmla="*/ 1016916 h 1361472"/>
                <a:gd name="connsiteX616" fmla="*/ 1175012 w 1640088"/>
                <a:gd name="connsiteY616" fmla="*/ 1015713 h 1361472"/>
                <a:gd name="connsiteX617" fmla="*/ 1170579 w 1640088"/>
                <a:gd name="connsiteY617" fmla="*/ 1011616 h 1361472"/>
                <a:gd name="connsiteX618" fmla="*/ 1166844 w 1640088"/>
                <a:gd name="connsiteY618" fmla="*/ 1009564 h 1361472"/>
                <a:gd name="connsiteX619" fmla="*/ 1162347 w 1640088"/>
                <a:gd name="connsiteY619" fmla="*/ 1007969 h 1361472"/>
                <a:gd name="connsiteX620" fmla="*/ 1153545 w 1640088"/>
                <a:gd name="connsiteY620" fmla="*/ 1006474 h 1361472"/>
                <a:gd name="connsiteX621" fmla="*/ 1145567 w 1640088"/>
                <a:gd name="connsiteY621" fmla="*/ 1005689 h 1361472"/>
                <a:gd name="connsiteX622" fmla="*/ 1140691 w 1640088"/>
                <a:gd name="connsiteY622" fmla="*/ 1005334 h 1361472"/>
                <a:gd name="connsiteX623" fmla="*/ 1138157 w 1640088"/>
                <a:gd name="connsiteY623" fmla="*/ 1005252 h 1361472"/>
                <a:gd name="connsiteX624" fmla="*/ 1128722 w 1640088"/>
                <a:gd name="connsiteY624" fmla="*/ 1006063 h 1361472"/>
                <a:gd name="connsiteX625" fmla="*/ 1115171 w 1640088"/>
                <a:gd name="connsiteY625" fmla="*/ 1008652 h 1361472"/>
                <a:gd name="connsiteX626" fmla="*/ 1102126 w 1640088"/>
                <a:gd name="connsiteY626" fmla="*/ 1013168 h 1361472"/>
                <a:gd name="connsiteX627" fmla="*/ 1101683 w 1640088"/>
                <a:gd name="connsiteY627" fmla="*/ 1013313 h 1361472"/>
                <a:gd name="connsiteX628" fmla="*/ 1098136 w 1640088"/>
                <a:gd name="connsiteY628" fmla="*/ 1011059 h 1361472"/>
                <a:gd name="connsiteX629" fmla="*/ 1085092 w 1640088"/>
                <a:gd name="connsiteY629" fmla="*/ 998027 h 1361472"/>
                <a:gd name="connsiteX630" fmla="*/ 1080596 w 1640088"/>
                <a:gd name="connsiteY630" fmla="*/ 991130 h 1361472"/>
                <a:gd name="connsiteX631" fmla="*/ 1079329 w 1640088"/>
                <a:gd name="connsiteY631" fmla="*/ 987021 h 1361472"/>
                <a:gd name="connsiteX632" fmla="*/ 1079076 w 1640088"/>
                <a:gd name="connsiteY632" fmla="*/ 968138 h 1361472"/>
                <a:gd name="connsiteX633" fmla="*/ 1084205 w 1640088"/>
                <a:gd name="connsiteY633" fmla="*/ 948121 h 1361472"/>
                <a:gd name="connsiteX634" fmla="*/ 1093894 w 1640088"/>
                <a:gd name="connsiteY634" fmla="*/ 930865 h 1361472"/>
                <a:gd name="connsiteX635" fmla="*/ 1109725 w 1640088"/>
                <a:gd name="connsiteY635" fmla="*/ 912678 h 1361472"/>
                <a:gd name="connsiteX636" fmla="*/ 1128976 w 1640088"/>
                <a:gd name="connsiteY636" fmla="*/ 895568 h 1361472"/>
                <a:gd name="connsiteX637" fmla="*/ 1141260 w 1640088"/>
                <a:gd name="connsiteY637" fmla="*/ 887184 h 1361472"/>
                <a:gd name="connsiteX638" fmla="*/ 1152912 w 1640088"/>
                <a:gd name="connsiteY638" fmla="*/ 881136 h 1361472"/>
                <a:gd name="connsiteX639" fmla="*/ 1156141 w 1640088"/>
                <a:gd name="connsiteY639" fmla="*/ 881820 h 1361472"/>
                <a:gd name="connsiteX640" fmla="*/ 1174886 w 1640088"/>
                <a:gd name="connsiteY640" fmla="*/ 883657 h 1361472"/>
                <a:gd name="connsiteX641" fmla="*/ 1181915 w 1640088"/>
                <a:gd name="connsiteY641" fmla="*/ 883802 h 1361472"/>
                <a:gd name="connsiteX642" fmla="*/ 1186094 w 1640088"/>
                <a:gd name="connsiteY642" fmla="*/ 883720 h 1361472"/>
                <a:gd name="connsiteX643" fmla="*/ 1195656 w 1640088"/>
                <a:gd name="connsiteY643" fmla="*/ 882536 h 1361472"/>
                <a:gd name="connsiteX644" fmla="*/ 1202432 w 1640088"/>
                <a:gd name="connsiteY644" fmla="*/ 879990 h 1361472"/>
                <a:gd name="connsiteX645" fmla="*/ 1208637 w 1640088"/>
                <a:gd name="connsiteY645" fmla="*/ 875621 h 1361472"/>
                <a:gd name="connsiteX646" fmla="*/ 1212247 w 1640088"/>
                <a:gd name="connsiteY646" fmla="*/ 869136 h 1361472"/>
                <a:gd name="connsiteX647" fmla="*/ 1210790 w 1640088"/>
                <a:gd name="connsiteY647" fmla="*/ 858783 h 1361472"/>
                <a:gd name="connsiteX648" fmla="*/ 1195529 w 1640088"/>
                <a:gd name="connsiteY648" fmla="*/ 850677 h 1361472"/>
                <a:gd name="connsiteX649" fmla="*/ 1180205 w 1640088"/>
                <a:gd name="connsiteY649" fmla="*/ 849329 h 1361472"/>
                <a:gd name="connsiteX650" fmla="*/ 1179508 w 1640088"/>
                <a:gd name="connsiteY650" fmla="*/ 849329 h 1361472"/>
                <a:gd name="connsiteX651" fmla="*/ 1157345 w 1640088"/>
                <a:gd name="connsiteY651" fmla="*/ 853293 h 1361472"/>
                <a:gd name="connsiteX652" fmla="*/ 1156078 w 1640088"/>
                <a:gd name="connsiteY652" fmla="*/ 852938 h 1361472"/>
                <a:gd name="connsiteX653" fmla="*/ 1144363 w 1640088"/>
                <a:gd name="connsiteY653" fmla="*/ 846042 h 1361472"/>
                <a:gd name="connsiteX654" fmla="*/ 1134105 w 1640088"/>
                <a:gd name="connsiteY654" fmla="*/ 837487 h 1361472"/>
                <a:gd name="connsiteX655" fmla="*/ 1132395 w 1640088"/>
                <a:gd name="connsiteY655" fmla="*/ 834751 h 1361472"/>
                <a:gd name="connsiteX656" fmla="*/ 1131319 w 1640088"/>
                <a:gd name="connsiteY656" fmla="*/ 831021 h 1361472"/>
                <a:gd name="connsiteX657" fmla="*/ 1131192 w 1640088"/>
                <a:gd name="connsiteY657" fmla="*/ 821726 h 1361472"/>
                <a:gd name="connsiteX658" fmla="*/ 1134295 w 1640088"/>
                <a:gd name="connsiteY658" fmla="*/ 806084 h 1361472"/>
                <a:gd name="connsiteX659" fmla="*/ 1141577 w 1640088"/>
                <a:gd name="connsiteY659" fmla="*/ 793324 h 1361472"/>
                <a:gd name="connsiteX660" fmla="*/ 1144996 w 1640088"/>
                <a:gd name="connsiteY660" fmla="*/ 789721 h 1361472"/>
                <a:gd name="connsiteX661" fmla="*/ 1153545 w 1640088"/>
                <a:gd name="connsiteY661" fmla="*/ 784934 h 1361472"/>
                <a:gd name="connsiteX662" fmla="*/ 1154622 w 1640088"/>
                <a:gd name="connsiteY662" fmla="*/ 784523 h 1361472"/>
                <a:gd name="connsiteX663" fmla="*/ 1161587 w 1640088"/>
                <a:gd name="connsiteY663" fmla="*/ 784788 h 1361472"/>
                <a:gd name="connsiteX664" fmla="*/ 1164310 w 1640088"/>
                <a:gd name="connsiteY664" fmla="*/ 784725 h 1361472"/>
                <a:gd name="connsiteX665" fmla="*/ 1173492 w 1640088"/>
                <a:gd name="connsiteY665" fmla="*/ 783376 h 1361472"/>
                <a:gd name="connsiteX666" fmla="*/ 1186601 w 1640088"/>
                <a:gd name="connsiteY666" fmla="*/ 772047 h 1361472"/>
                <a:gd name="connsiteX667" fmla="*/ 1186411 w 1640088"/>
                <a:gd name="connsiteY667" fmla="*/ 765481 h 1361472"/>
                <a:gd name="connsiteX668" fmla="*/ 1185081 w 1640088"/>
                <a:gd name="connsiteY668" fmla="*/ 762606 h 1361472"/>
                <a:gd name="connsiteX669" fmla="*/ 1180521 w 1640088"/>
                <a:gd name="connsiteY669" fmla="*/ 758351 h 1361472"/>
                <a:gd name="connsiteX670" fmla="*/ 1170453 w 1640088"/>
                <a:gd name="connsiteY670" fmla="*/ 756058 h 1361472"/>
                <a:gd name="connsiteX671" fmla="*/ 1170073 w 1640088"/>
                <a:gd name="connsiteY671" fmla="*/ 756039 h 1361472"/>
                <a:gd name="connsiteX672" fmla="*/ 1162410 w 1640088"/>
                <a:gd name="connsiteY672" fmla="*/ 757097 h 1361472"/>
                <a:gd name="connsiteX673" fmla="*/ 1160954 w 1640088"/>
                <a:gd name="connsiteY673" fmla="*/ 757318 h 1361472"/>
                <a:gd name="connsiteX674" fmla="*/ 1153229 w 1640088"/>
                <a:gd name="connsiteY674" fmla="*/ 755969 h 1361472"/>
                <a:gd name="connsiteX675" fmla="*/ 1140943 w 1640088"/>
                <a:gd name="connsiteY675" fmla="*/ 752860 h 1361472"/>
                <a:gd name="connsiteX676" fmla="*/ 1139614 w 1640088"/>
                <a:gd name="connsiteY676" fmla="*/ 752176 h 1361472"/>
                <a:gd name="connsiteX677" fmla="*/ 1134801 w 1640088"/>
                <a:gd name="connsiteY677" fmla="*/ 747788 h 1361472"/>
                <a:gd name="connsiteX678" fmla="*/ 1129229 w 1640088"/>
                <a:gd name="connsiteY678" fmla="*/ 738492 h 1361472"/>
                <a:gd name="connsiteX679" fmla="*/ 1128342 w 1640088"/>
                <a:gd name="connsiteY679" fmla="*/ 736168 h 1361472"/>
                <a:gd name="connsiteX680" fmla="*/ 1130875 w 1640088"/>
                <a:gd name="connsiteY680" fmla="*/ 734059 h 1361472"/>
                <a:gd name="connsiteX681" fmla="*/ 1147276 w 1640088"/>
                <a:gd name="connsiteY681" fmla="*/ 716721 h 1361472"/>
                <a:gd name="connsiteX682" fmla="*/ 1149999 w 1640088"/>
                <a:gd name="connsiteY682" fmla="*/ 713130 h 1361472"/>
                <a:gd name="connsiteX683" fmla="*/ 1155191 w 1640088"/>
                <a:gd name="connsiteY683" fmla="*/ 706095 h 1361472"/>
                <a:gd name="connsiteX684" fmla="*/ 1161587 w 1640088"/>
                <a:gd name="connsiteY684" fmla="*/ 695172 h 1361472"/>
                <a:gd name="connsiteX685" fmla="*/ 1167540 w 1640088"/>
                <a:gd name="connsiteY685" fmla="*/ 677903 h 1361472"/>
                <a:gd name="connsiteX686" fmla="*/ 1167287 w 1640088"/>
                <a:gd name="connsiteY686" fmla="*/ 669215 h 1361472"/>
                <a:gd name="connsiteX687" fmla="*/ 1164564 w 1640088"/>
                <a:gd name="connsiteY687" fmla="*/ 663111 h 1361472"/>
                <a:gd name="connsiteX688" fmla="*/ 1158991 w 1640088"/>
                <a:gd name="connsiteY688" fmla="*/ 657741 h 1361472"/>
                <a:gd name="connsiteX689" fmla="*/ 1151772 w 1640088"/>
                <a:gd name="connsiteY689" fmla="*/ 654632 h 1361472"/>
                <a:gd name="connsiteX690" fmla="*/ 1147276 w 1640088"/>
                <a:gd name="connsiteY690" fmla="*/ 654036 h 1361472"/>
                <a:gd name="connsiteX691" fmla="*/ 1139424 w 1640088"/>
                <a:gd name="connsiteY691" fmla="*/ 655069 h 1361472"/>
                <a:gd name="connsiteX692" fmla="*/ 1131508 w 1640088"/>
                <a:gd name="connsiteY692" fmla="*/ 658450 h 1361472"/>
                <a:gd name="connsiteX693" fmla="*/ 1127266 w 1640088"/>
                <a:gd name="connsiteY693" fmla="*/ 661268 h 1361472"/>
                <a:gd name="connsiteX694" fmla="*/ 1119603 w 1640088"/>
                <a:gd name="connsiteY694" fmla="*/ 668246 h 1361472"/>
                <a:gd name="connsiteX695" fmla="*/ 1106115 w 1640088"/>
                <a:gd name="connsiteY695" fmla="*/ 688960 h 1361472"/>
                <a:gd name="connsiteX696" fmla="*/ 1101176 w 1640088"/>
                <a:gd name="connsiteY696" fmla="*/ 701992 h 1361472"/>
                <a:gd name="connsiteX697" fmla="*/ 1098959 w 1640088"/>
                <a:gd name="connsiteY697" fmla="*/ 713840 h 1361472"/>
                <a:gd name="connsiteX698" fmla="*/ 1098010 w 1640088"/>
                <a:gd name="connsiteY698" fmla="*/ 722439 h 1361472"/>
                <a:gd name="connsiteX699" fmla="*/ 1094907 w 1640088"/>
                <a:gd name="connsiteY699" fmla="*/ 724111 h 1361472"/>
                <a:gd name="connsiteX700" fmla="*/ 1080279 w 1640088"/>
                <a:gd name="connsiteY700" fmla="*/ 728835 h 1361472"/>
                <a:gd name="connsiteX701" fmla="*/ 1074327 w 1640088"/>
                <a:gd name="connsiteY701" fmla="*/ 729164 h 1361472"/>
                <a:gd name="connsiteX702" fmla="*/ 1070907 w 1640088"/>
                <a:gd name="connsiteY702" fmla="*/ 729063 h 1361472"/>
                <a:gd name="connsiteX703" fmla="*/ 1042411 w 1640088"/>
                <a:gd name="connsiteY703" fmla="*/ 722294 h 1361472"/>
                <a:gd name="connsiteX704" fmla="*/ 1025884 w 1640088"/>
                <a:gd name="connsiteY704" fmla="*/ 713694 h 1361472"/>
                <a:gd name="connsiteX705" fmla="*/ 1015435 w 1640088"/>
                <a:gd name="connsiteY705" fmla="*/ 703195 h 1361472"/>
                <a:gd name="connsiteX706" fmla="*/ 1010939 w 1640088"/>
                <a:gd name="connsiteY706" fmla="*/ 696711 h 1361472"/>
                <a:gd name="connsiteX707" fmla="*/ 1007773 w 1640088"/>
                <a:gd name="connsiteY707" fmla="*/ 690872 h 1361472"/>
                <a:gd name="connsiteX708" fmla="*/ 1004036 w 1640088"/>
                <a:gd name="connsiteY708" fmla="*/ 679037 h 1361472"/>
                <a:gd name="connsiteX709" fmla="*/ 1003593 w 1640088"/>
                <a:gd name="connsiteY709" fmla="*/ 675142 h 1361472"/>
                <a:gd name="connsiteX710" fmla="*/ 1014042 w 1640088"/>
                <a:gd name="connsiteY710" fmla="*/ 668601 h 1361472"/>
                <a:gd name="connsiteX711" fmla="*/ 1024743 w 1640088"/>
                <a:gd name="connsiteY711" fmla="*/ 657956 h 1361472"/>
                <a:gd name="connsiteX712" fmla="*/ 1034749 w 1640088"/>
                <a:gd name="connsiteY712" fmla="*/ 642866 h 1361472"/>
                <a:gd name="connsiteX713" fmla="*/ 1039688 w 1640088"/>
                <a:gd name="connsiteY713" fmla="*/ 632721 h 1361472"/>
                <a:gd name="connsiteX714" fmla="*/ 1044944 w 1640088"/>
                <a:gd name="connsiteY714" fmla="*/ 619278 h 1361472"/>
                <a:gd name="connsiteX715" fmla="*/ 1047603 w 1640088"/>
                <a:gd name="connsiteY715" fmla="*/ 606372 h 1361472"/>
                <a:gd name="connsiteX716" fmla="*/ 1046274 w 1640088"/>
                <a:gd name="connsiteY716" fmla="*/ 592371 h 1361472"/>
                <a:gd name="connsiteX717" fmla="*/ 1037029 w 1640088"/>
                <a:gd name="connsiteY717" fmla="*/ 580789 h 1361472"/>
                <a:gd name="connsiteX718" fmla="*/ 1031520 w 1640088"/>
                <a:gd name="connsiteY718" fmla="*/ 578554 h 1361472"/>
                <a:gd name="connsiteX719" fmla="*/ 1025567 w 1640088"/>
                <a:gd name="connsiteY719" fmla="*/ 577826 h 1361472"/>
                <a:gd name="connsiteX720" fmla="*/ 1024997 w 1640088"/>
                <a:gd name="connsiteY720" fmla="*/ 577806 h 1361472"/>
                <a:gd name="connsiteX721" fmla="*/ 1019488 w 1640088"/>
                <a:gd name="connsiteY721" fmla="*/ 578674 h 1361472"/>
                <a:gd name="connsiteX722" fmla="*/ 1013852 w 1640088"/>
                <a:gd name="connsiteY722" fmla="*/ 580852 h 1361472"/>
                <a:gd name="connsiteX723" fmla="*/ 1003087 w 1640088"/>
                <a:gd name="connsiteY723" fmla="*/ 589116 h 1361472"/>
                <a:gd name="connsiteX724" fmla="*/ 996564 w 1640088"/>
                <a:gd name="connsiteY724" fmla="*/ 597007 h 1361472"/>
                <a:gd name="connsiteX725" fmla="*/ 988395 w 1640088"/>
                <a:gd name="connsiteY725" fmla="*/ 609481 h 1361472"/>
                <a:gd name="connsiteX726" fmla="*/ 985673 w 1640088"/>
                <a:gd name="connsiteY726" fmla="*/ 616048 h 1361472"/>
                <a:gd name="connsiteX727" fmla="*/ 984659 w 1640088"/>
                <a:gd name="connsiteY727" fmla="*/ 618841 h 1361472"/>
                <a:gd name="connsiteX728" fmla="*/ 982380 w 1640088"/>
                <a:gd name="connsiteY728" fmla="*/ 624970 h 1361472"/>
                <a:gd name="connsiteX729" fmla="*/ 978960 w 1640088"/>
                <a:gd name="connsiteY729" fmla="*/ 635907 h 1361472"/>
                <a:gd name="connsiteX730" fmla="*/ 976554 w 1640088"/>
                <a:gd name="connsiteY730" fmla="*/ 650490 h 1361472"/>
                <a:gd name="connsiteX731" fmla="*/ 976047 w 1640088"/>
                <a:gd name="connsiteY731" fmla="*/ 655778 h 1361472"/>
                <a:gd name="connsiteX732" fmla="*/ 971551 w 1640088"/>
                <a:gd name="connsiteY732" fmla="*/ 656753 h 1361472"/>
                <a:gd name="connsiteX733" fmla="*/ 960090 w 1640088"/>
                <a:gd name="connsiteY733" fmla="*/ 657519 h 1361472"/>
                <a:gd name="connsiteX734" fmla="*/ 955340 w 1640088"/>
                <a:gd name="connsiteY734" fmla="*/ 657393 h 1361472"/>
                <a:gd name="connsiteX735" fmla="*/ 936722 w 1640088"/>
                <a:gd name="connsiteY735" fmla="*/ 652732 h 1361472"/>
                <a:gd name="connsiteX736" fmla="*/ 925325 w 1640088"/>
                <a:gd name="connsiteY736" fmla="*/ 646621 h 1361472"/>
                <a:gd name="connsiteX737" fmla="*/ 922285 w 1640088"/>
                <a:gd name="connsiteY737" fmla="*/ 644506 h 1361472"/>
                <a:gd name="connsiteX738" fmla="*/ 922285 w 1640088"/>
                <a:gd name="connsiteY738" fmla="*/ 644506 h 1361472"/>
                <a:gd name="connsiteX739" fmla="*/ 923741 w 1640088"/>
                <a:gd name="connsiteY739" fmla="*/ 645481 h 1361472"/>
                <a:gd name="connsiteX740" fmla="*/ 906391 w 1640088"/>
                <a:gd name="connsiteY740" fmla="*/ 629574 h 1361472"/>
                <a:gd name="connsiteX741" fmla="*/ 897145 w 1640088"/>
                <a:gd name="connsiteY741" fmla="*/ 615611 h 1361472"/>
                <a:gd name="connsiteX742" fmla="*/ 895562 w 1640088"/>
                <a:gd name="connsiteY742" fmla="*/ 610533 h 1361472"/>
                <a:gd name="connsiteX743" fmla="*/ 895436 w 1640088"/>
                <a:gd name="connsiteY743" fmla="*/ 609133 h 1361472"/>
                <a:gd name="connsiteX744" fmla="*/ 898728 w 1640088"/>
                <a:gd name="connsiteY744" fmla="*/ 606017 h 1361472"/>
                <a:gd name="connsiteX745" fmla="*/ 907150 w 1640088"/>
                <a:gd name="connsiteY745" fmla="*/ 596595 h 1361472"/>
                <a:gd name="connsiteX746" fmla="*/ 922474 w 1640088"/>
                <a:gd name="connsiteY746" fmla="*/ 573330 h 1361472"/>
                <a:gd name="connsiteX747" fmla="*/ 930137 w 1640088"/>
                <a:gd name="connsiteY747" fmla="*/ 548658 h 1361472"/>
                <a:gd name="connsiteX748" fmla="*/ 930707 w 1640088"/>
                <a:gd name="connsiteY748" fmla="*/ 533935 h 1361472"/>
                <a:gd name="connsiteX749" fmla="*/ 927731 w 1640088"/>
                <a:gd name="connsiteY749" fmla="*/ 524431 h 1361472"/>
                <a:gd name="connsiteX750" fmla="*/ 923108 w 1640088"/>
                <a:gd name="connsiteY750" fmla="*/ 517591 h 1361472"/>
                <a:gd name="connsiteX751" fmla="*/ 920955 w 1640088"/>
                <a:gd name="connsiteY751" fmla="*/ 515907 h 1361472"/>
                <a:gd name="connsiteX752" fmla="*/ 915319 w 1640088"/>
                <a:gd name="connsiteY752" fmla="*/ 512659 h 1361472"/>
                <a:gd name="connsiteX753" fmla="*/ 907593 w 1640088"/>
                <a:gd name="connsiteY753" fmla="*/ 510486 h 1361472"/>
                <a:gd name="connsiteX754" fmla="*/ 903351 w 1640088"/>
                <a:gd name="connsiteY754" fmla="*/ 510151 h 1361472"/>
                <a:gd name="connsiteX755" fmla="*/ 898602 w 1640088"/>
                <a:gd name="connsiteY755" fmla="*/ 510670 h 1361472"/>
                <a:gd name="connsiteX756" fmla="*/ 890052 w 1640088"/>
                <a:gd name="connsiteY756" fmla="*/ 514564 h 1361472"/>
                <a:gd name="connsiteX757" fmla="*/ 878274 w 1640088"/>
                <a:gd name="connsiteY757" fmla="*/ 528179 h 1361472"/>
                <a:gd name="connsiteX758" fmla="*/ 874285 w 1640088"/>
                <a:gd name="connsiteY758" fmla="*/ 536893 h 1361472"/>
                <a:gd name="connsiteX759" fmla="*/ 870169 w 1640088"/>
                <a:gd name="connsiteY759" fmla="*/ 549855 h 1361472"/>
                <a:gd name="connsiteX760" fmla="*/ 868079 w 1640088"/>
                <a:gd name="connsiteY760" fmla="*/ 562539 h 1361472"/>
                <a:gd name="connsiteX761" fmla="*/ 866623 w 1640088"/>
                <a:gd name="connsiteY761" fmla="*/ 589116 h 1361472"/>
                <a:gd name="connsiteX762" fmla="*/ 866496 w 1640088"/>
                <a:gd name="connsiteY762" fmla="*/ 593112 h 1361472"/>
                <a:gd name="connsiteX763" fmla="*/ 850222 w 1640088"/>
                <a:gd name="connsiteY763" fmla="*/ 603060 h 1361472"/>
                <a:gd name="connsiteX764" fmla="*/ 832808 w 1640088"/>
                <a:gd name="connsiteY764" fmla="*/ 608570 h 1361472"/>
                <a:gd name="connsiteX765" fmla="*/ 823562 w 1640088"/>
                <a:gd name="connsiteY765" fmla="*/ 609045 h 1361472"/>
                <a:gd name="connsiteX766" fmla="*/ 809631 w 1640088"/>
                <a:gd name="connsiteY766" fmla="*/ 608335 h 1361472"/>
                <a:gd name="connsiteX767" fmla="*/ 794623 w 1640088"/>
                <a:gd name="connsiteY767" fmla="*/ 604821 h 1361472"/>
                <a:gd name="connsiteX768" fmla="*/ 788417 w 1640088"/>
                <a:gd name="connsiteY768" fmla="*/ 602706 h 1361472"/>
                <a:gd name="connsiteX769" fmla="*/ 776132 w 1640088"/>
                <a:gd name="connsiteY769" fmla="*/ 595949 h 1361472"/>
                <a:gd name="connsiteX770" fmla="*/ 767330 w 1640088"/>
                <a:gd name="connsiteY770" fmla="*/ 588768 h 1361472"/>
                <a:gd name="connsiteX771" fmla="*/ 760364 w 1640088"/>
                <a:gd name="connsiteY771" fmla="*/ 581581 h 1361472"/>
                <a:gd name="connsiteX772" fmla="*/ 755932 w 1640088"/>
                <a:gd name="connsiteY772" fmla="*/ 575235 h 1361472"/>
                <a:gd name="connsiteX773" fmla="*/ 767774 w 1640088"/>
                <a:gd name="connsiteY773" fmla="*/ 558030 h 1361472"/>
                <a:gd name="connsiteX774" fmla="*/ 778096 w 1640088"/>
                <a:gd name="connsiteY774" fmla="*/ 534923 h 1361472"/>
                <a:gd name="connsiteX775" fmla="*/ 781072 w 1640088"/>
                <a:gd name="connsiteY775" fmla="*/ 521467 h 1361472"/>
                <a:gd name="connsiteX776" fmla="*/ 781768 w 1640088"/>
                <a:gd name="connsiteY776" fmla="*/ 510544 h 1361472"/>
                <a:gd name="connsiteX777" fmla="*/ 779425 w 1640088"/>
                <a:gd name="connsiteY777" fmla="*/ 501887 h 1361472"/>
                <a:gd name="connsiteX778" fmla="*/ 774486 w 1640088"/>
                <a:gd name="connsiteY778" fmla="*/ 494187 h 1361472"/>
                <a:gd name="connsiteX779" fmla="*/ 762455 w 1640088"/>
                <a:gd name="connsiteY779" fmla="*/ 488013 h 1361472"/>
                <a:gd name="connsiteX780" fmla="*/ 758338 w 1640088"/>
                <a:gd name="connsiteY780" fmla="*/ 487595 h 1361472"/>
                <a:gd name="connsiteX781" fmla="*/ 756122 w 1640088"/>
                <a:gd name="connsiteY781" fmla="*/ 487722 h 1361472"/>
                <a:gd name="connsiteX782" fmla="*/ 746813 w 1640088"/>
                <a:gd name="connsiteY782" fmla="*/ 490539 h 1361472"/>
                <a:gd name="connsiteX783" fmla="*/ 738897 w 1640088"/>
                <a:gd name="connsiteY783" fmla="*/ 496523 h 1361472"/>
                <a:gd name="connsiteX784" fmla="*/ 733388 w 1640088"/>
                <a:gd name="connsiteY784" fmla="*/ 503153 h 1361472"/>
                <a:gd name="connsiteX785" fmla="*/ 724966 w 1640088"/>
                <a:gd name="connsiteY785" fmla="*/ 526248 h 1361472"/>
                <a:gd name="connsiteX786" fmla="*/ 723193 w 1640088"/>
                <a:gd name="connsiteY786" fmla="*/ 541826 h 1361472"/>
                <a:gd name="connsiteX787" fmla="*/ 723130 w 1640088"/>
                <a:gd name="connsiteY787" fmla="*/ 553325 h 1361472"/>
                <a:gd name="connsiteX788" fmla="*/ 723700 w 1640088"/>
                <a:gd name="connsiteY788" fmla="*/ 559018 h 1361472"/>
                <a:gd name="connsiteX789" fmla="*/ 724080 w 1640088"/>
                <a:gd name="connsiteY789" fmla="*/ 561773 h 1361472"/>
                <a:gd name="connsiteX790" fmla="*/ 724966 w 1640088"/>
                <a:gd name="connsiteY790" fmla="*/ 567402 h 1361472"/>
                <a:gd name="connsiteX791" fmla="*/ 715911 w 1640088"/>
                <a:gd name="connsiteY791" fmla="*/ 577990 h 1361472"/>
                <a:gd name="connsiteX792" fmla="*/ 700839 w 1640088"/>
                <a:gd name="connsiteY792" fmla="*/ 592200 h 1361472"/>
                <a:gd name="connsiteX793" fmla="*/ 674307 w 1640088"/>
                <a:gd name="connsiteY793" fmla="*/ 610330 h 1361472"/>
                <a:gd name="connsiteX794" fmla="*/ 660946 w 1640088"/>
                <a:gd name="connsiteY794" fmla="*/ 617226 h 1361472"/>
                <a:gd name="connsiteX795" fmla="*/ 643088 w 1640088"/>
                <a:gd name="connsiteY795" fmla="*/ 624622 h 1361472"/>
                <a:gd name="connsiteX796" fmla="*/ 631246 w 1640088"/>
                <a:gd name="connsiteY796" fmla="*/ 628789 h 1361472"/>
                <a:gd name="connsiteX797" fmla="*/ 615478 w 1640088"/>
                <a:gd name="connsiteY797" fmla="*/ 633279 h 1361472"/>
                <a:gd name="connsiteX798" fmla="*/ 601294 w 1640088"/>
                <a:gd name="connsiteY798" fmla="*/ 636325 h 1361472"/>
                <a:gd name="connsiteX799" fmla="*/ 574191 w 1640088"/>
                <a:gd name="connsiteY799" fmla="*/ 638275 h 1361472"/>
                <a:gd name="connsiteX800" fmla="*/ 557727 w 1640088"/>
                <a:gd name="connsiteY800" fmla="*/ 637610 h 1361472"/>
                <a:gd name="connsiteX801" fmla="*/ 537083 w 1640088"/>
                <a:gd name="connsiteY801" fmla="*/ 634482 h 1361472"/>
                <a:gd name="connsiteX802" fmla="*/ 516250 w 1640088"/>
                <a:gd name="connsiteY802" fmla="*/ 628371 h 1361472"/>
                <a:gd name="connsiteX803" fmla="*/ 496492 w 1640088"/>
                <a:gd name="connsiteY803" fmla="*/ 619335 h 1361472"/>
                <a:gd name="connsiteX804" fmla="*/ 480851 w 1640088"/>
                <a:gd name="connsiteY804" fmla="*/ 609684 h 1361472"/>
                <a:gd name="connsiteX805" fmla="*/ 458687 w 1640088"/>
                <a:gd name="connsiteY805" fmla="*/ 589059 h 1361472"/>
                <a:gd name="connsiteX806" fmla="*/ 446719 w 1640088"/>
                <a:gd name="connsiteY806" fmla="*/ 570803 h 1361472"/>
                <a:gd name="connsiteX807" fmla="*/ 441336 w 1640088"/>
                <a:gd name="connsiteY807" fmla="*/ 554649 h 1361472"/>
                <a:gd name="connsiteX808" fmla="*/ 428925 w 1640088"/>
                <a:gd name="connsiteY808" fmla="*/ 545714 h 1361472"/>
                <a:gd name="connsiteX809" fmla="*/ 425189 w 1640088"/>
                <a:gd name="connsiteY809" fmla="*/ 546277 h 1361472"/>
                <a:gd name="connsiteX810" fmla="*/ 416640 w 1640088"/>
                <a:gd name="connsiteY810" fmla="*/ 562330 h 1361472"/>
                <a:gd name="connsiteX811" fmla="*/ 420756 w 1640088"/>
                <a:gd name="connsiteY811" fmla="*/ 575590 h 1361472"/>
                <a:gd name="connsiteX812" fmla="*/ 427659 w 1640088"/>
                <a:gd name="connsiteY812" fmla="*/ 589965 h 1361472"/>
                <a:gd name="connsiteX813" fmla="*/ 437727 w 1640088"/>
                <a:gd name="connsiteY813" fmla="*/ 604466 h 1361472"/>
                <a:gd name="connsiteX814" fmla="*/ 440640 w 1640088"/>
                <a:gd name="connsiteY814" fmla="*/ 608069 h 1361472"/>
                <a:gd name="connsiteX815" fmla="*/ 439817 w 1640088"/>
                <a:gd name="connsiteY815" fmla="*/ 610456 h 1361472"/>
                <a:gd name="connsiteX816" fmla="*/ 441463 w 1640088"/>
                <a:gd name="connsiteY816" fmla="*/ 620892 h 1361472"/>
                <a:gd name="connsiteX817" fmla="*/ 443743 w 1640088"/>
                <a:gd name="connsiteY817" fmla="*/ 623565 h 1361472"/>
                <a:gd name="connsiteX818" fmla="*/ 444376 w 1640088"/>
                <a:gd name="connsiteY818" fmla="*/ 624141 h 1361472"/>
                <a:gd name="connsiteX819" fmla="*/ 447669 w 1640088"/>
                <a:gd name="connsiteY819" fmla="*/ 629137 h 1361472"/>
                <a:gd name="connsiteX820" fmla="*/ 457548 w 1640088"/>
                <a:gd name="connsiteY820" fmla="*/ 659716 h 1361472"/>
                <a:gd name="connsiteX821" fmla="*/ 459954 w 1640088"/>
                <a:gd name="connsiteY821" fmla="*/ 690726 h 1361472"/>
                <a:gd name="connsiteX822" fmla="*/ 459891 w 1640088"/>
                <a:gd name="connsiteY822" fmla="*/ 721876 h 1361472"/>
                <a:gd name="connsiteX823" fmla="*/ 458941 w 1640088"/>
                <a:gd name="connsiteY823" fmla="*/ 727303 h 1361472"/>
                <a:gd name="connsiteX824" fmla="*/ 446530 w 1640088"/>
                <a:gd name="connsiteY824" fmla="*/ 708267 h 1361472"/>
                <a:gd name="connsiteX825" fmla="*/ 437727 w 1640088"/>
                <a:gd name="connsiteY825" fmla="*/ 697641 h 1361472"/>
                <a:gd name="connsiteX826" fmla="*/ 425569 w 1640088"/>
                <a:gd name="connsiteY826" fmla="*/ 687408 h 1361472"/>
                <a:gd name="connsiteX827" fmla="*/ 418286 w 1640088"/>
                <a:gd name="connsiteY827" fmla="*/ 684236 h 1361472"/>
                <a:gd name="connsiteX828" fmla="*/ 410941 w 1640088"/>
                <a:gd name="connsiteY828" fmla="*/ 682741 h 1361472"/>
                <a:gd name="connsiteX829" fmla="*/ 409865 w 1640088"/>
                <a:gd name="connsiteY829" fmla="*/ 682729 h 1361472"/>
                <a:gd name="connsiteX830" fmla="*/ 396693 w 1640088"/>
                <a:gd name="connsiteY830" fmla="*/ 686066 h 1361472"/>
                <a:gd name="connsiteX831" fmla="*/ 387384 w 1640088"/>
                <a:gd name="connsiteY831" fmla="*/ 693968 h 1361472"/>
                <a:gd name="connsiteX832" fmla="*/ 384471 w 1640088"/>
                <a:gd name="connsiteY832" fmla="*/ 698053 h 1361472"/>
                <a:gd name="connsiteX833" fmla="*/ 380609 w 1640088"/>
                <a:gd name="connsiteY833" fmla="*/ 706507 h 1361472"/>
                <a:gd name="connsiteX834" fmla="*/ 379089 w 1640088"/>
                <a:gd name="connsiteY834" fmla="*/ 712143 h 1361472"/>
                <a:gd name="connsiteX835" fmla="*/ 377885 w 1640088"/>
                <a:gd name="connsiteY835" fmla="*/ 725188 h 1361472"/>
                <a:gd name="connsiteX836" fmla="*/ 382192 w 1640088"/>
                <a:gd name="connsiteY836" fmla="*/ 740955 h 1361472"/>
                <a:gd name="connsiteX837" fmla="*/ 398276 w 1640088"/>
                <a:gd name="connsiteY837" fmla="*/ 762517 h 1361472"/>
                <a:gd name="connsiteX838" fmla="*/ 408914 w 1640088"/>
                <a:gd name="connsiteY838" fmla="*/ 769793 h 1361472"/>
                <a:gd name="connsiteX839" fmla="*/ 421010 w 1640088"/>
                <a:gd name="connsiteY839" fmla="*/ 774080 h 1361472"/>
                <a:gd name="connsiteX840" fmla="*/ 431458 w 1640088"/>
                <a:gd name="connsiteY840" fmla="*/ 775486 h 1361472"/>
                <a:gd name="connsiteX841" fmla="*/ 434751 w 1640088"/>
                <a:gd name="connsiteY841" fmla="*/ 775594 h 1361472"/>
                <a:gd name="connsiteX842" fmla="*/ 449379 w 1640088"/>
                <a:gd name="connsiteY842" fmla="*/ 773314 h 1361472"/>
                <a:gd name="connsiteX843" fmla="*/ 450329 w 1640088"/>
                <a:gd name="connsiteY843" fmla="*/ 772960 h 1361472"/>
                <a:gd name="connsiteX844" fmla="*/ 450329 w 1640088"/>
                <a:gd name="connsiteY844" fmla="*/ 773023 h 1361472"/>
                <a:gd name="connsiteX845" fmla="*/ 451215 w 1640088"/>
                <a:gd name="connsiteY845" fmla="*/ 779007 h 1361472"/>
                <a:gd name="connsiteX846" fmla="*/ 451595 w 1640088"/>
                <a:gd name="connsiteY846" fmla="*/ 797542 h 1361472"/>
                <a:gd name="connsiteX847" fmla="*/ 448809 w 1640088"/>
                <a:gd name="connsiteY847" fmla="*/ 817413 h 1361472"/>
                <a:gd name="connsiteX848" fmla="*/ 443490 w 1640088"/>
                <a:gd name="connsiteY848" fmla="*/ 839475 h 1361472"/>
                <a:gd name="connsiteX849" fmla="*/ 434117 w 1640088"/>
                <a:gd name="connsiteY849" fmla="*/ 858302 h 1361472"/>
                <a:gd name="connsiteX850" fmla="*/ 426962 w 1640088"/>
                <a:gd name="connsiteY850" fmla="*/ 869719 h 1361472"/>
                <a:gd name="connsiteX851" fmla="*/ 425822 w 1640088"/>
                <a:gd name="connsiteY851" fmla="*/ 864204 h 1361472"/>
                <a:gd name="connsiteX852" fmla="*/ 418160 w 1640088"/>
                <a:gd name="connsiteY852" fmla="*/ 841945 h 1361472"/>
                <a:gd name="connsiteX853" fmla="*/ 412777 w 1640088"/>
                <a:gd name="connsiteY853" fmla="*/ 832288 h 1361472"/>
                <a:gd name="connsiteX854" fmla="*/ 403786 w 1640088"/>
                <a:gd name="connsiteY854" fmla="*/ 820725 h 1361472"/>
                <a:gd name="connsiteX855" fmla="*/ 396693 w 1640088"/>
                <a:gd name="connsiteY855" fmla="*/ 813272 h 1361472"/>
                <a:gd name="connsiteX856" fmla="*/ 373580 w 1640088"/>
                <a:gd name="connsiteY856" fmla="*/ 800797 h 1361472"/>
                <a:gd name="connsiteX857" fmla="*/ 368134 w 1640088"/>
                <a:gd name="connsiteY857" fmla="*/ 799309 h 1361472"/>
                <a:gd name="connsiteX858" fmla="*/ 361168 w 1640088"/>
                <a:gd name="connsiteY858" fmla="*/ 798397 h 1361472"/>
                <a:gd name="connsiteX859" fmla="*/ 360028 w 1640088"/>
                <a:gd name="connsiteY859" fmla="*/ 798378 h 1361472"/>
                <a:gd name="connsiteX860" fmla="*/ 350720 w 1640088"/>
                <a:gd name="connsiteY860" fmla="*/ 799600 h 1361472"/>
                <a:gd name="connsiteX861" fmla="*/ 348693 w 1640088"/>
                <a:gd name="connsiteY861" fmla="*/ 800284 h 1361472"/>
                <a:gd name="connsiteX862" fmla="*/ 343628 w 1640088"/>
                <a:gd name="connsiteY862" fmla="*/ 802620 h 1361472"/>
                <a:gd name="connsiteX863" fmla="*/ 337611 w 1640088"/>
                <a:gd name="connsiteY863" fmla="*/ 807142 h 1361472"/>
                <a:gd name="connsiteX864" fmla="*/ 333306 w 1640088"/>
                <a:gd name="connsiteY864" fmla="*/ 811632 h 1361472"/>
                <a:gd name="connsiteX865" fmla="*/ 323427 w 1640088"/>
                <a:gd name="connsiteY865" fmla="*/ 830876 h 1361472"/>
                <a:gd name="connsiteX866" fmla="*/ 321274 w 1640088"/>
                <a:gd name="connsiteY866" fmla="*/ 847929 h 1361472"/>
                <a:gd name="connsiteX867" fmla="*/ 324757 w 1640088"/>
                <a:gd name="connsiteY867" fmla="*/ 868934 h 1361472"/>
                <a:gd name="connsiteX868" fmla="*/ 335458 w 1640088"/>
                <a:gd name="connsiteY868" fmla="*/ 890768 h 1361472"/>
                <a:gd name="connsiteX869" fmla="*/ 347300 w 1640088"/>
                <a:gd name="connsiteY869" fmla="*/ 904642 h 1361472"/>
                <a:gd name="connsiteX870" fmla="*/ 359459 w 1640088"/>
                <a:gd name="connsiteY870" fmla="*/ 913881 h 1361472"/>
                <a:gd name="connsiteX871" fmla="*/ 365474 w 1640088"/>
                <a:gd name="connsiteY871" fmla="*/ 916490 h 1361472"/>
                <a:gd name="connsiteX872" fmla="*/ 370414 w 1640088"/>
                <a:gd name="connsiteY872" fmla="*/ 918048 h 1361472"/>
                <a:gd name="connsiteX873" fmla="*/ 376302 w 1640088"/>
                <a:gd name="connsiteY873" fmla="*/ 919448 h 1361472"/>
                <a:gd name="connsiteX874" fmla="*/ 390107 w 1640088"/>
                <a:gd name="connsiteY874" fmla="*/ 920942 h 1361472"/>
                <a:gd name="connsiteX875" fmla="*/ 390994 w 1640088"/>
                <a:gd name="connsiteY875" fmla="*/ 920942 h 1361472"/>
                <a:gd name="connsiteX876" fmla="*/ 408724 w 1640088"/>
                <a:gd name="connsiteY876" fmla="*/ 916136 h 1361472"/>
                <a:gd name="connsiteX877" fmla="*/ 409295 w 1640088"/>
                <a:gd name="connsiteY877" fmla="*/ 924254 h 1361472"/>
                <a:gd name="connsiteX878" fmla="*/ 409548 w 1640088"/>
                <a:gd name="connsiteY878" fmla="*/ 941225 h 1361472"/>
                <a:gd name="connsiteX879" fmla="*/ 408662 w 1640088"/>
                <a:gd name="connsiteY879" fmla="*/ 955397 h 1361472"/>
                <a:gd name="connsiteX880" fmla="*/ 404292 w 1640088"/>
                <a:gd name="connsiteY880" fmla="*/ 992099 h 1361472"/>
                <a:gd name="connsiteX881" fmla="*/ 398276 w 1640088"/>
                <a:gd name="connsiteY881" fmla="*/ 1029246 h 1361472"/>
                <a:gd name="connsiteX882" fmla="*/ 393653 w 1640088"/>
                <a:gd name="connsiteY882" fmla="*/ 1048876 h 1361472"/>
                <a:gd name="connsiteX883" fmla="*/ 387891 w 1640088"/>
                <a:gd name="connsiteY883" fmla="*/ 1069267 h 1361472"/>
                <a:gd name="connsiteX884" fmla="*/ 376619 w 1640088"/>
                <a:gd name="connsiteY884" fmla="*/ 1104209 h 1361472"/>
                <a:gd name="connsiteX885" fmla="*/ 373516 w 1640088"/>
                <a:gd name="connsiteY885" fmla="*/ 1110984 h 1361472"/>
                <a:gd name="connsiteX886" fmla="*/ 368894 w 1640088"/>
                <a:gd name="connsiteY886" fmla="*/ 1119641 h 1361472"/>
                <a:gd name="connsiteX887" fmla="*/ 363385 w 1640088"/>
                <a:gd name="connsiteY887" fmla="*/ 1128798 h 1361472"/>
                <a:gd name="connsiteX888" fmla="*/ 357685 w 1640088"/>
                <a:gd name="connsiteY888" fmla="*/ 1137479 h 1361472"/>
                <a:gd name="connsiteX889" fmla="*/ 354646 w 1640088"/>
                <a:gd name="connsiteY889" fmla="*/ 1141551 h 1361472"/>
                <a:gd name="connsiteX890" fmla="*/ 344197 w 1640088"/>
                <a:gd name="connsiteY890" fmla="*/ 1152968 h 1361472"/>
                <a:gd name="connsiteX891" fmla="*/ 326973 w 1640088"/>
                <a:gd name="connsiteY891" fmla="*/ 1164589 h 1361472"/>
                <a:gd name="connsiteX892" fmla="*/ 326846 w 1640088"/>
                <a:gd name="connsiteY892" fmla="*/ 1164589 h 1361472"/>
                <a:gd name="connsiteX893" fmla="*/ 330836 w 1640088"/>
                <a:gd name="connsiteY893" fmla="*/ 1157629 h 1361472"/>
                <a:gd name="connsiteX894" fmla="*/ 338751 w 1640088"/>
                <a:gd name="connsiteY894" fmla="*/ 1138182 h 1361472"/>
                <a:gd name="connsiteX895" fmla="*/ 338751 w 1640088"/>
                <a:gd name="connsiteY895" fmla="*/ 1138182 h 1361472"/>
                <a:gd name="connsiteX896" fmla="*/ 338688 w 1640088"/>
                <a:gd name="connsiteY896" fmla="*/ 1138410 h 1361472"/>
                <a:gd name="connsiteX897" fmla="*/ 338688 w 1640088"/>
                <a:gd name="connsiteY897" fmla="*/ 1138410 h 1361472"/>
                <a:gd name="connsiteX898" fmla="*/ 342424 w 1640088"/>
                <a:gd name="connsiteY898" fmla="*/ 1127822 h 1361472"/>
                <a:gd name="connsiteX899" fmla="*/ 345274 w 1640088"/>
                <a:gd name="connsiteY899" fmla="*/ 1116038 h 1361472"/>
                <a:gd name="connsiteX900" fmla="*/ 346983 w 1640088"/>
                <a:gd name="connsiteY900" fmla="*/ 1102594 h 1361472"/>
                <a:gd name="connsiteX901" fmla="*/ 345400 w 1640088"/>
                <a:gd name="connsiteY901" fmla="*/ 1088631 h 1361472"/>
                <a:gd name="connsiteX902" fmla="*/ 343944 w 1640088"/>
                <a:gd name="connsiteY902" fmla="*/ 1082647 h 1361472"/>
                <a:gd name="connsiteX903" fmla="*/ 337168 w 1640088"/>
                <a:gd name="connsiteY903" fmla="*/ 1065942 h 1361472"/>
                <a:gd name="connsiteX904" fmla="*/ 330963 w 1640088"/>
                <a:gd name="connsiteY904" fmla="*/ 1055880 h 1361472"/>
                <a:gd name="connsiteX905" fmla="*/ 326150 w 1640088"/>
                <a:gd name="connsiteY905" fmla="*/ 1050371 h 1361472"/>
                <a:gd name="connsiteX906" fmla="*/ 316144 w 1640088"/>
                <a:gd name="connsiteY906" fmla="*/ 1043386 h 1361472"/>
                <a:gd name="connsiteX907" fmla="*/ 307976 w 1640088"/>
                <a:gd name="connsiteY907" fmla="*/ 1040593 h 1361472"/>
                <a:gd name="connsiteX908" fmla="*/ 300124 w 1640088"/>
                <a:gd name="connsiteY908" fmla="*/ 1039580 h 1361472"/>
                <a:gd name="connsiteX909" fmla="*/ 297400 w 1640088"/>
                <a:gd name="connsiteY909" fmla="*/ 1039865 h 1361472"/>
                <a:gd name="connsiteX910" fmla="*/ 292145 w 1640088"/>
                <a:gd name="connsiteY910" fmla="*/ 1040942 h 1361472"/>
                <a:gd name="connsiteX911" fmla="*/ 287459 w 1640088"/>
                <a:gd name="connsiteY911" fmla="*/ 1043120 h 1361472"/>
                <a:gd name="connsiteX912" fmla="*/ 282773 w 1640088"/>
                <a:gd name="connsiteY912" fmla="*/ 1046767 h 1361472"/>
                <a:gd name="connsiteX913" fmla="*/ 263459 w 1640088"/>
                <a:gd name="connsiteY913" fmla="*/ 1071172 h 1361472"/>
                <a:gd name="connsiteX914" fmla="*/ 253517 w 1640088"/>
                <a:gd name="connsiteY914" fmla="*/ 1087016 h 1361472"/>
                <a:gd name="connsiteX915" fmla="*/ 247754 w 1640088"/>
                <a:gd name="connsiteY915" fmla="*/ 1101948 h 1361472"/>
                <a:gd name="connsiteX916" fmla="*/ 246361 w 1640088"/>
                <a:gd name="connsiteY916" fmla="*/ 1107027 h 1361472"/>
                <a:gd name="connsiteX917" fmla="*/ 245221 w 1640088"/>
                <a:gd name="connsiteY917" fmla="*/ 1113302 h 1361472"/>
                <a:gd name="connsiteX918" fmla="*/ 244778 w 1640088"/>
                <a:gd name="connsiteY918" fmla="*/ 1122395 h 1361472"/>
                <a:gd name="connsiteX919" fmla="*/ 245791 w 1640088"/>
                <a:gd name="connsiteY919" fmla="*/ 1129089 h 1361472"/>
                <a:gd name="connsiteX920" fmla="*/ 246614 w 1640088"/>
                <a:gd name="connsiteY920" fmla="*/ 1132255 h 1361472"/>
                <a:gd name="connsiteX921" fmla="*/ 258076 w 1640088"/>
                <a:gd name="connsiteY921" fmla="*/ 1155932 h 1361472"/>
                <a:gd name="connsiteX922" fmla="*/ 273654 w 1640088"/>
                <a:gd name="connsiteY922" fmla="*/ 1175385 h 1361472"/>
                <a:gd name="connsiteX923" fmla="*/ 280556 w 1640088"/>
                <a:gd name="connsiteY923" fmla="*/ 1180730 h 1361472"/>
                <a:gd name="connsiteX924" fmla="*/ 272261 w 1640088"/>
                <a:gd name="connsiteY924" fmla="*/ 1188557 h 1361472"/>
                <a:gd name="connsiteX925" fmla="*/ 264092 w 1640088"/>
                <a:gd name="connsiteY925" fmla="*/ 1194136 h 1361472"/>
                <a:gd name="connsiteX926" fmla="*/ 245221 w 1640088"/>
                <a:gd name="connsiteY926" fmla="*/ 1199062 h 1361472"/>
                <a:gd name="connsiteX927" fmla="*/ 223627 w 1640088"/>
                <a:gd name="connsiteY927" fmla="*/ 1200570 h 1361472"/>
                <a:gd name="connsiteX928" fmla="*/ 208493 w 1640088"/>
                <a:gd name="connsiteY928" fmla="*/ 1199905 h 1361472"/>
                <a:gd name="connsiteX929" fmla="*/ 189876 w 1640088"/>
                <a:gd name="connsiteY929" fmla="*/ 1195953 h 1361472"/>
                <a:gd name="connsiteX930" fmla="*/ 182657 w 1640088"/>
                <a:gd name="connsiteY930" fmla="*/ 1193338 h 1361472"/>
                <a:gd name="connsiteX931" fmla="*/ 169296 w 1640088"/>
                <a:gd name="connsiteY931" fmla="*/ 1186714 h 1361472"/>
                <a:gd name="connsiteX932" fmla="*/ 165369 w 1640088"/>
                <a:gd name="connsiteY932" fmla="*/ 1183979 h 1361472"/>
                <a:gd name="connsiteX933" fmla="*/ 165369 w 1640088"/>
                <a:gd name="connsiteY933" fmla="*/ 1183979 h 1361472"/>
                <a:gd name="connsiteX934" fmla="*/ 165369 w 1640088"/>
                <a:gd name="connsiteY934" fmla="*/ 1183998 h 1361472"/>
                <a:gd name="connsiteX935" fmla="*/ 165369 w 1640088"/>
                <a:gd name="connsiteY935" fmla="*/ 1183998 h 1361472"/>
                <a:gd name="connsiteX936" fmla="*/ 155364 w 1640088"/>
                <a:gd name="connsiteY936" fmla="*/ 1176152 h 1361472"/>
                <a:gd name="connsiteX937" fmla="*/ 146562 w 1640088"/>
                <a:gd name="connsiteY937" fmla="*/ 1168401 h 1361472"/>
                <a:gd name="connsiteX938" fmla="*/ 137316 w 1640088"/>
                <a:gd name="connsiteY938" fmla="*/ 1158750 h 1361472"/>
                <a:gd name="connsiteX939" fmla="*/ 129718 w 1640088"/>
                <a:gd name="connsiteY939" fmla="*/ 1150030 h 1361472"/>
                <a:gd name="connsiteX940" fmla="*/ 114330 w 1640088"/>
                <a:gd name="connsiteY940" fmla="*/ 1127620 h 1361472"/>
                <a:gd name="connsiteX941" fmla="*/ 107808 w 1640088"/>
                <a:gd name="connsiteY941" fmla="*/ 1103709 h 1361472"/>
                <a:gd name="connsiteX942" fmla="*/ 106035 w 1640088"/>
                <a:gd name="connsiteY942" fmla="*/ 1089689 h 1361472"/>
                <a:gd name="connsiteX943" fmla="*/ 106478 w 1640088"/>
                <a:gd name="connsiteY943" fmla="*/ 1068975 h 1361472"/>
                <a:gd name="connsiteX944" fmla="*/ 109011 w 1640088"/>
                <a:gd name="connsiteY944" fmla="*/ 1047901 h 1361472"/>
                <a:gd name="connsiteX945" fmla="*/ 114393 w 1640088"/>
                <a:gd name="connsiteY945" fmla="*/ 1046495 h 1361472"/>
                <a:gd name="connsiteX946" fmla="*/ 128388 w 1640088"/>
                <a:gd name="connsiteY946" fmla="*/ 1041423 h 1361472"/>
                <a:gd name="connsiteX947" fmla="*/ 149855 w 1640088"/>
                <a:gd name="connsiteY947" fmla="*/ 1030221 h 1361472"/>
                <a:gd name="connsiteX948" fmla="*/ 158910 w 1640088"/>
                <a:gd name="connsiteY948" fmla="*/ 1022552 h 1361472"/>
                <a:gd name="connsiteX949" fmla="*/ 168599 w 1640088"/>
                <a:gd name="connsiteY949" fmla="*/ 1000490 h 1361472"/>
                <a:gd name="connsiteX950" fmla="*/ 166193 w 1640088"/>
                <a:gd name="connsiteY950" fmla="*/ 985963 h 1361472"/>
                <a:gd name="connsiteX951" fmla="*/ 159164 w 1640088"/>
                <a:gd name="connsiteY951" fmla="*/ 976458 h 1361472"/>
                <a:gd name="connsiteX952" fmla="*/ 152641 w 1640088"/>
                <a:gd name="connsiteY952" fmla="*/ 971677 h 1361472"/>
                <a:gd name="connsiteX953" fmla="*/ 146942 w 1640088"/>
                <a:gd name="connsiteY953" fmla="*/ 969765 h 1361472"/>
                <a:gd name="connsiteX954" fmla="*/ 140356 w 1640088"/>
                <a:gd name="connsiteY954" fmla="*/ 969125 h 1361472"/>
                <a:gd name="connsiteX955" fmla="*/ 138520 w 1640088"/>
                <a:gd name="connsiteY955" fmla="*/ 969069 h 1361472"/>
                <a:gd name="connsiteX956" fmla="*/ 129274 w 1640088"/>
                <a:gd name="connsiteY956" fmla="*/ 970183 h 1361472"/>
                <a:gd name="connsiteX957" fmla="*/ 119206 w 1640088"/>
                <a:gd name="connsiteY957" fmla="*/ 974350 h 1361472"/>
                <a:gd name="connsiteX958" fmla="*/ 116990 w 1640088"/>
                <a:gd name="connsiteY958" fmla="*/ 976167 h 1361472"/>
                <a:gd name="connsiteX959" fmla="*/ 113443 w 1640088"/>
                <a:gd name="connsiteY959" fmla="*/ 979276 h 1361472"/>
                <a:gd name="connsiteX960" fmla="*/ 110721 w 1640088"/>
                <a:gd name="connsiteY960" fmla="*/ 982240 h 1361472"/>
                <a:gd name="connsiteX961" fmla="*/ 102805 w 1640088"/>
                <a:gd name="connsiteY961" fmla="*/ 993012 h 1361472"/>
                <a:gd name="connsiteX962" fmla="*/ 93813 w 1640088"/>
                <a:gd name="connsiteY962" fmla="*/ 1012819 h 1361472"/>
                <a:gd name="connsiteX963" fmla="*/ 90013 w 1640088"/>
                <a:gd name="connsiteY963" fmla="*/ 1025636 h 1361472"/>
                <a:gd name="connsiteX964" fmla="*/ 89317 w 1640088"/>
                <a:gd name="connsiteY964" fmla="*/ 1025636 h 1361472"/>
                <a:gd name="connsiteX965" fmla="*/ 82034 w 1640088"/>
                <a:gd name="connsiteY965" fmla="*/ 1025142 h 1361472"/>
                <a:gd name="connsiteX966" fmla="*/ 73296 w 1640088"/>
                <a:gd name="connsiteY966" fmla="*/ 1023255 h 1361472"/>
                <a:gd name="connsiteX967" fmla="*/ 63734 w 1640088"/>
                <a:gd name="connsiteY967" fmla="*/ 1017683 h 1361472"/>
                <a:gd name="connsiteX968" fmla="*/ 52272 w 1640088"/>
                <a:gd name="connsiteY968" fmla="*/ 1006328 h 1361472"/>
                <a:gd name="connsiteX969" fmla="*/ 39417 w 1640088"/>
                <a:gd name="connsiteY969" fmla="*/ 987439 h 1361472"/>
                <a:gd name="connsiteX970" fmla="*/ 32958 w 1640088"/>
                <a:gd name="connsiteY970" fmla="*/ 970126 h 1361472"/>
                <a:gd name="connsiteX971" fmla="*/ 28019 w 1640088"/>
                <a:gd name="connsiteY971" fmla="*/ 951996 h 1361472"/>
                <a:gd name="connsiteX972" fmla="*/ 26499 w 1640088"/>
                <a:gd name="connsiteY972" fmla="*/ 918542 h 1361472"/>
                <a:gd name="connsiteX973" fmla="*/ 27069 w 1640088"/>
                <a:gd name="connsiteY973" fmla="*/ 882042 h 1361472"/>
                <a:gd name="connsiteX974" fmla="*/ 40874 w 1640088"/>
                <a:gd name="connsiteY974" fmla="*/ 824955 h 1361472"/>
                <a:gd name="connsiteX975" fmla="*/ 48156 w 1640088"/>
                <a:gd name="connsiteY975" fmla="*/ 808402 h 1361472"/>
                <a:gd name="connsiteX976" fmla="*/ 57022 w 1640088"/>
                <a:gd name="connsiteY976" fmla="*/ 791209 h 1361472"/>
                <a:gd name="connsiteX977" fmla="*/ 75512 w 1640088"/>
                <a:gd name="connsiteY977" fmla="*/ 760054 h 1361472"/>
                <a:gd name="connsiteX978" fmla="*/ 96979 w 1640088"/>
                <a:gd name="connsiteY978" fmla="*/ 733989 h 1361472"/>
                <a:gd name="connsiteX979" fmla="*/ 110467 w 1640088"/>
                <a:gd name="connsiteY979" fmla="*/ 720596 h 1361472"/>
                <a:gd name="connsiteX980" fmla="*/ 121866 w 1640088"/>
                <a:gd name="connsiteY980" fmla="*/ 710313 h 1361472"/>
                <a:gd name="connsiteX981" fmla="*/ 141559 w 1640088"/>
                <a:gd name="connsiteY981" fmla="*/ 695799 h 1361472"/>
                <a:gd name="connsiteX982" fmla="*/ 146055 w 1640088"/>
                <a:gd name="connsiteY982" fmla="*/ 692835 h 1361472"/>
                <a:gd name="connsiteX983" fmla="*/ 171385 w 1640088"/>
                <a:gd name="connsiteY983" fmla="*/ 695362 h 1361472"/>
                <a:gd name="connsiteX984" fmla="*/ 177717 w 1640088"/>
                <a:gd name="connsiteY984" fmla="*/ 695425 h 1361472"/>
                <a:gd name="connsiteX985" fmla="*/ 197538 w 1640088"/>
                <a:gd name="connsiteY985" fmla="*/ 694450 h 1361472"/>
                <a:gd name="connsiteX986" fmla="*/ 226097 w 1640088"/>
                <a:gd name="connsiteY986" fmla="*/ 683742 h 1361472"/>
                <a:gd name="connsiteX987" fmla="*/ 230277 w 1640088"/>
                <a:gd name="connsiteY987" fmla="*/ 675497 h 1361472"/>
                <a:gd name="connsiteX988" fmla="*/ 230023 w 1640088"/>
                <a:gd name="connsiteY988" fmla="*/ 669741 h 1361472"/>
                <a:gd name="connsiteX989" fmla="*/ 228377 w 1640088"/>
                <a:gd name="connsiteY989" fmla="*/ 665701 h 1361472"/>
                <a:gd name="connsiteX990" fmla="*/ 224641 w 1640088"/>
                <a:gd name="connsiteY990" fmla="*/ 661971 h 1361472"/>
                <a:gd name="connsiteX991" fmla="*/ 218372 w 1640088"/>
                <a:gd name="connsiteY991" fmla="*/ 658596 h 1361472"/>
                <a:gd name="connsiteX992" fmla="*/ 207544 w 1640088"/>
                <a:gd name="connsiteY992" fmla="*/ 656113 h 1361472"/>
                <a:gd name="connsiteX993" fmla="*/ 195195 w 1640088"/>
                <a:gd name="connsiteY993" fmla="*/ 654720 h 1361472"/>
                <a:gd name="connsiteX994" fmla="*/ 191839 w 1640088"/>
                <a:gd name="connsiteY994" fmla="*/ 654575 h 1361472"/>
                <a:gd name="connsiteX995" fmla="*/ 177465 w 1640088"/>
                <a:gd name="connsiteY995" fmla="*/ 656398 h 1361472"/>
                <a:gd name="connsiteX996" fmla="*/ 161760 w 1640088"/>
                <a:gd name="connsiteY996" fmla="*/ 661186 h 1361472"/>
                <a:gd name="connsiteX997" fmla="*/ 150868 w 1640088"/>
                <a:gd name="connsiteY997" fmla="*/ 665637 h 1361472"/>
                <a:gd name="connsiteX998" fmla="*/ 144979 w 1640088"/>
                <a:gd name="connsiteY998" fmla="*/ 668183 h 1361472"/>
                <a:gd name="connsiteX999" fmla="*/ 134087 w 1640088"/>
                <a:gd name="connsiteY999" fmla="*/ 664935 h 1361472"/>
                <a:gd name="connsiteX1000" fmla="*/ 126805 w 1640088"/>
                <a:gd name="connsiteY1000" fmla="*/ 661122 h 1361472"/>
                <a:gd name="connsiteX1001" fmla="*/ 112873 w 1640088"/>
                <a:gd name="connsiteY1001" fmla="*/ 647888 h 1361472"/>
                <a:gd name="connsiteX1002" fmla="*/ 112113 w 1640088"/>
                <a:gd name="connsiteY1002" fmla="*/ 646805 h 1361472"/>
                <a:gd name="connsiteX1003" fmla="*/ 107491 w 1640088"/>
                <a:gd name="connsiteY1003" fmla="*/ 639915 h 1361472"/>
                <a:gd name="connsiteX1004" fmla="*/ 104008 w 1640088"/>
                <a:gd name="connsiteY1004" fmla="*/ 633627 h 1361472"/>
                <a:gd name="connsiteX1005" fmla="*/ 101349 w 1640088"/>
                <a:gd name="connsiteY1005" fmla="*/ 623647 h 1361472"/>
                <a:gd name="connsiteX1006" fmla="*/ 101665 w 1640088"/>
                <a:gd name="connsiteY1006" fmla="*/ 599888 h 1361472"/>
                <a:gd name="connsiteX1007" fmla="*/ 103755 w 1640088"/>
                <a:gd name="connsiteY1007" fmla="*/ 588141 h 1361472"/>
                <a:gd name="connsiteX1008" fmla="*/ 106921 w 1640088"/>
                <a:gd name="connsiteY1008" fmla="*/ 578472 h 1361472"/>
                <a:gd name="connsiteX1009" fmla="*/ 116040 w 1640088"/>
                <a:gd name="connsiteY1009" fmla="*/ 563451 h 1361472"/>
                <a:gd name="connsiteX1010" fmla="*/ 123576 w 1640088"/>
                <a:gd name="connsiteY1010" fmla="*/ 553794 h 1361472"/>
                <a:gd name="connsiteX1011" fmla="*/ 131997 w 1640088"/>
                <a:gd name="connsiteY1011" fmla="*/ 544580 h 1361472"/>
                <a:gd name="connsiteX1012" fmla="*/ 150425 w 1640088"/>
                <a:gd name="connsiteY1012" fmla="*/ 527888 h 1361472"/>
                <a:gd name="connsiteX1013" fmla="*/ 159480 w 1640088"/>
                <a:gd name="connsiteY1013" fmla="*/ 521049 h 1361472"/>
                <a:gd name="connsiteX1014" fmla="*/ 170688 w 1640088"/>
                <a:gd name="connsiteY1014" fmla="*/ 513988 h 1361472"/>
                <a:gd name="connsiteX1015" fmla="*/ 191649 w 1640088"/>
                <a:gd name="connsiteY1015" fmla="*/ 502736 h 1361472"/>
                <a:gd name="connsiteX1016" fmla="*/ 209443 w 1640088"/>
                <a:gd name="connsiteY1016" fmla="*/ 496023 h 1361472"/>
                <a:gd name="connsiteX1017" fmla="*/ 211026 w 1640088"/>
                <a:gd name="connsiteY1017" fmla="*/ 495542 h 1361472"/>
                <a:gd name="connsiteX1018" fmla="*/ 217928 w 1640088"/>
                <a:gd name="connsiteY1018" fmla="*/ 499772 h 1361472"/>
                <a:gd name="connsiteX1019" fmla="*/ 238825 w 1640088"/>
                <a:gd name="connsiteY1019" fmla="*/ 507726 h 1361472"/>
                <a:gd name="connsiteX1020" fmla="*/ 263649 w 1640088"/>
                <a:gd name="connsiteY1020" fmla="*/ 511867 h 1361472"/>
                <a:gd name="connsiteX1021" fmla="*/ 265865 w 1640088"/>
                <a:gd name="connsiteY1021" fmla="*/ 511956 h 1361472"/>
                <a:gd name="connsiteX1022" fmla="*/ 272261 w 1640088"/>
                <a:gd name="connsiteY1022" fmla="*/ 511316 h 1361472"/>
                <a:gd name="connsiteX1023" fmla="*/ 282710 w 1640088"/>
                <a:gd name="connsiteY1023" fmla="*/ 506111 h 1361472"/>
                <a:gd name="connsiteX1024" fmla="*/ 285369 w 1640088"/>
                <a:gd name="connsiteY1024" fmla="*/ 502381 h 1361472"/>
                <a:gd name="connsiteX1025" fmla="*/ 286319 w 1640088"/>
                <a:gd name="connsiteY1025" fmla="*/ 496296 h 1361472"/>
                <a:gd name="connsiteX1026" fmla="*/ 279290 w 1640088"/>
                <a:gd name="connsiteY1026" fmla="*/ 484403 h 1361472"/>
                <a:gd name="connsiteX1027" fmla="*/ 269664 w 1640088"/>
                <a:gd name="connsiteY1027" fmla="*/ 478413 h 1361472"/>
                <a:gd name="connsiteX1028" fmla="*/ 263586 w 1640088"/>
                <a:gd name="connsiteY1028" fmla="*/ 475931 h 1361472"/>
                <a:gd name="connsiteX1029" fmla="*/ 244968 w 1640088"/>
                <a:gd name="connsiteY1029" fmla="*/ 472619 h 1361472"/>
                <a:gd name="connsiteX1030" fmla="*/ 230910 w 1640088"/>
                <a:gd name="connsiteY1030" fmla="*/ 471688 h 1361472"/>
                <a:gd name="connsiteX1031" fmla="*/ 227237 w 1640088"/>
                <a:gd name="connsiteY1031" fmla="*/ 471789 h 1361472"/>
                <a:gd name="connsiteX1032" fmla="*/ 219195 w 1640088"/>
                <a:gd name="connsiteY1032" fmla="*/ 472619 h 1361472"/>
                <a:gd name="connsiteX1033" fmla="*/ 215523 w 1640088"/>
                <a:gd name="connsiteY1033" fmla="*/ 468825 h 1361472"/>
                <a:gd name="connsiteX1034" fmla="*/ 207796 w 1640088"/>
                <a:gd name="connsiteY1034" fmla="*/ 456420 h 1361472"/>
                <a:gd name="connsiteX1035" fmla="*/ 203807 w 1640088"/>
                <a:gd name="connsiteY1035" fmla="*/ 444591 h 1361472"/>
                <a:gd name="connsiteX1036" fmla="*/ 203364 w 1640088"/>
                <a:gd name="connsiteY1036" fmla="*/ 432826 h 1361472"/>
                <a:gd name="connsiteX1037" fmla="*/ 205263 w 1640088"/>
                <a:gd name="connsiteY1037" fmla="*/ 424169 h 1361472"/>
                <a:gd name="connsiteX1038" fmla="*/ 207796 w 1640088"/>
                <a:gd name="connsiteY1038" fmla="*/ 419508 h 1361472"/>
                <a:gd name="connsiteX1039" fmla="*/ 227111 w 1640088"/>
                <a:gd name="connsiteY1039" fmla="*/ 400492 h 1361472"/>
                <a:gd name="connsiteX1040" fmla="*/ 237496 w 1640088"/>
                <a:gd name="connsiteY1040" fmla="*/ 393507 h 1361472"/>
                <a:gd name="connsiteX1041" fmla="*/ 248007 w 1640088"/>
                <a:gd name="connsiteY1041" fmla="*/ 387998 h 1361472"/>
                <a:gd name="connsiteX1042" fmla="*/ 255860 w 1640088"/>
                <a:gd name="connsiteY1042" fmla="*/ 384687 h 1361472"/>
                <a:gd name="connsiteX1043" fmla="*/ 267955 w 1640088"/>
                <a:gd name="connsiteY1043" fmla="*/ 381248 h 1361472"/>
                <a:gd name="connsiteX1044" fmla="*/ 280556 w 1640088"/>
                <a:gd name="connsiteY1044" fmla="*/ 378632 h 1361472"/>
                <a:gd name="connsiteX1045" fmla="*/ 298224 w 1640088"/>
                <a:gd name="connsiteY1045" fmla="*/ 376872 h 1361472"/>
                <a:gd name="connsiteX1046" fmla="*/ 301073 w 1640088"/>
                <a:gd name="connsiteY1046" fmla="*/ 376815 h 1361472"/>
                <a:gd name="connsiteX1047" fmla="*/ 315511 w 1640088"/>
                <a:gd name="connsiteY1047" fmla="*/ 377575 h 1361472"/>
                <a:gd name="connsiteX1048" fmla="*/ 343628 w 1640088"/>
                <a:gd name="connsiteY1048" fmla="*/ 382451 h 1361472"/>
                <a:gd name="connsiteX1049" fmla="*/ 370983 w 1640088"/>
                <a:gd name="connsiteY1049" fmla="*/ 390544 h 1361472"/>
                <a:gd name="connsiteX1050" fmla="*/ 392450 w 1640088"/>
                <a:gd name="connsiteY1050" fmla="*/ 401049 h 1361472"/>
                <a:gd name="connsiteX1051" fmla="*/ 411131 w 1640088"/>
                <a:gd name="connsiteY1051" fmla="*/ 413018 h 1361472"/>
                <a:gd name="connsiteX1052" fmla="*/ 412777 w 1640088"/>
                <a:gd name="connsiteY1052" fmla="*/ 414221 h 1361472"/>
                <a:gd name="connsiteX1053" fmla="*/ 412967 w 1640088"/>
                <a:gd name="connsiteY1053" fmla="*/ 437695 h 1361472"/>
                <a:gd name="connsiteX1054" fmla="*/ 417970 w 1640088"/>
                <a:gd name="connsiteY1054" fmla="*/ 453685 h 1361472"/>
                <a:gd name="connsiteX1055" fmla="*/ 422086 w 1640088"/>
                <a:gd name="connsiteY1055" fmla="*/ 458409 h 1361472"/>
                <a:gd name="connsiteX1056" fmla="*/ 427152 w 1640088"/>
                <a:gd name="connsiteY1056" fmla="*/ 461638 h 1361472"/>
                <a:gd name="connsiteX1057" fmla="*/ 433421 w 1640088"/>
                <a:gd name="connsiteY1057" fmla="*/ 463335 h 1361472"/>
                <a:gd name="connsiteX1058" fmla="*/ 433928 w 1640088"/>
                <a:gd name="connsiteY1058" fmla="*/ 463316 h 1361472"/>
                <a:gd name="connsiteX1059" fmla="*/ 438044 w 1640088"/>
                <a:gd name="connsiteY1059" fmla="*/ 462778 h 1361472"/>
                <a:gd name="connsiteX1060" fmla="*/ 441653 w 1640088"/>
                <a:gd name="connsiteY1060" fmla="*/ 461081 h 1361472"/>
                <a:gd name="connsiteX1061" fmla="*/ 446086 w 1640088"/>
                <a:gd name="connsiteY1061" fmla="*/ 456502 h 1361472"/>
                <a:gd name="connsiteX1062" fmla="*/ 448492 w 1640088"/>
                <a:gd name="connsiteY1062" fmla="*/ 451633 h 1361472"/>
                <a:gd name="connsiteX1063" fmla="*/ 449189 w 1640088"/>
                <a:gd name="connsiteY1063" fmla="*/ 440367 h 1361472"/>
                <a:gd name="connsiteX1064" fmla="*/ 445643 w 1640088"/>
                <a:gd name="connsiteY1064" fmla="*/ 426898 h 1361472"/>
                <a:gd name="connsiteX1065" fmla="*/ 440324 w 1640088"/>
                <a:gd name="connsiteY1065" fmla="*/ 415779 h 1361472"/>
                <a:gd name="connsiteX1066" fmla="*/ 436777 w 1640088"/>
                <a:gd name="connsiteY1066" fmla="*/ 410415 h 1361472"/>
                <a:gd name="connsiteX1067" fmla="*/ 437284 w 1640088"/>
                <a:gd name="connsiteY1067" fmla="*/ 401341 h 1361472"/>
                <a:gd name="connsiteX1068" fmla="*/ 440513 w 1640088"/>
                <a:gd name="connsiteY1068" fmla="*/ 380868 h 1361472"/>
                <a:gd name="connsiteX1069" fmla="*/ 446909 w 1640088"/>
                <a:gd name="connsiteY1069" fmla="*/ 361712 h 1361472"/>
                <a:gd name="connsiteX1070" fmla="*/ 457104 w 1640088"/>
                <a:gd name="connsiteY1070" fmla="*/ 337497 h 1361472"/>
                <a:gd name="connsiteX1071" fmla="*/ 470276 w 1640088"/>
                <a:gd name="connsiteY1071" fmla="*/ 314441 h 1361472"/>
                <a:gd name="connsiteX1072" fmla="*/ 485790 w 1640088"/>
                <a:gd name="connsiteY1072" fmla="*/ 289295 h 1361472"/>
                <a:gd name="connsiteX1073" fmla="*/ 500482 w 1640088"/>
                <a:gd name="connsiteY1073" fmla="*/ 266941 h 1361472"/>
                <a:gd name="connsiteX1074" fmla="*/ 510487 w 1640088"/>
                <a:gd name="connsiteY1074" fmla="*/ 254143 h 1361472"/>
                <a:gd name="connsiteX1075" fmla="*/ 520872 w 1640088"/>
                <a:gd name="connsiteY1075" fmla="*/ 241941 h 1361472"/>
                <a:gd name="connsiteX1076" fmla="*/ 532650 w 1640088"/>
                <a:gd name="connsiteY1076" fmla="*/ 228681 h 1361472"/>
                <a:gd name="connsiteX1077" fmla="*/ 545505 w 1640088"/>
                <a:gd name="connsiteY1077" fmla="*/ 215446 h 1361472"/>
                <a:gd name="connsiteX1078" fmla="*/ 557347 w 1640088"/>
                <a:gd name="connsiteY1078" fmla="*/ 204301 h 1361472"/>
                <a:gd name="connsiteX1079" fmla="*/ 570708 w 1640088"/>
                <a:gd name="connsiteY1079" fmla="*/ 191680 h 1361472"/>
                <a:gd name="connsiteX1080" fmla="*/ 595025 w 1640088"/>
                <a:gd name="connsiteY1080" fmla="*/ 169105 h 1361472"/>
                <a:gd name="connsiteX1081" fmla="*/ 595025 w 1640088"/>
                <a:gd name="connsiteY1081" fmla="*/ 169105 h 1361472"/>
                <a:gd name="connsiteX1082" fmla="*/ 607816 w 1640088"/>
                <a:gd name="connsiteY1082" fmla="*/ 159055 h 1361472"/>
                <a:gd name="connsiteX1083" fmla="*/ 624977 w 1640088"/>
                <a:gd name="connsiteY1083" fmla="*/ 147436 h 1361472"/>
                <a:gd name="connsiteX1084" fmla="*/ 657083 w 1640088"/>
                <a:gd name="connsiteY1084" fmla="*/ 128274 h 1361472"/>
                <a:gd name="connsiteX1085" fmla="*/ 682096 w 1640088"/>
                <a:gd name="connsiteY1085" fmla="*/ 120010 h 1361472"/>
                <a:gd name="connsiteX1086" fmla="*/ 692924 w 1640088"/>
                <a:gd name="connsiteY1086" fmla="*/ 119351 h 1361472"/>
                <a:gd name="connsiteX1087" fmla="*/ 703880 w 1640088"/>
                <a:gd name="connsiteY1087" fmla="*/ 119820 h 1361472"/>
                <a:gd name="connsiteX1088" fmla="*/ 713315 w 1640088"/>
                <a:gd name="connsiteY1088" fmla="*/ 121150 h 1361472"/>
                <a:gd name="connsiteX1089" fmla="*/ 718887 w 1640088"/>
                <a:gd name="connsiteY1089" fmla="*/ 122765 h 1361472"/>
                <a:gd name="connsiteX1090" fmla="*/ 724460 w 1640088"/>
                <a:gd name="connsiteY1090" fmla="*/ 125437 h 1361472"/>
                <a:gd name="connsiteX1091" fmla="*/ 728006 w 1640088"/>
                <a:gd name="connsiteY1091" fmla="*/ 127634 h 1361472"/>
                <a:gd name="connsiteX1092" fmla="*/ 734211 w 1640088"/>
                <a:gd name="connsiteY1092" fmla="*/ 132706 h 1361472"/>
                <a:gd name="connsiteX1093" fmla="*/ 743457 w 1640088"/>
                <a:gd name="connsiteY1093" fmla="*/ 142591 h 1361472"/>
                <a:gd name="connsiteX1094" fmla="*/ 745674 w 1640088"/>
                <a:gd name="connsiteY1094" fmla="*/ 145238 h 1361472"/>
                <a:gd name="connsiteX1095" fmla="*/ 747763 w 1640088"/>
                <a:gd name="connsiteY1095" fmla="*/ 147910 h 1361472"/>
                <a:gd name="connsiteX1096" fmla="*/ 736681 w 1640088"/>
                <a:gd name="connsiteY1096" fmla="*/ 166680 h 1361472"/>
                <a:gd name="connsiteX1097" fmla="*/ 730918 w 1640088"/>
                <a:gd name="connsiteY1097" fmla="*/ 177040 h 1361472"/>
                <a:gd name="connsiteX1098" fmla="*/ 725790 w 1640088"/>
                <a:gd name="connsiteY1098" fmla="*/ 189863 h 1361472"/>
                <a:gd name="connsiteX1099" fmla="*/ 718697 w 1640088"/>
                <a:gd name="connsiteY1099" fmla="*/ 213540 h 1361472"/>
                <a:gd name="connsiteX1100" fmla="*/ 716734 w 1640088"/>
                <a:gd name="connsiteY1100" fmla="*/ 224812 h 1361472"/>
                <a:gd name="connsiteX1101" fmla="*/ 715974 w 1640088"/>
                <a:gd name="connsiteY1101" fmla="*/ 238268 h 1361472"/>
                <a:gd name="connsiteX1102" fmla="*/ 716987 w 1640088"/>
                <a:gd name="connsiteY1102" fmla="*/ 245170 h 1361472"/>
                <a:gd name="connsiteX1103" fmla="*/ 719267 w 1640088"/>
                <a:gd name="connsiteY1103" fmla="*/ 251446 h 1361472"/>
                <a:gd name="connsiteX1104" fmla="*/ 723447 w 1640088"/>
                <a:gd name="connsiteY1104" fmla="*/ 256936 h 1361472"/>
                <a:gd name="connsiteX1105" fmla="*/ 728892 w 1640088"/>
                <a:gd name="connsiteY1105" fmla="*/ 260748 h 1361472"/>
                <a:gd name="connsiteX1106" fmla="*/ 730602 w 1640088"/>
                <a:gd name="connsiteY1106" fmla="*/ 261451 h 1361472"/>
                <a:gd name="connsiteX1107" fmla="*/ 735098 w 1640088"/>
                <a:gd name="connsiteY1107" fmla="*/ 262711 h 1361472"/>
                <a:gd name="connsiteX1108" fmla="*/ 737568 w 1640088"/>
                <a:gd name="connsiteY1108" fmla="*/ 262920 h 1361472"/>
                <a:gd name="connsiteX1109" fmla="*/ 752322 w 1640088"/>
                <a:gd name="connsiteY1109" fmla="*/ 257512 h 1361472"/>
                <a:gd name="connsiteX1110" fmla="*/ 761314 w 1640088"/>
                <a:gd name="connsiteY1110" fmla="*/ 247140 h 1361472"/>
                <a:gd name="connsiteX1111" fmla="*/ 767710 w 1640088"/>
                <a:gd name="connsiteY1111" fmla="*/ 232638 h 1361472"/>
                <a:gd name="connsiteX1112" fmla="*/ 772776 w 1640088"/>
                <a:gd name="connsiteY1112" fmla="*/ 211862 h 1361472"/>
                <a:gd name="connsiteX1113" fmla="*/ 776386 w 1640088"/>
                <a:gd name="connsiteY1113" fmla="*/ 183853 h 1361472"/>
                <a:gd name="connsiteX1114" fmla="*/ 777146 w 1640088"/>
                <a:gd name="connsiteY1114" fmla="*/ 172379 h 1361472"/>
                <a:gd name="connsiteX1115" fmla="*/ 775879 w 1640088"/>
                <a:gd name="connsiteY1115" fmla="*/ 155262 h 1361472"/>
                <a:gd name="connsiteX1116" fmla="*/ 774486 w 1640088"/>
                <a:gd name="connsiteY1116" fmla="*/ 149962 h 1361472"/>
                <a:gd name="connsiteX1117" fmla="*/ 801209 w 1640088"/>
                <a:gd name="connsiteY1117" fmla="*/ 120529 h 1361472"/>
                <a:gd name="connsiteX1118" fmla="*/ 830401 w 1640088"/>
                <a:gd name="connsiteY1118" fmla="*/ 92394 h 1361472"/>
                <a:gd name="connsiteX1119" fmla="*/ 862443 w 1640088"/>
                <a:gd name="connsiteY1119" fmla="*/ 68597 h 1361472"/>
                <a:gd name="connsiteX1120" fmla="*/ 881884 w 1640088"/>
                <a:gd name="connsiteY1120" fmla="*/ 57369 h 1361472"/>
                <a:gd name="connsiteX1121" fmla="*/ 899298 w 1640088"/>
                <a:gd name="connsiteY1121" fmla="*/ 48232 h 1361472"/>
                <a:gd name="connsiteX1122" fmla="*/ 927604 w 1640088"/>
                <a:gd name="connsiteY1122" fmla="*/ 36738 h 1361472"/>
                <a:gd name="connsiteX1123" fmla="*/ 937230 w 1640088"/>
                <a:gd name="connsiteY1123" fmla="*/ 33503 h 1361472"/>
                <a:gd name="connsiteX1124" fmla="*/ 944322 w 1640088"/>
                <a:gd name="connsiteY1124" fmla="*/ 31514 h 1361472"/>
                <a:gd name="connsiteX1125" fmla="*/ 950844 w 1640088"/>
                <a:gd name="connsiteY1125" fmla="*/ 29760 h 1361472"/>
                <a:gd name="connsiteX1126" fmla="*/ 959773 w 1640088"/>
                <a:gd name="connsiteY1126" fmla="*/ 28000 h 1361472"/>
                <a:gd name="connsiteX1127" fmla="*/ 968511 w 1640088"/>
                <a:gd name="connsiteY1127" fmla="*/ 26796 h 1361472"/>
                <a:gd name="connsiteX1128" fmla="*/ 981683 w 1640088"/>
                <a:gd name="connsiteY1128" fmla="*/ 25923 h 1361472"/>
                <a:gd name="connsiteX1129" fmla="*/ 983203 w 1640088"/>
                <a:gd name="connsiteY1129" fmla="*/ -547 h 1361472"/>
                <a:gd name="connsiteX1130" fmla="*/ 935013 w 1640088"/>
                <a:gd name="connsiteY1130" fmla="*/ 6868 h 1361472"/>
                <a:gd name="connsiteX1131" fmla="*/ 911329 w 1640088"/>
                <a:gd name="connsiteY1131" fmla="*/ 15259 h 1361472"/>
                <a:gd name="connsiteX1132" fmla="*/ 899235 w 1640088"/>
                <a:gd name="connsiteY1132" fmla="*/ 20394 h 1361472"/>
                <a:gd name="connsiteX1133" fmla="*/ 886000 w 1640088"/>
                <a:gd name="connsiteY1133" fmla="*/ 26530 h 1361472"/>
                <a:gd name="connsiteX1134" fmla="*/ 862570 w 1640088"/>
                <a:gd name="connsiteY1134" fmla="*/ 39347 h 1361472"/>
                <a:gd name="connsiteX1135" fmla="*/ 842370 w 1640088"/>
                <a:gd name="connsiteY1135" fmla="*/ 52316 h 1361472"/>
                <a:gd name="connsiteX1136" fmla="*/ 821156 w 1640088"/>
                <a:gd name="connsiteY1136" fmla="*/ 68717 h 1361472"/>
                <a:gd name="connsiteX1137" fmla="*/ 800322 w 1640088"/>
                <a:gd name="connsiteY1137" fmla="*/ 87467 h 1361472"/>
                <a:gd name="connsiteX1138" fmla="*/ 766064 w 1640088"/>
                <a:gd name="connsiteY1138" fmla="*/ 123613 h 1361472"/>
                <a:gd name="connsiteX1139" fmla="*/ 761757 w 1640088"/>
                <a:gd name="connsiteY1139" fmla="*/ 128635 h 1361472"/>
                <a:gd name="connsiteX1140" fmla="*/ 754919 w 1640088"/>
                <a:gd name="connsiteY1140" fmla="*/ 120181 h 1361472"/>
                <a:gd name="connsiteX1141" fmla="*/ 744090 w 1640088"/>
                <a:gd name="connsiteY1141" fmla="*/ 109884 h 1361472"/>
                <a:gd name="connsiteX1142" fmla="*/ 732692 w 1640088"/>
                <a:gd name="connsiteY1142" fmla="*/ 102260 h 1361472"/>
                <a:gd name="connsiteX1143" fmla="*/ 720850 w 1640088"/>
                <a:gd name="connsiteY1143" fmla="*/ 97618 h 1361472"/>
                <a:gd name="connsiteX1144" fmla="*/ 710401 w 1640088"/>
                <a:gd name="connsiteY1144" fmla="*/ 95864 h 1361472"/>
                <a:gd name="connsiteX1145" fmla="*/ 700966 w 1640088"/>
                <a:gd name="connsiteY1145" fmla="*/ 94946 h 1361472"/>
                <a:gd name="connsiteX1146" fmla="*/ 691151 w 1640088"/>
                <a:gd name="connsiteY1146" fmla="*/ 94471 h 1361472"/>
                <a:gd name="connsiteX1147" fmla="*/ 674877 w 1640088"/>
                <a:gd name="connsiteY1147" fmla="*/ 96143 h 1361472"/>
                <a:gd name="connsiteX1148" fmla="*/ 651637 w 1640088"/>
                <a:gd name="connsiteY1148" fmla="*/ 103520 h 1361472"/>
                <a:gd name="connsiteX1149" fmla="*/ 605727 w 1640088"/>
                <a:gd name="connsiteY1149" fmla="*/ 130249 h 1361472"/>
                <a:gd name="connsiteX1150" fmla="*/ 596544 w 1640088"/>
                <a:gd name="connsiteY1150" fmla="*/ 136436 h 1361472"/>
                <a:gd name="connsiteX1151" fmla="*/ 586223 w 1640088"/>
                <a:gd name="connsiteY1151" fmla="*/ 144326 h 1361472"/>
                <a:gd name="connsiteX1152" fmla="*/ 565896 w 1640088"/>
                <a:gd name="connsiteY1152" fmla="*/ 162101 h 1361472"/>
                <a:gd name="connsiteX1153" fmla="*/ 548608 w 1640088"/>
                <a:gd name="connsiteY1153" fmla="*/ 178655 h 1361472"/>
                <a:gd name="connsiteX1154" fmla="*/ 529231 w 1640088"/>
                <a:gd name="connsiteY1154" fmla="*/ 197487 h 1361472"/>
                <a:gd name="connsiteX1155" fmla="*/ 495352 w 1640088"/>
                <a:gd name="connsiteY1155" fmla="*/ 235102 h 1361472"/>
                <a:gd name="connsiteX1156" fmla="*/ 478508 w 1640088"/>
                <a:gd name="connsiteY1156" fmla="*/ 257227 h 1361472"/>
                <a:gd name="connsiteX1157" fmla="*/ 465020 w 1640088"/>
                <a:gd name="connsiteY1157" fmla="*/ 278086 h 1361472"/>
                <a:gd name="connsiteX1158" fmla="*/ 452039 w 1640088"/>
                <a:gd name="connsiteY1158" fmla="*/ 299091 h 1361472"/>
                <a:gd name="connsiteX1159" fmla="*/ 439753 w 1640088"/>
                <a:gd name="connsiteY1159" fmla="*/ 319931 h 1361472"/>
                <a:gd name="connsiteX1160" fmla="*/ 435131 w 1640088"/>
                <a:gd name="connsiteY1160" fmla="*/ 328955 h 1361472"/>
                <a:gd name="connsiteX1161" fmla="*/ 430002 w 1640088"/>
                <a:gd name="connsiteY1161" fmla="*/ 341284 h 1361472"/>
                <a:gd name="connsiteX1162" fmla="*/ 420629 w 1640088"/>
                <a:gd name="connsiteY1162" fmla="*/ 365316 h 1361472"/>
                <a:gd name="connsiteX1163" fmla="*/ 417590 w 1640088"/>
                <a:gd name="connsiteY1163" fmla="*/ 375378 h 1361472"/>
                <a:gd name="connsiteX1164" fmla="*/ 415247 w 1640088"/>
                <a:gd name="connsiteY1164" fmla="*/ 388353 h 1361472"/>
                <a:gd name="connsiteX1165" fmla="*/ 414741 w 1640088"/>
                <a:gd name="connsiteY1165" fmla="*/ 391811 h 1361472"/>
                <a:gd name="connsiteX1166" fmla="*/ 407079 w 1640088"/>
                <a:gd name="connsiteY1166" fmla="*/ 386523 h 1361472"/>
                <a:gd name="connsiteX1167" fmla="*/ 385738 w 1640088"/>
                <a:gd name="connsiteY1167" fmla="*/ 374409 h 1361472"/>
                <a:gd name="connsiteX1168" fmla="*/ 373263 w 1640088"/>
                <a:gd name="connsiteY1168" fmla="*/ 368976 h 1361472"/>
                <a:gd name="connsiteX1169" fmla="*/ 359965 w 1640088"/>
                <a:gd name="connsiteY1169" fmla="*/ 364543 h 1361472"/>
                <a:gd name="connsiteX1170" fmla="*/ 337422 w 1640088"/>
                <a:gd name="connsiteY1170" fmla="*/ 358831 h 1361472"/>
                <a:gd name="connsiteX1171" fmla="*/ 324757 w 1640088"/>
                <a:gd name="connsiteY1171" fmla="*/ 356571 h 1361472"/>
                <a:gd name="connsiteX1172" fmla="*/ 308419 w 1640088"/>
                <a:gd name="connsiteY1172" fmla="*/ 354664 h 1361472"/>
                <a:gd name="connsiteX1173" fmla="*/ 299047 w 1640088"/>
                <a:gd name="connsiteY1173" fmla="*/ 354234 h 1361472"/>
                <a:gd name="connsiteX1174" fmla="*/ 270108 w 1640088"/>
                <a:gd name="connsiteY1174" fmla="*/ 357216 h 1361472"/>
                <a:gd name="connsiteX1175" fmla="*/ 258266 w 1640088"/>
                <a:gd name="connsiteY1175" fmla="*/ 359470 h 1361472"/>
                <a:gd name="connsiteX1176" fmla="*/ 239966 w 1640088"/>
                <a:gd name="connsiteY1176" fmla="*/ 365588 h 1361472"/>
                <a:gd name="connsiteX1177" fmla="*/ 226541 w 1640088"/>
                <a:gd name="connsiteY1177" fmla="*/ 371939 h 1361472"/>
                <a:gd name="connsiteX1178" fmla="*/ 217295 w 1640088"/>
                <a:gd name="connsiteY1178" fmla="*/ 377847 h 1361472"/>
                <a:gd name="connsiteX1179" fmla="*/ 206846 w 1640088"/>
                <a:gd name="connsiteY1179" fmla="*/ 386175 h 1361472"/>
                <a:gd name="connsiteX1180" fmla="*/ 197285 w 1640088"/>
                <a:gd name="connsiteY1180" fmla="*/ 394920 h 1361472"/>
                <a:gd name="connsiteX1181" fmla="*/ 190255 w 1640088"/>
                <a:gd name="connsiteY1181" fmla="*/ 402601 h 1361472"/>
                <a:gd name="connsiteX1182" fmla="*/ 184620 w 1640088"/>
                <a:gd name="connsiteY1182" fmla="*/ 410991 h 1361472"/>
                <a:gd name="connsiteX1183" fmla="*/ 180060 w 1640088"/>
                <a:gd name="connsiteY1183" fmla="*/ 424929 h 1361472"/>
                <a:gd name="connsiteX1184" fmla="*/ 181517 w 1640088"/>
                <a:gd name="connsiteY1184" fmla="*/ 454121 h 1361472"/>
                <a:gd name="connsiteX1185" fmla="*/ 187279 w 1640088"/>
                <a:gd name="connsiteY1185" fmla="*/ 467971 h 1361472"/>
                <a:gd name="connsiteX1186" fmla="*/ 193865 w 1640088"/>
                <a:gd name="connsiteY1186" fmla="*/ 478830 h 1361472"/>
                <a:gd name="connsiteX1187" fmla="*/ 190699 w 1640088"/>
                <a:gd name="connsiteY1187" fmla="*/ 480027 h 1361472"/>
                <a:gd name="connsiteX1188" fmla="*/ 177971 w 1640088"/>
                <a:gd name="connsiteY1188" fmla="*/ 485518 h 1361472"/>
                <a:gd name="connsiteX1189" fmla="*/ 166193 w 1640088"/>
                <a:gd name="connsiteY1189" fmla="*/ 491324 h 1361472"/>
                <a:gd name="connsiteX1190" fmla="*/ 145105 w 1640088"/>
                <a:gd name="connsiteY1190" fmla="*/ 503426 h 1361472"/>
                <a:gd name="connsiteX1191" fmla="*/ 124272 w 1640088"/>
                <a:gd name="connsiteY1191" fmla="*/ 519972 h 1361472"/>
                <a:gd name="connsiteX1192" fmla="*/ 116040 w 1640088"/>
                <a:gd name="connsiteY1192" fmla="*/ 527382 h 1361472"/>
                <a:gd name="connsiteX1193" fmla="*/ 107618 w 1640088"/>
                <a:gd name="connsiteY1193" fmla="*/ 536272 h 1361472"/>
                <a:gd name="connsiteX1194" fmla="*/ 91723 w 1640088"/>
                <a:gd name="connsiteY1194" fmla="*/ 556909 h 1361472"/>
                <a:gd name="connsiteX1195" fmla="*/ 86341 w 1640088"/>
                <a:gd name="connsiteY1195" fmla="*/ 565788 h 1361472"/>
                <a:gd name="connsiteX1196" fmla="*/ 81211 w 1640088"/>
                <a:gd name="connsiteY1196" fmla="*/ 579111 h 1361472"/>
                <a:gd name="connsiteX1197" fmla="*/ 78489 w 1640088"/>
                <a:gd name="connsiteY1197" fmla="*/ 591225 h 1361472"/>
                <a:gd name="connsiteX1198" fmla="*/ 76652 w 1640088"/>
                <a:gd name="connsiteY1198" fmla="*/ 607157 h 1361472"/>
                <a:gd name="connsiteX1199" fmla="*/ 76146 w 1640088"/>
                <a:gd name="connsiteY1199" fmla="*/ 618841 h 1361472"/>
                <a:gd name="connsiteX1200" fmla="*/ 78045 w 1640088"/>
                <a:gd name="connsiteY1200" fmla="*/ 632867 h 1361472"/>
                <a:gd name="connsiteX1201" fmla="*/ 79058 w 1640088"/>
                <a:gd name="connsiteY1201" fmla="*/ 637509 h 1361472"/>
                <a:gd name="connsiteX1202" fmla="*/ 82794 w 1640088"/>
                <a:gd name="connsiteY1202" fmla="*/ 646742 h 1361472"/>
                <a:gd name="connsiteX1203" fmla="*/ 90773 w 1640088"/>
                <a:gd name="connsiteY1203" fmla="*/ 660210 h 1361472"/>
                <a:gd name="connsiteX1204" fmla="*/ 109137 w 1640088"/>
                <a:gd name="connsiteY1204" fmla="*/ 678809 h 1361472"/>
                <a:gd name="connsiteX1205" fmla="*/ 117053 w 1640088"/>
                <a:gd name="connsiteY1205" fmla="*/ 684179 h 1361472"/>
                <a:gd name="connsiteX1206" fmla="*/ 107491 w 1640088"/>
                <a:gd name="connsiteY1206" fmla="*/ 690657 h 1361472"/>
                <a:gd name="connsiteX1207" fmla="*/ 89696 w 1640088"/>
                <a:gd name="connsiteY1207" fmla="*/ 705158 h 1361472"/>
                <a:gd name="connsiteX1208" fmla="*/ 58478 w 1640088"/>
                <a:gd name="connsiteY1208" fmla="*/ 738549 h 1361472"/>
                <a:gd name="connsiteX1209" fmla="*/ 44357 w 1640088"/>
                <a:gd name="connsiteY1209" fmla="*/ 758521 h 1361472"/>
                <a:gd name="connsiteX1210" fmla="*/ 32452 w 1640088"/>
                <a:gd name="connsiteY1210" fmla="*/ 779646 h 1361472"/>
                <a:gd name="connsiteX1211" fmla="*/ 12568 w 1640088"/>
                <a:gd name="connsiteY1211" fmla="*/ 824600 h 1361472"/>
                <a:gd name="connsiteX1212" fmla="*/ 6045 w 1640088"/>
                <a:gd name="connsiteY1212" fmla="*/ 847163 h 1361472"/>
                <a:gd name="connsiteX1213" fmla="*/ 1359 w 1640088"/>
                <a:gd name="connsiteY1213" fmla="*/ 868788 h 1361472"/>
                <a:gd name="connsiteX1214" fmla="*/ -1047 w 1640088"/>
                <a:gd name="connsiteY1214" fmla="*/ 922481 h 1361472"/>
                <a:gd name="connsiteX1215" fmla="*/ -224 w 1640088"/>
                <a:gd name="connsiteY1215" fmla="*/ 946734 h 1361472"/>
                <a:gd name="connsiteX1216" fmla="*/ 4462 w 1640088"/>
                <a:gd name="connsiteY1216" fmla="*/ 970474 h 1361472"/>
                <a:gd name="connsiteX1217" fmla="*/ 14468 w 1640088"/>
                <a:gd name="connsiteY1217" fmla="*/ 996969 h 1361472"/>
                <a:gd name="connsiteX1218" fmla="*/ 17381 w 1640088"/>
                <a:gd name="connsiteY1218" fmla="*/ 1002535 h 1361472"/>
                <a:gd name="connsiteX1219" fmla="*/ 22509 w 1640088"/>
                <a:gd name="connsiteY1219" fmla="*/ 1010077 h 1361472"/>
                <a:gd name="connsiteX1220" fmla="*/ 29665 w 1640088"/>
                <a:gd name="connsiteY1220" fmla="*/ 1019152 h 1361472"/>
                <a:gd name="connsiteX1221" fmla="*/ 38657 w 1640088"/>
                <a:gd name="connsiteY1221" fmla="*/ 1029094 h 1361472"/>
                <a:gd name="connsiteX1222" fmla="*/ 52969 w 1640088"/>
                <a:gd name="connsiteY1222" fmla="*/ 1040156 h 1361472"/>
                <a:gd name="connsiteX1223" fmla="*/ 68546 w 1640088"/>
                <a:gd name="connsiteY1223" fmla="*/ 1047204 h 1361472"/>
                <a:gd name="connsiteX1224" fmla="*/ 74942 w 1640088"/>
                <a:gd name="connsiteY1224" fmla="*/ 1048338 h 1361472"/>
                <a:gd name="connsiteX1225" fmla="*/ 81148 w 1640088"/>
                <a:gd name="connsiteY1225" fmla="*/ 1048977 h 1361472"/>
                <a:gd name="connsiteX1226" fmla="*/ 85834 w 1640088"/>
                <a:gd name="connsiteY1226" fmla="*/ 1049250 h 1361472"/>
                <a:gd name="connsiteX1227" fmla="*/ 84504 w 1640088"/>
                <a:gd name="connsiteY1227" fmla="*/ 1061718 h 1361472"/>
                <a:gd name="connsiteX1228" fmla="*/ 84061 w 1640088"/>
                <a:gd name="connsiteY1228" fmla="*/ 1098073 h 1361472"/>
                <a:gd name="connsiteX1229" fmla="*/ 89634 w 1640088"/>
                <a:gd name="connsiteY1229" fmla="*/ 1125562 h 1361472"/>
                <a:gd name="connsiteX1230" fmla="*/ 98816 w 1640088"/>
                <a:gd name="connsiteY1230" fmla="*/ 1146345 h 1361472"/>
                <a:gd name="connsiteX1231" fmla="*/ 105654 w 1640088"/>
                <a:gd name="connsiteY1231" fmla="*/ 1156496 h 1361472"/>
                <a:gd name="connsiteX1232" fmla="*/ 124272 w 1640088"/>
                <a:gd name="connsiteY1232" fmla="*/ 1178678 h 1361472"/>
                <a:gd name="connsiteX1233" fmla="*/ 142700 w 1640088"/>
                <a:gd name="connsiteY1233" fmla="*/ 1195807 h 1361472"/>
                <a:gd name="connsiteX1234" fmla="*/ 153718 w 1640088"/>
                <a:gd name="connsiteY1234" fmla="*/ 1204135 h 1361472"/>
                <a:gd name="connsiteX1235" fmla="*/ 162457 w 1640088"/>
                <a:gd name="connsiteY1235" fmla="*/ 1209897 h 1361472"/>
                <a:gd name="connsiteX1236" fmla="*/ 176388 w 1640088"/>
                <a:gd name="connsiteY1236" fmla="*/ 1215812 h 1361472"/>
                <a:gd name="connsiteX1237" fmla="*/ 182340 w 1640088"/>
                <a:gd name="connsiteY1237" fmla="*/ 1218015 h 1361472"/>
                <a:gd name="connsiteX1238" fmla="*/ 196588 w 1640088"/>
                <a:gd name="connsiteY1238" fmla="*/ 1221884 h 1361472"/>
                <a:gd name="connsiteX1239" fmla="*/ 219322 w 1640088"/>
                <a:gd name="connsiteY1239" fmla="*/ 1224000 h 1361472"/>
                <a:gd name="connsiteX1240" fmla="*/ 223248 w 1640088"/>
                <a:gd name="connsiteY1240" fmla="*/ 1224107 h 1361472"/>
                <a:gd name="connsiteX1241" fmla="*/ 231923 w 1640088"/>
                <a:gd name="connsiteY1241" fmla="*/ 1223917 h 1361472"/>
                <a:gd name="connsiteX1242" fmla="*/ 259026 w 1640088"/>
                <a:gd name="connsiteY1242" fmla="*/ 1220269 h 1361472"/>
                <a:gd name="connsiteX1243" fmla="*/ 269031 w 1640088"/>
                <a:gd name="connsiteY1243" fmla="*/ 1217578 h 1361472"/>
                <a:gd name="connsiteX1244" fmla="*/ 282329 w 1640088"/>
                <a:gd name="connsiteY1244" fmla="*/ 1210682 h 1361472"/>
                <a:gd name="connsiteX1245" fmla="*/ 300693 w 1640088"/>
                <a:gd name="connsiteY1245" fmla="*/ 1194338 h 1361472"/>
                <a:gd name="connsiteX1246" fmla="*/ 303923 w 1640088"/>
                <a:gd name="connsiteY1246" fmla="*/ 1191103 h 1361472"/>
                <a:gd name="connsiteX1247" fmla="*/ 308165 w 1640088"/>
                <a:gd name="connsiteY1247" fmla="*/ 1191932 h 1361472"/>
                <a:gd name="connsiteX1248" fmla="*/ 316334 w 1640088"/>
                <a:gd name="connsiteY1248" fmla="*/ 1192989 h 1361472"/>
                <a:gd name="connsiteX1249" fmla="*/ 319121 w 1640088"/>
                <a:gd name="connsiteY1249" fmla="*/ 1193217 h 1361472"/>
                <a:gd name="connsiteX1250" fmla="*/ 320324 w 1640088"/>
                <a:gd name="connsiteY1250" fmla="*/ 1193236 h 1361472"/>
                <a:gd name="connsiteX1251" fmla="*/ 330646 w 1640088"/>
                <a:gd name="connsiteY1251" fmla="*/ 1191723 h 1361472"/>
                <a:gd name="connsiteX1252" fmla="*/ 336851 w 1640088"/>
                <a:gd name="connsiteY1252" fmla="*/ 1189342 h 1361472"/>
                <a:gd name="connsiteX1253" fmla="*/ 344197 w 1640088"/>
                <a:gd name="connsiteY1253" fmla="*/ 1185593 h 1361472"/>
                <a:gd name="connsiteX1254" fmla="*/ 357116 w 1640088"/>
                <a:gd name="connsiteY1254" fmla="*/ 1176563 h 1361472"/>
                <a:gd name="connsiteX1255" fmla="*/ 368134 w 1640088"/>
                <a:gd name="connsiteY1255" fmla="*/ 1166786 h 1361472"/>
                <a:gd name="connsiteX1256" fmla="*/ 376683 w 1640088"/>
                <a:gd name="connsiteY1256" fmla="*/ 1155850 h 1361472"/>
                <a:gd name="connsiteX1257" fmla="*/ 384345 w 1640088"/>
                <a:gd name="connsiteY1257" fmla="*/ 1144730 h 1361472"/>
                <a:gd name="connsiteX1258" fmla="*/ 390614 w 1640088"/>
                <a:gd name="connsiteY1258" fmla="*/ 1133870 h 1361472"/>
                <a:gd name="connsiteX1259" fmla="*/ 401443 w 1640088"/>
                <a:gd name="connsiteY1259" fmla="*/ 1110421 h 1361472"/>
                <a:gd name="connsiteX1260" fmla="*/ 409548 w 1640088"/>
                <a:gd name="connsiteY1260" fmla="*/ 1084984 h 1361472"/>
                <a:gd name="connsiteX1261" fmla="*/ 416324 w 1640088"/>
                <a:gd name="connsiteY1261" fmla="*/ 1061573 h 1361472"/>
                <a:gd name="connsiteX1262" fmla="*/ 419806 w 1640088"/>
                <a:gd name="connsiteY1262" fmla="*/ 1047698 h 1361472"/>
                <a:gd name="connsiteX1263" fmla="*/ 423036 w 1640088"/>
                <a:gd name="connsiteY1263" fmla="*/ 1032678 h 1361472"/>
                <a:gd name="connsiteX1264" fmla="*/ 424999 w 1640088"/>
                <a:gd name="connsiteY1264" fmla="*/ 1021203 h 1361472"/>
                <a:gd name="connsiteX1265" fmla="*/ 426836 w 1640088"/>
                <a:gd name="connsiteY1265" fmla="*/ 1009146 h 1361472"/>
                <a:gd name="connsiteX1266" fmla="*/ 430255 w 1640088"/>
                <a:gd name="connsiteY1266" fmla="*/ 982012 h 1361472"/>
                <a:gd name="connsiteX1267" fmla="*/ 433105 w 1640088"/>
                <a:gd name="connsiteY1267" fmla="*/ 955454 h 1361472"/>
                <a:gd name="connsiteX1268" fmla="*/ 434054 w 1640088"/>
                <a:gd name="connsiteY1268" fmla="*/ 942630 h 1361472"/>
                <a:gd name="connsiteX1269" fmla="*/ 434181 w 1640088"/>
                <a:gd name="connsiteY1269" fmla="*/ 929605 h 1361472"/>
                <a:gd name="connsiteX1270" fmla="*/ 433675 w 1640088"/>
                <a:gd name="connsiteY1270" fmla="*/ 916782 h 1361472"/>
                <a:gd name="connsiteX1271" fmla="*/ 432345 w 1640088"/>
                <a:gd name="connsiteY1271" fmla="*/ 903173 h 1361472"/>
                <a:gd name="connsiteX1272" fmla="*/ 431965 w 1640088"/>
                <a:gd name="connsiteY1272" fmla="*/ 899152 h 1361472"/>
                <a:gd name="connsiteX1273" fmla="*/ 449949 w 1640088"/>
                <a:gd name="connsiteY1273" fmla="*/ 874981 h 1361472"/>
                <a:gd name="connsiteX1274" fmla="*/ 456155 w 1640088"/>
                <a:gd name="connsiteY1274" fmla="*/ 864640 h 1361472"/>
                <a:gd name="connsiteX1275" fmla="*/ 461537 w 1640088"/>
                <a:gd name="connsiteY1275" fmla="*/ 853559 h 1361472"/>
                <a:gd name="connsiteX1276" fmla="*/ 468249 w 1640088"/>
                <a:gd name="connsiteY1276" fmla="*/ 833611 h 1361472"/>
                <a:gd name="connsiteX1277" fmla="*/ 471225 w 1640088"/>
                <a:gd name="connsiteY1277" fmla="*/ 819737 h 1361472"/>
                <a:gd name="connsiteX1278" fmla="*/ 473189 w 1640088"/>
                <a:gd name="connsiteY1278" fmla="*/ 807471 h 1361472"/>
                <a:gd name="connsiteX1279" fmla="*/ 474329 w 1640088"/>
                <a:gd name="connsiteY1279" fmla="*/ 778241 h 1361472"/>
                <a:gd name="connsiteX1280" fmla="*/ 471986 w 1640088"/>
                <a:gd name="connsiteY1280" fmla="*/ 763429 h 1361472"/>
                <a:gd name="connsiteX1281" fmla="*/ 470719 w 1640088"/>
                <a:gd name="connsiteY1281" fmla="*/ 757667 h 1361472"/>
                <a:gd name="connsiteX1282" fmla="*/ 472682 w 1640088"/>
                <a:gd name="connsiteY1282" fmla="*/ 754570 h 1361472"/>
                <a:gd name="connsiteX1283" fmla="*/ 478318 w 1640088"/>
                <a:gd name="connsiteY1283" fmla="*/ 742716 h 1361472"/>
                <a:gd name="connsiteX1284" fmla="*/ 483511 w 1640088"/>
                <a:gd name="connsiteY1284" fmla="*/ 719824 h 1361472"/>
                <a:gd name="connsiteX1285" fmla="*/ 485221 w 1640088"/>
                <a:gd name="connsiteY1285" fmla="*/ 693253 h 1361472"/>
                <a:gd name="connsiteX1286" fmla="*/ 485537 w 1640088"/>
                <a:gd name="connsiteY1286" fmla="*/ 669215 h 1361472"/>
                <a:gd name="connsiteX1287" fmla="*/ 483511 w 1640088"/>
                <a:gd name="connsiteY1287" fmla="*/ 649851 h 1361472"/>
                <a:gd name="connsiteX1288" fmla="*/ 482054 w 1640088"/>
                <a:gd name="connsiteY1288" fmla="*/ 642517 h 1361472"/>
                <a:gd name="connsiteX1289" fmla="*/ 482054 w 1640088"/>
                <a:gd name="connsiteY1289" fmla="*/ 642517 h 1361472"/>
                <a:gd name="connsiteX1290" fmla="*/ 509157 w 1640088"/>
                <a:gd name="connsiteY1290" fmla="*/ 655429 h 1361472"/>
                <a:gd name="connsiteX1291" fmla="*/ 525051 w 1640088"/>
                <a:gd name="connsiteY1291" fmla="*/ 660850 h 1361472"/>
                <a:gd name="connsiteX1292" fmla="*/ 541579 w 1640088"/>
                <a:gd name="connsiteY1292" fmla="*/ 664434 h 1361472"/>
                <a:gd name="connsiteX1293" fmla="*/ 579827 w 1640088"/>
                <a:gd name="connsiteY1293" fmla="*/ 667746 h 1361472"/>
                <a:gd name="connsiteX1294" fmla="*/ 580967 w 1640088"/>
                <a:gd name="connsiteY1294" fmla="*/ 667746 h 1361472"/>
                <a:gd name="connsiteX1295" fmla="*/ 616049 w 1640088"/>
                <a:gd name="connsiteY1295" fmla="*/ 663940 h 1361472"/>
                <a:gd name="connsiteX1296" fmla="*/ 642645 w 1640088"/>
                <a:gd name="connsiteY1296" fmla="*/ 656899 h 1361472"/>
                <a:gd name="connsiteX1297" fmla="*/ 656766 w 1640088"/>
                <a:gd name="connsiteY1297" fmla="*/ 651959 h 1361472"/>
                <a:gd name="connsiteX1298" fmla="*/ 660565 w 1640088"/>
                <a:gd name="connsiteY1298" fmla="*/ 650344 h 1361472"/>
                <a:gd name="connsiteX1299" fmla="*/ 670127 w 1640088"/>
                <a:gd name="connsiteY1299" fmla="*/ 646190 h 1361472"/>
                <a:gd name="connsiteX1300" fmla="*/ 682096 w 1640088"/>
                <a:gd name="connsiteY1300" fmla="*/ 640339 h 1361472"/>
                <a:gd name="connsiteX1301" fmla="*/ 699763 w 1640088"/>
                <a:gd name="connsiteY1301" fmla="*/ 630417 h 1361472"/>
                <a:gd name="connsiteX1302" fmla="*/ 725980 w 1640088"/>
                <a:gd name="connsiteY1302" fmla="*/ 610039 h 1361472"/>
                <a:gd name="connsiteX1303" fmla="*/ 739024 w 1640088"/>
                <a:gd name="connsiteY1303" fmla="*/ 596930 h 1361472"/>
                <a:gd name="connsiteX1304" fmla="*/ 747447 w 1640088"/>
                <a:gd name="connsiteY1304" fmla="*/ 606739 h 1361472"/>
                <a:gd name="connsiteX1305" fmla="*/ 767583 w 1640088"/>
                <a:gd name="connsiteY1305" fmla="*/ 623356 h 1361472"/>
                <a:gd name="connsiteX1306" fmla="*/ 791584 w 1640088"/>
                <a:gd name="connsiteY1306" fmla="*/ 634133 h 1361472"/>
                <a:gd name="connsiteX1307" fmla="*/ 811087 w 1640088"/>
                <a:gd name="connsiteY1307" fmla="*/ 637794 h 1361472"/>
                <a:gd name="connsiteX1308" fmla="*/ 826602 w 1640088"/>
                <a:gd name="connsiteY1308" fmla="*/ 638870 h 1361472"/>
                <a:gd name="connsiteX1309" fmla="*/ 827995 w 1640088"/>
                <a:gd name="connsiteY1309" fmla="*/ 638870 h 1361472"/>
                <a:gd name="connsiteX1310" fmla="*/ 837810 w 1640088"/>
                <a:gd name="connsiteY1310" fmla="*/ 638148 h 1361472"/>
                <a:gd name="connsiteX1311" fmla="*/ 853325 w 1640088"/>
                <a:gd name="connsiteY1311" fmla="*/ 634646 h 1361472"/>
                <a:gd name="connsiteX1312" fmla="*/ 869283 w 1640088"/>
                <a:gd name="connsiteY1312" fmla="*/ 627934 h 1361472"/>
                <a:gd name="connsiteX1313" fmla="*/ 870422 w 1640088"/>
                <a:gd name="connsiteY1313" fmla="*/ 627377 h 1361472"/>
                <a:gd name="connsiteX1314" fmla="*/ 876375 w 1640088"/>
                <a:gd name="connsiteY1314" fmla="*/ 638085 h 1361472"/>
                <a:gd name="connsiteX1315" fmla="*/ 892016 w 1640088"/>
                <a:gd name="connsiteY1315" fmla="*/ 657184 h 1361472"/>
                <a:gd name="connsiteX1316" fmla="*/ 901008 w 1640088"/>
                <a:gd name="connsiteY1316" fmla="*/ 664991 h 1361472"/>
                <a:gd name="connsiteX1317" fmla="*/ 918612 w 1640088"/>
                <a:gd name="connsiteY1317" fmla="*/ 676580 h 1361472"/>
                <a:gd name="connsiteX1318" fmla="*/ 935203 w 1640088"/>
                <a:gd name="connsiteY1318" fmla="*/ 682830 h 1361472"/>
                <a:gd name="connsiteX1319" fmla="*/ 950527 w 1640088"/>
                <a:gd name="connsiteY1319" fmla="*/ 685705 h 1361472"/>
                <a:gd name="connsiteX1320" fmla="*/ 961103 w 1640088"/>
                <a:gd name="connsiteY1320" fmla="*/ 686288 h 1361472"/>
                <a:gd name="connsiteX1321" fmla="*/ 967182 w 1640088"/>
                <a:gd name="connsiteY1321" fmla="*/ 686066 h 1361472"/>
                <a:gd name="connsiteX1322" fmla="*/ 975857 w 1640088"/>
                <a:gd name="connsiteY1322" fmla="*/ 684862 h 1361472"/>
                <a:gd name="connsiteX1323" fmla="*/ 980164 w 1640088"/>
                <a:gd name="connsiteY1323" fmla="*/ 700231 h 1361472"/>
                <a:gd name="connsiteX1324" fmla="*/ 988776 w 1640088"/>
                <a:gd name="connsiteY1324" fmla="*/ 716803 h 1361472"/>
                <a:gd name="connsiteX1325" fmla="*/ 998147 w 1640088"/>
                <a:gd name="connsiteY1325" fmla="*/ 728151 h 1361472"/>
                <a:gd name="connsiteX1326" fmla="*/ 1003276 w 1640088"/>
                <a:gd name="connsiteY1326" fmla="*/ 733496 h 1361472"/>
                <a:gd name="connsiteX1327" fmla="*/ 1015372 w 1640088"/>
                <a:gd name="connsiteY1327" fmla="*/ 742241 h 1361472"/>
                <a:gd name="connsiteX1328" fmla="*/ 1032849 w 1640088"/>
                <a:gd name="connsiteY1328" fmla="*/ 750258 h 1361472"/>
                <a:gd name="connsiteX1329" fmla="*/ 1066031 w 1640088"/>
                <a:gd name="connsiteY1329" fmla="*/ 758002 h 1361472"/>
                <a:gd name="connsiteX1330" fmla="*/ 1075656 w 1640088"/>
                <a:gd name="connsiteY1330" fmla="*/ 758642 h 1361472"/>
                <a:gd name="connsiteX1331" fmla="*/ 1084838 w 1640088"/>
                <a:gd name="connsiteY1331" fmla="*/ 757521 h 1361472"/>
                <a:gd name="connsiteX1332" fmla="*/ 1102442 w 1640088"/>
                <a:gd name="connsiteY1332" fmla="*/ 752176 h 1361472"/>
                <a:gd name="connsiteX1333" fmla="*/ 1103456 w 1640088"/>
                <a:gd name="connsiteY1333" fmla="*/ 751752 h 1361472"/>
                <a:gd name="connsiteX1334" fmla="*/ 1105355 w 1640088"/>
                <a:gd name="connsiteY1334" fmla="*/ 755412 h 1361472"/>
                <a:gd name="connsiteX1335" fmla="*/ 1107572 w 1640088"/>
                <a:gd name="connsiteY1335" fmla="*/ 759433 h 1361472"/>
                <a:gd name="connsiteX1336" fmla="*/ 1116121 w 1640088"/>
                <a:gd name="connsiteY1336" fmla="*/ 770262 h 1361472"/>
                <a:gd name="connsiteX1337" fmla="*/ 1119983 w 1640088"/>
                <a:gd name="connsiteY1337" fmla="*/ 773517 h 1361472"/>
                <a:gd name="connsiteX1338" fmla="*/ 1122833 w 1640088"/>
                <a:gd name="connsiteY1338" fmla="*/ 775632 h 1361472"/>
                <a:gd name="connsiteX1339" fmla="*/ 1114981 w 1640088"/>
                <a:gd name="connsiteY1339" fmla="*/ 786922 h 1361472"/>
                <a:gd name="connsiteX1340" fmla="*/ 1107128 w 1640088"/>
                <a:gd name="connsiteY1340" fmla="*/ 804033 h 1361472"/>
                <a:gd name="connsiteX1341" fmla="*/ 1104976 w 1640088"/>
                <a:gd name="connsiteY1341" fmla="*/ 815380 h 1361472"/>
                <a:gd name="connsiteX1342" fmla="*/ 1103646 w 1640088"/>
                <a:gd name="connsiteY1342" fmla="*/ 830236 h 1361472"/>
                <a:gd name="connsiteX1343" fmla="*/ 1105989 w 1640088"/>
                <a:gd name="connsiteY1343" fmla="*/ 843490 h 1361472"/>
                <a:gd name="connsiteX1344" fmla="*/ 1117577 w 1640088"/>
                <a:gd name="connsiteY1344" fmla="*/ 860543 h 1361472"/>
                <a:gd name="connsiteX1345" fmla="*/ 1125810 w 1640088"/>
                <a:gd name="connsiteY1345" fmla="*/ 867382 h 1361472"/>
                <a:gd name="connsiteX1346" fmla="*/ 1114664 w 1640088"/>
                <a:gd name="connsiteY1346" fmla="*/ 874854 h 1361472"/>
                <a:gd name="connsiteX1347" fmla="*/ 1101176 w 1640088"/>
                <a:gd name="connsiteY1347" fmla="*/ 886038 h 1361472"/>
                <a:gd name="connsiteX1348" fmla="*/ 1093071 w 1640088"/>
                <a:gd name="connsiteY1348" fmla="*/ 892959 h 1361472"/>
                <a:gd name="connsiteX1349" fmla="*/ 1084711 w 1640088"/>
                <a:gd name="connsiteY1349" fmla="*/ 901058 h 1361472"/>
                <a:gd name="connsiteX1350" fmla="*/ 1068501 w 1640088"/>
                <a:gd name="connsiteY1350" fmla="*/ 921069 h 1361472"/>
                <a:gd name="connsiteX1351" fmla="*/ 1062611 w 1640088"/>
                <a:gd name="connsiteY1351" fmla="*/ 930162 h 1361472"/>
                <a:gd name="connsiteX1352" fmla="*/ 1057229 w 1640088"/>
                <a:gd name="connsiteY1352" fmla="*/ 941928 h 1361472"/>
                <a:gd name="connsiteX1353" fmla="*/ 1051466 w 1640088"/>
                <a:gd name="connsiteY1353" fmla="*/ 962147 h 1361472"/>
                <a:gd name="connsiteX1354" fmla="*/ 1049946 w 1640088"/>
                <a:gd name="connsiteY1354" fmla="*/ 976870 h 1361472"/>
                <a:gd name="connsiteX1355" fmla="*/ 1050263 w 1640088"/>
                <a:gd name="connsiteY1355" fmla="*/ 990345 h 1361472"/>
                <a:gd name="connsiteX1356" fmla="*/ 1070654 w 1640088"/>
                <a:gd name="connsiteY1356" fmla="*/ 1026054 h 1361472"/>
                <a:gd name="connsiteX1357" fmla="*/ 1036332 w 1640088"/>
                <a:gd name="connsiteY1357" fmla="*/ 1045938 h 1361472"/>
                <a:gd name="connsiteX1358" fmla="*/ 1015435 w 1640088"/>
                <a:gd name="connsiteY1358" fmla="*/ 1060395 h 1361472"/>
                <a:gd name="connsiteX1359" fmla="*/ 996944 w 1640088"/>
                <a:gd name="connsiteY1359" fmla="*/ 1077999 h 1361472"/>
                <a:gd name="connsiteX1360" fmla="*/ 980860 w 1640088"/>
                <a:gd name="connsiteY1360" fmla="*/ 1099979 h 1361472"/>
                <a:gd name="connsiteX1361" fmla="*/ 967688 w 1640088"/>
                <a:gd name="connsiteY1361" fmla="*/ 1122016 h 1361472"/>
                <a:gd name="connsiteX1362" fmla="*/ 962306 w 1640088"/>
                <a:gd name="connsiteY1362" fmla="*/ 1132053 h 1361472"/>
                <a:gd name="connsiteX1363" fmla="*/ 957430 w 1640088"/>
                <a:gd name="connsiteY1363" fmla="*/ 1145224 h 1361472"/>
                <a:gd name="connsiteX1364" fmla="*/ 954896 w 1640088"/>
                <a:gd name="connsiteY1364" fmla="*/ 1161359 h 1361472"/>
                <a:gd name="connsiteX1365" fmla="*/ 953377 w 1640088"/>
                <a:gd name="connsiteY1365" fmla="*/ 1176563 h 1361472"/>
                <a:gd name="connsiteX1366" fmla="*/ 953694 w 1640088"/>
                <a:gd name="connsiteY1366" fmla="*/ 1192014 h 1361472"/>
                <a:gd name="connsiteX1367" fmla="*/ 956670 w 1640088"/>
                <a:gd name="connsiteY1367" fmla="*/ 1204635 h 1361472"/>
                <a:gd name="connsiteX1368" fmla="*/ 962116 w 1640088"/>
                <a:gd name="connsiteY1368" fmla="*/ 1215343 h 1361472"/>
                <a:gd name="connsiteX1369" fmla="*/ 967688 w 1640088"/>
                <a:gd name="connsiteY1369" fmla="*/ 1223708 h 1361472"/>
                <a:gd name="connsiteX1370" fmla="*/ 975161 w 1640088"/>
                <a:gd name="connsiteY1370" fmla="*/ 1232599 h 1361472"/>
                <a:gd name="connsiteX1371" fmla="*/ 981809 w 1640088"/>
                <a:gd name="connsiteY1371" fmla="*/ 1237671 h 1361472"/>
                <a:gd name="connsiteX1372" fmla="*/ 989725 w 1640088"/>
                <a:gd name="connsiteY1372" fmla="*/ 1241692 h 1361472"/>
                <a:gd name="connsiteX1373" fmla="*/ 988142 w 1640088"/>
                <a:gd name="connsiteY1373" fmla="*/ 1257251 h 1361472"/>
                <a:gd name="connsiteX1374" fmla="*/ 987699 w 1640088"/>
                <a:gd name="connsiteY1374" fmla="*/ 1270416 h 1361472"/>
                <a:gd name="connsiteX1375" fmla="*/ 989788 w 1640088"/>
                <a:gd name="connsiteY1375" fmla="*/ 1283328 h 1361472"/>
                <a:gd name="connsiteX1376" fmla="*/ 995995 w 1640088"/>
                <a:gd name="connsiteY1376" fmla="*/ 1297639 h 1361472"/>
                <a:gd name="connsiteX1377" fmla="*/ 1002897 w 1640088"/>
                <a:gd name="connsiteY1377" fmla="*/ 1309677 h 1361472"/>
                <a:gd name="connsiteX1378" fmla="*/ 1009039 w 1640088"/>
                <a:gd name="connsiteY1378" fmla="*/ 1319144 h 1361472"/>
                <a:gd name="connsiteX1379" fmla="*/ 1017714 w 1640088"/>
                <a:gd name="connsiteY1379" fmla="*/ 1329359 h 1361472"/>
                <a:gd name="connsiteX1380" fmla="*/ 1024617 w 1640088"/>
                <a:gd name="connsiteY1380" fmla="*/ 1334494 h 1361472"/>
                <a:gd name="connsiteX1381" fmla="*/ 1033546 w 1640088"/>
                <a:gd name="connsiteY1381" fmla="*/ 1339630 h 1361472"/>
                <a:gd name="connsiteX1382" fmla="*/ 1055963 w 1640088"/>
                <a:gd name="connsiteY1382" fmla="*/ 1348432 h 1361472"/>
                <a:gd name="connsiteX1383" fmla="*/ 1068880 w 1640088"/>
                <a:gd name="connsiteY1383" fmla="*/ 1352453 h 1361472"/>
                <a:gd name="connsiteX1384" fmla="*/ 1093514 w 1640088"/>
                <a:gd name="connsiteY1384" fmla="*/ 1357880 h 1361472"/>
                <a:gd name="connsiteX1385" fmla="*/ 1115234 w 1640088"/>
                <a:gd name="connsiteY1385" fmla="*/ 1360577 h 1361472"/>
                <a:gd name="connsiteX1386" fmla="*/ 1123973 w 1640088"/>
                <a:gd name="connsiteY1386" fmla="*/ 1360926 h 1361472"/>
                <a:gd name="connsiteX1387" fmla="*/ 1151392 w 1640088"/>
                <a:gd name="connsiteY1387" fmla="*/ 1358234 h 1361472"/>
                <a:gd name="connsiteX1388" fmla="*/ 1165703 w 1640088"/>
                <a:gd name="connsiteY1388" fmla="*/ 1354707 h 1361472"/>
                <a:gd name="connsiteX1389" fmla="*/ 1181788 w 1640088"/>
                <a:gd name="connsiteY1389" fmla="*/ 1347894 h 1361472"/>
                <a:gd name="connsiteX1390" fmla="*/ 1197935 w 1640088"/>
                <a:gd name="connsiteY1390" fmla="*/ 1339066 h 1361472"/>
                <a:gd name="connsiteX1391" fmla="*/ 1208574 w 1640088"/>
                <a:gd name="connsiteY1391" fmla="*/ 1332733 h 1361472"/>
                <a:gd name="connsiteX1392" fmla="*/ 1219592 w 1640088"/>
                <a:gd name="connsiteY1392" fmla="*/ 1324755 h 1361472"/>
                <a:gd name="connsiteX1393" fmla="*/ 1229597 w 1640088"/>
                <a:gd name="connsiteY1393" fmla="*/ 1316516 h 1361472"/>
                <a:gd name="connsiteX1394" fmla="*/ 1243339 w 1640088"/>
                <a:gd name="connsiteY1394" fmla="*/ 1302490 h 1361472"/>
                <a:gd name="connsiteX1395" fmla="*/ 1245872 w 1640088"/>
                <a:gd name="connsiteY1395" fmla="*/ 1304478 h 1361472"/>
                <a:gd name="connsiteX1396" fmla="*/ 1259740 w 1640088"/>
                <a:gd name="connsiteY1396" fmla="*/ 1312286 h 1361472"/>
                <a:gd name="connsiteX1397" fmla="*/ 1267655 w 1640088"/>
                <a:gd name="connsiteY1397" fmla="*/ 1315459 h 1361472"/>
                <a:gd name="connsiteX1398" fmla="*/ 1275001 w 1640088"/>
                <a:gd name="connsiteY1398" fmla="*/ 1318062 h 1361472"/>
                <a:gd name="connsiteX1399" fmla="*/ 1302927 w 1640088"/>
                <a:gd name="connsiteY1399" fmla="*/ 1326249 h 1361472"/>
                <a:gd name="connsiteX1400" fmla="*/ 1314262 w 1640088"/>
                <a:gd name="connsiteY1400" fmla="*/ 1329004 h 1361472"/>
                <a:gd name="connsiteX1401" fmla="*/ 1326041 w 1640088"/>
                <a:gd name="connsiteY1401" fmla="*/ 1331410 h 1361472"/>
                <a:gd name="connsiteX1402" fmla="*/ 1341998 w 1640088"/>
                <a:gd name="connsiteY1402" fmla="*/ 1333791 h 1361472"/>
                <a:gd name="connsiteX1403" fmla="*/ 1356816 w 1640088"/>
                <a:gd name="connsiteY1403" fmla="*/ 1335051 h 1361472"/>
                <a:gd name="connsiteX1404" fmla="*/ 1367075 w 1640088"/>
                <a:gd name="connsiteY1404" fmla="*/ 1335551 h 1361472"/>
                <a:gd name="connsiteX1405" fmla="*/ 1384426 w 1640088"/>
                <a:gd name="connsiteY1405" fmla="*/ 1335925 h 1361472"/>
                <a:gd name="connsiteX1406" fmla="*/ 1387972 w 1640088"/>
                <a:gd name="connsiteY1406" fmla="*/ 1335900 h 1361472"/>
                <a:gd name="connsiteX1407" fmla="*/ 1422611 w 1640088"/>
                <a:gd name="connsiteY1407" fmla="*/ 1331822 h 1361472"/>
                <a:gd name="connsiteX1408" fmla="*/ 1457439 w 1640088"/>
                <a:gd name="connsiteY1408" fmla="*/ 1321588 h 1361472"/>
                <a:gd name="connsiteX1409" fmla="*/ 1511644 w 1640088"/>
                <a:gd name="connsiteY1409" fmla="*/ 1289806 h 1361472"/>
                <a:gd name="connsiteX1410" fmla="*/ 1522979 w 1640088"/>
                <a:gd name="connsiteY1410" fmla="*/ 1280928 h 1361472"/>
                <a:gd name="connsiteX1411" fmla="*/ 1548309 w 1640088"/>
                <a:gd name="connsiteY1411" fmla="*/ 1256833 h 1361472"/>
                <a:gd name="connsiteX1412" fmla="*/ 1562684 w 1640088"/>
                <a:gd name="connsiteY1412" fmla="*/ 1238526 h 1361472"/>
                <a:gd name="connsiteX1413" fmla="*/ 1570409 w 1640088"/>
                <a:gd name="connsiteY1413" fmla="*/ 1227520 h 1361472"/>
                <a:gd name="connsiteX1414" fmla="*/ 1578515 w 1640088"/>
                <a:gd name="connsiteY1414" fmla="*/ 1214849 h 1361472"/>
                <a:gd name="connsiteX1415" fmla="*/ 1584594 w 1640088"/>
                <a:gd name="connsiteY1415" fmla="*/ 1203907 h 1361472"/>
                <a:gd name="connsiteX1416" fmla="*/ 1605491 w 1640088"/>
                <a:gd name="connsiteY1416" fmla="*/ 1150360 h 1361472"/>
                <a:gd name="connsiteX1417" fmla="*/ 1612393 w 1640088"/>
                <a:gd name="connsiteY1417" fmla="*/ 1107939 h 1361472"/>
                <a:gd name="connsiteX1418" fmla="*/ 1613280 w 1640088"/>
                <a:gd name="connsiteY1418" fmla="*/ 1079335 h 1361472"/>
                <a:gd name="connsiteX1419" fmla="*/ 1610177 w 1640088"/>
                <a:gd name="connsiteY1419" fmla="*/ 1055322 h 1361472"/>
                <a:gd name="connsiteX1420" fmla="*/ 1604161 w 1640088"/>
                <a:gd name="connsiteY1420" fmla="*/ 1039517 h 1361472"/>
                <a:gd name="connsiteX1421" fmla="*/ 1600298 w 1640088"/>
                <a:gd name="connsiteY1421" fmla="*/ 1031209 h 1361472"/>
                <a:gd name="connsiteX1422" fmla="*/ 1590420 w 1640088"/>
                <a:gd name="connsiteY1422" fmla="*/ 1011901 h 1361472"/>
                <a:gd name="connsiteX1423" fmla="*/ 1575665 w 1640088"/>
                <a:gd name="connsiteY1423" fmla="*/ 994006 h 1361472"/>
                <a:gd name="connsiteX1424" fmla="*/ 1576488 w 1640088"/>
                <a:gd name="connsiteY1424" fmla="*/ 993423 h 1361472"/>
                <a:gd name="connsiteX1425" fmla="*/ 1590357 w 1640088"/>
                <a:gd name="connsiteY1425" fmla="*/ 982651 h 1361472"/>
                <a:gd name="connsiteX1426" fmla="*/ 1601818 w 1640088"/>
                <a:gd name="connsiteY1426" fmla="*/ 971095 h 1361472"/>
                <a:gd name="connsiteX1427" fmla="*/ 1612076 w 1640088"/>
                <a:gd name="connsiteY1427" fmla="*/ 957069 h 1361472"/>
                <a:gd name="connsiteX1428" fmla="*/ 1621829 w 1640088"/>
                <a:gd name="connsiteY1428" fmla="*/ 939667 h 1361472"/>
                <a:gd name="connsiteX1429" fmla="*/ 1634050 w 1640088"/>
                <a:gd name="connsiteY1429" fmla="*/ 906694 h 1361472"/>
                <a:gd name="connsiteX1430" fmla="*/ 1638293 w 1640088"/>
                <a:gd name="connsiteY1430" fmla="*/ 875412 h 1361472"/>
                <a:gd name="connsiteX1431" fmla="*/ 1638862 w 1640088"/>
                <a:gd name="connsiteY1431" fmla="*/ 855819 h 1361472"/>
                <a:gd name="connsiteX1432" fmla="*/ 1636900 w 1640088"/>
                <a:gd name="connsiteY1432" fmla="*/ 839057 h 1361472"/>
                <a:gd name="connsiteX1433" fmla="*/ 1633353 w 1640088"/>
                <a:gd name="connsiteY1433" fmla="*/ 823758 h 1361472"/>
                <a:gd name="connsiteX1434" fmla="*/ 1631074 w 1640088"/>
                <a:gd name="connsiteY1434" fmla="*/ 816292 h 1361472"/>
                <a:gd name="connsiteX1435" fmla="*/ 1629111 w 1640088"/>
                <a:gd name="connsiteY1435" fmla="*/ 811074 h 1361472"/>
                <a:gd name="connsiteX1436" fmla="*/ 1624172 w 1640088"/>
                <a:gd name="connsiteY1436" fmla="*/ 799720 h 1361472"/>
                <a:gd name="connsiteX1437" fmla="*/ 1613976 w 1640088"/>
                <a:gd name="connsiteY1437" fmla="*/ 780647 h 1361472"/>
                <a:gd name="connsiteX1438" fmla="*/ 1602071 w 1640088"/>
                <a:gd name="connsiteY1438" fmla="*/ 767178 h 1361472"/>
                <a:gd name="connsiteX1439" fmla="*/ 1586683 w 1640088"/>
                <a:gd name="connsiteY1439" fmla="*/ 755412 h 1361472"/>
                <a:gd name="connsiteX1440" fmla="*/ 1565090 w 1640088"/>
                <a:gd name="connsiteY1440" fmla="*/ 744273 h 1361472"/>
                <a:gd name="connsiteX1441" fmla="*/ 1565406 w 1640088"/>
                <a:gd name="connsiteY1441" fmla="*/ 743912 h 1361472"/>
                <a:gd name="connsiteX1442" fmla="*/ 1580478 w 1640088"/>
                <a:gd name="connsiteY1442" fmla="*/ 721318 h 1361472"/>
                <a:gd name="connsiteX1443" fmla="*/ 1591623 w 1640088"/>
                <a:gd name="connsiteY1443" fmla="*/ 696641 h 1361472"/>
                <a:gd name="connsiteX1444" fmla="*/ 1596815 w 1640088"/>
                <a:gd name="connsiteY1444" fmla="*/ 667892 h 1361472"/>
                <a:gd name="connsiteX1445" fmla="*/ 1598209 w 1640088"/>
                <a:gd name="connsiteY1445" fmla="*/ 653435 h 1361472"/>
                <a:gd name="connsiteX1446" fmla="*/ 1598652 w 1640088"/>
                <a:gd name="connsiteY1446" fmla="*/ 648008 h 1361472"/>
                <a:gd name="connsiteX1447" fmla="*/ 1598842 w 1640088"/>
                <a:gd name="connsiteY1447" fmla="*/ 645070 h 1361472"/>
                <a:gd name="connsiteX1448" fmla="*/ 1598209 w 1640088"/>
                <a:gd name="connsiteY1448" fmla="*/ 634773 h 1361472"/>
                <a:gd name="connsiteX1449" fmla="*/ 1592446 w 1640088"/>
                <a:gd name="connsiteY1449" fmla="*/ 619696 h 1361472"/>
                <a:gd name="connsiteX1450" fmla="*/ 1584467 w 1640088"/>
                <a:gd name="connsiteY1450" fmla="*/ 606929 h 1361472"/>
                <a:gd name="connsiteX1451" fmla="*/ 1569459 w 1640088"/>
                <a:gd name="connsiteY1451" fmla="*/ 590383 h 1361472"/>
                <a:gd name="connsiteX1452" fmla="*/ 1551539 w 1640088"/>
                <a:gd name="connsiteY1452" fmla="*/ 575654 h 1361472"/>
                <a:gd name="connsiteX1453" fmla="*/ 1535644 w 1640088"/>
                <a:gd name="connsiteY1453" fmla="*/ 566288 h 1361472"/>
                <a:gd name="connsiteX1454" fmla="*/ 1498093 w 1640088"/>
                <a:gd name="connsiteY1454" fmla="*/ 558106 h 1361472"/>
                <a:gd name="connsiteX1455" fmla="*/ 1498536 w 1640088"/>
                <a:gd name="connsiteY1455" fmla="*/ 557467 h 1361472"/>
                <a:gd name="connsiteX1456" fmla="*/ 1512404 w 1640088"/>
                <a:gd name="connsiteY1456" fmla="*/ 535981 h 1361472"/>
                <a:gd name="connsiteX1457" fmla="*/ 1523296 w 1640088"/>
                <a:gd name="connsiteY1457" fmla="*/ 514064 h 1361472"/>
                <a:gd name="connsiteX1458" fmla="*/ 1525639 w 1640088"/>
                <a:gd name="connsiteY1458" fmla="*/ 507998 h 1361472"/>
                <a:gd name="connsiteX1459" fmla="*/ 1528741 w 1640088"/>
                <a:gd name="connsiteY1459" fmla="*/ 500101 h 1361472"/>
                <a:gd name="connsiteX1460" fmla="*/ 1532858 w 1640088"/>
                <a:gd name="connsiteY1460" fmla="*/ 487284 h 1361472"/>
                <a:gd name="connsiteX1461" fmla="*/ 1536024 w 1640088"/>
                <a:gd name="connsiteY1461" fmla="*/ 474955 h 1361472"/>
                <a:gd name="connsiteX1462" fmla="*/ 1538684 w 1640088"/>
                <a:gd name="connsiteY1462" fmla="*/ 461283 h 1361472"/>
                <a:gd name="connsiteX1463" fmla="*/ 1539634 w 1640088"/>
                <a:gd name="connsiteY1463" fmla="*/ 444946 h 1361472"/>
                <a:gd name="connsiteX1464" fmla="*/ 1538114 w 1640088"/>
                <a:gd name="connsiteY1464" fmla="*/ 435852 h 1361472"/>
                <a:gd name="connsiteX1465" fmla="*/ 1536024 w 1640088"/>
                <a:gd name="connsiteY1465" fmla="*/ 427671 h 1361472"/>
                <a:gd name="connsiteX1466" fmla="*/ 1530388 w 1640088"/>
                <a:gd name="connsiteY1466" fmla="*/ 413163 h 1361472"/>
                <a:gd name="connsiteX1467" fmla="*/ 1525132 w 1640088"/>
                <a:gd name="connsiteY1467" fmla="*/ 404070 h 1361472"/>
                <a:gd name="connsiteX1468" fmla="*/ 1508795 w 1640088"/>
                <a:gd name="connsiteY1468" fmla="*/ 383648 h 1361472"/>
                <a:gd name="connsiteX1469" fmla="*/ 1495686 w 1640088"/>
                <a:gd name="connsiteY1469" fmla="*/ 373624 h 1361472"/>
                <a:gd name="connsiteX1470" fmla="*/ 1486188 w 1640088"/>
                <a:gd name="connsiteY1470" fmla="*/ 367779 h 1361472"/>
                <a:gd name="connsiteX1471" fmla="*/ 1463074 w 1640088"/>
                <a:gd name="connsiteY1471" fmla="*/ 356102 h 1361472"/>
                <a:gd name="connsiteX1472" fmla="*/ 1447054 w 1640088"/>
                <a:gd name="connsiteY1472" fmla="*/ 350175 h 1361472"/>
                <a:gd name="connsiteX1473" fmla="*/ 1429386 w 1640088"/>
                <a:gd name="connsiteY1473" fmla="*/ 345305 h 1361472"/>
                <a:gd name="connsiteX1474" fmla="*/ 1396964 w 1640088"/>
                <a:gd name="connsiteY1474" fmla="*/ 340866 h 1361472"/>
                <a:gd name="connsiteX1475" fmla="*/ 1368658 w 1640088"/>
                <a:gd name="connsiteY1475" fmla="*/ 339524 h 1361472"/>
                <a:gd name="connsiteX1476" fmla="*/ 1359539 w 1640088"/>
                <a:gd name="connsiteY1476" fmla="*/ 339359 h 1361472"/>
                <a:gd name="connsiteX1477" fmla="*/ 1343265 w 1640088"/>
                <a:gd name="connsiteY1477" fmla="*/ 339789 h 1361472"/>
                <a:gd name="connsiteX1478" fmla="*/ 1320721 w 1640088"/>
                <a:gd name="connsiteY1478" fmla="*/ 342633 h 1361472"/>
                <a:gd name="connsiteX1479" fmla="*/ 1322178 w 1640088"/>
                <a:gd name="connsiteY1479" fmla="*/ 339960 h 1361472"/>
                <a:gd name="connsiteX1480" fmla="*/ 1334336 w 1640088"/>
                <a:gd name="connsiteY1480" fmla="*/ 317195 h 1361472"/>
                <a:gd name="connsiteX1481" fmla="*/ 1346051 w 1640088"/>
                <a:gd name="connsiteY1481" fmla="*/ 292815 h 1361472"/>
                <a:gd name="connsiteX1482" fmla="*/ 1355170 w 1640088"/>
                <a:gd name="connsiteY1482" fmla="*/ 267435 h 1361472"/>
                <a:gd name="connsiteX1483" fmla="*/ 1359666 w 1640088"/>
                <a:gd name="connsiteY1483" fmla="*/ 242625 h 1361472"/>
                <a:gd name="connsiteX1484" fmla="*/ 1362832 w 1640088"/>
                <a:gd name="connsiteY1484" fmla="*/ 213191 h 1361472"/>
                <a:gd name="connsiteX1485" fmla="*/ 1362642 w 1640088"/>
                <a:gd name="connsiteY1485" fmla="*/ 176831 h 1361472"/>
                <a:gd name="connsiteX1486" fmla="*/ 1358969 w 1640088"/>
                <a:gd name="connsiteY1486" fmla="*/ 159347 h 1361472"/>
                <a:gd name="connsiteX1487" fmla="*/ 1351371 w 1640088"/>
                <a:gd name="connsiteY1487" fmla="*/ 139748 h 1361472"/>
                <a:gd name="connsiteX1488" fmla="*/ 1343265 w 1640088"/>
                <a:gd name="connsiteY1488" fmla="*/ 123201 h 1361472"/>
                <a:gd name="connsiteX1489" fmla="*/ 1327624 w 1640088"/>
                <a:gd name="connsiteY1489" fmla="*/ 98885 h 1361472"/>
                <a:gd name="connsiteX1490" fmla="*/ 1316099 w 1640088"/>
                <a:gd name="connsiteY1490" fmla="*/ 85853 h 1361472"/>
                <a:gd name="connsiteX1491" fmla="*/ 1303307 w 1640088"/>
                <a:gd name="connsiteY1491" fmla="*/ 75208 h 1361472"/>
                <a:gd name="connsiteX1492" fmla="*/ 1273798 w 1640088"/>
                <a:gd name="connsiteY1492" fmla="*/ 58224 h 1361472"/>
                <a:gd name="connsiteX1493" fmla="*/ 1238970 w 1640088"/>
                <a:gd name="connsiteY1493" fmla="*/ 49770 h 1361472"/>
                <a:gd name="connsiteX1494" fmla="*/ 1231561 w 1640088"/>
                <a:gd name="connsiteY1494" fmla="*/ 49498 h 1361472"/>
                <a:gd name="connsiteX1495" fmla="*/ 1199329 w 1640088"/>
                <a:gd name="connsiteY1495" fmla="*/ 53576 h 1361472"/>
                <a:gd name="connsiteX1496" fmla="*/ 1172986 w 1640088"/>
                <a:gd name="connsiteY1496" fmla="*/ 61682 h 1361472"/>
                <a:gd name="connsiteX1497" fmla="*/ 1148416 w 1640088"/>
                <a:gd name="connsiteY1497" fmla="*/ 71478 h 1361472"/>
                <a:gd name="connsiteX1498" fmla="*/ 1101936 w 1640088"/>
                <a:gd name="connsiteY1498" fmla="*/ 95718 h 1361472"/>
                <a:gd name="connsiteX1499" fmla="*/ 1090158 w 1640088"/>
                <a:gd name="connsiteY1499" fmla="*/ 103400 h 1361472"/>
                <a:gd name="connsiteX1500" fmla="*/ 1079582 w 1640088"/>
                <a:gd name="connsiteY1500" fmla="*/ 111144 h 1361472"/>
                <a:gd name="connsiteX1501" fmla="*/ 1076733 w 1640088"/>
                <a:gd name="connsiteY1501" fmla="*/ 113196 h 1361472"/>
                <a:gd name="connsiteX1502" fmla="*/ 1077366 w 1640088"/>
                <a:gd name="connsiteY1502" fmla="*/ 106427 h 1361472"/>
                <a:gd name="connsiteX1503" fmla="*/ 1069514 w 1640088"/>
                <a:gd name="connsiteY1503" fmla="*/ 60143 h 1361472"/>
                <a:gd name="connsiteX1504" fmla="*/ 1064511 w 1640088"/>
                <a:gd name="connsiteY1504" fmla="*/ 48504 h 1361472"/>
                <a:gd name="connsiteX1505" fmla="*/ 1061092 w 1640088"/>
                <a:gd name="connsiteY1505" fmla="*/ 41114 h 1361472"/>
                <a:gd name="connsiteX1506" fmla="*/ 1051150 w 1640088"/>
                <a:gd name="connsiteY1506" fmla="*/ 27290 h 1361472"/>
                <a:gd name="connsiteX1507" fmla="*/ 1041398 w 1640088"/>
                <a:gd name="connsiteY1507" fmla="*/ 16931 h 1361472"/>
                <a:gd name="connsiteX1508" fmla="*/ 1035698 w 1640088"/>
                <a:gd name="connsiteY1508" fmla="*/ 12852 h 1361472"/>
                <a:gd name="connsiteX1509" fmla="*/ 1031962 w 1640088"/>
                <a:gd name="connsiteY1509" fmla="*/ 10680 h 1361472"/>
                <a:gd name="connsiteX1510" fmla="*/ 1020311 w 1640088"/>
                <a:gd name="connsiteY1510" fmla="*/ 5437 h 1361472"/>
                <a:gd name="connsiteX1511" fmla="*/ 983203 w 1640088"/>
                <a:gd name="connsiteY1511" fmla="*/ -547 h 1361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</a:cxnLst>
              <a:rect l="l" t="t" r="r" b="b"/>
              <a:pathLst>
                <a:path w="1640088" h="1361472">
                  <a:moveTo>
                    <a:pt x="1044374" y="169707"/>
                  </a:moveTo>
                  <a:lnTo>
                    <a:pt x="1044374" y="169707"/>
                  </a:lnTo>
                  <a:cubicBezTo>
                    <a:pt x="1043677" y="172170"/>
                    <a:pt x="1042854" y="174640"/>
                    <a:pt x="1042031" y="177097"/>
                  </a:cubicBezTo>
                  <a:cubicBezTo>
                    <a:pt x="1039561" y="183106"/>
                    <a:pt x="1036522" y="188805"/>
                    <a:pt x="1032912" y="194232"/>
                  </a:cubicBezTo>
                  <a:cubicBezTo>
                    <a:pt x="1030696" y="197196"/>
                    <a:pt x="1028290" y="200014"/>
                    <a:pt x="1025693" y="202623"/>
                  </a:cubicBezTo>
                  <a:cubicBezTo>
                    <a:pt x="1025187" y="202971"/>
                    <a:pt x="1024617" y="203307"/>
                    <a:pt x="1024174" y="203661"/>
                  </a:cubicBezTo>
                  <a:cubicBezTo>
                    <a:pt x="1024553" y="202331"/>
                    <a:pt x="1024934" y="200989"/>
                    <a:pt x="1025440" y="199659"/>
                  </a:cubicBezTo>
                  <a:cubicBezTo>
                    <a:pt x="1027277" y="195372"/>
                    <a:pt x="1029429" y="191269"/>
                    <a:pt x="1031836" y="187248"/>
                  </a:cubicBezTo>
                  <a:cubicBezTo>
                    <a:pt x="1034305" y="183296"/>
                    <a:pt x="1037029" y="179503"/>
                    <a:pt x="1039688" y="175691"/>
                  </a:cubicBezTo>
                  <a:cubicBezTo>
                    <a:pt x="1041334" y="173728"/>
                    <a:pt x="1042791" y="171695"/>
                    <a:pt x="1044374" y="169707"/>
                  </a:cubicBezTo>
                  <a:close/>
                  <a:moveTo>
                    <a:pt x="1024047" y="204244"/>
                  </a:moveTo>
                  <a:cubicBezTo>
                    <a:pt x="1024300" y="204244"/>
                    <a:pt x="1024553" y="204301"/>
                    <a:pt x="1024743" y="204301"/>
                  </a:cubicBezTo>
                  <a:cubicBezTo>
                    <a:pt x="1024553" y="204301"/>
                    <a:pt x="1024237" y="204301"/>
                    <a:pt x="1024047" y="204244"/>
                  </a:cubicBezTo>
                  <a:close/>
                  <a:moveTo>
                    <a:pt x="741874" y="240446"/>
                  </a:moveTo>
                  <a:cubicBezTo>
                    <a:pt x="741557" y="240617"/>
                    <a:pt x="741367" y="240718"/>
                    <a:pt x="741051" y="240820"/>
                  </a:cubicBezTo>
                  <a:lnTo>
                    <a:pt x="741051" y="240820"/>
                  </a:lnTo>
                  <a:cubicBezTo>
                    <a:pt x="741367" y="240693"/>
                    <a:pt x="741557" y="240548"/>
                    <a:pt x="741874" y="240446"/>
                  </a:cubicBezTo>
                  <a:close/>
                  <a:moveTo>
                    <a:pt x="737821" y="239762"/>
                  </a:moveTo>
                  <a:cubicBezTo>
                    <a:pt x="738074" y="240326"/>
                    <a:pt x="738391" y="240795"/>
                    <a:pt x="738581" y="241358"/>
                  </a:cubicBezTo>
                  <a:cubicBezTo>
                    <a:pt x="738328" y="240864"/>
                    <a:pt x="738011" y="240326"/>
                    <a:pt x="737821" y="239762"/>
                  </a:cubicBezTo>
                  <a:close/>
                  <a:moveTo>
                    <a:pt x="755425" y="180276"/>
                  </a:moveTo>
                  <a:cubicBezTo>
                    <a:pt x="755362" y="181118"/>
                    <a:pt x="755362" y="182036"/>
                    <a:pt x="755299" y="182948"/>
                  </a:cubicBezTo>
                  <a:cubicBezTo>
                    <a:pt x="755045" y="188178"/>
                    <a:pt x="754665" y="193384"/>
                    <a:pt x="754286" y="198583"/>
                  </a:cubicBezTo>
                  <a:cubicBezTo>
                    <a:pt x="753842" y="201831"/>
                    <a:pt x="753462" y="205086"/>
                    <a:pt x="752829" y="208315"/>
                  </a:cubicBezTo>
                  <a:cubicBezTo>
                    <a:pt x="752449" y="210931"/>
                    <a:pt x="751943" y="213540"/>
                    <a:pt x="751499" y="216086"/>
                  </a:cubicBezTo>
                  <a:cubicBezTo>
                    <a:pt x="750613" y="220727"/>
                    <a:pt x="749156" y="225223"/>
                    <a:pt x="747636" y="229675"/>
                  </a:cubicBezTo>
                  <a:cubicBezTo>
                    <a:pt x="746243" y="232904"/>
                    <a:pt x="744723" y="235957"/>
                    <a:pt x="742887" y="238832"/>
                  </a:cubicBezTo>
                  <a:cubicBezTo>
                    <a:pt x="742317" y="239395"/>
                    <a:pt x="741811" y="239952"/>
                    <a:pt x="741304" y="240446"/>
                  </a:cubicBezTo>
                  <a:cubicBezTo>
                    <a:pt x="740797" y="240795"/>
                    <a:pt x="740417" y="241086"/>
                    <a:pt x="739911" y="241358"/>
                  </a:cubicBezTo>
                  <a:cubicBezTo>
                    <a:pt x="739531" y="241504"/>
                    <a:pt x="739151" y="241586"/>
                    <a:pt x="738897" y="241706"/>
                  </a:cubicBezTo>
                  <a:cubicBezTo>
                    <a:pt x="738834" y="241358"/>
                    <a:pt x="738645" y="241086"/>
                    <a:pt x="738581" y="240795"/>
                  </a:cubicBezTo>
                  <a:cubicBezTo>
                    <a:pt x="738328" y="237774"/>
                    <a:pt x="738328" y="234880"/>
                    <a:pt x="738454" y="231936"/>
                  </a:cubicBezTo>
                  <a:cubicBezTo>
                    <a:pt x="739151" y="226211"/>
                    <a:pt x="740101" y="220645"/>
                    <a:pt x="741684" y="215155"/>
                  </a:cubicBezTo>
                  <a:cubicBezTo>
                    <a:pt x="743457" y="208613"/>
                    <a:pt x="745547" y="201977"/>
                    <a:pt x="747826" y="195556"/>
                  </a:cubicBezTo>
                  <a:cubicBezTo>
                    <a:pt x="749219" y="192117"/>
                    <a:pt x="750550" y="188659"/>
                    <a:pt x="752449" y="185405"/>
                  </a:cubicBezTo>
                  <a:cubicBezTo>
                    <a:pt x="753399" y="183733"/>
                    <a:pt x="754412" y="181966"/>
                    <a:pt x="755425" y="180276"/>
                  </a:cubicBezTo>
                  <a:close/>
                  <a:moveTo>
                    <a:pt x="737441" y="241029"/>
                  </a:moveTo>
                  <a:cubicBezTo>
                    <a:pt x="737821" y="241301"/>
                    <a:pt x="738138" y="241586"/>
                    <a:pt x="738581" y="241795"/>
                  </a:cubicBezTo>
                  <a:cubicBezTo>
                    <a:pt x="738518" y="241795"/>
                    <a:pt x="738518" y="241795"/>
                    <a:pt x="738518" y="241878"/>
                  </a:cubicBezTo>
                  <a:cubicBezTo>
                    <a:pt x="738138" y="241586"/>
                    <a:pt x="737821" y="241301"/>
                    <a:pt x="737441" y="241029"/>
                  </a:cubicBezTo>
                  <a:close/>
                  <a:moveTo>
                    <a:pt x="1252964" y="397092"/>
                  </a:moveTo>
                  <a:cubicBezTo>
                    <a:pt x="1252331" y="397459"/>
                    <a:pt x="1251635" y="397775"/>
                    <a:pt x="1250938" y="398067"/>
                  </a:cubicBezTo>
                  <a:lnTo>
                    <a:pt x="1250938" y="398067"/>
                  </a:lnTo>
                  <a:cubicBezTo>
                    <a:pt x="1251635" y="397731"/>
                    <a:pt x="1252395" y="397427"/>
                    <a:pt x="1252964" y="397092"/>
                  </a:cubicBezTo>
                  <a:close/>
                  <a:moveTo>
                    <a:pt x="1263160" y="387872"/>
                  </a:moveTo>
                  <a:lnTo>
                    <a:pt x="1263160" y="387872"/>
                  </a:lnTo>
                  <a:cubicBezTo>
                    <a:pt x="1261386" y="389987"/>
                    <a:pt x="1259360" y="392013"/>
                    <a:pt x="1257207" y="393925"/>
                  </a:cubicBezTo>
                  <a:cubicBezTo>
                    <a:pt x="1255244" y="395451"/>
                    <a:pt x="1253028" y="396864"/>
                    <a:pt x="1250812" y="398111"/>
                  </a:cubicBezTo>
                  <a:lnTo>
                    <a:pt x="1250812" y="398111"/>
                  </a:lnTo>
                  <a:cubicBezTo>
                    <a:pt x="1250495" y="398257"/>
                    <a:pt x="1250114" y="398377"/>
                    <a:pt x="1249862" y="398504"/>
                  </a:cubicBezTo>
                  <a:cubicBezTo>
                    <a:pt x="1249988" y="398086"/>
                    <a:pt x="1250305" y="397649"/>
                    <a:pt x="1250558" y="397300"/>
                  </a:cubicBezTo>
                  <a:cubicBezTo>
                    <a:pt x="1251318" y="396389"/>
                    <a:pt x="1252078" y="395470"/>
                    <a:pt x="1252901" y="394685"/>
                  </a:cubicBezTo>
                  <a:cubicBezTo>
                    <a:pt x="1256257" y="392228"/>
                    <a:pt x="1259676" y="389987"/>
                    <a:pt x="1263160" y="387872"/>
                  </a:cubicBezTo>
                  <a:close/>
                  <a:moveTo>
                    <a:pt x="1250938" y="398434"/>
                  </a:moveTo>
                  <a:cubicBezTo>
                    <a:pt x="1250558" y="398561"/>
                    <a:pt x="1250178" y="398561"/>
                    <a:pt x="1249862" y="398649"/>
                  </a:cubicBezTo>
                  <a:cubicBezTo>
                    <a:pt x="1250178" y="398561"/>
                    <a:pt x="1250558" y="398504"/>
                    <a:pt x="1250938" y="398434"/>
                  </a:cubicBezTo>
                  <a:close/>
                  <a:moveTo>
                    <a:pt x="1249545" y="398935"/>
                  </a:moveTo>
                  <a:cubicBezTo>
                    <a:pt x="1249608" y="398935"/>
                    <a:pt x="1249735" y="398998"/>
                    <a:pt x="1249925" y="398998"/>
                  </a:cubicBezTo>
                  <a:cubicBezTo>
                    <a:pt x="1249735" y="398998"/>
                    <a:pt x="1249608" y="398998"/>
                    <a:pt x="1249481" y="398935"/>
                  </a:cubicBezTo>
                  <a:close/>
                  <a:moveTo>
                    <a:pt x="430572" y="445566"/>
                  </a:moveTo>
                  <a:lnTo>
                    <a:pt x="430572" y="445566"/>
                  </a:lnTo>
                  <a:cubicBezTo>
                    <a:pt x="430382" y="445788"/>
                    <a:pt x="430255" y="446003"/>
                    <a:pt x="430065" y="446294"/>
                  </a:cubicBezTo>
                  <a:cubicBezTo>
                    <a:pt x="430191" y="446003"/>
                    <a:pt x="430382" y="445788"/>
                    <a:pt x="430572" y="445566"/>
                  </a:cubicBezTo>
                  <a:close/>
                  <a:moveTo>
                    <a:pt x="752956" y="511867"/>
                  </a:moveTo>
                  <a:cubicBezTo>
                    <a:pt x="753209" y="512038"/>
                    <a:pt x="753336" y="512158"/>
                    <a:pt x="753526" y="512304"/>
                  </a:cubicBezTo>
                  <a:cubicBezTo>
                    <a:pt x="753336" y="512158"/>
                    <a:pt x="753082" y="512038"/>
                    <a:pt x="752956" y="511867"/>
                  </a:cubicBezTo>
                  <a:close/>
                  <a:moveTo>
                    <a:pt x="751689" y="522309"/>
                  </a:moveTo>
                  <a:lnTo>
                    <a:pt x="751689" y="522309"/>
                  </a:lnTo>
                  <a:cubicBezTo>
                    <a:pt x="751056" y="524709"/>
                    <a:pt x="750359" y="527033"/>
                    <a:pt x="749663" y="529376"/>
                  </a:cubicBezTo>
                  <a:cubicBezTo>
                    <a:pt x="750106" y="527324"/>
                    <a:pt x="750613" y="525273"/>
                    <a:pt x="751309" y="523227"/>
                  </a:cubicBezTo>
                  <a:cubicBezTo>
                    <a:pt x="751435" y="522936"/>
                    <a:pt x="751562" y="522601"/>
                    <a:pt x="751689" y="522309"/>
                  </a:cubicBezTo>
                  <a:close/>
                  <a:moveTo>
                    <a:pt x="900311" y="541617"/>
                  </a:moveTo>
                  <a:lnTo>
                    <a:pt x="900311" y="541617"/>
                  </a:lnTo>
                  <a:cubicBezTo>
                    <a:pt x="899362" y="546277"/>
                    <a:pt x="897905" y="550773"/>
                    <a:pt x="896322" y="555225"/>
                  </a:cubicBezTo>
                  <a:cubicBezTo>
                    <a:pt x="896132" y="555580"/>
                    <a:pt x="896005" y="555909"/>
                    <a:pt x="895815" y="556264"/>
                  </a:cubicBezTo>
                  <a:cubicBezTo>
                    <a:pt x="896512" y="552540"/>
                    <a:pt x="897398" y="548804"/>
                    <a:pt x="898602" y="545144"/>
                  </a:cubicBezTo>
                  <a:cubicBezTo>
                    <a:pt x="899235" y="543941"/>
                    <a:pt x="899805" y="542738"/>
                    <a:pt x="900311" y="541617"/>
                  </a:cubicBezTo>
                  <a:close/>
                  <a:moveTo>
                    <a:pt x="1023224" y="600534"/>
                  </a:moveTo>
                  <a:cubicBezTo>
                    <a:pt x="1023287" y="600534"/>
                    <a:pt x="1023350" y="600534"/>
                    <a:pt x="1023477" y="600591"/>
                  </a:cubicBezTo>
                  <a:cubicBezTo>
                    <a:pt x="1023350" y="600591"/>
                    <a:pt x="1023287" y="600534"/>
                    <a:pt x="1023224" y="600534"/>
                  </a:cubicBezTo>
                  <a:close/>
                  <a:moveTo>
                    <a:pt x="1024110" y="600591"/>
                  </a:moveTo>
                  <a:cubicBezTo>
                    <a:pt x="1024110" y="600591"/>
                    <a:pt x="1024110" y="600654"/>
                    <a:pt x="1024174" y="600654"/>
                  </a:cubicBezTo>
                  <a:lnTo>
                    <a:pt x="1024110" y="600654"/>
                  </a:lnTo>
                  <a:lnTo>
                    <a:pt x="1024110" y="600591"/>
                  </a:lnTo>
                  <a:close/>
                  <a:moveTo>
                    <a:pt x="1026136" y="600306"/>
                  </a:moveTo>
                  <a:cubicBezTo>
                    <a:pt x="1025884" y="600464"/>
                    <a:pt x="1025567" y="600591"/>
                    <a:pt x="1025187" y="600736"/>
                  </a:cubicBezTo>
                  <a:lnTo>
                    <a:pt x="1025187" y="600654"/>
                  </a:lnTo>
                  <a:cubicBezTo>
                    <a:pt x="1025503" y="600534"/>
                    <a:pt x="1025884" y="600388"/>
                    <a:pt x="1026136" y="600306"/>
                  </a:cubicBezTo>
                  <a:close/>
                  <a:moveTo>
                    <a:pt x="1023541" y="601091"/>
                  </a:moveTo>
                  <a:lnTo>
                    <a:pt x="1023541" y="601091"/>
                  </a:lnTo>
                  <a:cubicBezTo>
                    <a:pt x="1023477" y="601148"/>
                    <a:pt x="1023350" y="601148"/>
                    <a:pt x="1023350" y="601148"/>
                  </a:cubicBezTo>
                  <a:cubicBezTo>
                    <a:pt x="1023350" y="601148"/>
                    <a:pt x="1023477" y="601091"/>
                    <a:pt x="1023541" y="601091"/>
                  </a:cubicBezTo>
                  <a:close/>
                  <a:moveTo>
                    <a:pt x="1446737" y="584892"/>
                  </a:moveTo>
                  <a:cubicBezTo>
                    <a:pt x="1442304" y="588477"/>
                    <a:pt x="1437808" y="591998"/>
                    <a:pt x="1433249" y="595601"/>
                  </a:cubicBezTo>
                  <a:cubicBezTo>
                    <a:pt x="1430273" y="597918"/>
                    <a:pt x="1426980" y="599825"/>
                    <a:pt x="1423940" y="602003"/>
                  </a:cubicBezTo>
                  <a:cubicBezTo>
                    <a:pt x="1418177" y="605897"/>
                    <a:pt x="1412035" y="609336"/>
                    <a:pt x="1405893" y="612356"/>
                  </a:cubicBezTo>
                  <a:cubicBezTo>
                    <a:pt x="1402536" y="613768"/>
                    <a:pt x="1399243" y="614972"/>
                    <a:pt x="1395634" y="615820"/>
                  </a:cubicBezTo>
                  <a:cubicBezTo>
                    <a:pt x="1394241" y="615959"/>
                    <a:pt x="1392911" y="616105"/>
                    <a:pt x="1391518" y="616105"/>
                  </a:cubicBezTo>
                  <a:cubicBezTo>
                    <a:pt x="1391138" y="615959"/>
                    <a:pt x="1390758" y="615820"/>
                    <a:pt x="1390378" y="615757"/>
                  </a:cubicBezTo>
                  <a:cubicBezTo>
                    <a:pt x="1389239" y="615193"/>
                    <a:pt x="1388098" y="614554"/>
                    <a:pt x="1386959" y="613826"/>
                  </a:cubicBezTo>
                  <a:cubicBezTo>
                    <a:pt x="1386896" y="612502"/>
                    <a:pt x="1386896" y="611242"/>
                    <a:pt x="1386896" y="609893"/>
                  </a:cubicBezTo>
                  <a:cubicBezTo>
                    <a:pt x="1387085" y="609481"/>
                    <a:pt x="1387148" y="609045"/>
                    <a:pt x="1387275" y="608570"/>
                  </a:cubicBezTo>
                  <a:cubicBezTo>
                    <a:pt x="1387845" y="607221"/>
                    <a:pt x="1388605" y="605897"/>
                    <a:pt x="1389365" y="604631"/>
                  </a:cubicBezTo>
                  <a:cubicBezTo>
                    <a:pt x="1389618" y="604257"/>
                    <a:pt x="1389808" y="603966"/>
                    <a:pt x="1390189" y="603776"/>
                  </a:cubicBezTo>
                  <a:cubicBezTo>
                    <a:pt x="1395064" y="600173"/>
                    <a:pt x="1400384" y="597342"/>
                    <a:pt x="1405766" y="594670"/>
                  </a:cubicBezTo>
                  <a:cubicBezTo>
                    <a:pt x="1409756" y="593112"/>
                    <a:pt x="1413682" y="591643"/>
                    <a:pt x="1417671" y="590440"/>
                  </a:cubicBezTo>
                  <a:cubicBezTo>
                    <a:pt x="1422167" y="589059"/>
                    <a:pt x="1426853" y="588141"/>
                    <a:pt x="1431475" y="587210"/>
                  </a:cubicBezTo>
                  <a:cubicBezTo>
                    <a:pt x="1436288" y="586444"/>
                    <a:pt x="1441037" y="585659"/>
                    <a:pt x="1445850" y="584950"/>
                  </a:cubicBezTo>
                  <a:cubicBezTo>
                    <a:pt x="1446104" y="584950"/>
                    <a:pt x="1446420" y="584892"/>
                    <a:pt x="1446737" y="584892"/>
                  </a:cubicBezTo>
                  <a:close/>
                  <a:moveTo>
                    <a:pt x="1023541" y="601667"/>
                  </a:moveTo>
                  <a:cubicBezTo>
                    <a:pt x="1023541" y="601940"/>
                    <a:pt x="1023477" y="602148"/>
                    <a:pt x="1023477" y="602351"/>
                  </a:cubicBezTo>
                  <a:cubicBezTo>
                    <a:pt x="1022970" y="604966"/>
                    <a:pt x="1022274" y="607430"/>
                    <a:pt x="1021577" y="609893"/>
                  </a:cubicBezTo>
                  <a:cubicBezTo>
                    <a:pt x="1017524" y="619423"/>
                    <a:pt x="1012712" y="628574"/>
                    <a:pt x="1006886" y="637028"/>
                  </a:cubicBezTo>
                  <a:cubicBezTo>
                    <a:pt x="1006253" y="637882"/>
                    <a:pt x="1005619" y="638705"/>
                    <a:pt x="1004986" y="639497"/>
                  </a:cubicBezTo>
                  <a:cubicBezTo>
                    <a:pt x="1006190" y="633089"/>
                    <a:pt x="1007899" y="626737"/>
                    <a:pt x="1010116" y="620601"/>
                  </a:cubicBezTo>
                  <a:cubicBezTo>
                    <a:pt x="1012079" y="616371"/>
                    <a:pt x="1014358" y="612502"/>
                    <a:pt x="1016891" y="608626"/>
                  </a:cubicBezTo>
                  <a:cubicBezTo>
                    <a:pt x="1018791" y="606227"/>
                    <a:pt x="1020881" y="603966"/>
                    <a:pt x="1023160" y="601857"/>
                  </a:cubicBezTo>
                  <a:cubicBezTo>
                    <a:pt x="1023287" y="601794"/>
                    <a:pt x="1023350" y="601730"/>
                    <a:pt x="1023541" y="601667"/>
                  </a:cubicBezTo>
                  <a:close/>
                  <a:moveTo>
                    <a:pt x="1146833" y="677403"/>
                  </a:moveTo>
                  <a:cubicBezTo>
                    <a:pt x="1147086" y="677485"/>
                    <a:pt x="1147466" y="677612"/>
                    <a:pt x="1147846" y="677840"/>
                  </a:cubicBezTo>
                  <a:cubicBezTo>
                    <a:pt x="1147466" y="677669"/>
                    <a:pt x="1147086" y="677549"/>
                    <a:pt x="1146833" y="677403"/>
                  </a:cubicBezTo>
                  <a:close/>
                  <a:moveTo>
                    <a:pt x="1137588" y="684179"/>
                  </a:moveTo>
                  <a:lnTo>
                    <a:pt x="1137588" y="684179"/>
                  </a:lnTo>
                  <a:cubicBezTo>
                    <a:pt x="1136891" y="685382"/>
                    <a:pt x="1136131" y="686642"/>
                    <a:pt x="1135308" y="687820"/>
                  </a:cubicBezTo>
                  <a:cubicBezTo>
                    <a:pt x="1135941" y="686642"/>
                    <a:pt x="1136701" y="685502"/>
                    <a:pt x="1137398" y="684445"/>
                  </a:cubicBezTo>
                  <a:cubicBezTo>
                    <a:pt x="1137398" y="684299"/>
                    <a:pt x="1137588" y="684236"/>
                    <a:pt x="1137588" y="684179"/>
                  </a:cubicBezTo>
                  <a:close/>
                  <a:moveTo>
                    <a:pt x="408978" y="707856"/>
                  </a:moveTo>
                  <a:cubicBezTo>
                    <a:pt x="408978" y="707875"/>
                    <a:pt x="408978" y="707875"/>
                    <a:pt x="408978" y="707913"/>
                  </a:cubicBezTo>
                  <a:cubicBezTo>
                    <a:pt x="408535" y="707976"/>
                    <a:pt x="408028" y="708058"/>
                    <a:pt x="407585" y="708122"/>
                  </a:cubicBezTo>
                  <a:cubicBezTo>
                    <a:pt x="408028" y="708001"/>
                    <a:pt x="408472" y="707913"/>
                    <a:pt x="408978" y="707856"/>
                  </a:cubicBezTo>
                  <a:close/>
                  <a:moveTo>
                    <a:pt x="409865" y="707792"/>
                  </a:moveTo>
                  <a:cubicBezTo>
                    <a:pt x="410371" y="707913"/>
                    <a:pt x="410878" y="708058"/>
                    <a:pt x="411384" y="708204"/>
                  </a:cubicBezTo>
                  <a:cubicBezTo>
                    <a:pt x="412524" y="708698"/>
                    <a:pt x="413727" y="709262"/>
                    <a:pt x="414804" y="709964"/>
                  </a:cubicBezTo>
                  <a:cubicBezTo>
                    <a:pt x="418603" y="712985"/>
                    <a:pt x="421896" y="716455"/>
                    <a:pt x="425062" y="720033"/>
                  </a:cubicBezTo>
                  <a:cubicBezTo>
                    <a:pt x="428608" y="724402"/>
                    <a:pt x="431711" y="728835"/>
                    <a:pt x="434751" y="733496"/>
                  </a:cubicBezTo>
                  <a:cubicBezTo>
                    <a:pt x="437854" y="738137"/>
                    <a:pt x="440513" y="743007"/>
                    <a:pt x="443110" y="748022"/>
                  </a:cubicBezTo>
                  <a:cubicBezTo>
                    <a:pt x="443490" y="748934"/>
                    <a:pt x="443743" y="749776"/>
                    <a:pt x="444060" y="750631"/>
                  </a:cubicBezTo>
                  <a:cubicBezTo>
                    <a:pt x="442920" y="751043"/>
                    <a:pt x="441717" y="751391"/>
                    <a:pt x="440640" y="751663"/>
                  </a:cubicBezTo>
                  <a:cubicBezTo>
                    <a:pt x="438994" y="751809"/>
                    <a:pt x="437537" y="751854"/>
                    <a:pt x="436081" y="751854"/>
                  </a:cubicBezTo>
                  <a:cubicBezTo>
                    <a:pt x="435194" y="751854"/>
                    <a:pt x="434434" y="751854"/>
                    <a:pt x="433611" y="751828"/>
                  </a:cubicBezTo>
                  <a:cubicBezTo>
                    <a:pt x="430065" y="751334"/>
                    <a:pt x="426709" y="750486"/>
                    <a:pt x="423289" y="749346"/>
                  </a:cubicBezTo>
                  <a:cubicBezTo>
                    <a:pt x="421389" y="748497"/>
                    <a:pt x="419553" y="747522"/>
                    <a:pt x="417780" y="746465"/>
                  </a:cubicBezTo>
                  <a:cubicBezTo>
                    <a:pt x="415310" y="744476"/>
                    <a:pt x="413031" y="742443"/>
                    <a:pt x="410941" y="740132"/>
                  </a:cubicBezTo>
                  <a:cubicBezTo>
                    <a:pt x="409041" y="737637"/>
                    <a:pt x="407268" y="735180"/>
                    <a:pt x="405938" y="732445"/>
                  </a:cubicBezTo>
                  <a:cubicBezTo>
                    <a:pt x="404798" y="729690"/>
                    <a:pt x="403912" y="726954"/>
                    <a:pt x="403279" y="724111"/>
                  </a:cubicBezTo>
                  <a:cubicBezTo>
                    <a:pt x="403152" y="723079"/>
                    <a:pt x="403152" y="722002"/>
                    <a:pt x="403152" y="720881"/>
                  </a:cubicBezTo>
                  <a:cubicBezTo>
                    <a:pt x="403595" y="718064"/>
                    <a:pt x="404292" y="715391"/>
                    <a:pt x="405115" y="712706"/>
                  </a:cubicBezTo>
                  <a:cubicBezTo>
                    <a:pt x="405369" y="712143"/>
                    <a:pt x="405685" y="711661"/>
                    <a:pt x="406002" y="711167"/>
                  </a:cubicBezTo>
                  <a:cubicBezTo>
                    <a:pt x="406762" y="710173"/>
                    <a:pt x="407522" y="709325"/>
                    <a:pt x="408408" y="708476"/>
                  </a:cubicBezTo>
                  <a:cubicBezTo>
                    <a:pt x="408662" y="708350"/>
                    <a:pt x="408914" y="708204"/>
                    <a:pt x="409105" y="708058"/>
                  </a:cubicBezTo>
                  <a:cubicBezTo>
                    <a:pt x="409422" y="707976"/>
                    <a:pt x="409548" y="707913"/>
                    <a:pt x="409865" y="707792"/>
                  </a:cubicBezTo>
                  <a:close/>
                  <a:moveTo>
                    <a:pt x="1514747" y="761067"/>
                  </a:moveTo>
                  <a:cubicBezTo>
                    <a:pt x="1515951" y="761067"/>
                    <a:pt x="1517217" y="761111"/>
                    <a:pt x="1518420" y="761194"/>
                  </a:cubicBezTo>
                  <a:cubicBezTo>
                    <a:pt x="1518990" y="761257"/>
                    <a:pt x="1519560" y="761314"/>
                    <a:pt x="1519940" y="761403"/>
                  </a:cubicBezTo>
                  <a:cubicBezTo>
                    <a:pt x="1513354" y="766120"/>
                    <a:pt x="1506262" y="770205"/>
                    <a:pt x="1498852" y="773808"/>
                  </a:cubicBezTo>
                  <a:cubicBezTo>
                    <a:pt x="1489734" y="777740"/>
                    <a:pt x="1479919" y="780412"/>
                    <a:pt x="1470104" y="782407"/>
                  </a:cubicBezTo>
                  <a:cubicBezTo>
                    <a:pt x="1466367" y="782901"/>
                    <a:pt x="1462821" y="783148"/>
                    <a:pt x="1459148" y="783148"/>
                  </a:cubicBezTo>
                  <a:cubicBezTo>
                    <a:pt x="1457692" y="783148"/>
                    <a:pt x="1456235" y="783104"/>
                    <a:pt x="1454779" y="783047"/>
                  </a:cubicBezTo>
                  <a:cubicBezTo>
                    <a:pt x="1453449" y="782819"/>
                    <a:pt x="1452119" y="782610"/>
                    <a:pt x="1450790" y="782319"/>
                  </a:cubicBezTo>
                  <a:cubicBezTo>
                    <a:pt x="1450853" y="782262"/>
                    <a:pt x="1450853" y="782262"/>
                    <a:pt x="1450853" y="782198"/>
                  </a:cubicBezTo>
                  <a:cubicBezTo>
                    <a:pt x="1453196" y="779501"/>
                    <a:pt x="1455666" y="777126"/>
                    <a:pt x="1458262" y="774783"/>
                  </a:cubicBezTo>
                  <a:cubicBezTo>
                    <a:pt x="1460415" y="773168"/>
                    <a:pt x="1462568" y="771699"/>
                    <a:pt x="1464911" y="770350"/>
                  </a:cubicBezTo>
                  <a:cubicBezTo>
                    <a:pt x="1471243" y="768026"/>
                    <a:pt x="1478019" y="766975"/>
                    <a:pt x="1484731" y="765626"/>
                  </a:cubicBezTo>
                  <a:cubicBezTo>
                    <a:pt x="1489987" y="764569"/>
                    <a:pt x="1495243" y="763594"/>
                    <a:pt x="1500499" y="762517"/>
                  </a:cubicBezTo>
                  <a:cubicBezTo>
                    <a:pt x="1502779" y="762169"/>
                    <a:pt x="1505122" y="761814"/>
                    <a:pt x="1507401" y="761542"/>
                  </a:cubicBezTo>
                  <a:cubicBezTo>
                    <a:pt x="1509934" y="761213"/>
                    <a:pt x="1512341" y="761067"/>
                    <a:pt x="1514747" y="761067"/>
                  </a:cubicBezTo>
                  <a:close/>
                  <a:moveTo>
                    <a:pt x="1449966" y="783959"/>
                  </a:moveTo>
                  <a:cubicBezTo>
                    <a:pt x="1450220" y="784377"/>
                    <a:pt x="1450347" y="784725"/>
                    <a:pt x="1450536" y="785162"/>
                  </a:cubicBezTo>
                  <a:cubicBezTo>
                    <a:pt x="1450347" y="784725"/>
                    <a:pt x="1450093" y="784377"/>
                    <a:pt x="1449966" y="783959"/>
                  </a:cubicBezTo>
                  <a:close/>
                  <a:moveTo>
                    <a:pt x="360282" y="825740"/>
                  </a:moveTo>
                  <a:cubicBezTo>
                    <a:pt x="363448" y="826304"/>
                    <a:pt x="366678" y="827146"/>
                    <a:pt x="369906" y="828184"/>
                  </a:cubicBezTo>
                  <a:cubicBezTo>
                    <a:pt x="372123" y="829198"/>
                    <a:pt x="374403" y="830236"/>
                    <a:pt x="376619" y="831503"/>
                  </a:cubicBezTo>
                  <a:cubicBezTo>
                    <a:pt x="380292" y="834542"/>
                    <a:pt x="383775" y="838126"/>
                    <a:pt x="386941" y="841730"/>
                  </a:cubicBezTo>
                  <a:cubicBezTo>
                    <a:pt x="390361" y="846162"/>
                    <a:pt x="393210" y="850747"/>
                    <a:pt x="395870" y="855673"/>
                  </a:cubicBezTo>
                  <a:cubicBezTo>
                    <a:pt x="396946" y="857928"/>
                    <a:pt x="397833" y="860189"/>
                    <a:pt x="398783" y="862443"/>
                  </a:cubicBezTo>
                  <a:cubicBezTo>
                    <a:pt x="400302" y="866755"/>
                    <a:pt x="401316" y="871188"/>
                    <a:pt x="402329" y="875621"/>
                  </a:cubicBezTo>
                  <a:cubicBezTo>
                    <a:pt x="403595" y="880845"/>
                    <a:pt x="404609" y="886120"/>
                    <a:pt x="405621" y="891338"/>
                  </a:cubicBezTo>
                  <a:lnTo>
                    <a:pt x="405621" y="891553"/>
                  </a:lnTo>
                  <a:cubicBezTo>
                    <a:pt x="403786" y="892750"/>
                    <a:pt x="401822" y="893877"/>
                    <a:pt x="399733" y="894928"/>
                  </a:cubicBezTo>
                  <a:cubicBezTo>
                    <a:pt x="397517" y="895840"/>
                    <a:pt x="395174" y="896626"/>
                    <a:pt x="392831" y="897189"/>
                  </a:cubicBezTo>
                  <a:cubicBezTo>
                    <a:pt x="392324" y="897221"/>
                    <a:pt x="391817" y="897221"/>
                    <a:pt x="391248" y="897221"/>
                  </a:cubicBezTo>
                  <a:cubicBezTo>
                    <a:pt x="390550" y="897221"/>
                    <a:pt x="389727" y="897208"/>
                    <a:pt x="388967" y="897100"/>
                  </a:cubicBezTo>
                  <a:cubicBezTo>
                    <a:pt x="384154" y="896353"/>
                    <a:pt x="379532" y="895074"/>
                    <a:pt x="374909" y="893586"/>
                  </a:cubicBezTo>
                  <a:cubicBezTo>
                    <a:pt x="373326" y="892877"/>
                    <a:pt x="371870" y="892110"/>
                    <a:pt x="370414" y="891179"/>
                  </a:cubicBezTo>
                  <a:cubicBezTo>
                    <a:pt x="366297" y="887969"/>
                    <a:pt x="362752" y="884366"/>
                    <a:pt x="359395" y="880490"/>
                  </a:cubicBezTo>
                  <a:cubicBezTo>
                    <a:pt x="356482" y="876615"/>
                    <a:pt x="354202" y="872309"/>
                    <a:pt x="352176" y="867933"/>
                  </a:cubicBezTo>
                  <a:cubicBezTo>
                    <a:pt x="350276" y="863501"/>
                    <a:pt x="348440" y="858985"/>
                    <a:pt x="347427" y="854204"/>
                  </a:cubicBezTo>
                  <a:cubicBezTo>
                    <a:pt x="347300" y="852235"/>
                    <a:pt x="347363" y="850329"/>
                    <a:pt x="347427" y="848423"/>
                  </a:cubicBezTo>
                  <a:cubicBezTo>
                    <a:pt x="347933" y="844054"/>
                    <a:pt x="348630" y="839697"/>
                    <a:pt x="349833" y="835454"/>
                  </a:cubicBezTo>
                  <a:cubicBezTo>
                    <a:pt x="350593" y="833985"/>
                    <a:pt x="351353" y="832636"/>
                    <a:pt x="352240" y="831313"/>
                  </a:cubicBezTo>
                  <a:cubicBezTo>
                    <a:pt x="353569" y="829673"/>
                    <a:pt x="354899" y="828267"/>
                    <a:pt x="356419" y="826855"/>
                  </a:cubicBezTo>
                  <a:cubicBezTo>
                    <a:pt x="356545" y="826709"/>
                    <a:pt x="356672" y="826652"/>
                    <a:pt x="356925" y="826589"/>
                  </a:cubicBezTo>
                  <a:cubicBezTo>
                    <a:pt x="357812" y="826240"/>
                    <a:pt x="358509" y="825943"/>
                    <a:pt x="359459" y="825740"/>
                  </a:cubicBezTo>
                  <a:close/>
                  <a:moveTo>
                    <a:pt x="1510567" y="983443"/>
                  </a:moveTo>
                  <a:cubicBezTo>
                    <a:pt x="1512088" y="983443"/>
                    <a:pt x="1513544" y="983487"/>
                    <a:pt x="1515064" y="983589"/>
                  </a:cubicBezTo>
                  <a:cubicBezTo>
                    <a:pt x="1518167" y="984000"/>
                    <a:pt x="1521143" y="984564"/>
                    <a:pt x="1524119" y="985406"/>
                  </a:cubicBezTo>
                  <a:cubicBezTo>
                    <a:pt x="1525892" y="986179"/>
                    <a:pt x="1527475" y="986964"/>
                    <a:pt x="1529248" y="987806"/>
                  </a:cubicBezTo>
                  <a:cubicBezTo>
                    <a:pt x="1523992" y="989364"/>
                    <a:pt x="1518673" y="990548"/>
                    <a:pt x="1513354" y="991599"/>
                  </a:cubicBezTo>
                  <a:cubicBezTo>
                    <a:pt x="1510884" y="992036"/>
                    <a:pt x="1508478" y="992454"/>
                    <a:pt x="1505945" y="992891"/>
                  </a:cubicBezTo>
                  <a:cubicBezTo>
                    <a:pt x="1500372" y="993803"/>
                    <a:pt x="1494674" y="994297"/>
                    <a:pt x="1488911" y="994297"/>
                  </a:cubicBezTo>
                  <a:cubicBezTo>
                    <a:pt x="1487581" y="994297"/>
                    <a:pt x="1486314" y="994272"/>
                    <a:pt x="1484985" y="994214"/>
                  </a:cubicBezTo>
                  <a:cubicBezTo>
                    <a:pt x="1483971" y="994094"/>
                    <a:pt x="1482958" y="993923"/>
                    <a:pt x="1482071" y="993714"/>
                  </a:cubicBezTo>
                  <a:cubicBezTo>
                    <a:pt x="1482325" y="993075"/>
                    <a:pt x="1482642" y="992511"/>
                    <a:pt x="1482958" y="991960"/>
                  </a:cubicBezTo>
                  <a:cubicBezTo>
                    <a:pt x="1483718" y="991130"/>
                    <a:pt x="1484541" y="990276"/>
                    <a:pt x="1485428" y="989491"/>
                  </a:cubicBezTo>
                  <a:cubicBezTo>
                    <a:pt x="1487011" y="988370"/>
                    <a:pt x="1488594" y="987382"/>
                    <a:pt x="1490367" y="986470"/>
                  </a:cubicBezTo>
                  <a:cubicBezTo>
                    <a:pt x="1492964" y="985469"/>
                    <a:pt x="1495686" y="984767"/>
                    <a:pt x="1498473" y="984203"/>
                  </a:cubicBezTo>
                  <a:cubicBezTo>
                    <a:pt x="1502526" y="983753"/>
                    <a:pt x="1506578" y="983443"/>
                    <a:pt x="1510567" y="983443"/>
                  </a:cubicBezTo>
                  <a:close/>
                  <a:moveTo>
                    <a:pt x="142002" y="990485"/>
                  </a:moveTo>
                  <a:cubicBezTo>
                    <a:pt x="142319" y="990548"/>
                    <a:pt x="142762" y="990694"/>
                    <a:pt x="143206" y="990751"/>
                  </a:cubicBezTo>
                  <a:cubicBezTo>
                    <a:pt x="144219" y="991599"/>
                    <a:pt x="145105" y="992454"/>
                    <a:pt x="146055" y="993366"/>
                  </a:cubicBezTo>
                  <a:lnTo>
                    <a:pt x="146055" y="993423"/>
                  </a:lnTo>
                  <a:cubicBezTo>
                    <a:pt x="146372" y="994214"/>
                    <a:pt x="146499" y="994917"/>
                    <a:pt x="146626" y="995703"/>
                  </a:cubicBezTo>
                  <a:cubicBezTo>
                    <a:pt x="146878" y="997235"/>
                    <a:pt x="146942" y="998787"/>
                    <a:pt x="146942" y="1000344"/>
                  </a:cubicBezTo>
                  <a:cubicBezTo>
                    <a:pt x="146626" y="1001402"/>
                    <a:pt x="146499" y="1002459"/>
                    <a:pt x="146182" y="1003454"/>
                  </a:cubicBezTo>
                  <a:cubicBezTo>
                    <a:pt x="145866" y="1004220"/>
                    <a:pt x="145486" y="1004929"/>
                    <a:pt x="145043" y="1005625"/>
                  </a:cubicBezTo>
                  <a:cubicBezTo>
                    <a:pt x="144029" y="1006892"/>
                    <a:pt x="142762" y="1008026"/>
                    <a:pt x="141559" y="1009146"/>
                  </a:cubicBezTo>
                  <a:cubicBezTo>
                    <a:pt x="137887" y="1011901"/>
                    <a:pt x="134023" y="1014225"/>
                    <a:pt x="130035" y="1016188"/>
                  </a:cubicBezTo>
                  <a:cubicBezTo>
                    <a:pt x="124968" y="1018310"/>
                    <a:pt x="119902" y="1020228"/>
                    <a:pt x="114773" y="1021913"/>
                  </a:cubicBezTo>
                  <a:cubicBezTo>
                    <a:pt x="115216" y="1020298"/>
                    <a:pt x="115787" y="1018734"/>
                    <a:pt x="116293" y="1017189"/>
                  </a:cubicBezTo>
                  <a:cubicBezTo>
                    <a:pt x="118763" y="1010989"/>
                    <a:pt x="121549" y="1005005"/>
                    <a:pt x="125222" y="999515"/>
                  </a:cubicBezTo>
                  <a:cubicBezTo>
                    <a:pt x="127248" y="997032"/>
                    <a:pt x="129211" y="994772"/>
                    <a:pt x="131554" y="992657"/>
                  </a:cubicBezTo>
                  <a:cubicBezTo>
                    <a:pt x="132061" y="992327"/>
                    <a:pt x="132504" y="992099"/>
                    <a:pt x="133011" y="991815"/>
                  </a:cubicBezTo>
                  <a:cubicBezTo>
                    <a:pt x="134277" y="991308"/>
                    <a:pt x="135354" y="990960"/>
                    <a:pt x="136683" y="990694"/>
                  </a:cubicBezTo>
                  <a:cubicBezTo>
                    <a:pt x="138393" y="990548"/>
                    <a:pt x="140166" y="990485"/>
                    <a:pt x="142002" y="990485"/>
                  </a:cubicBezTo>
                  <a:close/>
                  <a:moveTo>
                    <a:pt x="299553" y="1065302"/>
                  </a:moveTo>
                  <a:lnTo>
                    <a:pt x="299553" y="1065302"/>
                  </a:lnTo>
                  <a:cubicBezTo>
                    <a:pt x="299110" y="1065537"/>
                    <a:pt x="298604" y="1065739"/>
                    <a:pt x="298034" y="1066012"/>
                  </a:cubicBezTo>
                  <a:cubicBezTo>
                    <a:pt x="298541" y="1065739"/>
                    <a:pt x="299110" y="1065474"/>
                    <a:pt x="299553" y="1065302"/>
                  </a:cubicBezTo>
                  <a:close/>
                  <a:moveTo>
                    <a:pt x="300250" y="1065100"/>
                  </a:moveTo>
                  <a:cubicBezTo>
                    <a:pt x="301327" y="1065372"/>
                    <a:pt x="302403" y="1065663"/>
                    <a:pt x="303543" y="1065942"/>
                  </a:cubicBezTo>
                  <a:cubicBezTo>
                    <a:pt x="304429" y="1066379"/>
                    <a:pt x="305379" y="1066860"/>
                    <a:pt x="306329" y="1067354"/>
                  </a:cubicBezTo>
                  <a:cubicBezTo>
                    <a:pt x="307532" y="1068494"/>
                    <a:pt x="308799" y="1069703"/>
                    <a:pt x="309939" y="1070881"/>
                  </a:cubicBezTo>
                  <a:cubicBezTo>
                    <a:pt x="312598" y="1074605"/>
                    <a:pt x="314688" y="1078562"/>
                    <a:pt x="316715" y="1082584"/>
                  </a:cubicBezTo>
                  <a:cubicBezTo>
                    <a:pt x="318741" y="1087365"/>
                    <a:pt x="320070" y="1092234"/>
                    <a:pt x="321147" y="1097307"/>
                  </a:cubicBezTo>
                  <a:cubicBezTo>
                    <a:pt x="321401" y="1099542"/>
                    <a:pt x="321527" y="1101745"/>
                    <a:pt x="321464" y="1104000"/>
                  </a:cubicBezTo>
                  <a:cubicBezTo>
                    <a:pt x="320830" y="1109490"/>
                    <a:pt x="319754" y="1114835"/>
                    <a:pt x="318487" y="1120281"/>
                  </a:cubicBezTo>
                  <a:cubicBezTo>
                    <a:pt x="317854" y="1123098"/>
                    <a:pt x="316715" y="1125834"/>
                    <a:pt x="315891" y="1128589"/>
                  </a:cubicBezTo>
                  <a:cubicBezTo>
                    <a:pt x="314561" y="1132173"/>
                    <a:pt x="313232" y="1135782"/>
                    <a:pt x="311902" y="1139360"/>
                  </a:cubicBezTo>
                  <a:cubicBezTo>
                    <a:pt x="310698" y="1142552"/>
                    <a:pt x="309305" y="1145572"/>
                    <a:pt x="307849" y="1148599"/>
                  </a:cubicBezTo>
                  <a:cubicBezTo>
                    <a:pt x="306709" y="1150936"/>
                    <a:pt x="305316" y="1153114"/>
                    <a:pt x="303860" y="1155229"/>
                  </a:cubicBezTo>
                  <a:cubicBezTo>
                    <a:pt x="302530" y="1156990"/>
                    <a:pt x="301200" y="1158687"/>
                    <a:pt x="299807" y="1160302"/>
                  </a:cubicBezTo>
                  <a:cubicBezTo>
                    <a:pt x="298793" y="1159751"/>
                    <a:pt x="297717" y="1159042"/>
                    <a:pt x="296641" y="1158402"/>
                  </a:cubicBezTo>
                  <a:cubicBezTo>
                    <a:pt x="294107" y="1156426"/>
                    <a:pt x="291828" y="1154261"/>
                    <a:pt x="289612" y="1151854"/>
                  </a:cubicBezTo>
                  <a:cubicBezTo>
                    <a:pt x="287269" y="1148827"/>
                    <a:pt x="285242" y="1145636"/>
                    <a:pt x="283153" y="1142406"/>
                  </a:cubicBezTo>
                  <a:cubicBezTo>
                    <a:pt x="280746" y="1138676"/>
                    <a:pt x="278276" y="1134927"/>
                    <a:pt x="276187" y="1130989"/>
                  </a:cubicBezTo>
                  <a:cubicBezTo>
                    <a:pt x="274731" y="1127449"/>
                    <a:pt x="273527" y="1124017"/>
                    <a:pt x="272640" y="1120344"/>
                  </a:cubicBezTo>
                  <a:cubicBezTo>
                    <a:pt x="272577" y="1118527"/>
                    <a:pt x="272577" y="1116760"/>
                    <a:pt x="272640" y="1114936"/>
                  </a:cubicBezTo>
                  <a:cubicBezTo>
                    <a:pt x="273337" y="1110339"/>
                    <a:pt x="274350" y="1105906"/>
                    <a:pt x="275870" y="1101536"/>
                  </a:cubicBezTo>
                  <a:cubicBezTo>
                    <a:pt x="277833" y="1096958"/>
                    <a:pt x="280303" y="1092728"/>
                    <a:pt x="282899" y="1088485"/>
                  </a:cubicBezTo>
                  <a:cubicBezTo>
                    <a:pt x="285686" y="1083996"/>
                    <a:pt x="288598" y="1079468"/>
                    <a:pt x="291512" y="1075105"/>
                  </a:cubicBezTo>
                  <a:cubicBezTo>
                    <a:pt x="294298" y="1071578"/>
                    <a:pt x="296958" y="1068209"/>
                    <a:pt x="300187" y="1065182"/>
                  </a:cubicBezTo>
                  <a:cubicBezTo>
                    <a:pt x="300250" y="1065182"/>
                    <a:pt x="300250" y="1065182"/>
                    <a:pt x="300250" y="1065100"/>
                  </a:cubicBezTo>
                  <a:close/>
                  <a:moveTo>
                    <a:pt x="1088004" y="1183751"/>
                  </a:moveTo>
                  <a:cubicBezTo>
                    <a:pt x="1090854" y="1184187"/>
                    <a:pt x="1093514" y="1184897"/>
                    <a:pt x="1096300" y="1185802"/>
                  </a:cubicBezTo>
                  <a:cubicBezTo>
                    <a:pt x="1096427" y="1185865"/>
                    <a:pt x="1096553" y="1185948"/>
                    <a:pt x="1096807" y="1186094"/>
                  </a:cubicBezTo>
                  <a:cubicBezTo>
                    <a:pt x="1096807" y="1186094"/>
                    <a:pt x="1096870" y="1186157"/>
                    <a:pt x="1096933" y="1186239"/>
                  </a:cubicBezTo>
                  <a:cubicBezTo>
                    <a:pt x="1096997" y="1186303"/>
                    <a:pt x="1096997" y="1186378"/>
                    <a:pt x="1097123" y="1186378"/>
                  </a:cubicBezTo>
                  <a:lnTo>
                    <a:pt x="1097123" y="1187297"/>
                  </a:lnTo>
                  <a:cubicBezTo>
                    <a:pt x="1096807" y="1188911"/>
                    <a:pt x="1096364" y="1190387"/>
                    <a:pt x="1095920" y="1192014"/>
                  </a:cubicBezTo>
                  <a:cubicBezTo>
                    <a:pt x="1094590" y="1194896"/>
                    <a:pt x="1093071" y="1197650"/>
                    <a:pt x="1091234" y="1200411"/>
                  </a:cubicBezTo>
                  <a:cubicBezTo>
                    <a:pt x="1090095" y="1201880"/>
                    <a:pt x="1088828" y="1203369"/>
                    <a:pt x="1087498" y="1204698"/>
                  </a:cubicBezTo>
                  <a:cubicBezTo>
                    <a:pt x="1082685" y="1207782"/>
                    <a:pt x="1077493" y="1210188"/>
                    <a:pt x="1072300" y="1212671"/>
                  </a:cubicBezTo>
                  <a:cubicBezTo>
                    <a:pt x="1069514" y="1213773"/>
                    <a:pt x="1066791" y="1214906"/>
                    <a:pt x="1064068" y="1216046"/>
                  </a:cubicBezTo>
                  <a:cubicBezTo>
                    <a:pt x="1056975" y="1218927"/>
                    <a:pt x="1049567" y="1220897"/>
                    <a:pt x="1042221" y="1222385"/>
                  </a:cubicBezTo>
                  <a:cubicBezTo>
                    <a:pt x="1038991" y="1222796"/>
                    <a:pt x="1035825" y="1223031"/>
                    <a:pt x="1032722" y="1223031"/>
                  </a:cubicBezTo>
                  <a:cubicBezTo>
                    <a:pt x="1031646" y="1223031"/>
                    <a:pt x="1030506" y="1223005"/>
                    <a:pt x="1029429" y="1222942"/>
                  </a:cubicBezTo>
                  <a:cubicBezTo>
                    <a:pt x="1027403" y="1222651"/>
                    <a:pt x="1025440" y="1222385"/>
                    <a:pt x="1023477" y="1222030"/>
                  </a:cubicBezTo>
                  <a:cubicBezTo>
                    <a:pt x="1025630" y="1219630"/>
                    <a:pt x="1027973" y="1217306"/>
                    <a:pt x="1030443" y="1215052"/>
                  </a:cubicBezTo>
                  <a:cubicBezTo>
                    <a:pt x="1035192" y="1211322"/>
                    <a:pt x="1040068" y="1207719"/>
                    <a:pt x="1045134" y="1204344"/>
                  </a:cubicBezTo>
                  <a:cubicBezTo>
                    <a:pt x="1053176" y="1198974"/>
                    <a:pt x="1061218" y="1193408"/>
                    <a:pt x="1069830" y="1189114"/>
                  </a:cubicBezTo>
                  <a:cubicBezTo>
                    <a:pt x="1074833" y="1186942"/>
                    <a:pt x="1080089" y="1184954"/>
                    <a:pt x="1085471" y="1183921"/>
                  </a:cubicBezTo>
                  <a:cubicBezTo>
                    <a:pt x="1086294" y="1183751"/>
                    <a:pt x="1087118" y="1183751"/>
                    <a:pt x="1088004" y="1183751"/>
                  </a:cubicBezTo>
                  <a:close/>
                  <a:moveTo>
                    <a:pt x="1237576" y="1222796"/>
                  </a:moveTo>
                  <a:lnTo>
                    <a:pt x="1237576" y="1222796"/>
                  </a:lnTo>
                  <a:cubicBezTo>
                    <a:pt x="1238020" y="1223068"/>
                    <a:pt x="1238463" y="1223360"/>
                    <a:pt x="1238843" y="1223708"/>
                  </a:cubicBezTo>
                  <a:cubicBezTo>
                    <a:pt x="1238400" y="1223360"/>
                    <a:pt x="1238020" y="1223068"/>
                    <a:pt x="1237576" y="1222796"/>
                  </a:cubicBezTo>
                  <a:close/>
                  <a:moveTo>
                    <a:pt x="1234473" y="1221593"/>
                  </a:moveTo>
                  <a:cubicBezTo>
                    <a:pt x="1235107" y="1221739"/>
                    <a:pt x="1235677" y="1221884"/>
                    <a:pt x="1236374" y="1222100"/>
                  </a:cubicBezTo>
                  <a:cubicBezTo>
                    <a:pt x="1236500" y="1222157"/>
                    <a:pt x="1236690" y="1222239"/>
                    <a:pt x="1236943" y="1222385"/>
                  </a:cubicBezTo>
                  <a:cubicBezTo>
                    <a:pt x="1237133" y="1222530"/>
                    <a:pt x="1237324" y="1222739"/>
                    <a:pt x="1237513" y="1222885"/>
                  </a:cubicBezTo>
                  <a:cubicBezTo>
                    <a:pt x="1237893" y="1223360"/>
                    <a:pt x="1238083" y="1223854"/>
                    <a:pt x="1238400" y="1224436"/>
                  </a:cubicBezTo>
                  <a:cubicBezTo>
                    <a:pt x="1239856" y="1227868"/>
                    <a:pt x="1240869" y="1231459"/>
                    <a:pt x="1241693" y="1235145"/>
                  </a:cubicBezTo>
                  <a:cubicBezTo>
                    <a:pt x="1242136" y="1238646"/>
                    <a:pt x="1242199" y="1242186"/>
                    <a:pt x="1241946" y="1245707"/>
                  </a:cubicBezTo>
                  <a:cubicBezTo>
                    <a:pt x="1241629" y="1248379"/>
                    <a:pt x="1241059" y="1251077"/>
                    <a:pt x="1240490" y="1253749"/>
                  </a:cubicBezTo>
                  <a:cubicBezTo>
                    <a:pt x="1240363" y="1254781"/>
                    <a:pt x="1240046" y="1255858"/>
                    <a:pt x="1239793" y="1256833"/>
                  </a:cubicBezTo>
                  <a:cubicBezTo>
                    <a:pt x="1237576" y="1253604"/>
                    <a:pt x="1235677" y="1250222"/>
                    <a:pt x="1233777" y="1246746"/>
                  </a:cubicBezTo>
                  <a:cubicBezTo>
                    <a:pt x="1232194" y="1242522"/>
                    <a:pt x="1231117" y="1237962"/>
                    <a:pt x="1230295" y="1233504"/>
                  </a:cubicBezTo>
                  <a:cubicBezTo>
                    <a:pt x="1230104" y="1231624"/>
                    <a:pt x="1229914" y="1229781"/>
                    <a:pt x="1229978" y="1227868"/>
                  </a:cubicBezTo>
                  <a:cubicBezTo>
                    <a:pt x="1230231" y="1226387"/>
                    <a:pt x="1230611" y="1224911"/>
                    <a:pt x="1230928" y="1223506"/>
                  </a:cubicBezTo>
                  <a:cubicBezTo>
                    <a:pt x="1231117" y="1223360"/>
                    <a:pt x="1231181" y="1223170"/>
                    <a:pt x="1231244" y="1223005"/>
                  </a:cubicBezTo>
                  <a:cubicBezTo>
                    <a:pt x="1231371" y="1222796"/>
                    <a:pt x="1231624" y="1222593"/>
                    <a:pt x="1231751" y="1222448"/>
                  </a:cubicBezTo>
                  <a:cubicBezTo>
                    <a:pt x="1232004" y="1222321"/>
                    <a:pt x="1232131" y="1222239"/>
                    <a:pt x="1232321" y="1222100"/>
                  </a:cubicBezTo>
                  <a:cubicBezTo>
                    <a:pt x="1232827" y="1221884"/>
                    <a:pt x="1233334" y="1221739"/>
                    <a:pt x="1233904" y="1221593"/>
                  </a:cubicBezTo>
                  <a:close/>
                  <a:moveTo>
                    <a:pt x="981683" y="25923"/>
                  </a:moveTo>
                  <a:cubicBezTo>
                    <a:pt x="985229" y="25923"/>
                    <a:pt x="988902" y="26093"/>
                    <a:pt x="992385" y="26385"/>
                  </a:cubicBezTo>
                  <a:cubicBezTo>
                    <a:pt x="999414" y="27290"/>
                    <a:pt x="1006190" y="28696"/>
                    <a:pt x="1012838" y="30900"/>
                  </a:cubicBezTo>
                  <a:cubicBezTo>
                    <a:pt x="1016322" y="32369"/>
                    <a:pt x="1019678" y="34129"/>
                    <a:pt x="1022844" y="36175"/>
                  </a:cubicBezTo>
                  <a:cubicBezTo>
                    <a:pt x="1024743" y="37790"/>
                    <a:pt x="1026517" y="39556"/>
                    <a:pt x="1028290" y="41317"/>
                  </a:cubicBezTo>
                  <a:cubicBezTo>
                    <a:pt x="1030253" y="43280"/>
                    <a:pt x="1032153" y="45401"/>
                    <a:pt x="1034052" y="47592"/>
                  </a:cubicBezTo>
                  <a:cubicBezTo>
                    <a:pt x="1035382" y="49422"/>
                    <a:pt x="1036775" y="51322"/>
                    <a:pt x="1037978" y="53304"/>
                  </a:cubicBezTo>
                  <a:cubicBezTo>
                    <a:pt x="1038865" y="54779"/>
                    <a:pt x="1039561" y="56267"/>
                    <a:pt x="1040322" y="57743"/>
                  </a:cubicBezTo>
                  <a:cubicBezTo>
                    <a:pt x="1041334" y="59567"/>
                    <a:pt x="1042221" y="61466"/>
                    <a:pt x="1043171" y="63296"/>
                  </a:cubicBezTo>
                  <a:cubicBezTo>
                    <a:pt x="1046907" y="72181"/>
                    <a:pt x="1050517" y="81135"/>
                    <a:pt x="1052416" y="90577"/>
                  </a:cubicBezTo>
                  <a:cubicBezTo>
                    <a:pt x="1053366" y="97909"/>
                    <a:pt x="1053366" y="105160"/>
                    <a:pt x="1052987" y="112557"/>
                  </a:cubicBezTo>
                  <a:cubicBezTo>
                    <a:pt x="1052733" y="115868"/>
                    <a:pt x="1052480" y="119104"/>
                    <a:pt x="1052226" y="122416"/>
                  </a:cubicBezTo>
                  <a:cubicBezTo>
                    <a:pt x="1052037" y="125874"/>
                    <a:pt x="1051720" y="129249"/>
                    <a:pt x="1051466" y="132706"/>
                  </a:cubicBezTo>
                  <a:cubicBezTo>
                    <a:pt x="1047857" y="135816"/>
                    <a:pt x="1044374" y="138906"/>
                    <a:pt x="1040955" y="142161"/>
                  </a:cubicBezTo>
                  <a:cubicBezTo>
                    <a:pt x="1034749" y="147910"/>
                    <a:pt x="1029429" y="154477"/>
                    <a:pt x="1024300" y="161190"/>
                  </a:cubicBezTo>
                  <a:cubicBezTo>
                    <a:pt x="1019234" y="167801"/>
                    <a:pt x="1014421" y="174842"/>
                    <a:pt x="1010179" y="182093"/>
                  </a:cubicBezTo>
                  <a:cubicBezTo>
                    <a:pt x="1008152" y="185696"/>
                    <a:pt x="1006443" y="189863"/>
                    <a:pt x="1005240" y="193802"/>
                  </a:cubicBezTo>
                  <a:cubicBezTo>
                    <a:pt x="1004733" y="195429"/>
                    <a:pt x="1004226" y="196968"/>
                    <a:pt x="1003910" y="198665"/>
                  </a:cubicBezTo>
                  <a:cubicBezTo>
                    <a:pt x="1003720" y="200077"/>
                    <a:pt x="1003467" y="201280"/>
                    <a:pt x="1003340" y="202686"/>
                  </a:cubicBezTo>
                  <a:cubicBezTo>
                    <a:pt x="1003087" y="204244"/>
                    <a:pt x="1002960" y="205770"/>
                    <a:pt x="1003087" y="207410"/>
                  </a:cubicBezTo>
                  <a:cubicBezTo>
                    <a:pt x="1003276" y="208962"/>
                    <a:pt x="1003593" y="210431"/>
                    <a:pt x="1004226" y="211925"/>
                  </a:cubicBezTo>
                  <a:cubicBezTo>
                    <a:pt x="1004986" y="214388"/>
                    <a:pt x="1006760" y="216009"/>
                    <a:pt x="1008406" y="217846"/>
                  </a:cubicBezTo>
                  <a:cubicBezTo>
                    <a:pt x="1010116" y="219524"/>
                    <a:pt x="1012712" y="220645"/>
                    <a:pt x="1014929" y="221284"/>
                  </a:cubicBezTo>
                  <a:cubicBezTo>
                    <a:pt x="1017272" y="222069"/>
                    <a:pt x="1019615" y="222488"/>
                    <a:pt x="1022021" y="222488"/>
                  </a:cubicBezTo>
                  <a:cubicBezTo>
                    <a:pt x="1023730" y="222488"/>
                    <a:pt x="1025440" y="222285"/>
                    <a:pt x="1027086" y="221848"/>
                  </a:cubicBezTo>
                  <a:cubicBezTo>
                    <a:pt x="1030696" y="220873"/>
                    <a:pt x="1033862" y="219232"/>
                    <a:pt x="1036775" y="216997"/>
                  </a:cubicBezTo>
                  <a:cubicBezTo>
                    <a:pt x="1039561" y="214806"/>
                    <a:pt x="1041778" y="212191"/>
                    <a:pt x="1044184" y="209645"/>
                  </a:cubicBezTo>
                  <a:cubicBezTo>
                    <a:pt x="1048110" y="205149"/>
                    <a:pt x="1051466" y="200223"/>
                    <a:pt x="1054632" y="195081"/>
                  </a:cubicBezTo>
                  <a:cubicBezTo>
                    <a:pt x="1056849" y="191477"/>
                    <a:pt x="1058939" y="187811"/>
                    <a:pt x="1060775" y="183936"/>
                  </a:cubicBezTo>
                  <a:cubicBezTo>
                    <a:pt x="1064258" y="176109"/>
                    <a:pt x="1066791" y="167946"/>
                    <a:pt x="1069387" y="159841"/>
                  </a:cubicBezTo>
                  <a:cubicBezTo>
                    <a:pt x="1071287" y="154002"/>
                    <a:pt x="1072554" y="148082"/>
                    <a:pt x="1073440" y="142091"/>
                  </a:cubicBezTo>
                  <a:cubicBezTo>
                    <a:pt x="1076606" y="139748"/>
                    <a:pt x="1079709" y="137437"/>
                    <a:pt x="1082875" y="135176"/>
                  </a:cubicBezTo>
                  <a:cubicBezTo>
                    <a:pt x="1089145" y="130743"/>
                    <a:pt x="1095350" y="125937"/>
                    <a:pt x="1101746" y="121650"/>
                  </a:cubicBezTo>
                  <a:cubicBezTo>
                    <a:pt x="1115234" y="112639"/>
                    <a:pt x="1129609" y="105097"/>
                    <a:pt x="1144173" y="97973"/>
                  </a:cubicBezTo>
                  <a:cubicBezTo>
                    <a:pt x="1153989" y="93661"/>
                    <a:pt x="1163804" y="89722"/>
                    <a:pt x="1173809" y="86118"/>
                  </a:cubicBezTo>
                  <a:cubicBezTo>
                    <a:pt x="1185968" y="81775"/>
                    <a:pt x="1198125" y="77811"/>
                    <a:pt x="1210917" y="75429"/>
                  </a:cubicBezTo>
                  <a:cubicBezTo>
                    <a:pt x="1217376" y="74442"/>
                    <a:pt x="1223899" y="73840"/>
                    <a:pt x="1230357" y="73840"/>
                  </a:cubicBezTo>
                  <a:cubicBezTo>
                    <a:pt x="1232764" y="73840"/>
                    <a:pt x="1235107" y="73916"/>
                    <a:pt x="1237513" y="74087"/>
                  </a:cubicBezTo>
                  <a:cubicBezTo>
                    <a:pt x="1244732" y="75138"/>
                    <a:pt x="1251635" y="76759"/>
                    <a:pt x="1258537" y="79159"/>
                  </a:cubicBezTo>
                  <a:cubicBezTo>
                    <a:pt x="1267339" y="82807"/>
                    <a:pt x="1275444" y="87322"/>
                    <a:pt x="1283297" y="92686"/>
                  </a:cubicBezTo>
                  <a:cubicBezTo>
                    <a:pt x="1286210" y="94864"/>
                    <a:pt x="1289059" y="97124"/>
                    <a:pt x="1291846" y="99467"/>
                  </a:cubicBezTo>
                  <a:cubicBezTo>
                    <a:pt x="1295835" y="102690"/>
                    <a:pt x="1299254" y="106427"/>
                    <a:pt x="1302611" y="110233"/>
                  </a:cubicBezTo>
                  <a:cubicBezTo>
                    <a:pt x="1308880" y="117984"/>
                    <a:pt x="1314516" y="126368"/>
                    <a:pt x="1318949" y="135233"/>
                  </a:cubicBezTo>
                  <a:cubicBezTo>
                    <a:pt x="1320975" y="139400"/>
                    <a:pt x="1323064" y="143566"/>
                    <a:pt x="1325091" y="147727"/>
                  </a:cubicBezTo>
                  <a:cubicBezTo>
                    <a:pt x="1327180" y="152432"/>
                    <a:pt x="1329207" y="157150"/>
                    <a:pt x="1330980" y="162019"/>
                  </a:cubicBezTo>
                  <a:cubicBezTo>
                    <a:pt x="1332753" y="166952"/>
                    <a:pt x="1333957" y="171967"/>
                    <a:pt x="1334969" y="177040"/>
                  </a:cubicBezTo>
                  <a:cubicBezTo>
                    <a:pt x="1335919" y="183170"/>
                    <a:pt x="1336363" y="189223"/>
                    <a:pt x="1336425" y="195429"/>
                  </a:cubicBezTo>
                  <a:cubicBezTo>
                    <a:pt x="1336616" y="201711"/>
                    <a:pt x="1336173" y="208049"/>
                    <a:pt x="1335666" y="214306"/>
                  </a:cubicBezTo>
                  <a:cubicBezTo>
                    <a:pt x="1335223" y="219106"/>
                    <a:pt x="1334780" y="223899"/>
                    <a:pt x="1334336" y="228763"/>
                  </a:cubicBezTo>
                  <a:cubicBezTo>
                    <a:pt x="1333893" y="233139"/>
                    <a:pt x="1333386" y="237483"/>
                    <a:pt x="1332943" y="241878"/>
                  </a:cubicBezTo>
                  <a:cubicBezTo>
                    <a:pt x="1331487" y="254966"/>
                    <a:pt x="1328130" y="267505"/>
                    <a:pt x="1323698" y="279828"/>
                  </a:cubicBezTo>
                  <a:cubicBezTo>
                    <a:pt x="1320342" y="287946"/>
                    <a:pt x="1316985" y="295982"/>
                    <a:pt x="1313439" y="303878"/>
                  </a:cubicBezTo>
                  <a:cubicBezTo>
                    <a:pt x="1309576" y="312244"/>
                    <a:pt x="1305523" y="320571"/>
                    <a:pt x="1301534" y="328879"/>
                  </a:cubicBezTo>
                  <a:cubicBezTo>
                    <a:pt x="1297988" y="336009"/>
                    <a:pt x="1293935" y="342842"/>
                    <a:pt x="1289692" y="349681"/>
                  </a:cubicBezTo>
                  <a:cubicBezTo>
                    <a:pt x="1288616" y="350111"/>
                    <a:pt x="1287476" y="350586"/>
                    <a:pt x="1286337" y="351023"/>
                  </a:cubicBezTo>
                  <a:cubicBezTo>
                    <a:pt x="1278610" y="354170"/>
                    <a:pt x="1270758" y="357628"/>
                    <a:pt x="1263477" y="361795"/>
                  </a:cubicBezTo>
                  <a:cubicBezTo>
                    <a:pt x="1256131" y="365961"/>
                    <a:pt x="1248912" y="370248"/>
                    <a:pt x="1242262" y="375466"/>
                  </a:cubicBezTo>
                  <a:cubicBezTo>
                    <a:pt x="1239983" y="377227"/>
                    <a:pt x="1237893" y="379126"/>
                    <a:pt x="1235993" y="381248"/>
                  </a:cubicBezTo>
                  <a:cubicBezTo>
                    <a:pt x="1235487" y="382008"/>
                    <a:pt x="1234790" y="382863"/>
                    <a:pt x="1234221" y="383648"/>
                  </a:cubicBezTo>
                  <a:cubicBezTo>
                    <a:pt x="1233144" y="385035"/>
                    <a:pt x="1232131" y="386523"/>
                    <a:pt x="1231244" y="388061"/>
                  </a:cubicBezTo>
                  <a:cubicBezTo>
                    <a:pt x="1230864" y="388783"/>
                    <a:pt x="1230611" y="389556"/>
                    <a:pt x="1230231" y="390278"/>
                  </a:cubicBezTo>
                  <a:cubicBezTo>
                    <a:pt x="1229597" y="391747"/>
                    <a:pt x="1228964" y="393305"/>
                    <a:pt x="1228458" y="394774"/>
                  </a:cubicBezTo>
                  <a:cubicBezTo>
                    <a:pt x="1227888" y="396743"/>
                    <a:pt x="1227381" y="398998"/>
                    <a:pt x="1227445" y="401049"/>
                  </a:cubicBezTo>
                  <a:cubicBezTo>
                    <a:pt x="1227508" y="405393"/>
                    <a:pt x="1228838" y="409358"/>
                    <a:pt x="1232131" y="412378"/>
                  </a:cubicBezTo>
                  <a:cubicBezTo>
                    <a:pt x="1233650" y="413784"/>
                    <a:pt x="1235677" y="414987"/>
                    <a:pt x="1237576" y="415905"/>
                  </a:cubicBezTo>
                  <a:cubicBezTo>
                    <a:pt x="1240236" y="417248"/>
                    <a:pt x="1243149" y="417805"/>
                    <a:pt x="1246126" y="418014"/>
                  </a:cubicBezTo>
                  <a:cubicBezTo>
                    <a:pt x="1246948" y="418115"/>
                    <a:pt x="1247645" y="418159"/>
                    <a:pt x="1248405" y="418159"/>
                  </a:cubicBezTo>
                  <a:cubicBezTo>
                    <a:pt x="1249481" y="418159"/>
                    <a:pt x="1250495" y="418058"/>
                    <a:pt x="1251635" y="417887"/>
                  </a:cubicBezTo>
                  <a:cubicBezTo>
                    <a:pt x="1254294" y="417533"/>
                    <a:pt x="1256384" y="416748"/>
                    <a:pt x="1258853" y="415690"/>
                  </a:cubicBezTo>
                  <a:cubicBezTo>
                    <a:pt x="1260880" y="414785"/>
                    <a:pt x="1262843" y="413784"/>
                    <a:pt x="1264743" y="412752"/>
                  </a:cubicBezTo>
                  <a:cubicBezTo>
                    <a:pt x="1269429" y="409997"/>
                    <a:pt x="1273608" y="406331"/>
                    <a:pt x="1277344" y="402373"/>
                  </a:cubicBezTo>
                  <a:cubicBezTo>
                    <a:pt x="1283170" y="396180"/>
                    <a:pt x="1288489" y="389632"/>
                    <a:pt x="1293682" y="382863"/>
                  </a:cubicBezTo>
                  <a:cubicBezTo>
                    <a:pt x="1296911" y="378696"/>
                    <a:pt x="1299951" y="374345"/>
                    <a:pt x="1302927" y="370033"/>
                  </a:cubicBezTo>
                  <a:cubicBezTo>
                    <a:pt x="1303054" y="369976"/>
                    <a:pt x="1303118" y="369976"/>
                    <a:pt x="1303180" y="369976"/>
                  </a:cubicBezTo>
                  <a:cubicBezTo>
                    <a:pt x="1305523" y="369273"/>
                    <a:pt x="1308120" y="368900"/>
                    <a:pt x="1310526" y="368482"/>
                  </a:cubicBezTo>
                  <a:cubicBezTo>
                    <a:pt x="1313059" y="367988"/>
                    <a:pt x="1315592" y="367576"/>
                    <a:pt x="1318125" y="367082"/>
                  </a:cubicBezTo>
                  <a:cubicBezTo>
                    <a:pt x="1321418" y="366601"/>
                    <a:pt x="1324774" y="366019"/>
                    <a:pt x="1328194" y="365525"/>
                  </a:cubicBezTo>
                  <a:cubicBezTo>
                    <a:pt x="1332056" y="364904"/>
                    <a:pt x="1336109" y="364612"/>
                    <a:pt x="1339972" y="364112"/>
                  </a:cubicBezTo>
                  <a:cubicBezTo>
                    <a:pt x="1343328" y="363758"/>
                    <a:pt x="1346747" y="363758"/>
                    <a:pt x="1350167" y="363701"/>
                  </a:cubicBezTo>
                  <a:cubicBezTo>
                    <a:pt x="1352257" y="363599"/>
                    <a:pt x="1354410" y="363511"/>
                    <a:pt x="1356500" y="363511"/>
                  </a:cubicBezTo>
                  <a:cubicBezTo>
                    <a:pt x="1357259" y="363511"/>
                    <a:pt x="1358019" y="363536"/>
                    <a:pt x="1358779" y="363555"/>
                  </a:cubicBezTo>
                  <a:cubicBezTo>
                    <a:pt x="1373217" y="363846"/>
                    <a:pt x="1387655" y="364486"/>
                    <a:pt x="1402030" y="365746"/>
                  </a:cubicBezTo>
                  <a:cubicBezTo>
                    <a:pt x="1417608" y="367507"/>
                    <a:pt x="1432679" y="371034"/>
                    <a:pt x="1447433" y="376378"/>
                  </a:cubicBezTo>
                  <a:cubicBezTo>
                    <a:pt x="1460921" y="381888"/>
                    <a:pt x="1473966" y="388847"/>
                    <a:pt x="1485935" y="397180"/>
                  </a:cubicBezTo>
                  <a:cubicBezTo>
                    <a:pt x="1488024" y="398725"/>
                    <a:pt x="1489861" y="400264"/>
                    <a:pt x="1491697" y="401961"/>
                  </a:cubicBezTo>
                  <a:cubicBezTo>
                    <a:pt x="1493850" y="404070"/>
                    <a:pt x="1495813" y="406394"/>
                    <a:pt x="1497902" y="408648"/>
                  </a:cubicBezTo>
                  <a:cubicBezTo>
                    <a:pt x="1502336" y="414221"/>
                    <a:pt x="1506135" y="420477"/>
                    <a:pt x="1509428" y="426835"/>
                  </a:cubicBezTo>
                  <a:cubicBezTo>
                    <a:pt x="1511644" y="432680"/>
                    <a:pt x="1513481" y="438601"/>
                    <a:pt x="1514874" y="444711"/>
                  </a:cubicBezTo>
                  <a:cubicBezTo>
                    <a:pt x="1515127" y="448030"/>
                    <a:pt x="1515317" y="451348"/>
                    <a:pt x="1515064" y="454736"/>
                  </a:cubicBezTo>
                  <a:cubicBezTo>
                    <a:pt x="1514493" y="459320"/>
                    <a:pt x="1513608" y="463899"/>
                    <a:pt x="1512848" y="468477"/>
                  </a:cubicBezTo>
                  <a:cubicBezTo>
                    <a:pt x="1512088" y="472720"/>
                    <a:pt x="1510948" y="476785"/>
                    <a:pt x="1509998" y="480946"/>
                  </a:cubicBezTo>
                  <a:cubicBezTo>
                    <a:pt x="1509618" y="482934"/>
                    <a:pt x="1508858" y="484758"/>
                    <a:pt x="1508288" y="486664"/>
                  </a:cubicBezTo>
                  <a:cubicBezTo>
                    <a:pt x="1507591" y="488982"/>
                    <a:pt x="1507022" y="491324"/>
                    <a:pt x="1506262" y="493560"/>
                  </a:cubicBezTo>
                  <a:cubicBezTo>
                    <a:pt x="1505248" y="497017"/>
                    <a:pt x="1503919" y="500336"/>
                    <a:pt x="1502715" y="503647"/>
                  </a:cubicBezTo>
                  <a:cubicBezTo>
                    <a:pt x="1500943" y="507643"/>
                    <a:pt x="1499423" y="511747"/>
                    <a:pt x="1497460" y="515616"/>
                  </a:cubicBezTo>
                  <a:cubicBezTo>
                    <a:pt x="1494990" y="520492"/>
                    <a:pt x="1492457" y="525216"/>
                    <a:pt x="1489734" y="529851"/>
                  </a:cubicBezTo>
                  <a:cubicBezTo>
                    <a:pt x="1484478" y="538742"/>
                    <a:pt x="1478843" y="547335"/>
                    <a:pt x="1473080" y="555909"/>
                  </a:cubicBezTo>
                  <a:cubicBezTo>
                    <a:pt x="1472636" y="556492"/>
                    <a:pt x="1472193" y="557049"/>
                    <a:pt x="1471749" y="557695"/>
                  </a:cubicBezTo>
                  <a:cubicBezTo>
                    <a:pt x="1468900" y="557758"/>
                    <a:pt x="1466178" y="557961"/>
                    <a:pt x="1463391" y="558106"/>
                  </a:cubicBezTo>
                  <a:cubicBezTo>
                    <a:pt x="1459465" y="558309"/>
                    <a:pt x="1455539" y="559018"/>
                    <a:pt x="1451549" y="559455"/>
                  </a:cubicBezTo>
                  <a:cubicBezTo>
                    <a:pt x="1446673" y="560076"/>
                    <a:pt x="1441734" y="561070"/>
                    <a:pt x="1436859" y="561912"/>
                  </a:cubicBezTo>
                  <a:cubicBezTo>
                    <a:pt x="1432869" y="562622"/>
                    <a:pt x="1428753" y="563331"/>
                    <a:pt x="1424573" y="564091"/>
                  </a:cubicBezTo>
                  <a:cubicBezTo>
                    <a:pt x="1420837" y="564876"/>
                    <a:pt x="1416784" y="565788"/>
                    <a:pt x="1412985" y="566991"/>
                  </a:cubicBezTo>
                  <a:cubicBezTo>
                    <a:pt x="1408489" y="568530"/>
                    <a:pt x="1403993" y="570075"/>
                    <a:pt x="1399687" y="572133"/>
                  </a:cubicBezTo>
                  <a:cubicBezTo>
                    <a:pt x="1395760" y="573950"/>
                    <a:pt x="1392024" y="575882"/>
                    <a:pt x="1388288" y="577990"/>
                  </a:cubicBezTo>
                  <a:cubicBezTo>
                    <a:pt x="1385439" y="579586"/>
                    <a:pt x="1382779" y="581290"/>
                    <a:pt x="1380119" y="583189"/>
                  </a:cubicBezTo>
                  <a:cubicBezTo>
                    <a:pt x="1377967" y="584892"/>
                    <a:pt x="1375750" y="586716"/>
                    <a:pt x="1373724" y="588622"/>
                  </a:cubicBezTo>
                  <a:cubicBezTo>
                    <a:pt x="1371888" y="590440"/>
                    <a:pt x="1370494" y="592783"/>
                    <a:pt x="1369291" y="594955"/>
                  </a:cubicBezTo>
                  <a:cubicBezTo>
                    <a:pt x="1368468" y="596715"/>
                    <a:pt x="1367835" y="598476"/>
                    <a:pt x="1367138" y="600242"/>
                  </a:cubicBezTo>
                  <a:cubicBezTo>
                    <a:pt x="1366442" y="601940"/>
                    <a:pt x="1365998" y="603700"/>
                    <a:pt x="1365745" y="605542"/>
                  </a:cubicBezTo>
                  <a:cubicBezTo>
                    <a:pt x="1364985" y="610615"/>
                    <a:pt x="1365681" y="615959"/>
                    <a:pt x="1367264" y="620829"/>
                  </a:cubicBezTo>
                  <a:cubicBezTo>
                    <a:pt x="1368785" y="625186"/>
                    <a:pt x="1371761" y="628282"/>
                    <a:pt x="1375560" y="630752"/>
                  </a:cubicBezTo>
                  <a:cubicBezTo>
                    <a:pt x="1379169" y="633222"/>
                    <a:pt x="1382969" y="634704"/>
                    <a:pt x="1387275" y="635976"/>
                  </a:cubicBezTo>
                  <a:cubicBezTo>
                    <a:pt x="1388162" y="636033"/>
                    <a:pt x="1389112" y="636122"/>
                    <a:pt x="1389998" y="636242"/>
                  </a:cubicBezTo>
                  <a:cubicBezTo>
                    <a:pt x="1390695" y="636343"/>
                    <a:pt x="1391581" y="636369"/>
                    <a:pt x="1392278" y="636369"/>
                  </a:cubicBezTo>
                  <a:cubicBezTo>
                    <a:pt x="1392911" y="636369"/>
                    <a:pt x="1393417" y="636369"/>
                    <a:pt x="1393924" y="636325"/>
                  </a:cubicBezTo>
                  <a:cubicBezTo>
                    <a:pt x="1396964" y="636242"/>
                    <a:pt x="1400193" y="635476"/>
                    <a:pt x="1403170" y="634830"/>
                  </a:cubicBezTo>
                  <a:cubicBezTo>
                    <a:pt x="1408363" y="633627"/>
                    <a:pt x="1413112" y="631246"/>
                    <a:pt x="1417798" y="629055"/>
                  </a:cubicBezTo>
                  <a:cubicBezTo>
                    <a:pt x="1422927" y="626667"/>
                    <a:pt x="1427739" y="623793"/>
                    <a:pt x="1432552" y="620892"/>
                  </a:cubicBezTo>
                  <a:cubicBezTo>
                    <a:pt x="1436478" y="618429"/>
                    <a:pt x="1440277" y="615675"/>
                    <a:pt x="1444140" y="613148"/>
                  </a:cubicBezTo>
                  <a:cubicBezTo>
                    <a:pt x="1447433" y="610969"/>
                    <a:pt x="1450473" y="608335"/>
                    <a:pt x="1453639" y="606017"/>
                  </a:cubicBezTo>
                  <a:cubicBezTo>
                    <a:pt x="1456616" y="603618"/>
                    <a:pt x="1459592" y="601236"/>
                    <a:pt x="1462631" y="598837"/>
                  </a:cubicBezTo>
                  <a:cubicBezTo>
                    <a:pt x="1465988" y="596076"/>
                    <a:pt x="1469470" y="593403"/>
                    <a:pt x="1472510" y="590256"/>
                  </a:cubicBezTo>
                  <a:cubicBezTo>
                    <a:pt x="1474916" y="587622"/>
                    <a:pt x="1477322" y="584950"/>
                    <a:pt x="1479728" y="582277"/>
                  </a:cubicBezTo>
                  <a:cubicBezTo>
                    <a:pt x="1481628" y="582277"/>
                    <a:pt x="1483528" y="582277"/>
                    <a:pt x="1485491" y="582347"/>
                  </a:cubicBezTo>
                  <a:cubicBezTo>
                    <a:pt x="1491444" y="582638"/>
                    <a:pt x="1497460" y="582987"/>
                    <a:pt x="1503349" y="583480"/>
                  </a:cubicBezTo>
                  <a:cubicBezTo>
                    <a:pt x="1506831" y="583898"/>
                    <a:pt x="1510188" y="584456"/>
                    <a:pt x="1513608" y="585184"/>
                  </a:cubicBezTo>
                  <a:cubicBezTo>
                    <a:pt x="1516774" y="585861"/>
                    <a:pt x="1519750" y="586856"/>
                    <a:pt x="1522789" y="587913"/>
                  </a:cubicBezTo>
                  <a:cubicBezTo>
                    <a:pt x="1525575" y="589059"/>
                    <a:pt x="1528235" y="590383"/>
                    <a:pt x="1530895" y="591852"/>
                  </a:cubicBezTo>
                  <a:cubicBezTo>
                    <a:pt x="1532225" y="592555"/>
                    <a:pt x="1533365" y="593403"/>
                    <a:pt x="1534631" y="594131"/>
                  </a:cubicBezTo>
                  <a:cubicBezTo>
                    <a:pt x="1536974" y="595512"/>
                    <a:pt x="1539063" y="597007"/>
                    <a:pt x="1541280" y="598476"/>
                  </a:cubicBezTo>
                  <a:cubicBezTo>
                    <a:pt x="1549322" y="604631"/>
                    <a:pt x="1556858" y="611799"/>
                    <a:pt x="1563570" y="619423"/>
                  </a:cubicBezTo>
                  <a:cubicBezTo>
                    <a:pt x="1567053" y="623919"/>
                    <a:pt x="1570219" y="628643"/>
                    <a:pt x="1572816" y="633716"/>
                  </a:cubicBezTo>
                  <a:cubicBezTo>
                    <a:pt x="1573702" y="636033"/>
                    <a:pt x="1574589" y="638357"/>
                    <a:pt x="1575285" y="640821"/>
                  </a:cubicBezTo>
                  <a:cubicBezTo>
                    <a:pt x="1575918" y="646190"/>
                    <a:pt x="1575349" y="651757"/>
                    <a:pt x="1575095" y="657126"/>
                  </a:cubicBezTo>
                  <a:cubicBezTo>
                    <a:pt x="1574778" y="662199"/>
                    <a:pt x="1574462" y="667252"/>
                    <a:pt x="1573892" y="672324"/>
                  </a:cubicBezTo>
                  <a:cubicBezTo>
                    <a:pt x="1573512" y="676846"/>
                    <a:pt x="1572816" y="681272"/>
                    <a:pt x="1571866" y="685794"/>
                  </a:cubicBezTo>
                  <a:cubicBezTo>
                    <a:pt x="1571106" y="689872"/>
                    <a:pt x="1569840" y="693836"/>
                    <a:pt x="1568446" y="697705"/>
                  </a:cubicBezTo>
                  <a:cubicBezTo>
                    <a:pt x="1566610" y="702074"/>
                    <a:pt x="1564710" y="706361"/>
                    <a:pt x="1562430" y="710465"/>
                  </a:cubicBezTo>
                  <a:cubicBezTo>
                    <a:pt x="1560847" y="713130"/>
                    <a:pt x="1559264" y="715803"/>
                    <a:pt x="1557808" y="718475"/>
                  </a:cubicBezTo>
                  <a:cubicBezTo>
                    <a:pt x="1555528" y="722351"/>
                    <a:pt x="1552995" y="726017"/>
                    <a:pt x="1550525" y="729690"/>
                  </a:cubicBezTo>
                  <a:cubicBezTo>
                    <a:pt x="1548246" y="732647"/>
                    <a:pt x="1546093" y="735529"/>
                    <a:pt x="1543813" y="738429"/>
                  </a:cubicBezTo>
                  <a:cubicBezTo>
                    <a:pt x="1543813" y="738429"/>
                    <a:pt x="1543813" y="738492"/>
                    <a:pt x="1543750" y="738492"/>
                  </a:cubicBezTo>
                  <a:cubicBezTo>
                    <a:pt x="1543496" y="738429"/>
                    <a:pt x="1543306" y="738429"/>
                    <a:pt x="1543053" y="738372"/>
                  </a:cubicBezTo>
                  <a:cubicBezTo>
                    <a:pt x="1535960" y="737168"/>
                    <a:pt x="1528741" y="735820"/>
                    <a:pt x="1521396" y="735256"/>
                  </a:cubicBezTo>
                  <a:cubicBezTo>
                    <a:pt x="1518483" y="734965"/>
                    <a:pt x="1515697" y="734908"/>
                    <a:pt x="1512721" y="734908"/>
                  </a:cubicBezTo>
                  <a:cubicBezTo>
                    <a:pt x="1509681" y="734965"/>
                    <a:pt x="1506452" y="735529"/>
                    <a:pt x="1503412" y="735965"/>
                  </a:cubicBezTo>
                  <a:cubicBezTo>
                    <a:pt x="1499360" y="736605"/>
                    <a:pt x="1495243" y="737289"/>
                    <a:pt x="1491190" y="738137"/>
                  </a:cubicBezTo>
                  <a:cubicBezTo>
                    <a:pt x="1481059" y="740335"/>
                    <a:pt x="1470800" y="742298"/>
                    <a:pt x="1460921" y="745185"/>
                  </a:cubicBezTo>
                  <a:cubicBezTo>
                    <a:pt x="1458135" y="745971"/>
                    <a:pt x="1455602" y="747376"/>
                    <a:pt x="1452942" y="748573"/>
                  </a:cubicBezTo>
                  <a:cubicBezTo>
                    <a:pt x="1450347" y="749776"/>
                    <a:pt x="1448066" y="751663"/>
                    <a:pt x="1445850" y="753443"/>
                  </a:cubicBezTo>
                  <a:cubicBezTo>
                    <a:pt x="1442747" y="755894"/>
                    <a:pt x="1439961" y="758521"/>
                    <a:pt x="1437301" y="761314"/>
                  </a:cubicBezTo>
                  <a:cubicBezTo>
                    <a:pt x="1434389" y="764278"/>
                    <a:pt x="1431982" y="767735"/>
                    <a:pt x="1429956" y="771345"/>
                  </a:cubicBezTo>
                  <a:cubicBezTo>
                    <a:pt x="1429639" y="772047"/>
                    <a:pt x="1429386" y="772668"/>
                    <a:pt x="1429132" y="773371"/>
                  </a:cubicBezTo>
                  <a:cubicBezTo>
                    <a:pt x="1428372" y="774923"/>
                    <a:pt x="1427866" y="776480"/>
                    <a:pt x="1427549" y="778158"/>
                  </a:cubicBezTo>
                  <a:cubicBezTo>
                    <a:pt x="1427296" y="779735"/>
                    <a:pt x="1427106" y="781413"/>
                    <a:pt x="1426980" y="783047"/>
                  </a:cubicBezTo>
                  <a:cubicBezTo>
                    <a:pt x="1426980" y="784579"/>
                    <a:pt x="1427106" y="786137"/>
                    <a:pt x="1427549" y="787689"/>
                  </a:cubicBezTo>
                  <a:cubicBezTo>
                    <a:pt x="1427866" y="789595"/>
                    <a:pt x="1428563" y="791501"/>
                    <a:pt x="1429576" y="793179"/>
                  </a:cubicBezTo>
                  <a:cubicBezTo>
                    <a:pt x="1430463" y="794591"/>
                    <a:pt x="1431729" y="796845"/>
                    <a:pt x="1433058" y="797757"/>
                  </a:cubicBezTo>
                  <a:cubicBezTo>
                    <a:pt x="1434958" y="799106"/>
                    <a:pt x="1436732" y="800448"/>
                    <a:pt x="1438821" y="801417"/>
                  </a:cubicBezTo>
                  <a:cubicBezTo>
                    <a:pt x="1441164" y="802481"/>
                    <a:pt x="1443570" y="803032"/>
                    <a:pt x="1446104" y="803596"/>
                  </a:cubicBezTo>
                  <a:cubicBezTo>
                    <a:pt x="1448764" y="804178"/>
                    <a:pt x="1451676" y="804235"/>
                    <a:pt x="1454399" y="804444"/>
                  </a:cubicBezTo>
                  <a:cubicBezTo>
                    <a:pt x="1455412" y="804527"/>
                    <a:pt x="1456362" y="804571"/>
                    <a:pt x="1457439" y="804571"/>
                  </a:cubicBezTo>
                  <a:cubicBezTo>
                    <a:pt x="1459022" y="804571"/>
                    <a:pt x="1460605" y="804488"/>
                    <a:pt x="1462125" y="804444"/>
                  </a:cubicBezTo>
                  <a:cubicBezTo>
                    <a:pt x="1468331" y="804178"/>
                    <a:pt x="1474536" y="802912"/>
                    <a:pt x="1480615" y="801417"/>
                  </a:cubicBezTo>
                  <a:cubicBezTo>
                    <a:pt x="1485618" y="800214"/>
                    <a:pt x="1490494" y="798517"/>
                    <a:pt x="1495370" y="796991"/>
                  </a:cubicBezTo>
                  <a:cubicBezTo>
                    <a:pt x="1500626" y="795205"/>
                    <a:pt x="1505692" y="792907"/>
                    <a:pt x="1510694" y="790424"/>
                  </a:cubicBezTo>
                  <a:cubicBezTo>
                    <a:pt x="1516393" y="787689"/>
                    <a:pt x="1521966" y="784434"/>
                    <a:pt x="1527158" y="780995"/>
                  </a:cubicBezTo>
                  <a:cubicBezTo>
                    <a:pt x="1533744" y="776683"/>
                    <a:pt x="1539887" y="771756"/>
                    <a:pt x="1545586" y="766393"/>
                  </a:cubicBezTo>
                  <a:cubicBezTo>
                    <a:pt x="1548625" y="767241"/>
                    <a:pt x="1551539" y="768153"/>
                    <a:pt x="1554515" y="769154"/>
                  </a:cubicBezTo>
                  <a:cubicBezTo>
                    <a:pt x="1561227" y="772047"/>
                    <a:pt x="1567497" y="775859"/>
                    <a:pt x="1573575" y="780007"/>
                  </a:cubicBezTo>
                  <a:cubicBezTo>
                    <a:pt x="1578641" y="783877"/>
                    <a:pt x="1583264" y="788125"/>
                    <a:pt x="1587507" y="792824"/>
                  </a:cubicBezTo>
                  <a:cubicBezTo>
                    <a:pt x="1588773" y="794376"/>
                    <a:pt x="1589913" y="795990"/>
                    <a:pt x="1591053" y="797611"/>
                  </a:cubicBezTo>
                  <a:cubicBezTo>
                    <a:pt x="1592889" y="800214"/>
                    <a:pt x="1594219" y="803032"/>
                    <a:pt x="1595549" y="805876"/>
                  </a:cubicBezTo>
                  <a:cubicBezTo>
                    <a:pt x="1595295" y="805356"/>
                    <a:pt x="1595043" y="804799"/>
                    <a:pt x="1594789" y="804235"/>
                  </a:cubicBezTo>
                  <a:lnTo>
                    <a:pt x="1594789" y="804235"/>
                  </a:lnTo>
                  <a:cubicBezTo>
                    <a:pt x="1597132" y="809308"/>
                    <a:pt x="1599538" y="814392"/>
                    <a:pt x="1601564" y="819610"/>
                  </a:cubicBezTo>
                  <a:cubicBezTo>
                    <a:pt x="1604921" y="828121"/>
                    <a:pt x="1607454" y="836923"/>
                    <a:pt x="1609164" y="845960"/>
                  </a:cubicBezTo>
                  <a:cubicBezTo>
                    <a:pt x="1610240" y="853641"/>
                    <a:pt x="1610683" y="861328"/>
                    <a:pt x="1610366" y="869079"/>
                  </a:cubicBezTo>
                  <a:cubicBezTo>
                    <a:pt x="1610177" y="874791"/>
                    <a:pt x="1609924" y="880408"/>
                    <a:pt x="1609417" y="886120"/>
                  </a:cubicBezTo>
                  <a:cubicBezTo>
                    <a:pt x="1608720" y="891901"/>
                    <a:pt x="1607771" y="897537"/>
                    <a:pt x="1606440" y="903173"/>
                  </a:cubicBezTo>
                  <a:cubicBezTo>
                    <a:pt x="1605174" y="908518"/>
                    <a:pt x="1603401" y="913818"/>
                    <a:pt x="1601502" y="919023"/>
                  </a:cubicBezTo>
                  <a:cubicBezTo>
                    <a:pt x="1597005" y="930162"/>
                    <a:pt x="1591623" y="940743"/>
                    <a:pt x="1584911" y="950609"/>
                  </a:cubicBezTo>
                  <a:cubicBezTo>
                    <a:pt x="1582567" y="953693"/>
                    <a:pt x="1580098" y="956657"/>
                    <a:pt x="1577438" y="959475"/>
                  </a:cubicBezTo>
                  <a:cubicBezTo>
                    <a:pt x="1574778" y="962375"/>
                    <a:pt x="1571866" y="964902"/>
                    <a:pt x="1568953" y="967454"/>
                  </a:cubicBezTo>
                  <a:cubicBezTo>
                    <a:pt x="1564456" y="970886"/>
                    <a:pt x="1559834" y="974052"/>
                    <a:pt x="1555021" y="976870"/>
                  </a:cubicBezTo>
                  <a:cubicBezTo>
                    <a:pt x="1549956" y="973147"/>
                    <a:pt x="1544510" y="969765"/>
                    <a:pt x="1538937" y="966726"/>
                  </a:cubicBezTo>
                  <a:cubicBezTo>
                    <a:pt x="1535581" y="964902"/>
                    <a:pt x="1532225" y="963489"/>
                    <a:pt x="1528615" y="962211"/>
                  </a:cubicBezTo>
                  <a:cubicBezTo>
                    <a:pt x="1523676" y="960526"/>
                    <a:pt x="1518230" y="960260"/>
                    <a:pt x="1513037" y="959829"/>
                  </a:cubicBezTo>
                  <a:cubicBezTo>
                    <a:pt x="1511644" y="959722"/>
                    <a:pt x="1510251" y="959684"/>
                    <a:pt x="1508795" y="959684"/>
                  </a:cubicBezTo>
                  <a:cubicBezTo>
                    <a:pt x="1504869" y="959684"/>
                    <a:pt x="1500943" y="960057"/>
                    <a:pt x="1497017" y="960450"/>
                  </a:cubicBezTo>
                  <a:cubicBezTo>
                    <a:pt x="1488151" y="961381"/>
                    <a:pt x="1479285" y="964053"/>
                    <a:pt x="1472193" y="969398"/>
                  </a:cubicBezTo>
                  <a:cubicBezTo>
                    <a:pt x="1467571" y="972944"/>
                    <a:pt x="1463708" y="976813"/>
                    <a:pt x="1460921" y="982094"/>
                  </a:cubicBezTo>
                  <a:cubicBezTo>
                    <a:pt x="1459845" y="984127"/>
                    <a:pt x="1459085" y="986609"/>
                    <a:pt x="1458452" y="988851"/>
                  </a:cubicBezTo>
                  <a:cubicBezTo>
                    <a:pt x="1457818" y="991130"/>
                    <a:pt x="1457945" y="993587"/>
                    <a:pt x="1457692" y="995911"/>
                  </a:cubicBezTo>
                  <a:cubicBezTo>
                    <a:pt x="1457692" y="996551"/>
                    <a:pt x="1457692" y="997178"/>
                    <a:pt x="1457755" y="997735"/>
                  </a:cubicBezTo>
                  <a:cubicBezTo>
                    <a:pt x="1458009" y="999350"/>
                    <a:pt x="1458262" y="1000984"/>
                    <a:pt x="1458515" y="1002605"/>
                  </a:cubicBezTo>
                  <a:cubicBezTo>
                    <a:pt x="1458895" y="1004156"/>
                    <a:pt x="1459465" y="1005569"/>
                    <a:pt x="1460352" y="1006968"/>
                  </a:cubicBezTo>
                  <a:cubicBezTo>
                    <a:pt x="1461175" y="1008380"/>
                    <a:pt x="1462314" y="1009786"/>
                    <a:pt x="1463454" y="1011059"/>
                  </a:cubicBezTo>
                  <a:cubicBezTo>
                    <a:pt x="1465354" y="1012401"/>
                    <a:pt x="1467190" y="1013788"/>
                    <a:pt x="1469281" y="1014807"/>
                  </a:cubicBezTo>
                  <a:cubicBezTo>
                    <a:pt x="1471623" y="1015903"/>
                    <a:pt x="1474283" y="1016625"/>
                    <a:pt x="1476816" y="1017189"/>
                  </a:cubicBezTo>
                  <a:cubicBezTo>
                    <a:pt x="1479349" y="1017828"/>
                    <a:pt x="1482262" y="1018037"/>
                    <a:pt x="1484985" y="1018240"/>
                  </a:cubicBezTo>
                  <a:cubicBezTo>
                    <a:pt x="1487518" y="1018385"/>
                    <a:pt x="1490050" y="1018455"/>
                    <a:pt x="1492710" y="1018455"/>
                  </a:cubicBezTo>
                  <a:cubicBezTo>
                    <a:pt x="1500183" y="1018455"/>
                    <a:pt x="1507718" y="1017106"/>
                    <a:pt x="1515064" y="1016004"/>
                  </a:cubicBezTo>
                  <a:cubicBezTo>
                    <a:pt x="1524689" y="1014573"/>
                    <a:pt x="1534061" y="1012604"/>
                    <a:pt x="1543179" y="1009729"/>
                  </a:cubicBezTo>
                  <a:cubicBezTo>
                    <a:pt x="1546916" y="1008532"/>
                    <a:pt x="1550779" y="1007114"/>
                    <a:pt x="1554451" y="1005499"/>
                  </a:cubicBezTo>
                  <a:cubicBezTo>
                    <a:pt x="1558314" y="1008735"/>
                    <a:pt x="1561987" y="1012192"/>
                    <a:pt x="1565343" y="1016004"/>
                  </a:cubicBezTo>
                  <a:cubicBezTo>
                    <a:pt x="1567370" y="1018588"/>
                    <a:pt x="1569206" y="1021261"/>
                    <a:pt x="1570979" y="1024104"/>
                  </a:cubicBezTo>
                  <a:cubicBezTo>
                    <a:pt x="1573068" y="1027422"/>
                    <a:pt x="1574715" y="1031006"/>
                    <a:pt x="1576488" y="1034521"/>
                  </a:cubicBezTo>
                  <a:cubicBezTo>
                    <a:pt x="1580858" y="1044177"/>
                    <a:pt x="1585290" y="1053828"/>
                    <a:pt x="1587823" y="1064099"/>
                  </a:cubicBezTo>
                  <a:cubicBezTo>
                    <a:pt x="1588520" y="1068975"/>
                    <a:pt x="1588773" y="1073845"/>
                    <a:pt x="1589026" y="1078771"/>
                  </a:cubicBezTo>
                  <a:cubicBezTo>
                    <a:pt x="1589407" y="1085895"/>
                    <a:pt x="1589216" y="1093001"/>
                    <a:pt x="1588583" y="1100048"/>
                  </a:cubicBezTo>
                  <a:cubicBezTo>
                    <a:pt x="1587633" y="1108230"/>
                    <a:pt x="1586304" y="1116323"/>
                    <a:pt x="1585164" y="1124422"/>
                  </a:cubicBezTo>
                  <a:cubicBezTo>
                    <a:pt x="1583011" y="1138746"/>
                    <a:pt x="1578958" y="1152766"/>
                    <a:pt x="1573892" y="1166292"/>
                  </a:cubicBezTo>
                  <a:cubicBezTo>
                    <a:pt x="1570663" y="1174613"/>
                    <a:pt x="1566799" y="1182573"/>
                    <a:pt x="1562557" y="1190387"/>
                  </a:cubicBezTo>
                  <a:cubicBezTo>
                    <a:pt x="1560151" y="1194750"/>
                    <a:pt x="1557871" y="1199208"/>
                    <a:pt x="1555211" y="1203432"/>
                  </a:cubicBezTo>
                  <a:cubicBezTo>
                    <a:pt x="1552488" y="1207598"/>
                    <a:pt x="1550019" y="1211943"/>
                    <a:pt x="1547106" y="1216046"/>
                  </a:cubicBezTo>
                  <a:cubicBezTo>
                    <a:pt x="1544510" y="1219694"/>
                    <a:pt x="1541850" y="1223297"/>
                    <a:pt x="1539190" y="1226963"/>
                  </a:cubicBezTo>
                  <a:cubicBezTo>
                    <a:pt x="1534377" y="1233213"/>
                    <a:pt x="1529439" y="1239140"/>
                    <a:pt x="1524055" y="1244922"/>
                  </a:cubicBezTo>
                  <a:cubicBezTo>
                    <a:pt x="1519180" y="1250064"/>
                    <a:pt x="1513860" y="1254781"/>
                    <a:pt x="1508351" y="1259360"/>
                  </a:cubicBezTo>
                  <a:cubicBezTo>
                    <a:pt x="1504172" y="1262760"/>
                    <a:pt x="1499866" y="1266072"/>
                    <a:pt x="1495496" y="1269384"/>
                  </a:cubicBezTo>
                  <a:cubicBezTo>
                    <a:pt x="1483908" y="1278458"/>
                    <a:pt x="1471243" y="1286437"/>
                    <a:pt x="1458009" y="1292839"/>
                  </a:cubicBezTo>
                  <a:cubicBezTo>
                    <a:pt x="1443001" y="1299463"/>
                    <a:pt x="1427296" y="1304124"/>
                    <a:pt x="1411275" y="1307087"/>
                  </a:cubicBezTo>
                  <a:cubicBezTo>
                    <a:pt x="1401333" y="1308474"/>
                    <a:pt x="1391328" y="1309114"/>
                    <a:pt x="1381323" y="1309114"/>
                  </a:cubicBezTo>
                  <a:cubicBezTo>
                    <a:pt x="1375750" y="1309114"/>
                    <a:pt x="1370114" y="1308911"/>
                    <a:pt x="1364669" y="1308702"/>
                  </a:cubicBezTo>
                  <a:cubicBezTo>
                    <a:pt x="1357829" y="1308411"/>
                    <a:pt x="1351054" y="1307790"/>
                    <a:pt x="1344278" y="1307151"/>
                  </a:cubicBezTo>
                  <a:cubicBezTo>
                    <a:pt x="1338642" y="1306296"/>
                    <a:pt x="1333133" y="1305390"/>
                    <a:pt x="1327497" y="1304478"/>
                  </a:cubicBezTo>
                  <a:cubicBezTo>
                    <a:pt x="1325154" y="1304041"/>
                    <a:pt x="1322875" y="1303402"/>
                    <a:pt x="1320532" y="1302838"/>
                  </a:cubicBezTo>
                  <a:cubicBezTo>
                    <a:pt x="1317366" y="1302135"/>
                    <a:pt x="1314136" y="1301451"/>
                    <a:pt x="1311033" y="1300666"/>
                  </a:cubicBezTo>
                  <a:cubicBezTo>
                    <a:pt x="1305777" y="1299463"/>
                    <a:pt x="1300584" y="1297848"/>
                    <a:pt x="1295328" y="1296443"/>
                  </a:cubicBezTo>
                  <a:cubicBezTo>
                    <a:pt x="1288489" y="1294536"/>
                    <a:pt x="1281714" y="1292504"/>
                    <a:pt x="1274938" y="1290097"/>
                  </a:cubicBezTo>
                  <a:cubicBezTo>
                    <a:pt x="1270125" y="1288109"/>
                    <a:pt x="1265376" y="1285937"/>
                    <a:pt x="1261007" y="1283119"/>
                  </a:cubicBezTo>
                  <a:cubicBezTo>
                    <a:pt x="1259930" y="1282062"/>
                    <a:pt x="1258727" y="1281004"/>
                    <a:pt x="1257650" y="1279890"/>
                  </a:cubicBezTo>
                  <a:cubicBezTo>
                    <a:pt x="1258093" y="1278978"/>
                    <a:pt x="1258537" y="1278129"/>
                    <a:pt x="1258853" y="1277281"/>
                  </a:cubicBezTo>
                  <a:cubicBezTo>
                    <a:pt x="1261134" y="1272538"/>
                    <a:pt x="1262906" y="1267130"/>
                    <a:pt x="1263983" y="1261975"/>
                  </a:cubicBezTo>
                  <a:cubicBezTo>
                    <a:pt x="1264996" y="1256979"/>
                    <a:pt x="1265945" y="1251906"/>
                    <a:pt x="1266262" y="1246853"/>
                  </a:cubicBezTo>
                  <a:cubicBezTo>
                    <a:pt x="1266453" y="1243162"/>
                    <a:pt x="1266389" y="1239659"/>
                    <a:pt x="1265883" y="1235974"/>
                  </a:cubicBezTo>
                  <a:cubicBezTo>
                    <a:pt x="1265312" y="1231744"/>
                    <a:pt x="1264426" y="1227590"/>
                    <a:pt x="1263223" y="1223436"/>
                  </a:cubicBezTo>
                  <a:cubicBezTo>
                    <a:pt x="1262590" y="1221536"/>
                    <a:pt x="1261893" y="1219630"/>
                    <a:pt x="1261070" y="1217724"/>
                  </a:cubicBezTo>
                  <a:cubicBezTo>
                    <a:pt x="1259613" y="1214140"/>
                    <a:pt x="1257841" y="1210910"/>
                    <a:pt x="1255307" y="1207947"/>
                  </a:cubicBezTo>
                  <a:cubicBezTo>
                    <a:pt x="1250052" y="1202039"/>
                    <a:pt x="1242389" y="1199018"/>
                    <a:pt x="1234664" y="1199018"/>
                  </a:cubicBezTo>
                  <a:cubicBezTo>
                    <a:pt x="1232700" y="1199018"/>
                    <a:pt x="1230674" y="1199221"/>
                    <a:pt x="1228712" y="1199613"/>
                  </a:cubicBezTo>
                  <a:cubicBezTo>
                    <a:pt x="1221618" y="1201095"/>
                    <a:pt x="1215033" y="1205319"/>
                    <a:pt x="1211360" y="1211657"/>
                  </a:cubicBezTo>
                  <a:cubicBezTo>
                    <a:pt x="1209397" y="1214969"/>
                    <a:pt x="1208194" y="1218718"/>
                    <a:pt x="1207245" y="1222448"/>
                  </a:cubicBezTo>
                  <a:cubicBezTo>
                    <a:pt x="1205851" y="1228229"/>
                    <a:pt x="1206485" y="1234150"/>
                    <a:pt x="1207497" y="1239925"/>
                  </a:cubicBezTo>
                  <a:cubicBezTo>
                    <a:pt x="1208384" y="1245067"/>
                    <a:pt x="1209080" y="1250437"/>
                    <a:pt x="1211044" y="1255301"/>
                  </a:cubicBezTo>
                  <a:cubicBezTo>
                    <a:pt x="1212437" y="1258885"/>
                    <a:pt x="1214273" y="1262260"/>
                    <a:pt x="1216173" y="1265578"/>
                  </a:cubicBezTo>
                  <a:cubicBezTo>
                    <a:pt x="1217313" y="1267478"/>
                    <a:pt x="1218326" y="1269454"/>
                    <a:pt x="1219592" y="1271353"/>
                  </a:cubicBezTo>
                  <a:cubicBezTo>
                    <a:pt x="1222062" y="1275090"/>
                    <a:pt x="1224532" y="1278813"/>
                    <a:pt x="1227065" y="1282473"/>
                  </a:cubicBezTo>
                  <a:cubicBezTo>
                    <a:pt x="1223519" y="1287001"/>
                    <a:pt x="1219846" y="1291421"/>
                    <a:pt x="1215476" y="1295239"/>
                  </a:cubicBezTo>
                  <a:cubicBezTo>
                    <a:pt x="1212500" y="1297785"/>
                    <a:pt x="1209524" y="1300311"/>
                    <a:pt x="1206548" y="1302781"/>
                  </a:cubicBezTo>
                  <a:cubicBezTo>
                    <a:pt x="1204142" y="1304605"/>
                    <a:pt x="1201735" y="1306587"/>
                    <a:pt x="1199139" y="1308284"/>
                  </a:cubicBezTo>
                  <a:cubicBezTo>
                    <a:pt x="1196352" y="1310260"/>
                    <a:pt x="1193503" y="1312077"/>
                    <a:pt x="1190400" y="1313901"/>
                  </a:cubicBezTo>
                  <a:cubicBezTo>
                    <a:pt x="1182864" y="1318498"/>
                    <a:pt x="1175075" y="1323013"/>
                    <a:pt x="1167096" y="1326889"/>
                  </a:cubicBezTo>
                  <a:cubicBezTo>
                    <a:pt x="1163360" y="1328504"/>
                    <a:pt x="1159561" y="1329916"/>
                    <a:pt x="1155698" y="1331176"/>
                  </a:cubicBezTo>
                  <a:cubicBezTo>
                    <a:pt x="1152405" y="1332151"/>
                    <a:pt x="1149176" y="1332879"/>
                    <a:pt x="1145819" y="1333519"/>
                  </a:cubicBezTo>
                  <a:cubicBezTo>
                    <a:pt x="1140627" y="1334266"/>
                    <a:pt x="1135371" y="1334849"/>
                    <a:pt x="1130179" y="1335115"/>
                  </a:cubicBezTo>
                  <a:cubicBezTo>
                    <a:pt x="1128215" y="1335241"/>
                    <a:pt x="1126316" y="1335286"/>
                    <a:pt x="1124416" y="1335286"/>
                  </a:cubicBezTo>
                  <a:cubicBezTo>
                    <a:pt x="1120490" y="1335286"/>
                    <a:pt x="1116564" y="1335070"/>
                    <a:pt x="1112638" y="1334779"/>
                  </a:cubicBezTo>
                  <a:cubicBezTo>
                    <a:pt x="1093007" y="1332499"/>
                    <a:pt x="1073630" y="1327661"/>
                    <a:pt x="1055013" y="1320822"/>
                  </a:cubicBezTo>
                  <a:cubicBezTo>
                    <a:pt x="1049060" y="1318498"/>
                    <a:pt x="1043425" y="1315832"/>
                    <a:pt x="1038105" y="1312368"/>
                  </a:cubicBezTo>
                  <a:cubicBezTo>
                    <a:pt x="1036142" y="1310811"/>
                    <a:pt x="1034305" y="1309202"/>
                    <a:pt x="1032596" y="1307442"/>
                  </a:cubicBezTo>
                  <a:cubicBezTo>
                    <a:pt x="1029810" y="1303693"/>
                    <a:pt x="1027277" y="1299818"/>
                    <a:pt x="1024870" y="1295879"/>
                  </a:cubicBezTo>
                  <a:cubicBezTo>
                    <a:pt x="1021831" y="1290870"/>
                    <a:pt x="1018918" y="1285880"/>
                    <a:pt x="1016322" y="1280738"/>
                  </a:cubicBezTo>
                  <a:cubicBezTo>
                    <a:pt x="1015562" y="1279041"/>
                    <a:pt x="1014929" y="1277426"/>
                    <a:pt x="1014421" y="1275659"/>
                  </a:cubicBezTo>
                  <a:cubicBezTo>
                    <a:pt x="1014042" y="1274583"/>
                    <a:pt x="1013788" y="1273551"/>
                    <a:pt x="1013535" y="1272474"/>
                  </a:cubicBezTo>
                  <a:cubicBezTo>
                    <a:pt x="1012522" y="1264723"/>
                    <a:pt x="1012965" y="1256688"/>
                    <a:pt x="1013598" y="1248860"/>
                  </a:cubicBezTo>
                  <a:cubicBezTo>
                    <a:pt x="1017524" y="1249646"/>
                    <a:pt x="1021324" y="1250222"/>
                    <a:pt x="1025187" y="1250558"/>
                  </a:cubicBezTo>
                  <a:cubicBezTo>
                    <a:pt x="1028353" y="1250906"/>
                    <a:pt x="1031329" y="1251140"/>
                    <a:pt x="1034305" y="1251140"/>
                  </a:cubicBezTo>
                  <a:cubicBezTo>
                    <a:pt x="1034622" y="1251140"/>
                    <a:pt x="1034749" y="1251140"/>
                    <a:pt x="1035065" y="1251140"/>
                  </a:cubicBezTo>
                  <a:cubicBezTo>
                    <a:pt x="1037408" y="1251140"/>
                    <a:pt x="1039815" y="1250830"/>
                    <a:pt x="1042221" y="1250494"/>
                  </a:cubicBezTo>
                  <a:cubicBezTo>
                    <a:pt x="1048870" y="1249646"/>
                    <a:pt x="1055456" y="1248113"/>
                    <a:pt x="1061851" y="1246125"/>
                  </a:cubicBezTo>
                  <a:cubicBezTo>
                    <a:pt x="1068437" y="1244219"/>
                    <a:pt x="1074516" y="1241490"/>
                    <a:pt x="1080785" y="1238817"/>
                  </a:cubicBezTo>
                  <a:cubicBezTo>
                    <a:pt x="1085409" y="1236696"/>
                    <a:pt x="1090031" y="1234296"/>
                    <a:pt x="1094464" y="1231687"/>
                  </a:cubicBezTo>
                  <a:cubicBezTo>
                    <a:pt x="1099340" y="1228926"/>
                    <a:pt x="1103962" y="1225849"/>
                    <a:pt x="1107825" y="1221593"/>
                  </a:cubicBezTo>
                  <a:cubicBezTo>
                    <a:pt x="1110801" y="1218281"/>
                    <a:pt x="1113207" y="1214210"/>
                    <a:pt x="1115234" y="1210271"/>
                  </a:cubicBezTo>
                  <a:cubicBezTo>
                    <a:pt x="1117640" y="1205901"/>
                    <a:pt x="1119160" y="1201032"/>
                    <a:pt x="1120300" y="1196245"/>
                  </a:cubicBezTo>
                  <a:cubicBezTo>
                    <a:pt x="1120870" y="1193629"/>
                    <a:pt x="1120933" y="1190811"/>
                    <a:pt x="1120997" y="1188139"/>
                  </a:cubicBezTo>
                  <a:cubicBezTo>
                    <a:pt x="1120933" y="1187423"/>
                    <a:pt x="1120933" y="1186714"/>
                    <a:pt x="1120870" y="1186030"/>
                  </a:cubicBezTo>
                  <a:cubicBezTo>
                    <a:pt x="1120617" y="1184333"/>
                    <a:pt x="1120363" y="1182630"/>
                    <a:pt x="1120110" y="1180958"/>
                  </a:cubicBezTo>
                  <a:cubicBezTo>
                    <a:pt x="1119477" y="1178754"/>
                    <a:pt x="1118464" y="1176791"/>
                    <a:pt x="1117450" y="1174740"/>
                  </a:cubicBezTo>
                  <a:cubicBezTo>
                    <a:pt x="1117007" y="1174182"/>
                    <a:pt x="1116564" y="1173599"/>
                    <a:pt x="1116121" y="1173061"/>
                  </a:cubicBezTo>
                  <a:cubicBezTo>
                    <a:pt x="1115171" y="1171782"/>
                    <a:pt x="1114094" y="1170579"/>
                    <a:pt x="1112891" y="1169458"/>
                  </a:cubicBezTo>
                  <a:cubicBezTo>
                    <a:pt x="1109788" y="1166292"/>
                    <a:pt x="1105672" y="1164943"/>
                    <a:pt x="1101619" y="1163474"/>
                  </a:cubicBezTo>
                  <a:cubicBezTo>
                    <a:pt x="1098136" y="1162271"/>
                    <a:pt x="1094400" y="1161625"/>
                    <a:pt x="1090854" y="1161359"/>
                  </a:cubicBezTo>
                  <a:cubicBezTo>
                    <a:pt x="1089461" y="1161232"/>
                    <a:pt x="1088131" y="1161175"/>
                    <a:pt x="1086865" y="1161175"/>
                  </a:cubicBezTo>
                  <a:cubicBezTo>
                    <a:pt x="1085725" y="1161175"/>
                    <a:pt x="1084649" y="1161232"/>
                    <a:pt x="1083445" y="1161359"/>
                  </a:cubicBezTo>
                  <a:cubicBezTo>
                    <a:pt x="1080912" y="1161714"/>
                    <a:pt x="1078506" y="1162188"/>
                    <a:pt x="1076099" y="1162771"/>
                  </a:cubicBezTo>
                  <a:cubicBezTo>
                    <a:pt x="1074010" y="1163329"/>
                    <a:pt x="1071920" y="1164025"/>
                    <a:pt x="1069894" y="1164734"/>
                  </a:cubicBezTo>
                  <a:cubicBezTo>
                    <a:pt x="1062548" y="1167426"/>
                    <a:pt x="1055519" y="1170807"/>
                    <a:pt x="1048744" y="1174740"/>
                  </a:cubicBezTo>
                  <a:cubicBezTo>
                    <a:pt x="1041334" y="1179191"/>
                    <a:pt x="1034179" y="1184187"/>
                    <a:pt x="1026960" y="1189051"/>
                  </a:cubicBezTo>
                  <a:cubicBezTo>
                    <a:pt x="1019804" y="1193844"/>
                    <a:pt x="1013155" y="1199391"/>
                    <a:pt x="1007076" y="1205395"/>
                  </a:cubicBezTo>
                  <a:cubicBezTo>
                    <a:pt x="1004036" y="1208283"/>
                    <a:pt x="1001440" y="1211468"/>
                    <a:pt x="999098" y="1214780"/>
                  </a:cubicBezTo>
                  <a:cubicBezTo>
                    <a:pt x="998147" y="1214342"/>
                    <a:pt x="997324" y="1213874"/>
                    <a:pt x="996501" y="1213355"/>
                  </a:cubicBezTo>
                  <a:cubicBezTo>
                    <a:pt x="995361" y="1212443"/>
                    <a:pt x="994412" y="1211537"/>
                    <a:pt x="993398" y="1210537"/>
                  </a:cubicBezTo>
                  <a:cubicBezTo>
                    <a:pt x="989725" y="1205540"/>
                    <a:pt x="986369" y="1200323"/>
                    <a:pt x="983519" y="1194750"/>
                  </a:cubicBezTo>
                  <a:cubicBezTo>
                    <a:pt x="983140" y="1193990"/>
                    <a:pt x="982886" y="1193217"/>
                    <a:pt x="982696" y="1192369"/>
                  </a:cubicBezTo>
                  <a:cubicBezTo>
                    <a:pt x="982126" y="1190735"/>
                    <a:pt x="981999" y="1188911"/>
                    <a:pt x="981683" y="1187233"/>
                  </a:cubicBezTo>
                  <a:lnTo>
                    <a:pt x="981683" y="1187233"/>
                  </a:lnTo>
                  <a:lnTo>
                    <a:pt x="982316" y="1191026"/>
                  </a:lnTo>
                  <a:cubicBezTo>
                    <a:pt x="981240" y="1183485"/>
                    <a:pt x="981873" y="1175879"/>
                    <a:pt x="982507" y="1168337"/>
                  </a:cubicBezTo>
                  <a:cubicBezTo>
                    <a:pt x="982696" y="1165880"/>
                    <a:pt x="983013" y="1163385"/>
                    <a:pt x="983203" y="1160859"/>
                  </a:cubicBezTo>
                  <a:cubicBezTo>
                    <a:pt x="983773" y="1155850"/>
                    <a:pt x="984976" y="1151005"/>
                    <a:pt x="986496" y="1146218"/>
                  </a:cubicBezTo>
                  <a:cubicBezTo>
                    <a:pt x="990232" y="1138037"/>
                    <a:pt x="994664" y="1130222"/>
                    <a:pt x="999034" y="1122307"/>
                  </a:cubicBezTo>
                  <a:cubicBezTo>
                    <a:pt x="1001060" y="1118729"/>
                    <a:pt x="1003213" y="1115056"/>
                    <a:pt x="1005367" y="1111542"/>
                  </a:cubicBezTo>
                  <a:cubicBezTo>
                    <a:pt x="1007836" y="1107749"/>
                    <a:pt x="1010305" y="1104000"/>
                    <a:pt x="1012902" y="1100270"/>
                  </a:cubicBezTo>
                  <a:cubicBezTo>
                    <a:pt x="1015625" y="1096667"/>
                    <a:pt x="1018411" y="1092943"/>
                    <a:pt x="1021641" y="1089689"/>
                  </a:cubicBezTo>
                  <a:cubicBezTo>
                    <a:pt x="1025124" y="1085959"/>
                    <a:pt x="1028860" y="1082438"/>
                    <a:pt x="1032722" y="1079063"/>
                  </a:cubicBezTo>
                  <a:cubicBezTo>
                    <a:pt x="1040955" y="1072781"/>
                    <a:pt x="1049313" y="1066943"/>
                    <a:pt x="1057989" y="1061224"/>
                  </a:cubicBezTo>
                  <a:cubicBezTo>
                    <a:pt x="1066537" y="1055588"/>
                    <a:pt x="1075339" y="1050307"/>
                    <a:pt x="1084522" y="1045792"/>
                  </a:cubicBezTo>
                  <a:cubicBezTo>
                    <a:pt x="1087371" y="1044589"/>
                    <a:pt x="1090221" y="1043386"/>
                    <a:pt x="1093071" y="1042208"/>
                  </a:cubicBezTo>
                  <a:cubicBezTo>
                    <a:pt x="1094337" y="1042892"/>
                    <a:pt x="1095604" y="1043531"/>
                    <a:pt x="1096870" y="1044241"/>
                  </a:cubicBezTo>
                  <a:cubicBezTo>
                    <a:pt x="1102759" y="1047350"/>
                    <a:pt x="1109028" y="1049250"/>
                    <a:pt x="1115614" y="1050244"/>
                  </a:cubicBezTo>
                  <a:cubicBezTo>
                    <a:pt x="1120237" y="1050909"/>
                    <a:pt x="1124860" y="1051200"/>
                    <a:pt x="1129609" y="1051200"/>
                  </a:cubicBezTo>
                  <a:cubicBezTo>
                    <a:pt x="1134295" y="1051200"/>
                    <a:pt x="1139044" y="1050909"/>
                    <a:pt x="1143667" y="1050371"/>
                  </a:cubicBezTo>
                  <a:cubicBezTo>
                    <a:pt x="1149429" y="1049661"/>
                    <a:pt x="1155128" y="1048819"/>
                    <a:pt x="1160764" y="1047489"/>
                  </a:cubicBezTo>
                  <a:cubicBezTo>
                    <a:pt x="1162854" y="1046932"/>
                    <a:pt x="1164880" y="1046020"/>
                    <a:pt x="1166844" y="1045026"/>
                  </a:cubicBezTo>
                  <a:cubicBezTo>
                    <a:pt x="1167603" y="1044652"/>
                    <a:pt x="1168300" y="1044241"/>
                    <a:pt x="1169123" y="1043823"/>
                  </a:cubicBezTo>
                  <a:cubicBezTo>
                    <a:pt x="1170453" y="1042772"/>
                    <a:pt x="1171846" y="1041625"/>
                    <a:pt x="1173239" y="1040511"/>
                  </a:cubicBezTo>
                  <a:cubicBezTo>
                    <a:pt x="1174506" y="1038833"/>
                    <a:pt x="1175835" y="1037193"/>
                    <a:pt x="1176785" y="1035230"/>
                  </a:cubicBezTo>
                  <a:cubicBezTo>
                    <a:pt x="1178178" y="1032678"/>
                    <a:pt x="1178432" y="1030499"/>
                    <a:pt x="1178685" y="1027751"/>
                  </a:cubicBezTo>
                  <a:cubicBezTo>
                    <a:pt x="1178875" y="1025864"/>
                    <a:pt x="1178749" y="1023933"/>
                    <a:pt x="1178178" y="1022058"/>
                  </a:cubicBezTo>
                  <a:cubicBezTo>
                    <a:pt x="1177672" y="1020500"/>
                    <a:pt x="1176849" y="1018119"/>
                    <a:pt x="1175962" y="1016916"/>
                  </a:cubicBezTo>
                  <a:cubicBezTo>
                    <a:pt x="1175708" y="1016479"/>
                    <a:pt x="1175329" y="1016061"/>
                    <a:pt x="1175012" y="1015713"/>
                  </a:cubicBezTo>
                  <a:cubicBezTo>
                    <a:pt x="1173936" y="1013953"/>
                    <a:pt x="1172416" y="1012604"/>
                    <a:pt x="1170579" y="1011616"/>
                  </a:cubicBezTo>
                  <a:cubicBezTo>
                    <a:pt x="1169503" y="1010698"/>
                    <a:pt x="1168237" y="1010001"/>
                    <a:pt x="1166844" y="1009564"/>
                  </a:cubicBezTo>
                  <a:cubicBezTo>
                    <a:pt x="1165387" y="1008944"/>
                    <a:pt x="1163930" y="1008443"/>
                    <a:pt x="1162347" y="1007969"/>
                  </a:cubicBezTo>
                  <a:cubicBezTo>
                    <a:pt x="1159498" y="1007114"/>
                    <a:pt x="1156522" y="1006829"/>
                    <a:pt x="1153545" y="1006474"/>
                  </a:cubicBezTo>
                  <a:cubicBezTo>
                    <a:pt x="1150886" y="1006063"/>
                    <a:pt x="1148289" y="1005917"/>
                    <a:pt x="1145567" y="1005689"/>
                  </a:cubicBezTo>
                  <a:cubicBezTo>
                    <a:pt x="1143984" y="1005499"/>
                    <a:pt x="1142400" y="1005423"/>
                    <a:pt x="1140691" y="1005334"/>
                  </a:cubicBezTo>
                  <a:cubicBezTo>
                    <a:pt x="1139804" y="1005277"/>
                    <a:pt x="1139044" y="1005252"/>
                    <a:pt x="1138157" y="1005252"/>
                  </a:cubicBezTo>
                  <a:cubicBezTo>
                    <a:pt x="1134991" y="1005252"/>
                    <a:pt x="1131888" y="1005600"/>
                    <a:pt x="1128722" y="1006063"/>
                  </a:cubicBezTo>
                  <a:cubicBezTo>
                    <a:pt x="1124163" y="1006702"/>
                    <a:pt x="1119603" y="1007532"/>
                    <a:pt x="1115171" y="1008652"/>
                  </a:cubicBezTo>
                  <a:cubicBezTo>
                    <a:pt x="1110675" y="1009786"/>
                    <a:pt x="1106432" y="1011553"/>
                    <a:pt x="1102126" y="1013168"/>
                  </a:cubicBezTo>
                  <a:cubicBezTo>
                    <a:pt x="1102000" y="1013231"/>
                    <a:pt x="1101809" y="1013231"/>
                    <a:pt x="1101683" y="1013313"/>
                  </a:cubicBezTo>
                  <a:cubicBezTo>
                    <a:pt x="1100416" y="1012604"/>
                    <a:pt x="1099276" y="1011844"/>
                    <a:pt x="1098136" y="1011059"/>
                  </a:cubicBezTo>
                  <a:cubicBezTo>
                    <a:pt x="1093387" y="1007114"/>
                    <a:pt x="1089081" y="1002662"/>
                    <a:pt x="1085092" y="998027"/>
                  </a:cubicBezTo>
                  <a:cubicBezTo>
                    <a:pt x="1083318" y="995829"/>
                    <a:pt x="1081862" y="993512"/>
                    <a:pt x="1080596" y="991130"/>
                  </a:cubicBezTo>
                  <a:cubicBezTo>
                    <a:pt x="1080089" y="989782"/>
                    <a:pt x="1079646" y="988433"/>
                    <a:pt x="1079329" y="987021"/>
                  </a:cubicBezTo>
                  <a:cubicBezTo>
                    <a:pt x="1078569" y="980746"/>
                    <a:pt x="1078696" y="974470"/>
                    <a:pt x="1079076" y="968138"/>
                  </a:cubicBezTo>
                  <a:cubicBezTo>
                    <a:pt x="1080279" y="961381"/>
                    <a:pt x="1081925" y="954688"/>
                    <a:pt x="1084205" y="948121"/>
                  </a:cubicBezTo>
                  <a:cubicBezTo>
                    <a:pt x="1086865" y="942073"/>
                    <a:pt x="1090221" y="936355"/>
                    <a:pt x="1093894" y="930865"/>
                  </a:cubicBezTo>
                  <a:cubicBezTo>
                    <a:pt x="1098707" y="924444"/>
                    <a:pt x="1103899" y="918339"/>
                    <a:pt x="1109725" y="912678"/>
                  </a:cubicBezTo>
                  <a:cubicBezTo>
                    <a:pt x="1115740" y="906694"/>
                    <a:pt x="1122453" y="901140"/>
                    <a:pt x="1128976" y="895568"/>
                  </a:cubicBezTo>
                  <a:cubicBezTo>
                    <a:pt x="1132902" y="892611"/>
                    <a:pt x="1136954" y="889710"/>
                    <a:pt x="1141260" y="887184"/>
                  </a:cubicBezTo>
                  <a:cubicBezTo>
                    <a:pt x="1145060" y="885005"/>
                    <a:pt x="1148986" y="883017"/>
                    <a:pt x="1152912" y="881136"/>
                  </a:cubicBezTo>
                  <a:cubicBezTo>
                    <a:pt x="1154052" y="881402"/>
                    <a:pt x="1155065" y="881605"/>
                    <a:pt x="1156141" y="881820"/>
                  </a:cubicBezTo>
                  <a:cubicBezTo>
                    <a:pt x="1162221" y="882897"/>
                    <a:pt x="1168616" y="883365"/>
                    <a:pt x="1174886" y="883657"/>
                  </a:cubicBezTo>
                  <a:cubicBezTo>
                    <a:pt x="1177229" y="883739"/>
                    <a:pt x="1179572" y="883802"/>
                    <a:pt x="1181915" y="883802"/>
                  </a:cubicBezTo>
                  <a:cubicBezTo>
                    <a:pt x="1183244" y="883802"/>
                    <a:pt x="1184701" y="883783"/>
                    <a:pt x="1186094" y="883720"/>
                  </a:cubicBezTo>
                  <a:cubicBezTo>
                    <a:pt x="1189260" y="883574"/>
                    <a:pt x="1192616" y="883245"/>
                    <a:pt x="1195656" y="882536"/>
                  </a:cubicBezTo>
                  <a:cubicBezTo>
                    <a:pt x="1198125" y="881877"/>
                    <a:pt x="1200089" y="881136"/>
                    <a:pt x="1202432" y="879990"/>
                  </a:cubicBezTo>
                  <a:cubicBezTo>
                    <a:pt x="1204838" y="878857"/>
                    <a:pt x="1206674" y="877381"/>
                    <a:pt x="1208637" y="875621"/>
                  </a:cubicBezTo>
                  <a:cubicBezTo>
                    <a:pt x="1210094" y="874209"/>
                    <a:pt x="1211677" y="871106"/>
                    <a:pt x="1212247" y="869136"/>
                  </a:cubicBezTo>
                  <a:cubicBezTo>
                    <a:pt x="1213070" y="865679"/>
                    <a:pt x="1212627" y="861803"/>
                    <a:pt x="1210790" y="858783"/>
                  </a:cubicBezTo>
                  <a:cubicBezTo>
                    <a:pt x="1207434" y="853559"/>
                    <a:pt x="1201355" y="851386"/>
                    <a:pt x="1195529" y="850677"/>
                  </a:cubicBezTo>
                  <a:cubicBezTo>
                    <a:pt x="1190463" y="849993"/>
                    <a:pt x="1185397" y="849329"/>
                    <a:pt x="1180205" y="849329"/>
                  </a:cubicBezTo>
                  <a:cubicBezTo>
                    <a:pt x="1180015" y="849329"/>
                    <a:pt x="1179761" y="849329"/>
                    <a:pt x="1179508" y="849329"/>
                  </a:cubicBezTo>
                  <a:cubicBezTo>
                    <a:pt x="1172036" y="849563"/>
                    <a:pt x="1164374" y="851032"/>
                    <a:pt x="1157345" y="853293"/>
                  </a:cubicBezTo>
                  <a:cubicBezTo>
                    <a:pt x="1156901" y="853229"/>
                    <a:pt x="1156458" y="853065"/>
                    <a:pt x="1156078" y="852938"/>
                  </a:cubicBezTo>
                  <a:cubicBezTo>
                    <a:pt x="1151899" y="851032"/>
                    <a:pt x="1147973" y="848632"/>
                    <a:pt x="1144363" y="846042"/>
                  </a:cubicBezTo>
                  <a:cubicBezTo>
                    <a:pt x="1140691" y="843344"/>
                    <a:pt x="1137271" y="840615"/>
                    <a:pt x="1134105" y="837487"/>
                  </a:cubicBezTo>
                  <a:cubicBezTo>
                    <a:pt x="1133472" y="836575"/>
                    <a:pt x="1132902" y="835663"/>
                    <a:pt x="1132395" y="834751"/>
                  </a:cubicBezTo>
                  <a:cubicBezTo>
                    <a:pt x="1131952" y="833491"/>
                    <a:pt x="1131571" y="832288"/>
                    <a:pt x="1131319" y="831021"/>
                  </a:cubicBezTo>
                  <a:cubicBezTo>
                    <a:pt x="1131002" y="827912"/>
                    <a:pt x="1131002" y="824809"/>
                    <a:pt x="1131192" y="821726"/>
                  </a:cubicBezTo>
                  <a:cubicBezTo>
                    <a:pt x="1131825" y="816356"/>
                    <a:pt x="1132648" y="811138"/>
                    <a:pt x="1134295" y="806084"/>
                  </a:cubicBezTo>
                  <a:cubicBezTo>
                    <a:pt x="1136257" y="801651"/>
                    <a:pt x="1138791" y="797320"/>
                    <a:pt x="1141577" y="793324"/>
                  </a:cubicBezTo>
                  <a:cubicBezTo>
                    <a:pt x="1142653" y="792052"/>
                    <a:pt x="1143730" y="790855"/>
                    <a:pt x="1144996" y="789721"/>
                  </a:cubicBezTo>
                  <a:cubicBezTo>
                    <a:pt x="1147593" y="787897"/>
                    <a:pt x="1150505" y="786340"/>
                    <a:pt x="1153545" y="784934"/>
                  </a:cubicBezTo>
                  <a:cubicBezTo>
                    <a:pt x="1153862" y="784788"/>
                    <a:pt x="1154242" y="784643"/>
                    <a:pt x="1154622" y="784523"/>
                  </a:cubicBezTo>
                  <a:cubicBezTo>
                    <a:pt x="1156965" y="784668"/>
                    <a:pt x="1159308" y="784788"/>
                    <a:pt x="1161587" y="784788"/>
                  </a:cubicBezTo>
                  <a:cubicBezTo>
                    <a:pt x="1162474" y="784788"/>
                    <a:pt x="1163360" y="784769"/>
                    <a:pt x="1164310" y="784725"/>
                  </a:cubicBezTo>
                  <a:cubicBezTo>
                    <a:pt x="1167287" y="784643"/>
                    <a:pt x="1170579" y="784085"/>
                    <a:pt x="1173492" y="783376"/>
                  </a:cubicBezTo>
                  <a:cubicBezTo>
                    <a:pt x="1179318" y="782027"/>
                    <a:pt x="1185587" y="778449"/>
                    <a:pt x="1186601" y="772047"/>
                  </a:cubicBezTo>
                  <a:cubicBezTo>
                    <a:pt x="1187107" y="769793"/>
                    <a:pt x="1187044" y="767659"/>
                    <a:pt x="1186411" y="765481"/>
                  </a:cubicBezTo>
                  <a:cubicBezTo>
                    <a:pt x="1186030" y="764506"/>
                    <a:pt x="1185524" y="763594"/>
                    <a:pt x="1185081" y="762606"/>
                  </a:cubicBezTo>
                  <a:cubicBezTo>
                    <a:pt x="1183941" y="760757"/>
                    <a:pt x="1182421" y="759370"/>
                    <a:pt x="1180521" y="758351"/>
                  </a:cubicBezTo>
                  <a:cubicBezTo>
                    <a:pt x="1177608" y="756330"/>
                    <a:pt x="1173872" y="756121"/>
                    <a:pt x="1170453" y="756058"/>
                  </a:cubicBezTo>
                  <a:cubicBezTo>
                    <a:pt x="1170263" y="756039"/>
                    <a:pt x="1170199" y="756039"/>
                    <a:pt x="1170073" y="756039"/>
                  </a:cubicBezTo>
                  <a:cubicBezTo>
                    <a:pt x="1167603" y="756039"/>
                    <a:pt x="1164880" y="756698"/>
                    <a:pt x="1162410" y="757097"/>
                  </a:cubicBezTo>
                  <a:cubicBezTo>
                    <a:pt x="1161904" y="757154"/>
                    <a:pt x="1161460" y="757261"/>
                    <a:pt x="1160954" y="757318"/>
                  </a:cubicBezTo>
                  <a:cubicBezTo>
                    <a:pt x="1158358" y="756970"/>
                    <a:pt x="1155762" y="756470"/>
                    <a:pt x="1153229" y="755969"/>
                  </a:cubicBezTo>
                  <a:cubicBezTo>
                    <a:pt x="1149049" y="755039"/>
                    <a:pt x="1144996" y="754133"/>
                    <a:pt x="1140943" y="752860"/>
                  </a:cubicBezTo>
                  <a:cubicBezTo>
                    <a:pt x="1140374" y="752657"/>
                    <a:pt x="1139994" y="752366"/>
                    <a:pt x="1139614" y="752176"/>
                  </a:cubicBezTo>
                  <a:cubicBezTo>
                    <a:pt x="1137841" y="750752"/>
                    <a:pt x="1136321" y="749346"/>
                    <a:pt x="1134801" y="747788"/>
                  </a:cubicBezTo>
                  <a:cubicBezTo>
                    <a:pt x="1132648" y="744824"/>
                    <a:pt x="1130875" y="741684"/>
                    <a:pt x="1129229" y="738492"/>
                  </a:cubicBezTo>
                  <a:cubicBezTo>
                    <a:pt x="1128912" y="737726"/>
                    <a:pt x="1128659" y="736953"/>
                    <a:pt x="1128342" y="736168"/>
                  </a:cubicBezTo>
                  <a:cubicBezTo>
                    <a:pt x="1129229" y="735465"/>
                    <a:pt x="1130052" y="734762"/>
                    <a:pt x="1130875" y="734059"/>
                  </a:cubicBezTo>
                  <a:cubicBezTo>
                    <a:pt x="1136954" y="728917"/>
                    <a:pt x="1142210" y="722908"/>
                    <a:pt x="1147276" y="716721"/>
                  </a:cubicBezTo>
                  <a:cubicBezTo>
                    <a:pt x="1148226" y="715600"/>
                    <a:pt x="1149176" y="714397"/>
                    <a:pt x="1149999" y="713130"/>
                  </a:cubicBezTo>
                  <a:cubicBezTo>
                    <a:pt x="1151772" y="710819"/>
                    <a:pt x="1153608" y="708476"/>
                    <a:pt x="1155191" y="706095"/>
                  </a:cubicBezTo>
                  <a:cubicBezTo>
                    <a:pt x="1157472" y="702492"/>
                    <a:pt x="1159751" y="698965"/>
                    <a:pt x="1161587" y="695172"/>
                  </a:cubicBezTo>
                  <a:cubicBezTo>
                    <a:pt x="1164374" y="689726"/>
                    <a:pt x="1166844" y="683945"/>
                    <a:pt x="1167540" y="677903"/>
                  </a:cubicBezTo>
                  <a:cubicBezTo>
                    <a:pt x="1167856" y="674876"/>
                    <a:pt x="1168046" y="672179"/>
                    <a:pt x="1167287" y="669215"/>
                  </a:cubicBezTo>
                  <a:cubicBezTo>
                    <a:pt x="1166653" y="667049"/>
                    <a:pt x="1165703" y="665074"/>
                    <a:pt x="1164564" y="663111"/>
                  </a:cubicBezTo>
                  <a:cubicBezTo>
                    <a:pt x="1163297" y="660920"/>
                    <a:pt x="1161017" y="659153"/>
                    <a:pt x="1158991" y="657741"/>
                  </a:cubicBezTo>
                  <a:cubicBezTo>
                    <a:pt x="1156774" y="656272"/>
                    <a:pt x="1154368" y="655360"/>
                    <a:pt x="1151772" y="654632"/>
                  </a:cubicBezTo>
                  <a:cubicBezTo>
                    <a:pt x="1150316" y="654207"/>
                    <a:pt x="1148796" y="654036"/>
                    <a:pt x="1147276" y="654036"/>
                  </a:cubicBezTo>
                  <a:cubicBezTo>
                    <a:pt x="1144617" y="654036"/>
                    <a:pt x="1142020" y="654530"/>
                    <a:pt x="1139424" y="655069"/>
                  </a:cubicBezTo>
                  <a:cubicBezTo>
                    <a:pt x="1136701" y="655632"/>
                    <a:pt x="1133978" y="657126"/>
                    <a:pt x="1131508" y="658450"/>
                  </a:cubicBezTo>
                  <a:cubicBezTo>
                    <a:pt x="1130052" y="659299"/>
                    <a:pt x="1128595" y="660268"/>
                    <a:pt x="1127266" y="661268"/>
                  </a:cubicBezTo>
                  <a:cubicBezTo>
                    <a:pt x="1124606" y="663402"/>
                    <a:pt x="1121883" y="665637"/>
                    <a:pt x="1119603" y="668246"/>
                  </a:cubicBezTo>
                  <a:cubicBezTo>
                    <a:pt x="1114221" y="674648"/>
                    <a:pt x="1109662" y="681418"/>
                    <a:pt x="1106115" y="688960"/>
                  </a:cubicBezTo>
                  <a:cubicBezTo>
                    <a:pt x="1104089" y="693126"/>
                    <a:pt x="1102442" y="697559"/>
                    <a:pt x="1101176" y="701992"/>
                  </a:cubicBezTo>
                  <a:cubicBezTo>
                    <a:pt x="1100226" y="705804"/>
                    <a:pt x="1099593" y="709819"/>
                    <a:pt x="1098959" y="713840"/>
                  </a:cubicBezTo>
                  <a:cubicBezTo>
                    <a:pt x="1098643" y="716658"/>
                    <a:pt x="1098263" y="719533"/>
                    <a:pt x="1098010" y="722439"/>
                  </a:cubicBezTo>
                  <a:cubicBezTo>
                    <a:pt x="1096997" y="722997"/>
                    <a:pt x="1095920" y="723554"/>
                    <a:pt x="1094907" y="724111"/>
                  </a:cubicBezTo>
                  <a:cubicBezTo>
                    <a:pt x="1090095" y="726099"/>
                    <a:pt x="1085282" y="727714"/>
                    <a:pt x="1080279" y="728835"/>
                  </a:cubicBezTo>
                  <a:cubicBezTo>
                    <a:pt x="1078253" y="729063"/>
                    <a:pt x="1076290" y="729164"/>
                    <a:pt x="1074327" y="729164"/>
                  </a:cubicBezTo>
                  <a:cubicBezTo>
                    <a:pt x="1073187" y="729164"/>
                    <a:pt x="1071984" y="729126"/>
                    <a:pt x="1070907" y="729063"/>
                  </a:cubicBezTo>
                  <a:cubicBezTo>
                    <a:pt x="1061218" y="727784"/>
                    <a:pt x="1051593" y="725548"/>
                    <a:pt x="1042411" y="722294"/>
                  </a:cubicBezTo>
                  <a:cubicBezTo>
                    <a:pt x="1036648" y="719824"/>
                    <a:pt x="1031139" y="717095"/>
                    <a:pt x="1025884" y="713694"/>
                  </a:cubicBezTo>
                  <a:cubicBezTo>
                    <a:pt x="1022084" y="710585"/>
                    <a:pt x="1018665" y="706944"/>
                    <a:pt x="1015435" y="703195"/>
                  </a:cubicBezTo>
                  <a:cubicBezTo>
                    <a:pt x="1013852" y="701074"/>
                    <a:pt x="1012269" y="698965"/>
                    <a:pt x="1010939" y="696711"/>
                  </a:cubicBezTo>
                  <a:cubicBezTo>
                    <a:pt x="1009799" y="694798"/>
                    <a:pt x="1008786" y="692835"/>
                    <a:pt x="1007773" y="690872"/>
                  </a:cubicBezTo>
                  <a:cubicBezTo>
                    <a:pt x="1006190" y="686971"/>
                    <a:pt x="1004986" y="683102"/>
                    <a:pt x="1004036" y="679037"/>
                  </a:cubicBezTo>
                  <a:cubicBezTo>
                    <a:pt x="1003910" y="677757"/>
                    <a:pt x="1003783" y="676491"/>
                    <a:pt x="1003593" y="675142"/>
                  </a:cubicBezTo>
                  <a:cubicBezTo>
                    <a:pt x="1007266" y="673179"/>
                    <a:pt x="1010686" y="671001"/>
                    <a:pt x="1014042" y="668601"/>
                  </a:cubicBezTo>
                  <a:cubicBezTo>
                    <a:pt x="1018158" y="665637"/>
                    <a:pt x="1021641" y="661907"/>
                    <a:pt x="1024743" y="657956"/>
                  </a:cubicBezTo>
                  <a:cubicBezTo>
                    <a:pt x="1028479" y="653251"/>
                    <a:pt x="1031709" y="648090"/>
                    <a:pt x="1034749" y="642866"/>
                  </a:cubicBezTo>
                  <a:cubicBezTo>
                    <a:pt x="1036585" y="639554"/>
                    <a:pt x="1038168" y="636122"/>
                    <a:pt x="1039688" y="632721"/>
                  </a:cubicBezTo>
                  <a:cubicBezTo>
                    <a:pt x="1041651" y="628371"/>
                    <a:pt x="1043551" y="623856"/>
                    <a:pt x="1044944" y="619278"/>
                  </a:cubicBezTo>
                  <a:cubicBezTo>
                    <a:pt x="1046337" y="615029"/>
                    <a:pt x="1047224" y="610805"/>
                    <a:pt x="1047603" y="606372"/>
                  </a:cubicBezTo>
                  <a:cubicBezTo>
                    <a:pt x="1048047" y="601585"/>
                    <a:pt x="1047730" y="596930"/>
                    <a:pt x="1046274" y="592371"/>
                  </a:cubicBezTo>
                  <a:cubicBezTo>
                    <a:pt x="1044754" y="587767"/>
                    <a:pt x="1041461" y="583132"/>
                    <a:pt x="1037029" y="580789"/>
                  </a:cubicBezTo>
                  <a:cubicBezTo>
                    <a:pt x="1035319" y="579820"/>
                    <a:pt x="1033546" y="579168"/>
                    <a:pt x="1031520" y="578554"/>
                  </a:cubicBezTo>
                  <a:cubicBezTo>
                    <a:pt x="1029746" y="577826"/>
                    <a:pt x="1027530" y="577990"/>
                    <a:pt x="1025567" y="577826"/>
                  </a:cubicBezTo>
                  <a:cubicBezTo>
                    <a:pt x="1025376" y="577826"/>
                    <a:pt x="1025187" y="577806"/>
                    <a:pt x="1024997" y="577806"/>
                  </a:cubicBezTo>
                  <a:cubicBezTo>
                    <a:pt x="1023160" y="577806"/>
                    <a:pt x="1021261" y="578364"/>
                    <a:pt x="1019488" y="578674"/>
                  </a:cubicBezTo>
                  <a:cubicBezTo>
                    <a:pt x="1017524" y="579111"/>
                    <a:pt x="1015625" y="580099"/>
                    <a:pt x="1013852" y="580852"/>
                  </a:cubicBezTo>
                  <a:cubicBezTo>
                    <a:pt x="1009736" y="582841"/>
                    <a:pt x="1006379" y="586007"/>
                    <a:pt x="1003087" y="589116"/>
                  </a:cubicBezTo>
                  <a:cubicBezTo>
                    <a:pt x="1000617" y="591516"/>
                    <a:pt x="998590" y="594258"/>
                    <a:pt x="996564" y="597007"/>
                  </a:cubicBezTo>
                  <a:cubicBezTo>
                    <a:pt x="993462" y="600945"/>
                    <a:pt x="990802" y="605112"/>
                    <a:pt x="988395" y="609481"/>
                  </a:cubicBezTo>
                  <a:cubicBezTo>
                    <a:pt x="987319" y="611444"/>
                    <a:pt x="986496" y="613933"/>
                    <a:pt x="985673" y="616048"/>
                  </a:cubicBezTo>
                  <a:cubicBezTo>
                    <a:pt x="985292" y="616954"/>
                    <a:pt x="985039" y="617935"/>
                    <a:pt x="984659" y="618841"/>
                  </a:cubicBezTo>
                  <a:cubicBezTo>
                    <a:pt x="983836" y="620892"/>
                    <a:pt x="983076" y="622938"/>
                    <a:pt x="982380" y="624970"/>
                  </a:cubicBezTo>
                  <a:cubicBezTo>
                    <a:pt x="981176" y="628574"/>
                    <a:pt x="979973" y="632247"/>
                    <a:pt x="978960" y="635907"/>
                  </a:cubicBezTo>
                  <a:cubicBezTo>
                    <a:pt x="977694" y="640631"/>
                    <a:pt x="977060" y="645538"/>
                    <a:pt x="976554" y="650490"/>
                  </a:cubicBezTo>
                  <a:cubicBezTo>
                    <a:pt x="976427" y="652251"/>
                    <a:pt x="976237" y="653992"/>
                    <a:pt x="976047" y="655778"/>
                  </a:cubicBezTo>
                  <a:cubicBezTo>
                    <a:pt x="974591" y="656113"/>
                    <a:pt x="973008" y="656481"/>
                    <a:pt x="971551" y="656753"/>
                  </a:cubicBezTo>
                  <a:cubicBezTo>
                    <a:pt x="967752" y="657266"/>
                    <a:pt x="963952" y="657519"/>
                    <a:pt x="960090" y="657519"/>
                  </a:cubicBezTo>
                  <a:cubicBezTo>
                    <a:pt x="958506" y="657519"/>
                    <a:pt x="956987" y="657475"/>
                    <a:pt x="955340" y="657393"/>
                  </a:cubicBezTo>
                  <a:cubicBezTo>
                    <a:pt x="948944" y="656481"/>
                    <a:pt x="942802" y="654847"/>
                    <a:pt x="936722" y="652732"/>
                  </a:cubicBezTo>
                  <a:cubicBezTo>
                    <a:pt x="932733" y="650971"/>
                    <a:pt x="929060" y="648920"/>
                    <a:pt x="925325" y="646621"/>
                  </a:cubicBezTo>
                  <a:cubicBezTo>
                    <a:pt x="924311" y="645899"/>
                    <a:pt x="923298" y="645215"/>
                    <a:pt x="922285" y="644506"/>
                  </a:cubicBezTo>
                  <a:lnTo>
                    <a:pt x="922285" y="644506"/>
                  </a:lnTo>
                  <a:cubicBezTo>
                    <a:pt x="922791" y="644861"/>
                    <a:pt x="923172" y="645133"/>
                    <a:pt x="923741" y="645481"/>
                  </a:cubicBezTo>
                  <a:cubicBezTo>
                    <a:pt x="917536" y="640554"/>
                    <a:pt x="911583" y="635393"/>
                    <a:pt x="906391" y="629574"/>
                  </a:cubicBezTo>
                  <a:cubicBezTo>
                    <a:pt x="902907" y="625186"/>
                    <a:pt x="899805" y="620538"/>
                    <a:pt x="897145" y="615611"/>
                  </a:cubicBezTo>
                  <a:cubicBezTo>
                    <a:pt x="896575" y="613996"/>
                    <a:pt x="896005" y="612299"/>
                    <a:pt x="895562" y="610533"/>
                  </a:cubicBezTo>
                  <a:cubicBezTo>
                    <a:pt x="895498" y="610121"/>
                    <a:pt x="895436" y="609601"/>
                    <a:pt x="895436" y="609133"/>
                  </a:cubicBezTo>
                  <a:cubicBezTo>
                    <a:pt x="896512" y="608069"/>
                    <a:pt x="897588" y="607075"/>
                    <a:pt x="898728" y="606017"/>
                  </a:cubicBezTo>
                  <a:cubicBezTo>
                    <a:pt x="901768" y="603136"/>
                    <a:pt x="904364" y="599825"/>
                    <a:pt x="907150" y="596595"/>
                  </a:cubicBezTo>
                  <a:cubicBezTo>
                    <a:pt x="913229" y="589464"/>
                    <a:pt x="918548" y="581783"/>
                    <a:pt x="922474" y="573330"/>
                  </a:cubicBezTo>
                  <a:cubicBezTo>
                    <a:pt x="926275" y="565503"/>
                    <a:pt x="928554" y="557049"/>
                    <a:pt x="930137" y="548658"/>
                  </a:cubicBezTo>
                  <a:cubicBezTo>
                    <a:pt x="931087" y="543814"/>
                    <a:pt x="931340" y="538799"/>
                    <a:pt x="930707" y="533935"/>
                  </a:cubicBezTo>
                  <a:cubicBezTo>
                    <a:pt x="930201" y="530288"/>
                    <a:pt x="929314" y="527742"/>
                    <a:pt x="927731" y="524431"/>
                  </a:cubicBezTo>
                  <a:cubicBezTo>
                    <a:pt x="926654" y="522081"/>
                    <a:pt x="925198" y="519219"/>
                    <a:pt x="923108" y="517591"/>
                  </a:cubicBezTo>
                  <a:cubicBezTo>
                    <a:pt x="922411" y="517028"/>
                    <a:pt x="921589" y="516471"/>
                    <a:pt x="920955" y="515907"/>
                  </a:cubicBezTo>
                  <a:cubicBezTo>
                    <a:pt x="919308" y="514362"/>
                    <a:pt x="917472" y="513304"/>
                    <a:pt x="915319" y="512659"/>
                  </a:cubicBezTo>
                  <a:cubicBezTo>
                    <a:pt x="912723" y="511519"/>
                    <a:pt x="910380" y="510835"/>
                    <a:pt x="907593" y="510486"/>
                  </a:cubicBezTo>
                  <a:cubicBezTo>
                    <a:pt x="906010" y="510271"/>
                    <a:pt x="904681" y="510151"/>
                    <a:pt x="903351" y="510151"/>
                  </a:cubicBezTo>
                  <a:cubicBezTo>
                    <a:pt x="901831" y="510151"/>
                    <a:pt x="900374" y="510316"/>
                    <a:pt x="898602" y="510670"/>
                  </a:cubicBezTo>
                  <a:cubicBezTo>
                    <a:pt x="895498" y="511392"/>
                    <a:pt x="892649" y="512722"/>
                    <a:pt x="890052" y="514564"/>
                  </a:cubicBezTo>
                  <a:cubicBezTo>
                    <a:pt x="885114" y="518022"/>
                    <a:pt x="881440" y="523101"/>
                    <a:pt x="878274" y="528179"/>
                  </a:cubicBezTo>
                  <a:cubicBezTo>
                    <a:pt x="876691" y="530908"/>
                    <a:pt x="875425" y="533872"/>
                    <a:pt x="874285" y="536893"/>
                  </a:cubicBezTo>
                  <a:cubicBezTo>
                    <a:pt x="872702" y="541123"/>
                    <a:pt x="871119" y="545492"/>
                    <a:pt x="870169" y="549855"/>
                  </a:cubicBezTo>
                  <a:cubicBezTo>
                    <a:pt x="869156" y="554091"/>
                    <a:pt x="868649" y="558309"/>
                    <a:pt x="868079" y="562539"/>
                  </a:cubicBezTo>
                  <a:cubicBezTo>
                    <a:pt x="867066" y="571367"/>
                    <a:pt x="866813" y="580314"/>
                    <a:pt x="866623" y="589116"/>
                  </a:cubicBezTo>
                  <a:cubicBezTo>
                    <a:pt x="866559" y="590440"/>
                    <a:pt x="866496" y="591788"/>
                    <a:pt x="866496" y="593112"/>
                  </a:cubicBezTo>
                  <a:cubicBezTo>
                    <a:pt x="861367" y="597007"/>
                    <a:pt x="855921" y="600242"/>
                    <a:pt x="850222" y="603060"/>
                  </a:cubicBezTo>
                  <a:cubicBezTo>
                    <a:pt x="844523" y="605460"/>
                    <a:pt x="838760" y="607303"/>
                    <a:pt x="832808" y="608570"/>
                  </a:cubicBezTo>
                  <a:cubicBezTo>
                    <a:pt x="829705" y="608899"/>
                    <a:pt x="826665" y="609045"/>
                    <a:pt x="823562" y="609045"/>
                  </a:cubicBezTo>
                  <a:cubicBezTo>
                    <a:pt x="818939" y="609045"/>
                    <a:pt x="814253" y="608734"/>
                    <a:pt x="809631" y="608335"/>
                  </a:cubicBezTo>
                  <a:cubicBezTo>
                    <a:pt x="804501" y="607569"/>
                    <a:pt x="799563" y="606372"/>
                    <a:pt x="794623" y="604821"/>
                  </a:cubicBezTo>
                  <a:cubicBezTo>
                    <a:pt x="792534" y="604194"/>
                    <a:pt x="790443" y="603497"/>
                    <a:pt x="788417" y="602706"/>
                  </a:cubicBezTo>
                  <a:cubicBezTo>
                    <a:pt x="784111" y="600825"/>
                    <a:pt x="780058" y="598545"/>
                    <a:pt x="776132" y="595949"/>
                  </a:cubicBezTo>
                  <a:cubicBezTo>
                    <a:pt x="773093" y="593695"/>
                    <a:pt x="770180" y="591294"/>
                    <a:pt x="767330" y="588768"/>
                  </a:cubicBezTo>
                  <a:cubicBezTo>
                    <a:pt x="764861" y="586564"/>
                    <a:pt x="762581" y="584107"/>
                    <a:pt x="760364" y="581581"/>
                  </a:cubicBezTo>
                  <a:cubicBezTo>
                    <a:pt x="758845" y="579529"/>
                    <a:pt x="757325" y="577414"/>
                    <a:pt x="755932" y="575235"/>
                  </a:cubicBezTo>
                  <a:cubicBezTo>
                    <a:pt x="760048" y="569606"/>
                    <a:pt x="763911" y="563825"/>
                    <a:pt x="767774" y="558030"/>
                  </a:cubicBezTo>
                  <a:cubicBezTo>
                    <a:pt x="772650" y="550919"/>
                    <a:pt x="775943" y="543168"/>
                    <a:pt x="778096" y="534923"/>
                  </a:cubicBezTo>
                  <a:cubicBezTo>
                    <a:pt x="779298" y="530472"/>
                    <a:pt x="780312" y="525975"/>
                    <a:pt x="781072" y="521467"/>
                  </a:cubicBezTo>
                  <a:cubicBezTo>
                    <a:pt x="781768" y="517857"/>
                    <a:pt x="782022" y="514147"/>
                    <a:pt x="781768" y="510544"/>
                  </a:cubicBezTo>
                  <a:cubicBezTo>
                    <a:pt x="781515" y="507440"/>
                    <a:pt x="780755" y="504623"/>
                    <a:pt x="779425" y="501887"/>
                  </a:cubicBezTo>
                  <a:cubicBezTo>
                    <a:pt x="778286" y="499069"/>
                    <a:pt x="776892" y="496232"/>
                    <a:pt x="774486" y="494187"/>
                  </a:cubicBezTo>
                  <a:cubicBezTo>
                    <a:pt x="770940" y="491096"/>
                    <a:pt x="767204" y="488842"/>
                    <a:pt x="762455" y="488013"/>
                  </a:cubicBezTo>
                  <a:cubicBezTo>
                    <a:pt x="761124" y="487722"/>
                    <a:pt x="759731" y="487595"/>
                    <a:pt x="758338" y="487595"/>
                  </a:cubicBezTo>
                  <a:cubicBezTo>
                    <a:pt x="757642" y="487595"/>
                    <a:pt x="756819" y="487639"/>
                    <a:pt x="756122" y="487722"/>
                  </a:cubicBezTo>
                  <a:cubicBezTo>
                    <a:pt x="752512" y="488070"/>
                    <a:pt x="749979" y="489045"/>
                    <a:pt x="746813" y="490539"/>
                  </a:cubicBezTo>
                  <a:cubicBezTo>
                    <a:pt x="743837" y="491939"/>
                    <a:pt x="741304" y="494263"/>
                    <a:pt x="738897" y="496523"/>
                  </a:cubicBezTo>
                  <a:cubicBezTo>
                    <a:pt x="736745" y="498404"/>
                    <a:pt x="734971" y="500810"/>
                    <a:pt x="733388" y="503153"/>
                  </a:cubicBezTo>
                  <a:cubicBezTo>
                    <a:pt x="728892" y="510050"/>
                    <a:pt x="726296" y="518212"/>
                    <a:pt x="724966" y="526248"/>
                  </a:cubicBezTo>
                  <a:cubicBezTo>
                    <a:pt x="724080" y="531390"/>
                    <a:pt x="723700" y="536690"/>
                    <a:pt x="723193" y="541826"/>
                  </a:cubicBezTo>
                  <a:cubicBezTo>
                    <a:pt x="722940" y="545638"/>
                    <a:pt x="722940" y="549577"/>
                    <a:pt x="723130" y="553325"/>
                  </a:cubicBezTo>
                  <a:cubicBezTo>
                    <a:pt x="723256" y="555225"/>
                    <a:pt x="723510" y="557112"/>
                    <a:pt x="723700" y="559018"/>
                  </a:cubicBezTo>
                  <a:cubicBezTo>
                    <a:pt x="723826" y="559949"/>
                    <a:pt x="724016" y="560861"/>
                    <a:pt x="724080" y="561773"/>
                  </a:cubicBezTo>
                  <a:cubicBezTo>
                    <a:pt x="724397" y="563622"/>
                    <a:pt x="724586" y="565560"/>
                    <a:pt x="724966" y="567402"/>
                  </a:cubicBezTo>
                  <a:cubicBezTo>
                    <a:pt x="722117" y="571075"/>
                    <a:pt x="719077" y="574507"/>
                    <a:pt x="715911" y="577990"/>
                  </a:cubicBezTo>
                  <a:cubicBezTo>
                    <a:pt x="711161" y="583062"/>
                    <a:pt x="706096" y="587767"/>
                    <a:pt x="700839" y="592200"/>
                  </a:cubicBezTo>
                  <a:cubicBezTo>
                    <a:pt x="692544" y="598976"/>
                    <a:pt x="683869" y="605378"/>
                    <a:pt x="674307" y="610330"/>
                  </a:cubicBezTo>
                  <a:cubicBezTo>
                    <a:pt x="669811" y="612648"/>
                    <a:pt x="665378" y="614972"/>
                    <a:pt x="660946" y="617226"/>
                  </a:cubicBezTo>
                  <a:cubicBezTo>
                    <a:pt x="655056" y="619841"/>
                    <a:pt x="649231" y="622444"/>
                    <a:pt x="643088" y="624622"/>
                  </a:cubicBezTo>
                  <a:cubicBezTo>
                    <a:pt x="639162" y="626028"/>
                    <a:pt x="635236" y="627377"/>
                    <a:pt x="631246" y="628789"/>
                  </a:cubicBezTo>
                  <a:cubicBezTo>
                    <a:pt x="626117" y="630606"/>
                    <a:pt x="620798" y="631955"/>
                    <a:pt x="615478" y="633279"/>
                  </a:cubicBezTo>
                  <a:cubicBezTo>
                    <a:pt x="610792" y="634482"/>
                    <a:pt x="606043" y="635476"/>
                    <a:pt x="601294" y="636325"/>
                  </a:cubicBezTo>
                  <a:cubicBezTo>
                    <a:pt x="592365" y="637648"/>
                    <a:pt x="583247" y="638275"/>
                    <a:pt x="574191" y="638275"/>
                  </a:cubicBezTo>
                  <a:cubicBezTo>
                    <a:pt x="568745" y="638275"/>
                    <a:pt x="563236" y="638041"/>
                    <a:pt x="557727" y="637610"/>
                  </a:cubicBezTo>
                  <a:cubicBezTo>
                    <a:pt x="550761" y="636825"/>
                    <a:pt x="543922" y="635831"/>
                    <a:pt x="537083" y="634482"/>
                  </a:cubicBezTo>
                  <a:cubicBezTo>
                    <a:pt x="529927" y="633089"/>
                    <a:pt x="523025" y="630834"/>
                    <a:pt x="516250" y="628371"/>
                  </a:cubicBezTo>
                  <a:cubicBezTo>
                    <a:pt x="509410" y="625680"/>
                    <a:pt x="502951" y="622716"/>
                    <a:pt x="496492" y="619335"/>
                  </a:cubicBezTo>
                  <a:cubicBezTo>
                    <a:pt x="491046" y="616517"/>
                    <a:pt x="485917" y="613148"/>
                    <a:pt x="480851" y="609684"/>
                  </a:cubicBezTo>
                  <a:cubicBezTo>
                    <a:pt x="472746" y="603554"/>
                    <a:pt x="465337" y="596658"/>
                    <a:pt x="458687" y="589059"/>
                  </a:cubicBezTo>
                  <a:cubicBezTo>
                    <a:pt x="454001" y="583335"/>
                    <a:pt x="450075" y="577351"/>
                    <a:pt x="446719" y="570803"/>
                  </a:cubicBezTo>
                  <a:cubicBezTo>
                    <a:pt x="444503" y="565560"/>
                    <a:pt x="442856" y="560221"/>
                    <a:pt x="441336" y="554649"/>
                  </a:cubicBezTo>
                  <a:cubicBezTo>
                    <a:pt x="439880" y="549159"/>
                    <a:pt x="434434" y="545714"/>
                    <a:pt x="428925" y="545714"/>
                  </a:cubicBezTo>
                  <a:cubicBezTo>
                    <a:pt x="427659" y="545714"/>
                    <a:pt x="426392" y="545885"/>
                    <a:pt x="425189" y="546277"/>
                  </a:cubicBezTo>
                  <a:cubicBezTo>
                    <a:pt x="418223" y="548386"/>
                    <a:pt x="414867" y="555580"/>
                    <a:pt x="416640" y="562330"/>
                  </a:cubicBezTo>
                  <a:cubicBezTo>
                    <a:pt x="417843" y="566763"/>
                    <a:pt x="419110" y="571221"/>
                    <a:pt x="420756" y="575590"/>
                  </a:cubicBezTo>
                  <a:cubicBezTo>
                    <a:pt x="422593" y="580517"/>
                    <a:pt x="425062" y="585310"/>
                    <a:pt x="427659" y="589965"/>
                  </a:cubicBezTo>
                  <a:cubicBezTo>
                    <a:pt x="430508" y="595100"/>
                    <a:pt x="434054" y="599888"/>
                    <a:pt x="437727" y="604466"/>
                  </a:cubicBezTo>
                  <a:cubicBezTo>
                    <a:pt x="438551" y="605663"/>
                    <a:pt x="439563" y="606866"/>
                    <a:pt x="440640" y="608069"/>
                  </a:cubicBezTo>
                  <a:cubicBezTo>
                    <a:pt x="440260" y="608861"/>
                    <a:pt x="440007" y="609601"/>
                    <a:pt x="439817" y="610456"/>
                  </a:cubicBezTo>
                  <a:cubicBezTo>
                    <a:pt x="438930" y="613996"/>
                    <a:pt x="439563" y="617790"/>
                    <a:pt x="441463" y="620892"/>
                  </a:cubicBezTo>
                  <a:cubicBezTo>
                    <a:pt x="442287" y="621741"/>
                    <a:pt x="443046" y="622646"/>
                    <a:pt x="443743" y="623565"/>
                  </a:cubicBezTo>
                  <a:cubicBezTo>
                    <a:pt x="443996" y="623793"/>
                    <a:pt x="444187" y="623919"/>
                    <a:pt x="444376" y="624141"/>
                  </a:cubicBezTo>
                  <a:cubicBezTo>
                    <a:pt x="445643" y="625756"/>
                    <a:pt x="446719" y="627459"/>
                    <a:pt x="447669" y="629137"/>
                  </a:cubicBezTo>
                  <a:cubicBezTo>
                    <a:pt x="451975" y="638997"/>
                    <a:pt x="455394" y="649154"/>
                    <a:pt x="457548" y="659716"/>
                  </a:cubicBezTo>
                  <a:cubicBezTo>
                    <a:pt x="459004" y="670013"/>
                    <a:pt x="459447" y="680360"/>
                    <a:pt x="459954" y="690726"/>
                  </a:cubicBezTo>
                  <a:cubicBezTo>
                    <a:pt x="460461" y="701074"/>
                    <a:pt x="460587" y="711503"/>
                    <a:pt x="459891" y="721876"/>
                  </a:cubicBezTo>
                  <a:cubicBezTo>
                    <a:pt x="459574" y="723636"/>
                    <a:pt x="459258" y="725460"/>
                    <a:pt x="458941" y="727303"/>
                  </a:cubicBezTo>
                  <a:cubicBezTo>
                    <a:pt x="455205" y="720679"/>
                    <a:pt x="451215" y="714258"/>
                    <a:pt x="446530" y="708267"/>
                  </a:cubicBezTo>
                  <a:cubicBezTo>
                    <a:pt x="443679" y="704601"/>
                    <a:pt x="440830" y="701017"/>
                    <a:pt x="437727" y="697641"/>
                  </a:cubicBezTo>
                  <a:cubicBezTo>
                    <a:pt x="434054" y="693684"/>
                    <a:pt x="430128" y="690365"/>
                    <a:pt x="425569" y="687408"/>
                  </a:cubicBezTo>
                  <a:cubicBezTo>
                    <a:pt x="423479" y="686066"/>
                    <a:pt x="420629" y="685021"/>
                    <a:pt x="418286" y="684236"/>
                  </a:cubicBezTo>
                  <a:cubicBezTo>
                    <a:pt x="415817" y="683393"/>
                    <a:pt x="413664" y="682912"/>
                    <a:pt x="410941" y="682741"/>
                  </a:cubicBezTo>
                  <a:cubicBezTo>
                    <a:pt x="410561" y="682741"/>
                    <a:pt x="410181" y="682729"/>
                    <a:pt x="409865" y="682729"/>
                  </a:cubicBezTo>
                  <a:cubicBezTo>
                    <a:pt x="405242" y="682729"/>
                    <a:pt x="400746" y="683868"/>
                    <a:pt x="396693" y="686066"/>
                  </a:cubicBezTo>
                  <a:cubicBezTo>
                    <a:pt x="393147" y="688054"/>
                    <a:pt x="390044" y="690783"/>
                    <a:pt x="387384" y="693968"/>
                  </a:cubicBezTo>
                  <a:cubicBezTo>
                    <a:pt x="386371" y="695235"/>
                    <a:pt x="385421" y="696711"/>
                    <a:pt x="384471" y="698053"/>
                  </a:cubicBezTo>
                  <a:cubicBezTo>
                    <a:pt x="382635" y="700605"/>
                    <a:pt x="381685" y="703626"/>
                    <a:pt x="380609" y="706507"/>
                  </a:cubicBezTo>
                  <a:cubicBezTo>
                    <a:pt x="379912" y="708350"/>
                    <a:pt x="379532" y="710237"/>
                    <a:pt x="379089" y="712143"/>
                  </a:cubicBezTo>
                  <a:cubicBezTo>
                    <a:pt x="378139" y="716455"/>
                    <a:pt x="377506" y="720799"/>
                    <a:pt x="377885" y="725188"/>
                  </a:cubicBezTo>
                  <a:cubicBezTo>
                    <a:pt x="378519" y="730621"/>
                    <a:pt x="380102" y="735877"/>
                    <a:pt x="382192" y="740955"/>
                  </a:cubicBezTo>
                  <a:cubicBezTo>
                    <a:pt x="385612" y="749346"/>
                    <a:pt x="391500" y="756533"/>
                    <a:pt x="398276" y="762517"/>
                  </a:cubicBezTo>
                  <a:cubicBezTo>
                    <a:pt x="401506" y="765278"/>
                    <a:pt x="405115" y="767735"/>
                    <a:pt x="408914" y="769793"/>
                  </a:cubicBezTo>
                  <a:cubicBezTo>
                    <a:pt x="412588" y="771756"/>
                    <a:pt x="416830" y="773105"/>
                    <a:pt x="421010" y="774080"/>
                  </a:cubicBezTo>
                  <a:cubicBezTo>
                    <a:pt x="424366" y="774846"/>
                    <a:pt x="427975" y="775340"/>
                    <a:pt x="431458" y="775486"/>
                  </a:cubicBezTo>
                  <a:cubicBezTo>
                    <a:pt x="432598" y="775575"/>
                    <a:pt x="433675" y="775594"/>
                    <a:pt x="434751" y="775594"/>
                  </a:cubicBezTo>
                  <a:cubicBezTo>
                    <a:pt x="439753" y="775594"/>
                    <a:pt x="444693" y="774923"/>
                    <a:pt x="449379" y="773314"/>
                  </a:cubicBezTo>
                  <a:cubicBezTo>
                    <a:pt x="449632" y="773225"/>
                    <a:pt x="450012" y="773105"/>
                    <a:pt x="450329" y="772960"/>
                  </a:cubicBezTo>
                  <a:lnTo>
                    <a:pt x="450329" y="773023"/>
                  </a:lnTo>
                  <a:cubicBezTo>
                    <a:pt x="450645" y="775068"/>
                    <a:pt x="450899" y="777044"/>
                    <a:pt x="451215" y="779007"/>
                  </a:cubicBezTo>
                  <a:cubicBezTo>
                    <a:pt x="452039" y="785225"/>
                    <a:pt x="452165" y="791336"/>
                    <a:pt x="451595" y="797542"/>
                  </a:cubicBezTo>
                  <a:cubicBezTo>
                    <a:pt x="450899" y="804178"/>
                    <a:pt x="449949" y="810790"/>
                    <a:pt x="448809" y="817413"/>
                  </a:cubicBezTo>
                  <a:cubicBezTo>
                    <a:pt x="447542" y="824892"/>
                    <a:pt x="445959" y="832345"/>
                    <a:pt x="443490" y="839475"/>
                  </a:cubicBezTo>
                  <a:cubicBezTo>
                    <a:pt x="440767" y="845960"/>
                    <a:pt x="437854" y="852292"/>
                    <a:pt x="434117" y="858302"/>
                  </a:cubicBezTo>
                  <a:cubicBezTo>
                    <a:pt x="431774" y="862095"/>
                    <a:pt x="429368" y="865907"/>
                    <a:pt x="426962" y="869719"/>
                  </a:cubicBezTo>
                  <a:cubicBezTo>
                    <a:pt x="426519" y="867876"/>
                    <a:pt x="426265" y="866046"/>
                    <a:pt x="425822" y="864204"/>
                  </a:cubicBezTo>
                  <a:cubicBezTo>
                    <a:pt x="424239" y="856522"/>
                    <a:pt x="421706" y="849006"/>
                    <a:pt x="418160" y="841945"/>
                  </a:cubicBezTo>
                  <a:cubicBezTo>
                    <a:pt x="416450" y="838620"/>
                    <a:pt x="414677" y="835543"/>
                    <a:pt x="412777" y="832288"/>
                  </a:cubicBezTo>
                  <a:cubicBezTo>
                    <a:pt x="410307" y="828184"/>
                    <a:pt x="407015" y="824309"/>
                    <a:pt x="403786" y="820725"/>
                  </a:cubicBezTo>
                  <a:cubicBezTo>
                    <a:pt x="401443" y="818198"/>
                    <a:pt x="399226" y="815652"/>
                    <a:pt x="396693" y="813272"/>
                  </a:cubicBezTo>
                  <a:cubicBezTo>
                    <a:pt x="390234" y="806996"/>
                    <a:pt x="381938" y="803887"/>
                    <a:pt x="373580" y="800797"/>
                  </a:cubicBezTo>
                  <a:cubicBezTo>
                    <a:pt x="371870" y="800157"/>
                    <a:pt x="369970" y="799720"/>
                    <a:pt x="368134" y="799309"/>
                  </a:cubicBezTo>
                  <a:cubicBezTo>
                    <a:pt x="365854" y="798808"/>
                    <a:pt x="363385" y="798517"/>
                    <a:pt x="361168" y="798397"/>
                  </a:cubicBezTo>
                  <a:cubicBezTo>
                    <a:pt x="360788" y="798378"/>
                    <a:pt x="360408" y="798378"/>
                    <a:pt x="360028" y="798378"/>
                  </a:cubicBezTo>
                  <a:cubicBezTo>
                    <a:pt x="356925" y="798378"/>
                    <a:pt x="353823" y="798891"/>
                    <a:pt x="350720" y="799600"/>
                  </a:cubicBezTo>
                  <a:cubicBezTo>
                    <a:pt x="350087" y="799809"/>
                    <a:pt x="349389" y="800094"/>
                    <a:pt x="348693" y="800284"/>
                  </a:cubicBezTo>
                  <a:cubicBezTo>
                    <a:pt x="347047" y="801069"/>
                    <a:pt x="345400" y="801835"/>
                    <a:pt x="343628" y="802620"/>
                  </a:cubicBezTo>
                  <a:cubicBezTo>
                    <a:pt x="341474" y="803830"/>
                    <a:pt x="339385" y="805356"/>
                    <a:pt x="337611" y="807142"/>
                  </a:cubicBezTo>
                  <a:cubicBezTo>
                    <a:pt x="336092" y="808548"/>
                    <a:pt x="334635" y="810017"/>
                    <a:pt x="333306" y="811632"/>
                  </a:cubicBezTo>
                  <a:cubicBezTo>
                    <a:pt x="328556" y="817413"/>
                    <a:pt x="325200" y="823689"/>
                    <a:pt x="323427" y="830876"/>
                  </a:cubicBezTo>
                  <a:cubicBezTo>
                    <a:pt x="322034" y="836455"/>
                    <a:pt x="321780" y="842293"/>
                    <a:pt x="321274" y="847929"/>
                  </a:cubicBezTo>
                  <a:cubicBezTo>
                    <a:pt x="320768" y="855180"/>
                    <a:pt x="322351" y="862095"/>
                    <a:pt x="324757" y="868934"/>
                  </a:cubicBezTo>
                  <a:cubicBezTo>
                    <a:pt x="327416" y="876615"/>
                    <a:pt x="331342" y="883866"/>
                    <a:pt x="335458" y="890768"/>
                  </a:cubicBezTo>
                  <a:cubicBezTo>
                    <a:pt x="338561" y="895986"/>
                    <a:pt x="342994" y="900355"/>
                    <a:pt x="347300" y="904642"/>
                  </a:cubicBezTo>
                  <a:cubicBezTo>
                    <a:pt x="350847" y="908245"/>
                    <a:pt x="355089" y="911209"/>
                    <a:pt x="359459" y="913881"/>
                  </a:cubicBezTo>
                  <a:cubicBezTo>
                    <a:pt x="361294" y="915015"/>
                    <a:pt x="363448" y="915788"/>
                    <a:pt x="365474" y="916490"/>
                  </a:cubicBezTo>
                  <a:cubicBezTo>
                    <a:pt x="367121" y="917073"/>
                    <a:pt x="368640" y="917630"/>
                    <a:pt x="370414" y="918048"/>
                  </a:cubicBezTo>
                  <a:cubicBezTo>
                    <a:pt x="372313" y="918542"/>
                    <a:pt x="374276" y="919023"/>
                    <a:pt x="376302" y="919448"/>
                  </a:cubicBezTo>
                  <a:cubicBezTo>
                    <a:pt x="380799" y="920366"/>
                    <a:pt x="385485" y="920777"/>
                    <a:pt x="390107" y="920942"/>
                  </a:cubicBezTo>
                  <a:cubicBezTo>
                    <a:pt x="390361" y="920942"/>
                    <a:pt x="390677" y="920942"/>
                    <a:pt x="390994" y="920942"/>
                  </a:cubicBezTo>
                  <a:cubicBezTo>
                    <a:pt x="397136" y="920942"/>
                    <a:pt x="403089" y="918770"/>
                    <a:pt x="408724" y="916136"/>
                  </a:cubicBezTo>
                  <a:cubicBezTo>
                    <a:pt x="408978" y="918833"/>
                    <a:pt x="409105" y="921569"/>
                    <a:pt x="409295" y="924254"/>
                  </a:cubicBezTo>
                  <a:cubicBezTo>
                    <a:pt x="409548" y="929959"/>
                    <a:pt x="409611" y="935506"/>
                    <a:pt x="409548" y="941225"/>
                  </a:cubicBezTo>
                  <a:cubicBezTo>
                    <a:pt x="409548" y="945942"/>
                    <a:pt x="409105" y="950673"/>
                    <a:pt x="408662" y="955397"/>
                  </a:cubicBezTo>
                  <a:cubicBezTo>
                    <a:pt x="407395" y="967637"/>
                    <a:pt x="405938" y="979833"/>
                    <a:pt x="404292" y="992099"/>
                  </a:cubicBezTo>
                  <a:cubicBezTo>
                    <a:pt x="402645" y="1004486"/>
                    <a:pt x="400999" y="1017043"/>
                    <a:pt x="398276" y="1029246"/>
                  </a:cubicBezTo>
                  <a:cubicBezTo>
                    <a:pt x="396883" y="1035787"/>
                    <a:pt x="395363" y="1042354"/>
                    <a:pt x="393653" y="1048876"/>
                  </a:cubicBezTo>
                  <a:cubicBezTo>
                    <a:pt x="391817" y="1055734"/>
                    <a:pt x="389854" y="1062510"/>
                    <a:pt x="387891" y="1069267"/>
                  </a:cubicBezTo>
                  <a:cubicBezTo>
                    <a:pt x="384471" y="1081032"/>
                    <a:pt x="380672" y="1092652"/>
                    <a:pt x="376619" y="1104209"/>
                  </a:cubicBezTo>
                  <a:cubicBezTo>
                    <a:pt x="375669" y="1106545"/>
                    <a:pt x="374719" y="1108781"/>
                    <a:pt x="373516" y="1110984"/>
                  </a:cubicBezTo>
                  <a:cubicBezTo>
                    <a:pt x="372123" y="1113923"/>
                    <a:pt x="370477" y="1116823"/>
                    <a:pt x="368894" y="1119641"/>
                  </a:cubicBezTo>
                  <a:cubicBezTo>
                    <a:pt x="367057" y="1122744"/>
                    <a:pt x="365284" y="1125771"/>
                    <a:pt x="363385" y="1128798"/>
                  </a:cubicBezTo>
                  <a:cubicBezTo>
                    <a:pt x="361611" y="1131761"/>
                    <a:pt x="359585" y="1134579"/>
                    <a:pt x="357685" y="1137479"/>
                  </a:cubicBezTo>
                  <a:cubicBezTo>
                    <a:pt x="356609" y="1138803"/>
                    <a:pt x="355596" y="1140215"/>
                    <a:pt x="354646" y="1141551"/>
                  </a:cubicBezTo>
                  <a:cubicBezTo>
                    <a:pt x="351606" y="1145781"/>
                    <a:pt x="348123" y="1149511"/>
                    <a:pt x="344197" y="1152968"/>
                  </a:cubicBezTo>
                  <a:cubicBezTo>
                    <a:pt x="338751" y="1157281"/>
                    <a:pt x="333115" y="1161359"/>
                    <a:pt x="326973" y="1164589"/>
                  </a:cubicBezTo>
                  <a:lnTo>
                    <a:pt x="326846" y="1164589"/>
                  </a:lnTo>
                  <a:cubicBezTo>
                    <a:pt x="328303" y="1162353"/>
                    <a:pt x="329632" y="1160017"/>
                    <a:pt x="330836" y="1157629"/>
                  </a:cubicBezTo>
                  <a:cubicBezTo>
                    <a:pt x="334002" y="1151417"/>
                    <a:pt x="336345" y="1144730"/>
                    <a:pt x="338751" y="1138182"/>
                  </a:cubicBezTo>
                  <a:lnTo>
                    <a:pt x="338751" y="1138182"/>
                  </a:lnTo>
                  <a:cubicBezTo>
                    <a:pt x="338751" y="1138265"/>
                    <a:pt x="338688" y="1138328"/>
                    <a:pt x="338688" y="1138410"/>
                  </a:cubicBezTo>
                  <a:lnTo>
                    <a:pt x="338688" y="1138410"/>
                  </a:lnTo>
                  <a:cubicBezTo>
                    <a:pt x="339954" y="1134927"/>
                    <a:pt x="341221" y="1131407"/>
                    <a:pt x="342424" y="1127822"/>
                  </a:cubicBezTo>
                  <a:cubicBezTo>
                    <a:pt x="343564" y="1124017"/>
                    <a:pt x="344387" y="1119996"/>
                    <a:pt x="345274" y="1116038"/>
                  </a:cubicBezTo>
                  <a:cubicBezTo>
                    <a:pt x="346097" y="1111624"/>
                    <a:pt x="346540" y="1107109"/>
                    <a:pt x="346983" y="1102594"/>
                  </a:cubicBezTo>
                  <a:cubicBezTo>
                    <a:pt x="347490" y="1097933"/>
                    <a:pt x="346223" y="1093089"/>
                    <a:pt x="345400" y="1088631"/>
                  </a:cubicBezTo>
                  <a:cubicBezTo>
                    <a:pt x="345020" y="1086599"/>
                    <a:pt x="344514" y="1084635"/>
                    <a:pt x="343944" y="1082647"/>
                  </a:cubicBezTo>
                  <a:cubicBezTo>
                    <a:pt x="342487" y="1076802"/>
                    <a:pt x="339954" y="1071293"/>
                    <a:pt x="337168" y="1065942"/>
                  </a:cubicBezTo>
                  <a:cubicBezTo>
                    <a:pt x="335332" y="1062510"/>
                    <a:pt x="333432" y="1058906"/>
                    <a:pt x="330963" y="1055880"/>
                  </a:cubicBezTo>
                  <a:cubicBezTo>
                    <a:pt x="329380" y="1053955"/>
                    <a:pt x="327923" y="1052131"/>
                    <a:pt x="326150" y="1050371"/>
                  </a:cubicBezTo>
                  <a:cubicBezTo>
                    <a:pt x="323427" y="1047489"/>
                    <a:pt x="319818" y="1045172"/>
                    <a:pt x="316144" y="1043386"/>
                  </a:cubicBezTo>
                  <a:cubicBezTo>
                    <a:pt x="313612" y="1042208"/>
                    <a:pt x="310762" y="1041359"/>
                    <a:pt x="307976" y="1040593"/>
                  </a:cubicBezTo>
                  <a:cubicBezTo>
                    <a:pt x="305443" y="1039865"/>
                    <a:pt x="302719" y="1039808"/>
                    <a:pt x="300124" y="1039580"/>
                  </a:cubicBezTo>
                  <a:cubicBezTo>
                    <a:pt x="299174" y="1039682"/>
                    <a:pt x="298350" y="1039808"/>
                    <a:pt x="297400" y="1039865"/>
                  </a:cubicBezTo>
                  <a:cubicBezTo>
                    <a:pt x="295691" y="1040099"/>
                    <a:pt x="293917" y="1040429"/>
                    <a:pt x="292145" y="1040942"/>
                  </a:cubicBezTo>
                  <a:cubicBezTo>
                    <a:pt x="290562" y="1041714"/>
                    <a:pt x="289042" y="1042411"/>
                    <a:pt x="287459" y="1043120"/>
                  </a:cubicBezTo>
                  <a:cubicBezTo>
                    <a:pt x="285812" y="1044241"/>
                    <a:pt x="284293" y="1045444"/>
                    <a:pt x="282773" y="1046767"/>
                  </a:cubicBezTo>
                  <a:cubicBezTo>
                    <a:pt x="275047" y="1053771"/>
                    <a:pt x="269158" y="1062573"/>
                    <a:pt x="263459" y="1071172"/>
                  </a:cubicBezTo>
                  <a:cubicBezTo>
                    <a:pt x="260102" y="1076371"/>
                    <a:pt x="256493" y="1081589"/>
                    <a:pt x="253517" y="1087016"/>
                  </a:cubicBezTo>
                  <a:cubicBezTo>
                    <a:pt x="250984" y="1091671"/>
                    <a:pt x="249274" y="1096869"/>
                    <a:pt x="247754" y="1101948"/>
                  </a:cubicBezTo>
                  <a:cubicBezTo>
                    <a:pt x="247247" y="1103652"/>
                    <a:pt x="246741" y="1105349"/>
                    <a:pt x="246361" y="1107027"/>
                  </a:cubicBezTo>
                  <a:cubicBezTo>
                    <a:pt x="245854" y="1109142"/>
                    <a:pt x="245538" y="1111187"/>
                    <a:pt x="245221" y="1113302"/>
                  </a:cubicBezTo>
                  <a:cubicBezTo>
                    <a:pt x="244841" y="1116323"/>
                    <a:pt x="244715" y="1119350"/>
                    <a:pt x="244778" y="1122395"/>
                  </a:cubicBezTo>
                  <a:cubicBezTo>
                    <a:pt x="245095" y="1124656"/>
                    <a:pt x="245411" y="1126911"/>
                    <a:pt x="245791" y="1129089"/>
                  </a:cubicBezTo>
                  <a:cubicBezTo>
                    <a:pt x="246045" y="1130146"/>
                    <a:pt x="246298" y="1131198"/>
                    <a:pt x="246614" y="1132255"/>
                  </a:cubicBezTo>
                  <a:cubicBezTo>
                    <a:pt x="248830" y="1140791"/>
                    <a:pt x="253137" y="1148656"/>
                    <a:pt x="258076" y="1155932"/>
                  </a:cubicBezTo>
                  <a:cubicBezTo>
                    <a:pt x="262635" y="1162835"/>
                    <a:pt x="267448" y="1169750"/>
                    <a:pt x="273654" y="1175385"/>
                  </a:cubicBezTo>
                  <a:cubicBezTo>
                    <a:pt x="275870" y="1177355"/>
                    <a:pt x="278150" y="1179115"/>
                    <a:pt x="280556" y="1180730"/>
                  </a:cubicBezTo>
                  <a:cubicBezTo>
                    <a:pt x="277897" y="1183421"/>
                    <a:pt x="275110" y="1186030"/>
                    <a:pt x="272261" y="1188557"/>
                  </a:cubicBezTo>
                  <a:cubicBezTo>
                    <a:pt x="269664" y="1190609"/>
                    <a:pt x="267068" y="1192578"/>
                    <a:pt x="264092" y="1194136"/>
                  </a:cubicBezTo>
                  <a:cubicBezTo>
                    <a:pt x="258076" y="1196536"/>
                    <a:pt x="251680" y="1197916"/>
                    <a:pt x="245221" y="1199062"/>
                  </a:cubicBezTo>
                  <a:cubicBezTo>
                    <a:pt x="238066" y="1200094"/>
                    <a:pt x="230847" y="1200570"/>
                    <a:pt x="223627" y="1200570"/>
                  </a:cubicBezTo>
                  <a:cubicBezTo>
                    <a:pt x="218625" y="1200570"/>
                    <a:pt x="213559" y="1200341"/>
                    <a:pt x="208493" y="1199905"/>
                  </a:cubicBezTo>
                  <a:cubicBezTo>
                    <a:pt x="202097" y="1199119"/>
                    <a:pt x="196018" y="1198005"/>
                    <a:pt x="189876" y="1195953"/>
                  </a:cubicBezTo>
                  <a:cubicBezTo>
                    <a:pt x="187470" y="1195104"/>
                    <a:pt x="185063" y="1194256"/>
                    <a:pt x="182657" y="1193338"/>
                  </a:cubicBezTo>
                  <a:cubicBezTo>
                    <a:pt x="178098" y="1191464"/>
                    <a:pt x="173601" y="1189405"/>
                    <a:pt x="169296" y="1186714"/>
                  </a:cubicBezTo>
                  <a:cubicBezTo>
                    <a:pt x="168029" y="1185865"/>
                    <a:pt x="166699" y="1184954"/>
                    <a:pt x="165369" y="1183979"/>
                  </a:cubicBezTo>
                  <a:lnTo>
                    <a:pt x="165369" y="1183979"/>
                  </a:lnTo>
                  <a:cubicBezTo>
                    <a:pt x="165369" y="1183979"/>
                    <a:pt x="165369" y="1183998"/>
                    <a:pt x="165369" y="1183998"/>
                  </a:cubicBezTo>
                  <a:lnTo>
                    <a:pt x="165369" y="1183998"/>
                  </a:lnTo>
                  <a:cubicBezTo>
                    <a:pt x="162013" y="1181471"/>
                    <a:pt x="158657" y="1178881"/>
                    <a:pt x="155364" y="1176152"/>
                  </a:cubicBezTo>
                  <a:cubicBezTo>
                    <a:pt x="152388" y="1173701"/>
                    <a:pt x="149285" y="1171155"/>
                    <a:pt x="146562" y="1168401"/>
                  </a:cubicBezTo>
                  <a:cubicBezTo>
                    <a:pt x="143459" y="1165234"/>
                    <a:pt x="140293" y="1162062"/>
                    <a:pt x="137316" y="1158750"/>
                  </a:cubicBezTo>
                  <a:cubicBezTo>
                    <a:pt x="134784" y="1155850"/>
                    <a:pt x="132188" y="1152968"/>
                    <a:pt x="129718" y="1150030"/>
                  </a:cubicBezTo>
                  <a:cubicBezTo>
                    <a:pt x="124209" y="1142900"/>
                    <a:pt x="118509" y="1135656"/>
                    <a:pt x="114330" y="1127620"/>
                  </a:cubicBezTo>
                  <a:cubicBezTo>
                    <a:pt x="111227" y="1119850"/>
                    <a:pt x="109517" y="1111814"/>
                    <a:pt x="107808" y="1103709"/>
                  </a:cubicBezTo>
                  <a:cubicBezTo>
                    <a:pt x="107111" y="1099073"/>
                    <a:pt x="106414" y="1094412"/>
                    <a:pt x="106035" y="1089689"/>
                  </a:cubicBezTo>
                  <a:cubicBezTo>
                    <a:pt x="105527" y="1082793"/>
                    <a:pt x="106035" y="1075865"/>
                    <a:pt x="106478" y="1068975"/>
                  </a:cubicBezTo>
                  <a:cubicBezTo>
                    <a:pt x="107174" y="1061934"/>
                    <a:pt x="107997" y="1054886"/>
                    <a:pt x="109011" y="1047901"/>
                  </a:cubicBezTo>
                  <a:cubicBezTo>
                    <a:pt x="110847" y="1047489"/>
                    <a:pt x="112621" y="1046995"/>
                    <a:pt x="114393" y="1046495"/>
                  </a:cubicBezTo>
                  <a:cubicBezTo>
                    <a:pt x="119206" y="1045083"/>
                    <a:pt x="123828" y="1043266"/>
                    <a:pt x="128388" y="1041423"/>
                  </a:cubicBezTo>
                  <a:cubicBezTo>
                    <a:pt x="135987" y="1038396"/>
                    <a:pt x="143206" y="1034875"/>
                    <a:pt x="149855" y="1030221"/>
                  </a:cubicBezTo>
                  <a:cubicBezTo>
                    <a:pt x="153084" y="1027979"/>
                    <a:pt x="156124" y="1025301"/>
                    <a:pt x="158910" y="1022552"/>
                  </a:cubicBezTo>
                  <a:cubicBezTo>
                    <a:pt x="164736" y="1016752"/>
                    <a:pt x="168282" y="1008823"/>
                    <a:pt x="168599" y="1000490"/>
                  </a:cubicBezTo>
                  <a:cubicBezTo>
                    <a:pt x="168726" y="995475"/>
                    <a:pt x="167839" y="990694"/>
                    <a:pt x="166193" y="985963"/>
                  </a:cubicBezTo>
                  <a:cubicBezTo>
                    <a:pt x="164863" y="982240"/>
                    <a:pt x="162013" y="979131"/>
                    <a:pt x="159164" y="976458"/>
                  </a:cubicBezTo>
                  <a:cubicBezTo>
                    <a:pt x="157137" y="974641"/>
                    <a:pt x="154857" y="973147"/>
                    <a:pt x="152641" y="971677"/>
                  </a:cubicBezTo>
                  <a:cubicBezTo>
                    <a:pt x="151185" y="970683"/>
                    <a:pt x="148715" y="970183"/>
                    <a:pt x="146942" y="969765"/>
                  </a:cubicBezTo>
                  <a:cubicBezTo>
                    <a:pt x="144852" y="969271"/>
                    <a:pt x="142509" y="969271"/>
                    <a:pt x="140356" y="969125"/>
                  </a:cubicBezTo>
                  <a:cubicBezTo>
                    <a:pt x="139786" y="969081"/>
                    <a:pt x="139216" y="969069"/>
                    <a:pt x="138520" y="969069"/>
                  </a:cubicBezTo>
                  <a:cubicBezTo>
                    <a:pt x="135417" y="969069"/>
                    <a:pt x="132378" y="969645"/>
                    <a:pt x="129274" y="970183"/>
                  </a:cubicBezTo>
                  <a:cubicBezTo>
                    <a:pt x="125728" y="970766"/>
                    <a:pt x="122309" y="972653"/>
                    <a:pt x="119206" y="974350"/>
                  </a:cubicBezTo>
                  <a:cubicBezTo>
                    <a:pt x="118446" y="974989"/>
                    <a:pt x="117686" y="975616"/>
                    <a:pt x="116990" y="976167"/>
                  </a:cubicBezTo>
                  <a:cubicBezTo>
                    <a:pt x="115723" y="977161"/>
                    <a:pt x="114583" y="978143"/>
                    <a:pt x="113443" y="979276"/>
                  </a:cubicBezTo>
                  <a:cubicBezTo>
                    <a:pt x="112494" y="980188"/>
                    <a:pt x="111544" y="981246"/>
                    <a:pt x="110721" y="982240"/>
                  </a:cubicBezTo>
                  <a:cubicBezTo>
                    <a:pt x="107618" y="985552"/>
                    <a:pt x="105085" y="989199"/>
                    <a:pt x="102805" y="993012"/>
                  </a:cubicBezTo>
                  <a:cubicBezTo>
                    <a:pt x="98942" y="999223"/>
                    <a:pt x="96282" y="1006063"/>
                    <a:pt x="93813" y="1012819"/>
                  </a:cubicBezTo>
                  <a:cubicBezTo>
                    <a:pt x="92230" y="1017043"/>
                    <a:pt x="91027" y="1021349"/>
                    <a:pt x="90013" y="1025636"/>
                  </a:cubicBezTo>
                  <a:lnTo>
                    <a:pt x="89317" y="1025636"/>
                  </a:lnTo>
                  <a:cubicBezTo>
                    <a:pt x="86847" y="1025490"/>
                    <a:pt x="84441" y="1025301"/>
                    <a:pt x="82034" y="1025142"/>
                  </a:cubicBezTo>
                  <a:cubicBezTo>
                    <a:pt x="79058" y="1024731"/>
                    <a:pt x="76146" y="1024167"/>
                    <a:pt x="73296" y="1023255"/>
                  </a:cubicBezTo>
                  <a:cubicBezTo>
                    <a:pt x="69939" y="1021697"/>
                    <a:pt x="66900" y="1019791"/>
                    <a:pt x="63734" y="1017683"/>
                  </a:cubicBezTo>
                  <a:cubicBezTo>
                    <a:pt x="59617" y="1014301"/>
                    <a:pt x="55881" y="1010413"/>
                    <a:pt x="52272" y="1006328"/>
                  </a:cubicBezTo>
                  <a:cubicBezTo>
                    <a:pt x="47460" y="1000427"/>
                    <a:pt x="42900" y="994151"/>
                    <a:pt x="39417" y="987439"/>
                  </a:cubicBezTo>
                  <a:cubicBezTo>
                    <a:pt x="36884" y="981822"/>
                    <a:pt x="34858" y="975965"/>
                    <a:pt x="32958" y="970126"/>
                  </a:cubicBezTo>
                  <a:cubicBezTo>
                    <a:pt x="30995" y="964199"/>
                    <a:pt x="29412" y="958145"/>
                    <a:pt x="28019" y="951996"/>
                  </a:cubicBezTo>
                  <a:cubicBezTo>
                    <a:pt x="26689" y="940940"/>
                    <a:pt x="26689" y="929744"/>
                    <a:pt x="26499" y="918542"/>
                  </a:cubicBezTo>
                  <a:cubicBezTo>
                    <a:pt x="26246" y="906339"/>
                    <a:pt x="26246" y="894225"/>
                    <a:pt x="27069" y="882042"/>
                  </a:cubicBezTo>
                  <a:cubicBezTo>
                    <a:pt x="29349" y="862532"/>
                    <a:pt x="34162" y="843344"/>
                    <a:pt x="40874" y="824955"/>
                  </a:cubicBezTo>
                  <a:cubicBezTo>
                    <a:pt x="43090" y="819402"/>
                    <a:pt x="45560" y="813911"/>
                    <a:pt x="48156" y="808402"/>
                  </a:cubicBezTo>
                  <a:cubicBezTo>
                    <a:pt x="50942" y="802620"/>
                    <a:pt x="54046" y="796902"/>
                    <a:pt x="57022" y="791209"/>
                  </a:cubicBezTo>
                  <a:cubicBezTo>
                    <a:pt x="62784" y="780558"/>
                    <a:pt x="68546" y="770059"/>
                    <a:pt x="75512" y="760054"/>
                  </a:cubicBezTo>
                  <a:cubicBezTo>
                    <a:pt x="82288" y="751100"/>
                    <a:pt x="89317" y="742367"/>
                    <a:pt x="96979" y="733989"/>
                  </a:cubicBezTo>
                  <a:cubicBezTo>
                    <a:pt x="101222" y="729354"/>
                    <a:pt x="105844" y="724896"/>
                    <a:pt x="110467" y="720596"/>
                  </a:cubicBezTo>
                  <a:cubicBezTo>
                    <a:pt x="114266" y="717152"/>
                    <a:pt x="118003" y="713612"/>
                    <a:pt x="121866" y="710313"/>
                  </a:cubicBezTo>
                  <a:cubicBezTo>
                    <a:pt x="128198" y="705240"/>
                    <a:pt x="134784" y="700434"/>
                    <a:pt x="141559" y="695799"/>
                  </a:cubicBezTo>
                  <a:cubicBezTo>
                    <a:pt x="143016" y="694741"/>
                    <a:pt x="144535" y="693747"/>
                    <a:pt x="146055" y="692835"/>
                  </a:cubicBezTo>
                  <a:cubicBezTo>
                    <a:pt x="154351" y="694329"/>
                    <a:pt x="162963" y="695235"/>
                    <a:pt x="171385" y="695362"/>
                  </a:cubicBezTo>
                  <a:cubicBezTo>
                    <a:pt x="173475" y="695406"/>
                    <a:pt x="175565" y="695425"/>
                    <a:pt x="177717" y="695425"/>
                  </a:cubicBezTo>
                  <a:cubicBezTo>
                    <a:pt x="184367" y="695425"/>
                    <a:pt x="190889" y="695197"/>
                    <a:pt x="197538" y="694450"/>
                  </a:cubicBezTo>
                  <a:cubicBezTo>
                    <a:pt x="207733" y="693253"/>
                    <a:pt x="218625" y="691296"/>
                    <a:pt x="226097" y="683742"/>
                  </a:cubicBezTo>
                  <a:cubicBezTo>
                    <a:pt x="228250" y="681627"/>
                    <a:pt x="229771" y="678454"/>
                    <a:pt x="230277" y="675497"/>
                  </a:cubicBezTo>
                  <a:cubicBezTo>
                    <a:pt x="230656" y="673445"/>
                    <a:pt x="230467" y="671767"/>
                    <a:pt x="230023" y="669741"/>
                  </a:cubicBezTo>
                  <a:cubicBezTo>
                    <a:pt x="229707" y="668246"/>
                    <a:pt x="228947" y="666980"/>
                    <a:pt x="228377" y="665701"/>
                  </a:cubicBezTo>
                  <a:cubicBezTo>
                    <a:pt x="227744" y="664231"/>
                    <a:pt x="225907" y="662883"/>
                    <a:pt x="224641" y="661971"/>
                  </a:cubicBezTo>
                  <a:cubicBezTo>
                    <a:pt x="222615" y="660502"/>
                    <a:pt x="220778" y="659583"/>
                    <a:pt x="218372" y="658596"/>
                  </a:cubicBezTo>
                  <a:cubicBezTo>
                    <a:pt x="214889" y="657247"/>
                    <a:pt x="211216" y="656690"/>
                    <a:pt x="207544" y="656113"/>
                  </a:cubicBezTo>
                  <a:cubicBezTo>
                    <a:pt x="203364" y="655486"/>
                    <a:pt x="199375" y="655011"/>
                    <a:pt x="195195" y="654720"/>
                  </a:cubicBezTo>
                  <a:cubicBezTo>
                    <a:pt x="194119" y="654619"/>
                    <a:pt x="192915" y="654575"/>
                    <a:pt x="191839" y="654575"/>
                  </a:cubicBezTo>
                  <a:cubicBezTo>
                    <a:pt x="187027" y="654575"/>
                    <a:pt x="182214" y="655385"/>
                    <a:pt x="177465" y="656398"/>
                  </a:cubicBezTo>
                  <a:cubicBezTo>
                    <a:pt x="172145" y="657538"/>
                    <a:pt x="166889" y="659508"/>
                    <a:pt x="161760" y="661186"/>
                  </a:cubicBezTo>
                  <a:cubicBezTo>
                    <a:pt x="158087" y="662465"/>
                    <a:pt x="154541" y="664143"/>
                    <a:pt x="150868" y="665637"/>
                  </a:cubicBezTo>
                  <a:cubicBezTo>
                    <a:pt x="148905" y="666486"/>
                    <a:pt x="146942" y="667341"/>
                    <a:pt x="144979" y="668183"/>
                  </a:cubicBezTo>
                  <a:cubicBezTo>
                    <a:pt x="141306" y="667252"/>
                    <a:pt x="137633" y="666195"/>
                    <a:pt x="134087" y="664935"/>
                  </a:cubicBezTo>
                  <a:cubicBezTo>
                    <a:pt x="131554" y="663870"/>
                    <a:pt x="129148" y="662610"/>
                    <a:pt x="126805" y="661122"/>
                  </a:cubicBezTo>
                  <a:cubicBezTo>
                    <a:pt x="121866" y="657038"/>
                    <a:pt x="117243" y="652669"/>
                    <a:pt x="112873" y="647888"/>
                  </a:cubicBezTo>
                  <a:cubicBezTo>
                    <a:pt x="112621" y="647533"/>
                    <a:pt x="112304" y="647178"/>
                    <a:pt x="112113" y="646805"/>
                  </a:cubicBezTo>
                  <a:cubicBezTo>
                    <a:pt x="110277" y="644633"/>
                    <a:pt x="108884" y="642315"/>
                    <a:pt x="107491" y="639915"/>
                  </a:cubicBezTo>
                  <a:cubicBezTo>
                    <a:pt x="106225" y="637882"/>
                    <a:pt x="105085" y="635831"/>
                    <a:pt x="104008" y="633627"/>
                  </a:cubicBezTo>
                  <a:cubicBezTo>
                    <a:pt x="102805" y="630486"/>
                    <a:pt x="102045" y="627022"/>
                    <a:pt x="101349" y="623647"/>
                  </a:cubicBezTo>
                  <a:cubicBezTo>
                    <a:pt x="100399" y="615675"/>
                    <a:pt x="100905" y="607841"/>
                    <a:pt x="101665" y="599888"/>
                  </a:cubicBezTo>
                  <a:cubicBezTo>
                    <a:pt x="102235" y="595949"/>
                    <a:pt x="102678" y="591934"/>
                    <a:pt x="103755" y="588141"/>
                  </a:cubicBezTo>
                  <a:cubicBezTo>
                    <a:pt x="104705" y="584829"/>
                    <a:pt x="105718" y="581638"/>
                    <a:pt x="106921" y="578472"/>
                  </a:cubicBezTo>
                  <a:cubicBezTo>
                    <a:pt x="109454" y="573127"/>
                    <a:pt x="112621" y="568257"/>
                    <a:pt x="116040" y="563451"/>
                  </a:cubicBezTo>
                  <a:cubicBezTo>
                    <a:pt x="118509" y="560139"/>
                    <a:pt x="120979" y="556909"/>
                    <a:pt x="123576" y="553794"/>
                  </a:cubicBezTo>
                  <a:cubicBezTo>
                    <a:pt x="126235" y="550653"/>
                    <a:pt x="129085" y="547601"/>
                    <a:pt x="131997" y="544580"/>
                  </a:cubicBezTo>
                  <a:cubicBezTo>
                    <a:pt x="137633" y="538507"/>
                    <a:pt x="144093" y="533163"/>
                    <a:pt x="150425" y="527888"/>
                  </a:cubicBezTo>
                  <a:cubicBezTo>
                    <a:pt x="153401" y="525482"/>
                    <a:pt x="156440" y="523227"/>
                    <a:pt x="159480" y="521049"/>
                  </a:cubicBezTo>
                  <a:cubicBezTo>
                    <a:pt x="163026" y="518503"/>
                    <a:pt x="166889" y="516268"/>
                    <a:pt x="170688" y="513988"/>
                  </a:cubicBezTo>
                  <a:cubicBezTo>
                    <a:pt x="177465" y="509923"/>
                    <a:pt x="184557" y="506237"/>
                    <a:pt x="191649" y="502736"/>
                  </a:cubicBezTo>
                  <a:cubicBezTo>
                    <a:pt x="197475" y="500247"/>
                    <a:pt x="203364" y="497790"/>
                    <a:pt x="209443" y="496023"/>
                  </a:cubicBezTo>
                  <a:cubicBezTo>
                    <a:pt x="209950" y="495877"/>
                    <a:pt x="210456" y="495669"/>
                    <a:pt x="211026" y="495542"/>
                  </a:cubicBezTo>
                  <a:cubicBezTo>
                    <a:pt x="213179" y="497081"/>
                    <a:pt x="215523" y="498404"/>
                    <a:pt x="217928" y="499772"/>
                  </a:cubicBezTo>
                  <a:cubicBezTo>
                    <a:pt x="224514" y="503293"/>
                    <a:pt x="231670" y="505535"/>
                    <a:pt x="238825" y="507726"/>
                  </a:cubicBezTo>
                  <a:cubicBezTo>
                    <a:pt x="246804" y="510252"/>
                    <a:pt x="255290" y="511462"/>
                    <a:pt x="263649" y="511867"/>
                  </a:cubicBezTo>
                  <a:cubicBezTo>
                    <a:pt x="264409" y="511937"/>
                    <a:pt x="265105" y="511956"/>
                    <a:pt x="265865" y="511956"/>
                  </a:cubicBezTo>
                  <a:cubicBezTo>
                    <a:pt x="268018" y="511956"/>
                    <a:pt x="270171" y="511727"/>
                    <a:pt x="272261" y="511316"/>
                  </a:cubicBezTo>
                  <a:cubicBezTo>
                    <a:pt x="275997" y="510544"/>
                    <a:pt x="279986" y="508992"/>
                    <a:pt x="282710" y="506111"/>
                  </a:cubicBezTo>
                  <a:cubicBezTo>
                    <a:pt x="283722" y="504908"/>
                    <a:pt x="284609" y="503704"/>
                    <a:pt x="285369" y="502381"/>
                  </a:cubicBezTo>
                  <a:cubicBezTo>
                    <a:pt x="286509" y="500393"/>
                    <a:pt x="286509" y="498512"/>
                    <a:pt x="286319" y="496296"/>
                  </a:cubicBezTo>
                  <a:cubicBezTo>
                    <a:pt x="285812" y="491648"/>
                    <a:pt x="282519" y="487576"/>
                    <a:pt x="279290" y="484403"/>
                  </a:cubicBezTo>
                  <a:cubicBezTo>
                    <a:pt x="276693" y="481794"/>
                    <a:pt x="273084" y="479907"/>
                    <a:pt x="269664" y="478413"/>
                  </a:cubicBezTo>
                  <a:cubicBezTo>
                    <a:pt x="267702" y="477570"/>
                    <a:pt x="265612" y="476659"/>
                    <a:pt x="263586" y="475931"/>
                  </a:cubicBezTo>
                  <a:cubicBezTo>
                    <a:pt x="257443" y="473986"/>
                    <a:pt x="251364" y="473258"/>
                    <a:pt x="244968" y="472619"/>
                  </a:cubicBezTo>
                  <a:cubicBezTo>
                    <a:pt x="240345" y="472137"/>
                    <a:pt x="235659" y="471688"/>
                    <a:pt x="230910" y="471688"/>
                  </a:cubicBezTo>
                  <a:cubicBezTo>
                    <a:pt x="229707" y="471688"/>
                    <a:pt x="228440" y="471706"/>
                    <a:pt x="227237" y="471789"/>
                  </a:cubicBezTo>
                  <a:cubicBezTo>
                    <a:pt x="224578" y="471935"/>
                    <a:pt x="221855" y="472200"/>
                    <a:pt x="219195" y="472619"/>
                  </a:cubicBezTo>
                  <a:cubicBezTo>
                    <a:pt x="217928" y="471441"/>
                    <a:pt x="216725" y="470174"/>
                    <a:pt x="215523" y="468825"/>
                  </a:cubicBezTo>
                  <a:cubicBezTo>
                    <a:pt x="212546" y="464950"/>
                    <a:pt x="210076" y="460789"/>
                    <a:pt x="207796" y="456420"/>
                  </a:cubicBezTo>
                  <a:cubicBezTo>
                    <a:pt x="206150" y="452545"/>
                    <a:pt x="204757" y="448751"/>
                    <a:pt x="203807" y="444591"/>
                  </a:cubicBezTo>
                  <a:cubicBezTo>
                    <a:pt x="203364" y="440659"/>
                    <a:pt x="203174" y="436783"/>
                    <a:pt x="203364" y="432826"/>
                  </a:cubicBezTo>
                  <a:cubicBezTo>
                    <a:pt x="203807" y="429862"/>
                    <a:pt x="204377" y="426962"/>
                    <a:pt x="205263" y="424169"/>
                  </a:cubicBezTo>
                  <a:cubicBezTo>
                    <a:pt x="205961" y="422529"/>
                    <a:pt x="206846" y="420977"/>
                    <a:pt x="207796" y="419508"/>
                  </a:cubicBezTo>
                  <a:cubicBezTo>
                    <a:pt x="213306" y="412378"/>
                    <a:pt x="220209" y="406331"/>
                    <a:pt x="227111" y="400492"/>
                  </a:cubicBezTo>
                  <a:cubicBezTo>
                    <a:pt x="230467" y="398086"/>
                    <a:pt x="233886" y="395686"/>
                    <a:pt x="237496" y="393507"/>
                  </a:cubicBezTo>
                  <a:cubicBezTo>
                    <a:pt x="240852" y="391456"/>
                    <a:pt x="244461" y="389702"/>
                    <a:pt x="248007" y="387998"/>
                  </a:cubicBezTo>
                  <a:cubicBezTo>
                    <a:pt x="250604" y="386884"/>
                    <a:pt x="253264" y="385763"/>
                    <a:pt x="255860" y="384687"/>
                  </a:cubicBezTo>
                  <a:cubicBezTo>
                    <a:pt x="259850" y="383148"/>
                    <a:pt x="263965" y="382236"/>
                    <a:pt x="267955" y="381248"/>
                  </a:cubicBezTo>
                  <a:cubicBezTo>
                    <a:pt x="272198" y="380247"/>
                    <a:pt x="276441" y="379487"/>
                    <a:pt x="280556" y="378632"/>
                  </a:cubicBezTo>
                  <a:cubicBezTo>
                    <a:pt x="286509" y="377847"/>
                    <a:pt x="292272" y="377163"/>
                    <a:pt x="298224" y="376872"/>
                  </a:cubicBezTo>
                  <a:cubicBezTo>
                    <a:pt x="299174" y="376834"/>
                    <a:pt x="300124" y="376815"/>
                    <a:pt x="301073" y="376815"/>
                  </a:cubicBezTo>
                  <a:cubicBezTo>
                    <a:pt x="305949" y="376815"/>
                    <a:pt x="310698" y="377227"/>
                    <a:pt x="315511" y="377575"/>
                  </a:cubicBezTo>
                  <a:cubicBezTo>
                    <a:pt x="324883" y="378759"/>
                    <a:pt x="334382" y="380127"/>
                    <a:pt x="343628" y="382451"/>
                  </a:cubicBezTo>
                  <a:cubicBezTo>
                    <a:pt x="352999" y="384762"/>
                    <a:pt x="361991" y="387378"/>
                    <a:pt x="370983" y="390544"/>
                  </a:cubicBezTo>
                  <a:cubicBezTo>
                    <a:pt x="378329" y="393710"/>
                    <a:pt x="385485" y="397237"/>
                    <a:pt x="392450" y="401049"/>
                  </a:cubicBezTo>
                  <a:cubicBezTo>
                    <a:pt x="398973" y="404652"/>
                    <a:pt x="405115" y="408711"/>
                    <a:pt x="411131" y="413018"/>
                  </a:cubicBezTo>
                  <a:cubicBezTo>
                    <a:pt x="411765" y="413436"/>
                    <a:pt x="412271" y="413784"/>
                    <a:pt x="412777" y="414221"/>
                  </a:cubicBezTo>
                  <a:cubicBezTo>
                    <a:pt x="412461" y="422054"/>
                    <a:pt x="412081" y="429862"/>
                    <a:pt x="412967" y="437695"/>
                  </a:cubicBezTo>
                  <a:cubicBezTo>
                    <a:pt x="413727" y="443451"/>
                    <a:pt x="415184" y="448606"/>
                    <a:pt x="417970" y="453685"/>
                  </a:cubicBezTo>
                  <a:cubicBezTo>
                    <a:pt x="418983" y="455508"/>
                    <a:pt x="420566" y="457060"/>
                    <a:pt x="422086" y="458409"/>
                  </a:cubicBezTo>
                  <a:cubicBezTo>
                    <a:pt x="423543" y="459732"/>
                    <a:pt x="425379" y="460789"/>
                    <a:pt x="427152" y="461638"/>
                  </a:cubicBezTo>
                  <a:cubicBezTo>
                    <a:pt x="428925" y="462493"/>
                    <a:pt x="431268" y="463335"/>
                    <a:pt x="433421" y="463335"/>
                  </a:cubicBezTo>
                  <a:cubicBezTo>
                    <a:pt x="433611" y="463335"/>
                    <a:pt x="433738" y="463335"/>
                    <a:pt x="433928" y="463316"/>
                  </a:cubicBezTo>
                  <a:cubicBezTo>
                    <a:pt x="435321" y="463253"/>
                    <a:pt x="436651" y="463133"/>
                    <a:pt x="438044" y="462778"/>
                  </a:cubicBezTo>
                  <a:cubicBezTo>
                    <a:pt x="439247" y="462221"/>
                    <a:pt x="440450" y="461638"/>
                    <a:pt x="441653" y="461081"/>
                  </a:cubicBezTo>
                  <a:cubicBezTo>
                    <a:pt x="443490" y="460226"/>
                    <a:pt x="445136" y="458054"/>
                    <a:pt x="446086" y="456502"/>
                  </a:cubicBezTo>
                  <a:cubicBezTo>
                    <a:pt x="447099" y="455027"/>
                    <a:pt x="447986" y="453393"/>
                    <a:pt x="448492" y="451633"/>
                  </a:cubicBezTo>
                  <a:cubicBezTo>
                    <a:pt x="449506" y="447903"/>
                    <a:pt x="449632" y="444161"/>
                    <a:pt x="449189" y="440367"/>
                  </a:cubicBezTo>
                  <a:cubicBezTo>
                    <a:pt x="448682" y="435789"/>
                    <a:pt x="447416" y="431185"/>
                    <a:pt x="445643" y="426898"/>
                  </a:cubicBezTo>
                  <a:cubicBezTo>
                    <a:pt x="444060" y="423086"/>
                    <a:pt x="442350" y="419293"/>
                    <a:pt x="440324" y="415779"/>
                  </a:cubicBezTo>
                  <a:cubicBezTo>
                    <a:pt x="439247" y="413949"/>
                    <a:pt x="438044" y="412175"/>
                    <a:pt x="436777" y="410415"/>
                  </a:cubicBezTo>
                  <a:cubicBezTo>
                    <a:pt x="436904" y="407382"/>
                    <a:pt x="437031" y="404361"/>
                    <a:pt x="437284" y="401341"/>
                  </a:cubicBezTo>
                  <a:cubicBezTo>
                    <a:pt x="438044" y="394419"/>
                    <a:pt x="438867" y="387580"/>
                    <a:pt x="440513" y="380868"/>
                  </a:cubicBezTo>
                  <a:cubicBezTo>
                    <a:pt x="441970" y="374345"/>
                    <a:pt x="444503" y="367988"/>
                    <a:pt x="446909" y="361712"/>
                  </a:cubicBezTo>
                  <a:cubicBezTo>
                    <a:pt x="450139" y="353607"/>
                    <a:pt x="453241" y="345368"/>
                    <a:pt x="457104" y="337497"/>
                  </a:cubicBezTo>
                  <a:cubicBezTo>
                    <a:pt x="461030" y="329582"/>
                    <a:pt x="465716" y="321983"/>
                    <a:pt x="470276" y="314441"/>
                  </a:cubicBezTo>
                  <a:cubicBezTo>
                    <a:pt x="475405" y="305987"/>
                    <a:pt x="480598" y="297679"/>
                    <a:pt x="485790" y="289295"/>
                  </a:cubicBezTo>
                  <a:cubicBezTo>
                    <a:pt x="490476" y="281671"/>
                    <a:pt x="495352" y="274274"/>
                    <a:pt x="500482" y="266941"/>
                  </a:cubicBezTo>
                  <a:cubicBezTo>
                    <a:pt x="503774" y="262654"/>
                    <a:pt x="507131" y="258367"/>
                    <a:pt x="510487" y="254143"/>
                  </a:cubicBezTo>
                  <a:cubicBezTo>
                    <a:pt x="513843" y="249977"/>
                    <a:pt x="517326" y="245937"/>
                    <a:pt x="520872" y="241941"/>
                  </a:cubicBezTo>
                  <a:cubicBezTo>
                    <a:pt x="524735" y="237483"/>
                    <a:pt x="528598" y="232993"/>
                    <a:pt x="532650" y="228681"/>
                  </a:cubicBezTo>
                  <a:cubicBezTo>
                    <a:pt x="536830" y="224185"/>
                    <a:pt x="541136" y="219733"/>
                    <a:pt x="545505" y="215446"/>
                  </a:cubicBezTo>
                  <a:cubicBezTo>
                    <a:pt x="549368" y="211634"/>
                    <a:pt x="553484" y="208049"/>
                    <a:pt x="557347" y="204301"/>
                  </a:cubicBezTo>
                  <a:cubicBezTo>
                    <a:pt x="561779" y="200077"/>
                    <a:pt x="566212" y="195910"/>
                    <a:pt x="570708" y="191680"/>
                  </a:cubicBezTo>
                  <a:cubicBezTo>
                    <a:pt x="578687" y="184145"/>
                    <a:pt x="586730" y="176457"/>
                    <a:pt x="595025" y="169105"/>
                  </a:cubicBezTo>
                  <a:lnTo>
                    <a:pt x="595025" y="169105"/>
                  </a:lnTo>
                  <a:cubicBezTo>
                    <a:pt x="599204" y="165667"/>
                    <a:pt x="603321" y="162165"/>
                    <a:pt x="607816" y="159055"/>
                  </a:cubicBezTo>
                  <a:cubicBezTo>
                    <a:pt x="613389" y="155041"/>
                    <a:pt x="619215" y="151254"/>
                    <a:pt x="624977" y="147436"/>
                  </a:cubicBezTo>
                  <a:cubicBezTo>
                    <a:pt x="635426" y="140666"/>
                    <a:pt x="645938" y="133707"/>
                    <a:pt x="657083" y="128274"/>
                  </a:cubicBezTo>
                  <a:cubicBezTo>
                    <a:pt x="665251" y="124898"/>
                    <a:pt x="673484" y="121998"/>
                    <a:pt x="682096" y="120010"/>
                  </a:cubicBezTo>
                  <a:cubicBezTo>
                    <a:pt x="685768" y="119541"/>
                    <a:pt x="689315" y="119351"/>
                    <a:pt x="692924" y="119351"/>
                  </a:cubicBezTo>
                  <a:cubicBezTo>
                    <a:pt x="696597" y="119351"/>
                    <a:pt x="700270" y="119541"/>
                    <a:pt x="703880" y="119820"/>
                  </a:cubicBezTo>
                  <a:cubicBezTo>
                    <a:pt x="707046" y="120181"/>
                    <a:pt x="710149" y="120529"/>
                    <a:pt x="713315" y="121150"/>
                  </a:cubicBezTo>
                  <a:cubicBezTo>
                    <a:pt x="715214" y="121504"/>
                    <a:pt x="717114" y="122068"/>
                    <a:pt x="718887" y="122765"/>
                  </a:cubicBezTo>
                  <a:cubicBezTo>
                    <a:pt x="720787" y="123556"/>
                    <a:pt x="722623" y="124468"/>
                    <a:pt x="724460" y="125437"/>
                  </a:cubicBezTo>
                  <a:cubicBezTo>
                    <a:pt x="725599" y="126108"/>
                    <a:pt x="726866" y="126868"/>
                    <a:pt x="728006" y="127634"/>
                  </a:cubicBezTo>
                  <a:cubicBezTo>
                    <a:pt x="730159" y="129306"/>
                    <a:pt x="732185" y="131016"/>
                    <a:pt x="734211" y="132706"/>
                  </a:cubicBezTo>
                  <a:cubicBezTo>
                    <a:pt x="737631" y="135670"/>
                    <a:pt x="740480" y="139134"/>
                    <a:pt x="743457" y="142591"/>
                  </a:cubicBezTo>
                  <a:cubicBezTo>
                    <a:pt x="744217" y="143421"/>
                    <a:pt x="745040" y="144326"/>
                    <a:pt x="745674" y="145238"/>
                  </a:cubicBezTo>
                  <a:cubicBezTo>
                    <a:pt x="746370" y="146093"/>
                    <a:pt x="747130" y="146999"/>
                    <a:pt x="747763" y="147910"/>
                  </a:cubicBezTo>
                  <a:cubicBezTo>
                    <a:pt x="743900" y="154072"/>
                    <a:pt x="740417" y="160468"/>
                    <a:pt x="736681" y="166680"/>
                  </a:cubicBezTo>
                  <a:cubicBezTo>
                    <a:pt x="734719" y="170061"/>
                    <a:pt x="732692" y="173519"/>
                    <a:pt x="730918" y="177040"/>
                  </a:cubicBezTo>
                  <a:cubicBezTo>
                    <a:pt x="728956" y="181181"/>
                    <a:pt x="727373" y="185550"/>
                    <a:pt x="725790" y="189863"/>
                  </a:cubicBezTo>
                  <a:cubicBezTo>
                    <a:pt x="723003" y="197551"/>
                    <a:pt x="720534" y="205504"/>
                    <a:pt x="718697" y="213540"/>
                  </a:cubicBezTo>
                  <a:cubicBezTo>
                    <a:pt x="717874" y="217187"/>
                    <a:pt x="717241" y="220993"/>
                    <a:pt x="716734" y="224812"/>
                  </a:cubicBezTo>
                  <a:cubicBezTo>
                    <a:pt x="716037" y="229174"/>
                    <a:pt x="715658" y="233835"/>
                    <a:pt x="715974" y="238268"/>
                  </a:cubicBezTo>
                  <a:cubicBezTo>
                    <a:pt x="716228" y="240503"/>
                    <a:pt x="716481" y="242916"/>
                    <a:pt x="716987" y="245170"/>
                  </a:cubicBezTo>
                  <a:cubicBezTo>
                    <a:pt x="717620" y="247361"/>
                    <a:pt x="718128" y="249394"/>
                    <a:pt x="719267" y="251446"/>
                  </a:cubicBezTo>
                  <a:cubicBezTo>
                    <a:pt x="720471" y="253478"/>
                    <a:pt x="721927" y="255112"/>
                    <a:pt x="723447" y="256936"/>
                  </a:cubicBezTo>
                  <a:cubicBezTo>
                    <a:pt x="724903" y="258557"/>
                    <a:pt x="727056" y="259691"/>
                    <a:pt x="728892" y="260748"/>
                  </a:cubicBezTo>
                  <a:cubicBezTo>
                    <a:pt x="729462" y="260957"/>
                    <a:pt x="730095" y="261229"/>
                    <a:pt x="730602" y="261451"/>
                  </a:cubicBezTo>
                  <a:cubicBezTo>
                    <a:pt x="732059" y="262160"/>
                    <a:pt x="733515" y="262591"/>
                    <a:pt x="735098" y="262711"/>
                  </a:cubicBezTo>
                  <a:cubicBezTo>
                    <a:pt x="735921" y="262857"/>
                    <a:pt x="736681" y="262920"/>
                    <a:pt x="737568" y="262920"/>
                  </a:cubicBezTo>
                  <a:cubicBezTo>
                    <a:pt x="742887" y="262920"/>
                    <a:pt x="748080" y="260374"/>
                    <a:pt x="752322" y="257512"/>
                  </a:cubicBezTo>
                  <a:cubicBezTo>
                    <a:pt x="756185" y="254827"/>
                    <a:pt x="758845" y="251009"/>
                    <a:pt x="761314" y="247140"/>
                  </a:cubicBezTo>
                  <a:cubicBezTo>
                    <a:pt x="764290" y="242783"/>
                    <a:pt x="765937" y="237483"/>
                    <a:pt x="767710" y="232638"/>
                  </a:cubicBezTo>
                  <a:cubicBezTo>
                    <a:pt x="769990" y="225800"/>
                    <a:pt x="771383" y="218884"/>
                    <a:pt x="772776" y="211862"/>
                  </a:cubicBezTo>
                  <a:cubicBezTo>
                    <a:pt x="774612" y="202686"/>
                    <a:pt x="775436" y="193238"/>
                    <a:pt x="776386" y="183853"/>
                  </a:cubicBezTo>
                  <a:cubicBezTo>
                    <a:pt x="776639" y="180060"/>
                    <a:pt x="776955" y="176254"/>
                    <a:pt x="777146" y="172379"/>
                  </a:cubicBezTo>
                  <a:cubicBezTo>
                    <a:pt x="777526" y="166680"/>
                    <a:pt x="776955" y="160898"/>
                    <a:pt x="775879" y="155262"/>
                  </a:cubicBezTo>
                  <a:cubicBezTo>
                    <a:pt x="775499" y="153508"/>
                    <a:pt x="774993" y="151729"/>
                    <a:pt x="774486" y="149962"/>
                  </a:cubicBezTo>
                  <a:cubicBezTo>
                    <a:pt x="782781" y="139691"/>
                    <a:pt x="791900" y="130034"/>
                    <a:pt x="801209" y="120529"/>
                  </a:cubicBezTo>
                  <a:cubicBezTo>
                    <a:pt x="810644" y="110796"/>
                    <a:pt x="820396" y="101487"/>
                    <a:pt x="830401" y="92394"/>
                  </a:cubicBezTo>
                  <a:cubicBezTo>
                    <a:pt x="840723" y="84010"/>
                    <a:pt x="851235" y="75784"/>
                    <a:pt x="862443" y="68597"/>
                  </a:cubicBezTo>
                  <a:cubicBezTo>
                    <a:pt x="868712" y="64500"/>
                    <a:pt x="875298" y="60916"/>
                    <a:pt x="881884" y="57369"/>
                  </a:cubicBezTo>
                  <a:cubicBezTo>
                    <a:pt x="887646" y="54285"/>
                    <a:pt x="893409" y="51258"/>
                    <a:pt x="899298" y="48232"/>
                  </a:cubicBezTo>
                  <a:cubicBezTo>
                    <a:pt x="908543" y="44078"/>
                    <a:pt x="917979" y="40056"/>
                    <a:pt x="927604" y="36738"/>
                  </a:cubicBezTo>
                  <a:cubicBezTo>
                    <a:pt x="930770" y="35681"/>
                    <a:pt x="933937" y="34547"/>
                    <a:pt x="937230" y="33503"/>
                  </a:cubicBezTo>
                  <a:cubicBezTo>
                    <a:pt x="939446" y="32717"/>
                    <a:pt x="941915" y="32166"/>
                    <a:pt x="944322" y="31514"/>
                  </a:cubicBezTo>
                  <a:cubicBezTo>
                    <a:pt x="946475" y="30900"/>
                    <a:pt x="948627" y="30254"/>
                    <a:pt x="950844" y="29760"/>
                  </a:cubicBezTo>
                  <a:cubicBezTo>
                    <a:pt x="953820" y="29203"/>
                    <a:pt x="956797" y="28639"/>
                    <a:pt x="959773" y="28000"/>
                  </a:cubicBezTo>
                  <a:cubicBezTo>
                    <a:pt x="962749" y="27588"/>
                    <a:pt x="965535" y="27227"/>
                    <a:pt x="968511" y="26796"/>
                  </a:cubicBezTo>
                  <a:cubicBezTo>
                    <a:pt x="972754" y="26169"/>
                    <a:pt x="977250" y="25923"/>
                    <a:pt x="981683" y="25923"/>
                  </a:cubicBezTo>
                  <a:close/>
                  <a:moveTo>
                    <a:pt x="983203" y="-547"/>
                  </a:moveTo>
                  <a:cubicBezTo>
                    <a:pt x="966928" y="-547"/>
                    <a:pt x="950527" y="2417"/>
                    <a:pt x="935013" y="6868"/>
                  </a:cubicBezTo>
                  <a:cubicBezTo>
                    <a:pt x="926908" y="9186"/>
                    <a:pt x="919055" y="12067"/>
                    <a:pt x="911329" y="15259"/>
                  </a:cubicBezTo>
                  <a:cubicBezTo>
                    <a:pt x="907150" y="16854"/>
                    <a:pt x="903224" y="18552"/>
                    <a:pt x="899235" y="20394"/>
                  </a:cubicBezTo>
                  <a:cubicBezTo>
                    <a:pt x="894738" y="22275"/>
                    <a:pt x="890243" y="24270"/>
                    <a:pt x="886000" y="26530"/>
                  </a:cubicBezTo>
                  <a:cubicBezTo>
                    <a:pt x="878147" y="30672"/>
                    <a:pt x="870359" y="35041"/>
                    <a:pt x="862570" y="39347"/>
                  </a:cubicBezTo>
                  <a:cubicBezTo>
                    <a:pt x="855541" y="43280"/>
                    <a:pt x="848766" y="47510"/>
                    <a:pt x="842370" y="52316"/>
                  </a:cubicBezTo>
                  <a:cubicBezTo>
                    <a:pt x="835151" y="57597"/>
                    <a:pt x="828058" y="63088"/>
                    <a:pt x="821156" y="68717"/>
                  </a:cubicBezTo>
                  <a:cubicBezTo>
                    <a:pt x="813937" y="74644"/>
                    <a:pt x="807034" y="81046"/>
                    <a:pt x="800322" y="87467"/>
                  </a:cubicBezTo>
                  <a:cubicBezTo>
                    <a:pt x="788291" y="98885"/>
                    <a:pt x="777082" y="111233"/>
                    <a:pt x="766064" y="123613"/>
                  </a:cubicBezTo>
                  <a:cubicBezTo>
                    <a:pt x="764607" y="125253"/>
                    <a:pt x="763151" y="126925"/>
                    <a:pt x="761757" y="128635"/>
                  </a:cubicBezTo>
                  <a:cubicBezTo>
                    <a:pt x="759605" y="125728"/>
                    <a:pt x="757325" y="122910"/>
                    <a:pt x="754919" y="120181"/>
                  </a:cubicBezTo>
                  <a:cubicBezTo>
                    <a:pt x="751626" y="116362"/>
                    <a:pt x="747826" y="113114"/>
                    <a:pt x="744090" y="109884"/>
                  </a:cubicBezTo>
                  <a:cubicBezTo>
                    <a:pt x="740544" y="107003"/>
                    <a:pt x="736681" y="104375"/>
                    <a:pt x="732692" y="102260"/>
                  </a:cubicBezTo>
                  <a:cubicBezTo>
                    <a:pt x="728892" y="100291"/>
                    <a:pt x="724903" y="98815"/>
                    <a:pt x="720850" y="97618"/>
                  </a:cubicBezTo>
                  <a:cubicBezTo>
                    <a:pt x="717430" y="96624"/>
                    <a:pt x="713885" y="96270"/>
                    <a:pt x="710401" y="95864"/>
                  </a:cubicBezTo>
                  <a:cubicBezTo>
                    <a:pt x="707235" y="95503"/>
                    <a:pt x="704132" y="95155"/>
                    <a:pt x="700966" y="94946"/>
                  </a:cubicBezTo>
                  <a:cubicBezTo>
                    <a:pt x="697737" y="94655"/>
                    <a:pt x="694444" y="94471"/>
                    <a:pt x="691151" y="94471"/>
                  </a:cubicBezTo>
                  <a:cubicBezTo>
                    <a:pt x="685642" y="94471"/>
                    <a:pt x="680259" y="94946"/>
                    <a:pt x="674877" y="96143"/>
                  </a:cubicBezTo>
                  <a:cubicBezTo>
                    <a:pt x="666898" y="97827"/>
                    <a:pt x="659046" y="100436"/>
                    <a:pt x="651637" y="103520"/>
                  </a:cubicBezTo>
                  <a:cubicBezTo>
                    <a:pt x="635109" y="110296"/>
                    <a:pt x="620481" y="120529"/>
                    <a:pt x="605727" y="130249"/>
                  </a:cubicBezTo>
                  <a:cubicBezTo>
                    <a:pt x="602687" y="132269"/>
                    <a:pt x="599584" y="134328"/>
                    <a:pt x="596544" y="136436"/>
                  </a:cubicBezTo>
                  <a:cubicBezTo>
                    <a:pt x="593062" y="138982"/>
                    <a:pt x="589642" y="141654"/>
                    <a:pt x="586223" y="144326"/>
                  </a:cubicBezTo>
                  <a:cubicBezTo>
                    <a:pt x="579130" y="149905"/>
                    <a:pt x="572418" y="156035"/>
                    <a:pt x="565896" y="162101"/>
                  </a:cubicBezTo>
                  <a:cubicBezTo>
                    <a:pt x="559943" y="167535"/>
                    <a:pt x="554308" y="173170"/>
                    <a:pt x="548608" y="178655"/>
                  </a:cubicBezTo>
                  <a:cubicBezTo>
                    <a:pt x="542086" y="184930"/>
                    <a:pt x="535627" y="191212"/>
                    <a:pt x="529231" y="197487"/>
                  </a:cubicBezTo>
                  <a:cubicBezTo>
                    <a:pt x="517073" y="209228"/>
                    <a:pt x="506371" y="222260"/>
                    <a:pt x="495352" y="235102"/>
                  </a:cubicBezTo>
                  <a:cubicBezTo>
                    <a:pt x="489400" y="242061"/>
                    <a:pt x="483828" y="249685"/>
                    <a:pt x="478508" y="257227"/>
                  </a:cubicBezTo>
                  <a:cubicBezTo>
                    <a:pt x="473759" y="264060"/>
                    <a:pt x="469326" y="271038"/>
                    <a:pt x="465020" y="278086"/>
                  </a:cubicBezTo>
                  <a:cubicBezTo>
                    <a:pt x="460714" y="285064"/>
                    <a:pt x="456281" y="292024"/>
                    <a:pt x="452039" y="299091"/>
                  </a:cubicBezTo>
                  <a:cubicBezTo>
                    <a:pt x="447922" y="305987"/>
                    <a:pt x="443616" y="312800"/>
                    <a:pt x="439753" y="319931"/>
                  </a:cubicBezTo>
                  <a:cubicBezTo>
                    <a:pt x="438107" y="322894"/>
                    <a:pt x="436460" y="325858"/>
                    <a:pt x="435131" y="328955"/>
                  </a:cubicBezTo>
                  <a:cubicBezTo>
                    <a:pt x="433294" y="333039"/>
                    <a:pt x="431648" y="337206"/>
                    <a:pt x="430002" y="341284"/>
                  </a:cubicBezTo>
                  <a:cubicBezTo>
                    <a:pt x="426709" y="349263"/>
                    <a:pt x="423479" y="357216"/>
                    <a:pt x="420629" y="365316"/>
                  </a:cubicBezTo>
                  <a:cubicBezTo>
                    <a:pt x="419490" y="368627"/>
                    <a:pt x="418350" y="372009"/>
                    <a:pt x="417590" y="375378"/>
                  </a:cubicBezTo>
                  <a:cubicBezTo>
                    <a:pt x="416450" y="379690"/>
                    <a:pt x="415880" y="383996"/>
                    <a:pt x="415247" y="388353"/>
                  </a:cubicBezTo>
                  <a:cubicBezTo>
                    <a:pt x="414994" y="389487"/>
                    <a:pt x="414867" y="390614"/>
                    <a:pt x="414741" y="391811"/>
                  </a:cubicBezTo>
                  <a:cubicBezTo>
                    <a:pt x="412271" y="389987"/>
                    <a:pt x="409674" y="388220"/>
                    <a:pt x="407079" y="386523"/>
                  </a:cubicBezTo>
                  <a:cubicBezTo>
                    <a:pt x="400239" y="382071"/>
                    <a:pt x="393083" y="378012"/>
                    <a:pt x="385738" y="374409"/>
                  </a:cubicBezTo>
                  <a:cubicBezTo>
                    <a:pt x="381685" y="372357"/>
                    <a:pt x="377633" y="370540"/>
                    <a:pt x="373263" y="368976"/>
                  </a:cubicBezTo>
                  <a:cubicBezTo>
                    <a:pt x="368894" y="367507"/>
                    <a:pt x="364524" y="365961"/>
                    <a:pt x="359965" y="364543"/>
                  </a:cubicBezTo>
                  <a:cubicBezTo>
                    <a:pt x="352682" y="362206"/>
                    <a:pt x="345020" y="360325"/>
                    <a:pt x="337422" y="358831"/>
                  </a:cubicBezTo>
                  <a:cubicBezTo>
                    <a:pt x="333115" y="357982"/>
                    <a:pt x="328999" y="357216"/>
                    <a:pt x="324757" y="356571"/>
                  </a:cubicBezTo>
                  <a:cubicBezTo>
                    <a:pt x="319310" y="355811"/>
                    <a:pt x="313801" y="355247"/>
                    <a:pt x="308419" y="354664"/>
                  </a:cubicBezTo>
                  <a:cubicBezTo>
                    <a:pt x="305316" y="354361"/>
                    <a:pt x="302150" y="354234"/>
                    <a:pt x="299047" y="354234"/>
                  </a:cubicBezTo>
                  <a:cubicBezTo>
                    <a:pt x="289358" y="354234"/>
                    <a:pt x="279733" y="355564"/>
                    <a:pt x="270108" y="357216"/>
                  </a:cubicBezTo>
                  <a:cubicBezTo>
                    <a:pt x="266119" y="357856"/>
                    <a:pt x="262193" y="358628"/>
                    <a:pt x="258266" y="359470"/>
                  </a:cubicBezTo>
                  <a:cubicBezTo>
                    <a:pt x="251934" y="360794"/>
                    <a:pt x="245854" y="362991"/>
                    <a:pt x="239966" y="365588"/>
                  </a:cubicBezTo>
                  <a:cubicBezTo>
                    <a:pt x="235342" y="367633"/>
                    <a:pt x="230910" y="369685"/>
                    <a:pt x="226541" y="371939"/>
                  </a:cubicBezTo>
                  <a:cubicBezTo>
                    <a:pt x="223248" y="373624"/>
                    <a:pt x="220335" y="375815"/>
                    <a:pt x="217295" y="377847"/>
                  </a:cubicBezTo>
                  <a:cubicBezTo>
                    <a:pt x="213559" y="380247"/>
                    <a:pt x="210139" y="383211"/>
                    <a:pt x="206846" y="386175"/>
                  </a:cubicBezTo>
                  <a:cubicBezTo>
                    <a:pt x="203618" y="389075"/>
                    <a:pt x="200451" y="391956"/>
                    <a:pt x="197285" y="394920"/>
                  </a:cubicBezTo>
                  <a:cubicBezTo>
                    <a:pt x="194752" y="397300"/>
                    <a:pt x="192409" y="399910"/>
                    <a:pt x="190255" y="402601"/>
                  </a:cubicBezTo>
                  <a:cubicBezTo>
                    <a:pt x="188103" y="405273"/>
                    <a:pt x="186203" y="408028"/>
                    <a:pt x="184620" y="410991"/>
                  </a:cubicBezTo>
                  <a:cubicBezTo>
                    <a:pt x="182277" y="415341"/>
                    <a:pt x="181010" y="420066"/>
                    <a:pt x="180060" y="424929"/>
                  </a:cubicBezTo>
                  <a:cubicBezTo>
                    <a:pt x="178161" y="434586"/>
                    <a:pt x="178984" y="444654"/>
                    <a:pt x="181517" y="454121"/>
                  </a:cubicBezTo>
                  <a:cubicBezTo>
                    <a:pt x="182784" y="458966"/>
                    <a:pt x="185127" y="463481"/>
                    <a:pt x="187279" y="467971"/>
                  </a:cubicBezTo>
                  <a:cubicBezTo>
                    <a:pt x="189053" y="471789"/>
                    <a:pt x="191332" y="475392"/>
                    <a:pt x="193865" y="478830"/>
                  </a:cubicBezTo>
                  <a:cubicBezTo>
                    <a:pt x="192852" y="479185"/>
                    <a:pt x="191776" y="479616"/>
                    <a:pt x="190699" y="480027"/>
                  </a:cubicBezTo>
                  <a:cubicBezTo>
                    <a:pt x="186393" y="481794"/>
                    <a:pt x="182151" y="483555"/>
                    <a:pt x="177971" y="485518"/>
                  </a:cubicBezTo>
                  <a:cubicBezTo>
                    <a:pt x="174045" y="487367"/>
                    <a:pt x="170119" y="489336"/>
                    <a:pt x="166193" y="491324"/>
                  </a:cubicBezTo>
                  <a:cubicBezTo>
                    <a:pt x="158974" y="494972"/>
                    <a:pt x="151755" y="498923"/>
                    <a:pt x="145105" y="503426"/>
                  </a:cubicBezTo>
                  <a:cubicBezTo>
                    <a:pt x="137760" y="508435"/>
                    <a:pt x="130984" y="514273"/>
                    <a:pt x="124272" y="519972"/>
                  </a:cubicBezTo>
                  <a:cubicBezTo>
                    <a:pt x="121422" y="522372"/>
                    <a:pt x="118636" y="524779"/>
                    <a:pt x="116040" y="527382"/>
                  </a:cubicBezTo>
                  <a:cubicBezTo>
                    <a:pt x="113127" y="530288"/>
                    <a:pt x="110404" y="533226"/>
                    <a:pt x="107618" y="536272"/>
                  </a:cubicBezTo>
                  <a:cubicBezTo>
                    <a:pt x="101918" y="542738"/>
                    <a:pt x="96789" y="549798"/>
                    <a:pt x="91723" y="556909"/>
                  </a:cubicBezTo>
                  <a:cubicBezTo>
                    <a:pt x="89760" y="559721"/>
                    <a:pt x="87924" y="562685"/>
                    <a:pt x="86341" y="565788"/>
                  </a:cubicBezTo>
                  <a:cubicBezTo>
                    <a:pt x="84377" y="570075"/>
                    <a:pt x="82604" y="574596"/>
                    <a:pt x="81211" y="579111"/>
                  </a:cubicBezTo>
                  <a:cubicBezTo>
                    <a:pt x="80072" y="583132"/>
                    <a:pt x="79058" y="587128"/>
                    <a:pt x="78489" y="591225"/>
                  </a:cubicBezTo>
                  <a:cubicBezTo>
                    <a:pt x="77665" y="596513"/>
                    <a:pt x="77158" y="601794"/>
                    <a:pt x="76652" y="607157"/>
                  </a:cubicBezTo>
                  <a:cubicBezTo>
                    <a:pt x="76335" y="611033"/>
                    <a:pt x="76146" y="614972"/>
                    <a:pt x="76146" y="618841"/>
                  </a:cubicBezTo>
                  <a:cubicBezTo>
                    <a:pt x="76209" y="623565"/>
                    <a:pt x="77095" y="628282"/>
                    <a:pt x="78045" y="632867"/>
                  </a:cubicBezTo>
                  <a:cubicBezTo>
                    <a:pt x="78235" y="634425"/>
                    <a:pt x="78615" y="635976"/>
                    <a:pt x="79058" y="637509"/>
                  </a:cubicBezTo>
                  <a:cubicBezTo>
                    <a:pt x="79882" y="640757"/>
                    <a:pt x="81148" y="643784"/>
                    <a:pt x="82794" y="646742"/>
                  </a:cubicBezTo>
                  <a:cubicBezTo>
                    <a:pt x="85137" y="651409"/>
                    <a:pt x="87607" y="656044"/>
                    <a:pt x="90773" y="660210"/>
                  </a:cubicBezTo>
                  <a:cubicBezTo>
                    <a:pt x="96029" y="667049"/>
                    <a:pt x="102172" y="673528"/>
                    <a:pt x="109137" y="678809"/>
                  </a:cubicBezTo>
                  <a:cubicBezTo>
                    <a:pt x="111734" y="680797"/>
                    <a:pt x="114266" y="682564"/>
                    <a:pt x="117053" y="684179"/>
                  </a:cubicBezTo>
                  <a:cubicBezTo>
                    <a:pt x="113823" y="686288"/>
                    <a:pt x="110594" y="688466"/>
                    <a:pt x="107491" y="690657"/>
                  </a:cubicBezTo>
                  <a:cubicBezTo>
                    <a:pt x="101222" y="695014"/>
                    <a:pt x="95459" y="700168"/>
                    <a:pt x="89696" y="705158"/>
                  </a:cubicBezTo>
                  <a:cubicBezTo>
                    <a:pt x="78108" y="715163"/>
                    <a:pt x="68103" y="726726"/>
                    <a:pt x="58478" y="738549"/>
                  </a:cubicBezTo>
                  <a:cubicBezTo>
                    <a:pt x="53412" y="744913"/>
                    <a:pt x="48662" y="751607"/>
                    <a:pt x="44357" y="758521"/>
                  </a:cubicBezTo>
                  <a:cubicBezTo>
                    <a:pt x="40114" y="765424"/>
                    <a:pt x="36314" y="772541"/>
                    <a:pt x="32452" y="779646"/>
                  </a:cubicBezTo>
                  <a:cubicBezTo>
                    <a:pt x="24600" y="794110"/>
                    <a:pt x="17823" y="808959"/>
                    <a:pt x="12568" y="824600"/>
                  </a:cubicBezTo>
                  <a:cubicBezTo>
                    <a:pt x="10098" y="831997"/>
                    <a:pt x="8135" y="839595"/>
                    <a:pt x="6045" y="847163"/>
                  </a:cubicBezTo>
                  <a:cubicBezTo>
                    <a:pt x="4083" y="854268"/>
                    <a:pt x="2563" y="861531"/>
                    <a:pt x="1359" y="868788"/>
                  </a:cubicBezTo>
                  <a:cubicBezTo>
                    <a:pt x="-1427" y="886538"/>
                    <a:pt x="-1301" y="904522"/>
                    <a:pt x="-1047" y="922481"/>
                  </a:cubicBezTo>
                  <a:cubicBezTo>
                    <a:pt x="-920" y="930599"/>
                    <a:pt x="-920" y="938635"/>
                    <a:pt x="-224" y="946734"/>
                  </a:cubicBezTo>
                  <a:cubicBezTo>
                    <a:pt x="409" y="954757"/>
                    <a:pt x="2056" y="962787"/>
                    <a:pt x="4462" y="970474"/>
                  </a:cubicBezTo>
                  <a:cubicBezTo>
                    <a:pt x="7312" y="979422"/>
                    <a:pt x="10161" y="988579"/>
                    <a:pt x="14468" y="996969"/>
                  </a:cubicBezTo>
                  <a:cubicBezTo>
                    <a:pt x="15417" y="998875"/>
                    <a:pt x="16367" y="1000692"/>
                    <a:pt x="17381" y="1002535"/>
                  </a:cubicBezTo>
                  <a:cubicBezTo>
                    <a:pt x="18837" y="1005208"/>
                    <a:pt x="20737" y="1007614"/>
                    <a:pt x="22509" y="1010077"/>
                  </a:cubicBezTo>
                  <a:cubicBezTo>
                    <a:pt x="24726" y="1013168"/>
                    <a:pt x="27195" y="1016188"/>
                    <a:pt x="29665" y="1019152"/>
                  </a:cubicBezTo>
                  <a:cubicBezTo>
                    <a:pt x="32515" y="1022609"/>
                    <a:pt x="35555" y="1025864"/>
                    <a:pt x="38657" y="1029094"/>
                  </a:cubicBezTo>
                  <a:cubicBezTo>
                    <a:pt x="42900" y="1033317"/>
                    <a:pt x="47839" y="1036908"/>
                    <a:pt x="52969" y="1040156"/>
                  </a:cubicBezTo>
                  <a:cubicBezTo>
                    <a:pt x="57845" y="1043266"/>
                    <a:pt x="63101" y="1045444"/>
                    <a:pt x="68546" y="1047204"/>
                  </a:cubicBezTo>
                  <a:cubicBezTo>
                    <a:pt x="70699" y="1047844"/>
                    <a:pt x="72916" y="1048047"/>
                    <a:pt x="74942" y="1048338"/>
                  </a:cubicBezTo>
                  <a:cubicBezTo>
                    <a:pt x="77032" y="1048610"/>
                    <a:pt x="79122" y="1048819"/>
                    <a:pt x="81148" y="1048977"/>
                  </a:cubicBezTo>
                  <a:cubicBezTo>
                    <a:pt x="82794" y="1049047"/>
                    <a:pt x="84314" y="1049167"/>
                    <a:pt x="85834" y="1049250"/>
                  </a:cubicBezTo>
                  <a:cubicBezTo>
                    <a:pt x="85391" y="1053391"/>
                    <a:pt x="84947" y="1057558"/>
                    <a:pt x="84504" y="1061718"/>
                  </a:cubicBezTo>
                  <a:cubicBezTo>
                    <a:pt x="83301" y="1073699"/>
                    <a:pt x="82161" y="1086022"/>
                    <a:pt x="84061" y="1098073"/>
                  </a:cubicBezTo>
                  <a:cubicBezTo>
                    <a:pt x="85644" y="1107236"/>
                    <a:pt x="86974" y="1116532"/>
                    <a:pt x="89634" y="1125562"/>
                  </a:cubicBezTo>
                  <a:cubicBezTo>
                    <a:pt x="91723" y="1132895"/>
                    <a:pt x="94636" y="1139943"/>
                    <a:pt x="98816" y="1146345"/>
                  </a:cubicBezTo>
                  <a:cubicBezTo>
                    <a:pt x="101032" y="1149802"/>
                    <a:pt x="103185" y="1153260"/>
                    <a:pt x="105654" y="1156496"/>
                  </a:cubicBezTo>
                  <a:cubicBezTo>
                    <a:pt x="111671" y="1164114"/>
                    <a:pt x="117813" y="1171428"/>
                    <a:pt x="124272" y="1178678"/>
                  </a:cubicBezTo>
                  <a:cubicBezTo>
                    <a:pt x="129718" y="1185030"/>
                    <a:pt x="136304" y="1190463"/>
                    <a:pt x="142700" y="1195807"/>
                  </a:cubicBezTo>
                  <a:cubicBezTo>
                    <a:pt x="146309" y="1198771"/>
                    <a:pt x="149918" y="1201443"/>
                    <a:pt x="153718" y="1204135"/>
                  </a:cubicBezTo>
                  <a:cubicBezTo>
                    <a:pt x="156567" y="1206167"/>
                    <a:pt x="159417" y="1208156"/>
                    <a:pt x="162457" y="1209897"/>
                  </a:cubicBezTo>
                  <a:cubicBezTo>
                    <a:pt x="166826" y="1212297"/>
                    <a:pt x="171575" y="1214064"/>
                    <a:pt x="176388" y="1215812"/>
                  </a:cubicBezTo>
                  <a:cubicBezTo>
                    <a:pt x="178350" y="1216540"/>
                    <a:pt x="180314" y="1217306"/>
                    <a:pt x="182340" y="1218015"/>
                  </a:cubicBezTo>
                  <a:cubicBezTo>
                    <a:pt x="186963" y="1219694"/>
                    <a:pt x="191713" y="1220897"/>
                    <a:pt x="196588" y="1221884"/>
                  </a:cubicBezTo>
                  <a:cubicBezTo>
                    <a:pt x="203997" y="1223297"/>
                    <a:pt x="211722" y="1223581"/>
                    <a:pt x="219322" y="1224000"/>
                  </a:cubicBezTo>
                  <a:cubicBezTo>
                    <a:pt x="220651" y="1224063"/>
                    <a:pt x="221981" y="1224107"/>
                    <a:pt x="223248" y="1224107"/>
                  </a:cubicBezTo>
                  <a:cubicBezTo>
                    <a:pt x="226161" y="1224107"/>
                    <a:pt x="229010" y="1223974"/>
                    <a:pt x="231923" y="1223917"/>
                  </a:cubicBezTo>
                  <a:cubicBezTo>
                    <a:pt x="240978" y="1223797"/>
                    <a:pt x="250161" y="1222239"/>
                    <a:pt x="259026" y="1220269"/>
                  </a:cubicBezTo>
                  <a:cubicBezTo>
                    <a:pt x="262382" y="1219484"/>
                    <a:pt x="265675" y="1218655"/>
                    <a:pt x="269031" y="1217578"/>
                  </a:cubicBezTo>
                  <a:cubicBezTo>
                    <a:pt x="273781" y="1216046"/>
                    <a:pt x="278276" y="1213500"/>
                    <a:pt x="282329" y="1210682"/>
                  </a:cubicBezTo>
                  <a:cubicBezTo>
                    <a:pt x="289042" y="1205958"/>
                    <a:pt x="294804" y="1200050"/>
                    <a:pt x="300693" y="1194338"/>
                  </a:cubicBezTo>
                  <a:lnTo>
                    <a:pt x="303923" y="1191103"/>
                  </a:lnTo>
                  <a:cubicBezTo>
                    <a:pt x="305316" y="1191464"/>
                    <a:pt x="306709" y="1191723"/>
                    <a:pt x="308165" y="1191932"/>
                  </a:cubicBezTo>
                  <a:cubicBezTo>
                    <a:pt x="310825" y="1192432"/>
                    <a:pt x="313548" y="1192787"/>
                    <a:pt x="316334" y="1192989"/>
                  </a:cubicBezTo>
                  <a:cubicBezTo>
                    <a:pt x="317221" y="1193053"/>
                    <a:pt x="318171" y="1193135"/>
                    <a:pt x="319121" y="1193217"/>
                  </a:cubicBezTo>
                  <a:cubicBezTo>
                    <a:pt x="319501" y="1193236"/>
                    <a:pt x="319944" y="1193236"/>
                    <a:pt x="320324" y="1193236"/>
                  </a:cubicBezTo>
                  <a:cubicBezTo>
                    <a:pt x="323807" y="1193236"/>
                    <a:pt x="327289" y="1192477"/>
                    <a:pt x="330646" y="1191723"/>
                  </a:cubicBezTo>
                  <a:cubicBezTo>
                    <a:pt x="332862" y="1191229"/>
                    <a:pt x="334889" y="1190254"/>
                    <a:pt x="336851" y="1189342"/>
                  </a:cubicBezTo>
                  <a:cubicBezTo>
                    <a:pt x="339385" y="1188208"/>
                    <a:pt x="341791" y="1186942"/>
                    <a:pt x="344197" y="1185593"/>
                  </a:cubicBezTo>
                  <a:cubicBezTo>
                    <a:pt x="348820" y="1183066"/>
                    <a:pt x="352999" y="1179755"/>
                    <a:pt x="357116" y="1176563"/>
                  </a:cubicBezTo>
                  <a:cubicBezTo>
                    <a:pt x="360978" y="1173536"/>
                    <a:pt x="364778" y="1170313"/>
                    <a:pt x="368134" y="1166786"/>
                  </a:cubicBezTo>
                  <a:cubicBezTo>
                    <a:pt x="371364" y="1163474"/>
                    <a:pt x="373959" y="1159605"/>
                    <a:pt x="376683" y="1155850"/>
                  </a:cubicBezTo>
                  <a:cubicBezTo>
                    <a:pt x="379279" y="1152202"/>
                    <a:pt x="381875" y="1148454"/>
                    <a:pt x="384345" y="1144730"/>
                  </a:cubicBezTo>
                  <a:cubicBezTo>
                    <a:pt x="386561" y="1141203"/>
                    <a:pt x="388651" y="1137543"/>
                    <a:pt x="390614" y="1133870"/>
                  </a:cubicBezTo>
                  <a:cubicBezTo>
                    <a:pt x="394730" y="1126353"/>
                    <a:pt x="398593" y="1118647"/>
                    <a:pt x="401443" y="1110421"/>
                  </a:cubicBezTo>
                  <a:cubicBezTo>
                    <a:pt x="404292" y="1102037"/>
                    <a:pt x="407079" y="1093558"/>
                    <a:pt x="409548" y="1084984"/>
                  </a:cubicBezTo>
                  <a:cubicBezTo>
                    <a:pt x="411954" y="1077214"/>
                    <a:pt x="414360" y="1069412"/>
                    <a:pt x="416324" y="1061573"/>
                  </a:cubicBezTo>
                  <a:cubicBezTo>
                    <a:pt x="417400" y="1056918"/>
                    <a:pt x="418667" y="1052359"/>
                    <a:pt x="419806" y="1047698"/>
                  </a:cubicBezTo>
                  <a:cubicBezTo>
                    <a:pt x="421136" y="1042772"/>
                    <a:pt x="421960" y="1037693"/>
                    <a:pt x="423036" y="1032678"/>
                  </a:cubicBezTo>
                  <a:cubicBezTo>
                    <a:pt x="423922" y="1028885"/>
                    <a:pt x="424366" y="1025079"/>
                    <a:pt x="424999" y="1021203"/>
                  </a:cubicBezTo>
                  <a:cubicBezTo>
                    <a:pt x="425696" y="1017189"/>
                    <a:pt x="426265" y="1013168"/>
                    <a:pt x="426836" y="1009146"/>
                  </a:cubicBezTo>
                  <a:cubicBezTo>
                    <a:pt x="427975" y="1000136"/>
                    <a:pt x="429115" y="991042"/>
                    <a:pt x="430255" y="982012"/>
                  </a:cubicBezTo>
                  <a:cubicBezTo>
                    <a:pt x="431332" y="973210"/>
                    <a:pt x="432218" y="964319"/>
                    <a:pt x="433105" y="955454"/>
                  </a:cubicBezTo>
                  <a:cubicBezTo>
                    <a:pt x="433484" y="951141"/>
                    <a:pt x="433738" y="946917"/>
                    <a:pt x="434054" y="942630"/>
                  </a:cubicBezTo>
                  <a:cubicBezTo>
                    <a:pt x="434181" y="938261"/>
                    <a:pt x="434181" y="933974"/>
                    <a:pt x="434181" y="929605"/>
                  </a:cubicBezTo>
                  <a:cubicBezTo>
                    <a:pt x="434244" y="925356"/>
                    <a:pt x="433738" y="921011"/>
                    <a:pt x="433675" y="916782"/>
                  </a:cubicBezTo>
                  <a:cubicBezTo>
                    <a:pt x="433421" y="912266"/>
                    <a:pt x="432788" y="907663"/>
                    <a:pt x="432345" y="903173"/>
                  </a:cubicBezTo>
                  <a:cubicBezTo>
                    <a:pt x="432218" y="901850"/>
                    <a:pt x="432091" y="900501"/>
                    <a:pt x="431965" y="899152"/>
                  </a:cubicBezTo>
                  <a:cubicBezTo>
                    <a:pt x="439184" y="892193"/>
                    <a:pt x="444756" y="883517"/>
                    <a:pt x="449949" y="874981"/>
                  </a:cubicBezTo>
                  <a:cubicBezTo>
                    <a:pt x="452039" y="871600"/>
                    <a:pt x="454128" y="868168"/>
                    <a:pt x="456155" y="864640"/>
                  </a:cubicBezTo>
                  <a:cubicBezTo>
                    <a:pt x="458244" y="861037"/>
                    <a:pt x="459891" y="857288"/>
                    <a:pt x="461537" y="853559"/>
                  </a:cubicBezTo>
                  <a:cubicBezTo>
                    <a:pt x="464450" y="847074"/>
                    <a:pt x="466666" y="840527"/>
                    <a:pt x="468249" y="833611"/>
                  </a:cubicBezTo>
                  <a:cubicBezTo>
                    <a:pt x="469390" y="828976"/>
                    <a:pt x="470403" y="824398"/>
                    <a:pt x="471225" y="819737"/>
                  </a:cubicBezTo>
                  <a:cubicBezTo>
                    <a:pt x="472049" y="815652"/>
                    <a:pt x="472619" y="811574"/>
                    <a:pt x="473189" y="807471"/>
                  </a:cubicBezTo>
                  <a:cubicBezTo>
                    <a:pt x="474582" y="797757"/>
                    <a:pt x="475532" y="788024"/>
                    <a:pt x="474329" y="778241"/>
                  </a:cubicBezTo>
                  <a:cubicBezTo>
                    <a:pt x="473569" y="773314"/>
                    <a:pt x="472935" y="768381"/>
                    <a:pt x="471986" y="763429"/>
                  </a:cubicBezTo>
                  <a:cubicBezTo>
                    <a:pt x="471606" y="761485"/>
                    <a:pt x="471163" y="759554"/>
                    <a:pt x="470719" y="757667"/>
                  </a:cubicBezTo>
                  <a:cubicBezTo>
                    <a:pt x="471352" y="756615"/>
                    <a:pt x="472112" y="755621"/>
                    <a:pt x="472682" y="754570"/>
                  </a:cubicBezTo>
                  <a:cubicBezTo>
                    <a:pt x="475025" y="750815"/>
                    <a:pt x="476861" y="746876"/>
                    <a:pt x="478318" y="742716"/>
                  </a:cubicBezTo>
                  <a:cubicBezTo>
                    <a:pt x="480978" y="735256"/>
                    <a:pt x="482624" y="727657"/>
                    <a:pt x="483511" y="719824"/>
                  </a:cubicBezTo>
                  <a:cubicBezTo>
                    <a:pt x="484461" y="710940"/>
                    <a:pt x="485094" y="702131"/>
                    <a:pt x="485221" y="693253"/>
                  </a:cubicBezTo>
                  <a:cubicBezTo>
                    <a:pt x="485537" y="685293"/>
                    <a:pt x="485727" y="677251"/>
                    <a:pt x="485537" y="669215"/>
                  </a:cubicBezTo>
                  <a:cubicBezTo>
                    <a:pt x="485221" y="662674"/>
                    <a:pt x="484651" y="656272"/>
                    <a:pt x="483511" y="649851"/>
                  </a:cubicBezTo>
                  <a:cubicBezTo>
                    <a:pt x="483068" y="647387"/>
                    <a:pt x="482624" y="644924"/>
                    <a:pt x="482054" y="642517"/>
                  </a:cubicBezTo>
                  <a:lnTo>
                    <a:pt x="482054" y="642517"/>
                  </a:lnTo>
                  <a:cubicBezTo>
                    <a:pt x="490603" y="647659"/>
                    <a:pt x="499911" y="651826"/>
                    <a:pt x="509157" y="655429"/>
                  </a:cubicBezTo>
                  <a:cubicBezTo>
                    <a:pt x="514413" y="657475"/>
                    <a:pt x="519669" y="659299"/>
                    <a:pt x="525051" y="660850"/>
                  </a:cubicBezTo>
                  <a:cubicBezTo>
                    <a:pt x="530498" y="662465"/>
                    <a:pt x="536070" y="663522"/>
                    <a:pt x="541579" y="664434"/>
                  </a:cubicBezTo>
                  <a:cubicBezTo>
                    <a:pt x="554181" y="666632"/>
                    <a:pt x="567035" y="667746"/>
                    <a:pt x="579827" y="667746"/>
                  </a:cubicBezTo>
                  <a:cubicBezTo>
                    <a:pt x="580144" y="667746"/>
                    <a:pt x="580523" y="667746"/>
                    <a:pt x="580967" y="667746"/>
                  </a:cubicBezTo>
                  <a:cubicBezTo>
                    <a:pt x="592809" y="667689"/>
                    <a:pt x="604460" y="666138"/>
                    <a:pt x="616049" y="663940"/>
                  </a:cubicBezTo>
                  <a:cubicBezTo>
                    <a:pt x="624977" y="662199"/>
                    <a:pt x="634033" y="659919"/>
                    <a:pt x="642645" y="656899"/>
                  </a:cubicBezTo>
                  <a:cubicBezTo>
                    <a:pt x="647331" y="655195"/>
                    <a:pt x="652143" y="653580"/>
                    <a:pt x="656766" y="651959"/>
                  </a:cubicBezTo>
                  <a:cubicBezTo>
                    <a:pt x="658095" y="651465"/>
                    <a:pt x="659362" y="650845"/>
                    <a:pt x="660565" y="650344"/>
                  </a:cubicBezTo>
                  <a:cubicBezTo>
                    <a:pt x="663795" y="648920"/>
                    <a:pt x="666898" y="647533"/>
                    <a:pt x="670127" y="646190"/>
                  </a:cubicBezTo>
                  <a:cubicBezTo>
                    <a:pt x="674117" y="644424"/>
                    <a:pt x="678170" y="642461"/>
                    <a:pt x="682096" y="640339"/>
                  </a:cubicBezTo>
                  <a:cubicBezTo>
                    <a:pt x="688111" y="637243"/>
                    <a:pt x="694064" y="634064"/>
                    <a:pt x="699763" y="630417"/>
                  </a:cubicBezTo>
                  <a:cubicBezTo>
                    <a:pt x="709072" y="624502"/>
                    <a:pt x="717747" y="617308"/>
                    <a:pt x="725980" y="610039"/>
                  </a:cubicBezTo>
                  <a:cubicBezTo>
                    <a:pt x="730602" y="605954"/>
                    <a:pt x="734971" y="601509"/>
                    <a:pt x="739024" y="596930"/>
                  </a:cubicBezTo>
                  <a:cubicBezTo>
                    <a:pt x="741494" y="600388"/>
                    <a:pt x="744407" y="603618"/>
                    <a:pt x="747447" y="606739"/>
                  </a:cubicBezTo>
                  <a:cubicBezTo>
                    <a:pt x="753462" y="613085"/>
                    <a:pt x="760301" y="618429"/>
                    <a:pt x="767583" y="623356"/>
                  </a:cubicBezTo>
                  <a:cubicBezTo>
                    <a:pt x="774803" y="628428"/>
                    <a:pt x="783415" y="631100"/>
                    <a:pt x="791584" y="634133"/>
                  </a:cubicBezTo>
                  <a:cubicBezTo>
                    <a:pt x="797853" y="636413"/>
                    <a:pt x="804501" y="637097"/>
                    <a:pt x="811087" y="637794"/>
                  </a:cubicBezTo>
                  <a:cubicBezTo>
                    <a:pt x="816217" y="638439"/>
                    <a:pt x="821473" y="638705"/>
                    <a:pt x="826602" y="638870"/>
                  </a:cubicBezTo>
                  <a:cubicBezTo>
                    <a:pt x="827045" y="638870"/>
                    <a:pt x="827551" y="638870"/>
                    <a:pt x="827995" y="638870"/>
                  </a:cubicBezTo>
                  <a:cubicBezTo>
                    <a:pt x="831351" y="638870"/>
                    <a:pt x="834518" y="638649"/>
                    <a:pt x="837810" y="638148"/>
                  </a:cubicBezTo>
                  <a:cubicBezTo>
                    <a:pt x="843193" y="637382"/>
                    <a:pt x="848322" y="636242"/>
                    <a:pt x="853325" y="634646"/>
                  </a:cubicBezTo>
                  <a:cubicBezTo>
                    <a:pt x="858834" y="632949"/>
                    <a:pt x="864090" y="630417"/>
                    <a:pt x="869283" y="627934"/>
                  </a:cubicBezTo>
                  <a:cubicBezTo>
                    <a:pt x="869662" y="627788"/>
                    <a:pt x="870043" y="627586"/>
                    <a:pt x="870422" y="627377"/>
                  </a:cubicBezTo>
                  <a:cubicBezTo>
                    <a:pt x="872069" y="631100"/>
                    <a:pt x="874221" y="634704"/>
                    <a:pt x="876375" y="638085"/>
                  </a:cubicBezTo>
                  <a:cubicBezTo>
                    <a:pt x="880744" y="645070"/>
                    <a:pt x="886190" y="651263"/>
                    <a:pt x="892016" y="657184"/>
                  </a:cubicBezTo>
                  <a:cubicBezTo>
                    <a:pt x="894738" y="660002"/>
                    <a:pt x="897905" y="662547"/>
                    <a:pt x="901008" y="664991"/>
                  </a:cubicBezTo>
                  <a:cubicBezTo>
                    <a:pt x="906580" y="669386"/>
                    <a:pt x="912406" y="673325"/>
                    <a:pt x="918612" y="676580"/>
                  </a:cubicBezTo>
                  <a:cubicBezTo>
                    <a:pt x="923868" y="679309"/>
                    <a:pt x="929630" y="681152"/>
                    <a:pt x="935203" y="682830"/>
                  </a:cubicBezTo>
                  <a:cubicBezTo>
                    <a:pt x="940269" y="684381"/>
                    <a:pt x="945398" y="685236"/>
                    <a:pt x="950527" y="685705"/>
                  </a:cubicBezTo>
                  <a:cubicBezTo>
                    <a:pt x="954073" y="686078"/>
                    <a:pt x="957556" y="686288"/>
                    <a:pt x="961103" y="686288"/>
                  </a:cubicBezTo>
                  <a:cubicBezTo>
                    <a:pt x="963066" y="686288"/>
                    <a:pt x="965155" y="686224"/>
                    <a:pt x="967182" y="686066"/>
                  </a:cubicBezTo>
                  <a:cubicBezTo>
                    <a:pt x="970094" y="685876"/>
                    <a:pt x="973008" y="685439"/>
                    <a:pt x="975857" y="684862"/>
                  </a:cubicBezTo>
                  <a:cubicBezTo>
                    <a:pt x="976554" y="690220"/>
                    <a:pt x="977947" y="695172"/>
                    <a:pt x="980164" y="700231"/>
                  </a:cubicBezTo>
                  <a:cubicBezTo>
                    <a:pt x="982380" y="705867"/>
                    <a:pt x="985292" y="711661"/>
                    <a:pt x="988776" y="716803"/>
                  </a:cubicBezTo>
                  <a:cubicBezTo>
                    <a:pt x="991498" y="720799"/>
                    <a:pt x="994918" y="724548"/>
                    <a:pt x="998147" y="728151"/>
                  </a:cubicBezTo>
                  <a:cubicBezTo>
                    <a:pt x="999921" y="729975"/>
                    <a:pt x="1001504" y="731799"/>
                    <a:pt x="1003276" y="733496"/>
                  </a:cubicBezTo>
                  <a:cubicBezTo>
                    <a:pt x="1006760" y="737023"/>
                    <a:pt x="1011192" y="739695"/>
                    <a:pt x="1015372" y="742241"/>
                  </a:cubicBezTo>
                  <a:cubicBezTo>
                    <a:pt x="1020881" y="745553"/>
                    <a:pt x="1026896" y="748022"/>
                    <a:pt x="1032849" y="750258"/>
                  </a:cubicBezTo>
                  <a:cubicBezTo>
                    <a:pt x="1043488" y="754298"/>
                    <a:pt x="1054632" y="756824"/>
                    <a:pt x="1066031" y="758002"/>
                  </a:cubicBezTo>
                  <a:cubicBezTo>
                    <a:pt x="1069197" y="758351"/>
                    <a:pt x="1072363" y="758585"/>
                    <a:pt x="1075656" y="758642"/>
                  </a:cubicBezTo>
                  <a:cubicBezTo>
                    <a:pt x="1078696" y="758642"/>
                    <a:pt x="1081799" y="758084"/>
                    <a:pt x="1084838" y="757521"/>
                  </a:cubicBezTo>
                  <a:cubicBezTo>
                    <a:pt x="1090918" y="756470"/>
                    <a:pt x="1096680" y="754627"/>
                    <a:pt x="1102442" y="752176"/>
                  </a:cubicBezTo>
                  <a:cubicBezTo>
                    <a:pt x="1102759" y="752018"/>
                    <a:pt x="1103139" y="751898"/>
                    <a:pt x="1103456" y="751752"/>
                  </a:cubicBezTo>
                  <a:cubicBezTo>
                    <a:pt x="1104026" y="752930"/>
                    <a:pt x="1104722" y="754209"/>
                    <a:pt x="1105355" y="755412"/>
                  </a:cubicBezTo>
                  <a:cubicBezTo>
                    <a:pt x="1105989" y="756824"/>
                    <a:pt x="1106812" y="758173"/>
                    <a:pt x="1107572" y="759433"/>
                  </a:cubicBezTo>
                  <a:cubicBezTo>
                    <a:pt x="1109978" y="763429"/>
                    <a:pt x="1112764" y="767032"/>
                    <a:pt x="1116121" y="770262"/>
                  </a:cubicBezTo>
                  <a:cubicBezTo>
                    <a:pt x="1117387" y="771465"/>
                    <a:pt x="1118654" y="772541"/>
                    <a:pt x="1119983" y="773517"/>
                  </a:cubicBezTo>
                  <a:cubicBezTo>
                    <a:pt x="1120933" y="774302"/>
                    <a:pt x="1121883" y="775011"/>
                    <a:pt x="1122833" y="775632"/>
                  </a:cubicBezTo>
                  <a:cubicBezTo>
                    <a:pt x="1119857" y="779089"/>
                    <a:pt x="1117450" y="783104"/>
                    <a:pt x="1114981" y="786922"/>
                  </a:cubicBezTo>
                  <a:cubicBezTo>
                    <a:pt x="1111498" y="792267"/>
                    <a:pt x="1108965" y="797903"/>
                    <a:pt x="1107128" y="804033"/>
                  </a:cubicBezTo>
                  <a:cubicBezTo>
                    <a:pt x="1106115" y="807699"/>
                    <a:pt x="1105419" y="811574"/>
                    <a:pt x="1104976" y="815380"/>
                  </a:cubicBezTo>
                  <a:cubicBezTo>
                    <a:pt x="1104216" y="820313"/>
                    <a:pt x="1103583" y="825240"/>
                    <a:pt x="1103646" y="830236"/>
                  </a:cubicBezTo>
                  <a:cubicBezTo>
                    <a:pt x="1103709" y="834688"/>
                    <a:pt x="1104532" y="839273"/>
                    <a:pt x="1105989" y="843490"/>
                  </a:cubicBezTo>
                  <a:cubicBezTo>
                    <a:pt x="1108332" y="850183"/>
                    <a:pt x="1112384" y="855756"/>
                    <a:pt x="1117577" y="860543"/>
                  </a:cubicBezTo>
                  <a:cubicBezTo>
                    <a:pt x="1120110" y="862950"/>
                    <a:pt x="1122896" y="865261"/>
                    <a:pt x="1125810" y="867382"/>
                  </a:cubicBezTo>
                  <a:cubicBezTo>
                    <a:pt x="1122009" y="869719"/>
                    <a:pt x="1118210" y="872100"/>
                    <a:pt x="1114664" y="874854"/>
                  </a:cubicBezTo>
                  <a:cubicBezTo>
                    <a:pt x="1110041" y="878375"/>
                    <a:pt x="1105672" y="882245"/>
                    <a:pt x="1101176" y="886038"/>
                  </a:cubicBezTo>
                  <a:cubicBezTo>
                    <a:pt x="1098390" y="888317"/>
                    <a:pt x="1095604" y="890552"/>
                    <a:pt x="1093071" y="892959"/>
                  </a:cubicBezTo>
                  <a:cubicBezTo>
                    <a:pt x="1090158" y="895568"/>
                    <a:pt x="1087498" y="898303"/>
                    <a:pt x="1084711" y="901058"/>
                  </a:cubicBezTo>
                  <a:cubicBezTo>
                    <a:pt x="1078696" y="907188"/>
                    <a:pt x="1073313" y="914027"/>
                    <a:pt x="1068501" y="921069"/>
                  </a:cubicBezTo>
                  <a:cubicBezTo>
                    <a:pt x="1066411" y="924032"/>
                    <a:pt x="1064511" y="927059"/>
                    <a:pt x="1062611" y="930162"/>
                  </a:cubicBezTo>
                  <a:cubicBezTo>
                    <a:pt x="1060395" y="933885"/>
                    <a:pt x="1058812" y="937907"/>
                    <a:pt x="1057229" y="941928"/>
                  </a:cubicBezTo>
                  <a:cubicBezTo>
                    <a:pt x="1054759" y="948558"/>
                    <a:pt x="1052606" y="955188"/>
                    <a:pt x="1051466" y="962147"/>
                  </a:cubicBezTo>
                  <a:cubicBezTo>
                    <a:pt x="1050580" y="967017"/>
                    <a:pt x="1050263" y="971943"/>
                    <a:pt x="1049946" y="976870"/>
                  </a:cubicBezTo>
                  <a:cubicBezTo>
                    <a:pt x="1049630" y="981328"/>
                    <a:pt x="1049820" y="985888"/>
                    <a:pt x="1050263" y="990345"/>
                  </a:cubicBezTo>
                  <a:cubicBezTo>
                    <a:pt x="1051593" y="1004714"/>
                    <a:pt x="1060649" y="1016188"/>
                    <a:pt x="1070654" y="1026054"/>
                  </a:cubicBezTo>
                  <a:cubicBezTo>
                    <a:pt x="1058685" y="1031766"/>
                    <a:pt x="1047351" y="1038750"/>
                    <a:pt x="1036332" y="1045938"/>
                  </a:cubicBezTo>
                  <a:cubicBezTo>
                    <a:pt x="1029303" y="1050516"/>
                    <a:pt x="1022021" y="1055031"/>
                    <a:pt x="1015435" y="1060395"/>
                  </a:cubicBezTo>
                  <a:cubicBezTo>
                    <a:pt x="1008849" y="1065809"/>
                    <a:pt x="1002327" y="1071375"/>
                    <a:pt x="996944" y="1077999"/>
                  </a:cubicBezTo>
                  <a:cubicBezTo>
                    <a:pt x="991182" y="1085047"/>
                    <a:pt x="985673" y="1092297"/>
                    <a:pt x="980860" y="1099979"/>
                  </a:cubicBezTo>
                  <a:cubicBezTo>
                    <a:pt x="976364" y="1107236"/>
                    <a:pt x="971995" y="1114562"/>
                    <a:pt x="967688" y="1122016"/>
                  </a:cubicBezTo>
                  <a:cubicBezTo>
                    <a:pt x="965789" y="1125340"/>
                    <a:pt x="963952" y="1128652"/>
                    <a:pt x="962306" y="1132053"/>
                  </a:cubicBezTo>
                  <a:cubicBezTo>
                    <a:pt x="960153" y="1136207"/>
                    <a:pt x="958697" y="1140728"/>
                    <a:pt x="957430" y="1145224"/>
                  </a:cubicBezTo>
                  <a:cubicBezTo>
                    <a:pt x="955847" y="1150360"/>
                    <a:pt x="955530" y="1155932"/>
                    <a:pt x="954896" y="1161359"/>
                  </a:cubicBezTo>
                  <a:cubicBezTo>
                    <a:pt x="954327" y="1166419"/>
                    <a:pt x="953757" y="1171491"/>
                    <a:pt x="953377" y="1176563"/>
                  </a:cubicBezTo>
                  <a:cubicBezTo>
                    <a:pt x="953187" y="1181718"/>
                    <a:pt x="952997" y="1186797"/>
                    <a:pt x="953694" y="1192014"/>
                  </a:cubicBezTo>
                  <a:cubicBezTo>
                    <a:pt x="954200" y="1196371"/>
                    <a:pt x="955023" y="1200532"/>
                    <a:pt x="956670" y="1204635"/>
                  </a:cubicBezTo>
                  <a:cubicBezTo>
                    <a:pt x="958253" y="1208283"/>
                    <a:pt x="960153" y="1211816"/>
                    <a:pt x="962116" y="1215343"/>
                  </a:cubicBezTo>
                  <a:cubicBezTo>
                    <a:pt x="963699" y="1218218"/>
                    <a:pt x="965725" y="1221036"/>
                    <a:pt x="967688" y="1223708"/>
                  </a:cubicBezTo>
                  <a:cubicBezTo>
                    <a:pt x="970031" y="1226818"/>
                    <a:pt x="972437" y="1229844"/>
                    <a:pt x="975161" y="1232599"/>
                  </a:cubicBezTo>
                  <a:cubicBezTo>
                    <a:pt x="976997" y="1234416"/>
                    <a:pt x="979593" y="1236348"/>
                    <a:pt x="981809" y="1237671"/>
                  </a:cubicBezTo>
                  <a:cubicBezTo>
                    <a:pt x="984342" y="1239229"/>
                    <a:pt x="987002" y="1240489"/>
                    <a:pt x="989725" y="1241692"/>
                  </a:cubicBezTo>
                  <a:cubicBezTo>
                    <a:pt x="989028" y="1246853"/>
                    <a:pt x="988585" y="1252052"/>
                    <a:pt x="988142" y="1257251"/>
                  </a:cubicBezTo>
                  <a:cubicBezTo>
                    <a:pt x="987826" y="1261639"/>
                    <a:pt x="987572" y="1265996"/>
                    <a:pt x="987699" y="1270416"/>
                  </a:cubicBezTo>
                  <a:cubicBezTo>
                    <a:pt x="987889" y="1274754"/>
                    <a:pt x="988776" y="1279104"/>
                    <a:pt x="989788" y="1283328"/>
                  </a:cubicBezTo>
                  <a:cubicBezTo>
                    <a:pt x="990928" y="1288337"/>
                    <a:pt x="993651" y="1293061"/>
                    <a:pt x="995995" y="1297639"/>
                  </a:cubicBezTo>
                  <a:cubicBezTo>
                    <a:pt x="998084" y="1301718"/>
                    <a:pt x="1000490" y="1305738"/>
                    <a:pt x="1002897" y="1309677"/>
                  </a:cubicBezTo>
                  <a:cubicBezTo>
                    <a:pt x="1004859" y="1312932"/>
                    <a:pt x="1006886" y="1316016"/>
                    <a:pt x="1009039" y="1319144"/>
                  </a:cubicBezTo>
                  <a:cubicBezTo>
                    <a:pt x="1011572" y="1322855"/>
                    <a:pt x="1014485" y="1326249"/>
                    <a:pt x="1017714" y="1329359"/>
                  </a:cubicBezTo>
                  <a:cubicBezTo>
                    <a:pt x="1019741" y="1331245"/>
                    <a:pt x="1022274" y="1332936"/>
                    <a:pt x="1024617" y="1334494"/>
                  </a:cubicBezTo>
                  <a:cubicBezTo>
                    <a:pt x="1027530" y="1336375"/>
                    <a:pt x="1030443" y="1338078"/>
                    <a:pt x="1033546" y="1339630"/>
                  </a:cubicBezTo>
                  <a:cubicBezTo>
                    <a:pt x="1040638" y="1343296"/>
                    <a:pt x="1048300" y="1345905"/>
                    <a:pt x="1055963" y="1348432"/>
                  </a:cubicBezTo>
                  <a:cubicBezTo>
                    <a:pt x="1060268" y="1349901"/>
                    <a:pt x="1064511" y="1351193"/>
                    <a:pt x="1068880" y="1352453"/>
                  </a:cubicBezTo>
                  <a:cubicBezTo>
                    <a:pt x="1077049" y="1354707"/>
                    <a:pt x="1085282" y="1356556"/>
                    <a:pt x="1093514" y="1357880"/>
                  </a:cubicBezTo>
                  <a:cubicBezTo>
                    <a:pt x="1100733" y="1359083"/>
                    <a:pt x="1107952" y="1359995"/>
                    <a:pt x="1115234" y="1360577"/>
                  </a:cubicBezTo>
                  <a:cubicBezTo>
                    <a:pt x="1118147" y="1360799"/>
                    <a:pt x="1121060" y="1360926"/>
                    <a:pt x="1123973" y="1360926"/>
                  </a:cubicBezTo>
                  <a:cubicBezTo>
                    <a:pt x="1133155" y="1360926"/>
                    <a:pt x="1142274" y="1359849"/>
                    <a:pt x="1151392" y="1358234"/>
                  </a:cubicBezTo>
                  <a:cubicBezTo>
                    <a:pt x="1156205" y="1357322"/>
                    <a:pt x="1160954" y="1356176"/>
                    <a:pt x="1165703" y="1354707"/>
                  </a:cubicBezTo>
                  <a:cubicBezTo>
                    <a:pt x="1171213" y="1352953"/>
                    <a:pt x="1176469" y="1350338"/>
                    <a:pt x="1181788" y="1347894"/>
                  </a:cubicBezTo>
                  <a:cubicBezTo>
                    <a:pt x="1187297" y="1345265"/>
                    <a:pt x="1192616" y="1342099"/>
                    <a:pt x="1197935" y="1339066"/>
                  </a:cubicBezTo>
                  <a:cubicBezTo>
                    <a:pt x="1201418" y="1337021"/>
                    <a:pt x="1205028" y="1334849"/>
                    <a:pt x="1208574" y="1332733"/>
                  </a:cubicBezTo>
                  <a:cubicBezTo>
                    <a:pt x="1212437" y="1330391"/>
                    <a:pt x="1215920" y="1327516"/>
                    <a:pt x="1219592" y="1324755"/>
                  </a:cubicBezTo>
                  <a:cubicBezTo>
                    <a:pt x="1223012" y="1322171"/>
                    <a:pt x="1226305" y="1319410"/>
                    <a:pt x="1229597" y="1316516"/>
                  </a:cubicBezTo>
                  <a:cubicBezTo>
                    <a:pt x="1234537" y="1312147"/>
                    <a:pt x="1239413" y="1307790"/>
                    <a:pt x="1243339" y="1302490"/>
                  </a:cubicBezTo>
                  <a:cubicBezTo>
                    <a:pt x="1244226" y="1303212"/>
                    <a:pt x="1245049" y="1303839"/>
                    <a:pt x="1245872" y="1304478"/>
                  </a:cubicBezTo>
                  <a:cubicBezTo>
                    <a:pt x="1250178" y="1307626"/>
                    <a:pt x="1254864" y="1310114"/>
                    <a:pt x="1259740" y="1312286"/>
                  </a:cubicBezTo>
                  <a:cubicBezTo>
                    <a:pt x="1262210" y="1313483"/>
                    <a:pt x="1264996" y="1314484"/>
                    <a:pt x="1267655" y="1315459"/>
                  </a:cubicBezTo>
                  <a:cubicBezTo>
                    <a:pt x="1270125" y="1316390"/>
                    <a:pt x="1272531" y="1317365"/>
                    <a:pt x="1275001" y="1318062"/>
                  </a:cubicBezTo>
                  <a:cubicBezTo>
                    <a:pt x="1284310" y="1320905"/>
                    <a:pt x="1293556" y="1323640"/>
                    <a:pt x="1302927" y="1326249"/>
                  </a:cubicBezTo>
                  <a:cubicBezTo>
                    <a:pt x="1306663" y="1327300"/>
                    <a:pt x="1310526" y="1328092"/>
                    <a:pt x="1314262" y="1329004"/>
                  </a:cubicBezTo>
                  <a:cubicBezTo>
                    <a:pt x="1318251" y="1329916"/>
                    <a:pt x="1321988" y="1330682"/>
                    <a:pt x="1326041" y="1331410"/>
                  </a:cubicBezTo>
                  <a:cubicBezTo>
                    <a:pt x="1331297" y="1332233"/>
                    <a:pt x="1336616" y="1333297"/>
                    <a:pt x="1341998" y="1333791"/>
                  </a:cubicBezTo>
                  <a:cubicBezTo>
                    <a:pt x="1346938" y="1334203"/>
                    <a:pt x="1351814" y="1334621"/>
                    <a:pt x="1356816" y="1335051"/>
                  </a:cubicBezTo>
                  <a:cubicBezTo>
                    <a:pt x="1360235" y="1335406"/>
                    <a:pt x="1363592" y="1335463"/>
                    <a:pt x="1367075" y="1335551"/>
                  </a:cubicBezTo>
                  <a:cubicBezTo>
                    <a:pt x="1372900" y="1335779"/>
                    <a:pt x="1378663" y="1335925"/>
                    <a:pt x="1384426" y="1335925"/>
                  </a:cubicBezTo>
                  <a:cubicBezTo>
                    <a:pt x="1385692" y="1335925"/>
                    <a:pt x="1386832" y="1335900"/>
                    <a:pt x="1387972" y="1335900"/>
                  </a:cubicBezTo>
                  <a:cubicBezTo>
                    <a:pt x="1399687" y="1335697"/>
                    <a:pt x="1411275" y="1334082"/>
                    <a:pt x="1422611" y="1331822"/>
                  </a:cubicBezTo>
                  <a:cubicBezTo>
                    <a:pt x="1434516" y="1329479"/>
                    <a:pt x="1446104" y="1325958"/>
                    <a:pt x="1457439" y="1321588"/>
                  </a:cubicBezTo>
                  <a:cubicBezTo>
                    <a:pt x="1477196" y="1313901"/>
                    <a:pt x="1495117" y="1302838"/>
                    <a:pt x="1511644" y="1289806"/>
                  </a:cubicBezTo>
                  <a:cubicBezTo>
                    <a:pt x="1515443" y="1286849"/>
                    <a:pt x="1519243" y="1283892"/>
                    <a:pt x="1522979" y="1280928"/>
                  </a:cubicBezTo>
                  <a:cubicBezTo>
                    <a:pt x="1532225" y="1273741"/>
                    <a:pt x="1540584" y="1265578"/>
                    <a:pt x="1548309" y="1256833"/>
                  </a:cubicBezTo>
                  <a:cubicBezTo>
                    <a:pt x="1553501" y="1251077"/>
                    <a:pt x="1558187" y="1244859"/>
                    <a:pt x="1562684" y="1238526"/>
                  </a:cubicBezTo>
                  <a:cubicBezTo>
                    <a:pt x="1565216" y="1234923"/>
                    <a:pt x="1568066" y="1231339"/>
                    <a:pt x="1570409" y="1227520"/>
                  </a:cubicBezTo>
                  <a:cubicBezTo>
                    <a:pt x="1573132" y="1223297"/>
                    <a:pt x="1575792" y="1219067"/>
                    <a:pt x="1578515" y="1214849"/>
                  </a:cubicBezTo>
                  <a:cubicBezTo>
                    <a:pt x="1580795" y="1211322"/>
                    <a:pt x="1582567" y="1207516"/>
                    <a:pt x="1584594" y="1203907"/>
                  </a:cubicBezTo>
                  <a:cubicBezTo>
                    <a:pt x="1593776" y="1186942"/>
                    <a:pt x="1600804" y="1169110"/>
                    <a:pt x="1605491" y="1150360"/>
                  </a:cubicBezTo>
                  <a:cubicBezTo>
                    <a:pt x="1609037" y="1136568"/>
                    <a:pt x="1610810" y="1122130"/>
                    <a:pt x="1612393" y="1107939"/>
                  </a:cubicBezTo>
                  <a:cubicBezTo>
                    <a:pt x="1613469" y="1098452"/>
                    <a:pt x="1614103" y="1088853"/>
                    <a:pt x="1613280" y="1079335"/>
                  </a:cubicBezTo>
                  <a:cubicBezTo>
                    <a:pt x="1612709" y="1071230"/>
                    <a:pt x="1612203" y="1063194"/>
                    <a:pt x="1610177" y="1055322"/>
                  </a:cubicBezTo>
                  <a:cubicBezTo>
                    <a:pt x="1608657" y="1049889"/>
                    <a:pt x="1606377" y="1044652"/>
                    <a:pt x="1604161" y="1039517"/>
                  </a:cubicBezTo>
                  <a:cubicBezTo>
                    <a:pt x="1603021" y="1036718"/>
                    <a:pt x="1601628" y="1033969"/>
                    <a:pt x="1600298" y="1031209"/>
                  </a:cubicBezTo>
                  <a:cubicBezTo>
                    <a:pt x="1597195" y="1024661"/>
                    <a:pt x="1594092" y="1018119"/>
                    <a:pt x="1590420" y="1011901"/>
                  </a:cubicBezTo>
                  <a:cubicBezTo>
                    <a:pt x="1586367" y="1005125"/>
                    <a:pt x="1581301" y="999350"/>
                    <a:pt x="1575665" y="994006"/>
                  </a:cubicBezTo>
                  <a:cubicBezTo>
                    <a:pt x="1575982" y="993860"/>
                    <a:pt x="1576172" y="993657"/>
                    <a:pt x="1576488" y="993423"/>
                  </a:cubicBezTo>
                  <a:cubicBezTo>
                    <a:pt x="1581364" y="990276"/>
                    <a:pt x="1585860" y="986470"/>
                    <a:pt x="1590357" y="982651"/>
                  </a:cubicBezTo>
                  <a:cubicBezTo>
                    <a:pt x="1594535" y="979131"/>
                    <a:pt x="1598272" y="975255"/>
                    <a:pt x="1601818" y="971095"/>
                  </a:cubicBezTo>
                  <a:cubicBezTo>
                    <a:pt x="1605617" y="966668"/>
                    <a:pt x="1608847" y="961875"/>
                    <a:pt x="1612076" y="957069"/>
                  </a:cubicBezTo>
                  <a:cubicBezTo>
                    <a:pt x="1615686" y="951521"/>
                    <a:pt x="1618916" y="945664"/>
                    <a:pt x="1621829" y="939667"/>
                  </a:cubicBezTo>
                  <a:cubicBezTo>
                    <a:pt x="1626957" y="929104"/>
                    <a:pt x="1631074" y="917978"/>
                    <a:pt x="1634050" y="906694"/>
                  </a:cubicBezTo>
                  <a:cubicBezTo>
                    <a:pt x="1636710" y="896549"/>
                    <a:pt x="1637723" y="885848"/>
                    <a:pt x="1638293" y="875412"/>
                  </a:cubicBezTo>
                  <a:cubicBezTo>
                    <a:pt x="1638736" y="868864"/>
                    <a:pt x="1639053" y="862361"/>
                    <a:pt x="1638862" y="855819"/>
                  </a:cubicBezTo>
                  <a:cubicBezTo>
                    <a:pt x="1638736" y="850183"/>
                    <a:pt x="1637786" y="844548"/>
                    <a:pt x="1636900" y="839057"/>
                  </a:cubicBezTo>
                  <a:cubicBezTo>
                    <a:pt x="1635950" y="833839"/>
                    <a:pt x="1634873" y="828761"/>
                    <a:pt x="1633353" y="823758"/>
                  </a:cubicBezTo>
                  <a:cubicBezTo>
                    <a:pt x="1632530" y="821219"/>
                    <a:pt x="1631897" y="818762"/>
                    <a:pt x="1631074" y="816292"/>
                  </a:cubicBezTo>
                  <a:cubicBezTo>
                    <a:pt x="1630504" y="814449"/>
                    <a:pt x="1629744" y="812778"/>
                    <a:pt x="1629111" y="811074"/>
                  </a:cubicBezTo>
                  <a:cubicBezTo>
                    <a:pt x="1627655" y="807199"/>
                    <a:pt x="1625818" y="803469"/>
                    <a:pt x="1624172" y="799720"/>
                  </a:cubicBezTo>
                  <a:cubicBezTo>
                    <a:pt x="1621069" y="793179"/>
                    <a:pt x="1618156" y="786549"/>
                    <a:pt x="1613976" y="780647"/>
                  </a:cubicBezTo>
                  <a:cubicBezTo>
                    <a:pt x="1610493" y="775777"/>
                    <a:pt x="1606377" y="771345"/>
                    <a:pt x="1602071" y="767178"/>
                  </a:cubicBezTo>
                  <a:cubicBezTo>
                    <a:pt x="1597449" y="762745"/>
                    <a:pt x="1592003" y="759003"/>
                    <a:pt x="1586683" y="755412"/>
                  </a:cubicBezTo>
                  <a:cubicBezTo>
                    <a:pt x="1579971" y="750815"/>
                    <a:pt x="1572689" y="747167"/>
                    <a:pt x="1565090" y="744273"/>
                  </a:cubicBezTo>
                  <a:cubicBezTo>
                    <a:pt x="1565153" y="744210"/>
                    <a:pt x="1565343" y="744064"/>
                    <a:pt x="1565406" y="743912"/>
                  </a:cubicBezTo>
                  <a:cubicBezTo>
                    <a:pt x="1571106" y="736807"/>
                    <a:pt x="1575792" y="729063"/>
                    <a:pt x="1580478" y="721318"/>
                  </a:cubicBezTo>
                  <a:cubicBezTo>
                    <a:pt x="1585164" y="713549"/>
                    <a:pt x="1588773" y="705158"/>
                    <a:pt x="1591623" y="696641"/>
                  </a:cubicBezTo>
                  <a:cubicBezTo>
                    <a:pt x="1594789" y="687408"/>
                    <a:pt x="1595739" y="677549"/>
                    <a:pt x="1596815" y="667892"/>
                  </a:cubicBezTo>
                  <a:cubicBezTo>
                    <a:pt x="1597322" y="663111"/>
                    <a:pt x="1597828" y="658247"/>
                    <a:pt x="1598209" y="653435"/>
                  </a:cubicBezTo>
                  <a:cubicBezTo>
                    <a:pt x="1598461" y="651611"/>
                    <a:pt x="1598461" y="649851"/>
                    <a:pt x="1598652" y="648008"/>
                  </a:cubicBezTo>
                  <a:cubicBezTo>
                    <a:pt x="1598715" y="647033"/>
                    <a:pt x="1598778" y="646064"/>
                    <a:pt x="1598842" y="645070"/>
                  </a:cubicBezTo>
                  <a:cubicBezTo>
                    <a:pt x="1599095" y="641542"/>
                    <a:pt x="1598842" y="638231"/>
                    <a:pt x="1598209" y="634773"/>
                  </a:cubicBezTo>
                  <a:cubicBezTo>
                    <a:pt x="1596942" y="629403"/>
                    <a:pt x="1594789" y="624622"/>
                    <a:pt x="1592446" y="619696"/>
                  </a:cubicBezTo>
                  <a:cubicBezTo>
                    <a:pt x="1590357" y="615117"/>
                    <a:pt x="1587507" y="610969"/>
                    <a:pt x="1584467" y="606929"/>
                  </a:cubicBezTo>
                  <a:cubicBezTo>
                    <a:pt x="1580035" y="600945"/>
                    <a:pt x="1574715" y="595664"/>
                    <a:pt x="1569459" y="590383"/>
                  </a:cubicBezTo>
                  <a:cubicBezTo>
                    <a:pt x="1563950" y="584829"/>
                    <a:pt x="1557935" y="580099"/>
                    <a:pt x="1551539" y="575654"/>
                  </a:cubicBezTo>
                  <a:cubicBezTo>
                    <a:pt x="1546409" y="572196"/>
                    <a:pt x="1541280" y="568814"/>
                    <a:pt x="1535644" y="566288"/>
                  </a:cubicBezTo>
                  <a:cubicBezTo>
                    <a:pt x="1523803" y="560924"/>
                    <a:pt x="1510948" y="558961"/>
                    <a:pt x="1498093" y="558106"/>
                  </a:cubicBezTo>
                  <a:cubicBezTo>
                    <a:pt x="1498219" y="557897"/>
                    <a:pt x="1498410" y="557695"/>
                    <a:pt x="1498536" y="557467"/>
                  </a:cubicBezTo>
                  <a:cubicBezTo>
                    <a:pt x="1503412" y="550507"/>
                    <a:pt x="1507781" y="543168"/>
                    <a:pt x="1512404" y="535981"/>
                  </a:cubicBezTo>
                  <a:cubicBezTo>
                    <a:pt x="1516710" y="529003"/>
                    <a:pt x="1519877" y="521543"/>
                    <a:pt x="1523296" y="514064"/>
                  </a:cubicBezTo>
                  <a:cubicBezTo>
                    <a:pt x="1524246" y="512158"/>
                    <a:pt x="1524879" y="509980"/>
                    <a:pt x="1525639" y="507998"/>
                  </a:cubicBezTo>
                  <a:cubicBezTo>
                    <a:pt x="1526652" y="505408"/>
                    <a:pt x="1527729" y="502736"/>
                    <a:pt x="1528741" y="500101"/>
                  </a:cubicBezTo>
                  <a:cubicBezTo>
                    <a:pt x="1530262" y="495960"/>
                    <a:pt x="1531465" y="491590"/>
                    <a:pt x="1532858" y="487284"/>
                  </a:cubicBezTo>
                  <a:cubicBezTo>
                    <a:pt x="1534125" y="483282"/>
                    <a:pt x="1534884" y="479058"/>
                    <a:pt x="1536024" y="474955"/>
                  </a:cubicBezTo>
                  <a:cubicBezTo>
                    <a:pt x="1537101" y="470440"/>
                    <a:pt x="1537924" y="465805"/>
                    <a:pt x="1538684" y="461283"/>
                  </a:cubicBezTo>
                  <a:cubicBezTo>
                    <a:pt x="1539634" y="455856"/>
                    <a:pt x="1539950" y="450366"/>
                    <a:pt x="1539634" y="444946"/>
                  </a:cubicBezTo>
                  <a:cubicBezTo>
                    <a:pt x="1539507" y="441919"/>
                    <a:pt x="1538684" y="438810"/>
                    <a:pt x="1538114" y="435852"/>
                  </a:cubicBezTo>
                  <a:cubicBezTo>
                    <a:pt x="1537607" y="433117"/>
                    <a:pt x="1536720" y="430343"/>
                    <a:pt x="1536024" y="427671"/>
                  </a:cubicBezTo>
                  <a:cubicBezTo>
                    <a:pt x="1534567" y="422675"/>
                    <a:pt x="1532605" y="417951"/>
                    <a:pt x="1530388" y="413163"/>
                  </a:cubicBezTo>
                  <a:cubicBezTo>
                    <a:pt x="1528868" y="410054"/>
                    <a:pt x="1526969" y="407034"/>
                    <a:pt x="1525132" y="404070"/>
                  </a:cubicBezTo>
                  <a:cubicBezTo>
                    <a:pt x="1520636" y="396528"/>
                    <a:pt x="1515000" y="389987"/>
                    <a:pt x="1508795" y="383648"/>
                  </a:cubicBezTo>
                  <a:cubicBezTo>
                    <a:pt x="1505122" y="379779"/>
                    <a:pt x="1500183" y="376644"/>
                    <a:pt x="1495686" y="373624"/>
                  </a:cubicBezTo>
                  <a:cubicBezTo>
                    <a:pt x="1492710" y="371572"/>
                    <a:pt x="1489417" y="369685"/>
                    <a:pt x="1486188" y="367779"/>
                  </a:cubicBezTo>
                  <a:cubicBezTo>
                    <a:pt x="1478779" y="363346"/>
                    <a:pt x="1470927" y="359680"/>
                    <a:pt x="1463074" y="356102"/>
                  </a:cubicBezTo>
                  <a:cubicBezTo>
                    <a:pt x="1457945" y="353695"/>
                    <a:pt x="1452436" y="351935"/>
                    <a:pt x="1447054" y="350175"/>
                  </a:cubicBezTo>
                  <a:cubicBezTo>
                    <a:pt x="1441291" y="348186"/>
                    <a:pt x="1435338" y="346629"/>
                    <a:pt x="1429386" y="345305"/>
                  </a:cubicBezTo>
                  <a:cubicBezTo>
                    <a:pt x="1418874" y="342842"/>
                    <a:pt x="1407855" y="341493"/>
                    <a:pt x="1396964" y="340866"/>
                  </a:cubicBezTo>
                  <a:cubicBezTo>
                    <a:pt x="1387592" y="340372"/>
                    <a:pt x="1378093" y="339878"/>
                    <a:pt x="1368658" y="339524"/>
                  </a:cubicBezTo>
                  <a:cubicBezTo>
                    <a:pt x="1365681" y="339397"/>
                    <a:pt x="1362642" y="339359"/>
                    <a:pt x="1359539" y="339359"/>
                  </a:cubicBezTo>
                  <a:cubicBezTo>
                    <a:pt x="1354157" y="339359"/>
                    <a:pt x="1348711" y="339524"/>
                    <a:pt x="1343265" y="339789"/>
                  </a:cubicBezTo>
                  <a:cubicBezTo>
                    <a:pt x="1335666" y="340169"/>
                    <a:pt x="1328194" y="341373"/>
                    <a:pt x="1320721" y="342633"/>
                  </a:cubicBezTo>
                  <a:cubicBezTo>
                    <a:pt x="1321228" y="341784"/>
                    <a:pt x="1321671" y="340866"/>
                    <a:pt x="1322178" y="339960"/>
                  </a:cubicBezTo>
                  <a:cubicBezTo>
                    <a:pt x="1326230" y="332425"/>
                    <a:pt x="1330347" y="324801"/>
                    <a:pt x="1334336" y="317195"/>
                  </a:cubicBezTo>
                  <a:cubicBezTo>
                    <a:pt x="1338642" y="309216"/>
                    <a:pt x="1342442" y="301117"/>
                    <a:pt x="1346051" y="292815"/>
                  </a:cubicBezTo>
                  <a:cubicBezTo>
                    <a:pt x="1349661" y="284571"/>
                    <a:pt x="1352700" y="276035"/>
                    <a:pt x="1355170" y="267435"/>
                  </a:cubicBezTo>
                  <a:cubicBezTo>
                    <a:pt x="1357450" y="259342"/>
                    <a:pt x="1358526" y="250945"/>
                    <a:pt x="1359666" y="242625"/>
                  </a:cubicBezTo>
                  <a:cubicBezTo>
                    <a:pt x="1360806" y="232847"/>
                    <a:pt x="1361819" y="222982"/>
                    <a:pt x="1362832" y="213191"/>
                  </a:cubicBezTo>
                  <a:cubicBezTo>
                    <a:pt x="1364036" y="200989"/>
                    <a:pt x="1364225" y="188932"/>
                    <a:pt x="1362642" y="176831"/>
                  </a:cubicBezTo>
                  <a:cubicBezTo>
                    <a:pt x="1361819" y="170910"/>
                    <a:pt x="1360616" y="165065"/>
                    <a:pt x="1358969" y="159347"/>
                  </a:cubicBezTo>
                  <a:cubicBezTo>
                    <a:pt x="1357133" y="152577"/>
                    <a:pt x="1354347" y="146169"/>
                    <a:pt x="1351371" y="139748"/>
                  </a:cubicBezTo>
                  <a:cubicBezTo>
                    <a:pt x="1348774" y="134201"/>
                    <a:pt x="1345988" y="128692"/>
                    <a:pt x="1343265" y="123201"/>
                  </a:cubicBezTo>
                  <a:cubicBezTo>
                    <a:pt x="1338768" y="114602"/>
                    <a:pt x="1333640" y="106484"/>
                    <a:pt x="1327624" y="98885"/>
                  </a:cubicBezTo>
                  <a:cubicBezTo>
                    <a:pt x="1324078" y="94307"/>
                    <a:pt x="1320215" y="89937"/>
                    <a:pt x="1316099" y="85853"/>
                  </a:cubicBezTo>
                  <a:cubicBezTo>
                    <a:pt x="1312173" y="81831"/>
                    <a:pt x="1307740" y="78520"/>
                    <a:pt x="1303307" y="75208"/>
                  </a:cubicBezTo>
                  <a:cubicBezTo>
                    <a:pt x="1294125" y="68432"/>
                    <a:pt x="1284310" y="62733"/>
                    <a:pt x="1273798" y="58224"/>
                  </a:cubicBezTo>
                  <a:cubicBezTo>
                    <a:pt x="1262653" y="53576"/>
                    <a:pt x="1251001" y="50619"/>
                    <a:pt x="1238970" y="49770"/>
                  </a:cubicBezTo>
                  <a:cubicBezTo>
                    <a:pt x="1236500" y="49581"/>
                    <a:pt x="1234031" y="49498"/>
                    <a:pt x="1231561" y="49498"/>
                  </a:cubicBezTo>
                  <a:cubicBezTo>
                    <a:pt x="1220669" y="49498"/>
                    <a:pt x="1209967" y="51157"/>
                    <a:pt x="1199329" y="53576"/>
                  </a:cubicBezTo>
                  <a:cubicBezTo>
                    <a:pt x="1190337" y="55552"/>
                    <a:pt x="1181598" y="58661"/>
                    <a:pt x="1172986" y="61682"/>
                  </a:cubicBezTo>
                  <a:cubicBezTo>
                    <a:pt x="1164627" y="64500"/>
                    <a:pt x="1156522" y="68021"/>
                    <a:pt x="1148416" y="71478"/>
                  </a:cubicBezTo>
                  <a:cubicBezTo>
                    <a:pt x="1132331" y="78374"/>
                    <a:pt x="1116881" y="86625"/>
                    <a:pt x="1101936" y="95718"/>
                  </a:cubicBezTo>
                  <a:cubicBezTo>
                    <a:pt x="1097820" y="98175"/>
                    <a:pt x="1094021" y="100727"/>
                    <a:pt x="1090158" y="103400"/>
                  </a:cubicBezTo>
                  <a:cubicBezTo>
                    <a:pt x="1086548" y="105863"/>
                    <a:pt x="1083002" y="108536"/>
                    <a:pt x="1079582" y="111144"/>
                  </a:cubicBezTo>
                  <a:cubicBezTo>
                    <a:pt x="1078696" y="111784"/>
                    <a:pt x="1077746" y="112493"/>
                    <a:pt x="1076733" y="113196"/>
                  </a:cubicBezTo>
                  <a:cubicBezTo>
                    <a:pt x="1076986" y="110942"/>
                    <a:pt x="1077176" y="108681"/>
                    <a:pt x="1077366" y="106427"/>
                  </a:cubicBezTo>
                  <a:cubicBezTo>
                    <a:pt x="1078569" y="90577"/>
                    <a:pt x="1075339" y="74790"/>
                    <a:pt x="1069514" y="60143"/>
                  </a:cubicBezTo>
                  <a:cubicBezTo>
                    <a:pt x="1067931" y="56166"/>
                    <a:pt x="1066221" y="52316"/>
                    <a:pt x="1064511" y="48504"/>
                  </a:cubicBezTo>
                  <a:cubicBezTo>
                    <a:pt x="1063434" y="46041"/>
                    <a:pt x="1062168" y="43571"/>
                    <a:pt x="1061092" y="41114"/>
                  </a:cubicBezTo>
                  <a:cubicBezTo>
                    <a:pt x="1058496" y="35972"/>
                    <a:pt x="1054886" y="31584"/>
                    <a:pt x="1051150" y="27290"/>
                  </a:cubicBezTo>
                  <a:cubicBezTo>
                    <a:pt x="1048047" y="23713"/>
                    <a:pt x="1044817" y="20110"/>
                    <a:pt x="1041398" y="16931"/>
                  </a:cubicBezTo>
                  <a:cubicBezTo>
                    <a:pt x="1039561" y="15385"/>
                    <a:pt x="1037598" y="14182"/>
                    <a:pt x="1035698" y="12852"/>
                  </a:cubicBezTo>
                  <a:cubicBezTo>
                    <a:pt x="1034432" y="12067"/>
                    <a:pt x="1033229" y="11301"/>
                    <a:pt x="1031962" y="10680"/>
                  </a:cubicBezTo>
                  <a:cubicBezTo>
                    <a:pt x="1028290" y="8546"/>
                    <a:pt x="1024491" y="6868"/>
                    <a:pt x="1020311" y="5437"/>
                  </a:cubicBezTo>
                  <a:cubicBezTo>
                    <a:pt x="1008343" y="1214"/>
                    <a:pt x="995805" y="-547"/>
                    <a:pt x="98320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25" name="Left Arrow 24">
            <a:hlinkClick r:id="rId6" action="ppaction://hlinksldjump"/>
          </p:cNvPr>
          <p:cNvSpPr/>
          <p:nvPr/>
        </p:nvSpPr>
        <p:spPr>
          <a:xfrm>
            <a:off x="730366" y="6073254"/>
            <a:ext cx="593467" cy="4476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590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  <p:bldP spid="2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90456" y="-77617"/>
            <a:ext cx="11643245" cy="7061611"/>
          </a:xfrm>
          <a:prstGeom prst="rect">
            <a:avLst/>
          </a:prstGeom>
        </p:spPr>
      </p:pic>
      <p:pic>
        <p:nvPicPr>
          <p:cNvPr id="3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00599" y="0"/>
            <a:ext cx="11804609" cy="7159478"/>
          </a:xfrm>
          <a:prstGeom prst="rect">
            <a:avLst/>
          </a:prstGeom>
        </p:spPr>
      </p:pic>
      <p:sp>
        <p:nvSpPr>
          <p:cNvPr id="17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76681A66-F9D2-446B-ABB2-F9EDC20D98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9442938D-6047-4678-A031-B32EDC65B5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106B36-E14A-40B0-8860-B6EA0D95F8AB}"/>
              </a:ext>
            </a:extLst>
          </p:cNvPr>
          <p:cNvGrpSpPr/>
          <p:nvPr/>
        </p:nvGrpSpPr>
        <p:grpSpPr>
          <a:xfrm>
            <a:off x="7292661" y="5389041"/>
            <a:ext cx="2651127" cy="815495"/>
            <a:chOff x="281535" y="3860275"/>
            <a:chExt cx="7228017" cy="986330"/>
          </a:xfrm>
        </p:grpSpPr>
        <p:sp>
          <p:nvSpPr>
            <p:cNvPr id="20" name="Rounded Rectangular Callout 15">
              <a:extLst>
                <a:ext uri="{FF2B5EF4-FFF2-40B4-BE49-F238E27FC236}">
                  <a16:creationId xmlns:a16="http://schemas.microsoft.com/office/drawing/2014/main" id="{5F351566-67B2-4CF4-A410-CA02C89C5FBA}"/>
                </a:ext>
              </a:extLst>
            </p:cNvPr>
            <p:cNvSpPr/>
            <p:nvPr/>
          </p:nvSpPr>
          <p:spPr>
            <a:xfrm>
              <a:off x="281535" y="3860275"/>
              <a:ext cx="6577514" cy="986330"/>
            </a:xfrm>
            <a:prstGeom prst="wedgeRoundRectCallout">
              <a:avLst>
                <a:gd name="adj1" fmla="val 59074"/>
                <a:gd name="adj2" fmla="val 10380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1" name="Google Shape;2128;p49">
              <a:extLst>
                <a:ext uri="{FF2B5EF4-FFF2-40B4-BE49-F238E27FC236}">
                  <a16:creationId xmlns:a16="http://schemas.microsoft.com/office/drawing/2014/main" id="{76095216-5AA1-4425-BEB2-8BD945132D51}"/>
                </a:ext>
              </a:extLst>
            </p:cNvPr>
            <p:cNvSpPr txBox="1">
              <a:spLocks/>
            </p:cNvSpPr>
            <p:nvPr/>
          </p:nvSpPr>
          <p:spPr>
            <a:xfrm>
              <a:off x="282800" y="3913781"/>
              <a:ext cx="7226752" cy="4919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algn="l" defTabSz="1219170">
                <a:buClr>
                  <a:srgbClr val="000000"/>
                </a:buClr>
                <a:defRPr/>
              </a:pPr>
              <a:endParaRPr lang="en-US" sz="6400" b="0" kern="0" dirty="0">
                <a:solidFill>
                  <a:srgbClr val="000000"/>
                </a:solidFill>
                <a:latin typeface="#9Slide07 SVNAppleberry" panose="02040603050506020204" pitchFamily="18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22" name="Google Shape;2128;p49">
            <a:extLst>
              <a:ext uri="{FF2B5EF4-FFF2-40B4-BE49-F238E27FC236}">
                <a16:creationId xmlns:a16="http://schemas.microsoft.com/office/drawing/2014/main" id="{10BC2016-20F7-4336-A1CD-E7F3C90D2F9F}"/>
              </a:ext>
            </a:extLst>
          </p:cNvPr>
          <p:cNvSpPr txBox="1">
            <a:spLocks/>
          </p:cNvSpPr>
          <p:nvPr/>
        </p:nvSpPr>
        <p:spPr>
          <a:xfrm>
            <a:off x="7002684" y="5226087"/>
            <a:ext cx="2758275" cy="115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4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US" sz="5333" b="0" dirty="0">
                <a:solidFill>
                  <a:srgbClr val="250E0B"/>
                </a:solidFill>
                <a:latin typeface="Comic Sans MS" panose="030F0702030302020204" pitchFamily="66" charset="0"/>
                <a:ea typeface="Frijole"/>
                <a:cs typeface="Frijole"/>
                <a:sym typeface="Arial"/>
              </a:rPr>
              <a:t>thinks</a:t>
            </a:r>
            <a:endParaRPr lang="en-US" sz="5333" b="0" kern="0" dirty="0">
              <a:solidFill>
                <a:srgbClr val="250E0B"/>
              </a:solidFill>
              <a:latin typeface="Comic Sans MS" panose="030F0702030302020204" pitchFamily="66" charset="0"/>
              <a:ea typeface="Frijole"/>
              <a:cs typeface="Frijole"/>
              <a:sym typeface="Arial"/>
            </a:endParaRPr>
          </a:p>
        </p:txBody>
      </p:sp>
      <p:sp>
        <p:nvSpPr>
          <p:cNvPr id="26" name="Rectangle: Rounded Corners 24">
            <a:extLst>
              <a:ext uri="{FF2B5EF4-FFF2-40B4-BE49-F238E27FC236}">
                <a16:creationId xmlns:a16="http://schemas.microsoft.com/office/drawing/2014/main" id="{E5231ADB-67FB-4C0E-B7FD-E933128FF5C3}"/>
              </a:ext>
            </a:extLst>
          </p:cNvPr>
          <p:cNvSpPr/>
          <p:nvPr/>
        </p:nvSpPr>
        <p:spPr>
          <a:xfrm>
            <a:off x="7355361" y="3842105"/>
            <a:ext cx="2052919" cy="9438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thinks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EF66280-0E92-48AF-9CDF-610001BD5FE8}"/>
              </a:ext>
            </a:extLst>
          </p:cNvPr>
          <p:cNvGrpSpPr/>
          <p:nvPr/>
        </p:nvGrpSpPr>
        <p:grpSpPr>
          <a:xfrm>
            <a:off x="2579326" y="2635476"/>
            <a:ext cx="6966706" cy="867907"/>
            <a:chOff x="2177101" y="2000087"/>
            <a:chExt cx="6953567" cy="793794"/>
          </a:xfrm>
        </p:grpSpPr>
        <p:sp>
          <p:nvSpPr>
            <p:cNvPr id="28" name="Rounded Rectangular Callout 27">
              <a:extLst>
                <a:ext uri="{FF2B5EF4-FFF2-40B4-BE49-F238E27FC236}">
                  <a16:creationId xmlns:a16="http://schemas.microsoft.com/office/drawing/2014/main" id="{B6250DD0-8BA4-4164-8DF7-2865F9CAFF1F}"/>
                </a:ext>
              </a:extLst>
            </p:cNvPr>
            <p:cNvSpPr/>
            <p:nvPr/>
          </p:nvSpPr>
          <p:spPr>
            <a:xfrm>
              <a:off x="2349886" y="2000087"/>
              <a:ext cx="6607996" cy="793794"/>
            </a:xfrm>
            <a:prstGeom prst="wedgeRoundRectCallout">
              <a:avLst>
                <a:gd name="adj1" fmla="val 61741"/>
                <a:gd name="adj2" fmla="val 17330"/>
                <a:gd name="adj3" fmla="val 16667"/>
              </a:avLst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D76C05B-C50A-4E03-9275-7B86E2FACC4F}"/>
                </a:ext>
              </a:extLst>
            </p:cNvPr>
            <p:cNvSpPr txBox="1"/>
            <p:nvPr/>
          </p:nvSpPr>
          <p:spPr>
            <a:xfrm>
              <a:off x="2177101" y="2021594"/>
              <a:ext cx="695356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4800" dirty="0">
                  <a:latin typeface="Comic Sans MS" panose="030F0702030302020204" pitchFamily="66" charset="0"/>
                </a:rPr>
                <a:t>Because she … it’s fun.</a:t>
              </a:r>
              <a:endParaRPr lang="en-US" sz="480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30" name="Rectangle: Rounded Corners 23">
            <a:extLst>
              <a:ext uri="{FF2B5EF4-FFF2-40B4-BE49-F238E27FC236}">
                <a16:creationId xmlns:a16="http://schemas.microsoft.com/office/drawing/2014/main" id="{36611FE7-BBE8-4F2D-846B-D291CA30DD8E}"/>
              </a:ext>
            </a:extLst>
          </p:cNvPr>
          <p:cNvSpPr/>
          <p:nvPr/>
        </p:nvSpPr>
        <p:spPr>
          <a:xfrm>
            <a:off x="1981270" y="3888133"/>
            <a:ext cx="1594033" cy="9438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think </a:t>
            </a:r>
          </a:p>
        </p:txBody>
      </p:sp>
      <p:sp>
        <p:nvSpPr>
          <p:cNvPr id="31" name="Rectangle: Rounded Corners 24">
            <a:extLst>
              <a:ext uri="{FF2B5EF4-FFF2-40B4-BE49-F238E27FC236}">
                <a16:creationId xmlns:a16="http://schemas.microsoft.com/office/drawing/2014/main" id="{E5231ADB-67FB-4C0E-B7FD-E933128FF5C3}"/>
              </a:ext>
            </a:extLst>
          </p:cNvPr>
          <p:cNvSpPr/>
          <p:nvPr/>
        </p:nvSpPr>
        <p:spPr>
          <a:xfrm>
            <a:off x="4660402" y="3888133"/>
            <a:ext cx="1609859" cy="9438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does</a:t>
            </a:r>
          </a:p>
        </p:txBody>
      </p:sp>
      <p:sp>
        <p:nvSpPr>
          <p:cNvPr id="39" name="Oval Callout 38"/>
          <p:cNvSpPr/>
          <p:nvPr/>
        </p:nvSpPr>
        <p:spPr>
          <a:xfrm>
            <a:off x="1649996" y="212084"/>
            <a:ext cx="8055197" cy="1590233"/>
          </a:xfrm>
          <a:prstGeom prst="wedgeEllipseCallout">
            <a:avLst>
              <a:gd name="adj1" fmla="val -50564"/>
              <a:gd name="adj2" fmla="val 42623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Why does she like playing games?</a:t>
            </a:r>
          </a:p>
        </p:txBody>
      </p:sp>
      <p:grpSp>
        <p:nvGrpSpPr>
          <p:cNvPr id="40" name="Picture 2">
            <a:extLst>
              <a:ext uri="{FF2B5EF4-FFF2-40B4-BE49-F238E27FC236}">
                <a16:creationId xmlns:a16="http://schemas.microsoft.com/office/drawing/2014/main" id="{E6887711-598A-495C-90A2-3746316FFD01}"/>
              </a:ext>
            </a:extLst>
          </p:cNvPr>
          <p:cNvGrpSpPr/>
          <p:nvPr/>
        </p:nvGrpSpPr>
        <p:grpSpPr>
          <a:xfrm>
            <a:off x="9995170" y="4986102"/>
            <a:ext cx="1759154" cy="1301124"/>
            <a:chOff x="7812073" y="3067624"/>
            <a:chExt cx="1640088" cy="1361472"/>
          </a:xfrm>
        </p:grpSpPr>
        <p:sp>
          <p:nvSpPr>
            <p:cNvPr id="41" name="Freeform: Shape 15">
              <a:extLst>
                <a:ext uri="{FF2B5EF4-FFF2-40B4-BE49-F238E27FC236}">
                  <a16:creationId xmlns:a16="http://schemas.microsoft.com/office/drawing/2014/main" id="{7CC446A6-A9E0-4FB2-B467-CE27859F6D85}"/>
                </a:ext>
              </a:extLst>
            </p:cNvPr>
            <p:cNvSpPr/>
            <p:nvPr/>
          </p:nvSpPr>
          <p:spPr>
            <a:xfrm>
              <a:off x="8059046" y="3472893"/>
              <a:ext cx="1051171" cy="835880"/>
            </a:xfrm>
            <a:custGeom>
              <a:avLst/>
              <a:gdLst>
                <a:gd name="connsiteX0" fmla="*/ 503197 w 1051171"/>
                <a:gd name="connsiteY0" fmla="*/ -547 h 835880"/>
                <a:gd name="connsiteX1" fmla="*/ 497497 w 1051171"/>
                <a:gd name="connsiteY1" fmla="*/ -484 h 835880"/>
                <a:gd name="connsiteX2" fmla="*/ 493192 w 1051171"/>
                <a:gd name="connsiteY2" fmla="*/ -402 h 835880"/>
                <a:gd name="connsiteX3" fmla="*/ 480020 w 1051171"/>
                <a:gd name="connsiteY3" fmla="*/ -249 h 835880"/>
                <a:gd name="connsiteX4" fmla="*/ 479450 w 1051171"/>
                <a:gd name="connsiteY4" fmla="*/ -249 h 835880"/>
                <a:gd name="connsiteX5" fmla="*/ 477867 w 1051171"/>
                <a:gd name="connsiteY5" fmla="*/ -319 h 835880"/>
                <a:gd name="connsiteX6" fmla="*/ 476157 w 1051171"/>
                <a:gd name="connsiteY6" fmla="*/ -319 h 835880"/>
                <a:gd name="connsiteX7" fmla="*/ 473687 w 1051171"/>
                <a:gd name="connsiteY7" fmla="*/ -249 h 835880"/>
                <a:gd name="connsiteX8" fmla="*/ 451081 w 1051171"/>
                <a:gd name="connsiteY8" fmla="*/ 1384 h 835880"/>
                <a:gd name="connsiteX9" fmla="*/ 435250 w 1051171"/>
                <a:gd name="connsiteY9" fmla="*/ 3164 h 835880"/>
                <a:gd name="connsiteX10" fmla="*/ 395166 w 1051171"/>
                <a:gd name="connsiteY10" fmla="*/ 9154 h 835880"/>
                <a:gd name="connsiteX11" fmla="*/ 375978 w 1051171"/>
                <a:gd name="connsiteY11" fmla="*/ 12922 h 835880"/>
                <a:gd name="connsiteX12" fmla="*/ 370596 w 1051171"/>
                <a:gd name="connsiteY12" fmla="*/ 14055 h 835880"/>
                <a:gd name="connsiteX13" fmla="*/ 355208 w 1051171"/>
                <a:gd name="connsiteY13" fmla="*/ 18000 h 835880"/>
                <a:gd name="connsiteX14" fmla="*/ 349192 w 1051171"/>
                <a:gd name="connsiteY14" fmla="*/ 19546 h 835880"/>
                <a:gd name="connsiteX15" fmla="*/ 336970 w 1051171"/>
                <a:gd name="connsiteY15" fmla="*/ 23130 h 835880"/>
                <a:gd name="connsiteX16" fmla="*/ 323419 w 1051171"/>
                <a:gd name="connsiteY16" fmla="*/ 27676 h 835880"/>
                <a:gd name="connsiteX17" fmla="*/ 314680 w 1051171"/>
                <a:gd name="connsiteY17" fmla="*/ 30672 h 835880"/>
                <a:gd name="connsiteX18" fmla="*/ 302459 w 1051171"/>
                <a:gd name="connsiteY18" fmla="*/ 35453 h 835880"/>
                <a:gd name="connsiteX19" fmla="*/ 298912 w 1051171"/>
                <a:gd name="connsiteY19" fmla="*/ 36941 h 835880"/>
                <a:gd name="connsiteX20" fmla="*/ 267123 w 1051171"/>
                <a:gd name="connsiteY20" fmla="*/ 51354 h 835880"/>
                <a:gd name="connsiteX21" fmla="*/ 218807 w 1051171"/>
                <a:gd name="connsiteY21" fmla="*/ 82490 h 835880"/>
                <a:gd name="connsiteX22" fmla="*/ 188412 w 1051171"/>
                <a:gd name="connsiteY22" fmla="*/ 107503 h 835880"/>
                <a:gd name="connsiteX23" fmla="*/ 159472 w 1051171"/>
                <a:gd name="connsiteY23" fmla="*/ 134030 h 835880"/>
                <a:gd name="connsiteX24" fmla="*/ 144528 w 1051171"/>
                <a:gd name="connsiteY24" fmla="*/ 148841 h 835880"/>
                <a:gd name="connsiteX25" fmla="*/ 135599 w 1051171"/>
                <a:gd name="connsiteY25" fmla="*/ 158251 h 835880"/>
                <a:gd name="connsiteX26" fmla="*/ 131673 w 1051171"/>
                <a:gd name="connsiteY26" fmla="*/ 162671 h 835880"/>
                <a:gd name="connsiteX27" fmla="*/ 105520 w 1051171"/>
                <a:gd name="connsiteY27" fmla="*/ 194099 h 835880"/>
                <a:gd name="connsiteX28" fmla="*/ 102797 w 1051171"/>
                <a:gd name="connsiteY28" fmla="*/ 197867 h 835880"/>
                <a:gd name="connsiteX29" fmla="*/ 93805 w 1051171"/>
                <a:gd name="connsiteY29" fmla="*/ 210716 h 835880"/>
                <a:gd name="connsiteX30" fmla="*/ 82913 w 1051171"/>
                <a:gd name="connsiteY30" fmla="*/ 228168 h 835880"/>
                <a:gd name="connsiteX31" fmla="*/ 68348 w 1051171"/>
                <a:gd name="connsiteY31" fmla="*/ 254396 h 835880"/>
                <a:gd name="connsiteX32" fmla="*/ 63662 w 1051171"/>
                <a:gd name="connsiteY32" fmla="*/ 263028 h 835880"/>
                <a:gd name="connsiteX33" fmla="*/ 60180 w 1051171"/>
                <a:gd name="connsiteY33" fmla="*/ 269442 h 835880"/>
                <a:gd name="connsiteX34" fmla="*/ 47705 w 1051171"/>
                <a:gd name="connsiteY34" fmla="*/ 294247 h 835880"/>
                <a:gd name="connsiteX35" fmla="*/ 31874 w 1051171"/>
                <a:gd name="connsiteY35" fmla="*/ 335800 h 835880"/>
                <a:gd name="connsiteX36" fmla="*/ 9520 w 1051171"/>
                <a:gd name="connsiteY36" fmla="*/ 410193 h 835880"/>
                <a:gd name="connsiteX37" fmla="*/ -549 w 1051171"/>
                <a:gd name="connsiteY37" fmla="*/ 493174 h 835880"/>
                <a:gd name="connsiteX38" fmla="*/ 655 w 1051171"/>
                <a:gd name="connsiteY38" fmla="*/ 535430 h 835880"/>
                <a:gd name="connsiteX39" fmla="*/ 7177 w 1051171"/>
                <a:gd name="connsiteY39" fmla="*/ 563926 h 835880"/>
                <a:gd name="connsiteX40" fmla="*/ 18892 w 1051171"/>
                <a:gd name="connsiteY40" fmla="*/ 593302 h 835880"/>
                <a:gd name="connsiteX41" fmla="*/ 26111 w 1051171"/>
                <a:gd name="connsiteY41" fmla="*/ 607904 h 835880"/>
                <a:gd name="connsiteX42" fmla="*/ 27631 w 1051171"/>
                <a:gd name="connsiteY42" fmla="*/ 610900 h 835880"/>
                <a:gd name="connsiteX43" fmla="*/ 31177 w 1051171"/>
                <a:gd name="connsiteY43" fmla="*/ 617182 h 835880"/>
                <a:gd name="connsiteX44" fmla="*/ 42322 w 1051171"/>
                <a:gd name="connsiteY44" fmla="*/ 633861 h 835880"/>
                <a:gd name="connsiteX45" fmla="*/ 48465 w 1051171"/>
                <a:gd name="connsiteY45" fmla="*/ 641549 h 835880"/>
                <a:gd name="connsiteX46" fmla="*/ 50745 w 1051171"/>
                <a:gd name="connsiteY46" fmla="*/ 644189 h 835880"/>
                <a:gd name="connsiteX47" fmla="*/ 56507 w 1051171"/>
                <a:gd name="connsiteY47" fmla="*/ 650750 h 835880"/>
                <a:gd name="connsiteX48" fmla="*/ 70945 w 1051171"/>
                <a:gd name="connsiteY48" fmla="*/ 665352 h 835880"/>
                <a:gd name="connsiteX49" fmla="*/ 98048 w 1051171"/>
                <a:gd name="connsiteY49" fmla="*/ 690365 h 835880"/>
                <a:gd name="connsiteX50" fmla="*/ 162638 w 1051171"/>
                <a:gd name="connsiteY50" fmla="*/ 735896 h 835880"/>
                <a:gd name="connsiteX51" fmla="*/ 228496 w 1051171"/>
                <a:gd name="connsiteY51" fmla="*/ 769255 h 835880"/>
                <a:gd name="connsiteX52" fmla="*/ 266997 w 1051171"/>
                <a:gd name="connsiteY52" fmla="*/ 783230 h 835880"/>
                <a:gd name="connsiteX53" fmla="*/ 295683 w 1051171"/>
                <a:gd name="connsiteY53" fmla="*/ 791361 h 835880"/>
                <a:gd name="connsiteX54" fmla="*/ 301509 w 1051171"/>
                <a:gd name="connsiteY54" fmla="*/ 792932 h 835880"/>
                <a:gd name="connsiteX55" fmla="*/ 310944 w 1051171"/>
                <a:gd name="connsiteY55" fmla="*/ 795446 h 835880"/>
                <a:gd name="connsiteX56" fmla="*/ 337477 w 1051171"/>
                <a:gd name="connsiteY56" fmla="*/ 802418 h 835880"/>
                <a:gd name="connsiteX57" fmla="*/ 349572 w 1051171"/>
                <a:gd name="connsiteY57" fmla="*/ 805185 h 835880"/>
                <a:gd name="connsiteX58" fmla="*/ 355208 w 1051171"/>
                <a:gd name="connsiteY58" fmla="*/ 806464 h 835880"/>
                <a:gd name="connsiteX59" fmla="*/ 358501 w 1051171"/>
                <a:gd name="connsiteY59" fmla="*/ 807180 h 835880"/>
                <a:gd name="connsiteX60" fmla="*/ 373255 w 1051171"/>
                <a:gd name="connsiteY60" fmla="*/ 810466 h 835880"/>
                <a:gd name="connsiteX61" fmla="*/ 444748 w 1051171"/>
                <a:gd name="connsiteY61" fmla="*/ 824360 h 835880"/>
                <a:gd name="connsiteX62" fmla="*/ 481223 w 1051171"/>
                <a:gd name="connsiteY62" fmla="*/ 829489 h 835880"/>
                <a:gd name="connsiteX63" fmla="*/ 522827 w 1051171"/>
                <a:gd name="connsiteY63" fmla="*/ 832991 h 835880"/>
                <a:gd name="connsiteX64" fmla="*/ 545244 w 1051171"/>
                <a:gd name="connsiteY64" fmla="*/ 833700 h 835880"/>
                <a:gd name="connsiteX65" fmla="*/ 560632 w 1051171"/>
                <a:gd name="connsiteY65" fmla="*/ 834188 h 835880"/>
                <a:gd name="connsiteX66" fmla="*/ 571080 w 1051171"/>
                <a:gd name="connsiteY66" fmla="*/ 834688 h 835880"/>
                <a:gd name="connsiteX67" fmla="*/ 578743 w 1051171"/>
                <a:gd name="connsiteY67" fmla="*/ 835042 h 835880"/>
                <a:gd name="connsiteX68" fmla="*/ 596157 w 1051171"/>
                <a:gd name="connsiteY68" fmla="*/ 835334 h 835880"/>
                <a:gd name="connsiteX69" fmla="*/ 598627 w 1051171"/>
                <a:gd name="connsiteY69" fmla="*/ 835334 h 835880"/>
                <a:gd name="connsiteX70" fmla="*/ 632885 w 1051171"/>
                <a:gd name="connsiteY70" fmla="*/ 834625 h 835880"/>
                <a:gd name="connsiteX71" fmla="*/ 639534 w 1051171"/>
                <a:gd name="connsiteY71" fmla="*/ 834409 h 835880"/>
                <a:gd name="connsiteX72" fmla="*/ 670816 w 1051171"/>
                <a:gd name="connsiteY72" fmla="*/ 833079 h 835880"/>
                <a:gd name="connsiteX73" fmla="*/ 685698 w 1051171"/>
                <a:gd name="connsiteY73" fmla="*/ 831351 h 835880"/>
                <a:gd name="connsiteX74" fmla="*/ 689497 w 1051171"/>
                <a:gd name="connsiteY74" fmla="*/ 830939 h 835880"/>
                <a:gd name="connsiteX75" fmla="*/ 706531 w 1051171"/>
                <a:gd name="connsiteY75" fmla="*/ 828419 h 835880"/>
                <a:gd name="connsiteX76" fmla="*/ 750921 w 1051171"/>
                <a:gd name="connsiteY76" fmla="*/ 820592 h 835880"/>
                <a:gd name="connsiteX77" fmla="*/ 762573 w 1051171"/>
                <a:gd name="connsiteY77" fmla="*/ 817736 h 835880"/>
                <a:gd name="connsiteX78" fmla="*/ 773908 w 1051171"/>
                <a:gd name="connsiteY78" fmla="*/ 813316 h 835880"/>
                <a:gd name="connsiteX79" fmla="*/ 775554 w 1051171"/>
                <a:gd name="connsiteY79" fmla="*/ 812606 h 835880"/>
                <a:gd name="connsiteX80" fmla="*/ 798605 w 1051171"/>
                <a:gd name="connsiteY80" fmla="*/ 801854 h 835880"/>
                <a:gd name="connsiteX81" fmla="*/ 830520 w 1051171"/>
                <a:gd name="connsiteY81" fmla="*/ 784947 h 835880"/>
                <a:gd name="connsiteX82" fmla="*/ 848441 w 1051171"/>
                <a:gd name="connsiteY82" fmla="*/ 774194 h 835880"/>
                <a:gd name="connsiteX83" fmla="*/ 859586 w 1051171"/>
                <a:gd name="connsiteY83" fmla="*/ 765981 h 835880"/>
                <a:gd name="connsiteX84" fmla="*/ 863258 w 1051171"/>
                <a:gd name="connsiteY84" fmla="*/ 763138 h 835880"/>
                <a:gd name="connsiteX85" fmla="*/ 876493 w 1051171"/>
                <a:gd name="connsiteY85" fmla="*/ 752094 h 835880"/>
                <a:gd name="connsiteX86" fmla="*/ 882446 w 1051171"/>
                <a:gd name="connsiteY86" fmla="*/ 746965 h 835880"/>
                <a:gd name="connsiteX87" fmla="*/ 892261 w 1051171"/>
                <a:gd name="connsiteY87" fmla="*/ 738200 h 835880"/>
                <a:gd name="connsiteX88" fmla="*/ 896884 w 1051171"/>
                <a:gd name="connsiteY88" fmla="*/ 733933 h 835880"/>
                <a:gd name="connsiteX89" fmla="*/ 922974 w 1051171"/>
                <a:gd name="connsiteY89" fmla="*/ 707672 h 835880"/>
                <a:gd name="connsiteX90" fmla="*/ 923480 w 1051171"/>
                <a:gd name="connsiteY90" fmla="*/ 707051 h 835880"/>
                <a:gd name="connsiteX91" fmla="*/ 948303 w 1051171"/>
                <a:gd name="connsiteY91" fmla="*/ 674484 h 835880"/>
                <a:gd name="connsiteX92" fmla="*/ 965718 w 1051171"/>
                <a:gd name="connsiteY92" fmla="*/ 642619 h 835880"/>
                <a:gd name="connsiteX93" fmla="*/ 968124 w 1051171"/>
                <a:gd name="connsiteY93" fmla="*/ 637990 h 835880"/>
                <a:gd name="connsiteX94" fmla="*/ 983258 w 1051171"/>
                <a:gd name="connsiteY94" fmla="*/ 608696 h 835880"/>
                <a:gd name="connsiteX95" fmla="*/ 1002002 w 1051171"/>
                <a:gd name="connsiteY95" fmla="*/ 570499 h 835880"/>
                <a:gd name="connsiteX96" fmla="*/ 1017960 w 1051171"/>
                <a:gd name="connsiteY96" fmla="*/ 530003 h 835880"/>
                <a:gd name="connsiteX97" fmla="*/ 1021569 w 1051171"/>
                <a:gd name="connsiteY97" fmla="*/ 517978 h 835880"/>
                <a:gd name="connsiteX98" fmla="*/ 1023406 w 1051171"/>
                <a:gd name="connsiteY98" fmla="*/ 512259 h 835880"/>
                <a:gd name="connsiteX99" fmla="*/ 1029169 w 1051171"/>
                <a:gd name="connsiteY99" fmla="*/ 494655 h 835880"/>
                <a:gd name="connsiteX100" fmla="*/ 1029485 w 1051171"/>
                <a:gd name="connsiteY100" fmla="*/ 493737 h 835880"/>
                <a:gd name="connsiteX101" fmla="*/ 1035754 w 1051171"/>
                <a:gd name="connsiteY101" fmla="*/ 475842 h 835880"/>
                <a:gd name="connsiteX102" fmla="*/ 1041959 w 1051171"/>
                <a:gd name="connsiteY102" fmla="*/ 458529 h 835880"/>
                <a:gd name="connsiteX103" fmla="*/ 1047089 w 1051171"/>
                <a:gd name="connsiteY103" fmla="*/ 440703 h 835880"/>
                <a:gd name="connsiteX104" fmla="*/ 1049432 w 1051171"/>
                <a:gd name="connsiteY104" fmla="*/ 424258 h 835880"/>
                <a:gd name="connsiteX105" fmla="*/ 1049432 w 1051171"/>
                <a:gd name="connsiteY105" fmla="*/ 423966 h 835880"/>
                <a:gd name="connsiteX106" fmla="*/ 1050002 w 1051171"/>
                <a:gd name="connsiteY106" fmla="*/ 411264 h 835880"/>
                <a:gd name="connsiteX107" fmla="*/ 1049432 w 1051171"/>
                <a:gd name="connsiteY107" fmla="*/ 396522 h 835880"/>
                <a:gd name="connsiteX108" fmla="*/ 1046646 w 1051171"/>
                <a:gd name="connsiteY108" fmla="*/ 357615 h 835880"/>
                <a:gd name="connsiteX109" fmla="*/ 1044493 w 1051171"/>
                <a:gd name="connsiteY109" fmla="*/ 338795 h 835880"/>
                <a:gd name="connsiteX110" fmla="*/ 1041959 w 1051171"/>
                <a:gd name="connsiteY110" fmla="*/ 322533 h 835880"/>
                <a:gd name="connsiteX111" fmla="*/ 1037717 w 1051171"/>
                <a:gd name="connsiteY111" fmla="*/ 309356 h 835880"/>
                <a:gd name="connsiteX112" fmla="*/ 1037084 w 1051171"/>
                <a:gd name="connsiteY112" fmla="*/ 307405 h 835880"/>
                <a:gd name="connsiteX113" fmla="*/ 1027332 w 1051171"/>
                <a:gd name="connsiteY113" fmla="*/ 286749 h 835880"/>
                <a:gd name="connsiteX114" fmla="*/ 1017833 w 1051171"/>
                <a:gd name="connsiteY114" fmla="*/ 273299 h 835880"/>
                <a:gd name="connsiteX115" fmla="*/ 1017010 w 1051171"/>
                <a:gd name="connsiteY115" fmla="*/ 272292 h 835880"/>
                <a:gd name="connsiteX116" fmla="*/ 1011184 w 1051171"/>
                <a:gd name="connsiteY116" fmla="*/ 265858 h 835880"/>
                <a:gd name="connsiteX117" fmla="*/ 1004978 w 1051171"/>
                <a:gd name="connsiteY117" fmla="*/ 261312 h 835880"/>
                <a:gd name="connsiteX118" fmla="*/ 1000546 w 1051171"/>
                <a:gd name="connsiteY118" fmla="*/ 259386 h 835880"/>
                <a:gd name="connsiteX119" fmla="*/ 993327 w 1051171"/>
                <a:gd name="connsiteY119" fmla="*/ 247842 h 835880"/>
                <a:gd name="connsiteX120" fmla="*/ 992567 w 1051171"/>
                <a:gd name="connsiteY120" fmla="*/ 246690 h 835880"/>
                <a:gd name="connsiteX121" fmla="*/ 982245 w 1051171"/>
                <a:gd name="connsiteY121" fmla="*/ 230954 h 835880"/>
                <a:gd name="connsiteX122" fmla="*/ 979458 w 1051171"/>
                <a:gd name="connsiteY122" fmla="*/ 226952 h 835880"/>
                <a:gd name="connsiteX123" fmla="*/ 976672 w 1051171"/>
                <a:gd name="connsiteY123" fmla="*/ 223032 h 835880"/>
                <a:gd name="connsiteX124" fmla="*/ 972746 w 1051171"/>
                <a:gd name="connsiteY124" fmla="*/ 218194 h 835880"/>
                <a:gd name="connsiteX125" fmla="*/ 970846 w 1051171"/>
                <a:gd name="connsiteY125" fmla="*/ 215908 h 835880"/>
                <a:gd name="connsiteX126" fmla="*/ 949950 w 1051171"/>
                <a:gd name="connsiteY126" fmla="*/ 191459 h 835880"/>
                <a:gd name="connsiteX127" fmla="*/ 878963 w 1051171"/>
                <a:gd name="connsiteY127" fmla="*/ 133295 h 835880"/>
                <a:gd name="connsiteX128" fmla="*/ 868261 w 1051171"/>
                <a:gd name="connsiteY128" fmla="*/ 126380 h 835880"/>
                <a:gd name="connsiteX129" fmla="*/ 857559 w 1051171"/>
                <a:gd name="connsiteY129" fmla="*/ 119491 h 835880"/>
                <a:gd name="connsiteX130" fmla="*/ 847997 w 1051171"/>
                <a:gd name="connsiteY130" fmla="*/ 113627 h 835880"/>
                <a:gd name="connsiteX131" fmla="*/ 844641 w 1051171"/>
                <a:gd name="connsiteY131" fmla="*/ 111651 h 835880"/>
                <a:gd name="connsiteX132" fmla="*/ 777074 w 1051171"/>
                <a:gd name="connsiteY132" fmla="*/ 73289 h 835880"/>
                <a:gd name="connsiteX133" fmla="*/ 773528 w 1051171"/>
                <a:gd name="connsiteY133" fmla="*/ 71358 h 835880"/>
                <a:gd name="connsiteX134" fmla="*/ 744146 w 1051171"/>
                <a:gd name="connsiteY134" fmla="*/ 56255 h 835880"/>
                <a:gd name="connsiteX135" fmla="*/ 703048 w 1051171"/>
                <a:gd name="connsiteY135" fmla="*/ 39873 h 835880"/>
                <a:gd name="connsiteX136" fmla="*/ 665054 w 1051171"/>
                <a:gd name="connsiteY136" fmla="*/ 27974 h 835880"/>
                <a:gd name="connsiteX137" fmla="*/ 656252 w 1051171"/>
                <a:gd name="connsiteY137" fmla="*/ 25536 h 835880"/>
                <a:gd name="connsiteX138" fmla="*/ 648019 w 1051171"/>
                <a:gd name="connsiteY138" fmla="*/ 23256 h 835880"/>
                <a:gd name="connsiteX139" fmla="*/ 643397 w 1051171"/>
                <a:gd name="connsiteY139" fmla="*/ 21914 h 835880"/>
                <a:gd name="connsiteX140" fmla="*/ 630922 w 1051171"/>
                <a:gd name="connsiteY140" fmla="*/ 18419 h 835880"/>
                <a:gd name="connsiteX141" fmla="*/ 610784 w 1051171"/>
                <a:gd name="connsiteY141" fmla="*/ 13194 h 835880"/>
                <a:gd name="connsiteX142" fmla="*/ 607175 w 1051171"/>
                <a:gd name="connsiteY142" fmla="*/ 12339 h 835880"/>
                <a:gd name="connsiteX143" fmla="*/ 594827 w 1051171"/>
                <a:gd name="connsiteY143" fmla="*/ 9452 h 835880"/>
                <a:gd name="connsiteX144" fmla="*/ 583745 w 1051171"/>
                <a:gd name="connsiteY144" fmla="*/ 7375 h 835880"/>
                <a:gd name="connsiteX145" fmla="*/ 574563 w 1051171"/>
                <a:gd name="connsiteY145" fmla="*/ 5589 h 835880"/>
                <a:gd name="connsiteX146" fmla="*/ 569941 w 1051171"/>
                <a:gd name="connsiteY146" fmla="*/ 4937 h 835880"/>
                <a:gd name="connsiteX147" fmla="*/ 567598 w 1051171"/>
                <a:gd name="connsiteY147" fmla="*/ 4734 h 835880"/>
                <a:gd name="connsiteX148" fmla="*/ 560505 w 1051171"/>
                <a:gd name="connsiteY148" fmla="*/ 3879 h 835880"/>
                <a:gd name="connsiteX149" fmla="*/ 553286 w 1051171"/>
                <a:gd name="connsiteY149" fmla="*/ 3030 h 835880"/>
                <a:gd name="connsiteX150" fmla="*/ 533909 w 1051171"/>
                <a:gd name="connsiteY150" fmla="*/ 1087 h 835880"/>
                <a:gd name="connsiteX151" fmla="*/ 521307 w 1051171"/>
                <a:gd name="connsiteY151" fmla="*/ 378 h 835880"/>
                <a:gd name="connsiteX152" fmla="*/ 508832 w 1051171"/>
                <a:gd name="connsiteY152" fmla="*/ -319 h 835880"/>
                <a:gd name="connsiteX153" fmla="*/ 503197 w 1051171"/>
                <a:gd name="connsiteY153" fmla="*/ -547 h 83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1051171" h="835880">
                  <a:moveTo>
                    <a:pt x="503197" y="-547"/>
                  </a:moveTo>
                  <a:cubicBezTo>
                    <a:pt x="501296" y="-547"/>
                    <a:pt x="499397" y="-484"/>
                    <a:pt x="497497" y="-484"/>
                  </a:cubicBezTo>
                  <a:cubicBezTo>
                    <a:pt x="496104" y="-402"/>
                    <a:pt x="494648" y="-402"/>
                    <a:pt x="493192" y="-402"/>
                  </a:cubicBezTo>
                  <a:lnTo>
                    <a:pt x="480020" y="-249"/>
                  </a:lnTo>
                  <a:lnTo>
                    <a:pt x="479450" y="-249"/>
                  </a:lnTo>
                  <a:lnTo>
                    <a:pt x="477867" y="-319"/>
                  </a:lnTo>
                  <a:lnTo>
                    <a:pt x="476157" y="-319"/>
                  </a:lnTo>
                  <a:cubicBezTo>
                    <a:pt x="475270" y="-319"/>
                    <a:pt x="474447" y="-319"/>
                    <a:pt x="473687" y="-249"/>
                  </a:cubicBezTo>
                  <a:cubicBezTo>
                    <a:pt x="466089" y="314"/>
                    <a:pt x="458616" y="878"/>
                    <a:pt x="451081" y="1384"/>
                  </a:cubicBezTo>
                  <a:cubicBezTo>
                    <a:pt x="445762" y="1821"/>
                    <a:pt x="440632" y="2448"/>
                    <a:pt x="435250" y="3164"/>
                  </a:cubicBezTo>
                  <a:cubicBezTo>
                    <a:pt x="421192" y="5089"/>
                    <a:pt x="407071" y="7305"/>
                    <a:pt x="395166" y="9154"/>
                  </a:cubicBezTo>
                  <a:cubicBezTo>
                    <a:pt x="388706" y="10135"/>
                    <a:pt x="382247" y="11579"/>
                    <a:pt x="375978" y="12922"/>
                  </a:cubicBezTo>
                  <a:lnTo>
                    <a:pt x="370596" y="14055"/>
                  </a:lnTo>
                  <a:cubicBezTo>
                    <a:pt x="364833" y="15335"/>
                    <a:pt x="359324" y="16842"/>
                    <a:pt x="355208" y="18000"/>
                  </a:cubicBezTo>
                  <a:cubicBezTo>
                    <a:pt x="353245" y="18564"/>
                    <a:pt x="351218" y="19064"/>
                    <a:pt x="349192" y="19546"/>
                  </a:cubicBezTo>
                  <a:cubicBezTo>
                    <a:pt x="345139" y="20641"/>
                    <a:pt x="340896" y="21680"/>
                    <a:pt x="336970" y="23130"/>
                  </a:cubicBezTo>
                  <a:lnTo>
                    <a:pt x="323419" y="27676"/>
                  </a:lnTo>
                  <a:lnTo>
                    <a:pt x="314680" y="30672"/>
                  </a:lnTo>
                  <a:cubicBezTo>
                    <a:pt x="310501" y="32103"/>
                    <a:pt x="306448" y="33813"/>
                    <a:pt x="302459" y="35453"/>
                  </a:cubicBezTo>
                  <a:lnTo>
                    <a:pt x="298912" y="36941"/>
                  </a:lnTo>
                  <a:cubicBezTo>
                    <a:pt x="286501" y="42007"/>
                    <a:pt x="276433" y="46642"/>
                    <a:pt x="267123" y="51354"/>
                  </a:cubicBezTo>
                  <a:cubicBezTo>
                    <a:pt x="251863" y="59187"/>
                    <a:pt x="236475" y="69078"/>
                    <a:pt x="218807" y="82490"/>
                  </a:cubicBezTo>
                  <a:cubicBezTo>
                    <a:pt x="209372" y="89608"/>
                    <a:pt x="199430" y="97802"/>
                    <a:pt x="188412" y="107503"/>
                  </a:cubicBezTo>
                  <a:cubicBezTo>
                    <a:pt x="180369" y="114652"/>
                    <a:pt x="169857" y="124056"/>
                    <a:pt x="159472" y="134030"/>
                  </a:cubicBezTo>
                  <a:cubicBezTo>
                    <a:pt x="154596" y="138785"/>
                    <a:pt x="149530" y="143788"/>
                    <a:pt x="144528" y="148841"/>
                  </a:cubicBezTo>
                  <a:cubicBezTo>
                    <a:pt x="141425" y="151925"/>
                    <a:pt x="138449" y="155104"/>
                    <a:pt x="135599" y="158251"/>
                  </a:cubicBezTo>
                  <a:cubicBezTo>
                    <a:pt x="134206" y="159739"/>
                    <a:pt x="132939" y="161164"/>
                    <a:pt x="131673" y="162671"/>
                  </a:cubicBezTo>
                  <a:cubicBezTo>
                    <a:pt x="121288" y="173715"/>
                    <a:pt x="112739" y="183980"/>
                    <a:pt x="105520" y="194099"/>
                  </a:cubicBezTo>
                  <a:lnTo>
                    <a:pt x="102797" y="197867"/>
                  </a:lnTo>
                  <a:cubicBezTo>
                    <a:pt x="99758" y="202021"/>
                    <a:pt x="96655" y="206352"/>
                    <a:pt x="93805" y="210716"/>
                  </a:cubicBezTo>
                  <a:cubicBezTo>
                    <a:pt x="90449" y="215908"/>
                    <a:pt x="86586" y="221987"/>
                    <a:pt x="82913" y="228168"/>
                  </a:cubicBezTo>
                  <a:cubicBezTo>
                    <a:pt x="77657" y="236716"/>
                    <a:pt x="72908" y="245702"/>
                    <a:pt x="68348" y="254396"/>
                  </a:cubicBezTo>
                  <a:cubicBezTo>
                    <a:pt x="66702" y="257309"/>
                    <a:pt x="65182" y="260184"/>
                    <a:pt x="63662" y="263028"/>
                  </a:cubicBezTo>
                  <a:cubicBezTo>
                    <a:pt x="62459" y="265168"/>
                    <a:pt x="61319" y="267302"/>
                    <a:pt x="60180" y="269442"/>
                  </a:cubicBezTo>
                  <a:cubicBezTo>
                    <a:pt x="55683" y="277421"/>
                    <a:pt x="51188" y="285622"/>
                    <a:pt x="47705" y="294247"/>
                  </a:cubicBezTo>
                  <a:cubicBezTo>
                    <a:pt x="41246" y="310407"/>
                    <a:pt x="36180" y="323667"/>
                    <a:pt x="31874" y="335800"/>
                  </a:cubicBezTo>
                  <a:cubicBezTo>
                    <a:pt x="21489" y="364587"/>
                    <a:pt x="14333" y="388239"/>
                    <a:pt x="9520" y="410193"/>
                  </a:cubicBezTo>
                  <a:cubicBezTo>
                    <a:pt x="3568" y="436916"/>
                    <a:pt x="1351" y="464715"/>
                    <a:pt x="-549" y="493174"/>
                  </a:cubicBezTo>
                  <a:cubicBezTo>
                    <a:pt x="-1688" y="509619"/>
                    <a:pt x="-1245" y="523025"/>
                    <a:pt x="655" y="535430"/>
                  </a:cubicBezTo>
                  <a:cubicBezTo>
                    <a:pt x="2301" y="546030"/>
                    <a:pt x="4391" y="555377"/>
                    <a:pt x="7177" y="563926"/>
                  </a:cubicBezTo>
                  <a:cubicBezTo>
                    <a:pt x="10280" y="573412"/>
                    <a:pt x="14016" y="582967"/>
                    <a:pt x="18892" y="593302"/>
                  </a:cubicBezTo>
                  <a:cubicBezTo>
                    <a:pt x="21299" y="598577"/>
                    <a:pt x="23705" y="603339"/>
                    <a:pt x="26111" y="607904"/>
                  </a:cubicBezTo>
                  <a:cubicBezTo>
                    <a:pt x="26681" y="608911"/>
                    <a:pt x="27187" y="609912"/>
                    <a:pt x="27631" y="610900"/>
                  </a:cubicBezTo>
                  <a:cubicBezTo>
                    <a:pt x="28771" y="613040"/>
                    <a:pt x="29911" y="615174"/>
                    <a:pt x="31177" y="617182"/>
                  </a:cubicBezTo>
                  <a:cubicBezTo>
                    <a:pt x="34280" y="622152"/>
                    <a:pt x="38080" y="628016"/>
                    <a:pt x="42322" y="633861"/>
                  </a:cubicBezTo>
                  <a:cubicBezTo>
                    <a:pt x="44222" y="636565"/>
                    <a:pt x="46438" y="639054"/>
                    <a:pt x="48465" y="641549"/>
                  </a:cubicBezTo>
                  <a:cubicBezTo>
                    <a:pt x="49288" y="642410"/>
                    <a:pt x="49921" y="643328"/>
                    <a:pt x="50745" y="644189"/>
                  </a:cubicBezTo>
                  <a:cubicBezTo>
                    <a:pt x="52391" y="646330"/>
                    <a:pt x="54354" y="648527"/>
                    <a:pt x="56507" y="650750"/>
                  </a:cubicBezTo>
                  <a:cubicBezTo>
                    <a:pt x="61700" y="656234"/>
                    <a:pt x="66449" y="660996"/>
                    <a:pt x="70945" y="665352"/>
                  </a:cubicBezTo>
                  <a:cubicBezTo>
                    <a:pt x="80253" y="674408"/>
                    <a:pt x="89119" y="682621"/>
                    <a:pt x="98048" y="690365"/>
                  </a:cubicBezTo>
                  <a:cubicBezTo>
                    <a:pt x="115905" y="706064"/>
                    <a:pt x="137056" y="720875"/>
                    <a:pt x="162638" y="735896"/>
                  </a:cubicBezTo>
                  <a:cubicBezTo>
                    <a:pt x="186448" y="749808"/>
                    <a:pt x="208042" y="760706"/>
                    <a:pt x="228496" y="769255"/>
                  </a:cubicBezTo>
                  <a:cubicBezTo>
                    <a:pt x="240210" y="774118"/>
                    <a:pt x="252749" y="778665"/>
                    <a:pt x="266997" y="783230"/>
                  </a:cubicBezTo>
                  <a:cubicBezTo>
                    <a:pt x="276495" y="786308"/>
                    <a:pt x="286184" y="788866"/>
                    <a:pt x="295683" y="791361"/>
                  </a:cubicBezTo>
                  <a:lnTo>
                    <a:pt x="301509" y="792932"/>
                  </a:lnTo>
                  <a:lnTo>
                    <a:pt x="310944" y="795446"/>
                  </a:lnTo>
                  <a:cubicBezTo>
                    <a:pt x="319810" y="797770"/>
                    <a:pt x="328612" y="800138"/>
                    <a:pt x="337477" y="802418"/>
                  </a:cubicBezTo>
                  <a:cubicBezTo>
                    <a:pt x="341466" y="803412"/>
                    <a:pt x="345582" y="804324"/>
                    <a:pt x="349572" y="805185"/>
                  </a:cubicBezTo>
                  <a:cubicBezTo>
                    <a:pt x="351408" y="805609"/>
                    <a:pt x="353308" y="806053"/>
                    <a:pt x="355208" y="806464"/>
                  </a:cubicBezTo>
                  <a:lnTo>
                    <a:pt x="358501" y="807180"/>
                  </a:lnTo>
                  <a:cubicBezTo>
                    <a:pt x="363377" y="808332"/>
                    <a:pt x="368315" y="809459"/>
                    <a:pt x="373255" y="810466"/>
                  </a:cubicBezTo>
                  <a:cubicBezTo>
                    <a:pt x="394216" y="814886"/>
                    <a:pt x="419102" y="819940"/>
                    <a:pt x="444748" y="824360"/>
                  </a:cubicBezTo>
                  <a:cubicBezTo>
                    <a:pt x="456907" y="826437"/>
                    <a:pt x="469065" y="828128"/>
                    <a:pt x="481223" y="829489"/>
                  </a:cubicBezTo>
                  <a:cubicBezTo>
                    <a:pt x="495281" y="831002"/>
                    <a:pt x="509086" y="832345"/>
                    <a:pt x="522827" y="832991"/>
                  </a:cubicBezTo>
                  <a:cubicBezTo>
                    <a:pt x="530363" y="833352"/>
                    <a:pt x="537962" y="833554"/>
                    <a:pt x="545244" y="833700"/>
                  </a:cubicBezTo>
                  <a:cubicBezTo>
                    <a:pt x="550373" y="833827"/>
                    <a:pt x="555566" y="833991"/>
                    <a:pt x="560632" y="834188"/>
                  </a:cubicBezTo>
                  <a:cubicBezTo>
                    <a:pt x="564178" y="834352"/>
                    <a:pt x="567598" y="834479"/>
                    <a:pt x="571080" y="834688"/>
                  </a:cubicBezTo>
                  <a:cubicBezTo>
                    <a:pt x="573677" y="834852"/>
                    <a:pt x="576210" y="834985"/>
                    <a:pt x="578743" y="835042"/>
                  </a:cubicBezTo>
                  <a:cubicBezTo>
                    <a:pt x="584568" y="835334"/>
                    <a:pt x="590458" y="835334"/>
                    <a:pt x="596157" y="835334"/>
                  </a:cubicBezTo>
                  <a:lnTo>
                    <a:pt x="598627" y="835334"/>
                  </a:lnTo>
                  <a:cubicBezTo>
                    <a:pt x="610151" y="835334"/>
                    <a:pt x="621866" y="834985"/>
                    <a:pt x="632885" y="834625"/>
                  </a:cubicBezTo>
                  <a:lnTo>
                    <a:pt x="639534" y="834409"/>
                  </a:lnTo>
                  <a:cubicBezTo>
                    <a:pt x="649792" y="834061"/>
                    <a:pt x="660368" y="833770"/>
                    <a:pt x="670816" y="833079"/>
                  </a:cubicBezTo>
                  <a:cubicBezTo>
                    <a:pt x="675819" y="832699"/>
                    <a:pt x="680885" y="831984"/>
                    <a:pt x="685698" y="831351"/>
                  </a:cubicBezTo>
                  <a:lnTo>
                    <a:pt x="689497" y="830939"/>
                  </a:lnTo>
                  <a:cubicBezTo>
                    <a:pt x="696082" y="830078"/>
                    <a:pt x="701465" y="829280"/>
                    <a:pt x="706531" y="828419"/>
                  </a:cubicBezTo>
                  <a:cubicBezTo>
                    <a:pt x="722362" y="825804"/>
                    <a:pt x="736610" y="823435"/>
                    <a:pt x="750921" y="820592"/>
                  </a:cubicBezTo>
                  <a:cubicBezTo>
                    <a:pt x="755671" y="819667"/>
                    <a:pt x="759343" y="818806"/>
                    <a:pt x="762573" y="817736"/>
                  </a:cubicBezTo>
                  <a:cubicBezTo>
                    <a:pt x="766499" y="816583"/>
                    <a:pt x="770299" y="814886"/>
                    <a:pt x="773908" y="813316"/>
                  </a:cubicBezTo>
                  <a:lnTo>
                    <a:pt x="775554" y="812606"/>
                  </a:lnTo>
                  <a:cubicBezTo>
                    <a:pt x="783533" y="809130"/>
                    <a:pt x="791702" y="805185"/>
                    <a:pt x="798605" y="801854"/>
                  </a:cubicBezTo>
                  <a:cubicBezTo>
                    <a:pt x="809560" y="796497"/>
                    <a:pt x="820324" y="790791"/>
                    <a:pt x="830520" y="784947"/>
                  </a:cubicBezTo>
                  <a:cubicBezTo>
                    <a:pt x="837549" y="780963"/>
                    <a:pt x="843185" y="777557"/>
                    <a:pt x="848441" y="774194"/>
                  </a:cubicBezTo>
                  <a:cubicBezTo>
                    <a:pt x="852240" y="771680"/>
                    <a:pt x="856039" y="768767"/>
                    <a:pt x="859586" y="765981"/>
                  </a:cubicBezTo>
                  <a:cubicBezTo>
                    <a:pt x="860789" y="764980"/>
                    <a:pt x="862056" y="764056"/>
                    <a:pt x="863258" y="763138"/>
                  </a:cubicBezTo>
                  <a:cubicBezTo>
                    <a:pt x="867818" y="759655"/>
                    <a:pt x="872251" y="755805"/>
                    <a:pt x="876493" y="752094"/>
                  </a:cubicBezTo>
                  <a:cubicBezTo>
                    <a:pt x="878520" y="750378"/>
                    <a:pt x="880482" y="748655"/>
                    <a:pt x="882446" y="746965"/>
                  </a:cubicBezTo>
                  <a:cubicBezTo>
                    <a:pt x="885802" y="744109"/>
                    <a:pt x="889032" y="741120"/>
                    <a:pt x="892261" y="738200"/>
                  </a:cubicBezTo>
                  <a:cubicBezTo>
                    <a:pt x="893781" y="736757"/>
                    <a:pt x="895238" y="735332"/>
                    <a:pt x="896884" y="733933"/>
                  </a:cubicBezTo>
                  <a:cubicBezTo>
                    <a:pt x="906066" y="725656"/>
                    <a:pt x="914614" y="716518"/>
                    <a:pt x="922974" y="707672"/>
                  </a:cubicBezTo>
                  <a:lnTo>
                    <a:pt x="923480" y="707051"/>
                  </a:lnTo>
                  <a:cubicBezTo>
                    <a:pt x="933296" y="696780"/>
                    <a:pt x="941591" y="685800"/>
                    <a:pt x="948303" y="674484"/>
                  </a:cubicBezTo>
                  <a:cubicBezTo>
                    <a:pt x="954509" y="664073"/>
                    <a:pt x="960208" y="653156"/>
                    <a:pt x="965718" y="642619"/>
                  </a:cubicBezTo>
                  <a:lnTo>
                    <a:pt x="968124" y="637990"/>
                  </a:lnTo>
                  <a:cubicBezTo>
                    <a:pt x="973063" y="628434"/>
                    <a:pt x="978256" y="618524"/>
                    <a:pt x="983258" y="608696"/>
                  </a:cubicBezTo>
                  <a:cubicBezTo>
                    <a:pt x="989464" y="596354"/>
                    <a:pt x="995923" y="583600"/>
                    <a:pt x="1002002" y="570499"/>
                  </a:cubicBezTo>
                  <a:cubicBezTo>
                    <a:pt x="1007765" y="558100"/>
                    <a:pt x="1012957" y="544840"/>
                    <a:pt x="1017960" y="530003"/>
                  </a:cubicBezTo>
                  <a:cubicBezTo>
                    <a:pt x="1019163" y="526020"/>
                    <a:pt x="1020493" y="521891"/>
                    <a:pt x="1021569" y="517978"/>
                  </a:cubicBezTo>
                  <a:cubicBezTo>
                    <a:pt x="1022139" y="516027"/>
                    <a:pt x="1022773" y="514121"/>
                    <a:pt x="1023406" y="512259"/>
                  </a:cubicBezTo>
                  <a:cubicBezTo>
                    <a:pt x="1025179" y="506345"/>
                    <a:pt x="1027142" y="500437"/>
                    <a:pt x="1029169" y="494655"/>
                  </a:cubicBezTo>
                  <a:lnTo>
                    <a:pt x="1029485" y="493737"/>
                  </a:lnTo>
                  <a:cubicBezTo>
                    <a:pt x="1031512" y="487747"/>
                    <a:pt x="1033664" y="481832"/>
                    <a:pt x="1035754" y="475842"/>
                  </a:cubicBezTo>
                  <a:cubicBezTo>
                    <a:pt x="1037844" y="470079"/>
                    <a:pt x="1039997" y="464298"/>
                    <a:pt x="1041959" y="458529"/>
                  </a:cubicBezTo>
                  <a:cubicBezTo>
                    <a:pt x="1043986" y="452538"/>
                    <a:pt x="1045633" y="446402"/>
                    <a:pt x="1047089" y="440703"/>
                  </a:cubicBezTo>
                  <a:cubicBezTo>
                    <a:pt x="1048482" y="435358"/>
                    <a:pt x="1048926" y="429729"/>
                    <a:pt x="1049432" y="424258"/>
                  </a:cubicBezTo>
                  <a:lnTo>
                    <a:pt x="1049432" y="423966"/>
                  </a:lnTo>
                  <a:cubicBezTo>
                    <a:pt x="1049749" y="419812"/>
                    <a:pt x="1049938" y="415684"/>
                    <a:pt x="1050002" y="411264"/>
                  </a:cubicBezTo>
                  <a:cubicBezTo>
                    <a:pt x="1050002" y="406198"/>
                    <a:pt x="1049686" y="401233"/>
                    <a:pt x="1049432" y="396522"/>
                  </a:cubicBezTo>
                  <a:cubicBezTo>
                    <a:pt x="1048672" y="384110"/>
                    <a:pt x="1047849" y="370869"/>
                    <a:pt x="1046646" y="357615"/>
                  </a:cubicBezTo>
                  <a:cubicBezTo>
                    <a:pt x="1046076" y="351029"/>
                    <a:pt x="1045252" y="344406"/>
                    <a:pt x="1044493" y="338795"/>
                  </a:cubicBezTo>
                  <a:cubicBezTo>
                    <a:pt x="1043796" y="333077"/>
                    <a:pt x="1042846" y="327372"/>
                    <a:pt x="1041959" y="322533"/>
                  </a:cubicBezTo>
                  <a:cubicBezTo>
                    <a:pt x="1041136" y="317961"/>
                    <a:pt x="1039490" y="313567"/>
                    <a:pt x="1037717" y="309356"/>
                  </a:cubicBezTo>
                  <a:lnTo>
                    <a:pt x="1037084" y="307405"/>
                  </a:lnTo>
                  <a:cubicBezTo>
                    <a:pt x="1034488" y="300870"/>
                    <a:pt x="1031385" y="294082"/>
                    <a:pt x="1027332" y="286749"/>
                  </a:cubicBezTo>
                  <a:cubicBezTo>
                    <a:pt x="1024672" y="281911"/>
                    <a:pt x="1021126" y="277421"/>
                    <a:pt x="1017833" y="273299"/>
                  </a:cubicBezTo>
                  <a:lnTo>
                    <a:pt x="1017010" y="272292"/>
                  </a:lnTo>
                  <a:cubicBezTo>
                    <a:pt x="1015237" y="270076"/>
                    <a:pt x="1013401" y="267809"/>
                    <a:pt x="1011184" y="265858"/>
                  </a:cubicBezTo>
                  <a:cubicBezTo>
                    <a:pt x="1009411" y="264167"/>
                    <a:pt x="1007194" y="262591"/>
                    <a:pt x="1004978" y="261312"/>
                  </a:cubicBezTo>
                  <a:cubicBezTo>
                    <a:pt x="1003649" y="260457"/>
                    <a:pt x="1002002" y="259887"/>
                    <a:pt x="1000546" y="259386"/>
                  </a:cubicBezTo>
                  <a:cubicBezTo>
                    <a:pt x="998140" y="255340"/>
                    <a:pt x="995606" y="251256"/>
                    <a:pt x="993327" y="247842"/>
                  </a:cubicBezTo>
                  <a:lnTo>
                    <a:pt x="992567" y="246690"/>
                  </a:lnTo>
                  <a:cubicBezTo>
                    <a:pt x="989211" y="241491"/>
                    <a:pt x="985727" y="236147"/>
                    <a:pt x="982245" y="230954"/>
                  </a:cubicBezTo>
                  <a:lnTo>
                    <a:pt x="979458" y="226952"/>
                  </a:lnTo>
                  <a:lnTo>
                    <a:pt x="976672" y="223032"/>
                  </a:lnTo>
                  <a:cubicBezTo>
                    <a:pt x="975406" y="221335"/>
                    <a:pt x="974139" y="219745"/>
                    <a:pt x="972746" y="218194"/>
                  </a:cubicBezTo>
                  <a:cubicBezTo>
                    <a:pt x="972050" y="217421"/>
                    <a:pt x="971479" y="216617"/>
                    <a:pt x="970846" y="215908"/>
                  </a:cubicBezTo>
                  <a:cubicBezTo>
                    <a:pt x="963311" y="206644"/>
                    <a:pt x="956789" y="198962"/>
                    <a:pt x="949950" y="191459"/>
                  </a:cubicBezTo>
                  <a:cubicBezTo>
                    <a:pt x="931079" y="171093"/>
                    <a:pt x="907776" y="152045"/>
                    <a:pt x="878963" y="133295"/>
                  </a:cubicBezTo>
                  <a:lnTo>
                    <a:pt x="868261" y="126380"/>
                  </a:lnTo>
                  <a:lnTo>
                    <a:pt x="857559" y="119491"/>
                  </a:lnTo>
                  <a:cubicBezTo>
                    <a:pt x="854393" y="117413"/>
                    <a:pt x="851163" y="115488"/>
                    <a:pt x="847997" y="113627"/>
                  </a:cubicBezTo>
                  <a:lnTo>
                    <a:pt x="844641" y="111651"/>
                  </a:lnTo>
                  <a:cubicBezTo>
                    <a:pt x="822098" y="98308"/>
                    <a:pt x="798858" y="85333"/>
                    <a:pt x="777074" y="73289"/>
                  </a:cubicBezTo>
                  <a:lnTo>
                    <a:pt x="773528" y="71358"/>
                  </a:lnTo>
                  <a:cubicBezTo>
                    <a:pt x="764156" y="66165"/>
                    <a:pt x="754214" y="60675"/>
                    <a:pt x="744146" y="56255"/>
                  </a:cubicBezTo>
                  <a:cubicBezTo>
                    <a:pt x="732241" y="51062"/>
                    <a:pt x="717993" y="45002"/>
                    <a:pt x="703048" y="39873"/>
                  </a:cubicBezTo>
                  <a:cubicBezTo>
                    <a:pt x="689307" y="35010"/>
                    <a:pt x="675502" y="30963"/>
                    <a:pt x="665054" y="27974"/>
                  </a:cubicBezTo>
                  <a:cubicBezTo>
                    <a:pt x="662077" y="27113"/>
                    <a:pt x="659164" y="26315"/>
                    <a:pt x="656252" y="25536"/>
                  </a:cubicBezTo>
                  <a:cubicBezTo>
                    <a:pt x="653465" y="24827"/>
                    <a:pt x="650806" y="24048"/>
                    <a:pt x="648019" y="23256"/>
                  </a:cubicBezTo>
                  <a:lnTo>
                    <a:pt x="643397" y="21914"/>
                  </a:lnTo>
                  <a:cubicBezTo>
                    <a:pt x="639344" y="20762"/>
                    <a:pt x="635101" y="19482"/>
                    <a:pt x="630922" y="18419"/>
                  </a:cubicBezTo>
                  <a:cubicBezTo>
                    <a:pt x="624209" y="16715"/>
                    <a:pt x="617497" y="14917"/>
                    <a:pt x="610784" y="13194"/>
                  </a:cubicBezTo>
                  <a:lnTo>
                    <a:pt x="607175" y="12339"/>
                  </a:lnTo>
                  <a:cubicBezTo>
                    <a:pt x="603122" y="11288"/>
                    <a:pt x="599006" y="10205"/>
                    <a:pt x="594827" y="9452"/>
                  </a:cubicBezTo>
                  <a:lnTo>
                    <a:pt x="583745" y="7375"/>
                  </a:lnTo>
                  <a:lnTo>
                    <a:pt x="574563" y="5589"/>
                  </a:lnTo>
                  <a:cubicBezTo>
                    <a:pt x="572980" y="5298"/>
                    <a:pt x="571460" y="5171"/>
                    <a:pt x="569941" y="4937"/>
                  </a:cubicBezTo>
                  <a:cubicBezTo>
                    <a:pt x="569117" y="4880"/>
                    <a:pt x="568421" y="4798"/>
                    <a:pt x="567598" y="4734"/>
                  </a:cubicBezTo>
                  <a:lnTo>
                    <a:pt x="560505" y="3879"/>
                  </a:lnTo>
                  <a:lnTo>
                    <a:pt x="553286" y="3030"/>
                  </a:lnTo>
                  <a:cubicBezTo>
                    <a:pt x="547081" y="2239"/>
                    <a:pt x="540431" y="1530"/>
                    <a:pt x="533909" y="1087"/>
                  </a:cubicBezTo>
                  <a:lnTo>
                    <a:pt x="521307" y="378"/>
                  </a:lnTo>
                  <a:lnTo>
                    <a:pt x="508832" y="-319"/>
                  </a:lnTo>
                  <a:cubicBezTo>
                    <a:pt x="507059" y="-484"/>
                    <a:pt x="505286" y="-547"/>
                    <a:pt x="503197" y="-547"/>
                  </a:cubicBezTo>
                  <a:close/>
                </a:path>
              </a:pathLst>
            </a:custGeom>
            <a:solidFill>
              <a:srgbClr val="BE948B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42" name="Freeform: Shape 16">
              <a:extLst>
                <a:ext uri="{FF2B5EF4-FFF2-40B4-BE49-F238E27FC236}">
                  <a16:creationId xmlns:a16="http://schemas.microsoft.com/office/drawing/2014/main" id="{929D406A-7D7A-4A7E-AE89-6F2FFA64D701}"/>
                </a:ext>
              </a:extLst>
            </p:cNvPr>
            <p:cNvSpPr/>
            <p:nvPr/>
          </p:nvSpPr>
          <p:spPr>
            <a:xfrm>
              <a:off x="8179355" y="4182125"/>
              <a:ext cx="645896" cy="139313"/>
            </a:xfrm>
            <a:custGeom>
              <a:avLst/>
              <a:gdLst>
                <a:gd name="connsiteX0" fmla="*/ 13706 w 645896"/>
                <a:gd name="connsiteY0" fmla="*/ -547 h 139313"/>
                <a:gd name="connsiteX1" fmla="*/ 535 w 645896"/>
                <a:gd name="connsiteY1" fmla="*/ 7159 h 139313"/>
                <a:gd name="connsiteX2" fmla="*/ 6551 w 645896"/>
                <a:gd name="connsiteY2" fmla="*/ 27220 h 139313"/>
                <a:gd name="connsiteX3" fmla="*/ 42076 w 645896"/>
                <a:gd name="connsiteY3" fmla="*/ 46275 h 139313"/>
                <a:gd name="connsiteX4" fmla="*/ 75068 w 645896"/>
                <a:gd name="connsiteY4" fmla="*/ 64341 h 139313"/>
                <a:gd name="connsiteX5" fmla="*/ 146625 w 645896"/>
                <a:gd name="connsiteY5" fmla="*/ 93958 h 139313"/>
                <a:gd name="connsiteX6" fmla="*/ 182529 w 645896"/>
                <a:gd name="connsiteY6" fmla="*/ 104793 h 139313"/>
                <a:gd name="connsiteX7" fmla="*/ 221537 w 645896"/>
                <a:gd name="connsiteY7" fmla="*/ 114526 h 139313"/>
                <a:gd name="connsiteX8" fmla="*/ 238508 w 645896"/>
                <a:gd name="connsiteY8" fmla="*/ 117774 h 139313"/>
                <a:gd name="connsiteX9" fmla="*/ 255796 w 645896"/>
                <a:gd name="connsiteY9" fmla="*/ 120814 h 139313"/>
                <a:gd name="connsiteX10" fmla="*/ 293916 w 645896"/>
                <a:gd name="connsiteY10" fmla="*/ 126830 h 139313"/>
                <a:gd name="connsiteX11" fmla="*/ 351035 w 645896"/>
                <a:gd name="connsiteY11" fmla="*/ 134555 h 139313"/>
                <a:gd name="connsiteX12" fmla="*/ 346222 w 645896"/>
                <a:gd name="connsiteY12" fmla="*/ 134137 h 139313"/>
                <a:gd name="connsiteX13" fmla="*/ 346222 w 645896"/>
                <a:gd name="connsiteY13" fmla="*/ 134137 h 139313"/>
                <a:gd name="connsiteX14" fmla="*/ 361104 w 645896"/>
                <a:gd name="connsiteY14" fmla="*/ 135562 h 139313"/>
                <a:gd name="connsiteX15" fmla="*/ 395932 w 645896"/>
                <a:gd name="connsiteY15" fmla="*/ 137829 h 139313"/>
                <a:gd name="connsiteX16" fmla="*/ 432597 w 645896"/>
                <a:gd name="connsiteY16" fmla="*/ 138747 h 139313"/>
                <a:gd name="connsiteX17" fmla="*/ 434876 w 645896"/>
                <a:gd name="connsiteY17" fmla="*/ 138766 h 139313"/>
                <a:gd name="connsiteX18" fmla="*/ 450011 w 645896"/>
                <a:gd name="connsiteY18" fmla="*/ 138475 h 139313"/>
                <a:gd name="connsiteX19" fmla="*/ 468375 w 645896"/>
                <a:gd name="connsiteY19" fmla="*/ 138120 h 139313"/>
                <a:gd name="connsiteX20" fmla="*/ 494528 w 645896"/>
                <a:gd name="connsiteY20" fmla="*/ 138348 h 139313"/>
                <a:gd name="connsiteX21" fmla="*/ 506116 w 645896"/>
                <a:gd name="connsiteY21" fmla="*/ 138247 h 139313"/>
                <a:gd name="connsiteX22" fmla="*/ 538982 w 645896"/>
                <a:gd name="connsiteY22" fmla="*/ 137266 h 139313"/>
                <a:gd name="connsiteX23" fmla="*/ 571657 w 645896"/>
                <a:gd name="connsiteY23" fmla="*/ 135917 h 139313"/>
                <a:gd name="connsiteX24" fmla="*/ 606169 w 645896"/>
                <a:gd name="connsiteY24" fmla="*/ 130813 h 139313"/>
                <a:gd name="connsiteX25" fmla="*/ 620923 w 645896"/>
                <a:gd name="connsiteY25" fmla="*/ 127210 h 139313"/>
                <a:gd name="connsiteX26" fmla="*/ 628079 w 645896"/>
                <a:gd name="connsiteY26" fmla="*/ 124873 h 139313"/>
                <a:gd name="connsiteX27" fmla="*/ 630612 w 645896"/>
                <a:gd name="connsiteY27" fmla="*/ 123872 h 139313"/>
                <a:gd name="connsiteX28" fmla="*/ 637704 w 645896"/>
                <a:gd name="connsiteY28" fmla="*/ 121371 h 139313"/>
                <a:gd name="connsiteX29" fmla="*/ 642961 w 645896"/>
                <a:gd name="connsiteY29" fmla="*/ 115710 h 139313"/>
                <a:gd name="connsiteX30" fmla="*/ 644037 w 645896"/>
                <a:gd name="connsiteY30" fmla="*/ 104046 h 139313"/>
                <a:gd name="connsiteX31" fmla="*/ 629535 w 645896"/>
                <a:gd name="connsiteY31" fmla="*/ 93394 h 139313"/>
                <a:gd name="connsiteX32" fmla="*/ 625103 w 645896"/>
                <a:gd name="connsiteY32" fmla="*/ 94104 h 139313"/>
                <a:gd name="connsiteX33" fmla="*/ 623077 w 645896"/>
                <a:gd name="connsiteY33" fmla="*/ 94876 h 139313"/>
                <a:gd name="connsiteX34" fmla="*/ 618327 w 645896"/>
                <a:gd name="connsiteY34" fmla="*/ 96231 h 139313"/>
                <a:gd name="connsiteX35" fmla="*/ 613641 w 645896"/>
                <a:gd name="connsiteY35" fmla="*/ 96877 h 139313"/>
                <a:gd name="connsiteX36" fmla="*/ 604586 w 645896"/>
                <a:gd name="connsiteY36" fmla="*/ 98498 h 139313"/>
                <a:gd name="connsiteX37" fmla="*/ 590465 w 645896"/>
                <a:gd name="connsiteY37" fmla="*/ 100626 h 139313"/>
                <a:gd name="connsiteX38" fmla="*/ 573557 w 645896"/>
                <a:gd name="connsiteY38" fmla="*/ 102399 h 139313"/>
                <a:gd name="connsiteX39" fmla="*/ 556650 w 645896"/>
                <a:gd name="connsiteY39" fmla="*/ 103102 h 139313"/>
                <a:gd name="connsiteX40" fmla="*/ 539615 w 645896"/>
                <a:gd name="connsiteY40" fmla="*/ 103672 h 139313"/>
                <a:gd name="connsiteX41" fmla="*/ 504217 w 645896"/>
                <a:gd name="connsiteY41" fmla="*/ 104666 h 139313"/>
                <a:gd name="connsiteX42" fmla="*/ 495034 w 645896"/>
                <a:gd name="connsiteY42" fmla="*/ 104755 h 139313"/>
                <a:gd name="connsiteX43" fmla="*/ 466919 w 645896"/>
                <a:gd name="connsiteY43" fmla="*/ 104318 h 139313"/>
                <a:gd name="connsiteX44" fmla="*/ 462802 w 645896"/>
                <a:gd name="connsiteY44" fmla="*/ 104274 h 139313"/>
                <a:gd name="connsiteX45" fmla="*/ 452988 w 645896"/>
                <a:gd name="connsiteY45" fmla="*/ 104375 h 139313"/>
                <a:gd name="connsiteX46" fmla="*/ 443995 w 645896"/>
                <a:gd name="connsiteY46" fmla="*/ 104540 h 139313"/>
                <a:gd name="connsiteX47" fmla="*/ 441969 w 645896"/>
                <a:gd name="connsiteY47" fmla="*/ 104521 h 139313"/>
                <a:gd name="connsiteX48" fmla="*/ 418349 w 645896"/>
                <a:gd name="connsiteY48" fmla="*/ 103875 h 139313"/>
                <a:gd name="connsiteX49" fmla="*/ 394665 w 645896"/>
                <a:gd name="connsiteY49" fmla="*/ 102481 h 139313"/>
                <a:gd name="connsiteX50" fmla="*/ 373325 w 645896"/>
                <a:gd name="connsiteY50" fmla="*/ 100981 h 139313"/>
                <a:gd name="connsiteX51" fmla="*/ 302655 w 645896"/>
                <a:gd name="connsiteY51" fmla="*/ 91830 h 139313"/>
                <a:gd name="connsiteX52" fmla="*/ 264977 w 645896"/>
                <a:gd name="connsiteY52" fmla="*/ 86442 h 139313"/>
                <a:gd name="connsiteX53" fmla="*/ 246740 w 645896"/>
                <a:gd name="connsiteY53" fmla="*/ 83630 h 139313"/>
                <a:gd name="connsiteX54" fmla="*/ 230276 w 645896"/>
                <a:gd name="connsiteY54" fmla="*/ 80799 h 139313"/>
                <a:gd name="connsiteX55" fmla="*/ 200640 w 645896"/>
                <a:gd name="connsiteY55" fmla="*/ 74195 h 139313"/>
                <a:gd name="connsiteX56" fmla="*/ 173980 w 645896"/>
                <a:gd name="connsiteY56" fmla="*/ 67387 h 139313"/>
                <a:gd name="connsiteX57" fmla="*/ 123258 w 645896"/>
                <a:gd name="connsiteY57" fmla="*/ 50739 h 139313"/>
                <a:gd name="connsiteX58" fmla="*/ 74562 w 645896"/>
                <a:gd name="connsiteY58" fmla="*/ 29842 h 139313"/>
                <a:gd name="connsiteX59" fmla="*/ 20546 w 645896"/>
                <a:gd name="connsiteY59" fmla="*/ 1220 h 139313"/>
                <a:gd name="connsiteX60" fmla="*/ 13706 w 645896"/>
                <a:gd name="connsiteY60" fmla="*/ -547 h 13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645896" h="139313">
                  <a:moveTo>
                    <a:pt x="13706" y="-547"/>
                  </a:moveTo>
                  <a:cubicBezTo>
                    <a:pt x="8387" y="-547"/>
                    <a:pt x="3195" y="2264"/>
                    <a:pt x="535" y="7159"/>
                  </a:cubicBezTo>
                  <a:cubicBezTo>
                    <a:pt x="-3264" y="14246"/>
                    <a:pt x="-478" y="23326"/>
                    <a:pt x="6551" y="27220"/>
                  </a:cubicBezTo>
                  <a:cubicBezTo>
                    <a:pt x="18393" y="33661"/>
                    <a:pt x="30298" y="39759"/>
                    <a:pt x="42076" y="46275"/>
                  </a:cubicBezTo>
                  <a:cubicBezTo>
                    <a:pt x="52968" y="52367"/>
                    <a:pt x="63669" y="59028"/>
                    <a:pt x="75068" y="64341"/>
                  </a:cubicBezTo>
                  <a:cubicBezTo>
                    <a:pt x="98434" y="75398"/>
                    <a:pt x="122308" y="85333"/>
                    <a:pt x="146625" y="93958"/>
                  </a:cubicBezTo>
                  <a:cubicBezTo>
                    <a:pt x="158403" y="98150"/>
                    <a:pt x="170434" y="101487"/>
                    <a:pt x="182529" y="104793"/>
                  </a:cubicBezTo>
                  <a:cubicBezTo>
                    <a:pt x="195447" y="108288"/>
                    <a:pt x="208492" y="111537"/>
                    <a:pt x="221537" y="114526"/>
                  </a:cubicBezTo>
                  <a:cubicBezTo>
                    <a:pt x="227236" y="115792"/>
                    <a:pt x="232809" y="116710"/>
                    <a:pt x="238508" y="117774"/>
                  </a:cubicBezTo>
                  <a:cubicBezTo>
                    <a:pt x="244270" y="118838"/>
                    <a:pt x="250033" y="119896"/>
                    <a:pt x="255796" y="120814"/>
                  </a:cubicBezTo>
                  <a:cubicBezTo>
                    <a:pt x="268461" y="122878"/>
                    <a:pt x="281189" y="124873"/>
                    <a:pt x="293916" y="126830"/>
                  </a:cubicBezTo>
                  <a:cubicBezTo>
                    <a:pt x="312851" y="129749"/>
                    <a:pt x="331848" y="132725"/>
                    <a:pt x="351035" y="134555"/>
                  </a:cubicBezTo>
                  <a:cubicBezTo>
                    <a:pt x="349452" y="134435"/>
                    <a:pt x="347805" y="134289"/>
                    <a:pt x="346222" y="134137"/>
                  </a:cubicBezTo>
                  <a:lnTo>
                    <a:pt x="346222" y="134137"/>
                  </a:lnTo>
                  <a:cubicBezTo>
                    <a:pt x="351162" y="134644"/>
                    <a:pt x="356101" y="135144"/>
                    <a:pt x="361104" y="135562"/>
                  </a:cubicBezTo>
                  <a:cubicBezTo>
                    <a:pt x="372692" y="136683"/>
                    <a:pt x="384280" y="137386"/>
                    <a:pt x="395932" y="137829"/>
                  </a:cubicBezTo>
                  <a:cubicBezTo>
                    <a:pt x="408090" y="138184"/>
                    <a:pt x="420312" y="138690"/>
                    <a:pt x="432597" y="138747"/>
                  </a:cubicBezTo>
                  <a:cubicBezTo>
                    <a:pt x="433357" y="138747"/>
                    <a:pt x="434180" y="138766"/>
                    <a:pt x="434876" y="138766"/>
                  </a:cubicBezTo>
                  <a:cubicBezTo>
                    <a:pt x="439943" y="138766"/>
                    <a:pt x="444945" y="138576"/>
                    <a:pt x="450011" y="138475"/>
                  </a:cubicBezTo>
                  <a:cubicBezTo>
                    <a:pt x="456091" y="138247"/>
                    <a:pt x="462233" y="138120"/>
                    <a:pt x="468375" y="138120"/>
                  </a:cubicBezTo>
                  <a:cubicBezTo>
                    <a:pt x="476987" y="138203"/>
                    <a:pt x="485789" y="138348"/>
                    <a:pt x="494528" y="138348"/>
                  </a:cubicBezTo>
                  <a:cubicBezTo>
                    <a:pt x="498391" y="138348"/>
                    <a:pt x="502253" y="138310"/>
                    <a:pt x="506116" y="138247"/>
                  </a:cubicBezTo>
                  <a:cubicBezTo>
                    <a:pt x="517008" y="137956"/>
                    <a:pt x="527963" y="137684"/>
                    <a:pt x="538982" y="137266"/>
                  </a:cubicBezTo>
                  <a:cubicBezTo>
                    <a:pt x="549873" y="136911"/>
                    <a:pt x="560892" y="136683"/>
                    <a:pt x="571657" y="135917"/>
                  </a:cubicBezTo>
                  <a:cubicBezTo>
                    <a:pt x="583245" y="135081"/>
                    <a:pt x="594834" y="133226"/>
                    <a:pt x="606169" y="130813"/>
                  </a:cubicBezTo>
                  <a:cubicBezTo>
                    <a:pt x="611108" y="129749"/>
                    <a:pt x="616048" y="128603"/>
                    <a:pt x="620923" y="127210"/>
                  </a:cubicBezTo>
                  <a:cubicBezTo>
                    <a:pt x="623393" y="126475"/>
                    <a:pt x="625736" y="125855"/>
                    <a:pt x="628079" y="124873"/>
                  </a:cubicBezTo>
                  <a:cubicBezTo>
                    <a:pt x="628965" y="124519"/>
                    <a:pt x="629725" y="124145"/>
                    <a:pt x="630612" y="123872"/>
                  </a:cubicBezTo>
                  <a:cubicBezTo>
                    <a:pt x="633399" y="123499"/>
                    <a:pt x="635045" y="122663"/>
                    <a:pt x="637704" y="121371"/>
                  </a:cubicBezTo>
                  <a:cubicBezTo>
                    <a:pt x="639920" y="119896"/>
                    <a:pt x="641630" y="118065"/>
                    <a:pt x="642961" y="115710"/>
                  </a:cubicBezTo>
                  <a:cubicBezTo>
                    <a:pt x="644860" y="112189"/>
                    <a:pt x="645240" y="107940"/>
                    <a:pt x="644037" y="104046"/>
                  </a:cubicBezTo>
                  <a:cubicBezTo>
                    <a:pt x="642074" y="97694"/>
                    <a:pt x="635994" y="93394"/>
                    <a:pt x="629535" y="93394"/>
                  </a:cubicBezTo>
                  <a:cubicBezTo>
                    <a:pt x="628079" y="93394"/>
                    <a:pt x="626559" y="93629"/>
                    <a:pt x="625103" y="94104"/>
                  </a:cubicBezTo>
                  <a:cubicBezTo>
                    <a:pt x="624406" y="94313"/>
                    <a:pt x="623773" y="94604"/>
                    <a:pt x="623077" y="94876"/>
                  </a:cubicBezTo>
                  <a:cubicBezTo>
                    <a:pt x="621620" y="95440"/>
                    <a:pt x="619974" y="95877"/>
                    <a:pt x="618327" y="96231"/>
                  </a:cubicBezTo>
                  <a:cubicBezTo>
                    <a:pt x="616808" y="96440"/>
                    <a:pt x="615225" y="96649"/>
                    <a:pt x="613641" y="96877"/>
                  </a:cubicBezTo>
                  <a:cubicBezTo>
                    <a:pt x="610665" y="97378"/>
                    <a:pt x="607625" y="97998"/>
                    <a:pt x="604586" y="98498"/>
                  </a:cubicBezTo>
                  <a:cubicBezTo>
                    <a:pt x="599900" y="99214"/>
                    <a:pt x="595214" y="99980"/>
                    <a:pt x="590465" y="100626"/>
                  </a:cubicBezTo>
                  <a:cubicBezTo>
                    <a:pt x="584765" y="101399"/>
                    <a:pt x="579256" y="101817"/>
                    <a:pt x="573557" y="102399"/>
                  </a:cubicBezTo>
                  <a:cubicBezTo>
                    <a:pt x="567984" y="102900"/>
                    <a:pt x="562348" y="102956"/>
                    <a:pt x="556650" y="103102"/>
                  </a:cubicBezTo>
                  <a:cubicBezTo>
                    <a:pt x="550950" y="103311"/>
                    <a:pt x="545251" y="103520"/>
                    <a:pt x="539615" y="103672"/>
                  </a:cubicBezTo>
                  <a:cubicBezTo>
                    <a:pt x="527837" y="104046"/>
                    <a:pt x="515995" y="104463"/>
                    <a:pt x="504217" y="104666"/>
                  </a:cubicBezTo>
                  <a:cubicBezTo>
                    <a:pt x="501114" y="104710"/>
                    <a:pt x="498075" y="104755"/>
                    <a:pt x="495034" y="104755"/>
                  </a:cubicBezTo>
                  <a:cubicBezTo>
                    <a:pt x="485599" y="104755"/>
                    <a:pt x="476291" y="104521"/>
                    <a:pt x="466919" y="104318"/>
                  </a:cubicBezTo>
                  <a:cubicBezTo>
                    <a:pt x="465526" y="104293"/>
                    <a:pt x="464195" y="104274"/>
                    <a:pt x="462802" y="104274"/>
                  </a:cubicBezTo>
                  <a:cubicBezTo>
                    <a:pt x="459510" y="104274"/>
                    <a:pt x="456217" y="104337"/>
                    <a:pt x="452988" y="104375"/>
                  </a:cubicBezTo>
                  <a:cubicBezTo>
                    <a:pt x="450011" y="104438"/>
                    <a:pt x="446971" y="104540"/>
                    <a:pt x="443995" y="104540"/>
                  </a:cubicBezTo>
                  <a:cubicBezTo>
                    <a:pt x="443362" y="104540"/>
                    <a:pt x="442602" y="104540"/>
                    <a:pt x="441969" y="104521"/>
                  </a:cubicBezTo>
                  <a:cubicBezTo>
                    <a:pt x="434116" y="104521"/>
                    <a:pt x="426201" y="104166"/>
                    <a:pt x="418349" y="103875"/>
                  </a:cubicBezTo>
                  <a:cubicBezTo>
                    <a:pt x="410497" y="103602"/>
                    <a:pt x="402518" y="102956"/>
                    <a:pt x="394665" y="102481"/>
                  </a:cubicBezTo>
                  <a:cubicBezTo>
                    <a:pt x="387573" y="102045"/>
                    <a:pt x="380418" y="101626"/>
                    <a:pt x="373325" y="100981"/>
                  </a:cubicBezTo>
                  <a:cubicBezTo>
                    <a:pt x="349705" y="98353"/>
                    <a:pt x="326086" y="95250"/>
                    <a:pt x="302655" y="91830"/>
                  </a:cubicBezTo>
                  <a:cubicBezTo>
                    <a:pt x="290054" y="90000"/>
                    <a:pt x="277452" y="88214"/>
                    <a:pt x="264977" y="86442"/>
                  </a:cubicBezTo>
                  <a:cubicBezTo>
                    <a:pt x="258835" y="85606"/>
                    <a:pt x="252882" y="84612"/>
                    <a:pt x="246740" y="83630"/>
                  </a:cubicBezTo>
                  <a:cubicBezTo>
                    <a:pt x="241294" y="82686"/>
                    <a:pt x="235722" y="81838"/>
                    <a:pt x="230276" y="80799"/>
                  </a:cubicBezTo>
                  <a:cubicBezTo>
                    <a:pt x="220397" y="78735"/>
                    <a:pt x="210455" y="76531"/>
                    <a:pt x="200640" y="74195"/>
                  </a:cubicBezTo>
                  <a:cubicBezTo>
                    <a:pt x="191648" y="72073"/>
                    <a:pt x="182783" y="69737"/>
                    <a:pt x="173980" y="67387"/>
                  </a:cubicBezTo>
                  <a:cubicBezTo>
                    <a:pt x="156756" y="62923"/>
                    <a:pt x="139912" y="56907"/>
                    <a:pt x="123258" y="50739"/>
                  </a:cubicBezTo>
                  <a:cubicBezTo>
                    <a:pt x="106857" y="44362"/>
                    <a:pt x="90139" y="38195"/>
                    <a:pt x="74562" y="29842"/>
                  </a:cubicBezTo>
                  <a:cubicBezTo>
                    <a:pt x="56640" y="20198"/>
                    <a:pt x="38403" y="10934"/>
                    <a:pt x="20546" y="1220"/>
                  </a:cubicBezTo>
                  <a:cubicBezTo>
                    <a:pt x="18393" y="17"/>
                    <a:pt x="16050" y="-547"/>
                    <a:pt x="13706" y="-547"/>
                  </a:cubicBezTo>
                  <a:close/>
                </a:path>
              </a:pathLst>
            </a:custGeom>
            <a:solidFill>
              <a:srgbClr val="BF8377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43" name="Freeform: Shape 17">
              <a:hlinkClick r:id="rId5" action="ppaction://hlinksldjump"/>
              <a:extLst>
                <a:ext uri="{FF2B5EF4-FFF2-40B4-BE49-F238E27FC236}">
                  <a16:creationId xmlns:a16="http://schemas.microsoft.com/office/drawing/2014/main" id="{0B447819-8C32-4C5B-A3B4-5F7D953C1058}"/>
                </a:ext>
              </a:extLst>
            </p:cNvPr>
            <p:cNvSpPr/>
            <p:nvPr/>
          </p:nvSpPr>
          <p:spPr>
            <a:xfrm>
              <a:off x="7824727" y="3073956"/>
              <a:ext cx="1614774" cy="1336142"/>
            </a:xfrm>
            <a:custGeom>
              <a:avLst/>
              <a:gdLst>
                <a:gd name="connsiteX0" fmla="*/ 958074 w 1614774"/>
                <a:gd name="connsiteY0" fmla="*/ -547 h 1336142"/>
                <a:gd name="connsiteX1" fmla="*/ 950158 w 1614774"/>
                <a:gd name="connsiteY1" fmla="*/ -53 h 1336142"/>
                <a:gd name="connsiteX2" fmla="*/ 913873 w 1614774"/>
                <a:gd name="connsiteY2" fmla="*/ 8857 h 1336142"/>
                <a:gd name="connsiteX3" fmla="*/ 911151 w 1614774"/>
                <a:gd name="connsiteY3" fmla="*/ 9712 h 1336142"/>
                <a:gd name="connsiteX4" fmla="*/ 886771 w 1614774"/>
                <a:gd name="connsiteY4" fmla="*/ 18032 h 1336142"/>
                <a:gd name="connsiteX5" fmla="*/ 864608 w 1614774"/>
                <a:gd name="connsiteY5" fmla="*/ 28082 h 1336142"/>
                <a:gd name="connsiteX6" fmla="*/ 858718 w 1614774"/>
                <a:gd name="connsiteY6" fmla="*/ 30881 h 1336142"/>
                <a:gd name="connsiteX7" fmla="*/ 853715 w 1614774"/>
                <a:gd name="connsiteY7" fmla="*/ 33148 h 1336142"/>
                <a:gd name="connsiteX8" fmla="*/ 852069 w 1614774"/>
                <a:gd name="connsiteY8" fmla="*/ 33933 h 1336142"/>
                <a:gd name="connsiteX9" fmla="*/ 840227 w 1614774"/>
                <a:gd name="connsiteY9" fmla="*/ 39791 h 1336142"/>
                <a:gd name="connsiteX10" fmla="*/ 829905 w 1614774"/>
                <a:gd name="connsiteY10" fmla="*/ 46344 h 1336142"/>
                <a:gd name="connsiteX11" fmla="*/ 814961 w 1614774"/>
                <a:gd name="connsiteY11" fmla="*/ 57724 h 1336142"/>
                <a:gd name="connsiteX12" fmla="*/ 813504 w 1614774"/>
                <a:gd name="connsiteY12" fmla="*/ 59016 h 1336142"/>
                <a:gd name="connsiteX13" fmla="*/ 803689 w 1614774"/>
                <a:gd name="connsiteY13" fmla="*/ 66754 h 1336142"/>
                <a:gd name="connsiteX14" fmla="*/ 776966 w 1614774"/>
                <a:gd name="connsiteY14" fmla="*/ 89652 h 1336142"/>
                <a:gd name="connsiteX15" fmla="*/ 749610 w 1614774"/>
                <a:gd name="connsiteY15" fmla="*/ 119300 h 1336142"/>
                <a:gd name="connsiteX16" fmla="*/ 739162 w 1614774"/>
                <a:gd name="connsiteY16" fmla="*/ 132941 h 1336142"/>
                <a:gd name="connsiteX17" fmla="*/ 724533 w 1614774"/>
                <a:gd name="connsiteY17" fmla="*/ 115982 h 1336142"/>
                <a:gd name="connsiteX18" fmla="*/ 692365 w 1614774"/>
                <a:gd name="connsiteY18" fmla="*/ 100449 h 1336142"/>
                <a:gd name="connsiteX19" fmla="*/ 691162 w 1614774"/>
                <a:gd name="connsiteY19" fmla="*/ 100303 h 1336142"/>
                <a:gd name="connsiteX20" fmla="*/ 678307 w 1614774"/>
                <a:gd name="connsiteY20" fmla="*/ 99391 h 1336142"/>
                <a:gd name="connsiteX21" fmla="*/ 676218 w 1614774"/>
                <a:gd name="connsiteY21" fmla="*/ 99449 h 1336142"/>
                <a:gd name="connsiteX22" fmla="*/ 662919 w 1614774"/>
                <a:gd name="connsiteY22" fmla="*/ 101298 h 1336142"/>
                <a:gd name="connsiteX23" fmla="*/ 660576 w 1614774"/>
                <a:gd name="connsiteY23" fmla="*/ 101734 h 1336142"/>
                <a:gd name="connsiteX24" fmla="*/ 634740 w 1614774"/>
                <a:gd name="connsiteY24" fmla="*/ 111676 h 1336142"/>
                <a:gd name="connsiteX25" fmla="*/ 616249 w 1614774"/>
                <a:gd name="connsiteY25" fmla="*/ 122207 h 1336142"/>
                <a:gd name="connsiteX26" fmla="*/ 601431 w 1614774"/>
                <a:gd name="connsiteY26" fmla="*/ 132795 h 1336142"/>
                <a:gd name="connsiteX27" fmla="*/ 598772 w 1614774"/>
                <a:gd name="connsiteY27" fmla="*/ 134790 h 1336142"/>
                <a:gd name="connsiteX28" fmla="*/ 594845 w 1614774"/>
                <a:gd name="connsiteY28" fmla="*/ 137652 h 1336142"/>
                <a:gd name="connsiteX29" fmla="*/ 576228 w 1614774"/>
                <a:gd name="connsiteY29" fmla="*/ 152286 h 1336142"/>
                <a:gd name="connsiteX30" fmla="*/ 558497 w 1614774"/>
                <a:gd name="connsiteY30" fmla="*/ 169789 h 1336142"/>
                <a:gd name="connsiteX31" fmla="*/ 541780 w 1614774"/>
                <a:gd name="connsiteY31" fmla="*/ 186310 h 1336142"/>
                <a:gd name="connsiteX32" fmla="*/ 525885 w 1614774"/>
                <a:gd name="connsiteY32" fmla="*/ 202218 h 1336142"/>
                <a:gd name="connsiteX33" fmla="*/ 494730 w 1614774"/>
                <a:gd name="connsiteY33" fmla="*/ 236881 h 1336142"/>
                <a:gd name="connsiteX34" fmla="*/ 464081 w 1614774"/>
                <a:gd name="connsiteY34" fmla="*/ 279397 h 1336142"/>
                <a:gd name="connsiteX35" fmla="*/ 444830 w 1614774"/>
                <a:gd name="connsiteY35" fmla="*/ 311040 h 1336142"/>
                <a:gd name="connsiteX36" fmla="*/ 431152 w 1614774"/>
                <a:gd name="connsiteY36" fmla="*/ 333774 h 1336142"/>
                <a:gd name="connsiteX37" fmla="*/ 430075 w 1614774"/>
                <a:gd name="connsiteY37" fmla="*/ 335616 h 1336142"/>
                <a:gd name="connsiteX38" fmla="*/ 423490 w 1614774"/>
                <a:gd name="connsiteY38" fmla="*/ 346768 h 1336142"/>
                <a:gd name="connsiteX39" fmla="*/ 420640 w 1614774"/>
                <a:gd name="connsiteY39" fmla="*/ 352701 h 1336142"/>
                <a:gd name="connsiteX40" fmla="*/ 416841 w 1614774"/>
                <a:gd name="connsiteY40" fmla="*/ 360205 h 1336142"/>
                <a:gd name="connsiteX41" fmla="*/ 414371 w 1614774"/>
                <a:gd name="connsiteY41" fmla="*/ 364764 h 1336142"/>
                <a:gd name="connsiteX42" fmla="*/ 409432 w 1614774"/>
                <a:gd name="connsiteY42" fmla="*/ 374092 h 1336142"/>
                <a:gd name="connsiteX43" fmla="*/ 403480 w 1614774"/>
                <a:gd name="connsiteY43" fmla="*/ 388435 h 1336142"/>
                <a:gd name="connsiteX44" fmla="*/ 401706 w 1614774"/>
                <a:gd name="connsiteY44" fmla="*/ 392728 h 1336142"/>
                <a:gd name="connsiteX45" fmla="*/ 392334 w 1614774"/>
                <a:gd name="connsiteY45" fmla="*/ 387017 h 1336142"/>
                <a:gd name="connsiteX46" fmla="*/ 384355 w 1614774"/>
                <a:gd name="connsiteY46" fmla="*/ 382141 h 1336142"/>
                <a:gd name="connsiteX47" fmla="*/ 372767 w 1614774"/>
                <a:gd name="connsiteY47" fmla="*/ 375295 h 1336142"/>
                <a:gd name="connsiteX48" fmla="*/ 358393 w 1614774"/>
                <a:gd name="connsiteY48" fmla="*/ 369520 h 1336142"/>
                <a:gd name="connsiteX49" fmla="*/ 357569 w 1614774"/>
                <a:gd name="connsiteY49" fmla="*/ 369235 h 1336142"/>
                <a:gd name="connsiteX50" fmla="*/ 356936 w 1614774"/>
                <a:gd name="connsiteY50" fmla="*/ 368944 h 1336142"/>
                <a:gd name="connsiteX51" fmla="*/ 347121 w 1614774"/>
                <a:gd name="connsiteY51" fmla="*/ 365847 h 1336142"/>
                <a:gd name="connsiteX52" fmla="*/ 318245 w 1614774"/>
                <a:gd name="connsiteY52" fmla="*/ 362029 h 1336142"/>
                <a:gd name="connsiteX53" fmla="*/ 317359 w 1614774"/>
                <a:gd name="connsiteY53" fmla="*/ 362029 h 1336142"/>
                <a:gd name="connsiteX54" fmla="*/ 295132 w 1614774"/>
                <a:gd name="connsiteY54" fmla="*/ 361383 h 1336142"/>
                <a:gd name="connsiteX55" fmla="*/ 289369 w 1614774"/>
                <a:gd name="connsiteY55" fmla="*/ 361383 h 1336142"/>
                <a:gd name="connsiteX56" fmla="*/ 270689 w 1614774"/>
                <a:gd name="connsiteY56" fmla="*/ 362174 h 1336142"/>
                <a:gd name="connsiteX57" fmla="*/ 243903 w 1614774"/>
                <a:gd name="connsiteY57" fmla="*/ 367735 h 1336142"/>
                <a:gd name="connsiteX58" fmla="*/ 218636 w 1614774"/>
                <a:gd name="connsiteY58" fmla="*/ 378132 h 1336142"/>
                <a:gd name="connsiteX59" fmla="*/ 201982 w 1614774"/>
                <a:gd name="connsiteY59" fmla="*/ 390284 h 1336142"/>
                <a:gd name="connsiteX60" fmla="*/ 194256 w 1614774"/>
                <a:gd name="connsiteY60" fmla="*/ 399599 h 1336142"/>
                <a:gd name="connsiteX61" fmla="*/ 193813 w 1614774"/>
                <a:gd name="connsiteY61" fmla="*/ 400163 h 1336142"/>
                <a:gd name="connsiteX62" fmla="*/ 189443 w 1614774"/>
                <a:gd name="connsiteY62" fmla="*/ 407135 h 1336142"/>
                <a:gd name="connsiteX63" fmla="*/ 182604 w 1614774"/>
                <a:gd name="connsiteY63" fmla="*/ 426075 h 1336142"/>
                <a:gd name="connsiteX64" fmla="*/ 181148 w 1614774"/>
                <a:gd name="connsiteY64" fmla="*/ 438651 h 1336142"/>
                <a:gd name="connsiteX65" fmla="*/ 182794 w 1614774"/>
                <a:gd name="connsiteY65" fmla="*/ 454951 h 1336142"/>
                <a:gd name="connsiteX66" fmla="*/ 185137 w 1614774"/>
                <a:gd name="connsiteY66" fmla="*/ 462506 h 1336142"/>
                <a:gd name="connsiteX67" fmla="*/ 189697 w 1614774"/>
                <a:gd name="connsiteY67" fmla="*/ 472327 h 1336142"/>
                <a:gd name="connsiteX68" fmla="*/ 156451 w 1614774"/>
                <a:gd name="connsiteY68" fmla="*/ 487379 h 1336142"/>
                <a:gd name="connsiteX69" fmla="*/ 116874 w 1614774"/>
                <a:gd name="connsiteY69" fmla="*/ 516046 h 1336142"/>
                <a:gd name="connsiteX70" fmla="*/ 90784 w 1614774"/>
                <a:gd name="connsiteY70" fmla="*/ 547063 h 1336142"/>
                <a:gd name="connsiteX71" fmla="*/ 76220 w 1614774"/>
                <a:gd name="connsiteY71" fmla="*/ 568732 h 1336142"/>
                <a:gd name="connsiteX72" fmla="*/ 68684 w 1614774"/>
                <a:gd name="connsiteY72" fmla="*/ 586799 h 1336142"/>
                <a:gd name="connsiteX73" fmla="*/ 66974 w 1614774"/>
                <a:gd name="connsiteY73" fmla="*/ 602465 h 1336142"/>
                <a:gd name="connsiteX74" fmla="*/ 66784 w 1614774"/>
                <a:gd name="connsiteY74" fmla="*/ 605441 h 1336142"/>
                <a:gd name="connsiteX75" fmla="*/ 66784 w 1614774"/>
                <a:gd name="connsiteY75" fmla="*/ 616029 h 1336142"/>
                <a:gd name="connsiteX76" fmla="*/ 70077 w 1614774"/>
                <a:gd name="connsiteY76" fmla="*/ 632278 h 1336142"/>
                <a:gd name="connsiteX77" fmla="*/ 78689 w 1614774"/>
                <a:gd name="connsiteY77" fmla="*/ 648597 h 1336142"/>
                <a:gd name="connsiteX78" fmla="*/ 79639 w 1614774"/>
                <a:gd name="connsiteY78" fmla="*/ 649724 h 1336142"/>
                <a:gd name="connsiteX79" fmla="*/ 85338 w 1614774"/>
                <a:gd name="connsiteY79" fmla="*/ 656094 h 1336142"/>
                <a:gd name="connsiteX80" fmla="*/ 93571 w 1614774"/>
                <a:gd name="connsiteY80" fmla="*/ 661806 h 1336142"/>
                <a:gd name="connsiteX81" fmla="*/ 93887 w 1614774"/>
                <a:gd name="connsiteY81" fmla="*/ 662091 h 1336142"/>
                <a:gd name="connsiteX82" fmla="*/ 99017 w 1614774"/>
                <a:gd name="connsiteY82" fmla="*/ 664688 h 1336142"/>
                <a:gd name="connsiteX83" fmla="*/ 120926 w 1614774"/>
                <a:gd name="connsiteY83" fmla="*/ 671767 h 1336142"/>
                <a:gd name="connsiteX84" fmla="*/ 118330 w 1614774"/>
                <a:gd name="connsiteY84" fmla="*/ 673382 h 1336142"/>
                <a:gd name="connsiteX85" fmla="*/ 106679 w 1614774"/>
                <a:gd name="connsiteY85" fmla="*/ 682418 h 1336142"/>
                <a:gd name="connsiteX86" fmla="*/ 105032 w 1614774"/>
                <a:gd name="connsiteY86" fmla="*/ 683824 h 1336142"/>
                <a:gd name="connsiteX87" fmla="*/ 97180 w 1614774"/>
                <a:gd name="connsiteY87" fmla="*/ 691258 h 1336142"/>
                <a:gd name="connsiteX88" fmla="*/ 77613 w 1614774"/>
                <a:gd name="connsiteY88" fmla="*/ 714492 h 1336142"/>
                <a:gd name="connsiteX89" fmla="*/ 69254 w 1614774"/>
                <a:gd name="connsiteY89" fmla="*/ 724504 h 1336142"/>
                <a:gd name="connsiteX90" fmla="*/ 53676 w 1614774"/>
                <a:gd name="connsiteY90" fmla="*/ 745983 h 1336142"/>
                <a:gd name="connsiteX91" fmla="*/ 52473 w 1614774"/>
                <a:gd name="connsiteY91" fmla="*/ 747813 h 1336142"/>
                <a:gd name="connsiteX92" fmla="*/ 51016 w 1614774"/>
                <a:gd name="connsiteY92" fmla="*/ 749935 h 1336142"/>
                <a:gd name="connsiteX93" fmla="*/ 41075 w 1614774"/>
                <a:gd name="connsiteY93" fmla="*/ 765544 h 1336142"/>
                <a:gd name="connsiteX94" fmla="*/ 20748 w 1614774"/>
                <a:gd name="connsiteY94" fmla="*/ 809827 h 1336142"/>
                <a:gd name="connsiteX95" fmla="*/ 16568 w 1614774"/>
                <a:gd name="connsiteY95" fmla="*/ 823758 h 1336142"/>
                <a:gd name="connsiteX96" fmla="*/ 15112 w 1614774"/>
                <a:gd name="connsiteY96" fmla="*/ 828463 h 1336142"/>
                <a:gd name="connsiteX97" fmla="*/ 14289 w 1614774"/>
                <a:gd name="connsiteY97" fmla="*/ 831642 h 1336142"/>
                <a:gd name="connsiteX98" fmla="*/ 9666 w 1614774"/>
                <a:gd name="connsiteY98" fmla="*/ 848809 h 1336142"/>
                <a:gd name="connsiteX99" fmla="*/ 6373 w 1614774"/>
                <a:gd name="connsiteY99" fmla="*/ 866394 h 1336142"/>
                <a:gd name="connsiteX100" fmla="*/ 5550 w 1614774"/>
                <a:gd name="connsiteY100" fmla="*/ 870834 h 1336142"/>
                <a:gd name="connsiteX101" fmla="*/ 1560 w 1614774"/>
                <a:gd name="connsiteY101" fmla="*/ 900000 h 1336142"/>
                <a:gd name="connsiteX102" fmla="*/ 864 w 1614774"/>
                <a:gd name="connsiteY102" fmla="*/ 906358 h 1336142"/>
                <a:gd name="connsiteX103" fmla="*/ -530 w 1614774"/>
                <a:gd name="connsiteY103" fmla="*/ 923026 h 1336142"/>
                <a:gd name="connsiteX104" fmla="*/ -1163 w 1614774"/>
                <a:gd name="connsiteY104" fmla="*/ 945841 h 1336142"/>
                <a:gd name="connsiteX105" fmla="*/ -1163 w 1614774"/>
                <a:gd name="connsiteY105" fmla="*/ 947608 h 1336142"/>
                <a:gd name="connsiteX106" fmla="*/ -973 w 1614774"/>
                <a:gd name="connsiteY106" fmla="*/ 959456 h 1336142"/>
                <a:gd name="connsiteX107" fmla="*/ 2257 w 1614774"/>
                <a:gd name="connsiteY107" fmla="*/ 980593 h 1336142"/>
                <a:gd name="connsiteX108" fmla="*/ 9919 w 1614774"/>
                <a:gd name="connsiteY108" fmla="*/ 998806 h 1336142"/>
                <a:gd name="connsiteX109" fmla="*/ 46204 w 1614774"/>
                <a:gd name="connsiteY109" fmla="*/ 1020823 h 1336142"/>
                <a:gd name="connsiteX110" fmla="*/ 59692 w 1614774"/>
                <a:gd name="connsiteY110" fmla="*/ 1021887 h 1336142"/>
                <a:gd name="connsiteX111" fmla="*/ 60135 w 1614774"/>
                <a:gd name="connsiteY111" fmla="*/ 1021887 h 1336142"/>
                <a:gd name="connsiteX112" fmla="*/ 77486 w 1614774"/>
                <a:gd name="connsiteY112" fmla="*/ 1019418 h 1336142"/>
                <a:gd name="connsiteX113" fmla="*/ 78183 w 1614774"/>
                <a:gd name="connsiteY113" fmla="*/ 1019272 h 1336142"/>
                <a:gd name="connsiteX114" fmla="*/ 79829 w 1614774"/>
                <a:gd name="connsiteY114" fmla="*/ 1018854 h 1336142"/>
                <a:gd name="connsiteX115" fmla="*/ 79829 w 1614774"/>
                <a:gd name="connsiteY115" fmla="*/ 1018854 h 1336142"/>
                <a:gd name="connsiteX116" fmla="*/ 78563 w 1614774"/>
                <a:gd name="connsiteY116" fmla="*/ 1027764 h 1336142"/>
                <a:gd name="connsiteX117" fmla="*/ 78373 w 1614774"/>
                <a:gd name="connsiteY117" fmla="*/ 1029385 h 1336142"/>
                <a:gd name="connsiteX118" fmla="*/ 77042 w 1614774"/>
                <a:gd name="connsiteY118" fmla="*/ 1046254 h 1336142"/>
                <a:gd name="connsiteX119" fmla="*/ 76790 w 1614774"/>
                <a:gd name="connsiteY119" fmla="*/ 1068557 h 1336142"/>
                <a:gd name="connsiteX120" fmla="*/ 80272 w 1614774"/>
                <a:gd name="connsiteY120" fmla="*/ 1095540 h 1336142"/>
                <a:gd name="connsiteX121" fmla="*/ 89645 w 1614774"/>
                <a:gd name="connsiteY121" fmla="*/ 1120977 h 1336142"/>
                <a:gd name="connsiteX122" fmla="*/ 91228 w 1614774"/>
                <a:gd name="connsiteY122" fmla="*/ 1124067 h 1336142"/>
                <a:gd name="connsiteX123" fmla="*/ 99523 w 1614774"/>
                <a:gd name="connsiteY123" fmla="*/ 1139120 h 1336142"/>
                <a:gd name="connsiteX124" fmla="*/ 112061 w 1614774"/>
                <a:gd name="connsiteY124" fmla="*/ 1154317 h 1336142"/>
                <a:gd name="connsiteX125" fmla="*/ 115481 w 1614774"/>
                <a:gd name="connsiteY125" fmla="*/ 1158256 h 1336142"/>
                <a:gd name="connsiteX126" fmla="*/ 122319 w 1614774"/>
                <a:gd name="connsiteY126" fmla="*/ 1166172 h 1336142"/>
                <a:gd name="connsiteX127" fmla="*/ 136441 w 1614774"/>
                <a:gd name="connsiteY127" fmla="*/ 1177317 h 1336142"/>
                <a:gd name="connsiteX128" fmla="*/ 160568 w 1614774"/>
                <a:gd name="connsiteY128" fmla="*/ 1188696 h 1336142"/>
                <a:gd name="connsiteX129" fmla="*/ 188810 w 1614774"/>
                <a:gd name="connsiteY129" fmla="*/ 1193990 h 1336142"/>
                <a:gd name="connsiteX130" fmla="*/ 204958 w 1614774"/>
                <a:gd name="connsiteY130" fmla="*/ 1194838 h 1336142"/>
                <a:gd name="connsiteX131" fmla="*/ 212557 w 1614774"/>
                <a:gd name="connsiteY131" fmla="*/ 1194636 h 1336142"/>
                <a:gd name="connsiteX132" fmla="*/ 240800 w 1614774"/>
                <a:gd name="connsiteY132" fmla="*/ 1189317 h 1336142"/>
                <a:gd name="connsiteX133" fmla="*/ 260873 w 1614774"/>
                <a:gd name="connsiteY133" fmla="*/ 1181933 h 1336142"/>
                <a:gd name="connsiteX134" fmla="*/ 286076 w 1614774"/>
                <a:gd name="connsiteY134" fmla="*/ 1169636 h 1336142"/>
                <a:gd name="connsiteX135" fmla="*/ 293992 w 1614774"/>
                <a:gd name="connsiteY135" fmla="*/ 1165025 h 1336142"/>
                <a:gd name="connsiteX136" fmla="*/ 298488 w 1614774"/>
                <a:gd name="connsiteY136" fmla="*/ 1165399 h 1336142"/>
                <a:gd name="connsiteX137" fmla="*/ 299375 w 1614774"/>
                <a:gd name="connsiteY137" fmla="*/ 1165399 h 1336142"/>
                <a:gd name="connsiteX138" fmla="*/ 301274 w 1614774"/>
                <a:gd name="connsiteY138" fmla="*/ 1165253 h 1336142"/>
                <a:gd name="connsiteX139" fmla="*/ 301654 w 1614774"/>
                <a:gd name="connsiteY139" fmla="*/ 1165462 h 1336142"/>
                <a:gd name="connsiteX140" fmla="*/ 302034 w 1614774"/>
                <a:gd name="connsiteY140" fmla="*/ 1165691 h 1336142"/>
                <a:gd name="connsiteX141" fmla="*/ 313433 w 1614774"/>
                <a:gd name="connsiteY141" fmla="*/ 1168496 h 1336142"/>
                <a:gd name="connsiteX142" fmla="*/ 321348 w 1614774"/>
                <a:gd name="connsiteY142" fmla="*/ 1167514 h 1336142"/>
                <a:gd name="connsiteX143" fmla="*/ 337369 w 1614774"/>
                <a:gd name="connsiteY143" fmla="*/ 1156502 h 1336142"/>
                <a:gd name="connsiteX144" fmla="*/ 348957 w 1614774"/>
                <a:gd name="connsiteY144" fmla="*/ 1139911 h 1336142"/>
                <a:gd name="connsiteX145" fmla="*/ 365168 w 1614774"/>
                <a:gd name="connsiteY145" fmla="*/ 1104659 h 1336142"/>
                <a:gd name="connsiteX146" fmla="*/ 374730 w 1614774"/>
                <a:gd name="connsiteY146" fmla="*/ 1072167 h 1336142"/>
                <a:gd name="connsiteX147" fmla="*/ 376693 w 1614774"/>
                <a:gd name="connsiteY147" fmla="*/ 1066379 h 1336142"/>
                <a:gd name="connsiteX148" fmla="*/ 380746 w 1614774"/>
                <a:gd name="connsiteY148" fmla="*/ 1052612 h 1336142"/>
                <a:gd name="connsiteX149" fmla="*/ 383089 w 1614774"/>
                <a:gd name="connsiteY149" fmla="*/ 1044703 h 1336142"/>
                <a:gd name="connsiteX150" fmla="*/ 386635 w 1614774"/>
                <a:gd name="connsiteY150" fmla="*/ 1032912 h 1336142"/>
                <a:gd name="connsiteX151" fmla="*/ 390055 w 1614774"/>
                <a:gd name="connsiteY151" fmla="*/ 1021387 h 1336142"/>
                <a:gd name="connsiteX152" fmla="*/ 400883 w 1614774"/>
                <a:gd name="connsiteY152" fmla="*/ 976135 h 1336142"/>
                <a:gd name="connsiteX153" fmla="*/ 401073 w 1614774"/>
                <a:gd name="connsiteY153" fmla="*/ 975344 h 1336142"/>
                <a:gd name="connsiteX154" fmla="*/ 402593 w 1614774"/>
                <a:gd name="connsiteY154" fmla="*/ 961451 h 1336142"/>
                <a:gd name="connsiteX155" fmla="*/ 402403 w 1614774"/>
                <a:gd name="connsiteY155" fmla="*/ 951135 h 1336142"/>
                <a:gd name="connsiteX156" fmla="*/ 401643 w 1614774"/>
                <a:gd name="connsiteY156" fmla="*/ 940173 h 1336142"/>
                <a:gd name="connsiteX157" fmla="*/ 401327 w 1614774"/>
                <a:gd name="connsiteY157" fmla="*/ 937204 h 1336142"/>
                <a:gd name="connsiteX158" fmla="*/ 398920 w 1614774"/>
                <a:gd name="connsiteY158" fmla="*/ 914679 h 1336142"/>
                <a:gd name="connsiteX159" fmla="*/ 398984 w 1614774"/>
                <a:gd name="connsiteY159" fmla="*/ 898323 h 1336142"/>
                <a:gd name="connsiteX160" fmla="*/ 398730 w 1614774"/>
                <a:gd name="connsiteY160" fmla="*/ 884765 h 1336142"/>
                <a:gd name="connsiteX161" fmla="*/ 398540 w 1614774"/>
                <a:gd name="connsiteY161" fmla="*/ 881858 h 1336142"/>
                <a:gd name="connsiteX162" fmla="*/ 398351 w 1614774"/>
                <a:gd name="connsiteY162" fmla="*/ 875013 h 1336142"/>
                <a:gd name="connsiteX163" fmla="*/ 398540 w 1614774"/>
                <a:gd name="connsiteY163" fmla="*/ 874652 h 1336142"/>
                <a:gd name="connsiteX164" fmla="*/ 398730 w 1614774"/>
                <a:gd name="connsiteY164" fmla="*/ 874304 h 1336142"/>
                <a:gd name="connsiteX165" fmla="*/ 403986 w 1614774"/>
                <a:gd name="connsiteY165" fmla="*/ 868927 h 1336142"/>
                <a:gd name="connsiteX166" fmla="*/ 410572 w 1614774"/>
                <a:gd name="connsiteY166" fmla="*/ 861791 h 1336142"/>
                <a:gd name="connsiteX167" fmla="*/ 425010 w 1614774"/>
                <a:gd name="connsiteY167" fmla="*/ 841318 h 1336142"/>
                <a:gd name="connsiteX168" fmla="*/ 433368 w 1614774"/>
                <a:gd name="connsiteY168" fmla="*/ 824164 h 1336142"/>
                <a:gd name="connsiteX169" fmla="*/ 433876 w 1614774"/>
                <a:gd name="connsiteY169" fmla="*/ 823023 h 1336142"/>
                <a:gd name="connsiteX170" fmla="*/ 434825 w 1614774"/>
                <a:gd name="connsiteY170" fmla="*/ 820782 h 1336142"/>
                <a:gd name="connsiteX171" fmla="*/ 442361 w 1614774"/>
                <a:gd name="connsiteY171" fmla="*/ 801411 h 1336142"/>
                <a:gd name="connsiteX172" fmla="*/ 446033 w 1614774"/>
                <a:gd name="connsiteY172" fmla="*/ 777683 h 1336142"/>
                <a:gd name="connsiteX173" fmla="*/ 446350 w 1614774"/>
                <a:gd name="connsiteY173" fmla="*/ 774302 h 1336142"/>
                <a:gd name="connsiteX174" fmla="*/ 445970 w 1614774"/>
                <a:gd name="connsiteY174" fmla="*/ 753753 h 1336142"/>
                <a:gd name="connsiteX175" fmla="*/ 443627 w 1614774"/>
                <a:gd name="connsiteY175" fmla="*/ 737510 h 1336142"/>
                <a:gd name="connsiteX176" fmla="*/ 442361 w 1614774"/>
                <a:gd name="connsiteY176" fmla="*/ 732343 h 1336142"/>
                <a:gd name="connsiteX177" fmla="*/ 445781 w 1614774"/>
                <a:gd name="connsiteY177" fmla="*/ 719140 h 1336142"/>
                <a:gd name="connsiteX178" fmla="*/ 447237 w 1614774"/>
                <a:gd name="connsiteY178" fmla="*/ 713580 h 1336142"/>
                <a:gd name="connsiteX179" fmla="*/ 447933 w 1614774"/>
                <a:gd name="connsiteY179" fmla="*/ 710610 h 1336142"/>
                <a:gd name="connsiteX180" fmla="*/ 449707 w 1614774"/>
                <a:gd name="connsiteY180" fmla="*/ 703904 h 1336142"/>
                <a:gd name="connsiteX181" fmla="*/ 452176 w 1614774"/>
                <a:gd name="connsiteY181" fmla="*/ 685882 h 1336142"/>
                <a:gd name="connsiteX182" fmla="*/ 453000 w 1614774"/>
                <a:gd name="connsiteY182" fmla="*/ 661179 h 1336142"/>
                <a:gd name="connsiteX183" fmla="*/ 449010 w 1614774"/>
                <a:gd name="connsiteY183" fmla="*/ 630872 h 1336142"/>
                <a:gd name="connsiteX184" fmla="*/ 446477 w 1614774"/>
                <a:gd name="connsiteY184" fmla="*/ 620284 h 1336142"/>
                <a:gd name="connsiteX185" fmla="*/ 446477 w 1614774"/>
                <a:gd name="connsiteY185" fmla="*/ 620284 h 1336142"/>
                <a:gd name="connsiteX186" fmla="*/ 464714 w 1614774"/>
                <a:gd name="connsiteY186" fmla="*/ 629751 h 1336142"/>
                <a:gd name="connsiteX187" fmla="*/ 487067 w 1614774"/>
                <a:gd name="connsiteY187" fmla="*/ 638845 h 1336142"/>
                <a:gd name="connsiteX188" fmla="*/ 508091 w 1614774"/>
                <a:gd name="connsiteY188" fmla="*/ 643575 h 1336142"/>
                <a:gd name="connsiteX189" fmla="*/ 509294 w 1614774"/>
                <a:gd name="connsiteY189" fmla="*/ 643797 h 1336142"/>
                <a:gd name="connsiteX190" fmla="*/ 537537 w 1614774"/>
                <a:gd name="connsiteY190" fmla="*/ 645982 h 1336142"/>
                <a:gd name="connsiteX191" fmla="*/ 539247 w 1614774"/>
                <a:gd name="connsiteY191" fmla="*/ 646051 h 1336142"/>
                <a:gd name="connsiteX192" fmla="*/ 543997 w 1614774"/>
                <a:gd name="connsiteY192" fmla="*/ 646127 h 1336142"/>
                <a:gd name="connsiteX193" fmla="*/ 562677 w 1614774"/>
                <a:gd name="connsiteY193" fmla="*/ 645215 h 1336142"/>
                <a:gd name="connsiteX194" fmla="*/ 563437 w 1614774"/>
                <a:gd name="connsiteY194" fmla="*/ 645127 h 1336142"/>
                <a:gd name="connsiteX195" fmla="*/ 578381 w 1614774"/>
                <a:gd name="connsiteY195" fmla="*/ 643449 h 1336142"/>
                <a:gd name="connsiteX196" fmla="*/ 579901 w 1614774"/>
                <a:gd name="connsiteY196" fmla="*/ 643246 h 1336142"/>
                <a:gd name="connsiteX197" fmla="*/ 598202 w 1614774"/>
                <a:gd name="connsiteY197" fmla="*/ 639010 h 1336142"/>
                <a:gd name="connsiteX198" fmla="*/ 606561 w 1614774"/>
                <a:gd name="connsiteY198" fmla="*/ 635748 h 1336142"/>
                <a:gd name="connsiteX199" fmla="*/ 627775 w 1614774"/>
                <a:gd name="connsiteY199" fmla="*/ 627054 h 1336142"/>
                <a:gd name="connsiteX200" fmla="*/ 660260 w 1614774"/>
                <a:gd name="connsiteY200" fmla="*/ 609969 h 1336142"/>
                <a:gd name="connsiteX201" fmla="*/ 687806 w 1614774"/>
                <a:gd name="connsiteY201" fmla="*/ 589414 h 1336142"/>
                <a:gd name="connsiteX202" fmla="*/ 687806 w 1614774"/>
                <a:gd name="connsiteY202" fmla="*/ 589414 h 1336142"/>
                <a:gd name="connsiteX203" fmla="*/ 688692 w 1614774"/>
                <a:gd name="connsiteY203" fmla="*/ 588793 h 1336142"/>
                <a:gd name="connsiteX204" fmla="*/ 689895 w 1614774"/>
                <a:gd name="connsiteY204" fmla="*/ 587736 h 1336142"/>
                <a:gd name="connsiteX205" fmla="*/ 689895 w 1614774"/>
                <a:gd name="connsiteY205" fmla="*/ 587736 h 1336142"/>
                <a:gd name="connsiteX206" fmla="*/ 689135 w 1614774"/>
                <a:gd name="connsiteY206" fmla="*/ 588287 h 1336142"/>
                <a:gd name="connsiteX207" fmla="*/ 689135 w 1614774"/>
                <a:gd name="connsiteY207" fmla="*/ 588287 h 1336142"/>
                <a:gd name="connsiteX208" fmla="*/ 717885 w 1614774"/>
                <a:gd name="connsiteY208" fmla="*/ 562508 h 1336142"/>
                <a:gd name="connsiteX209" fmla="*/ 718138 w 1614774"/>
                <a:gd name="connsiteY209" fmla="*/ 562944 h 1336142"/>
                <a:gd name="connsiteX210" fmla="*/ 718264 w 1614774"/>
                <a:gd name="connsiteY210" fmla="*/ 563362 h 1336142"/>
                <a:gd name="connsiteX211" fmla="*/ 735679 w 1614774"/>
                <a:gd name="connsiteY211" fmla="*/ 589344 h 1336142"/>
                <a:gd name="connsiteX212" fmla="*/ 749420 w 1614774"/>
                <a:gd name="connsiteY212" fmla="*/ 599672 h 1336142"/>
                <a:gd name="connsiteX213" fmla="*/ 759109 w 1614774"/>
                <a:gd name="connsiteY213" fmla="*/ 603611 h 1336142"/>
                <a:gd name="connsiteX214" fmla="*/ 765632 w 1614774"/>
                <a:gd name="connsiteY214" fmla="*/ 605112 h 1336142"/>
                <a:gd name="connsiteX215" fmla="*/ 776333 w 1614774"/>
                <a:gd name="connsiteY215" fmla="*/ 606372 h 1336142"/>
                <a:gd name="connsiteX216" fmla="*/ 778423 w 1614774"/>
                <a:gd name="connsiteY216" fmla="*/ 606581 h 1336142"/>
                <a:gd name="connsiteX217" fmla="*/ 798940 w 1614774"/>
                <a:gd name="connsiteY217" fmla="*/ 607721 h 1336142"/>
                <a:gd name="connsiteX218" fmla="*/ 804259 w 1614774"/>
                <a:gd name="connsiteY218" fmla="*/ 607556 h 1336142"/>
                <a:gd name="connsiteX219" fmla="*/ 815024 w 1614774"/>
                <a:gd name="connsiteY219" fmla="*/ 605961 h 1336142"/>
                <a:gd name="connsiteX220" fmla="*/ 815531 w 1614774"/>
                <a:gd name="connsiteY220" fmla="*/ 605878 h 1336142"/>
                <a:gd name="connsiteX221" fmla="*/ 820850 w 1614774"/>
                <a:gd name="connsiteY221" fmla="*/ 604675 h 1336142"/>
                <a:gd name="connsiteX222" fmla="*/ 830412 w 1614774"/>
                <a:gd name="connsiteY222" fmla="*/ 601642 h 1336142"/>
                <a:gd name="connsiteX223" fmla="*/ 847636 w 1614774"/>
                <a:gd name="connsiteY223" fmla="*/ 593087 h 1336142"/>
                <a:gd name="connsiteX224" fmla="*/ 855995 w 1614774"/>
                <a:gd name="connsiteY224" fmla="*/ 587793 h 1336142"/>
                <a:gd name="connsiteX225" fmla="*/ 859415 w 1614774"/>
                <a:gd name="connsiteY225" fmla="*/ 594233 h 1336142"/>
                <a:gd name="connsiteX226" fmla="*/ 860998 w 1614774"/>
                <a:gd name="connsiteY226" fmla="*/ 596968 h 1336142"/>
                <a:gd name="connsiteX227" fmla="*/ 862517 w 1614774"/>
                <a:gd name="connsiteY227" fmla="*/ 599793 h 1336142"/>
                <a:gd name="connsiteX228" fmla="*/ 866824 w 1614774"/>
                <a:gd name="connsiteY228" fmla="*/ 607354 h 1336142"/>
                <a:gd name="connsiteX229" fmla="*/ 879805 w 1614774"/>
                <a:gd name="connsiteY229" fmla="*/ 626636 h 1336142"/>
                <a:gd name="connsiteX230" fmla="*/ 897979 w 1614774"/>
                <a:gd name="connsiteY230" fmla="*/ 646209 h 1336142"/>
                <a:gd name="connsiteX231" fmla="*/ 906971 w 1614774"/>
                <a:gd name="connsiteY231" fmla="*/ 652776 h 1336142"/>
                <a:gd name="connsiteX232" fmla="*/ 920839 w 1614774"/>
                <a:gd name="connsiteY232" fmla="*/ 659185 h 1336142"/>
                <a:gd name="connsiteX233" fmla="*/ 921789 w 1614774"/>
                <a:gd name="connsiteY233" fmla="*/ 659539 h 1336142"/>
                <a:gd name="connsiteX234" fmla="*/ 933441 w 1614774"/>
                <a:gd name="connsiteY234" fmla="*/ 662655 h 1336142"/>
                <a:gd name="connsiteX235" fmla="*/ 952755 w 1614774"/>
                <a:gd name="connsiteY235" fmla="*/ 664624 h 1336142"/>
                <a:gd name="connsiteX236" fmla="*/ 953388 w 1614774"/>
                <a:gd name="connsiteY236" fmla="*/ 664624 h 1336142"/>
                <a:gd name="connsiteX237" fmla="*/ 963267 w 1614774"/>
                <a:gd name="connsiteY237" fmla="*/ 663212 h 1336142"/>
                <a:gd name="connsiteX238" fmla="*/ 965419 w 1614774"/>
                <a:gd name="connsiteY238" fmla="*/ 675940 h 1336142"/>
                <a:gd name="connsiteX239" fmla="*/ 971182 w 1614774"/>
                <a:gd name="connsiteY239" fmla="*/ 690467 h 1336142"/>
                <a:gd name="connsiteX240" fmla="*/ 972005 w 1614774"/>
                <a:gd name="connsiteY240" fmla="*/ 692113 h 1336142"/>
                <a:gd name="connsiteX241" fmla="*/ 976628 w 1614774"/>
                <a:gd name="connsiteY241" fmla="*/ 699668 h 1336142"/>
                <a:gd name="connsiteX242" fmla="*/ 986380 w 1614774"/>
                <a:gd name="connsiteY242" fmla="*/ 711022 h 1336142"/>
                <a:gd name="connsiteX243" fmla="*/ 1006834 w 1614774"/>
                <a:gd name="connsiteY243" fmla="*/ 726080 h 1336142"/>
                <a:gd name="connsiteX244" fmla="*/ 1014432 w 1614774"/>
                <a:gd name="connsiteY244" fmla="*/ 729810 h 1336142"/>
                <a:gd name="connsiteX245" fmla="*/ 1028997 w 1614774"/>
                <a:gd name="connsiteY245" fmla="*/ 734965 h 1336142"/>
                <a:gd name="connsiteX246" fmla="*/ 1034253 w 1614774"/>
                <a:gd name="connsiteY246" fmla="*/ 735877 h 1336142"/>
                <a:gd name="connsiteX247" fmla="*/ 1035899 w 1614774"/>
                <a:gd name="connsiteY247" fmla="*/ 736105 h 1336142"/>
                <a:gd name="connsiteX248" fmla="*/ 1050591 w 1614774"/>
                <a:gd name="connsiteY248" fmla="*/ 737510 h 1336142"/>
                <a:gd name="connsiteX249" fmla="*/ 1052681 w 1614774"/>
                <a:gd name="connsiteY249" fmla="*/ 737637 h 1336142"/>
                <a:gd name="connsiteX250" fmla="*/ 1058126 w 1614774"/>
                <a:gd name="connsiteY250" fmla="*/ 737871 h 1336142"/>
                <a:gd name="connsiteX251" fmla="*/ 1065599 w 1614774"/>
                <a:gd name="connsiteY251" fmla="*/ 737365 h 1336142"/>
                <a:gd name="connsiteX252" fmla="*/ 1085609 w 1614774"/>
                <a:gd name="connsiteY252" fmla="*/ 732286 h 1336142"/>
                <a:gd name="connsiteX253" fmla="*/ 1094348 w 1614774"/>
                <a:gd name="connsiteY253" fmla="*/ 728613 h 1336142"/>
                <a:gd name="connsiteX254" fmla="*/ 1094601 w 1614774"/>
                <a:gd name="connsiteY254" fmla="*/ 729956 h 1336142"/>
                <a:gd name="connsiteX255" fmla="*/ 1094918 w 1614774"/>
                <a:gd name="connsiteY255" fmla="*/ 731286 h 1336142"/>
                <a:gd name="connsiteX256" fmla="*/ 1100364 w 1614774"/>
                <a:gd name="connsiteY256" fmla="*/ 745192 h 1336142"/>
                <a:gd name="connsiteX257" fmla="*/ 1100491 w 1614774"/>
                <a:gd name="connsiteY257" fmla="*/ 745629 h 1336142"/>
                <a:gd name="connsiteX258" fmla="*/ 1109419 w 1614774"/>
                <a:gd name="connsiteY258" fmla="*/ 757546 h 1336142"/>
                <a:gd name="connsiteX259" fmla="*/ 1110749 w 1614774"/>
                <a:gd name="connsiteY259" fmla="*/ 759123 h 1336142"/>
                <a:gd name="connsiteX260" fmla="*/ 1116765 w 1614774"/>
                <a:gd name="connsiteY260" fmla="*/ 765126 h 1336142"/>
                <a:gd name="connsiteX261" fmla="*/ 1117208 w 1614774"/>
                <a:gd name="connsiteY261" fmla="*/ 765398 h 1336142"/>
                <a:gd name="connsiteX262" fmla="*/ 1126770 w 1614774"/>
                <a:gd name="connsiteY262" fmla="*/ 773035 h 1336142"/>
                <a:gd name="connsiteX263" fmla="*/ 1124427 w 1614774"/>
                <a:gd name="connsiteY263" fmla="*/ 775277 h 1336142"/>
                <a:gd name="connsiteX264" fmla="*/ 1112332 w 1614774"/>
                <a:gd name="connsiteY264" fmla="*/ 793236 h 1336142"/>
                <a:gd name="connsiteX265" fmla="*/ 1103657 w 1614774"/>
                <a:gd name="connsiteY265" fmla="*/ 813227 h 1336142"/>
                <a:gd name="connsiteX266" fmla="*/ 1101757 w 1614774"/>
                <a:gd name="connsiteY266" fmla="*/ 825436 h 1336142"/>
                <a:gd name="connsiteX267" fmla="*/ 1101440 w 1614774"/>
                <a:gd name="connsiteY267" fmla="*/ 828609 h 1336142"/>
                <a:gd name="connsiteX268" fmla="*/ 1103720 w 1614774"/>
                <a:gd name="connsiteY268" fmla="*/ 846549 h 1336142"/>
                <a:gd name="connsiteX269" fmla="*/ 1107583 w 1614774"/>
                <a:gd name="connsiteY269" fmla="*/ 855598 h 1336142"/>
                <a:gd name="connsiteX270" fmla="*/ 1110432 w 1614774"/>
                <a:gd name="connsiteY270" fmla="*/ 860461 h 1336142"/>
                <a:gd name="connsiteX271" fmla="*/ 1117334 w 1614774"/>
                <a:gd name="connsiteY271" fmla="*/ 868807 h 1336142"/>
                <a:gd name="connsiteX272" fmla="*/ 1119741 w 1614774"/>
                <a:gd name="connsiteY272" fmla="*/ 871270 h 1336142"/>
                <a:gd name="connsiteX273" fmla="*/ 1114675 w 1614774"/>
                <a:gd name="connsiteY273" fmla="*/ 876773 h 1336142"/>
                <a:gd name="connsiteX274" fmla="*/ 1109672 w 1614774"/>
                <a:gd name="connsiteY274" fmla="*/ 882276 h 1336142"/>
                <a:gd name="connsiteX275" fmla="*/ 1099984 w 1614774"/>
                <a:gd name="connsiteY275" fmla="*/ 887861 h 1336142"/>
                <a:gd name="connsiteX276" fmla="*/ 1082886 w 1614774"/>
                <a:gd name="connsiteY276" fmla="*/ 898031 h 1336142"/>
                <a:gd name="connsiteX277" fmla="*/ 1058759 w 1614774"/>
                <a:gd name="connsiteY277" fmla="*/ 924298 h 1336142"/>
                <a:gd name="connsiteX278" fmla="*/ 1052427 w 1614774"/>
                <a:gd name="connsiteY278" fmla="*/ 940053 h 1336142"/>
                <a:gd name="connsiteX279" fmla="*/ 1051730 w 1614774"/>
                <a:gd name="connsiteY279" fmla="*/ 953668 h 1336142"/>
                <a:gd name="connsiteX280" fmla="*/ 1052300 w 1614774"/>
                <a:gd name="connsiteY280" fmla="*/ 958981 h 1336142"/>
                <a:gd name="connsiteX281" fmla="*/ 1052364 w 1614774"/>
                <a:gd name="connsiteY281" fmla="*/ 959253 h 1336142"/>
                <a:gd name="connsiteX282" fmla="*/ 1052681 w 1614774"/>
                <a:gd name="connsiteY282" fmla="*/ 961292 h 1336142"/>
                <a:gd name="connsiteX283" fmla="*/ 1054897 w 1614774"/>
                <a:gd name="connsiteY283" fmla="*/ 971690 h 1336142"/>
                <a:gd name="connsiteX284" fmla="*/ 1058950 w 1614774"/>
                <a:gd name="connsiteY284" fmla="*/ 980720 h 1336142"/>
                <a:gd name="connsiteX285" fmla="*/ 1060152 w 1614774"/>
                <a:gd name="connsiteY285" fmla="*/ 983335 h 1336142"/>
                <a:gd name="connsiteX286" fmla="*/ 1063129 w 1614774"/>
                <a:gd name="connsiteY286" fmla="*/ 988775 h 1336142"/>
                <a:gd name="connsiteX287" fmla="*/ 1067942 w 1614774"/>
                <a:gd name="connsiteY287" fmla="*/ 1010451 h 1336142"/>
                <a:gd name="connsiteX288" fmla="*/ 1049957 w 1614774"/>
                <a:gd name="connsiteY288" fmla="*/ 1022122 h 1336142"/>
                <a:gd name="connsiteX289" fmla="*/ 1013546 w 1614774"/>
                <a:gd name="connsiteY289" fmla="*/ 1054993 h 1336142"/>
                <a:gd name="connsiteX290" fmla="*/ 999361 w 1614774"/>
                <a:gd name="connsiteY290" fmla="*/ 1071818 h 1336142"/>
                <a:gd name="connsiteX291" fmla="*/ 993472 w 1614774"/>
                <a:gd name="connsiteY291" fmla="*/ 1079873 h 1336142"/>
                <a:gd name="connsiteX292" fmla="*/ 982517 w 1614774"/>
                <a:gd name="connsiteY292" fmla="*/ 1094837 h 1336142"/>
                <a:gd name="connsiteX293" fmla="*/ 961303 w 1614774"/>
                <a:gd name="connsiteY293" fmla="*/ 1134946 h 1336142"/>
                <a:gd name="connsiteX294" fmla="*/ 952691 w 1614774"/>
                <a:gd name="connsiteY294" fmla="*/ 1161163 h 1336142"/>
                <a:gd name="connsiteX295" fmla="*/ 950855 w 1614774"/>
                <a:gd name="connsiteY295" fmla="*/ 1178735 h 1336142"/>
                <a:gd name="connsiteX296" fmla="*/ 952818 w 1614774"/>
                <a:gd name="connsiteY296" fmla="*/ 1195966 h 1336142"/>
                <a:gd name="connsiteX297" fmla="*/ 954464 w 1614774"/>
                <a:gd name="connsiteY297" fmla="*/ 1201399 h 1336142"/>
                <a:gd name="connsiteX298" fmla="*/ 966623 w 1614774"/>
                <a:gd name="connsiteY298" fmla="*/ 1220688 h 1336142"/>
                <a:gd name="connsiteX299" fmla="*/ 981377 w 1614774"/>
                <a:gd name="connsiteY299" fmla="*/ 1231769 h 1336142"/>
                <a:gd name="connsiteX300" fmla="*/ 986823 w 1614774"/>
                <a:gd name="connsiteY300" fmla="*/ 1234448 h 1336142"/>
                <a:gd name="connsiteX301" fmla="*/ 985113 w 1614774"/>
                <a:gd name="connsiteY301" fmla="*/ 1237773 h 1336142"/>
                <a:gd name="connsiteX302" fmla="*/ 984417 w 1614774"/>
                <a:gd name="connsiteY302" fmla="*/ 1239324 h 1336142"/>
                <a:gd name="connsiteX303" fmla="*/ 981567 w 1614774"/>
                <a:gd name="connsiteY303" fmla="*/ 1248031 h 1336142"/>
                <a:gd name="connsiteX304" fmla="*/ 980681 w 1614774"/>
                <a:gd name="connsiteY304" fmla="*/ 1259322 h 1336142"/>
                <a:gd name="connsiteX305" fmla="*/ 982770 w 1614774"/>
                <a:gd name="connsiteY305" fmla="*/ 1272031 h 1336142"/>
                <a:gd name="connsiteX306" fmla="*/ 983024 w 1614774"/>
                <a:gd name="connsiteY306" fmla="*/ 1272873 h 1336142"/>
                <a:gd name="connsiteX307" fmla="*/ 984670 w 1614774"/>
                <a:gd name="connsiteY307" fmla="*/ 1278167 h 1336142"/>
                <a:gd name="connsiteX308" fmla="*/ 992079 w 1614774"/>
                <a:gd name="connsiteY308" fmla="*/ 1293080 h 1336142"/>
                <a:gd name="connsiteX309" fmla="*/ 1004047 w 1614774"/>
                <a:gd name="connsiteY309" fmla="*/ 1306365 h 1336142"/>
                <a:gd name="connsiteX310" fmla="*/ 1017282 w 1614774"/>
                <a:gd name="connsiteY310" fmla="*/ 1316434 h 1336142"/>
                <a:gd name="connsiteX311" fmla="*/ 1034886 w 1614774"/>
                <a:gd name="connsiteY311" fmla="*/ 1324837 h 1336142"/>
                <a:gd name="connsiteX312" fmla="*/ 1055150 w 1614774"/>
                <a:gd name="connsiteY312" fmla="*/ 1330923 h 1336142"/>
                <a:gd name="connsiteX313" fmla="*/ 1065472 w 1614774"/>
                <a:gd name="connsiteY313" fmla="*/ 1332474 h 1336142"/>
                <a:gd name="connsiteX314" fmla="*/ 1068512 w 1614774"/>
                <a:gd name="connsiteY314" fmla="*/ 1332892 h 1336142"/>
                <a:gd name="connsiteX315" fmla="*/ 1091118 w 1614774"/>
                <a:gd name="connsiteY315" fmla="*/ 1335007 h 1336142"/>
                <a:gd name="connsiteX316" fmla="*/ 1110875 w 1614774"/>
                <a:gd name="connsiteY316" fmla="*/ 1335596 h 1336142"/>
                <a:gd name="connsiteX317" fmla="*/ 1121704 w 1614774"/>
                <a:gd name="connsiteY317" fmla="*/ 1335450 h 1336142"/>
                <a:gd name="connsiteX318" fmla="*/ 1123414 w 1614774"/>
                <a:gd name="connsiteY318" fmla="*/ 1335368 h 1336142"/>
                <a:gd name="connsiteX319" fmla="*/ 1135508 w 1614774"/>
                <a:gd name="connsiteY319" fmla="*/ 1334741 h 1336142"/>
                <a:gd name="connsiteX320" fmla="*/ 1155899 w 1614774"/>
                <a:gd name="connsiteY320" fmla="*/ 1331068 h 1336142"/>
                <a:gd name="connsiteX321" fmla="*/ 1184015 w 1614774"/>
                <a:gd name="connsiteY321" fmla="*/ 1319398 h 1336142"/>
                <a:gd name="connsiteX322" fmla="*/ 1188955 w 1614774"/>
                <a:gd name="connsiteY322" fmla="*/ 1316953 h 1336142"/>
                <a:gd name="connsiteX323" fmla="*/ 1199529 w 1614774"/>
                <a:gd name="connsiteY323" fmla="*/ 1311786 h 1336142"/>
                <a:gd name="connsiteX324" fmla="*/ 1216058 w 1614774"/>
                <a:gd name="connsiteY324" fmla="*/ 1298811 h 1336142"/>
                <a:gd name="connsiteX325" fmla="*/ 1229102 w 1614774"/>
                <a:gd name="connsiteY325" fmla="*/ 1283550 h 1336142"/>
                <a:gd name="connsiteX326" fmla="*/ 1246770 w 1614774"/>
                <a:gd name="connsiteY326" fmla="*/ 1294631 h 1336142"/>
                <a:gd name="connsiteX327" fmla="*/ 1249365 w 1614774"/>
                <a:gd name="connsiteY327" fmla="*/ 1296189 h 1336142"/>
                <a:gd name="connsiteX328" fmla="*/ 1259181 w 1614774"/>
                <a:gd name="connsiteY328" fmla="*/ 1301604 h 1336142"/>
                <a:gd name="connsiteX329" fmla="*/ 1279065 w 1614774"/>
                <a:gd name="connsiteY329" fmla="*/ 1308043 h 1336142"/>
                <a:gd name="connsiteX330" fmla="*/ 1305534 w 1614774"/>
                <a:gd name="connsiteY330" fmla="*/ 1311571 h 1336142"/>
                <a:gd name="connsiteX331" fmla="*/ 1307244 w 1614774"/>
                <a:gd name="connsiteY331" fmla="*/ 1311716 h 1336142"/>
                <a:gd name="connsiteX332" fmla="*/ 1333967 w 1614774"/>
                <a:gd name="connsiteY332" fmla="*/ 1312843 h 1336142"/>
                <a:gd name="connsiteX333" fmla="*/ 1350051 w 1614774"/>
                <a:gd name="connsiteY333" fmla="*/ 1312628 h 1336142"/>
                <a:gd name="connsiteX334" fmla="*/ 1351698 w 1614774"/>
                <a:gd name="connsiteY334" fmla="*/ 1312552 h 1336142"/>
                <a:gd name="connsiteX335" fmla="*/ 1362083 w 1614774"/>
                <a:gd name="connsiteY335" fmla="*/ 1312008 h 1336142"/>
                <a:gd name="connsiteX336" fmla="*/ 1379687 w 1614774"/>
                <a:gd name="connsiteY336" fmla="*/ 1309398 h 1336142"/>
                <a:gd name="connsiteX337" fmla="*/ 1399444 w 1614774"/>
                <a:gd name="connsiteY337" fmla="*/ 1304308 h 1336142"/>
                <a:gd name="connsiteX338" fmla="*/ 1407170 w 1614774"/>
                <a:gd name="connsiteY338" fmla="*/ 1302129 h 1336142"/>
                <a:gd name="connsiteX339" fmla="*/ 1422114 w 1614774"/>
                <a:gd name="connsiteY339" fmla="*/ 1297310 h 1336142"/>
                <a:gd name="connsiteX340" fmla="*/ 1445924 w 1614774"/>
                <a:gd name="connsiteY340" fmla="*/ 1286165 h 1336142"/>
                <a:gd name="connsiteX341" fmla="*/ 1447381 w 1614774"/>
                <a:gd name="connsiteY341" fmla="*/ 1285500 h 1336142"/>
                <a:gd name="connsiteX342" fmla="*/ 1480816 w 1614774"/>
                <a:gd name="connsiteY342" fmla="*/ 1268643 h 1336142"/>
                <a:gd name="connsiteX343" fmla="*/ 1508995 w 1614774"/>
                <a:gd name="connsiteY343" fmla="*/ 1248588 h 1336142"/>
                <a:gd name="connsiteX344" fmla="*/ 1508995 w 1614774"/>
                <a:gd name="connsiteY344" fmla="*/ 1248588 h 1336142"/>
                <a:gd name="connsiteX345" fmla="*/ 1508172 w 1614774"/>
                <a:gd name="connsiteY345" fmla="*/ 1249146 h 1336142"/>
                <a:gd name="connsiteX346" fmla="*/ 1528056 w 1614774"/>
                <a:gd name="connsiteY346" fmla="*/ 1232421 h 1336142"/>
                <a:gd name="connsiteX347" fmla="*/ 1540911 w 1614774"/>
                <a:gd name="connsiteY347" fmla="*/ 1219503 h 1336142"/>
                <a:gd name="connsiteX348" fmla="*/ 1555855 w 1614774"/>
                <a:gd name="connsiteY348" fmla="*/ 1199164 h 1336142"/>
                <a:gd name="connsiteX349" fmla="*/ 1566431 w 1614774"/>
                <a:gd name="connsiteY349" fmla="*/ 1173992 h 1336142"/>
                <a:gd name="connsiteX350" fmla="*/ 1571243 w 1614774"/>
                <a:gd name="connsiteY350" fmla="*/ 1153969 h 1336142"/>
                <a:gd name="connsiteX351" fmla="*/ 1574029 w 1614774"/>
                <a:gd name="connsiteY351" fmla="*/ 1131274 h 1336142"/>
                <a:gd name="connsiteX352" fmla="*/ 1574536 w 1614774"/>
                <a:gd name="connsiteY352" fmla="*/ 1125441 h 1336142"/>
                <a:gd name="connsiteX353" fmla="*/ 1576119 w 1614774"/>
                <a:gd name="connsiteY353" fmla="*/ 1101834 h 1336142"/>
                <a:gd name="connsiteX354" fmla="*/ 1576309 w 1614774"/>
                <a:gd name="connsiteY354" fmla="*/ 1079658 h 1336142"/>
                <a:gd name="connsiteX355" fmla="*/ 1574093 w 1614774"/>
                <a:gd name="connsiteY355" fmla="*/ 1057057 h 1336142"/>
                <a:gd name="connsiteX356" fmla="*/ 1568077 w 1614774"/>
                <a:gd name="connsiteY356" fmla="*/ 1028885 h 1336142"/>
                <a:gd name="connsiteX357" fmla="*/ 1554589 w 1614774"/>
                <a:gd name="connsiteY357" fmla="*/ 1002478 h 1336142"/>
                <a:gd name="connsiteX358" fmla="*/ 1543000 w 1614774"/>
                <a:gd name="connsiteY358" fmla="*/ 988718 h 1336142"/>
                <a:gd name="connsiteX359" fmla="*/ 1538314 w 1614774"/>
                <a:gd name="connsiteY359" fmla="*/ 983481 h 1336142"/>
                <a:gd name="connsiteX360" fmla="*/ 1556805 w 1614774"/>
                <a:gd name="connsiteY360" fmla="*/ 972956 h 1336142"/>
                <a:gd name="connsiteX361" fmla="*/ 1578209 w 1614774"/>
                <a:gd name="connsiteY361" fmla="*/ 954814 h 1336142"/>
                <a:gd name="connsiteX362" fmla="*/ 1580932 w 1614774"/>
                <a:gd name="connsiteY362" fmla="*/ 951964 h 1336142"/>
                <a:gd name="connsiteX363" fmla="*/ 1590747 w 1614774"/>
                <a:gd name="connsiteY363" fmla="*/ 941440 h 1336142"/>
                <a:gd name="connsiteX364" fmla="*/ 1603792 w 1614774"/>
                <a:gd name="connsiteY364" fmla="*/ 920119 h 1336142"/>
                <a:gd name="connsiteX365" fmla="*/ 1609048 w 1614774"/>
                <a:gd name="connsiteY365" fmla="*/ 903889 h 1336142"/>
                <a:gd name="connsiteX366" fmla="*/ 1611011 w 1614774"/>
                <a:gd name="connsiteY366" fmla="*/ 892243 h 1336142"/>
                <a:gd name="connsiteX367" fmla="*/ 1613480 w 1614774"/>
                <a:gd name="connsiteY367" fmla="*/ 863570 h 1336142"/>
                <a:gd name="connsiteX368" fmla="*/ 1613037 w 1614774"/>
                <a:gd name="connsiteY368" fmla="*/ 845345 h 1336142"/>
                <a:gd name="connsiteX369" fmla="*/ 1608605 w 1614774"/>
                <a:gd name="connsiteY369" fmla="*/ 820054 h 1336142"/>
                <a:gd name="connsiteX370" fmla="*/ 1603539 w 1614774"/>
                <a:gd name="connsiteY370" fmla="*/ 807560 h 1336142"/>
                <a:gd name="connsiteX371" fmla="*/ 1602589 w 1614774"/>
                <a:gd name="connsiteY371" fmla="*/ 805527 h 1336142"/>
                <a:gd name="connsiteX372" fmla="*/ 1598536 w 1614774"/>
                <a:gd name="connsiteY372" fmla="*/ 797744 h 1336142"/>
                <a:gd name="connsiteX373" fmla="*/ 1583845 w 1614774"/>
                <a:gd name="connsiteY373" fmla="*/ 777481 h 1336142"/>
                <a:gd name="connsiteX374" fmla="*/ 1570167 w 1614774"/>
                <a:gd name="connsiteY374" fmla="*/ 765475 h 1336142"/>
                <a:gd name="connsiteX375" fmla="*/ 1549586 w 1614774"/>
                <a:gd name="connsiteY375" fmla="*/ 751138 h 1336142"/>
                <a:gd name="connsiteX376" fmla="*/ 1539771 w 1614774"/>
                <a:gd name="connsiteY376" fmla="*/ 745553 h 1336142"/>
                <a:gd name="connsiteX377" fmla="*/ 1545027 w 1614774"/>
                <a:gd name="connsiteY377" fmla="*/ 736871 h 1336142"/>
                <a:gd name="connsiteX378" fmla="*/ 1550663 w 1614774"/>
                <a:gd name="connsiteY378" fmla="*/ 722958 h 1336142"/>
                <a:gd name="connsiteX379" fmla="*/ 1552119 w 1614774"/>
                <a:gd name="connsiteY379" fmla="*/ 719140 h 1336142"/>
                <a:gd name="connsiteX380" fmla="*/ 1552879 w 1614774"/>
                <a:gd name="connsiteY380" fmla="*/ 717107 h 1336142"/>
                <a:gd name="connsiteX381" fmla="*/ 1553639 w 1614774"/>
                <a:gd name="connsiteY381" fmla="*/ 715056 h 1336142"/>
                <a:gd name="connsiteX382" fmla="*/ 1560035 w 1614774"/>
                <a:gd name="connsiteY382" fmla="*/ 696470 h 1336142"/>
                <a:gd name="connsiteX383" fmla="*/ 1560352 w 1614774"/>
                <a:gd name="connsiteY383" fmla="*/ 695147 h 1336142"/>
                <a:gd name="connsiteX384" fmla="*/ 1562505 w 1614774"/>
                <a:gd name="connsiteY384" fmla="*/ 687212 h 1336142"/>
                <a:gd name="connsiteX385" fmla="*/ 1564278 w 1614774"/>
                <a:gd name="connsiteY385" fmla="*/ 672324 h 1336142"/>
                <a:gd name="connsiteX386" fmla="*/ 1564467 w 1614774"/>
                <a:gd name="connsiteY386" fmla="*/ 668651 h 1336142"/>
                <a:gd name="connsiteX387" fmla="*/ 1563898 w 1614774"/>
                <a:gd name="connsiteY387" fmla="*/ 645924 h 1336142"/>
                <a:gd name="connsiteX388" fmla="*/ 1557882 w 1614774"/>
                <a:gd name="connsiteY388" fmla="*/ 618372 h 1336142"/>
                <a:gd name="connsiteX389" fmla="*/ 1544710 w 1614774"/>
                <a:gd name="connsiteY389" fmla="*/ 593796 h 1336142"/>
                <a:gd name="connsiteX390" fmla="*/ 1534578 w 1614774"/>
                <a:gd name="connsiteY390" fmla="*/ 581296 h 1336142"/>
                <a:gd name="connsiteX391" fmla="*/ 1530906 w 1614774"/>
                <a:gd name="connsiteY391" fmla="*/ 578326 h 1336142"/>
                <a:gd name="connsiteX392" fmla="*/ 1530716 w 1614774"/>
                <a:gd name="connsiteY392" fmla="*/ 578180 h 1336142"/>
                <a:gd name="connsiteX393" fmla="*/ 1520204 w 1614774"/>
                <a:gd name="connsiteY393" fmla="*/ 571202 h 1336142"/>
                <a:gd name="connsiteX394" fmla="*/ 1482969 w 1614774"/>
                <a:gd name="connsiteY394" fmla="*/ 555865 h 1336142"/>
                <a:gd name="connsiteX395" fmla="*/ 1490061 w 1614774"/>
                <a:gd name="connsiteY395" fmla="*/ 532010 h 1336142"/>
                <a:gd name="connsiteX396" fmla="*/ 1491708 w 1614774"/>
                <a:gd name="connsiteY396" fmla="*/ 520219 h 1336142"/>
                <a:gd name="connsiteX397" fmla="*/ 1493291 w 1614774"/>
                <a:gd name="connsiteY397" fmla="*/ 508637 h 1336142"/>
                <a:gd name="connsiteX398" fmla="*/ 1496014 w 1614774"/>
                <a:gd name="connsiteY398" fmla="*/ 494788 h 1336142"/>
                <a:gd name="connsiteX399" fmla="*/ 1497407 w 1614774"/>
                <a:gd name="connsiteY399" fmla="*/ 488291 h 1336142"/>
                <a:gd name="connsiteX400" fmla="*/ 1497977 w 1614774"/>
                <a:gd name="connsiteY400" fmla="*/ 485315 h 1336142"/>
                <a:gd name="connsiteX401" fmla="*/ 1502283 w 1614774"/>
                <a:gd name="connsiteY401" fmla="*/ 465412 h 1336142"/>
                <a:gd name="connsiteX402" fmla="*/ 1505703 w 1614774"/>
                <a:gd name="connsiteY402" fmla="*/ 436245 h 1336142"/>
                <a:gd name="connsiteX403" fmla="*/ 1505513 w 1614774"/>
                <a:gd name="connsiteY403" fmla="*/ 425860 h 1336142"/>
                <a:gd name="connsiteX404" fmla="*/ 1500700 w 1614774"/>
                <a:gd name="connsiteY404" fmla="*/ 405457 h 1336142"/>
                <a:gd name="connsiteX405" fmla="*/ 1486958 w 1614774"/>
                <a:gd name="connsiteY405" fmla="*/ 382369 h 1336142"/>
                <a:gd name="connsiteX406" fmla="*/ 1475307 w 1614774"/>
                <a:gd name="connsiteY406" fmla="*/ 370147 h 1336142"/>
                <a:gd name="connsiteX407" fmla="*/ 1461059 w 1614774"/>
                <a:gd name="connsiteY407" fmla="*/ 360819 h 1336142"/>
                <a:gd name="connsiteX408" fmla="*/ 1443645 w 1614774"/>
                <a:gd name="connsiteY408" fmla="*/ 352771 h 1336142"/>
                <a:gd name="connsiteX409" fmla="*/ 1441492 w 1614774"/>
                <a:gd name="connsiteY409" fmla="*/ 351916 h 1336142"/>
                <a:gd name="connsiteX410" fmla="*/ 1437882 w 1614774"/>
                <a:gd name="connsiteY410" fmla="*/ 350441 h 1336142"/>
                <a:gd name="connsiteX411" fmla="*/ 1417175 w 1614774"/>
                <a:gd name="connsiteY411" fmla="*/ 342531 h 1336142"/>
                <a:gd name="connsiteX412" fmla="*/ 1395201 w 1614774"/>
                <a:gd name="connsiteY412" fmla="*/ 336743 h 1336142"/>
                <a:gd name="connsiteX413" fmla="*/ 1373545 w 1614774"/>
                <a:gd name="connsiteY413" fmla="*/ 332298 h 1336142"/>
                <a:gd name="connsiteX414" fmla="*/ 1352711 w 1614774"/>
                <a:gd name="connsiteY414" fmla="*/ 329955 h 1336142"/>
                <a:gd name="connsiteX415" fmla="*/ 1344542 w 1614774"/>
                <a:gd name="connsiteY415" fmla="*/ 329265 h 1336142"/>
                <a:gd name="connsiteX416" fmla="*/ 1321936 w 1614774"/>
                <a:gd name="connsiteY416" fmla="*/ 328062 h 1336142"/>
                <a:gd name="connsiteX417" fmla="*/ 1321049 w 1614774"/>
                <a:gd name="connsiteY417" fmla="*/ 328062 h 1336142"/>
                <a:gd name="connsiteX418" fmla="*/ 1297745 w 1614774"/>
                <a:gd name="connsiteY418" fmla="*/ 329829 h 1336142"/>
                <a:gd name="connsiteX419" fmla="*/ 1292616 w 1614774"/>
                <a:gd name="connsiteY419" fmla="*/ 330449 h 1336142"/>
                <a:gd name="connsiteX420" fmla="*/ 1295529 w 1614774"/>
                <a:gd name="connsiteY420" fmla="*/ 326010 h 1336142"/>
                <a:gd name="connsiteX421" fmla="*/ 1303065 w 1614774"/>
                <a:gd name="connsiteY421" fmla="*/ 314859 h 1336142"/>
                <a:gd name="connsiteX422" fmla="*/ 1308067 w 1614774"/>
                <a:gd name="connsiteY422" fmla="*/ 307868 h 1336142"/>
                <a:gd name="connsiteX423" fmla="*/ 1318896 w 1614774"/>
                <a:gd name="connsiteY423" fmla="*/ 286894 h 1336142"/>
                <a:gd name="connsiteX424" fmla="*/ 1318896 w 1614774"/>
                <a:gd name="connsiteY424" fmla="*/ 286894 h 1336142"/>
                <a:gd name="connsiteX425" fmla="*/ 1318896 w 1614774"/>
                <a:gd name="connsiteY425" fmla="*/ 286894 h 1336142"/>
                <a:gd name="connsiteX426" fmla="*/ 1318896 w 1614774"/>
                <a:gd name="connsiteY426" fmla="*/ 286894 h 1336142"/>
                <a:gd name="connsiteX427" fmla="*/ 1319719 w 1614774"/>
                <a:gd name="connsiteY427" fmla="*/ 284489 h 1336142"/>
                <a:gd name="connsiteX428" fmla="*/ 1320352 w 1614774"/>
                <a:gd name="connsiteY428" fmla="*/ 283222 h 1336142"/>
                <a:gd name="connsiteX429" fmla="*/ 1324848 w 1614774"/>
                <a:gd name="connsiteY429" fmla="*/ 272488 h 1336142"/>
                <a:gd name="connsiteX430" fmla="*/ 1331624 w 1614774"/>
                <a:gd name="connsiteY430" fmla="*/ 256233 h 1336142"/>
                <a:gd name="connsiteX431" fmla="*/ 1333904 w 1614774"/>
                <a:gd name="connsiteY431" fmla="*/ 245145 h 1336142"/>
                <a:gd name="connsiteX432" fmla="*/ 1335170 w 1614774"/>
                <a:gd name="connsiteY432" fmla="*/ 226566 h 1336142"/>
                <a:gd name="connsiteX433" fmla="*/ 1332447 w 1614774"/>
                <a:gd name="connsiteY433" fmla="*/ 196835 h 1336142"/>
                <a:gd name="connsiteX434" fmla="*/ 1335613 w 1614774"/>
                <a:gd name="connsiteY434" fmla="*/ 169162 h 1336142"/>
                <a:gd name="connsiteX435" fmla="*/ 1333714 w 1614774"/>
                <a:gd name="connsiteY435" fmla="*/ 148550 h 1336142"/>
                <a:gd name="connsiteX436" fmla="*/ 1330357 w 1614774"/>
                <a:gd name="connsiteY436" fmla="*/ 130680 h 1336142"/>
                <a:gd name="connsiteX437" fmla="*/ 1324975 w 1614774"/>
                <a:gd name="connsiteY437" fmla="*/ 117679 h 1336142"/>
                <a:gd name="connsiteX438" fmla="*/ 1323519 w 1614774"/>
                <a:gd name="connsiteY438" fmla="*/ 114653 h 1336142"/>
                <a:gd name="connsiteX439" fmla="*/ 1313450 w 1614774"/>
                <a:gd name="connsiteY439" fmla="*/ 98119 h 1336142"/>
                <a:gd name="connsiteX440" fmla="*/ 1303254 w 1614774"/>
                <a:gd name="connsiteY440" fmla="*/ 86043 h 1336142"/>
                <a:gd name="connsiteX441" fmla="*/ 1289703 w 1614774"/>
                <a:gd name="connsiteY441" fmla="*/ 76721 h 1336142"/>
                <a:gd name="connsiteX442" fmla="*/ 1283561 w 1614774"/>
                <a:gd name="connsiteY442" fmla="*/ 73049 h 1336142"/>
                <a:gd name="connsiteX443" fmla="*/ 1271592 w 1614774"/>
                <a:gd name="connsiteY443" fmla="*/ 66406 h 1336142"/>
                <a:gd name="connsiteX444" fmla="*/ 1243540 w 1614774"/>
                <a:gd name="connsiteY444" fmla="*/ 56312 h 1336142"/>
                <a:gd name="connsiteX445" fmla="*/ 1234991 w 1614774"/>
                <a:gd name="connsiteY445" fmla="*/ 54615 h 1336142"/>
                <a:gd name="connsiteX446" fmla="*/ 1233218 w 1614774"/>
                <a:gd name="connsiteY446" fmla="*/ 54488 h 1336142"/>
                <a:gd name="connsiteX447" fmla="*/ 1220996 w 1614774"/>
                <a:gd name="connsiteY447" fmla="*/ 53551 h 1336142"/>
                <a:gd name="connsiteX448" fmla="*/ 1217514 w 1614774"/>
                <a:gd name="connsiteY448" fmla="*/ 53633 h 1336142"/>
                <a:gd name="connsiteX449" fmla="*/ 1187245 w 1614774"/>
                <a:gd name="connsiteY449" fmla="*/ 59073 h 1336142"/>
                <a:gd name="connsiteX450" fmla="*/ 1164954 w 1614774"/>
                <a:gd name="connsiteY450" fmla="*/ 66627 h 1336142"/>
                <a:gd name="connsiteX451" fmla="*/ 1121577 w 1614774"/>
                <a:gd name="connsiteY451" fmla="*/ 78488 h 1336142"/>
                <a:gd name="connsiteX452" fmla="*/ 1078137 w 1614774"/>
                <a:gd name="connsiteY452" fmla="*/ 99100 h 1336142"/>
                <a:gd name="connsiteX453" fmla="*/ 1056164 w 1614774"/>
                <a:gd name="connsiteY453" fmla="*/ 114292 h 1336142"/>
                <a:gd name="connsiteX454" fmla="*/ 1053947 w 1614774"/>
                <a:gd name="connsiteY454" fmla="*/ 69604 h 1336142"/>
                <a:gd name="connsiteX455" fmla="*/ 1051288 w 1614774"/>
                <a:gd name="connsiteY455" fmla="*/ 60897 h 1336142"/>
                <a:gd name="connsiteX456" fmla="*/ 1043752 w 1614774"/>
                <a:gd name="connsiteY456" fmla="*/ 45369 h 1336142"/>
                <a:gd name="connsiteX457" fmla="*/ 1028744 w 1614774"/>
                <a:gd name="connsiteY457" fmla="*/ 25796 h 1336142"/>
                <a:gd name="connsiteX458" fmla="*/ 1023044 w 1614774"/>
                <a:gd name="connsiteY458" fmla="*/ 20996 h 1336142"/>
                <a:gd name="connsiteX459" fmla="*/ 1010570 w 1614774"/>
                <a:gd name="connsiteY459" fmla="*/ 12320 h 1336142"/>
                <a:gd name="connsiteX460" fmla="*/ 985303 w 1614774"/>
                <a:gd name="connsiteY460" fmla="*/ 2771 h 1336142"/>
                <a:gd name="connsiteX461" fmla="*/ 975172 w 1614774"/>
                <a:gd name="connsiteY461" fmla="*/ 1030 h 1336142"/>
                <a:gd name="connsiteX462" fmla="*/ 972196 w 1614774"/>
                <a:gd name="connsiteY462" fmla="*/ 593 h 1336142"/>
                <a:gd name="connsiteX463" fmla="*/ 958074 w 1614774"/>
                <a:gd name="connsiteY463" fmla="*/ -547 h 133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</a:cxnLst>
              <a:rect l="l" t="t" r="r" b="b"/>
              <a:pathLst>
                <a:path w="1614774" h="1336142">
                  <a:moveTo>
                    <a:pt x="958074" y="-547"/>
                  </a:moveTo>
                  <a:cubicBezTo>
                    <a:pt x="955224" y="-547"/>
                    <a:pt x="952755" y="-382"/>
                    <a:pt x="950158" y="-53"/>
                  </a:cubicBezTo>
                  <a:cubicBezTo>
                    <a:pt x="937683" y="1587"/>
                    <a:pt x="925588" y="5329"/>
                    <a:pt x="913873" y="8857"/>
                  </a:cubicBezTo>
                  <a:lnTo>
                    <a:pt x="911151" y="9712"/>
                  </a:lnTo>
                  <a:cubicBezTo>
                    <a:pt x="902728" y="12245"/>
                    <a:pt x="894813" y="14644"/>
                    <a:pt x="886771" y="18032"/>
                  </a:cubicBezTo>
                  <a:cubicBezTo>
                    <a:pt x="879235" y="21141"/>
                    <a:pt x="871763" y="24675"/>
                    <a:pt x="864608" y="28082"/>
                  </a:cubicBezTo>
                  <a:lnTo>
                    <a:pt x="858718" y="30881"/>
                  </a:lnTo>
                  <a:cubicBezTo>
                    <a:pt x="857135" y="31584"/>
                    <a:pt x="855425" y="32382"/>
                    <a:pt x="853715" y="33148"/>
                  </a:cubicBezTo>
                  <a:lnTo>
                    <a:pt x="852069" y="33933"/>
                  </a:lnTo>
                  <a:cubicBezTo>
                    <a:pt x="848143" y="35694"/>
                    <a:pt x="843964" y="37530"/>
                    <a:pt x="840227" y="39791"/>
                  </a:cubicBezTo>
                  <a:cubicBezTo>
                    <a:pt x="836872" y="41760"/>
                    <a:pt x="833579" y="43881"/>
                    <a:pt x="829905" y="46344"/>
                  </a:cubicBezTo>
                  <a:cubicBezTo>
                    <a:pt x="824713" y="49815"/>
                    <a:pt x="819773" y="53842"/>
                    <a:pt x="814961" y="57724"/>
                  </a:cubicBezTo>
                  <a:lnTo>
                    <a:pt x="813504" y="59016"/>
                  </a:lnTo>
                  <a:cubicBezTo>
                    <a:pt x="810275" y="61606"/>
                    <a:pt x="806982" y="64164"/>
                    <a:pt x="803689" y="66754"/>
                  </a:cubicBezTo>
                  <a:cubicBezTo>
                    <a:pt x="794634" y="73897"/>
                    <a:pt x="785262" y="81249"/>
                    <a:pt x="776966" y="89652"/>
                  </a:cubicBezTo>
                  <a:cubicBezTo>
                    <a:pt x="768861" y="97979"/>
                    <a:pt x="760059" y="107389"/>
                    <a:pt x="749610" y="119300"/>
                  </a:cubicBezTo>
                  <a:cubicBezTo>
                    <a:pt x="746191" y="123176"/>
                    <a:pt x="742834" y="127501"/>
                    <a:pt x="739162" y="132941"/>
                  </a:cubicBezTo>
                  <a:cubicBezTo>
                    <a:pt x="734855" y="126209"/>
                    <a:pt x="729980" y="120586"/>
                    <a:pt x="724533" y="115982"/>
                  </a:cubicBezTo>
                  <a:cubicBezTo>
                    <a:pt x="714212" y="107155"/>
                    <a:pt x="702560" y="101506"/>
                    <a:pt x="692365" y="100449"/>
                  </a:cubicBezTo>
                  <a:lnTo>
                    <a:pt x="691162" y="100303"/>
                  </a:lnTo>
                  <a:cubicBezTo>
                    <a:pt x="686856" y="99885"/>
                    <a:pt x="682613" y="99391"/>
                    <a:pt x="678307" y="99391"/>
                  </a:cubicBezTo>
                  <a:cubicBezTo>
                    <a:pt x="677611" y="99391"/>
                    <a:pt x="676978" y="99391"/>
                    <a:pt x="676218" y="99449"/>
                  </a:cubicBezTo>
                  <a:cubicBezTo>
                    <a:pt x="671785" y="99619"/>
                    <a:pt x="667225" y="100449"/>
                    <a:pt x="662919" y="101298"/>
                  </a:cubicBezTo>
                  <a:lnTo>
                    <a:pt x="660576" y="101734"/>
                  </a:lnTo>
                  <a:cubicBezTo>
                    <a:pt x="651268" y="103501"/>
                    <a:pt x="641896" y="108003"/>
                    <a:pt x="634740" y="111676"/>
                  </a:cubicBezTo>
                  <a:cubicBezTo>
                    <a:pt x="627584" y="115501"/>
                    <a:pt x="621631" y="118819"/>
                    <a:pt x="616249" y="122207"/>
                  </a:cubicBezTo>
                  <a:cubicBezTo>
                    <a:pt x="611057" y="125462"/>
                    <a:pt x="606181" y="129179"/>
                    <a:pt x="601431" y="132795"/>
                  </a:cubicBezTo>
                  <a:lnTo>
                    <a:pt x="598772" y="134790"/>
                  </a:lnTo>
                  <a:lnTo>
                    <a:pt x="594845" y="137652"/>
                  </a:lnTo>
                  <a:cubicBezTo>
                    <a:pt x="588640" y="142325"/>
                    <a:pt x="582244" y="147075"/>
                    <a:pt x="576228" y="152286"/>
                  </a:cubicBezTo>
                  <a:cubicBezTo>
                    <a:pt x="569833" y="157726"/>
                    <a:pt x="564070" y="163868"/>
                    <a:pt x="558497" y="169789"/>
                  </a:cubicBezTo>
                  <a:cubicBezTo>
                    <a:pt x="553115" y="175457"/>
                    <a:pt x="547352" y="181042"/>
                    <a:pt x="541780" y="186310"/>
                  </a:cubicBezTo>
                  <a:cubicBezTo>
                    <a:pt x="536587" y="191484"/>
                    <a:pt x="531015" y="196778"/>
                    <a:pt x="525885" y="202218"/>
                  </a:cubicBezTo>
                  <a:cubicBezTo>
                    <a:pt x="516513" y="212039"/>
                    <a:pt x="506635" y="223038"/>
                    <a:pt x="494730" y="236881"/>
                  </a:cubicBezTo>
                  <a:cubicBezTo>
                    <a:pt x="484788" y="248469"/>
                    <a:pt x="475289" y="261609"/>
                    <a:pt x="464081" y="279397"/>
                  </a:cubicBezTo>
                  <a:cubicBezTo>
                    <a:pt x="457369" y="289782"/>
                    <a:pt x="451036" y="300592"/>
                    <a:pt x="444830" y="311040"/>
                  </a:cubicBezTo>
                  <a:cubicBezTo>
                    <a:pt x="440335" y="318513"/>
                    <a:pt x="435775" y="326213"/>
                    <a:pt x="431152" y="333774"/>
                  </a:cubicBezTo>
                  <a:lnTo>
                    <a:pt x="430075" y="335616"/>
                  </a:lnTo>
                  <a:cubicBezTo>
                    <a:pt x="427796" y="339213"/>
                    <a:pt x="425516" y="342968"/>
                    <a:pt x="423490" y="346768"/>
                  </a:cubicBezTo>
                  <a:cubicBezTo>
                    <a:pt x="422540" y="348762"/>
                    <a:pt x="421527" y="350713"/>
                    <a:pt x="420640" y="352701"/>
                  </a:cubicBezTo>
                  <a:cubicBezTo>
                    <a:pt x="419311" y="355234"/>
                    <a:pt x="418171" y="357729"/>
                    <a:pt x="416841" y="360205"/>
                  </a:cubicBezTo>
                  <a:cubicBezTo>
                    <a:pt x="415954" y="361738"/>
                    <a:pt x="415194" y="363232"/>
                    <a:pt x="414371" y="364764"/>
                  </a:cubicBezTo>
                  <a:cubicBezTo>
                    <a:pt x="412725" y="367817"/>
                    <a:pt x="410952" y="370932"/>
                    <a:pt x="409432" y="374092"/>
                  </a:cubicBezTo>
                  <a:cubicBezTo>
                    <a:pt x="407089" y="379044"/>
                    <a:pt x="405063" y="384135"/>
                    <a:pt x="403480" y="388435"/>
                  </a:cubicBezTo>
                  <a:cubicBezTo>
                    <a:pt x="402846" y="389866"/>
                    <a:pt x="402277" y="391342"/>
                    <a:pt x="401706" y="392728"/>
                  </a:cubicBezTo>
                  <a:cubicBezTo>
                    <a:pt x="398413" y="390614"/>
                    <a:pt x="395374" y="388720"/>
                    <a:pt x="392334" y="387017"/>
                  </a:cubicBezTo>
                  <a:cubicBezTo>
                    <a:pt x="389675" y="385465"/>
                    <a:pt x="386889" y="383762"/>
                    <a:pt x="384355" y="382141"/>
                  </a:cubicBezTo>
                  <a:cubicBezTo>
                    <a:pt x="380683" y="379753"/>
                    <a:pt x="376884" y="377347"/>
                    <a:pt x="372767" y="375295"/>
                  </a:cubicBezTo>
                  <a:cubicBezTo>
                    <a:pt x="368208" y="372965"/>
                    <a:pt x="363269" y="371217"/>
                    <a:pt x="358393" y="369520"/>
                  </a:cubicBezTo>
                  <a:lnTo>
                    <a:pt x="357569" y="369235"/>
                  </a:lnTo>
                  <a:lnTo>
                    <a:pt x="356936" y="368944"/>
                  </a:lnTo>
                  <a:cubicBezTo>
                    <a:pt x="353707" y="367817"/>
                    <a:pt x="350414" y="366702"/>
                    <a:pt x="347121" y="365847"/>
                  </a:cubicBezTo>
                  <a:cubicBezTo>
                    <a:pt x="337622" y="363504"/>
                    <a:pt x="327744" y="362814"/>
                    <a:pt x="318245" y="362029"/>
                  </a:cubicBezTo>
                  <a:lnTo>
                    <a:pt x="317359" y="362029"/>
                  </a:lnTo>
                  <a:cubicBezTo>
                    <a:pt x="310013" y="361465"/>
                    <a:pt x="302414" y="361383"/>
                    <a:pt x="295132" y="361383"/>
                  </a:cubicBezTo>
                  <a:lnTo>
                    <a:pt x="289369" y="361383"/>
                  </a:lnTo>
                  <a:cubicBezTo>
                    <a:pt x="283417" y="361383"/>
                    <a:pt x="277021" y="361465"/>
                    <a:pt x="270689" y="362174"/>
                  </a:cubicBezTo>
                  <a:cubicBezTo>
                    <a:pt x="261570" y="363169"/>
                    <a:pt x="252831" y="365347"/>
                    <a:pt x="243903" y="367735"/>
                  </a:cubicBezTo>
                  <a:cubicBezTo>
                    <a:pt x="235291" y="370020"/>
                    <a:pt x="226615" y="373605"/>
                    <a:pt x="218636" y="378132"/>
                  </a:cubicBezTo>
                  <a:cubicBezTo>
                    <a:pt x="213380" y="381166"/>
                    <a:pt x="208251" y="384902"/>
                    <a:pt x="201982" y="390284"/>
                  </a:cubicBezTo>
                  <a:cubicBezTo>
                    <a:pt x="198816" y="392900"/>
                    <a:pt x="196536" y="396344"/>
                    <a:pt x="194256" y="399599"/>
                  </a:cubicBezTo>
                  <a:lnTo>
                    <a:pt x="193813" y="400163"/>
                  </a:lnTo>
                  <a:cubicBezTo>
                    <a:pt x="192103" y="402633"/>
                    <a:pt x="190710" y="404893"/>
                    <a:pt x="189443" y="407135"/>
                  </a:cubicBezTo>
                  <a:cubicBezTo>
                    <a:pt x="186340" y="412866"/>
                    <a:pt x="183997" y="419217"/>
                    <a:pt x="182604" y="426075"/>
                  </a:cubicBezTo>
                  <a:cubicBezTo>
                    <a:pt x="181718" y="430185"/>
                    <a:pt x="181465" y="434687"/>
                    <a:pt x="181148" y="438651"/>
                  </a:cubicBezTo>
                  <a:cubicBezTo>
                    <a:pt x="180705" y="444009"/>
                    <a:pt x="181591" y="449030"/>
                    <a:pt x="182794" y="454951"/>
                  </a:cubicBezTo>
                  <a:cubicBezTo>
                    <a:pt x="183301" y="457440"/>
                    <a:pt x="184061" y="459909"/>
                    <a:pt x="185137" y="462506"/>
                  </a:cubicBezTo>
                  <a:cubicBezTo>
                    <a:pt x="186594" y="465912"/>
                    <a:pt x="187987" y="469231"/>
                    <a:pt x="189697" y="472327"/>
                  </a:cubicBezTo>
                  <a:cubicBezTo>
                    <a:pt x="178109" y="476646"/>
                    <a:pt x="166837" y="481642"/>
                    <a:pt x="156451" y="487379"/>
                  </a:cubicBezTo>
                  <a:cubicBezTo>
                    <a:pt x="141507" y="495498"/>
                    <a:pt x="128209" y="505167"/>
                    <a:pt x="116874" y="516046"/>
                  </a:cubicBezTo>
                  <a:cubicBezTo>
                    <a:pt x="106742" y="525868"/>
                    <a:pt x="98003" y="537222"/>
                    <a:pt x="90784" y="547063"/>
                  </a:cubicBezTo>
                  <a:cubicBezTo>
                    <a:pt x="84578" y="555535"/>
                    <a:pt x="80083" y="562216"/>
                    <a:pt x="76220" y="568732"/>
                  </a:cubicBezTo>
                  <a:cubicBezTo>
                    <a:pt x="72673" y="574799"/>
                    <a:pt x="70140" y="580852"/>
                    <a:pt x="68684" y="586799"/>
                  </a:cubicBezTo>
                  <a:cubicBezTo>
                    <a:pt x="67607" y="591884"/>
                    <a:pt x="67228" y="597260"/>
                    <a:pt x="66974" y="602465"/>
                  </a:cubicBezTo>
                  <a:lnTo>
                    <a:pt x="66784" y="605441"/>
                  </a:lnTo>
                  <a:cubicBezTo>
                    <a:pt x="66595" y="608759"/>
                    <a:pt x="66595" y="612230"/>
                    <a:pt x="66784" y="616029"/>
                  </a:cubicBezTo>
                  <a:cubicBezTo>
                    <a:pt x="67228" y="621690"/>
                    <a:pt x="68304" y="627402"/>
                    <a:pt x="70077" y="632278"/>
                  </a:cubicBezTo>
                  <a:cubicBezTo>
                    <a:pt x="72483" y="639066"/>
                    <a:pt x="75270" y="644430"/>
                    <a:pt x="78689" y="648597"/>
                  </a:cubicBezTo>
                  <a:lnTo>
                    <a:pt x="79639" y="649724"/>
                  </a:lnTo>
                  <a:cubicBezTo>
                    <a:pt x="81476" y="651985"/>
                    <a:pt x="83185" y="654100"/>
                    <a:pt x="85338" y="656094"/>
                  </a:cubicBezTo>
                  <a:cubicBezTo>
                    <a:pt x="87871" y="658273"/>
                    <a:pt x="90784" y="660103"/>
                    <a:pt x="93571" y="661806"/>
                  </a:cubicBezTo>
                  <a:lnTo>
                    <a:pt x="93887" y="662091"/>
                  </a:lnTo>
                  <a:cubicBezTo>
                    <a:pt x="95597" y="663149"/>
                    <a:pt x="97370" y="664003"/>
                    <a:pt x="99017" y="664688"/>
                  </a:cubicBezTo>
                  <a:cubicBezTo>
                    <a:pt x="105729" y="667594"/>
                    <a:pt x="113138" y="670007"/>
                    <a:pt x="120926" y="671767"/>
                  </a:cubicBezTo>
                  <a:lnTo>
                    <a:pt x="118330" y="673382"/>
                  </a:lnTo>
                  <a:cubicBezTo>
                    <a:pt x="114277" y="676067"/>
                    <a:pt x="110414" y="679322"/>
                    <a:pt x="106679" y="682418"/>
                  </a:cubicBezTo>
                  <a:lnTo>
                    <a:pt x="105032" y="683824"/>
                  </a:lnTo>
                  <a:cubicBezTo>
                    <a:pt x="101929" y="686300"/>
                    <a:pt x="99459" y="688770"/>
                    <a:pt x="97180" y="691258"/>
                  </a:cubicBezTo>
                  <a:cubicBezTo>
                    <a:pt x="90468" y="698813"/>
                    <a:pt x="83945" y="706792"/>
                    <a:pt x="77613" y="714492"/>
                  </a:cubicBezTo>
                  <a:cubicBezTo>
                    <a:pt x="74890" y="717874"/>
                    <a:pt x="72104" y="721192"/>
                    <a:pt x="69254" y="724504"/>
                  </a:cubicBezTo>
                  <a:cubicBezTo>
                    <a:pt x="63555" y="731374"/>
                    <a:pt x="58552" y="738783"/>
                    <a:pt x="53676" y="745983"/>
                  </a:cubicBezTo>
                  <a:lnTo>
                    <a:pt x="52473" y="747813"/>
                  </a:lnTo>
                  <a:lnTo>
                    <a:pt x="51016" y="749935"/>
                  </a:lnTo>
                  <a:cubicBezTo>
                    <a:pt x="47661" y="754956"/>
                    <a:pt x="44051" y="760181"/>
                    <a:pt x="41075" y="765544"/>
                  </a:cubicBezTo>
                  <a:cubicBezTo>
                    <a:pt x="32526" y="780362"/>
                    <a:pt x="25940" y="794857"/>
                    <a:pt x="20748" y="809827"/>
                  </a:cubicBezTo>
                  <a:cubicBezTo>
                    <a:pt x="19228" y="814329"/>
                    <a:pt x="17834" y="819142"/>
                    <a:pt x="16568" y="823758"/>
                  </a:cubicBezTo>
                  <a:cubicBezTo>
                    <a:pt x="16062" y="825291"/>
                    <a:pt x="15618" y="826912"/>
                    <a:pt x="15112" y="828463"/>
                  </a:cubicBezTo>
                  <a:lnTo>
                    <a:pt x="14289" y="831642"/>
                  </a:lnTo>
                  <a:cubicBezTo>
                    <a:pt x="12579" y="837310"/>
                    <a:pt x="10805" y="843015"/>
                    <a:pt x="9666" y="848809"/>
                  </a:cubicBezTo>
                  <a:cubicBezTo>
                    <a:pt x="8336" y="854660"/>
                    <a:pt x="7386" y="860600"/>
                    <a:pt x="6373" y="866394"/>
                  </a:cubicBezTo>
                  <a:lnTo>
                    <a:pt x="5550" y="870834"/>
                  </a:lnTo>
                  <a:cubicBezTo>
                    <a:pt x="4157" y="879325"/>
                    <a:pt x="2574" y="889419"/>
                    <a:pt x="1560" y="900000"/>
                  </a:cubicBezTo>
                  <a:lnTo>
                    <a:pt x="864" y="906358"/>
                  </a:lnTo>
                  <a:cubicBezTo>
                    <a:pt x="420" y="911887"/>
                    <a:pt x="-150" y="917529"/>
                    <a:pt x="-530" y="923026"/>
                  </a:cubicBezTo>
                  <a:cubicBezTo>
                    <a:pt x="-1036" y="930725"/>
                    <a:pt x="-1163" y="938496"/>
                    <a:pt x="-1163" y="945841"/>
                  </a:cubicBezTo>
                  <a:lnTo>
                    <a:pt x="-1163" y="947608"/>
                  </a:lnTo>
                  <a:cubicBezTo>
                    <a:pt x="-1163" y="951496"/>
                    <a:pt x="-1226" y="955517"/>
                    <a:pt x="-973" y="959456"/>
                  </a:cubicBezTo>
                  <a:cubicBezTo>
                    <a:pt x="-530" y="966187"/>
                    <a:pt x="610" y="973102"/>
                    <a:pt x="2257" y="980593"/>
                  </a:cubicBezTo>
                  <a:cubicBezTo>
                    <a:pt x="3523" y="986033"/>
                    <a:pt x="6056" y="991948"/>
                    <a:pt x="9919" y="998806"/>
                  </a:cubicBezTo>
                  <a:cubicBezTo>
                    <a:pt x="16884" y="1011027"/>
                    <a:pt x="30056" y="1019088"/>
                    <a:pt x="46204" y="1020823"/>
                  </a:cubicBezTo>
                  <a:cubicBezTo>
                    <a:pt x="50637" y="1021330"/>
                    <a:pt x="55196" y="1021887"/>
                    <a:pt x="59692" y="1021887"/>
                  </a:cubicBezTo>
                  <a:lnTo>
                    <a:pt x="60135" y="1021887"/>
                  </a:lnTo>
                  <a:cubicBezTo>
                    <a:pt x="65898" y="1021887"/>
                    <a:pt x="71787" y="1020621"/>
                    <a:pt x="77486" y="1019418"/>
                  </a:cubicBezTo>
                  <a:lnTo>
                    <a:pt x="78183" y="1019272"/>
                  </a:lnTo>
                  <a:cubicBezTo>
                    <a:pt x="78689" y="1019145"/>
                    <a:pt x="79323" y="1018999"/>
                    <a:pt x="79829" y="1018854"/>
                  </a:cubicBezTo>
                  <a:lnTo>
                    <a:pt x="79829" y="1018854"/>
                  </a:lnTo>
                  <a:cubicBezTo>
                    <a:pt x="79196" y="1021824"/>
                    <a:pt x="78879" y="1024787"/>
                    <a:pt x="78563" y="1027764"/>
                  </a:cubicBezTo>
                  <a:lnTo>
                    <a:pt x="78373" y="1029385"/>
                  </a:lnTo>
                  <a:cubicBezTo>
                    <a:pt x="77740" y="1035090"/>
                    <a:pt x="77169" y="1040695"/>
                    <a:pt x="77042" y="1046254"/>
                  </a:cubicBezTo>
                  <a:cubicBezTo>
                    <a:pt x="76790" y="1053049"/>
                    <a:pt x="76599" y="1060876"/>
                    <a:pt x="76790" y="1068557"/>
                  </a:cubicBezTo>
                  <a:cubicBezTo>
                    <a:pt x="77169" y="1078107"/>
                    <a:pt x="78689" y="1087574"/>
                    <a:pt x="80272" y="1095540"/>
                  </a:cubicBezTo>
                  <a:cubicBezTo>
                    <a:pt x="82045" y="1104804"/>
                    <a:pt x="86162" y="1113422"/>
                    <a:pt x="89645" y="1120977"/>
                  </a:cubicBezTo>
                  <a:cubicBezTo>
                    <a:pt x="90214" y="1121953"/>
                    <a:pt x="90721" y="1123029"/>
                    <a:pt x="91228" y="1124067"/>
                  </a:cubicBezTo>
                  <a:cubicBezTo>
                    <a:pt x="93634" y="1129235"/>
                    <a:pt x="96103" y="1134528"/>
                    <a:pt x="99523" y="1139120"/>
                  </a:cubicBezTo>
                  <a:cubicBezTo>
                    <a:pt x="103386" y="1144350"/>
                    <a:pt x="107819" y="1149441"/>
                    <a:pt x="112061" y="1154317"/>
                  </a:cubicBezTo>
                  <a:cubicBezTo>
                    <a:pt x="113201" y="1155578"/>
                    <a:pt x="114277" y="1156907"/>
                    <a:pt x="115481" y="1158256"/>
                  </a:cubicBezTo>
                  <a:cubicBezTo>
                    <a:pt x="117570" y="1160795"/>
                    <a:pt x="119850" y="1163550"/>
                    <a:pt x="122319" y="1166172"/>
                  </a:cubicBezTo>
                  <a:cubicBezTo>
                    <a:pt x="126626" y="1170680"/>
                    <a:pt x="132135" y="1174499"/>
                    <a:pt x="136441" y="1177317"/>
                  </a:cubicBezTo>
                  <a:cubicBezTo>
                    <a:pt x="143850" y="1182281"/>
                    <a:pt x="152398" y="1185663"/>
                    <a:pt x="160568" y="1188696"/>
                  </a:cubicBezTo>
                  <a:cubicBezTo>
                    <a:pt x="169749" y="1192078"/>
                    <a:pt x="179185" y="1193135"/>
                    <a:pt x="188810" y="1193990"/>
                  </a:cubicBezTo>
                  <a:cubicBezTo>
                    <a:pt x="194636" y="1194566"/>
                    <a:pt x="199892" y="1194838"/>
                    <a:pt x="204958" y="1194838"/>
                  </a:cubicBezTo>
                  <a:cubicBezTo>
                    <a:pt x="207554" y="1194838"/>
                    <a:pt x="210087" y="1194756"/>
                    <a:pt x="212557" y="1194636"/>
                  </a:cubicBezTo>
                  <a:cubicBezTo>
                    <a:pt x="222055" y="1194072"/>
                    <a:pt x="231744" y="1191729"/>
                    <a:pt x="240800" y="1189317"/>
                  </a:cubicBezTo>
                  <a:cubicBezTo>
                    <a:pt x="247892" y="1187430"/>
                    <a:pt x="255111" y="1184396"/>
                    <a:pt x="260873" y="1181933"/>
                  </a:cubicBezTo>
                  <a:cubicBezTo>
                    <a:pt x="270562" y="1177817"/>
                    <a:pt x="278731" y="1173809"/>
                    <a:pt x="286076" y="1169636"/>
                  </a:cubicBezTo>
                  <a:cubicBezTo>
                    <a:pt x="288799" y="1168078"/>
                    <a:pt x="291459" y="1166602"/>
                    <a:pt x="293992" y="1165025"/>
                  </a:cubicBezTo>
                  <a:cubicBezTo>
                    <a:pt x="295449" y="1165253"/>
                    <a:pt x="296968" y="1165399"/>
                    <a:pt x="298488" y="1165399"/>
                  </a:cubicBezTo>
                  <a:lnTo>
                    <a:pt x="299375" y="1165399"/>
                  </a:lnTo>
                  <a:cubicBezTo>
                    <a:pt x="300008" y="1165317"/>
                    <a:pt x="300641" y="1165317"/>
                    <a:pt x="301274" y="1165253"/>
                  </a:cubicBezTo>
                  <a:lnTo>
                    <a:pt x="301654" y="1165462"/>
                  </a:lnTo>
                  <a:lnTo>
                    <a:pt x="302034" y="1165691"/>
                  </a:lnTo>
                  <a:cubicBezTo>
                    <a:pt x="305517" y="1167584"/>
                    <a:pt x="309253" y="1168496"/>
                    <a:pt x="313433" y="1168496"/>
                  </a:cubicBezTo>
                  <a:cubicBezTo>
                    <a:pt x="315839" y="1168496"/>
                    <a:pt x="318372" y="1168147"/>
                    <a:pt x="321348" y="1167514"/>
                  </a:cubicBezTo>
                  <a:cubicBezTo>
                    <a:pt x="328757" y="1165817"/>
                    <a:pt x="334076" y="1160612"/>
                    <a:pt x="337369" y="1156502"/>
                  </a:cubicBezTo>
                  <a:cubicBezTo>
                    <a:pt x="341295" y="1151557"/>
                    <a:pt x="345158" y="1146117"/>
                    <a:pt x="348957" y="1139911"/>
                  </a:cubicBezTo>
                  <a:cubicBezTo>
                    <a:pt x="356240" y="1127886"/>
                    <a:pt x="361495" y="1114752"/>
                    <a:pt x="365168" y="1104659"/>
                  </a:cubicBezTo>
                  <a:cubicBezTo>
                    <a:pt x="368715" y="1095065"/>
                    <a:pt x="371881" y="1084458"/>
                    <a:pt x="374730" y="1072167"/>
                  </a:cubicBezTo>
                  <a:cubicBezTo>
                    <a:pt x="375364" y="1070255"/>
                    <a:pt x="376060" y="1068285"/>
                    <a:pt x="376693" y="1066379"/>
                  </a:cubicBezTo>
                  <a:cubicBezTo>
                    <a:pt x="378086" y="1061788"/>
                    <a:pt x="379479" y="1057115"/>
                    <a:pt x="380746" y="1052612"/>
                  </a:cubicBezTo>
                  <a:cubicBezTo>
                    <a:pt x="381506" y="1050016"/>
                    <a:pt x="382329" y="1047318"/>
                    <a:pt x="383089" y="1044703"/>
                  </a:cubicBezTo>
                  <a:cubicBezTo>
                    <a:pt x="384229" y="1040758"/>
                    <a:pt x="385432" y="1036876"/>
                    <a:pt x="386635" y="1032912"/>
                  </a:cubicBezTo>
                  <a:cubicBezTo>
                    <a:pt x="387775" y="1029024"/>
                    <a:pt x="388978" y="1025206"/>
                    <a:pt x="390055" y="1021387"/>
                  </a:cubicBezTo>
                  <a:cubicBezTo>
                    <a:pt x="393981" y="1008336"/>
                    <a:pt x="398730" y="992093"/>
                    <a:pt x="400883" y="976135"/>
                  </a:cubicBezTo>
                  <a:lnTo>
                    <a:pt x="401073" y="975344"/>
                  </a:lnTo>
                  <a:cubicBezTo>
                    <a:pt x="401643" y="970772"/>
                    <a:pt x="402213" y="966105"/>
                    <a:pt x="402593" y="961451"/>
                  </a:cubicBezTo>
                  <a:cubicBezTo>
                    <a:pt x="402846" y="957968"/>
                    <a:pt x="402656" y="954668"/>
                    <a:pt x="402403" y="951135"/>
                  </a:cubicBezTo>
                  <a:cubicBezTo>
                    <a:pt x="402213" y="947380"/>
                    <a:pt x="401896" y="943726"/>
                    <a:pt x="401643" y="940173"/>
                  </a:cubicBezTo>
                  <a:lnTo>
                    <a:pt x="401327" y="937204"/>
                  </a:lnTo>
                  <a:cubicBezTo>
                    <a:pt x="400694" y="930434"/>
                    <a:pt x="399870" y="923317"/>
                    <a:pt x="398920" y="914679"/>
                  </a:cubicBezTo>
                  <a:cubicBezTo>
                    <a:pt x="399174" y="909240"/>
                    <a:pt x="399174" y="903743"/>
                    <a:pt x="398984" y="898323"/>
                  </a:cubicBezTo>
                  <a:cubicBezTo>
                    <a:pt x="398984" y="893864"/>
                    <a:pt x="398857" y="889267"/>
                    <a:pt x="398730" y="884765"/>
                  </a:cubicBezTo>
                  <a:lnTo>
                    <a:pt x="398540" y="881858"/>
                  </a:lnTo>
                  <a:cubicBezTo>
                    <a:pt x="398477" y="879597"/>
                    <a:pt x="398351" y="877331"/>
                    <a:pt x="398351" y="875013"/>
                  </a:cubicBezTo>
                  <a:lnTo>
                    <a:pt x="398540" y="874652"/>
                  </a:lnTo>
                  <a:lnTo>
                    <a:pt x="398730" y="874304"/>
                  </a:lnTo>
                  <a:cubicBezTo>
                    <a:pt x="400377" y="872480"/>
                    <a:pt x="402150" y="870631"/>
                    <a:pt x="403986" y="868927"/>
                  </a:cubicBezTo>
                  <a:cubicBezTo>
                    <a:pt x="406139" y="866667"/>
                    <a:pt x="408482" y="864337"/>
                    <a:pt x="410572" y="861791"/>
                  </a:cubicBezTo>
                  <a:cubicBezTo>
                    <a:pt x="415954" y="854876"/>
                    <a:pt x="420894" y="847961"/>
                    <a:pt x="425010" y="841318"/>
                  </a:cubicBezTo>
                  <a:cubicBezTo>
                    <a:pt x="428430" y="835878"/>
                    <a:pt x="430962" y="829939"/>
                    <a:pt x="433368" y="824164"/>
                  </a:cubicBezTo>
                  <a:lnTo>
                    <a:pt x="433876" y="823023"/>
                  </a:lnTo>
                  <a:lnTo>
                    <a:pt x="434825" y="820782"/>
                  </a:lnTo>
                  <a:cubicBezTo>
                    <a:pt x="437485" y="814494"/>
                    <a:pt x="440271" y="808060"/>
                    <a:pt x="442361" y="801411"/>
                  </a:cubicBezTo>
                  <a:cubicBezTo>
                    <a:pt x="444767" y="793926"/>
                    <a:pt x="445400" y="785681"/>
                    <a:pt x="446033" y="777683"/>
                  </a:cubicBezTo>
                  <a:lnTo>
                    <a:pt x="446350" y="774302"/>
                  </a:lnTo>
                  <a:cubicBezTo>
                    <a:pt x="446920" y="767805"/>
                    <a:pt x="446667" y="761365"/>
                    <a:pt x="445970" y="753753"/>
                  </a:cubicBezTo>
                  <a:cubicBezTo>
                    <a:pt x="445590" y="748808"/>
                    <a:pt x="444894" y="743311"/>
                    <a:pt x="443627" y="737510"/>
                  </a:cubicBezTo>
                  <a:cubicBezTo>
                    <a:pt x="443311" y="735750"/>
                    <a:pt x="442930" y="734047"/>
                    <a:pt x="442361" y="732343"/>
                  </a:cubicBezTo>
                  <a:cubicBezTo>
                    <a:pt x="443627" y="728050"/>
                    <a:pt x="444767" y="723522"/>
                    <a:pt x="445781" y="719140"/>
                  </a:cubicBezTo>
                  <a:cubicBezTo>
                    <a:pt x="446287" y="717297"/>
                    <a:pt x="446730" y="715404"/>
                    <a:pt x="447237" y="713580"/>
                  </a:cubicBezTo>
                  <a:lnTo>
                    <a:pt x="447933" y="710610"/>
                  </a:lnTo>
                  <a:cubicBezTo>
                    <a:pt x="448566" y="708343"/>
                    <a:pt x="449136" y="706146"/>
                    <a:pt x="449707" y="703904"/>
                  </a:cubicBezTo>
                  <a:cubicBezTo>
                    <a:pt x="450973" y="698237"/>
                    <a:pt x="451542" y="692588"/>
                    <a:pt x="452176" y="685882"/>
                  </a:cubicBezTo>
                  <a:cubicBezTo>
                    <a:pt x="453000" y="676288"/>
                    <a:pt x="453316" y="668386"/>
                    <a:pt x="453000" y="661179"/>
                  </a:cubicBezTo>
                  <a:cubicBezTo>
                    <a:pt x="452619" y="652130"/>
                    <a:pt x="451416" y="642537"/>
                    <a:pt x="449010" y="630872"/>
                  </a:cubicBezTo>
                  <a:cubicBezTo>
                    <a:pt x="448250" y="627275"/>
                    <a:pt x="447300" y="623660"/>
                    <a:pt x="446477" y="620284"/>
                  </a:cubicBezTo>
                  <a:lnTo>
                    <a:pt x="446477" y="620284"/>
                  </a:lnTo>
                  <a:cubicBezTo>
                    <a:pt x="451923" y="623166"/>
                    <a:pt x="458192" y="626553"/>
                    <a:pt x="464714" y="629751"/>
                  </a:cubicBezTo>
                  <a:cubicBezTo>
                    <a:pt x="472313" y="633481"/>
                    <a:pt x="479595" y="636458"/>
                    <a:pt x="487067" y="638845"/>
                  </a:cubicBezTo>
                  <a:cubicBezTo>
                    <a:pt x="493843" y="641042"/>
                    <a:pt x="501063" y="642391"/>
                    <a:pt x="508091" y="643575"/>
                  </a:cubicBezTo>
                  <a:lnTo>
                    <a:pt x="509294" y="643797"/>
                  </a:lnTo>
                  <a:cubicBezTo>
                    <a:pt x="518540" y="645424"/>
                    <a:pt x="528166" y="645690"/>
                    <a:pt x="537537" y="645982"/>
                  </a:cubicBezTo>
                  <a:lnTo>
                    <a:pt x="539247" y="646051"/>
                  </a:lnTo>
                  <a:cubicBezTo>
                    <a:pt x="540830" y="646127"/>
                    <a:pt x="542350" y="646127"/>
                    <a:pt x="543997" y="646127"/>
                  </a:cubicBezTo>
                  <a:cubicBezTo>
                    <a:pt x="549759" y="646127"/>
                    <a:pt x="555964" y="645861"/>
                    <a:pt x="562677" y="645215"/>
                  </a:cubicBezTo>
                  <a:lnTo>
                    <a:pt x="563437" y="645127"/>
                  </a:lnTo>
                  <a:cubicBezTo>
                    <a:pt x="568313" y="644721"/>
                    <a:pt x="573442" y="644215"/>
                    <a:pt x="578381" y="643449"/>
                  </a:cubicBezTo>
                  <a:lnTo>
                    <a:pt x="579901" y="643246"/>
                  </a:lnTo>
                  <a:cubicBezTo>
                    <a:pt x="586043" y="642309"/>
                    <a:pt x="592376" y="641334"/>
                    <a:pt x="598202" y="639010"/>
                  </a:cubicBezTo>
                  <a:cubicBezTo>
                    <a:pt x="600988" y="637933"/>
                    <a:pt x="603774" y="636806"/>
                    <a:pt x="606561" y="635748"/>
                  </a:cubicBezTo>
                  <a:cubicBezTo>
                    <a:pt x="613463" y="632988"/>
                    <a:pt x="620809" y="630106"/>
                    <a:pt x="627775" y="627054"/>
                  </a:cubicBezTo>
                  <a:cubicBezTo>
                    <a:pt x="640313" y="621633"/>
                    <a:pt x="650888" y="615966"/>
                    <a:pt x="660260" y="609969"/>
                  </a:cubicBezTo>
                  <a:cubicBezTo>
                    <a:pt x="668872" y="604333"/>
                    <a:pt x="677611" y="597779"/>
                    <a:pt x="687806" y="589414"/>
                  </a:cubicBezTo>
                  <a:lnTo>
                    <a:pt x="687806" y="589414"/>
                  </a:lnTo>
                  <a:lnTo>
                    <a:pt x="688692" y="588793"/>
                  </a:lnTo>
                  <a:lnTo>
                    <a:pt x="689895" y="587736"/>
                  </a:lnTo>
                  <a:lnTo>
                    <a:pt x="689895" y="587736"/>
                  </a:lnTo>
                  <a:lnTo>
                    <a:pt x="689135" y="588287"/>
                  </a:lnTo>
                  <a:lnTo>
                    <a:pt x="689135" y="588287"/>
                  </a:lnTo>
                  <a:cubicBezTo>
                    <a:pt x="701040" y="578478"/>
                    <a:pt x="709906" y="570499"/>
                    <a:pt x="717885" y="562508"/>
                  </a:cubicBezTo>
                  <a:lnTo>
                    <a:pt x="718138" y="562944"/>
                  </a:lnTo>
                  <a:lnTo>
                    <a:pt x="718264" y="563362"/>
                  </a:lnTo>
                  <a:cubicBezTo>
                    <a:pt x="723648" y="574862"/>
                    <a:pt x="729093" y="582917"/>
                    <a:pt x="735679" y="589344"/>
                  </a:cubicBezTo>
                  <a:cubicBezTo>
                    <a:pt x="740048" y="593669"/>
                    <a:pt x="745367" y="597114"/>
                    <a:pt x="749420" y="599672"/>
                  </a:cubicBezTo>
                  <a:cubicBezTo>
                    <a:pt x="752333" y="601433"/>
                    <a:pt x="757589" y="603117"/>
                    <a:pt x="759109" y="603611"/>
                  </a:cubicBezTo>
                  <a:cubicBezTo>
                    <a:pt x="761452" y="604314"/>
                    <a:pt x="763732" y="604751"/>
                    <a:pt x="765632" y="605112"/>
                  </a:cubicBezTo>
                  <a:cubicBezTo>
                    <a:pt x="769051" y="605733"/>
                    <a:pt x="772850" y="606081"/>
                    <a:pt x="776333" y="606372"/>
                  </a:cubicBezTo>
                  <a:lnTo>
                    <a:pt x="778423" y="606581"/>
                  </a:lnTo>
                  <a:cubicBezTo>
                    <a:pt x="784058" y="607082"/>
                    <a:pt x="791404" y="607721"/>
                    <a:pt x="798940" y="607721"/>
                  </a:cubicBezTo>
                  <a:cubicBezTo>
                    <a:pt x="800713" y="607721"/>
                    <a:pt x="802486" y="607638"/>
                    <a:pt x="804259" y="607556"/>
                  </a:cubicBezTo>
                  <a:cubicBezTo>
                    <a:pt x="807616" y="607499"/>
                    <a:pt x="811921" y="606581"/>
                    <a:pt x="815024" y="605961"/>
                  </a:cubicBezTo>
                  <a:lnTo>
                    <a:pt x="815531" y="605878"/>
                  </a:lnTo>
                  <a:cubicBezTo>
                    <a:pt x="817367" y="605441"/>
                    <a:pt x="819077" y="605112"/>
                    <a:pt x="820850" y="604675"/>
                  </a:cubicBezTo>
                  <a:cubicBezTo>
                    <a:pt x="824459" y="603757"/>
                    <a:pt x="827435" y="602908"/>
                    <a:pt x="830412" y="601642"/>
                  </a:cubicBezTo>
                  <a:cubicBezTo>
                    <a:pt x="836174" y="599311"/>
                    <a:pt x="842000" y="596405"/>
                    <a:pt x="847636" y="593087"/>
                  </a:cubicBezTo>
                  <a:cubicBezTo>
                    <a:pt x="850549" y="591383"/>
                    <a:pt x="853399" y="589642"/>
                    <a:pt x="855995" y="587793"/>
                  </a:cubicBezTo>
                  <a:cubicBezTo>
                    <a:pt x="857135" y="589997"/>
                    <a:pt x="858338" y="592112"/>
                    <a:pt x="859415" y="594233"/>
                  </a:cubicBezTo>
                  <a:cubicBezTo>
                    <a:pt x="859984" y="595145"/>
                    <a:pt x="860491" y="596057"/>
                    <a:pt x="860998" y="596968"/>
                  </a:cubicBezTo>
                  <a:cubicBezTo>
                    <a:pt x="861504" y="597906"/>
                    <a:pt x="862011" y="598818"/>
                    <a:pt x="862517" y="599793"/>
                  </a:cubicBezTo>
                  <a:cubicBezTo>
                    <a:pt x="863847" y="602288"/>
                    <a:pt x="865304" y="604878"/>
                    <a:pt x="866824" y="607354"/>
                  </a:cubicBezTo>
                  <a:cubicBezTo>
                    <a:pt x="870686" y="613635"/>
                    <a:pt x="875055" y="620430"/>
                    <a:pt x="879805" y="626636"/>
                  </a:cubicBezTo>
                  <a:cubicBezTo>
                    <a:pt x="885884" y="634539"/>
                    <a:pt x="891330" y="640960"/>
                    <a:pt x="897979" y="646209"/>
                  </a:cubicBezTo>
                  <a:cubicBezTo>
                    <a:pt x="900702" y="648325"/>
                    <a:pt x="903678" y="650509"/>
                    <a:pt x="906971" y="652776"/>
                  </a:cubicBezTo>
                  <a:cubicBezTo>
                    <a:pt x="911340" y="655721"/>
                    <a:pt x="915900" y="657424"/>
                    <a:pt x="920839" y="659185"/>
                  </a:cubicBezTo>
                  <a:lnTo>
                    <a:pt x="921789" y="659539"/>
                  </a:lnTo>
                  <a:cubicBezTo>
                    <a:pt x="925588" y="660894"/>
                    <a:pt x="929388" y="661952"/>
                    <a:pt x="933441" y="662655"/>
                  </a:cubicBezTo>
                  <a:cubicBezTo>
                    <a:pt x="940407" y="663921"/>
                    <a:pt x="946929" y="664624"/>
                    <a:pt x="952755" y="664624"/>
                  </a:cubicBezTo>
                  <a:lnTo>
                    <a:pt x="953388" y="664624"/>
                  </a:lnTo>
                  <a:cubicBezTo>
                    <a:pt x="955667" y="664567"/>
                    <a:pt x="959024" y="664130"/>
                    <a:pt x="963267" y="663212"/>
                  </a:cubicBezTo>
                  <a:cubicBezTo>
                    <a:pt x="963710" y="667531"/>
                    <a:pt x="964596" y="672058"/>
                    <a:pt x="965419" y="675940"/>
                  </a:cubicBezTo>
                  <a:cubicBezTo>
                    <a:pt x="966496" y="681032"/>
                    <a:pt x="968903" y="685819"/>
                    <a:pt x="971182" y="690467"/>
                  </a:cubicBezTo>
                  <a:lnTo>
                    <a:pt x="972005" y="692113"/>
                  </a:lnTo>
                  <a:cubicBezTo>
                    <a:pt x="973145" y="694583"/>
                    <a:pt x="974728" y="697059"/>
                    <a:pt x="976628" y="699668"/>
                  </a:cubicBezTo>
                  <a:cubicBezTo>
                    <a:pt x="979604" y="703556"/>
                    <a:pt x="982770" y="707641"/>
                    <a:pt x="986380" y="711022"/>
                  </a:cubicBezTo>
                  <a:cubicBezTo>
                    <a:pt x="993219" y="717170"/>
                    <a:pt x="1000121" y="722256"/>
                    <a:pt x="1006834" y="726080"/>
                  </a:cubicBezTo>
                  <a:cubicBezTo>
                    <a:pt x="1009556" y="727550"/>
                    <a:pt x="1012026" y="728841"/>
                    <a:pt x="1014432" y="729810"/>
                  </a:cubicBezTo>
                  <a:cubicBezTo>
                    <a:pt x="1019815" y="732217"/>
                    <a:pt x="1024438" y="733819"/>
                    <a:pt x="1028997" y="734965"/>
                  </a:cubicBezTo>
                  <a:cubicBezTo>
                    <a:pt x="1030644" y="735396"/>
                    <a:pt x="1032417" y="735604"/>
                    <a:pt x="1034253" y="735877"/>
                  </a:cubicBezTo>
                  <a:lnTo>
                    <a:pt x="1035899" y="736105"/>
                  </a:lnTo>
                  <a:cubicBezTo>
                    <a:pt x="1040712" y="736871"/>
                    <a:pt x="1045778" y="737162"/>
                    <a:pt x="1050591" y="737510"/>
                  </a:cubicBezTo>
                  <a:lnTo>
                    <a:pt x="1052681" y="737637"/>
                  </a:lnTo>
                  <a:cubicBezTo>
                    <a:pt x="1054581" y="737802"/>
                    <a:pt x="1056480" y="737871"/>
                    <a:pt x="1058126" y="737871"/>
                  </a:cubicBezTo>
                  <a:cubicBezTo>
                    <a:pt x="1060850" y="737871"/>
                    <a:pt x="1063319" y="737726"/>
                    <a:pt x="1065599" y="737365"/>
                  </a:cubicBezTo>
                  <a:cubicBezTo>
                    <a:pt x="1073198" y="736371"/>
                    <a:pt x="1079784" y="734674"/>
                    <a:pt x="1085609" y="732286"/>
                  </a:cubicBezTo>
                  <a:cubicBezTo>
                    <a:pt x="1088522" y="731083"/>
                    <a:pt x="1091435" y="729874"/>
                    <a:pt x="1094348" y="728613"/>
                  </a:cubicBezTo>
                  <a:lnTo>
                    <a:pt x="1094601" y="729956"/>
                  </a:lnTo>
                  <a:lnTo>
                    <a:pt x="1094918" y="731286"/>
                  </a:lnTo>
                  <a:cubicBezTo>
                    <a:pt x="1095867" y="736105"/>
                    <a:pt x="1098147" y="740962"/>
                    <a:pt x="1100364" y="745192"/>
                  </a:cubicBezTo>
                  <a:lnTo>
                    <a:pt x="1100491" y="745629"/>
                  </a:lnTo>
                  <a:cubicBezTo>
                    <a:pt x="1102707" y="750011"/>
                    <a:pt x="1106062" y="753899"/>
                    <a:pt x="1109419" y="757546"/>
                  </a:cubicBezTo>
                  <a:lnTo>
                    <a:pt x="1110749" y="759123"/>
                  </a:lnTo>
                  <a:cubicBezTo>
                    <a:pt x="1112585" y="761244"/>
                    <a:pt x="1114675" y="763214"/>
                    <a:pt x="1116765" y="765126"/>
                  </a:cubicBezTo>
                  <a:lnTo>
                    <a:pt x="1117208" y="765398"/>
                  </a:lnTo>
                  <a:cubicBezTo>
                    <a:pt x="1119741" y="767887"/>
                    <a:pt x="1122907" y="770357"/>
                    <a:pt x="1126770" y="773035"/>
                  </a:cubicBezTo>
                  <a:cubicBezTo>
                    <a:pt x="1126010" y="773745"/>
                    <a:pt x="1125187" y="774511"/>
                    <a:pt x="1124427" y="775277"/>
                  </a:cubicBezTo>
                  <a:cubicBezTo>
                    <a:pt x="1119171" y="780799"/>
                    <a:pt x="1115118" y="787733"/>
                    <a:pt x="1112332" y="793236"/>
                  </a:cubicBezTo>
                  <a:cubicBezTo>
                    <a:pt x="1109166" y="799378"/>
                    <a:pt x="1106316" y="805939"/>
                    <a:pt x="1103657" y="813227"/>
                  </a:cubicBezTo>
                  <a:cubicBezTo>
                    <a:pt x="1102263" y="817090"/>
                    <a:pt x="1102074" y="821346"/>
                    <a:pt x="1101757" y="825436"/>
                  </a:cubicBezTo>
                  <a:cubicBezTo>
                    <a:pt x="1101693" y="826494"/>
                    <a:pt x="1101630" y="827551"/>
                    <a:pt x="1101440" y="828609"/>
                  </a:cubicBezTo>
                  <a:cubicBezTo>
                    <a:pt x="1100934" y="834751"/>
                    <a:pt x="1102517" y="841248"/>
                    <a:pt x="1103720" y="846549"/>
                  </a:cubicBezTo>
                  <a:cubicBezTo>
                    <a:pt x="1104670" y="849658"/>
                    <a:pt x="1106000" y="852691"/>
                    <a:pt x="1107583" y="855598"/>
                  </a:cubicBezTo>
                  <a:cubicBezTo>
                    <a:pt x="1108406" y="857136"/>
                    <a:pt x="1109292" y="858815"/>
                    <a:pt x="1110432" y="860461"/>
                  </a:cubicBezTo>
                  <a:cubicBezTo>
                    <a:pt x="1112648" y="863424"/>
                    <a:pt x="1115055" y="866186"/>
                    <a:pt x="1117334" y="868807"/>
                  </a:cubicBezTo>
                  <a:cubicBezTo>
                    <a:pt x="1118031" y="869573"/>
                    <a:pt x="1118854" y="870422"/>
                    <a:pt x="1119741" y="871270"/>
                  </a:cubicBezTo>
                  <a:cubicBezTo>
                    <a:pt x="1118031" y="873037"/>
                    <a:pt x="1116448" y="874867"/>
                    <a:pt x="1114675" y="876773"/>
                  </a:cubicBezTo>
                  <a:cubicBezTo>
                    <a:pt x="1113029" y="878603"/>
                    <a:pt x="1111319" y="880427"/>
                    <a:pt x="1109672" y="882276"/>
                  </a:cubicBezTo>
                  <a:cubicBezTo>
                    <a:pt x="1106316" y="884328"/>
                    <a:pt x="1103150" y="886158"/>
                    <a:pt x="1099984" y="887861"/>
                  </a:cubicBezTo>
                  <a:cubicBezTo>
                    <a:pt x="1093778" y="891243"/>
                    <a:pt x="1088142" y="894358"/>
                    <a:pt x="1082886" y="898031"/>
                  </a:cubicBezTo>
                  <a:cubicBezTo>
                    <a:pt x="1072817" y="904946"/>
                    <a:pt x="1064459" y="914059"/>
                    <a:pt x="1058759" y="924298"/>
                  </a:cubicBezTo>
                  <a:cubicBezTo>
                    <a:pt x="1055657" y="929814"/>
                    <a:pt x="1053504" y="935089"/>
                    <a:pt x="1052427" y="940053"/>
                  </a:cubicBezTo>
                  <a:cubicBezTo>
                    <a:pt x="1051730" y="943789"/>
                    <a:pt x="1051414" y="948228"/>
                    <a:pt x="1051730" y="953668"/>
                  </a:cubicBezTo>
                  <a:cubicBezTo>
                    <a:pt x="1051794" y="955435"/>
                    <a:pt x="1051984" y="957214"/>
                    <a:pt x="1052300" y="958981"/>
                  </a:cubicBezTo>
                  <a:lnTo>
                    <a:pt x="1052364" y="959253"/>
                  </a:lnTo>
                  <a:lnTo>
                    <a:pt x="1052681" y="961292"/>
                  </a:lnTo>
                  <a:cubicBezTo>
                    <a:pt x="1053250" y="964896"/>
                    <a:pt x="1053820" y="968309"/>
                    <a:pt x="1054897" y="971690"/>
                  </a:cubicBezTo>
                  <a:cubicBezTo>
                    <a:pt x="1055910" y="974786"/>
                    <a:pt x="1057430" y="977814"/>
                    <a:pt x="1058950" y="980720"/>
                  </a:cubicBezTo>
                  <a:cubicBezTo>
                    <a:pt x="1059330" y="981575"/>
                    <a:pt x="1059709" y="982423"/>
                    <a:pt x="1060152" y="983335"/>
                  </a:cubicBezTo>
                  <a:cubicBezTo>
                    <a:pt x="1061229" y="985305"/>
                    <a:pt x="1062052" y="987071"/>
                    <a:pt x="1063129" y="988775"/>
                  </a:cubicBezTo>
                  <a:cubicBezTo>
                    <a:pt x="1063382" y="996038"/>
                    <a:pt x="1065028" y="1003390"/>
                    <a:pt x="1067942" y="1010451"/>
                  </a:cubicBezTo>
                  <a:cubicBezTo>
                    <a:pt x="1060469" y="1014687"/>
                    <a:pt x="1054897" y="1018290"/>
                    <a:pt x="1049957" y="1022122"/>
                  </a:cubicBezTo>
                  <a:cubicBezTo>
                    <a:pt x="1038179" y="1031209"/>
                    <a:pt x="1026337" y="1041961"/>
                    <a:pt x="1013546" y="1054993"/>
                  </a:cubicBezTo>
                  <a:cubicBezTo>
                    <a:pt x="1008544" y="1060167"/>
                    <a:pt x="1003921" y="1065695"/>
                    <a:pt x="999361" y="1071818"/>
                  </a:cubicBezTo>
                  <a:cubicBezTo>
                    <a:pt x="997462" y="1074491"/>
                    <a:pt x="995435" y="1077195"/>
                    <a:pt x="993472" y="1079873"/>
                  </a:cubicBezTo>
                  <a:cubicBezTo>
                    <a:pt x="989799" y="1084749"/>
                    <a:pt x="986063" y="1089752"/>
                    <a:pt x="982517" y="1094837"/>
                  </a:cubicBezTo>
                  <a:cubicBezTo>
                    <a:pt x="973145" y="1108477"/>
                    <a:pt x="966306" y="1123447"/>
                    <a:pt x="961303" y="1134946"/>
                  </a:cubicBezTo>
                  <a:cubicBezTo>
                    <a:pt x="957504" y="1143787"/>
                    <a:pt x="954021" y="1152386"/>
                    <a:pt x="952691" y="1161163"/>
                  </a:cubicBezTo>
                  <a:cubicBezTo>
                    <a:pt x="951805" y="1166444"/>
                    <a:pt x="951235" y="1172169"/>
                    <a:pt x="950855" y="1178735"/>
                  </a:cubicBezTo>
                  <a:cubicBezTo>
                    <a:pt x="950475" y="1184523"/>
                    <a:pt x="951805" y="1190957"/>
                    <a:pt x="952818" y="1195966"/>
                  </a:cubicBezTo>
                  <a:cubicBezTo>
                    <a:pt x="953324" y="1197954"/>
                    <a:pt x="953831" y="1199715"/>
                    <a:pt x="954464" y="1201399"/>
                  </a:cubicBezTo>
                  <a:cubicBezTo>
                    <a:pt x="956934" y="1208478"/>
                    <a:pt x="960607" y="1214254"/>
                    <a:pt x="966623" y="1220688"/>
                  </a:cubicBezTo>
                  <a:cubicBezTo>
                    <a:pt x="970232" y="1224481"/>
                    <a:pt x="974918" y="1228040"/>
                    <a:pt x="981377" y="1231769"/>
                  </a:cubicBezTo>
                  <a:cubicBezTo>
                    <a:pt x="983024" y="1232707"/>
                    <a:pt x="984797" y="1233536"/>
                    <a:pt x="986823" y="1234448"/>
                  </a:cubicBezTo>
                  <a:cubicBezTo>
                    <a:pt x="986127" y="1235594"/>
                    <a:pt x="985557" y="1236708"/>
                    <a:pt x="985113" y="1237773"/>
                  </a:cubicBezTo>
                  <a:lnTo>
                    <a:pt x="984417" y="1239324"/>
                  </a:lnTo>
                  <a:cubicBezTo>
                    <a:pt x="983214" y="1242294"/>
                    <a:pt x="982137" y="1244909"/>
                    <a:pt x="981567" y="1248031"/>
                  </a:cubicBezTo>
                  <a:cubicBezTo>
                    <a:pt x="980997" y="1251704"/>
                    <a:pt x="980617" y="1255934"/>
                    <a:pt x="980681" y="1259322"/>
                  </a:cubicBezTo>
                  <a:cubicBezTo>
                    <a:pt x="980744" y="1263558"/>
                    <a:pt x="981758" y="1267871"/>
                    <a:pt x="982770" y="1272031"/>
                  </a:cubicBezTo>
                  <a:lnTo>
                    <a:pt x="983024" y="1272873"/>
                  </a:lnTo>
                  <a:cubicBezTo>
                    <a:pt x="983467" y="1274849"/>
                    <a:pt x="984163" y="1276761"/>
                    <a:pt x="984670" y="1278167"/>
                  </a:cubicBezTo>
                  <a:cubicBezTo>
                    <a:pt x="986380" y="1282638"/>
                    <a:pt x="988660" y="1288280"/>
                    <a:pt x="992079" y="1293080"/>
                  </a:cubicBezTo>
                  <a:cubicBezTo>
                    <a:pt x="995245" y="1297519"/>
                    <a:pt x="999108" y="1301901"/>
                    <a:pt x="1004047" y="1306365"/>
                  </a:cubicBezTo>
                  <a:cubicBezTo>
                    <a:pt x="1008227" y="1310083"/>
                    <a:pt x="1012976" y="1313483"/>
                    <a:pt x="1017282" y="1316434"/>
                  </a:cubicBezTo>
                  <a:cubicBezTo>
                    <a:pt x="1022665" y="1320252"/>
                    <a:pt x="1028490" y="1322538"/>
                    <a:pt x="1034886" y="1324837"/>
                  </a:cubicBezTo>
                  <a:cubicBezTo>
                    <a:pt x="1042612" y="1327687"/>
                    <a:pt x="1049071" y="1329656"/>
                    <a:pt x="1055150" y="1330923"/>
                  </a:cubicBezTo>
                  <a:cubicBezTo>
                    <a:pt x="1058569" y="1331689"/>
                    <a:pt x="1061989" y="1332126"/>
                    <a:pt x="1065472" y="1332474"/>
                  </a:cubicBezTo>
                  <a:cubicBezTo>
                    <a:pt x="1066485" y="1332619"/>
                    <a:pt x="1067498" y="1332765"/>
                    <a:pt x="1068512" y="1332892"/>
                  </a:cubicBezTo>
                  <a:cubicBezTo>
                    <a:pt x="1076870" y="1333975"/>
                    <a:pt x="1084279" y="1334659"/>
                    <a:pt x="1091118" y="1335007"/>
                  </a:cubicBezTo>
                  <a:cubicBezTo>
                    <a:pt x="1097577" y="1335368"/>
                    <a:pt x="1104163" y="1335596"/>
                    <a:pt x="1110875" y="1335596"/>
                  </a:cubicBezTo>
                  <a:cubicBezTo>
                    <a:pt x="1114485" y="1335596"/>
                    <a:pt x="1118031" y="1335514"/>
                    <a:pt x="1121704" y="1335450"/>
                  </a:cubicBezTo>
                  <a:lnTo>
                    <a:pt x="1123414" y="1335368"/>
                  </a:lnTo>
                  <a:cubicBezTo>
                    <a:pt x="1127340" y="1335304"/>
                    <a:pt x="1131519" y="1335178"/>
                    <a:pt x="1135508" y="1334741"/>
                  </a:cubicBezTo>
                  <a:cubicBezTo>
                    <a:pt x="1141968" y="1334095"/>
                    <a:pt x="1148617" y="1332892"/>
                    <a:pt x="1155899" y="1331068"/>
                  </a:cubicBezTo>
                  <a:cubicBezTo>
                    <a:pt x="1165778" y="1328599"/>
                    <a:pt x="1174959" y="1323925"/>
                    <a:pt x="1184015" y="1319398"/>
                  </a:cubicBezTo>
                  <a:cubicBezTo>
                    <a:pt x="1185662" y="1318657"/>
                    <a:pt x="1187245" y="1317802"/>
                    <a:pt x="1188955" y="1316953"/>
                  </a:cubicBezTo>
                  <a:cubicBezTo>
                    <a:pt x="1192057" y="1315516"/>
                    <a:pt x="1195857" y="1313692"/>
                    <a:pt x="1199529" y="1311786"/>
                  </a:cubicBezTo>
                  <a:cubicBezTo>
                    <a:pt x="1205988" y="1308398"/>
                    <a:pt x="1211245" y="1303516"/>
                    <a:pt x="1216058" y="1298811"/>
                  </a:cubicBezTo>
                  <a:cubicBezTo>
                    <a:pt x="1220807" y="1294283"/>
                    <a:pt x="1225176" y="1289116"/>
                    <a:pt x="1229102" y="1283550"/>
                  </a:cubicBezTo>
                  <a:cubicBezTo>
                    <a:pt x="1234738" y="1287640"/>
                    <a:pt x="1240501" y="1291022"/>
                    <a:pt x="1246770" y="1294631"/>
                  </a:cubicBezTo>
                  <a:lnTo>
                    <a:pt x="1249365" y="1296189"/>
                  </a:lnTo>
                  <a:cubicBezTo>
                    <a:pt x="1252279" y="1297873"/>
                    <a:pt x="1255635" y="1299849"/>
                    <a:pt x="1259181" y="1301604"/>
                  </a:cubicBezTo>
                  <a:cubicBezTo>
                    <a:pt x="1265767" y="1304991"/>
                    <a:pt x="1273619" y="1306923"/>
                    <a:pt x="1279065" y="1308043"/>
                  </a:cubicBezTo>
                  <a:cubicBezTo>
                    <a:pt x="1287740" y="1309950"/>
                    <a:pt x="1296859" y="1310805"/>
                    <a:pt x="1305534" y="1311571"/>
                  </a:cubicBezTo>
                  <a:lnTo>
                    <a:pt x="1307244" y="1311716"/>
                  </a:lnTo>
                  <a:cubicBezTo>
                    <a:pt x="1315286" y="1312482"/>
                    <a:pt x="1323771" y="1312843"/>
                    <a:pt x="1333967" y="1312843"/>
                  </a:cubicBezTo>
                  <a:cubicBezTo>
                    <a:pt x="1338653" y="1312843"/>
                    <a:pt x="1343655" y="1312774"/>
                    <a:pt x="1350051" y="1312628"/>
                  </a:cubicBezTo>
                  <a:lnTo>
                    <a:pt x="1351698" y="1312552"/>
                  </a:lnTo>
                  <a:cubicBezTo>
                    <a:pt x="1355117" y="1312482"/>
                    <a:pt x="1358600" y="1312426"/>
                    <a:pt x="1362083" y="1312008"/>
                  </a:cubicBezTo>
                  <a:cubicBezTo>
                    <a:pt x="1367656" y="1311450"/>
                    <a:pt x="1373165" y="1310513"/>
                    <a:pt x="1379687" y="1309398"/>
                  </a:cubicBezTo>
                  <a:cubicBezTo>
                    <a:pt x="1386653" y="1308189"/>
                    <a:pt x="1393428" y="1306131"/>
                    <a:pt x="1399444" y="1304308"/>
                  </a:cubicBezTo>
                  <a:cubicBezTo>
                    <a:pt x="1402041" y="1303516"/>
                    <a:pt x="1404573" y="1302813"/>
                    <a:pt x="1407170" y="1302129"/>
                  </a:cubicBezTo>
                  <a:cubicBezTo>
                    <a:pt x="1412046" y="1300761"/>
                    <a:pt x="1417238" y="1299431"/>
                    <a:pt x="1422114" y="1297310"/>
                  </a:cubicBezTo>
                  <a:cubicBezTo>
                    <a:pt x="1430220" y="1293846"/>
                    <a:pt x="1438262" y="1289958"/>
                    <a:pt x="1445924" y="1286165"/>
                  </a:cubicBezTo>
                  <a:lnTo>
                    <a:pt x="1447381" y="1285500"/>
                  </a:lnTo>
                  <a:cubicBezTo>
                    <a:pt x="1458210" y="1280516"/>
                    <a:pt x="1469861" y="1275083"/>
                    <a:pt x="1480816" y="1268643"/>
                  </a:cubicBezTo>
                  <a:cubicBezTo>
                    <a:pt x="1489618" y="1263413"/>
                    <a:pt x="1498673" y="1257061"/>
                    <a:pt x="1508995" y="1248588"/>
                  </a:cubicBezTo>
                  <a:lnTo>
                    <a:pt x="1508995" y="1248588"/>
                  </a:lnTo>
                  <a:lnTo>
                    <a:pt x="1508172" y="1249146"/>
                  </a:lnTo>
                  <a:cubicBezTo>
                    <a:pt x="1514568" y="1244067"/>
                    <a:pt x="1521471" y="1238330"/>
                    <a:pt x="1528056" y="1232421"/>
                  </a:cubicBezTo>
                  <a:cubicBezTo>
                    <a:pt x="1532552" y="1228306"/>
                    <a:pt x="1537238" y="1224215"/>
                    <a:pt x="1540911" y="1219503"/>
                  </a:cubicBezTo>
                  <a:cubicBezTo>
                    <a:pt x="1547180" y="1211778"/>
                    <a:pt x="1551929" y="1205369"/>
                    <a:pt x="1555855" y="1199164"/>
                  </a:cubicBezTo>
                  <a:cubicBezTo>
                    <a:pt x="1560098" y="1192369"/>
                    <a:pt x="1563518" y="1184396"/>
                    <a:pt x="1566431" y="1173992"/>
                  </a:cubicBezTo>
                  <a:cubicBezTo>
                    <a:pt x="1568457" y="1167166"/>
                    <a:pt x="1570040" y="1160023"/>
                    <a:pt x="1571243" y="1153969"/>
                  </a:cubicBezTo>
                  <a:cubicBezTo>
                    <a:pt x="1572890" y="1146465"/>
                    <a:pt x="1573396" y="1138708"/>
                    <a:pt x="1574029" y="1131274"/>
                  </a:cubicBezTo>
                  <a:cubicBezTo>
                    <a:pt x="1574156" y="1129304"/>
                    <a:pt x="1574410" y="1127386"/>
                    <a:pt x="1574536" y="1125441"/>
                  </a:cubicBezTo>
                  <a:cubicBezTo>
                    <a:pt x="1575296" y="1117659"/>
                    <a:pt x="1575739" y="1109832"/>
                    <a:pt x="1576119" y="1101834"/>
                  </a:cubicBezTo>
                  <a:cubicBezTo>
                    <a:pt x="1576436" y="1093222"/>
                    <a:pt x="1576626" y="1086155"/>
                    <a:pt x="1576309" y="1079658"/>
                  </a:cubicBezTo>
                  <a:cubicBezTo>
                    <a:pt x="1575993" y="1072465"/>
                    <a:pt x="1575233" y="1064840"/>
                    <a:pt x="1574093" y="1057057"/>
                  </a:cubicBezTo>
                  <a:cubicBezTo>
                    <a:pt x="1572890" y="1048091"/>
                    <a:pt x="1571496" y="1037997"/>
                    <a:pt x="1568077" y="1028885"/>
                  </a:cubicBezTo>
                  <a:cubicBezTo>
                    <a:pt x="1564657" y="1019912"/>
                    <a:pt x="1560731" y="1010508"/>
                    <a:pt x="1554589" y="1002478"/>
                  </a:cubicBezTo>
                  <a:cubicBezTo>
                    <a:pt x="1551043" y="997659"/>
                    <a:pt x="1546990" y="993075"/>
                    <a:pt x="1543000" y="988718"/>
                  </a:cubicBezTo>
                  <a:cubicBezTo>
                    <a:pt x="1541480" y="987015"/>
                    <a:pt x="1539771" y="985248"/>
                    <a:pt x="1538314" y="983481"/>
                  </a:cubicBezTo>
                  <a:cubicBezTo>
                    <a:pt x="1544077" y="980948"/>
                    <a:pt x="1550283" y="977339"/>
                    <a:pt x="1556805" y="972956"/>
                  </a:cubicBezTo>
                  <a:cubicBezTo>
                    <a:pt x="1564278" y="967935"/>
                    <a:pt x="1571180" y="961932"/>
                    <a:pt x="1578209" y="954814"/>
                  </a:cubicBezTo>
                  <a:cubicBezTo>
                    <a:pt x="1579096" y="953896"/>
                    <a:pt x="1580046" y="952902"/>
                    <a:pt x="1580932" y="951964"/>
                  </a:cubicBezTo>
                  <a:cubicBezTo>
                    <a:pt x="1584288" y="948589"/>
                    <a:pt x="1587708" y="945138"/>
                    <a:pt x="1590747" y="941440"/>
                  </a:cubicBezTo>
                  <a:cubicBezTo>
                    <a:pt x="1596383" y="934531"/>
                    <a:pt x="1600626" y="927616"/>
                    <a:pt x="1603792" y="920119"/>
                  </a:cubicBezTo>
                  <a:cubicBezTo>
                    <a:pt x="1605691" y="915534"/>
                    <a:pt x="1607845" y="909968"/>
                    <a:pt x="1609048" y="903889"/>
                  </a:cubicBezTo>
                  <a:cubicBezTo>
                    <a:pt x="1609744" y="900216"/>
                    <a:pt x="1610377" y="896391"/>
                    <a:pt x="1611011" y="892243"/>
                  </a:cubicBezTo>
                  <a:cubicBezTo>
                    <a:pt x="1612468" y="882422"/>
                    <a:pt x="1613291" y="872809"/>
                    <a:pt x="1613480" y="863570"/>
                  </a:cubicBezTo>
                  <a:cubicBezTo>
                    <a:pt x="1613734" y="856636"/>
                    <a:pt x="1613607" y="850867"/>
                    <a:pt x="1613037" y="845345"/>
                  </a:cubicBezTo>
                  <a:cubicBezTo>
                    <a:pt x="1612468" y="837937"/>
                    <a:pt x="1611011" y="829875"/>
                    <a:pt x="1608605" y="820054"/>
                  </a:cubicBezTo>
                  <a:cubicBezTo>
                    <a:pt x="1607591" y="815760"/>
                    <a:pt x="1605565" y="811587"/>
                    <a:pt x="1603539" y="807560"/>
                  </a:cubicBezTo>
                  <a:lnTo>
                    <a:pt x="1602589" y="805527"/>
                  </a:lnTo>
                  <a:cubicBezTo>
                    <a:pt x="1601449" y="802969"/>
                    <a:pt x="1600119" y="800436"/>
                    <a:pt x="1598536" y="797744"/>
                  </a:cubicBezTo>
                  <a:cubicBezTo>
                    <a:pt x="1594483" y="790975"/>
                    <a:pt x="1589924" y="784535"/>
                    <a:pt x="1583845" y="777481"/>
                  </a:cubicBezTo>
                  <a:cubicBezTo>
                    <a:pt x="1580109" y="772979"/>
                    <a:pt x="1575423" y="769362"/>
                    <a:pt x="1570167" y="765475"/>
                  </a:cubicBezTo>
                  <a:cubicBezTo>
                    <a:pt x="1562251" y="759541"/>
                    <a:pt x="1555792" y="755013"/>
                    <a:pt x="1549586" y="751138"/>
                  </a:cubicBezTo>
                  <a:cubicBezTo>
                    <a:pt x="1546104" y="749010"/>
                    <a:pt x="1542557" y="747041"/>
                    <a:pt x="1539771" y="745553"/>
                  </a:cubicBezTo>
                  <a:cubicBezTo>
                    <a:pt x="1541988" y="742520"/>
                    <a:pt x="1543634" y="739632"/>
                    <a:pt x="1545027" y="736871"/>
                  </a:cubicBezTo>
                  <a:cubicBezTo>
                    <a:pt x="1547307" y="732343"/>
                    <a:pt x="1548953" y="727632"/>
                    <a:pt x="1550663" y="722958"/>
                  </a:cubicBezTo>
                  <a:cubicBezTo>
                    <a:pt x="1551169" y="721698"/>
                    <a:pt x="1551613" y="720426"/>
                    <a:pt x="1552119" y="719140"/>
                  </a:cubicBezTo>
                  <a:lnTo>
                    <a:pt x="1552879" y="717107"/>
                  </a:lnTo>
                  <a:lnTo>
                    <a:pt x="1553639" y="715056"/>
                  </a:lnTo>
                  <a:cubicBezTo>
                    <a:pt x="1555539" y="709964"/>
                    <a:pt x="1558009" y="703322"/>
                    <a:pt x="1560035" y="696470"/>
                  </a:cubicBezTo>
                  <a:lnTo>
                    <a:pt x="1560352" y="695147"/>
                  </a:lnTo>
                  <a:cubicBezTo>
                    <a:pt x="1561175" y="692588"/>
                    <a:pt x="1561935" y="689916"/>
                    <a:pt x="1562505" y="687212"/>
                  </a:cubicBezTo>
                  <a:cubicBezTo>
                    <a:pt x="1563518" y="682361"/>
                    <a:pt x="1563898" y="677270"/>
                    <a:pt x="1564278" y="672324"/>
                  </a:cubicBezTo>
                  <a:cubicBezTo>
                    <a:pt x="1564278" y="671121"/>
                    <a:pt x="1564341" y="669937"/>
                    <a:pt x="1564467" y="668651"/>
                  </a:cubicBezTo>
                  <a:cubicBezTo>
                    <a:pt x="1565038" y="660749"/>
                    <a:pt x="1564848" y="653067"/>
                    <a:pt x="1563898" y="645924"/>
                  </a:cubicBezTo>
                  <a:cubicBezTo>
                    <a:pt x="1562695" y="638009"/>
                    <a:pt x="1561048" y="627757"/>
                    <a:pt x="1557882" y="618372"/>
                  </a:cubicBezTo>
                  <a:cubicBezTo>
                    <a:pt x="1554779" y="609114"/>
                    <a:pt x="1549776" y="601078"/>
                    <a:pt x="1544710" y="593796"/>
                  </a:cubicBezTo>
                  <a:cubicBezTo>
                    <a:pt x="1541544" y="589078"/>
                    <a:pt x="1538061" y="584905"/>
                    <a:pt x="1534578" y="581296"/>
                  </a:cubicBezTo>
                  <a:cubicBezTo>
                    <a:pt x="1533502" y="580175"/>
                    <a:pt x="1532235" y="579263"/>
                    <a:pt x="1530906" y="578326"/>
                  </a:cubicBezTo>
                  <a:lnTo>
                    <a:pt x="1530716" y="578180"/>
                  </a:lnTo>
                  <a:cubicBezTo>
                    <a:pt x="1527549" y="575793"/>
                    <a:pt x="1524130" y="573323"/>
                    <a:pt x="1520204" y="571202"/>
                  </a:cubicBezTo>
                  <a:cubicBezTo>
                    <a:pt x="1507856" y="564622"/>
                    <a:pt x="1495254" y="559480"/>
                    <a:pt x="1482969" y="555865"/>
                  </a:cubicBezTo>
                  <a:cubicBezTo>
                    <a:pt x="1485756" y="548950"/>
                    <a:pt x="1488732" y="540768"/>
                    <a:pt x="1490061" y="532010"/>
                  </a:cubicBezTo>
                  <a:cubicBezTo>
                    <a:pt x="1490758" y="528065"/>
                    <a:pt x="1491265" y="524012"/>
                    <a:pt x="1491708" y="520219"/>
                  </a:cubicBezTo>
                  <a:cubicBezTo>
                    <a:pt x="1492215" y="516331"/>
                    <a:pt x="1492721" y="512456"/>
                    <a:pt x="1493291" y="508637"/>
                  </a:cubicBezTo>
                  <a:cubicBezTo>
                    <a:pt x="1494051" y="503964"/>
                    <a:pt x="1495064" y="499316"/>
                    <a:pt x="1496014" y="494788"/>
                  </a:cubicBezTo>
                  <a:cubicBezTo>
                    <a:pt x="1496520" y="492604"/>
                    <a:pt x="1496964" y="490488"/>
                    <a:pt x="1497407" y="488291"/>
                  </a:cubicBezTo>
                  <a:lnTo>
                    <a:pt x="1497977" y="485315"/>
                  </a:lnTo>
                  <a:cubicBezTo>
                    <a:pt x="1499244" y="478761"/>
                    <a:pt x="1500700" y="472061"/>
                    <a:pt x="1502283" y="465412"/>
                  </a:cubicBezTo>
                  <a:cubicBezTo>
                    <a:pt x="1504689" y="455863"/>
                    <a:pt x="1505323" y="445794"/>
                    <a:pt x="1505703" y="436245"/>
                  </a:cubicBezTo>
                  <a:cubicBezTo>
                    <a:pt x="1506019" y="432572"/>
                    <a:pt x="1505892" y="429102"/>
                    <a:pt x="1505513" y="425860"/>
                  </a:cubicBezTo>
                  <a:cubicBezTo>
                    <a:pt x="1504753" y="419654"/>
                    <a:pt x="1503613" y="412391"/>
                    <a:pt x="1500700" y="405457"/>
                  </a:cubicBezTo>
                  <a:cubicBezTo>
                    <a:pt x="1496964" y="397066"/>
                    <a:pt x="1492468" y="389493"/>
                    <a:pt x="1486958" y="382369"/>
                  </a:cubicBezTo>
                  <a:cubicBezTo>
                    <a:pt x="1483919" y="378493"/>
                    <a:pt x="1480120" y="373965"/>
                    <a:pt x="1475307" y="370147"/>
                  </a:cubicBezTo>
                  <a:cubicBezTo>
                    <a:pt x="1470938" y="366759"/>
                    <a:pt x="1466378" y="363796"/>
                    <a:pt x="1461059" y="360819"/>
                  </a:cubicBezTo>
                  <a:cubicBezTo>
                    <a:pt x="1455486" y="357647"/>
                    <a:pt x="1449534" y="355177"/>
                    <a:pt x="1443645" y="352771"/>
                  </a:cubicBezTo>
                  <a:lnTo>
                    <a:pt x="1441492" y="351916"/>
                  </a:lnTo>
                  <a:lnTo>
                    <a:pt x="1437882" y="350441"/>
                  </a:lnTo>
                  <a:cubicBezTo>
                    <a:pt x="1431170" y="347623"/>
                    <a:pt x="1424267" y="344716"/>
                    <a:pt x="1417175" y="342531"/>
                  </a:cubicBezTo>
                  <a:cubicBezTo>
                    <a:pt x="1410019" y="340290"/>
                    <a:pt x="1402484" y="338504"/>
                    <a:pt x="1395201" y="336743"/>
                  </a:cubicBezTo>
                  <a:cubicBezTo>
                    <a:pt x="1387413" y="334907"/>
                    <a:pt x="1380320" y="333501"/>
                    <a:pt x="1373545" y="332298"/>
                  </a:cubicBezTo>
                  <a:cubicBezTo>
                    <a:pt x="1366579" y="331089"/>
                    <a:pt x="1359486" y="330538"/>
                    <a:pt x="1352711" y="329955"/>
                  </a:cubicBezTo>
                  <a:cubicBezTo>
                    <a:pt x="1349924" y="329765"/>
                    <a:pt x="1347202" y="329537"/>
                    <a:pt x="1344542" y="329265"/>
                  </a:cubicBezTo>
                  <a:cubicBezTo>
                    <a:pt x="1336057" y="328416"/>
                    <a:pt x="1328648" y="328062"/>
                    <a:pt x="1321936" y="328062"/>
                  </a:cubicBezTo>
                  <a:lnTo>
                    <a:pt x="1321049" y="328062"/>
                  </a:lnTo>
                  <a:cubicBezTo>
                    <a:pt x="1314210" y="328062"/>
                    <a:pt x="1306738" y="328625"/>
                    <a:pt x="1297745" y="329829"/>
                  </a:cubicBezTo>
                  <a:cubicBezTo>
                    <a:pt x="1295973" y="329955"/>
                    <a:pt x="1294326" y="330246"/>
                    <a:pt x="1292616" y="330449"/>
                  </a:cubicBezTo>
                  <a:cubicBezTo>
                    <a:pt x="1293566" y="328974"/>
                    <a:pt x="1294516" y="327486"/>
                    <a:pt x="1295529" y="326010"/>
                  </a:cubicBezTo>
                  <a:cubicBezTo>
                    <a:pt x="1297935" y="322274"/>
                    <a:pt x="1300532" y="318513"/>
                    <a:pt x="1303065" y="314859"/>
                  </a:cubicBezTo>
                  <a:cubicBezTo>
                    <a:pt x="1304774" y="312516"/>
                    <a:pt x="1306357" y="310185"/>
                    <a:pt x="1308067" y="307868"/>
                  </a:cubicBezTo>
                  <a:cubicBezTo>
                    <a:pt x="1312627" y="301073"/>
                    <a:pt x="1315919" y="293867"/>
                    <a:pt x="1318896" y="286894"/>
                  </a:cubicBezTo>
                  <a:lnTo>
                    <a:pt x="1318896" y="286894"/>
                  </a:lnTo>
                  <a:cubicBezTo>
                    <a:pt x="1318896" y="286894"/>
                    <a:pt x="1318896" y="286894"/>
                    <a:pt x="1318896" y="286894"/>
                  </a:cubicBezTo>
                  <a:lnTo>
                    <a:pt x="1318896" y="286894"/>
                  </a:lnTo>
                  <a:lnTo>
                    <a:pt x="1319719" y="284489"/>
                  </a:lnTo>
                  <a:lnTo>
                    <a:pt x="1320352" y="283222"/>
                  </a:lnTo>
                  <a:cubicBezTo>
                    <a:pt x="1321809" y="279606"/>
                    <a:pt x="1323329" y="276016"/>
                    <a:pt x="1324848" y="272488"/>
                  </a:cubicBezTo>
                  <a:cubicBezTo>
                    <a:pt x="1327255" y="267176"/>
                    <a:pt x="1329534" y="261736"/>
                    <a:pt x="1331624" y="256233"/>
                  </a:cubicBezTo>
                  <a:cubicBezTo>
                    <a:pt x="1332891" y="252636"/>
                    <a:pt x="1333460" y="248761"/>
                    <a:pt x="1333904" y="245145"/>
                  </a:cubicBezTo>
                  <a:cubicBezTo>
                    <a:pt x="1334664" y="238648"/>
                    <a:pt x="1335107" y="232569"/>
                    <a:pt x="1335170" y="226566"/>
                  </a:cubicBezTo>
                  <a:cubicBezTo>
                    <a:pt x="1335297" y="216123"/>
                    <a:pt x="1334410" y="206099"/>
                    <a:pt x="1332447" y="196835"/>
                  </a:cubicBezTo>
                  <a:cubicBezTo>
                    <a:pt x="1334157" y="188596"/>
                    <a:pt x="1335740" y="178756"/>
                    <a:pt x="1335613" y="169162"/>
                  </a:cubicBezTo>
                  <a:cubicBezTo>
                    <a:pt x="1335424" y="161962"/>
                    <a:pt x="1334600" y="154338"/>
                    <a:pt x="1333714" y="148550"/>
                  </a:cubicBezTo>
                  <a:cubicBezTo>
                    <a:pt x="1332827" y="142471"/>
                    <a:pt x="1331941" y="136468"/>
                    <a:pt x="1330357" y="130680"/>
                  </a:cubicBezTo>
                  <a:cubicBezTo>
                    <a:pt x="1329155" y="126209"/>
                    <a:pt x="1327064" y="121852"/>
                    <a:pt x="1324975" y="117679"/>
                  </a:cubicBezTo>
                  <a:cubicBezTo>
                    <a:pt x="1324595" y="116704"/>
                    <a:pt x="1324025" y="115621"/>
                    <a:pt x="1323519" y="114653"/>
                  </a:cubicBezTo>
                  <a:cubicBezTo>
                    <a:pt x="1320795" y="108706"/>
                    <a:pt x="1316869" y="103007"/>
                    <a:pt x="1313450" y="98119"/>
                  </a:cubicBezTo>
                  <a:cubicBezTo>
                    <a:pt x="1310664" y="94243"/>
                    <a:pt x="1307371" y="89772"/>
                    <a:pt x="1303254" y="86043"/>
                  </a:cubicBezTo>
                  <a:cubicBezTo>
                    <a:pt x="1299265" y="82306"/>
                    <a:pt x="1293883" y="79127"/>
                    <a:pt x="1289703" y="76721"/>
                  </a:cubicBezTo>
                  <a:cubicBezTo>
                    <a:pt x="1287677" y="75518"/>
                    <a:pt x="1285588" y="74334"/>
                    <a:pt x="1283561" y="73049"/>
                  </a:cubicBezTo>
                  <a:cubicBezTo>
                    <a:pt x="1279698" y="70807"/>
                    <a:pt x="1275772" y="68394"/>
                    <a:pt x="1271592" y="66406"/>
                  </a:cubicBezTo>
                  <a:cubicBezTo>
                    <a:pt x="1263170" y="62461"/>
                    <a:pt x="1253672" y="59016"/>
                    <a:pt x="1243540" y="56312"/>
                  </a:cubicBezTo>
                  <a:cubicBezTo>
                    <a:pt x="1240437" y="55545"/>
                    <a:pt x="1237651" y="54963"/>
                    <a:pt x="1234991" y="54615"/>
                  </a:cubicBezTo>
                  <a:lnTo>
                    <a:pt x="1233218" y="54488"/>
                  </a:lnTo>
                  <a:cubicBezTo>
                    <a:pt x="1229292" y="53982"/>
                    <a:pt x="1225176" y="53551"/>
                    <a:pt x="1220996" y="53551"/>
                  </a:cubicBezTo>
                  <a:cubicBezTo>
                    <a:pt x="1219920" y="53551"/>
                    <a:pt x="1218653" y="53551"/>
                    <a:pt x="1217514" y="53633"/>
                  </a:cubicBezTo>
                  <a:cubicBezTo>
                    <a:pt x="1208522" y="54342"/>
                    <a:pt x="1198643" y="56103"/>
                    <a:pt x="1187245" y="59073"/>
                  </a:cubicBezTo>
                  <a:cubicBezTo>
                    <a:pt x="1179709" y="61042"/>
                    <a:pt x="1172110" y="63873"/>
                    <a:pt x="1164954" y="66627"/>
                  </a:cubicBezTo>
                  <a:cubicBezTo>
                    <a:pt x="1151023" y="68603"/>
                    <a:pt x="1136839" y="72485"/>
                    <a:pt x="1121577" y="78488"/>
                  </a:cubicBezTo>
                  <a:cubicBezTo>
                    <a:pt x="1105113" y="84922"/>
                    <a:pt x="1090929" y="91621"/>
                    <a:pt x="1078137" y="99100"/>
                  </a:cubicBezTo>
                  <a:cubicBezTo>
                    <a:pt x="1071045" y="103210"/>
                    <a:pt x="1063826" y="108156"/>
                    <a:pt x="1056164" y="114292"/>
                  </a:cubicBezTo>
                  <a:cubicBezTo>
                    <a:pt x="1057240" y="98188"/>
                    <a:pt x="1056543" y="83155"/>
                    <a:pt x="1053947" y="69604"/>
                  </a:cubicBezTo>
                  <a:cubicBezTo>
                    <a:pt x="1053314" y="66336"/>
                    <a:pt x="1052237" y="63373"/>
                    <a:pt x="1051288" y="60897"/>
                  </a:cubicBezTo>
                  <a:cubicBezTo>
                    <a:pt x="1049388" y="55964"/>
                    <a:pt x="1046728" y="50727"/>
                    <a:pt x="1043752" y="45369"/>
                  </a:cubicBezTo>
                  <a:cubicBezTo>
                    <a:pt x="1039635" y="38081"/>
                    <a:pt x="1034633" y="31527"/>
                    <a:pt x="1028744" y="25796"/>
                  </a:cubicBezTo>
                  <a:cubicBezTo>
                    <a:pt x="1026907" y="24036"/>
                    <a:pt x="1024881" y="22345"/>
                    <a:pt x="1023044" y="20996"/>
                  </a:cubicBezTo>
                  <a:cubicBezTo>
                    <a:pt x="1019245" y="17969"/>
                    <a:pt x="1015003" y="14771"/>
                    <a:pt x="1010570" y="12320"/>
                  </a:cubicBezTo>
                  <a:cubicBezTo>
                    <a:pt x="1002401" y="7799"/>
                    <a:pt x="993155" y="4968"/>
                    <a:pt x="985303" y="2771"/>
                  </a:cubicBezTo>
                  <a:cubicBezTo>
                    <a:pt x="982010" y="1942"/>
                    <a:pt x="978528" y="1441"/>
                    <a:pt x="975172" y="1030"/>
                  </a:cubicBezTo>
                  <a:cubicBezTo>
                    <a:pt x="974158" y="884"/>
                    <a:pt x="973145" y="739"/>
                    <a:pt x="972196" y="593"/>
                  </a:cubicBezTo>
                  <a:cubicBezTo>
                    <a:pt x="966686" y="-180"/>
                    <a:pt x="962190" y="-547"/>
                    <a:pt x="958074" y="-547"/>
                  </a:cubicBezTo>
                  <a:close/>
                </a:path>
              </a:pathLst>
            </a:custGeom>
            <a:solidFill>
              <a:srgbClr val="7A5F5C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44" name="Freeform: Shape 18">
              <a:extLst>
                <a:ext uri="{FF2B5EF4-FFF2-40B4-BE49-F238E27FC236}">
                  <a16:creationId xmlns:a16="http://schemas.microsoft.com/office/drawing/2014/main" id="{2C27D9FC-D713-4F7F-98C8-708F788424C6}"/>
                </a:ext>
              </a:extLst>
            </p:cNvPr>
            <p:cNvSpPr/>
            <p:nvPr/>
          </p:nvSpPr>
          <p:spPr>
            <a:xfrm>
              <a:off x="8400976" y="3789508"/>
              <a:ext cx="50683" cy="88660"/>
            </a:xfrm>
            <a:custGeom>
              <a:avLst/>
              <a:gdLst>
                <a:gd name="connsiteX0" fmla="*/ 28032 w 50683"/>
                <a:gd name="connsiteY0" fmla="*/ -547 h 88660"/>
                <a:gd name="connsiteX1" fmla="*/ 16824 w 50683"/>
                <a:gd name="connsiteY1" fmla="*/ 3227 h 88660"/>
                <a:gd name="connsiteX2" fmla="*/ 10808 w 50683"/>
                <a:gd name="connsiteY2" fmla="*/ 9718 h 88660"/>
                <a:gd name="connsiteX3" fmla="*/ 7199 w 50683"/>
                <a:gd name="connsiteY3" fmla="*/ 16202 h 88660"/>
                <a:gd name="connsiteX4" fmla="*/ 5489 w 50683"/>
                <a:gd name="connsiteY4" fmla="*/ 21160 h 88660"/>
                <a:gd name="connsiteX5" fmla="*/ 2956 w 50683"/>
                <a:gd name="connsiteY5" fmla="*/ 30387 h 88660"/>
                <a:gd name="connsiteX6" fmla="*/ 866 w 50683"/>
                <a:gd name="connsiteY6" fmla="*/ 38879 h 88660"/>
                <a:gd name="connsiteX7" fmla="*/ -1097 w 50683"/>
                <a:gd name="connsiteY7" fmla="*/ 52994 h 88660"/>
                <a:gd name="connsiteX8" fmla="*/ 233 w 50683"/>
                <a:gd name="connsiteY8" fmla="*/ 66134 h 88660"/>
                <a:gd name="connsiteX9" fmla="*/ 1753 w 50683"/>
                <a:gd name="connsiteY9" fmla="*/ 71250 h 88660"/>
                <a:gd name="connsiteX10" fmla="*/ 4349 w 50683"/>
                <a:gd name="connsiteY10" fmla="*/ 76747 h 88660"/>
                <a:gd name="connsiteX11" fmla="*/ 7895 w 50683"/>
                <a:gd name="connsiteY11" fmla="*/ 81262 h 88660"/>
                <a:gd name="connsiteX12" fmla="*/ 9035 w 50683"/>
                <a:gd name="connsiteY12" fmla="*/ 82186 h 88660"/>
                <a:gd name="connsiteX13" fmla="*/ 13468 w 50683"/>
                <a:gd name="connsiteY13" fmla="*/ 85460 h 88660"/>
                <a:gd name="connsiteX14" fmla="*/ 22840 w 50683"/>
                <a:gd name="connsiteY14" fmla="*/ 88114 h 88660"/>
                <a:gd name="connsiteX15" fmla="*/ 23790 w 50683"/>
                <a:gd name="connsiteY15" fmla="*/ 88069 h 88660"/>
                <a:gd name="connsiteX16" fmla="*/ 32718 w 50683"/>
                <a:gd name="connsiteY16" fmla="*/ 85390 h 88660"/>
                <a:gd name="connsiteX17" fmla="*/ 37974 w 50683"/>
                <a:gd name="connsiteY17" fmla="*/ 80951 h 88660"/>
                <a:gd name="connsiteX18" fmla="*/ 41900 w 50683"/>
                <a:gd name="connsiteY18" fmla="*/ 75062 h 88660"/>
                <a:gd name="connsiteX19" fmla="*/ 45573 w 50683"/>
                <a:gd name="connsiteY19" fmla="*/ 65614 h 88660"/>
                <a:gd name="connsiteX20" fmla="*/ 48043 w 50683"/>
                <a:gd name="connsiteY20" fmla="*/ 51632 h 88660"/>
                <a:gd name="connsiteX21" fmla="*/ 49056 w 50683"/>
                <a:gd name="connsiteY21" fmla="*/ 41323 h 88660"/>
                <a:gd name="connsiteX22" fmla="*/ 48360 w 50683"/>
                <a:gd name="connsiteY22" fmla="*/ 19863 h 88660"/>
                <a:gd name="connsiteX23" fmla="*/ 37721 w 50683"/>
                <a:gd name="connsiteY23" fmla="*/ 2151 h 88660"/>
                <a:gd name="connsiteX24" fmla="*/ 28032 w 50683"/>
                <a:gd name="connsiteY24" fmla="*/ -547 h 88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683" h="88660">
                  <a:moveTo>
                    <a:pt x="28032" y="-547"/>
                  </a:moveTo>
                  <a:cubicBezTo>
                    <a:pt x="24169" y="-547"/>
                    <a:pt x="20180" y="688"/>
                    <a:pt x="16824" y="3227"/>
                  </a:cubicBezTo>
                  <a:cubicBezTo>
                    <a:pt x="14418" y="5051"/>
                    <a:pt x="12518" y="7179"/>
                    <a:pt x="10808" y="9718"/>
                  </a:cubicBezTo>
                  <a:cubicBezTo>
                    <a:pt x="9288" y="12010"/>
                    <a:pt x="8212" y="13669"/>
                    <a:pt x="7199" y="16202"/>
                  </a:cubicBezTo>
                  <a:cubicBezTo>
                    <a:pt x="6502" y="17887"/>
                    <a:pt x="5995" y="19483"/>
                    <a:pt x="5489" y="21160"/>
                  </a:cubicBezTo>
                  <a:cubicBezTo>
                    <a:pt x="4539" y="24200"/>
                    <a:pt x="3652" y="27271"/>
                    <a:pt x="2956" y="30387"/>
                  </a:cubicBezTo>
                  <a:cubicBezTo>
                    <a:pt x="2386" y="33218"/>
                    <a:pt x="1563" y="36048"/>
                    <a:pt x="866" y="38879"/>
                  </a:cubicBezTo>
                  <a:cubicBezTo>
                    <a:pt x="-210" y="43546"/>
                    <a:pt x="-717" y="48194"/>
                    <a:pt x="-1097" y="52994"/>
                  </a:cubicBezTo>
                  <a:cubicBezTo>
                    <a:pt x="-1413" y="57199"/>
                    <a:pt x="-653" y="62024"/>
                    <a:pt x="233" y="66134"/>
                  </a:cubicBezTo>
                  <a:cubicBezTo>
                    <a:pt x="550" y="67970"/>
                    <a:pt x="993" y="69566"/>
                    <a:pt x="1753" y="71250"/>
                  </a:cubicBezTo>
                  <a:cubicBezTo>
                    <a:pt x="2386" y="73226"/>
                    <a:pt x="3146" y="75062"/>
                    <a:pt x="4349" y="76747"/>
                  </a:cubicBezTo>
                  <a:cubicBezTo>
                    <a:pt x="5426" y="78368"/>
                    <a:pt x="6692" y="79805"/>
                    <a:pt x="7895" y="81262"/>
                  </a:cubicBezTo>
                  <a:cubicBezTo>
                    <a:pt x="8275" y="81648"/>
                    <a:pt x="8655" y="81870"/>
                    <a:pt x="9035" y="82186"/>
                  </a:cubicBezTo>
                  <a:cubicBezTo>
                    <a:pt x="10302" y="83484"/>
                    <a:pt x="11758" y="84542"/>
                    <a:pt x="13468" y="85460"/>
                  </a:cubicBezTo>
                  <a:cubicBezTo>
                    <a:pt x="15874" y="86834"/>
                    <a:pt x="19800" y="88114"/>
                    <a:pt x="22840" y="88114"/>
                  </a:cubicBezTo>
                  <a:cubicBezTo>
                    <a:pt x="23219" y="88114"/>
                    <a:pt x="23473" y="88088"/>
                    <a:pt x="23790" y="88069"/>
                  </a:cubicBezTo>
                  <a:cubicBezTo>
                    <a:pt x="27083" y="87822"/>
                    <a:pt x="29742" y="87303"/>
                    <a:pt x="32718" y="85390"/>
                  </a:cubicBezTo>
                  <a:cubicBezTo>
                    <a:pt x="34618" y="84156"/>
                    <a:pt x="36201" y="82560"/>
                    <a:pt x="37974" y="80951"/>
                  </a:cubicBezTo>
                  <a:cubicBezTo>
                    <a:pt x="39558" y="79355"/>
                    <a:pt x="40634" y="77063"/>
                    <a:pt x="41900" y="75062"/>
                  </a:cubicBezTo>
                  <a:cubicBezTo>
                    <a:pt x="43674" y="72244"/>
                    <a:pt x="44434" y="68743"/>
                    <a:pt x="45573" y="65614"/>
                  </a:cubicBezTo>
                  <a:cubicBezTo>
                    <a:pt x="46966" y="61175"/>
                    <a:pt x="47600" y="56363"/>
                    <a:pt x="48043" y="51632"/>
                  </a:cubicBezTo>
                  <a:cubicBezTo>
                    <a:pt x="48549" y="48194"/>
                    <a:pt x="48803" y="44762"/>
                    <a:pt x="49056" y="41323"/>
                  </a:cubicBezTo>
                  <a:cubicBezTo>
                    <a:pt x="49753" y="34142"/>
                    <a:pt x="49753" y="26885"/>
                    <a:pt x="48360" y="19863"/>
                  </a:cubicBezTo>
                  <a:cubicBezTo>
                    <a:pt x="46966" y="12922"/>
                    <a:pt x="43737" y="5652"/>
                    <a:pt x="37721" y="2151"/>
                  </a:cubicBezTo>
                  <a:cubicBezTo>
                    <a:pt x="34681" y="378"/>
                    <a:pt x="31388" y="-547"/>
                    <a:pt x="28032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45" name="Freeform: Shape 19">
              <a:extLst>
                <a:ext uri="{FF2B5EF4-FFF2-40B4-BE49-F238E27FC236}">
                  <a16:creationId xmlns:a16="http://schemas.microsoft.com/office/drawing/2014/main" id="{3E6CBD80-35B9-4090-92AB-4635D6F1EA60}"/>
                </a:ext>
              </a:extLst>
            </p:cNvPr>
            <p:cNvSpPr/>
            <p:nvPr/>
          </p:nvSpPr>
          <p:spPr>
            <a:xfrm>
              <a:off x="8761933" y="3833880"/>
              <a:ext cx="56986" cy="75989"/>
            </a:xfrm>
            <a:custGeom>
              <a:avLst/>
              <a:gdLst>
                <a:gd name="connsiteX0" fmla="*/ 43475 w 56986"/>
                <a:gd name="connsiteY0" fmla="*/ 24460 h 75989"/>
                <a:gd name="connsiteX1" fmla="*/ 42779 w 56986"/>
                <a:gd name="connsiteY1" fmla="*/ 25074 h 75989"/>
                <a:gd name="connsiteX2" fmla="*/ 43475 w 56986"/>
                <a:gd name="connsiteY2" fmla="*/ 24460 h 75989"/>
                <a:gd name="connsiteX3" fmla="*/ 33723 w 56986"/>
                <a:gd name="connsiteY3" fmla="*/ -547 h 75989"/>
                <a:gd name="connsiteX4" fmla="*/ 28910 w 56986"/>
                <a:gd name="connsiteY4" fmla="*/ 207 h 75989"/>
                <a:gd name="connsiteX5" fmla="*/ 19095 w 56986"/>
                <a:gd name="connsiteY5" fmla="*/ 4639 h 75989"/>
                <a:gd name="connsiteX6" fmla="*/ 6240 w 56986"/>
                <a:gd name="connsiteY6" fmla="*/ 21287 h 75989"/>
                <a:gd name="connsiteX7" fmla="*/ -1169 w 56986"/>
                <a:gd name="connsiteY7" fmla="*/ 45996 h 75989"/>
                <a:gd name="connsiteX8" fmla="*/ 161 w 56986"/>
                <a:gd name="connsiteY8" fmla="*/ 56438 h 75989"/>
                <a:gd name="connsiteX9" fmla="*/ 4784 w 56986"/>
                <a:gd name="connsiteY9" fmla="*/ 65798 h 75989"/>
                <a:gd name="connsiteX10" fmla="*/ 11243 w 56986"/>
                <a:gd name="connsiteY10" fmla="*/ 71598 h 75989"/>
                <a:gd name="connsiteX11" fmla="*/ 18525 w 56986"/>
                <a:gd name="connsiteY11" fmla="*/ 74632 h 75989"/>
                <a:gd name="connsiteX12" fmla="*/ 25047 w 56986"/>
                <a:gd name="connsiteY12" fmla="*/ 75442 h 75989"/>
                <a:gd name="connsiteX13" fmla="*/ 31507 w 56986"/>
                <a:gd name="connsiteY13" fmla="*/ 74688 h 75989"/>
                <a:gd name="connsiteX14" fmla="*/ 42208 w 56986"/>
                <a:gd name="connsiteY14" fmla="*/ 68768 h 75989"/>
                <a:gd name="connsiteX15" fmla="*/ 51010 w 56986"/>
                <a:gd name="connsiteY15" fmla="*/ 55983 h 75989"/>
                <a:gd name="connsiteX16" fmla="*/ 55760 w 56986"/>
                <a:gd name="connsiteY16" fmla="*/ 33540 h 75989"/>
                <a:gd name="connsiteX17" fmla="*/ 52974 w 56986"/>
                <a:gd name="connsiteY17" fmla="*/ 14163 h 75989"/>
                <a:gd name="connsiteX18" fmla="*/ 49934 w 56986"/>
                <a:gd name="connsiteY18" fmla="*/ 8160 h 75989"/>
                <a:gd name="connsiteX19" fmla="*/ 43475 w 56986"/>
                <a:gd name="connsiteY19" fmla="*/ 2283 h 75989"/>
                <a:gd name="connsiteX20" fmla="*/ 33723 w 56986"/>
                <a:gd name="connsiteY20" fmla="*/ -547 h 75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6986" h="75989">
                  <a:moveTo>
                    <a:pt x="43475" y="24460"/>
                  </a:moveTo>
                  <a:cubicBezTo>
                    <a:pt x="43348" y="24650"/>
                    <a:pt x="43031" y="24852"/>
                    <a:pt x="42779" y="25074"/>
                  </a:cubicBezTo>
                  <a:cubicBezTo>
                    <a:pt x="43031" y="24852"/>
                    <a:pt x="43285" y="24650"/>
                    <a:pt x="43475" y="24460"/>
                  </a:cubicBezTo>
                  <a:close/>
                  <a:moveTo>
                    <a:pt x="33723" y="-547"/>
                  </a:moveTo>
                  <a:cubicBezTo>
                    <a:pt x="32013" y="-547"/>
                    <a:pt x="30430" y="-275"/>
                    <a:pt x="28910" y="207"/>
                  </a:cubicBezTo>
                  <a:cubicBezTo>
                    <a:pt x="25174" y="422"/>
                    <a:pt x="21565" y="1828"/>
                    <a:pt x="19095" y="4639"/>
                  </a:cubicBezTo>
                  <a:cubicBezTo>
                    <a:pt x="14473" y="9901"/>
                    <a:pt x="9976" y="15493"/>
                    <a:pt x="6240" y="21287"/>
                  </a:cubicBezTo>
                  <a:cubicBezTo>
                    <a:pt x="1364" y="28696"/>
                    <a:pt x="-1232" y="37245"/>
                    <a:pt x="-1169" y="45996"/>
                  </a:cubicBezTo>
                  <a:cubicBezTo>
                    <a:pt x="-1169" y="49448"/>
                    <a:pt x="-789" y="53063"/>
                    <a:pt x="161" y="56438"/>
                  </a:cubicBezTo>
                  <a:cubicBezTo>
                    <a:pt x="985" y="59820"/>
                    <a:pt x="2504" y="63100"/>
                    <a:pt x="4784" y="65798"/>
                  </a:cubicBezTo>
                  <a:cubicBezTo>
                    <a:pt x="7000" y="68489"/>
                    <a:pt x="8203" y="69718"/>
                    <a:pt x="11243" y="71598"/>
                  </a:cubicBezTo>
                  <a:cubicBezTo>
                    <a:pt x="13523" y="73004"/>
                    <a:pt x="15993" y="73758"/>
                    <a:pt x="18525" y="74632"/>
                  </a:cubicBezTo>
                  <a:cubicBezTo>
                    <a:pt x="20235" y="75240"/>
                    <a:pt x="23401" y="75442"/>
                    <a:pt x="25047" y="75442"/>
                  </a:cubicBezTo>
                  <a:cubicBezTo>
                    <a:pt x="27138" y="75442"/>
                    <a:pt x="29543" y="75240"/>
                    <a:pt x="31507" y="74688"/>
                  </a:cubicBezTo>
                  <a:cubicBezTo>
                    <a:pt x="35560" y="73479"/>
                    <a:pt x="39105" y="71598"/>
                    <a:pt x="42208" y="68768"/>
                  </a:cubicBezTo>
                  <a:cubicBezTo>
                    <a:pt x="46198" y="65266"/>
                    <a:pt x="48857" y="60694"/>
                    <a:pt x="51010" y="55983"/>
                  </a:cubicBezTo>
                  <a:cubicBezTo>
                    <a:pt x="54303" y="49029"/>
                    <a:pt x="55443" y="41146"/>
                    <a:pt x="55760" y="33540"/>
                  </a:cubicBezTo>
                  <a:cubicBezTo>
                    <a:pt x="56077" y="27088"/>
                    <a:pt x="55063" y="20280"/>
                    <a:pt x="52974" y="14163"/>
                  </a:cubicBezTo>
                  <a:cubicBezTo>
                    <a:pt x="52277" y="12042"/>
                    <a:pt x="51137" y="10022"/>
                    <a:pt x="49934" y="8160"/>
                  </a:cubicBezTo>
                  <a:cubicBezTo>
                    <a:pt x="48224" y="5450"/>
                    <a:pt x="46072" y="4044"/>
                    <a:pt x="43475" y="2283"/>
                  </a:cubicBezTo>
                  <a:cubicBezTo>
                    <a:pt x="40879" y="542"/>
                    <a:pt x="37143" y="-547"/>
                    <a:pt x="3372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46" name="Freeform: Shape 20">
              <a:extLst>
                <a:ext uri="{FF2B5EF4-FFF2-40B4-BE49-F238E27FC236}">
                  <a16:creationId xmlns:a16="http://schemas.microsoft.com/office/drawing/2014/main" id="{18D9145F-427E-47A2-9B33-DFF5DD04DB11}"/>
                </a:ext>
              </a:extLst>
            </p:cNvPr>
            <p:cNvSpPr/>
            <p:nvPr/>
          </p:nvSpPr>
          <p:spPr>
            <a:xfrm>
              <a:off x="8521284" y="3814838"/>
              <a:ext cx="189968" cy="126648"/>
            </a:xfrm>
            <a:custGeom>
              <a:avLst/>
              <a:gdLst>
                <a:gd name="connsiteX0" fmla="*/ 22785 w 189968"/>
                <a:gd name="connsiteY0" fmla="*/ -547 h 126648"/>
                <a:gd name="connsiteX1" fmla="*/ 15439 w 189968"/>
                <a:gd name="connsiteY1" fmla="*/ 479 h 126648"/>
                <a:gd name="connsiteX2" fmla="*/ 8727 w 189968"/>
                <a:gd name="connsiteY2" fmla="*/ 4133 h 126648"/>
                <a:gd name="connsiteX3" fmla="*/ 4420 w 189968"/>
                <a:gd name="connsiteY3" fmla="*/ 9338 h 126648"/>
                <a:gd name="connsiteX4" fmla="*/ 1508 w 189968"/>
                <a:gd name="connsiteY4" fmla="*/ 15816 h 126648"/>
                <a:gd name="connsiteX5" fmla="*/ 51 w 189968"/>
                <a:gd name="connsiteY5" fmla="*/ 23117 h 126648"/>
                <a:gd name="connsiteX6" fmla="*/ -139 w 189968"/>
                <a:gd name="connsiteY6" fmla="*/ 24080 h 126648"/>
                <a:gd name="connsiteX7" fmla="*/ -1152 w 189968"/>
                <a:gd name="connsiteY7" fmla="*/ 36042 h 126648"/>
                <a:gd name="connsiteX8" fmla="*/ 3344 w 189968"/>
                <a:gd name="connsiteY8" fmla="*/ 59719 h 126648"/>
                <a:gd name="connsiteX9" fmla="*/ 7904 w 189968"/>
                <a:gd name="connsiteY9" fmla="*/ 71174 h 126648"/>
                <a:gd name="connsiteX10" fmla="*/ 15059 w 189968"/>
                <a:gd name="connsiteY10" fmla="*/ 83136 h 126648"/>
                <a:gd name="connsiteX11" fmla="*/ 15439 w 189968"/>
                <a:gd name="connsiteY11" fmla="*/ 83757 h 126648"/>
                <a:gd name="connsiteX12" fmla="*/ 14742 w 189968"/>
                <a:gd name="connsiteY12" fmla="*/ 82636 h 126648"/>
                <a:gd name="connsiteX13" fmla="*/ 14742 w 189968"/>
                <a:gd name="connsiteY13" fmla="*/ 82636 h 126648"/>
                <a:gd name="connsiteX14" fmla="*/ 23228 w 189968"/>
                <a:gd name="connsiteY14" fmla="*/ 93794 h 126648"/>
                <a:gd name="connsiteX15" fmla="*/ 34563 w 189968"/>
                <a:gd name="connsiteY15" fmla="*/ 104660 h 126648"/>
                <a:gd name="connsiteX16" fmla="*/ 45328 w 189968"/>
                <a:gd name="connsiteY16" fmla="*/ 112253 h 126648"/>
                <a:gd name="connsiteX17" fmla="*/ 57296 w 189968"/>
                <a:gd name="connsiteY17" fmla="*/ 118135 h 126648"/>
                <a:gd name="connsiteX18" fmla="*/ 84653 w 189968"/>
                <a:gd name="connsiteY18" fmla="*/ 125050 h 126648"/>
                <a:gd name="connsiteX19" fmla="*/ 98964 w 189968"/>
                <a:gd name="connsiteY19" fmla="*/ 126102 h 126648"/>
                <a:gd name="connsiteX20" fmla="*/ 111692 w 189968"/>
                <a:gd name="connsiteY20" fmla="*/ 124962 h 126648"/>
                <a:gd name="connsiteX21" fmla="*/ 121761 w 189968"/>
                <a:gd name="connsiteY21" fmla="*/ 122290 h 126648"/>
                <a:gd name="connsiteX22" fmla="*/ 134489 w 189968"/>
                <a:gd name="connsiteY22" fmla="*/ 117458 h 126648"/>
                <a:gd name="connsiteX23" fmla="*/ 142595 w 189968"/>
                <a:gd name="connsiteY23" fmla="*/ 113741 h 126648"/>
                <a:gd name="connsiteX24" fmla="*/ 145064 w 189968"/>
                <a:gd name="connsiteY24" fmla="*/ 112474 h 126648"/>
                <a:gd name="connsiteX25" fmla="*/ 155386 w 189968"/>
                <a:gd name="connsiteY25" fmla="*/ 106281 h 126648"/>
                <a:gd name="connsiteX26" fmla="*/ 166405 w 189968"/>
                <a:gd name="connsiteY26" fmla="*/ 97815 h 126648"/>
                <a:gd name="connsiteX27" fmla="*/ 170583 w 189968"/>
                <a:gd name="connsiteY27" fmla="*/ 93946 h 126648"/>
                <a:gd name="connsiteX28" fmla="*/ 175143 w 189968"/>
                <a:gd name="connsiteY28" fmla="*/ 88151 h 126648"/>
                <a:gd name="connsiteX29" fmla="*/ 176156 w 189968"/>
                <a:gd name="connsiteY29" fmla="*/ 86885 h 126648"/>
                <a:gd name="connsiteX30" fmla="*/ 179893 w 189968"/>
                <a:gd name="connsiteY30" fmla="*/ 81585 h 126648"/>
                <a:gd name="connsiteX31" fmla="*/ 181602 w 189968"/>
                <a:gd name="connsiteY31" fmla="*/ 79134 h 126648"/>
                <a:gd name="connsiteX32" fmla="*/ 184642 w 189968"/>
                <a:gd name="connsiteY32" fmla="*/ 72966 h 126648"/>
                <a:gd name="connsiteX33" fmla="*/ 185971 w 189968"/>
                <a:gd name="connsiteY33" fmla="*/ 68635 h 126648"/>
                <a:gd name="connsiteX34" fmla="*/ 186414 w 189968"/>
                <a:gd name="connsiteY34" fmla="*/ 67235 h 126648"/>
                <a:gd name="connsiteX35" fmla="*/ 187871 w 189968"/>
                <a:gd name="connsiteY35" fmla="*/ 61435 h 126648"/>
                <a:gd name="connsiteX36" fmla="*/ 188757 w 189968"/>
                <a:gd name="connsiteY36" fmla="*/ 55254 h 126648"/>
                <a:gd name="connsiteX37" fmla="*/ 188505 w 189968"/>
                <a:gd name="connsiteY37" fmla="*/ 49365 h 126648"/>
                <a:gd name="connsiteX38" fmla="*/ 188505 w 189968"/>
                <a:gd name="connsiteY38" fmla="*/ 48992 h 126648"/>
                <a:gd name="connsiteX39" fmla="*/ 185085 w 189968"/>
                <a:gd name="connsiteY39" fmla="*/ 37403 h 126648"/>
                <a:gd name="connsiteX40" fmla="*/ 176156 w 189968"/>
                <a:gd name="connsiteY40" fmla="*/ 27271 h 126648"/>
                <a:gd name="connsiteX41" fmla="*/ 165454 w 189968"/>
                <a:gd name="connsiteY41" fmla="*/ 21541 h 126648"/>
                <a:gd name="connsiteX42" fmla="*/ 158045 w 189968"/>
                <a:gd name="connsiteY42" fmla="*/ 20496 h 126648"/>
                <a:gd name="connsiteX43" fmla="*/ 140188 w 189968"/>
                <a:gd name="connsiteY43" fmla="*/ 25353 h 126648"/>
                <a:gd name="connsiteX44" fmla="*/ 133919 w 189968"/>
                <a:gd name="connsiteY44" fmla="*/ 28912 h 126648"/>
                <a:gd name="connsiteX45" fmla="*/ 132019 w 189968"/>
                <a:gd name="connsiteY45" fmla="*/ 30032 h 126648"/>
                <a:gd name="connsiteX46" fmla="*/ 130373 w 189968"/>
                <a:gd name="connsiteY46" fmla="*/ 30900 h 126648"/>
                <a:gd name="connsiteX47" fmla="*/ 128853 w 189968"/>
                <a:gd name="connsiteY47" fmla="*/ 31451 h 126648"/>
                <a:gd name="connsiteX48" fmla="*/ 113591 w 189968"/>
                <a:gd name="connsiteY48" fmla="*/ 35301 h 126648"/>
                <a:gd name="connsiteX49" fmla="*/ 107070 w 189968"/>
                <a:gd name="connsiteY49" fmla="*/ 35605 h 126648"/>
                <a:gd name="connsiteX50" fmla="*/ 94024 w 189968"/>
                <a:gd name="connsiteY50" fmla="*/ 34642 h 126648"/>
                <a:gd name="connsiteX51" fmla="*/ 87438 w 189968"/>
                <a:gd name="connsiteY51" fmla="*/ 32629 h 126648"/>
                <a:gd name="connsiteX52" fmla="*/ 75914 w 189968"/>
                <a:gd name="connsiteY52" fmla="*/ 25410 h 126648"/>
                <a:gd name="connsiteX53" fmla="*/ 75091 w 189968"/>
                <a:gd name="connsiteY53" fmla="*/ 24891 h 126648"/>
                <a:gd name="connsiteX54" fmla="*/ 67555 w 189968"/>
                <a:gd name="connsiteY54" fmla="*/ 19027 h 126648"/>
                <a:gd name="connsiteX55" fmla="*/ 62299 w 189968"/>
                <a:gd name="connsiteY55" fmla="*/ 14765 h 126648"/>
                <a:gd name="connsiteX56" fmla="*/ 50774 w 189968"/>
                <a:gd name="connsiteY56" fmla="*/ 7350 h 126648"/>
                <a:gd name="connsiteX57" fmla="*/ 41276 w 189968"/>
                <a:gd name="connsiteY57" fmla="*/ 2645 h 126648"/>
                <a:gd name="connsiteX58" fmla="*/ 32726 w 189968"/>
                <a:gd name="connsiteY58" fmla="*/ 346 h 126648"/>
                <a:gd name="connsiteX59" fmla="*/ 32093 w 189968"/>
                <a:gd name="connsiteY59" fmla="*/ 194 h 126648"/>
                <a:gd name="connsiteX60" fmla="*/ 31397 w 189968"/>
                <a:gd name="connsiteY60" fmla="*/ 105 h 126648"/>
                <a:gd name="connsiteX61" fmla="*/ 31397 w 189968"/>
                <a:gd name="connsiteY61" fmla="*/ 105 h 126648"/>
                <a:gd name="connsiteX62" fmla="*/ 32664 w 189968"/>
                <a:gd name="connsiteY62" fmla="*/ 346 h 126648"/>
                <a:gd name="connsiteX63" fmla="*/ 23925 w 189968"/>
                <a:gd name="connsiteY63" fmla="*/ -547 h 126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89968" h="126648">
                  <a:moveTo>
                    <a:pt x="22785" y="-547"/>
                  </a:moveTo>
                  <a:cubicBezTo>
                    <a:pt x="20505" y="-414"/>
                    <a:pt x="17909" y="-243"/>
                    <a:pt x="15439" y="479"/>
                  </a:cubicBezTo>
                  <a:cubicBezTo>
                    <a:pt x="12843" y="1309"/>
                    <a:pt x="11006" y="2334"/>
                    <a:pt x="8727" y="4133"/>
                  </a:cubicBezTo>
                  <a:cubicBezTo>
                    <a:pt x="7144" y="5399"/>
                    <a:pt x="5751" y="7103"/>
                    <a:pt x="4420" y="9338"/>
                  </a:cubicBezTo>
                  <a:cubicBezTo>
                    <a:pt x="3281" y="11440"/>
                    <a:pt x="2141" y="13669"/>
                    <a:pt x="1508" y="15816"/>
                  </a:cubicBezTo>
                  <a:cubicBezTo>
                    <a:pt x="685" y="18197"/>
                    <a:pt x="368" y="20730"/>
                    <a:pt x="51" y="23117"/>
                  </a:cubicBezTo>
                  <a:lnTo>
                    <a:pt x="-139" y="24080"/>
                  </a:lnTo>
                  <a:cubicBezTo>
                    <a:pt x="-708" y="27493"/>
                    <a:pt x="-1279" y="31584"/>
                    <a:pt x="-1152" y="36042"/>
                  </a:cubicBezTo>
                  <a:cubicBezTo>
                    <a:pt x="-835" y="44033"/>
                    <a:pt x="685" y="52190"/>
                    <a:pt x="3344" y="59719"/>
                  </a:cubicBezTo>
                  <a:cubicBezTo>
                    <a:pt x="4864" y="64044"/>
                    <a:pt x="6320" y="67831"/>
                    <a:pt x="7904" y="71174"/>
                  </a:cubicBezTo>
                  <a:cubicBezTo>
                    <a:pt x="9866" y="75480"/>
                    <a:pt x="12463" y="79355"/>
                    <a:pt x="15059" y="83136"/>
                  </a:cubicBezTo>
                  <a:lnTo>
                    <a:pt x="15439" y="83757"/>
                  </a:lnTo>
                  <a:lnTo>
                    <a:pt x="14742" y="82636"/>
                  </a:lnTo>
                  <a:lnTo>
                    <a:pt x="14742" y="82636"/>
                  </a:lnTo>
                  <a:cubicBezTo>
                    <a:pt x="17718" y="87012"/>
                    <a:pt x="20505" y="90659"/>
                    <a:pt x="23228" y="93794"/>
                  </a:cubicBezTo>
                  <a:cubicBezTo>
                    <a:pt x="26268" y="97422"/>
                    <a:pt x="29940" y="101013"/>
                    <a:pt x="34563" y="104660"/>
                  </a:cubicBezTo>
                  <a:cubicBezTo>
                    <a:pt x="37350" y="106959"/>
                    <a:pt x="41149" y="109872"/>
                    <a:pt x="45328" y="112253"/>
                  </a:cubicBezTo>
                  <a:cubicBezTo>
                    <a:pt x="49697" y="114640"/>
                    <a:pt x="53560" y="116565"/>
                    <a:pt x="57296" y="118135"/>
                  </a:cubicBezTo>
                  <a:cubicBezTo>
                    <a:pt x="65022" y="121333"/>
                    <a:pt x="73381" y="123499"/>
                    <a:pt x="84653" y="125050"/>
                  </a:cubicBezTo>
                  <a:cubicBezTo>
                    <a:pt x="89845" y="125791"/>
                    <a:pt x="94531" y="126102"/>
                    <a:pt x="98964" y="126102"/>
                  </a:cubicBezTo>
                  <a:cubicBezTo>
                    <a:pt x="103396" y="126102"/>
                    <a:pt x="107639" y="125728"/>
                    <a:pt x="111692" y="124962"/>
                  </a:cubicBezTo>
                  <a:cubicBezTo>
                    <a:pt x="114732" y="124373"/>
                    <a:pt x="118088" y="123562"/>
                    <a:pt x="121761" y="122290"/>
                  </a:cubicBezTo>
                  <a:cubicBezTo>
                    <a:pt x="126067" y="120871"/>
                    <a:pt x="130309" y="119231"/>
                    <a:pt x="134489" y="117458"/>
                  </a:cubicBezTo>
                  <a:cubicBezTo>
                    <a:pt x="137275" y="116343"/>
                    <a:pt x="139871" y="115014"/>
                    <a:pt x="142595" y="113741"/>
                  </a:cubicBezTo>
                  <a:lnTo>
                    <a:pt x="145064" y="112474"/>
                  </a:lnTo>
                  <a:cubicBezTo>
                    <a:pt x="148673" y="110746"/>
                    <a:pt x="152220" y="108687"/>
                    <a:pt x="155386" y="106281"/>
                  </a:cubicBezTo>
                  <a:cubicBezTo>
                    <a:pt x="159059" y="103678"/>
                    <a:pt x="162858" y="100854"/>
                    <a:pt x="166405" y="97815"/>
                  </a:cubicBezTo>
                  <a:cubicBezTo>
                    <a:pt x="167988" y="96460"/>
                    <a:pt x="169317" y="95193"/>
                    <a:pt x="170583" y="93946"/>
                  </a:cubicBezTo>
                  <a:cubicBezTo>
                    <a:pt x="172166" y="92173"/>
                    <a:pt x="173750" y="90070"/>
                    <a:pt x="175143" y="88151"/>
                  </a:cubicBezTo>
                  <a:lnTo>
                    <a:pt x="176156" y="86885"/>
                  </a:lnTo>
                  <a:cubicBezTo>
                    <a:pt x="177423" y="85087"/>
                    <a:pt x="178752" y="83313"/>
                    <a:pt x="179893" y="81585"/>
                  </a:cubicBezTo>
                  <a:cubicBezTo>
                    <a:pt x="180526" y="80774"/>
                    <a:pt x="181032" y="79945"/>
                    <a:pt x="181602" y="79134"/>
                  </a:cubicBezTo>
                  <a:cubicBezTo>
                    <a:pt x="182995" y="76994"/>
                    <a:pt x="183945" y="74828"/>
                    <a:pt x="184642" y="72966"/>
                  </a:cubicBezTo>
                  <a:cubicBezTo>
                    <a:pt x="185085" y="71548"/>
                    <a:pt x="185528" y="70060"/>
                    <a:pt x="185971" y="68635"/>
                  </a:cubicBezTo>
                  <a:lnTo>
                    <a:pt x="186414" y="67235"/>
                  </a:lnTo>
                  <a:cubicBezTo>
                    <a:pt x="186922" y="65526"/>
                    <a:pt x="187428" y="63493"/>
                    <a:pt x="187871" y="61435"/>
                  </a:cubicBezTo>
                  <a:cubicBezTo>
                    <a:pt x="188251" y="59345"/>
                    <a:pt x="188631" y="57350"/>
                    <a:pt x="188757" y="55254"/>
                  </a:cubicBezTo>
                  <a:cubicBezTo>
                    <a:pt x="188884" y="53323"/>
                    <a:pt x="188694" y="51309"/>
                    <a:pt x="188505" y="49365"/>
                  </a:cubicBezTo>
                  <a:lnTo>
                    <a:pt x="188505" y="48992"/>
                  </a:lnTo>
                  <a:cubicBezTo>
                    <a:pt x="187934" y="44622"/>
                    <a:pt x="186922" y="40810"/>
                    <a:pt x="185085" y="37403"/>
                  </a:cubicBezTo>
                  <a:cubicBezTo>
                    <a:pt x="183059" y="33376"/>
                    <a:pt x="179386" y="30121"/>
                    <a:pt x="176156" y="27271"/>
                  </a:cubicBezTo>
                  <a:cubicBezTo>
                    <a:pt x="173116" y="24675"/>
                    <a:pt x="169381" y="22718"/>
                    <a:pt x="165454" y="21541"/>
                  </a:cubicBezTo>
                  <a:cubicBezTo>
                    <a:pt x="163112" y="20888"/>
                    <a:pt x="160515" y="20496"/>
                    <a:pt x="158045" y="20496"/>
                  </a:cubicBezTo>
                  <a:cubicBezTo>
                    <a:pt x="152346" y="20496"/>
                    <a:pt x="146204" y="22129"/>
                    <a:pt x="140188" y="25353"/>
                  </a:cubicBezTo>
                  <a:cubicBezTo>
                    <a:pt x="138098" y="26442"/>
                    <a:pt x="135945" y="27715"/>
                    <a:pt x="133919" y="28912"/>
                  </a:cubicBezTo>
                  <a:lnTo>
                    <a:pt x="132019" y="30032"/>
                  </a:lnTo>
                  <a:cubicBezTo>
                    <a:pt x="131513" y="30311"/>
                    <a:pt x="131006" y="30621"/>
                    <a:pt x="130373" y="30900"/>
                  </a:cubicBezTo>
                  <a:cubicBezTo>
                    <a:pt x="129866" y="31083"/>
                    <a:pt x="129296" y="31274"/>
                    <a:pt x="128853" y="31451"/>
                  </a:cubicBezTo>
                  <a:cubicBezTo>
                    <a:pt x="124484" y="32939"/>
                    <a:pt x="119101" y="34497"/>
                    <a:pt x="113591" y="35301"/>
                  </a:cubicBezTo>
                  <a:cubicBezTo>
                    <a:pt x="111375" y="35548"/>
                    <a:pt x="109159" y="35605"/>
                    <a:pt x="107070" y="35605"/>
                  </a:cubicBezTo>
                  <a:cubicBezTo>
                    <a:pt x="102763" y="35605"/>
                    <a:pt x="98331" y="35238"/>
                    <a:pt x="94024" y="34642"/>
                  </a:cubicBezTo>
                  <a:cubicBezTo>
                    <a:pt x="91618" y="34123"/>
                    <a:pt x="89529" y="33445"/>
                    <a:pt x="87438" y="32629"/>
                  </a:cubicBezTo>
                  <a:cubicBezTo>
                    <a:pt x="83512" y="30469"/>
                    <a:pt x="79650" y="27886"/>
                    <a:pt x="75914" y="25410"/>
                  </a:cubicBezTo>
                  <a:lnTo>
                    <a:pt x="75091" y="24891"/>
                  </a:lnTo>
                  <a:cubicBezTo>
                    <a:pt x="72431" y="23181"/>
                    <a:pt x="69961" y="21085"/>
                    <a:pt x="67555" y="19027"/>
                  </a:cubicBezTo>
                  <a:cubicBezTo>
                    <a:pt x="65782" y="17602"/>
                    <a:pt x="64072" y="16120"/>
                    <a:pt x="62299" y="14765"/>
                  </a:cubicBezTo>
                  <a:cubicBezTo>
                    <a:pt x="58309" y="11814"/>
                    <a:pt x="54510" y="9338"/>
                    <a:pt x="50774" y="7350"/>
                  </a:cubicBezTo>
                  <a:cubicBezTo>
                    <a:pt x="48114" y="5836"/>
                    <a:pt x="44821" y="4133"/>
                    <a:pt x="41276" y="2645"/>
                  </a:cubicBezTo>
                  <a:cubicBezTo>
                    <a:pt x="38489" y="1442"/>
                    <a:pt x="35513" y="853"/>
                    <a:pt x="32726" y="346"/>
                  </a:cubicBezTo>
                  <a:lnTo>
                    <a:pt x="32093" y="194"/>
                  </a:lnTo>
                  <a:lnTo>
                    <a:pt x="31397" y="105"/>
                  </a:lnTo>
                  <a:lnTo>
                    <a:pt x="31397" y="105"/>
                  </a:lnTo>
                  <a:lnTo>
                    <a:pt x="32664" y="346"/>
                  </a:lnTo>
                  <a:cubicBezTo>
                    <a:pt x="30130" y="-110"/>
                    <a:pt x="27154" y="-547"/>
                    <a:pt x="23925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47" name="Freeform: Shape 21">
              <a:extLst>
                <a:ext uri="{FF2B5EF4-FFF2-40B4-BE49-F238E27FC236}">
                  <a16:creationId xmlns:a16="http://schemas.microsoft.com/office/drawing/2014/main" id="{D01A5F73-2C20-4D61-A5CD-BF55A6930892}"/>
                </a:ext>
              </a:extLst>
            </p:cNvPr>
            <p:cNvSpPr/>
            <p:nvPr/>
          </p:nvSpPr>
          <p:spPr>
            <a:xfrm>
              <a:off x="8546631" y="3878188"/>
              <a:ext cx="101331" cy="56991"/>
            </a:xfrm>
            <a:custGeom>
              <a:avLst/>
              <a:gdLst>
                <a:gd name="connsiteX0" fmla="*/ 17258 w 101331"/>
                <a:gd name="connsiteY0" fmla="*/ -547 h 56991"/>
                <a:gd name="connsiteX1" fmla="*/ 8202 w 101331"/>
                <a:gd name="connsiteY1" fmla="*/ 1752 h 56991"/>
                <a:gd name="connsiteX2" fmla="*/ 1363 w 101331"/>
                <a:gd name="connsiteY2" fmla="*/ 8394 h 56991"/>
                <a:gd name="connsiteX3" fmla="*/ -537 w 101331"/>
                <a:gd name="connsiteY3" fmla="*/ 12808 h 56991"/>
                <a:gd name="connsiteX4" fmla="*/ -1170 w 101331"/>
                <a:gd name="connsiteY4" fmla="*/ 16911 h 56991"/>
                <a:gd name="connsiteX5" fmla="*/ -726 w 101331"/>
                <a:gd name="connsiteY5" fmla="*/ 21249 h 56991"/>
                <a:gd name="connsiteX6" fmla="*/ 1110 w 101331"/>
                <a:gd name="connsiteY6" fmla="*/ 26366 h 56991"/>
                <a:gd name="connsiteX7" fmla="*/ 1996 w 101331"/>
                <a:gd name="connsiteY7" fmla="*/ 28316 h 56991"/>
                <a:gd name="connsiteX8" fmla="*/ 5543 w 101331"/>
                <a:gd name="connsiteY8" fmla="*/ 33268 h 56991"/>
                <a:gd name="connsiteX9" fmla="*/ 10419 w 101331"/>
                <a:gd name="connsiteY9" fmla="*/ 38303 h 56991"/>
                <a:gd name="connsiteX10" fmla="*/ 39041 w 101331"/>
                <a:gd name="connsiteY10" fmla="*/ 53753 h 56991"/>
                <a:gd name="connsiteX11" fmla="*/ 58735 w 101331"/>
                <a:gd name="connsiteY11" fmla="*/ 56445 h 56991"/>
                <a:gd name="connsiteX12" fmla="*/ 72730 w 101331"/>
                <a:gd name="connsiteY12" fmla="*/ 54589 h 56991"/>
                <a:gd name="connsiteX13" fmla="*/ 83558 w 101331"/>
                <a:gd name="connsiteY13" fmla="*/ 50385 h 56991"/>
                <a:gd name="connsiteX14" fmla="*/ 93183 w 101331"/>
                <a:gd name="connsiteY14" fmla="*/ 43970 h 56991"/>
                <a:gd name="connsiteX15" fmla="*/ 98946 w 101331"/>
                <a:gd name="connsiteY15" fmla="*/ 35649 h 56991"/>
                <a:gd name="connsiteX16" fmla="*/ 100149 w 101331"/>
                <a:gd name="connsiteY16" fmla="*/ 30127 h 56991"/>
                <a:gd name="connsiteX17" fmla="*/ 98250 w 101331"/>
                <a:gd name="connsiteY17" fmla="*/ 22585 h 56991"/>
                <a:gd name="connsiteX18" fmla="*/ 92804 w 101331"/>
                <a:gd name="connsiteY18" fmla="*/ 16911 h 56991"/>
                <a:gd name="connsiteX19" fmla="*/ 87168 w 101331"/>
                <a:gd name="connsiteY19" fmla="*/ 14264 h 56991"/>
                <a:gd name="connsiteX20" fmla="*/ 83875 w 101331"/>
                <a:gd name="connsiteY20" fmla="*/ 13422 h 56991"/>
                <a:gd name="connsiteX21" fmla="*/ 78999 w 101331"/>
                <a:gd name="connsiteY21" fmla="*/ 12726 h 56991"/>
                <a:gd name="connsiteX22" fmla="*/ 77733 w 101331"/>
                <a:gd name="connsiteY22" fmla="*/ 12681 h 56991"/>
                <a:gd name="connsiteX23" fmla="*/ 61394 w 101331"/>
                <a:gd name="connsiteY23" fmla="*/ 15810 h 56991"/>
                <a:gd name="connsiteX24" fmla="*/ 49616 w 101331"/>
                <a:gd name="connsiteY24" fmla="*/ 18393 h 56991"/>
                <a:gd name="connsiteX25" fmla="*/ 47970 w 101331"/>
                <a:gd name="connsiteY25" fmla="*/ 16215 h 56991"/>
                <a:gd name="connsiteX26" fmla="*/ 44930 w 101331"/>
                <a:gd name="connsiteY26" fmla="*/ 12168 h 56991"/>
                <a:gd name="connsiteX27" fmla="*/ 39358 w 101331"/>
                <a:gd name="connsiteY27" fmla="*/ 7546 h 56991"/>
                <a:gd name="connsiteX28" fmla="*/ 24856 w 101331"/>
                <a:gd name="connsiteY28" fmla="*/ 561 h 56991"/>
                <a:gd name="connsiteX29" fmla="*/ 17258 w 101331"/>
                <a:gd name="connsiteY29" fmla="*/ -547 h 5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1331" h="56991">
                  <a:moveTo>
                    <a:pt x="17258" y="-547"/>
                  </a:moveTo>
                  <a:cubicBezTo>
                    <a:pt x="14091" y="-547"/>
                    <a:pt x="10989" y="131"/>
                    <a:pt x="8202" y="1752"/>
                  </a:cubicBezTo>
                  <a:cubicBezTo>
                    <a:pt x="5353" y="3354"/>
                    <a:pt x="2819" y="5595"/>
                    <a:pt x="1363" y="8394"/>
                  </a:cubicBezTo>
                  <a:cubicBezTo>
                    <a:pt x="540" y="9933"/>
                    <a:pt x="-157" y="11187"/>
                    <a:pt x="-537" y="12808"/>
                  </a:cubicBezTo>
                  <a:cubicBezTo>
                    <a:pt x="-980" y="14119"/>
                    <a:pt x="-1170" y="15518"/>
                    <a:pt x="-1170" y="16911"/>
                  </a:cubicBezTo>
                  <a:cubicBezTo>
                    <a:pt x="-1043" y="18393"/>
                    <a:pt x="-853" y="19767"/>
                    <a:pt x="-726" y="21249"/>
                  </a:cubicBezTo>
                  <a:cubicBezTo>
                    <a:pt x="-600" y="22934"/>
                    <a:pt x="476" y="24972"/>
                    <a:pt x="1110" y="26366"/>
                  </a:cubicBezTo>
                  <a:cubicBezTo>
                    <a:pt x="1363" y="27062"/>
                    <a:pt x="1680" y="27620"/>
                    <a:pt x="1996" y="28316"/>
                  </a:cubicBezTo>
                  <a:cubicBezTo>
                    <a:pt x="2946" y="30064"/>
                    <a:pt x="4339" y="31666"/>
                    <a:pt x="5543" y="33268"/>
                  </a:cubicBezTo>
                  <a:cubicBezTo>
                    <a:pt x="6999" y="35155"/>
                    <a:pt x="8519" y="36782"/>
                    <a:pt x="10419" y="38303"/>
                  </a:cubicBezTo>
                  <a:cubicBezTo>
                    <a:pt x="18587" y="45167"/>
                    <a:pt x="28276" y="51024"/>
                    <a:pt x="39041" y="53753"/>
                  </a:cubicBezTo>
                  <a:cubicBezTo>
                    <a:pt x="45437" y="55356"/>
                    <a:pt x="52086" y="56445"/>
                    <a:pt x="58735" y="56445"/>
                  </a:cubicBezTo>
                  <a:cubicBezTo>
                    <a:pt x="63485" y="56445"/>
                    <a:pt x="68171" y="55888"/>
                    <a:pt x="72730" y="54589"/>
                  </a:cubicBezTo>
                  <a:cubicBezTo>
                    <a:pt x="76466" y="53545"/>
                    <a:pt x="80139" y="52069"/>
                    <a:pt x="83558" y="50385"/>
                  </a:cubicBezTo>
                  <a:cubicBezTo>
                    <a:pt x="87041" y="48726"/>
                    <a:pt x="90334" y="46541"/>
                    <a:pt x="93183" y="43970"/>
                  </a:cubicBezTo>
                  <a:cubicBezTo>
                    <a:pt x="95717" y="41589"/>
                    <a:pt x="97679" y="38878"/>
                    <a:pt x="98946" y="35649"/>
                  </a:cubicBezTo>
                  <a:cubicBezTo>
                    <a:pt x="99706" y="33901"/>
                    <a:pt x="100086" y="32014"/>
                    <a:pt x="100149" y="30127"/>
                  </a:cubicBezTo>
                  <a:cubicBezTo>
                    <a:pt x="100276" y="28088"/>
                    <a:pt x="99452" y="24333"/>
                    <a:pt x="98250" y="22585"/>
                  </a:cubicBezTo>
                  <a:cubicBezTo>
                    <a:pt x="96730" y="20261"/>
                    <a:pt x="95273" y="18456"/>
                    <a:pt x="92804" y="16911"/>
                  </a:cubicBezTo>
                  <a:cubicBezTo>
                    <a:pt x="91094" y="15810"/>
                    <a:pt x="89067" y="15024"/>
                    <a:pt x="87168" y="14264"/>
                  </a:cubicBezTo>
                  <a:cubicBezTo>
                    <a:pt x="86091" y="13834"/>
                    <a:pt x="85014" y="13650"/>
                    <a:pt x="83875" y="13422"/>
                  </a:cubicBezTo>
                  <a:cubicBezTo>
                    <a:pt x="82292" y="13137"/>
                    <a:pt x="80645" y="12865"/>
                    <a:pt x="78999" y="12726"/>
                  </a:cubicBezTo>
                  <a:cubicBezTo>
                    <a:pt x="78556" y="12700"/>
                    <a:pt x="78176" y="12681"/>
                    <a:pt x="77733" y="12681"/>
                  </a:cubicBezTo>
                  <a:cubicBezTo>
                    <a:pt x="72097" y="12681"/>
                    <a:pt x="66651" y="14372"/>
                    <a:pt x="61394" y="15810"/>
                  </a:cubicBezTo>
                  <a:cubicBezTo>
                    <a:pt x="57532" y="16854"/>
                    <a:pt x="53542" y="17760"/>
                    <a:pt x="49616" y="18393"/>
                  </a:cubicBezTo>
                  <a:cubicBezTo>
                    <a:pt x="49110" y="17678"/>
                    <a:pt x="48603" y="16911"/>
                    <a:pt x="47970" y="16215"/>
                  </a:cubicBezTo>
                  <a:cubicBezTo>
                    <a:pt x="47020" y="14822"/>
                    <a:pt x="46007" y="13486"/>
                    <a:pt x="44930" y="12168"/>
                  </a:cubicBezTo>
                  <a:cubicBezTo>
                    <a:pt x="43474" y="10357"/>
                    <a:pt x="41321" y="8882"/>
                    <a:pt x="39358" y="7546"/>
                  </a:cubicBezTo>
                  <a:cubicBezTo>
                    <a:pt x="34862" y="4690"/>
                    <a:pt x="30049" y="2036"/>
                    <a:pt x="24856" y="561"/>
                  </a:cubicBezTo>
                  <a:cubicBezTo>
                    <a:pt x="22387" y="-135"/>
                    <a:pt x="19854" y="-547"/>
                    <a:pt x="17258" y="-547"/>
                  </a:cubicBezTo>
                  <a:close/>
                </a:path>
              </a:pathLst>
            </a:custGeom>
            <a:solidFill>
              <a:srgbClr val="FB67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48" name="Freeform: Shape 22">
              <a:extLst>
                <a:ext uri="{FF2B5EF4-FFF2-40B4-BE49-F238E27FC236}">
                  <a16:creationId xmlns:a16="http://schemas.microsoft.com/office/drawing/2014/main" id="{6B87388A-5AAE-42E0-B504-15A85670CB57}"/>
                </a:ext>
              </a:extLst>
            </p:cNvPr>
            <p:cNvSpPr/>
            <p:nvPr/>
          </p:nvSpPr>
          <p:spPr>
            <a:xfrm>
              <a:off x="7812073" y="3067624"/>
              <a:ext cx="1640088" cy="1361472"/>
            </a:xfrm>
            <a:custGeom>
              <a:avLst/>
              <a:gdLst>
                <a:gd name="connsiteX0" fmla="*/ 1044374 w 1640088"/>
                <a:gd name="connsiteY0" fmla="*/ 169707 h 1361472"/>
                <a:gd name="connsiteX1" fmla="*/ 1044374 w 1640088"/>
                <a:gd name="connsiteY1" fmla="*/ 169707 h 1361472"/>
                <a:gd name="connsiteX2" fmla="*/ 1042031 w 1640088"/>
                <a:gd name="connsiteY2" fmla="*/ 177097 h 1361472"/>
                <a:gd name="connsiteX3" fmla="*/ 1032912 w 1640088"/>
                <a:gd name="connsiteY3" fmla="*/ 194232 h 1361472"/>
                <a:gd name="connsiteX4" fmla="*/ 1025693 w 1640088"/>
                <a:gd name="connsiteY4" fmla="*/ 202623 h 1361472"/>
                <a:gd name="connsiteX5" fmla="*/ 1024174 w 1640088"/>
                <a:gd name="connsiteY5" fmla="*/ 203661 h 1361472"/>
                <a:gd name="connsiteX6" fmla="*/ 1025440 w 1640088"/>
                <a:gd name="connsiteY6" fmla="*/ 199659 h 1361472"/>
                <a:gd name="connsiteX7" fmla="*/ 1031836 w 1640088"/>
                <a:gd name="connsiteY7" fmla="*/ 187248 h 1361472"/>
                <a:gd name="connsiteX8" fmla="*/ 1039688 w 1640088"/>
                <a:gd name="connsiteY8" fmla="*/ 175691 h 1361472"/>
                <a:gd name="connsiteX9" fmla="*/ 1044374 w 1640088"/>
                <a:gd name="connsiteY9" fmla="*/ 169707 h 1361472"/>
                <a:gd name="connsiteX10" fmla="*/ 1024047 w 1640088"/>
                <a:gd name="connsiteY10" fmla="*/ 204244 h 1361472"/>
                <a:gd name="connsiteX11" fmla="*/ 1024743 w 1640088"/>
                <a:gd name="connsiteY11" fmla="*/ 204301 h 1361472"/>
                <a:gd name="connsiteX12" fmla="*/ 1024047 w 1640088"/>
                <a:gd name="connsiteY12" fmla="*/ 204244 h 1361472"/>
                <a:gd name="connsiteX13" fmla="*/ 741874 w 1640088"/>
                <a:gd name="connsiteY13" fmla="*/ 240446 h 1361472"/>
                <a:gd name="connsiteX14" fmla="*/ 741051 w 1640088"/>
                <a:gd name="connsiteY14" fmla="*/ 240820 h 1361472"/>
                <a:gd name="connsiteX15" fmla="*/ 741051 w 1640088"/>
                <a:gd name="connsiteY15" fmla="*/ 240820 h 1361472"/>
                <a:gd name="connsiteX16" fmla="*/ 741874 w 1640088"/>
                <a:gd name="connsiteY16" fmla="*/ 240446 h 1361472"/>
                <a:gd name="connsiteX17" fmla="*/ 737821 w 1640088"/>
                <a:gd name="connsiteY17" fmla="*/ 239762 h 1361472"/>
                <a:gd name="connsiteX18" fmla="*/ 738581 w 1640088"/>
                <a:gd name="connsiteY18" fmla="*/ 241358 h 1361472"/>
                <a:gd name="connsiteX19" fmla="*/ 737821 w 1640088"/>
                <a:gd name="connsiteY19" fmla="*/ 239762 h 1361472"/>
                <a:gd name="connsiteX20" fmla="*/ 755425 w 1640088"/>
                <a:gd name="connsiteY20" fmla="*/ 180276 h 1361472"/>
                <a:gd name="connsiteX21" fmla="*/ 755299 w 1640088"/>
                <a:gd name="connsiteY21" fmla="*/ 182948 h 1361472"/>
                <a:gd name="connsiteX22" fmla="*/ 754286 w 1640088"/>
                <a:gd name="connsiteY22" fmla="*/ 198583 h 1361472"/>
                <a:gd name="connsiteX23" fmla="*/ 752829 w 1640088"/>
                <a:gd name="connsiteY23" fmla="*/ 208315 h 1361472"/>
                <a:gd name="connsiteX24" fmla="*/ 751499 w 1640088"/>
                <a:gd name="connsiteY24" fmla="*/ 216086 h 1361472"/>
                <a:gd name="connsiteX25" fmla="*/ 747636 w 1640088"/>
                <a:gd name="connsiteY25" fmla="*/ 229675 h 1361472"/>
                <a:gd name="connsiteX26" fmla="*/ 742887 w 1640088"/>
                <a:gd name="connsiteY26" fmla="*/ 238832 h 1361472"/>
                <a:gd name="connsiteX27" fmla="*/ 741304 w 1640088"/>
                <a:gd name="connsiteY27" fmla="*/ 240446 h 1361472"/>
                <a:gd name="connsiteX28" fmla="*/ 739911 w 1640088"/>
                <a:gd name="connsiteY28" fmla="*/ 241358 h 1361472"/>
                <a:gd name="connsiteX29" fmla="*/ 738897 w 1640088"/>
                <a:gd name="connsiteY29" fmla="*/ 241706 h 1361472"/>
                <a:gd name="connsiteX30" fmla="*/ 738581 w 1640088"/>
                <a:gd name="connsiteY30" fmla="*/ 240795 h 1361472"/>
                <a:gd name="connsiteX31" fmla="*/ 738454 w 1640088"/>
                <a:gd name="connsiteY31" fmla="*/ 231936 h 1361472"/>
                <a:gd name="connsiteX32" fmla="*/ 741684 w 1640088"/>
                <a:gd name="connsiteY32" fmla="*/ 215155 h 1361472"/>
                <a:gd name="connsiteX33" fmla="*/ 747826 w 1640088"/>
                <a:gd name="connsiteY33" fmla="*/ 195556 h 1361472"/>
                <a:gd name="connsiteX34" fmla="*/ 752449 w 1640088"/>
                <a:gd name="connsiteY34" fmla="*/ 185405 h 1361472"/>
                <a:gd name="connsiteX35" fmla="*/ 755425 w 1640088"/>
                <a:gd name="connsiteY35" fmla="*/ 180276 h 1361472"/>
                <a:gd name="connsiteX36" fmla="*/ 737441 w 1640088"/>
                <a:gd name="connsiteY36" fmla="*/ 241029 h 1361472"/>
                <a:gd name="connsiteX37" fmla="*/ 738581 w 1640088"/>
                <a:gd name="connsiteY37" fmla="*/ 241795 h 1361472"/>
                <a:gd name="connsiteX38" fmla="*/ 738518 w 1640088"/>
                <a:gd name="connsiteY38" fmla="*/ 241878 h 1361472"/>
                <a:gd name="connsiteX39" fmla="*/ 737441 w 1640088"/>
                <a:gd name="connsiteY39" fmla="*/ 241029 h 1361472"/>
                <a:gd name="connsiteX40" fmla="*/ 1252964 w 1640088"/>
                <a:gd name="connsiteY40" fmla="*/ 397092 h 1361472"/>
                <a:gd name="connsiteX41" fmla="*/ 1250938 w 1640088"/>
                <a:gd name="connsiteY41" fmla="*/ 398067 h 1361472"/>
                <a:gd name="connsiteX42" fmla="*/ 1250938 w 1640088"/>
                <a:gd name="connsiteY42" fmla="*/ 398067 h 1361472"/>
                <a:gd name="connsiteX43" fmla="*/ 1252964 w 1640088"/>
                <a:gd name="connsiteY43" fmla="*/ 397092 h 1361472"/>
                <a:gd name="connsiteX44" fmla="*/ 1263160 w 1640088"/>
                <a:gd name="connsiteY44" fmla="*/ 387872 h 1361472"/>
                <a:gd name="connsiteX45" fmla="*/ 1263160 w 1640088"/>
                <a:gd name="connsiteY45" fmla="*/ 387872 h 1361472"/>
                <a:gd name="connsiteX46" fmla="*/ 1257207 w 1640088"/>
                <a:gd name="connsiteY46" fmla="*/ 393925 h 1361472"/>
                <a:gd name="connsiteX47" fmla="*/ 1250812 w 1640088"/>
                <a:gd name="connsiteY47" fmla="*/ 398111 h 1361472"/>
                <a:gd name="connsiteX48" fmla="*/ 1250812 w 1640088"/>
                <a:gd name="connsiteY48" fmla="*/ 398111 h 1361472"/>
                <a:gd name="connsiteX49" fmla="*/ 1249862 w 1640088"/>
                <a:gd name="connsiteY49" fmla="*/ 398504 h 1361472"/>
                <a:gd name="connsiteX50" fmla="*/ 1250558 w 1640088"/>
                <a:gd name="connsiteY50" fmla="*/ 397300 h 1361472"/>
                <a:gd name="connsiteX51" fmla="*/ 1252901 w 1640088"/>
                <a:gd name="connsiteY51" fmla="*/ 394685 h 1361472"/>
                <a:gd name="connsiteX52" fmla="*/ 1263160 w 1640088"/>
                <a:gd name="connsiteY52" fmla="*/ 387872 h 1361472"/>
                <a:gd name="connsiteX53" fmla="*/ 1250938 w 1640088"/>
                <a:gd name="connsiteY53" fmla="*/ 398434 h 1361472"/>
                <a:gd name="connsiteX54" fmla="*/ 1249862 w 1640088"/>
                <a:gd name="connsiteY54" fmla="*/ 398649 h 1361472"/>
                <a:gd name="connsiteX55" fmla="*/ 1250938 w 1640088"/>
                <a:gd name="connsiteY55" fmla="*/ 398434 h 1361472"/>
                <a:gd name="connsiteX56" fmla="*/ 1249545 w 1640088"/>
                <a:gd name="connsiteY56" fmla="*/ 398935 h 1361472"/>
                <a:gd name="connsiteX57" fmla="*/ 1249925 w 1640088"/>
                <a:gd name="connsiteY57" fmla="*/ 398998 h 1361472"/>
                <a:gd name="connsiteX58" fmla="*/ 1249481 w 1640088"/>
                <a:gd name="connsiteY58" fmla="*/ 398935 h 1361472"/>
                <a:gd name="connsiteX59" fmla="*/ 430572 w 1640088"/>
                <a:gd name="connsiteY59" fmla="*/ 445566 h 1361472"/>
                <a:gd name="connsiteX60" fmla="*/ 430572 w 1640088"/>
                <a:gd name="connsiteY60" fmla="*/ 445566 h 1361472"/>
                <a:gd name="connsiteX61" fmla="*/ 430065 w 1640088"/>
                <a:gd name="connsiteY61" fmla="*/ 446294 h 1361472"/>
                <a:gd name="connsiteX62" fmla="*/ 430572 w 1640088"/>
                <a:gd name="connsiteY62" fmla="*/ 445566 h 1361472"/>
                <a:gd name="connsiteX63" fmla="*/ 752956 w 1640088"/>
                <a:gd name="connsiteY63" fmla="*/ 511867 h 1361472"/>
                <a:gd name="connsiteX64" fmla="*/ 753526 w 1640088"/>
                <a:gd name="connsiteY64" fmla="*/ 512304 h 1361472"/>
                <a:gd name="connsiteX65" fmla="*/ 752956 w 1640088"/>
                <a:gd name="connsiteY65" fmla="*/ 511867 h 1361472"/>
                <a:gd name="connsiteX66" fmla="*/ 751689 w 1640088"/>
                <a:gd name="connsiteY66" fmla="*/ 522309 h 1361472"/>
                <a:gd name="connsiteX67" fmla="*/ 751689 w 1640088"/>
                <a:gd name="connsiteY67" fmla="*/ 522309 h 1361472"/>
                <a:gd name="connsiteX68" fmla="*/ 749663 w 1640088"/>
                <a:gd name="connsiteY68" fmla="*/ 529376 h 1361472"/>
                <a:gd name="connsiteX69" fmla="*/ 751309 w 1640088"/>
                <a:gd name="connsiteY69" fmla="*/ 523227 h 1361472"/>
                <a:gd name="connsiteX70" fmla="*/ 751689 w 1640088"/>
                <a:gd name="connsiteY70" fmla="*/ 522309 h 1361472"/>
                <a:gd name="connsiteX71" fmla="*/ 900311 w 1640088"/>
                <a:gd name="connsiteY71" fmla="*/ 541617 h 1361472"/>
                <a:gd name="connsiteX72" fmla="*/ 900311 w 1640088"/>
                <a:gd name="connsiteY72" fmla="*/ 541617 h 1361472"/>
                <a:gd name="connsiteX73" fmla="*/ 896322 w 1640088"/>
                <a:gd name="connsiteY73" fmla="*/ 555225 h 1361472"/>
                <a:gd name="connsiteX74" fmla="*/ 895815 w 1640088"/>
                <a:gd name="connsiteY74" fmla="*/ 556264 h 1361472"/>
                <a:gd name="connsiteX75" fmla="*/ 898602 w 1640088"/>
                <a:gd name="connsiteY75" fmla="*/ 545144 h 1361472"/>
                <a:gd name="connsiteX76" fmla="*/ 900311 w 1640088"/>
                <a:gd name="connsiteY76" fmla="*/ 541617 h 1361472"/>
                <a:gd name="connsiteX77" fmla="*/ 1023224 w 1640088"/>
                <a:gd name="connsiteY77" fmla="*/ 600534 h 1361472"/>
                <a:gd name="connsiteX78" fmla="*/ 1023477 w 1640088"/>
                <a:gd name="connsiteY78" fmla="*/ 600591 h 1361472"/>
                <a:gd name="connsiteX79" fmla="*/ 1023224 w 1640088"/>
                <a:gd name="connsiteY79" fmla="*/ 600534 h 1361472"/>
                <a:gd name="connsiteX80" fmla="*/ 1024110 w 1640088"/>
                <a:gd name="connsiteY80" fmla="*/ 600591 h 1361472"/>
                <a:gd name="connsiteX81" fmla="*/ 1024174 w 1640088"/>
                <a:gd name="connsiteY81" fmla="*/ 600654 h 1361472"/>
                <a:gd name="connsiteX82" fmla="*/ 1024110 w 1640088"/>
                <a:gd name="connsiteY82" fmla="*/ 600654 h 1361472"/>
                <a:gd name="connsiteX83" fmla="*/ 1024110 w 1640088"/>
                <a:gd name="connsiteY83" fmla="*/ 600591 h 1361472"/>
                <a:gd name="connsiteX84" fmla="*/ 1026136 w 1640088"/>
                <a:gd name="connsiteY84" fmla="*/ 600306 h 1361472"/>
                <a:gd name="connsiteX85" fmla="*/ 1025187 w 1640088"/>
                <a:gd name="connsiteY85" fmla="*/ 600736 h 1361472"/>
                <a:gd name="connsiteX86" fmla="*/ 1025187 w 1640088"/>
                <a:gd name="connsiteY86" fmla="*/ 600654 h 1361472"/>
                <a:gd name="connsiteX87" fmla="*/ 1026136 w 1640088"/>
                <a:gd name="connsiteY87" fmla="*/ 600306 h 1361472"/>
                <a:gd name="connsiteX88" fmla="*/ 1023541 w 1640088"/>
                <a:gd name="connsiteY88" fmla="*/ 601091 h 1361472"/>
                <a:gd name="connsiteX89" fmla="*/ 1023541 w 1640088"/>
                <a:gd name="connsiteY89" fmla="*/ 601091 h 1361472"/>
                <a:gd name="connsiteX90" fmla="*/ 1023350 w 1640088"/>
                <a:gd name="connsiteY90" fmla="*/ 601148 h 1361472"/>
                <a:gd name="connsiteX91" fmla="*/ 1023541 w 1640088"/>
                <a:gd name="connsiteY91" fmla="*/ 601091 h 1361472"/>
                <a:gd name="connsiteX92" fmla="*/ 1446737 w 1640088"/>
                <a:gd name="connsiteY92" fmla="*/ 584892 h 1361472"/>
                <a:gd name="connsiteX93" fmla="*/ 1433249 w 1640088"/>
                <a:gd name="connsiteY93" fmla="*/ 595601 h 1361472"/>
                <a:gd name="connsiteX94" fmla="*/ 1423940 w 1640088"/>
                <a:gd name="connsiteY94" fmla="*/ 602003 h 1361472"/>
                <a:gd name="connsiteX95" fmla="*/ 1405893 w 1640088"/>
                <a:gd name="connsiteY95" fmla="*/ 612356 h 1361472"/>
                <a:gd name="connsiteX96" fmla="*/ 1395634 w 1640088"/>
                <a:gd name="connsiteY96" fmla="*/ 615820 h 1361472"/>
                <a:gd name="connsiteX97" fmla="*/ 1391518 w 1640088"/>
                <a:gd name="connsiteY97" fmla="*/ 616105 h 1361472"/>
                <a:gd name="connsiteX98" fmla="*/ 1390378 w 1640088"/>
                <a:gd name="connsiteY98" fmla="*/ 615757 h 1361472"/>
                <a:gd name="connsiteX99" fmla="*/ 1386959 w 1640088"/>
                <a:gd name="connsiteY99" fmla="*/ 613826 h 1361472"/>
                <a:gd name="connsiteX100" fmla="*/ 1386896 w 1640088"/>
                <a:gd name="connsiteY100" fmla="*/ 609893 h 1361472"/>
                <a:gd name="connsiteX101" fmla="*/ 1387275 w 1640088"/>
                <a:gd name="connsiteY101" fmla="*/ 608570 h 1361472"/>
                <a:gd name="connsiteX102" fmla="*/ 1389365 w 1640088"/>
                <a:gd name="connsiteY102" fmla="*/ 604631 h 1361472"/>
                <a:gd name="connsiteX103" fmla="*/ 1390189 w 1640088"/>
                <a:gd name="connsiteY103" fmla="*/ 603776 h 1361472"/>
                <a:gd name="connsiteX104" fmla="*/ 1405766 w 1640088"/>
                <a:gd name="connsiteY104" fmla="*/ 594670 h 1361472"/>
                <a:gd name="connsiteX105" fmla="*/ 1417671 w 1640088"/>
                <a:gd name="connsiteY105" fmla="*/ 590440 h 1361472"/>
                <a:gd name="connsiteX106" fmla="*/ 1431475 w 1640088"/>
                <a:gd name="connsiteY106" fmla="*/ 587210 h 1361472"/>
                <a:gd name="connsiteX107" fmla="*/ 1445850 w 1640088"/>
                <a:gd name="connsiteY107" fmla="*/ 584950 h 1361472"/>
                <a:gd name="connsiteX108" fmla="*/ 1446737 w 1640088"/>
                <a:gd name="connsiteY108" fmla="*/ 584892 h 1361472"/>
                <a:gd name="connsiteX109" fmla="*/ 1023541 w 1640088"/>
                <a:gd name="connsiteY109" fmla="*/ 601667 h 1361472"/>
                <a:gd name="connsiteX110" fmla="*/ 1023477 w 1640088"/>
                <a:gd name="connsiteY110" fmla="*/ 602351 h 1361472"/>
                <a:gd name="connsiteX111" fmla="*/ 1021577 w 1640088"/>
                <a:gd name="connsiteY111" fmla="*/ 609893 h 1361472"/>
                <a:gd name="connsiteX112" fmla="*/ 1006886 w 1640088"/>
                <a:gd name="connsiteY112" fmla="*/ 637028 h 1361472"/>
                <a:gd name="connsiteX113" fmla="*/ 1004986 w 1640088"/>
                <a:gd name="connsiteY113" fmla="*/ 639497 h 1361472"/>
                <a:gd name="connsiteX114" fmla="*/ 1010116 w 1640088"/>
                <a:gd name="connsiteY114" fmla="*/ 620601 h 1361472"/>
                <a:gd name="connsiteX115" fmla="*/ 1016891 w 1640088"/>
                <a:gd name="connsiteY115" fmla="*/ 608626 h 1361472"/>
                <a:gd name="connsiteX116" fmla="*/ 1023160 w 1640088"/>
                <a:gd name="connsiteY116" fmla="*/ 601857 h 1361472"/>
                <a:gd name="connsiteX117" fmla="*/ 1023541 w 1640088"/>
                <a:gd name="connsiteY117" fmla="*/ 601667 h 1361472"/>
                <a:gd name="connsiteX118" fmla="*/ 1146833 w 1640088"/>
                <a:gd name="connsiteY118" fmla="*/ 677403 h 1361472"/>
                <a:gd name="connsiteX119" fmla="*/ 1147846 w 1640088"/>
                <a:gd name="connsiteY119" fmla="*/ 677840 h 1361472"/>
                <a:gd name="connsiteX120" fmla="*/ 1146833 w 1640088"/>
                <a:gd name="connsiteY120" fmla="*/ 677403 h 1361472"/>
                <a:gd name="connsiteX121" fmla="*/ 1137588 w 1640088"/>
                <a:gd name="connsiteY121" fmla="*/ 684179 h 1361472"/>
                <a:gd name="connsiteX122" fmla="*/ 1137588 w 1640088"/>
                <a:gd name="connsiteY122" fmla="*/ 684179 h 1361472"/>
                <a:gd name="connsiteX123" fmla="*/ 1135308 w 1640088"/>
                <a:gd name="connsiteY123" fmla="*/ 687820 h 1361472"/>
                <a:gd name="connsiteX124" fmla="*/ 1137398 w 1640088"/>
                <a:gd name="connsiteY124" fmla="*/ 684445 h 1361472"/>
                <a:gd name="connsiteX125" fmla="*/ 1137588 w 1640088"/>
                <a:gd name="connsiteY125" fmla="*/ 684179 h 1361472"/>
                <a:gd name="connsiteX126" fmla="*/ 408978 w 1640088"/>
                <a:gd name="connsiteY126" fmla="*/ 707856 h 1361472"/>
                <a:gd name="connsiteX127" fmla="*/ 408978 w 1640088"/>
                <a:gd name="connsiteY127" fmla="*/ 707913 h 1361472"/>
                <a:gd name="connsiteX128" fmla="*/ 407585 w 1640088"/>
                <a:gd name="connsiteY128" fmla="*/ 708122 h 1361472"/>
                <a:gd name="connsiteX129" fmla="*/ 408978 w 1640088"/>
                <a:gd name="connsiteY129" fmla="*/ 707856 h 1361472"/>
                <a:gd name="connsiteX130" fmla="*/ 409865 w 1640088"/>
                <a:gd name="connsiteY130" fmla="*/ 707792 h 1361472"/>
                <a:gd name="connsiteX131" fmla="*/ 411384 w 1640088"/>
                <a:gd name="connsiteY131" fmla="*/ 708204 h 1361472"/>
                <a:gd name="connsiteX132" fmla="*/ 414804 w 1640088"/>
                <a:gd name="connsiteY132" fmla="*/ 709964 h 1361472"/>
                <a:gd name="connsiteX133" fmla="*/ 425062 w 1640088"/>
                <a:gd name="connsiteY133" fmla="*/ 720033 h 1361472"/>
                <a:gd name="connsiteX134" fmla="*/ 434751 w 1640088"/>
                <a:gd name="connsiteY134" fmla="*/ 733496 h 1361472"/>
                <a:gd name="connsiteX135" fmla="*/ 443110 w 1640088"/>
                <a:gd name="connsiteY135" fmla="*/ 748022 h 1361472"/>
                <a:gd name="connsiteX136" fmla="*/ 444060 w 1640088"/>
                <a:gd name="connsiteY136" fmla="*/ 750631 h 1361472"/>
                <a:gd name="connsiteX137" fmla="*/ 440640 w 1640088"/>
                <a:gd name="connsiteY137" fmla="*/ 751663 h 1361472"/>
                <a:gd name="connsiteX138" fmla="*/ 436081 w 1640088"/>
                <a:gd name="connsiteY138" fmla="*/ 751854 h 1361472"/>
                <a:gd name="connsiteX139" fmla="*/ 433611 w 1640088"/>
                <a:gd name="connsiteY139" fmla="*/ 751828 h 1361472"/>
                <a:gd name="connsiteX140" fmla="*/ 423289 w 1640088"/>
                <a:gd name="connsiteY140" fmla="*/ 749346 h 1361472"/>
                <a:gd name="connsiteX141" fmla="*/ 417780 w 1640088"/>
                <a:gd name="connsiteY141" fmla="*/ 746465 h 1361472"/>
                <a:gd name="connsiteX142" fmla="*/ 410941 w 1640088"/>
                <a:gd name="connsiteY142" fmla="*/ 740132 h 1361472"/>
                <a:gd name="connsiteX143" fmla="*/ 405938 w 1640088"/>
                <a:gd name="connsiteY143" fmla="*/ 732445 h 1361472"/>
                <a:gd name="connsiteX144" fmla="*/ 403279 w 1640088"/>
                <a:gd name="connsiteY144" fmla="*/ 724111 h 1361472"/>
                <a:gd name="connsiteX145" fmla="*/ 403152 w 1640088"/>
                <a:gd name="connsiteY145" fmla="*/ 720881 h 1361472"/>
                <a:gd name="connsiteX146" fmla="*/ 405115 w 1640088"/>
                <a:gd name="connsiteY146" fmla="*/ 712706 h 1361472"/>
                <a:gd name="connsiteX147" fmla="*/ 406002 w 1640088"/>
                <a:gd name="connsiteY147" fmla="*/ 711167 h 1361472"/>
                <a:gd name="connsiteX148" fmla="*/ 408408 w 1640088"/>
                <a:gd name="connsiteY148" fmla="*/ 708476 h 1361472"/>
                <a:gd name="connsiteX149" fmla="*/ 409105 w 1640088"/>
                <a:gd name="connsiteY149" fmla="*/ 708058 h 1361472"/>
                <a:gd name="connsiteX150" fmla="*/ 409865 w 1640088"/>
                <a:gd name="connsiteY150" fmla="*/ 707792 h 1361472"/>
                <a:gd name="connsiteX151" fmla="*/ 1514747 w 1640088"/>
                <a:gd name="connsiteY151" fmla="*/ 761067 h 1361472"/>
                <a:gd name="connsiteX152" fmla="*/ 1518420 w 1640088"/>
                <a:gd name="connsiteY152" fmla="*/ 761194 h 1361472"/>
                <a:gd name="connsiteX153" fmla="*/ 1519940 w 1640088"/>
                <a:gd name="connsiteY153" fmla="*/ 761403 h 1361472"/>
                <a:gd name="connsiteX154" fmla="*/ 1498852 w 1640088"/>
                <a:gd name="connsiteY154" fmla="*/ 773808 h 1361472"/>
                <a:gd name="connsiteX155" fmla="*/ 1470104 w 1640088"/>
                <a:gd name="connsiteY155" fmla="*/ 782407 h 1361472"/>
                <a:gd name="connsiteX156" fmla="*/ 1459148 w 1640088"/>
                <a:gd name="connsiteY156" fmla="*/ 783148 h 1361472"/>
                <a:gd name="connsiteX157" fmla="*/ 1454779 w 1640088"/>
                <a:gd name="connsiteY157" fmla="*/ 783047 h 1361472"/>
                <a:gd name="connsiteX158" fmla="*/ 1450790 w 1640088"/>
                <a:gd name="connsiteY158" fmla="*/ 782319 h 1361472"/>
                <a:gd name="connsiteX159" fmla="*/ 1450853 w 1640088"/>
                <a:gd name="connsiteY159" fmla="*/ 782198 h 1361472"/>
                <a:gd name="connsiteX160" fmla="*/ 1458262 w 1640088"/>
                <a:gd name="connsiteY160" fmla="*/ 774783 h 1361472"/>
                <a:gd name="connsiteX161" fmla="*/ 1464911 w 1640088"/>
                <a:gd name="connsiteY161" fmla="*/ 770350 h 1361472"/>
                <a:gd name="connsiteX162" fmla="*/ 1484731 w 1640088"/>
                <a:gd name="connsiteY162" fmla="*/ 765626 h 1361472"/>
                <a:gd name="connsiteX163" fmla="*/ 1500499 w 1640088"/>
                <a:gd name="connsiteY163" fmla="*/ 762517 h 1361472"/>
                <a:gd name="connsiteX164" fmla="*/ 1507401 w 1640088"/>
                <a:gd name="connsiteY164" fmla="*/ 761542 h 1361472"/>
                <a:gd name="connsiteX165" fmla="*/ 1514747 w 1640088"/>
                <a:gd name="connsiteY165" fmla="*/ 761067 h 1361472"/>
                <a:gd name="connsiteX166" fmla="*/ 1449966 w 1640088"/>
                <a:gd name="connsiteY166" fmla="*/ 783959 h 1361472"/>
                <a:gd name="connsiteX167" fmla="*/ 1450536 w 1640088"/>
                <a:gd name="connsiteY167" fmla="*/ 785162 h 1361472"/>
                <a:gd name="connsiteX168" fmla="*/ 1449966 w 1640088"/>
                <a:gd name="connsiteY168" fmla="*/ 783959 h 1361472"/>
                <a:gd name="connsiteX169" fmla="*/ 360282 w 1640088"/>
                <a:gd name="connsiteY169" fmla="*/ 825740 h 1361472"/>
                <a:gd name="connsiteX170" fmla="*/ 369906 w 1640088"/>
                <a:gd name="connsiteY170" fmla="*/ 828184 h 1361472"/>
                <a:gd name="connsiteX171" fmla="*/ 376619 w 1640088"/>
                <a:gd name="connsiteY171" fmla="*/ 831503 h 1361472"/>
                <a:gd name="connsiteX172" fmla="*/ 386941 w 1640088"/>
                <a:gd name="connsiteY172" fmla="*/ 841730 h 1361472"/>
                <a:gd name="connsiteX173" fmla="*/ 395870 w 1640088"/>
                <a:gd name="connsiteY173" fmla="*/ 855673 h 1361472"/>
                <a:gd name="connsiteX174" fmla="*/ 398783 w 1640088"/>
                <a:gd name="connsiteY174" fmla="*/ 862443 h 1361472"/>
                <a:gd name="connsiteX175" fmla="*/ 402329 w 1640088"/>
                <a:gd name="connsiteY175" fmla="*/ 875621 h 1361472"/>
                <a:gd name="connsiteX176" fmla="*/ 405621 w 1640088"/>
                <a:gd name="connsiteY176" fmla="*/ 891338 h 1361472"/>
                <a:gd name="connsiteX177" fmla="*/ 405621 w 1640088"/>
                <a:gd name="connsiteY177" fmla="*/ 891553 h 1361472"/>
                <a:gd name="connsiteX178" fmla="*/ 399733 w 1640088"/>
                <a:gd name="connsiteY178" fmla="*/ 894928 h 1361472"/>
                <a:gd name="connsiteX179" fmla="*/ 392831 w 1640088"/>
                <a:gd name="connsiteY179" fmla="*/ 897189 h 1361472"/>
                <a:gd name="connsiteX180" fmla="*/ 391248 w 1640088"/>
                <a:gd name="connsiteY180" fmla="*/ 897221 h 1361472"/>
                <a:gd name="connsiteX181" fmla="*/ 388967 w 1640088"/>
                <a:gd name="connsiteY181" fmla="*/ 897100 h 1361472"/>
                <a:gd name="connsiteX182" fmla="*/ 374909 w 1640088"/>
                <a:gd name="connsiteY182" fmla="*/ 893586 h 1361472"/>
                <a:gd name="connsiteX183" fmla="*/ 370414 w 1640088"/>
                <a:gd name="connsiteY183" fmla="*/ 891179 h 1361472"/>
                <a:gd name="connsiteX184" fmla="*/ 359395 w 1640088"/>
                <a:gd name="connsiteY184" fmla="*/ 880490 h 1361472"/>
                <a:gd name="connsiteX185" fmla="*/ 352176 w 1640088"/>
                <a:gd name="connsiteY185" fmla="*/ 867933 h 1361472"/>
                <a:gd name="connsiteX186" fmla="*/ 347427 w 1640088"/>
                <a:gd name="connsiteY186" fmla="*/ 854204 h 1361472"/>
                <a:gd name="connsiteX187" fmla="*/ 347427 w 1640088"/>
                <a:gd name="connsiteY187" fmla="*/ 848423 h 1361472"/>
                <a:gd name="connsiteX188" fmla="*/ 349833 w 1640088"/>
                <a:gd name="connsiteY188" fmla="*/ 835454 h 1361472"/>
                <a:gd name="connsiteX189" fmla="*/ 352240 w 1640088"/>
                <a:gd name="connsiteY189" fmla="*/ 831313 h 1361472"/>
                <a:gd name="connsiteX190" fmla="*/ 356419 w 1640088"/>
                <a:gd name="connsiteY190" fmla="*/ 826855 h 1361472"/>
                <a:gd name="connsiteX191" fmla="*/ 356925 w 1640088"/>
                <a:gd name="connsiteY191" fmla="*/ 826589 h 1361472"/>
                <a:gd name="connsiteX192" fmla="*/ 359459 w 1640088"/>
                <a:gd name="connsiteY192" fmla="*/ 825740 h 1361472"/>
                <a:gd name="connsiteX193" fmla="*/ 1510567 w 1640088"/>
                <a:gd name="connsiteY193" fmla="*/ 983443 h 1361472"/>
                <a:gd name="connsiteX194" fmla="*/ 1515064 w 1640088"/>
                <a:gd name="connsiteY194" fmla="*/ 983589 h 1361472"/>
                <a:gd name="connsiteX195" fmla="*/ 1524119 w 1640088"/>
                <a:gd name="connsiteY195" fmla="*/ 985406 h 1361472"/>
                <a:gd name="connsiteX196" fmla="*/ 1529248 w 1640088"/>
                <a:gd name="connsiteY196" fmla="*/ 987806 h 1361472"/>
                <a:gd name="connsiteX197" fmla="*/ 1513354 w 1640088"/>
                <a:gd name="connsiteY197" fmla="*/ 991599 h 1361472"/>
                <a:gd name="connsiteX198" fmla="*/ 1505945 w 1640088"/>
                <a:gd name="connsiteY198" fmla="*/ 992891 h 1361472"/>
                <a:gd name="connsiteX199" fmla="*/ 1488911 w 1640088"/>
                <a:gd name="connsiteY199" fmla="*/ 994297 h 1361472"/>
                <a:gd name="connsiteX200" fmla="*/ 1484985 w 1640088"/>
                <a:gd name="connsiteY200" fmla="*/ 994214 h 1361472"/>
                <a:gd name="connsiteX201" fmla="*/ 1482071 w 1640088"/>
                <a:gd name="connsiteY201" fmla="*/ 993714 h 1361472"/>
                <a:gd name="connsiteX202" fmla="*/ 1482958 w 1640088"/>
                <a:gd name="connsiteY202" fmla="*/ 991960 h 1361472"/>
                <a:gd name="connsiteX203" fmla="*/ 1485428 w 1640088"/>
                <a:gd name="connsiteY203" fmla="*/ 989491 h 1361472"/>
                <a:gd name="connsiteX204" fmla="*/ 1490367 w 1640088"/>
                <a:gd name="connsiteY204" fmla="*/ 986470 h 1361472"/>
                <a:gd name="connsiteX205" fmla="*/ 1498473 w 1640088"/>
                <a:gd name="connsiteY205" fmla="*/ 984203 h 1361472"/>
                <a:gd name="connsiteX206" fmla="*/ 1510567 w 1640088"/>
                <a:gd name="connsiteY206" fmla="*/ 983443 h 1361472"/>
                <a:gd name="connsiteX207" fmla="*/ 142002 w 1640088"/>
                <a:gd name="connsiteY207" fmla="*/ 990485 h 1361472"/>
                <a:gd name="connsiteX208" fmla="*/ 143206 w 1640088"/>
                <a:gd name="connsiteY208" fmla="*/ 990751 h 1361472"/>
                <a:gd name="connsiteX209" fmla="*/ 146055 w 1640088"/>
                <a:gd name="connsiteY209" fmla="*/ 993366 h 1361472"/>
                <a:gd name="connsiteX210" fmla="*/ 146055 w 1640088"/>
                <a:gd name="connsiteY210" fmla="*/ 993423 h 1361472"/>
                <a:gd name="connsiteX211" fmla="*/ 146626 w 1640088"/>
                <a:gd name="connsiteY211" fmla="*/ 995703 h 1361472"/>
                <a:gd name="connsiteX212" fmla="*/ 146942 w 1640088"/>
                <a:gd name="connsiteY212" fmla="*/ 1000344 h 1361472"/>
                <a:gd name="connsiteX213" fmla="*/ 146182 w 1640088"/>
                <a:gd name="connsiteY213" fmla="*/ 1003454 h 1361472"/>
                <a:gd name="connsiteX214" fmla="*/ 145043 w 1640088"/>
                <a:gd name="connsiteY214" fmla="*/ 1005625 h 1361472"/>
                <a:gd name="connsiteX215" fmla="*/ 141559 w 1640088"/>
                <a:gd name="connsiteY215" fmla="*/ 1009146 h 1361472"/>
                <a:gd name="connsiteX216" fmla="*/ 130035 w 1640088"/>
                <a:gd name="connsiteY216" fmla="*/ 1016188 h 1361472"/>
                <a:gd name="connsiteX217" fmla="*/ 114773 w 1640088"/>
                <a:gd name="connsiteY217" fmla="*/ 1021913 h 1361472"/>
                <a:gd name="connsiteX218" fmla="*/ 116293 w 1640088"/>
                <a:gd name="connsiteY218" fmla="*/ 1017189 h 1361472"/>
                <a:gd name="connsiteX219" fmla="*/ 125222 w 1640088"/>
                <a:gd name="connsiteY219" fmla="*/ 999515 h 1361472"/>
                <a:gd name="connsiteX220" fmla="*/ 131554 w 1640088"/>
                <a:gd name="connsiteY220" fmla="*/ 992657 h 1361472"/>
                <a:gd name="connsiteX221" fmla="*/ 133011 w 1640088"/>
                <a:gd name="connsiteY221" fmla="*/ 991815 h 1361472"/>
                <a:gd name="connsiteX222" fmla="*/ 136683 w 1640088"/>
                <a:gd name="connsiteY222" fmla="*/ 990694 h 1361472"/>
                <a:gd name="connsiteX223" fmla="*/ 142002 w 1640088"/>
                <a:gd name="connsiteY223" fmla="*/ 990485 h 1361472"/>
                <a:gd name="connsiteX224" fmla="*/ 299553 w 1640088"/>
                <a:gd name="connsiteY224" fmla="*/ 1065302 h 1361472"/>
                <a:gd name="connsiteX225" fmla="*/ 299553 w 1640088"/>
                <a:gd name="connsiteY225" fmla="*/ 1065302 h 1361472"/>
                <a:gd name="connsiteX226" fmla="*/ 298034 w 1640088"/>
                <a:gd name="connsiteY226" fmla="*/ 1066012 h 1361472"/>
                <a:gd name="connsiteX227" fmla="*/ 299553 w 1640088"/>
                <a:gd name="connsiteY227" fmla="*/ 1065302 h 1361472"/>
                <a:gd name="connsiteX228" fmla="*/ 300250 w 1640088"/>
                <a:gd name="connsiteY228" fmla="*/ 1065100 h 1361472"/>
                <a:gd name="connsiteX229" fmla="*/ 303543 w 1640088"/>
                <a:gd name="connsiteY229" fmla="*/ 1065942 h 1361472"/>
                <a:gd name="connsiteX230" fmla="*/ 306329 w 1640088"/>
                <a:gd name="connsiteY230" fmla="*/ 1067354 h 1361472"/>
                <a:gd name="connsiteX231" fmla="*/ 309939 w 1640088"/>
                <a:gd name="connsiteY231" fmla="*/ 1070881 h 1361472"/>
                <a:gd name="connsiteX232" fmla="*/ 316715 w 1640088"/>
                <a:gd name="connsiteY232" fmla="*/ 1082584 h 1361472"/>
                <a:gd name="connsiteX233" fmla="*/ 321147 w 1640088"/>
                <a:gd name="connsiteY233" fmla="*/ 1097307 h 1361472"/>
                <a:gd name="connsiteX234" fmla="*/ 321464 w 1640088"/>
                <a:gd name="connsiteY234" fmla="*/ 1104000 h 1361472"/>
                <a:gd name="connsiteX235" fmla="*/ 318487 w 1640088"/>
                <a:gd name="connsiteY235" fmla="*/ 1120281 h 1361472"/>
                <a:gd name="connsiteX236" fmla="*/ 315891 w 1640088"/>
                <a:gd name="connsiteY236" fmla="*/ 1128589 h 1361472"/>
                <a:gd name="connsiteX237" fmla="*/ 311902 w 1640088"/>
                <a:gd name="connsiteY237" fmla="*/ 1139360 h 1361472"/>
                <a:gd name="connsiteX238" fmla="*/ 307849 w 1640088"/>
                <a:gd name="connsiteY238" fmla="*/ 1148599 h 1361472"/>
                <a:gd name="connsiteX239" fmla="*/ 303860 w 1640088"/>
                <a:gd name="connsiteY239" fmla="*/ 1155229 h 1361472"/>
                <a:gd name="connsiteX240" fmla="*/ 299807 w 1640088"/>
                <a:gd name="connsiteY240" fmla="*/ 1160302 h 1361472"/>
                <a:gd name="connsiteX241" fmla="*/ 296641 w 1640088"/>
                <a:gd name="connsiteY241" fmla="*/ 1158402 h 1361472"/>
                <a:gd name="connsiteX242" fmla="*/ 289612 w 1640088"/>
                <a:gd name="connsiteY242" fmla="*/ 1151854 h 1361472"/>
                <a:gd name="connsiteX243" fmla="*/ 283153 w 1640088"/>
                <a:gd name="connsiteY243" fmla="*/ 1142406 h 1361472"/>
                <a:gd name="connsiteX244" fmla="*/ 276187 w 1640088"/>
                <a:gd name="connsiteY244" fmla="*/ 1130989 h 1361472"/>
                <a:gd name="connsiteX245" fmla="*/ 272640 w 1640088"/>
                <a:gd name="connsiteY245" fmla="*/ 1120344 h 1361472"/>
                <a:gd name="connsiteX246" fmla="*/ 272640 w 1640088"/>
                <a:gd name="connsiteY246" fmla="*/ 1114936 h 1361472"/>
                <a:gd name="connsiteX247" fmla="*/ 275870 w 1640088"/>
                <a:gd name="connsiteY247" fmla="*/ 1101536 h 1361472"/>
                <a:gd name="connsiteX248" fmla="*/ 282899 w 1640088"/>
                <a:gd name="connsiteY248" fmla="*/ 1088485 h 1361472"/>
                <a:gd name="connsiteX249" fmla="*/ 291512 w 1640088"/>
                <a:gd name="connsiteY249" fmla="*/ 1075105 h 1361472"/>
                <a:gd name="connsiteX250" fmla="*/ 300187 w 1640088"/>
                <a:gd name="connsiteY250" fmla="*/ 1065182 h 1361472"/>
                <a:gd name="connsiteX251" fmla="*/ 300250 w 1640088"/>
                <a:gd name="connsiteY251" fmla="*/ 1065100 h 1361472"/>
                <a:gd name="connsiteX252" fmla="*/ 1088004 w 1640088"/>
                <a:gd name="connsiteY252" fmla="*/ 1183751 h 1361472"/>
                <a:gd name="connsiteX253" fmla="*/ 1096300 w 1640088"/>
                <a:gd name="connsiteY253" fmla="*/ 1185802 h 1361472"/>
                <a:gd name="connsiteX254" fmla="*/ 1096807 w 1640088"/>
                <a:gd name="connsiteY254" fmla="*/ 1186094 h 1361472"/>
                <a:gd name="connsiteX255" fmla="*/ 1096933 w 1640088"/>
                <a:gd name="connsiteY255" fmla="*/ 1186239 h 1361472"/>
                <a:gd name="connsiteX256" fmla="*/ 1097123 w 1640088"/>
                <a:gd name="connsiteY256" fmla="*/ 1186378 h 1361472"/>
                <a:gd name="connsiteX257" fmla="*/ 1097123 w 1640088"/>
                <a:gd name="connsiteY257" fmla="*/ 1187297 h 1361472"/>
                <a:gd name="connsiteX258" fmla="*/ 1095920 w 1640088"/>
                <a:gd name="connsiteY258" fmla="*/ 1192014 h 1361472"/>
                <a:gd name="connsiteX259" fmla="*/ 1091234 w 1640088"/>
                <a:gd name="connsiteY259" fmla="*/ 1200411 h 1361472"/>
                <a:gd name="connsiteX260" fmla="*/ 1087498 w 1640088"/>
                <a:gd name="connsiteY260" fmla="*/ 1204698 h 1361472"/>
                <a:gd name="connsiteX261" fmla="*/ 1072300 w 1640088"/>
                <a:gd name="connsiteY261" fmla="*/ 1212671 h 1361472"/>
                <a:gd name="connsiteX262" fmla="*/ 1064068 w 1640088"/>
                <a:gd name="connsiteY262" fmla="*/ 1216046 h 1361472"/>
                <a:gd name="connsiteX263" fmla="*/ 1042221 w 1640088"/>
                <a:gd name="connsiteY263" fmla="*/ 1222385 h 1361472"/>
                <a:gd name="connsiteX264" fmla="*/ 1032722 w 1640088"/>
                <a:gd name="connsiteY264" fmla="*/ 1223031 h 1361472"/>
                <a:gd name="connsiteX265" fmla="*/ 1029429 w 1640088"/>
                <a:gd name="connsiteY265" fmla="*/ 1222942 h 1361472"/>
                <a:gd name="connsiteX266" fmla="*/ 1023477 w 1640088"/>
                <a:gd name="connsiteY266" fmla="*/ 1222030 h 1361472"/>
                <a:gd name="connsiteX267" fmla="*/ 1030443 w 1640088"/>
                <a:gd name="connsiteY267" fmla="*/ 1215052 h 1361472"/>
                <a:gd name="connsiteX268" fmla="*/ 1045134 w 1640088"/>
                <a:gd name="connsiteY268" fmla="*/ 1204344 h 1361472"/>
                <a:gd name="connsiteX269" fmla="*/ 1069830 w 1640088"/>
                <a:gd name="connsiteY269" fmla="*/ 1189114 h 1361472"/>
                <a:gd name="connsiteX270" fmla="*/ 1085471 w 1640088"/>
                <a:gd name="connsiteY270" fmla="*/ 1183921 h 1361472"/>
                <a:gd name="connsiteX271" fmla="*/ 1088004 w 1640088"/>
                <a:gd name="connsiteY271" fmla="*/ 1183751 h 1361472"/>
                <a:gd name="connsiteX272" fmla="*/ 1237576 w 1640088"/>
                <a:gd name="connsiteY272" fmla="*/ 1222796 h 1361472"/>
                <a:gd name="connsiteX273" fmla="*/ 1237576 w 1640088"/>
                <a:gd name="connsiteY273" fmla="*/ 1222796 h 1361472"/>
                <a:gd name="connsiteX274" fmla="*/ 1238843 w 1640088"/>
                <a:gd name="connsiteY274" fmla="*/ 1223708 h 1361472"/>
                <a:gd name="connsiteX275" fmla="*/ 1237576 w 1640088"/>
                <a:gd name="connsiteY275" fmla="*/ 1222796 h 1361472"/>
                <a:gd name="connsiteX276" fmla="*/ 1234473 w 1640088"/>
                <a:gd name="connsiteY276" fmla="*/ 1221593 h 1361472"/>
                <a:gd name="connsiteX277" fmla="*/ 1236374 w 1640088"/>
                <a:gd name="connsiteY277" fmla="*/ 1222100 h 1361472"/>
                <a:gd name="connsiteX278" fmla="*/ 1236943 w 1640088"/>
                <a:gd name="connsiteY278" fmla="*/ 1222385 h 1361472"/>
                <a:gd name="connsiteX279" fmla="*/ 1237513 w 1640088"/>
                <a:gd name="connsiteY279" fmla="*/ 1222885 h 1361472"/>
                <a:gd name="connsiteX280" fmla="*/ 1238400 w 1640088"/>
                <a:gd name="connsiteY280" fmla="*/ 1224436 h 1361472"/>
                <a:gd name="connsiteX281" fmla="*/ 1241693 w 1640088"/>
                <a:gd name="connsiteY281" fmla="*/ 1235145 h 1361472"/>
                <a:gd name="connsiteX282" fmla="*/ 1241946 w 1640088"/>
                <a:gd name="connsiteY282" fmla="*/ 1245707 h 1361472"/>
                <a:gd name="connsiteX283" fmla="*/ 1240490 w 1640088"/>
                <a:gd name="connsiteY283" fmla="*/ 1253749 h 1361472"/>
                <a:gd name="connsiteX284" fmla="*/ 1239793 w 1640088"/>
                <a:gd name="connsiteY284" fmla="*/ 1256833 h 1361472"/>
                <a:gd name="connsiteX285" fmla="*/ 1233777 w 1640088"/>
                <a:gd name="connsiteY285" fmla="*/ 1246746 h 1361472"/>
                <a:gd name="connsiteX286" fmla="*/ 1230295 w 1640088"/>
                <a:gd name="connsiteY286" fmla="*/ 1233504 h 1361472"/>
                <a:gd name="connsiteX287" fmla="*/ 1229978 w 1640088"/>
                <a:gd name="connsiteY287" fmla="*/ 1227868 h 1361472"/>
                <a:gd name="connsiteX288" fmla="*/ 1230928 w 1640088"/>
                <a:gd name="connsiteY288" fmla="*/ 1223506 h 1361472"/>
                <a:gd name="connsiteX289" fmla="*/ 1231244 w 1640088"/>
                <a:gd name="connsiteY289" fmla="*/ 1223005 h 1361472"/>
                <a:gd name="connsiteX290" fmla="*/ 1231751 w 1640088"/>
                <a:gd name="connsiteY290" fmla="*/ 1222448 h 1361472"/>
                <a:gd name="connsiteX291" fmla="*/ 1232321 w 1640088"/>
                <a:gd name="connsiteY291" fmla="*/ 1222100 h 1361472"/>
                <a:gd name="connsiteX292" fmla="*/ 1233904 w 1640088"/>
                <a:gd name="connsiteY292" fmla="*/ 1221593 h 1361472"/>
                <a:gd name="connsiteX293" fmla="*/ 981683 w 1640088"/>
                <a:gd name="connsiteY293" fmla="*/ 25923 h 1361472"/>
                <a:gd name="connsiteX294" fmla="*/ 992385 w 1640088"/>
                <a:gd name="connsiteY294" fmla="*/ 26385 h 1361472"/>
                <a:gd name="connsiteX295" fmla="*/ 1012838 w 1640088"/>
                <a:gd name="connsiteY295" fmla="*/ 30900 h 1361472"/>
                <a:gd name="connsiteX296" fmla="*/ 1022844 w 1640088"/>
                <a:gd name="connsiteY296" fmla="*/ 36175 h 1361472"/>
                <a:gd name="connsiteX297" fmla="*/ 1028290 w 1640088"/>
                <a:gd name="connsiteY297" fmla="*/ 41317 h 1361472"/>
                <a:gd name="connsiteX298" fmla="*/ 1034052 w 1640088"/>
                <a:gd name="connsiteY298" fmla="*/ 47592 h 1361472"/>
                <a:gd name="connsiteX299" fmla="*/ 1037978 w 1640088"/>
                <a:gd name="connsiteY299" fmla="*/ 53304 h 1361472"/>
                <a:gd name="connsiteX300" fmla="*/ 1040322 w 1640088"/>
                <a:gd name="connsiteY300" fmla="*/ 57743 h 1361472"/>
                <a:gd name="connsiteX301" fmla="*/ 1043171 w 1640088"/>
                <a:gd name="connsiteY301" fmla="*/ 63296 h 1361472"/>
                <a:gd name="connsiteX302" fmla="*/ 1052416 w 1640088"/>
                <a:gd name="connsiteY302" fmla="*/ 90577 h 1361472"/>
                <a:gd name="connsiteX303" fmla="*/ 1052987 w 1640088"/>
                <a:gd name="connsiteY303" fmla="*/ 112557 h 1361472"/>
                <a:gd name="connsiteX304" fmla="*/ 1052226 w 1640088"/>
                <a:gd name="connsiteY304" fmla="*/ 122416 h 1361472"/>
                <a:gd name="connsiteX305" fmla="*/ 1051466 w 1640088"/>
                <a:gd name="connsiteY305" fmla="*/ 132706 h 1361472"/>
                <a:gd name="connsiteX306" fmla="*/ 1040955 w 1640088"/>
                <a:gd name="connsiteY306" fmla="*/ 142161 h 1361472"/>
                <a:gd name="connsiteX307" fmla="*/ 1024300 w 1640088"/>
                <a:gd name="connsiteY307" fmla="*/ 161190 h 1361472"/>
                <a:gd name="connsiteX308" fmla="*/ 1010179 w 1640088"/>
                <a:gd name="connsiteY308" fmla="*/ 182093 h 1361472"/>
                <a:gd name="connsiteX309" fmla="*/ 1005240 w 1640088"/>
                <a:gd name="connsiteY309" fmla="*/ 193802 h 1361472"/>
                <a:gd name="connsiteX310" fmla="*/ 1003910 w 1640088"/>
                <a:gd name="connsiteY310" fmla="*/ 198665 h 1361472"/>
                <a:gd name="connsiteX311" fmla="*/ 1003340 w 1640088"/>
                <a:gd name="connsiteY311" fmla="*/ 202686 h 1361472"/>
                <a:gd name="connsiteX312" fmla="*/ 1003087 w 1640088"/>
                <a:gd name="connsiteY312" fmla="*/ 207410 h 1361472"/>
                <a:gd name="connsiteX313" fmla="*/ 1004226 w 1640088"/>
                <a:gd name="connsiteY313" fmla="*/ 211925 h 1361472"/>
                <a:gd name="connsiteX314" fmla="*/ 1008406 w 1640088"/>
                <a:gd name="connsiteY314" fmla="*/ 217846 h 1361472"/>
                <a:gd name="connsiteX315" fmla="*/ 1014929 w 1640088"/>
                <a:gd name="connsiteY315" fmla="*/ 221284 h 1361472"/>
                <a:gd name="connsiteX316" fmla="*/ 1022021 w 1640088"/>
                <a:gd name="connsiteY316" fmla="*/ 222488 h 1361472"/>
                <a:gd name="connsiteX317" fmla="*/ 1027086 w 1640088"/>
                <a:gd name="connsiteY317" fmla="*/ 221848 h 1361472"/>
                <a:gd name="connsiteX318" fmla="*/ 1036775 w 1640088"/>
                <a:gd name="connsiteY318" fmla="*/ 216997 h 1361472"/>
                <a:gd name="connsiteX319" fmla="*/ 1044184 w 1640088"/>
                <a:gd name="connsiteY319" fmla="*/ 209645 h 1361472"/>
                <a:gd name="connsiteX320" fmla="*/ 1054632 w 1640088"/>
                <a:gd name="connsiteY320" fmla="*/ 195081 h 1361472"/>
                <a:gd name="connsiteX321" fmla="*/ 1060775 w 1640088"/>
                <a:gd name="connsiteY321" fmla="*/ 183936 h 1361472"/>
                <a:gd name="connsiteX322" fmla="*/ 1069387 w 1640088"/>
                <a:gd name="connsiteY322" fmla="*/ 159841 h 1361472"/>
                <a:gd name="connsiteX323" fmla="*/ 1073440 w 1640088"/>
                <a:gd name="connsiteY323" fmla="*/ 142091 h 1361472"/>
                <a:gd name="connsiteX324" fmla="*/ 1082875 w 1640088"/>
                <a:gd name="connsiteY324" fmla="*/ 135176 h 1361472"/>
                <a:gd name="connsiteX325" fmla="*/ 1101746 w 1640088"/>
                <a:gd name="connsiteY325" fmla="*/ 121650 h 1361472"/>
                <a:gd name="connsiteX326" fmla="*/ 1144173 w 1640088"/>
                <a:gd name="connsiteY326" fmla="*/ 97973 h 1361472"/>
                <a:gd name="connsiteX327" fmla="*/ 1173809 w 1640088"/>
                <a:gd name="connsiteY327" fmla="*/ 86118 h 1361472"/>
                <a:gd name="connsiteX328" fmla="*/ 1210917 w 1640088"/>
                <a:gd name="connsiteY328" fmla="*/ 75429 h 1361472"/>
                <a:gd name="connsiteX329" fmla="*/ 1230357 w 1640088"/>
                <a:gd name="connsiteY329" fmla="*/ 73840 h 1361472"/>
                <a:gd name="connsiteX330" fmla="*/ 1237513 w 1640088"/>
                <a:gd name="connsiteY330" fmla="*/ 74087 h 1361472"/>
                <a:gd name="connsiteX331" fmla="*/ 1258537 w 1640088"/>
                <a:gd name="connsiteY331" fmla="*/ 79159 h 1361472"/>
                <a:gd name="connsiteX332" fmla="*/ 1283297 w 1640088"/>
                <a:gd name="connsiteY332" fmla="*/ 92686 h 1361472"/>
                <a:gd name="connsiteX333" fmla="*/ 1291846 w 1640088"/>
                <a:gd name="connsiteY333" fmla="*/ 99467 h 1361472"/>
                <a:gd name="connsiteX334" fmla="*/ 1302611 w 1640088"/>
                <a:gd name="connsiteY334" fmla="*/ 110233 h 1361472"/>
                <a:gd name="connsiteX335" fmla="*/ 1318949 w 1640088"/>
                <a:gd name="connsiteY335" fmla="*/ 135233 h 1361472"/>
                <a:gd name="connsiteX336" fmla="*/ 1325091 w 1640088"/>
                <a:gd name="connsiteY336" fmla="*/ 147727 h 1361472"/>
                <a:gd name="connsiteX337" fmla="*/ 1330980 w 1640088"/>
                <a:gd name="connsiteY337" fmla="*/ 162019 h 1361472"/>
                <a:gd name="connsiteX338" fmla="*/ 1334969 w 1640088"/>
                <a:gd name="connsiteY338" fmla="*/ 177040 h 1361472"/>
                <a:gd name="connsiteX339" fmla="*/ 1336425 w 1640088"/>
                <a:gd name="connsiteY339" fmla="*/ 195429 h 1361472"/>
                <a:gd name="connsiteX340" fmla="*/ 1335666 w 1640088"/>
                <a:gd name="connsiteY340" fmla="*/ 214306 h 1361472"/>
                <a:gd name="connsiteX341" fmla="*/ 1334336 w 1640088"/>
                <a:gd name="connsiteY341" fmla="*/ 228763 h 1361472"/>
                <a:gd name="connsiteX342" fmla="*/ 1332943 w 1640088"/>
                <a:gd name="connsiteY342" fmla="*/ 241878 h 1361472"/>
                <a:gd name="connsiteX343" fmla="*/ 1323698 w 1640088"/>
                <a:gd name="connsiteY343" fmla="*/ 279828 h 1361472"/>
                <a:gd name="connsiteX344" fmla="*/ 1313439 w 1640088"/>
                <a:gd name="connsiteY344" fmla="*/ 303878 h 1361472"/>
                <a:gd name="connsiteX345" fmla="*/ 1301534 w 1640088"/>
                <a:gd name="connsiteY345" fmla="*/ 328879 h 1361472"/>
                <a:gd name="connsiteX346" fmla="*/ 1289692 w 1640088"/>
                <a:gd name="connsiteY346" fmla="*/ 349681 h 1361472"/>
                <a:gd name="connsiteX347" fmla="*/ 1286337 w 1640088"/>
                <a:gd name="connsiteY347" fmla="*/ 351023 h 1361472"/>
                <a:gd name="connsiteX348" fmla="*/ 1263477 w 1640088"/>
                <a:gd name="connsiteY348" fmla="*/ 361795 h 1361472"/>
                <a:gd name="connsiteX349" fmla="*/ 1242262 w 1640088"/>
                <a:gd name="connsiteY349" fmla="*/ 375466 h 1361472"/>
                <a:gd name="connsiteX350" fmla="*/ 1235993 w 1640088"/>
                <a:gd name="connsiteY350" fmla="*/ 381248 h 1361472"/>
                <a:gd name="connsiteX351" fmla="*/ 1234221 w 1640088"/>
                <a:gd name="connsiteY351" fmla="*/ 383648 h 1361472"/>
                <a:gd name="connsiteX352" fmla="*/ 1231244 w 1640088"/>
                <a:gd name="connsiteY352" fmla="*/ 388061 h 1361472"/>
                <a:gd name="connsiteX353" fmla="*/ 1230231 w 1640088"/>
                <a:gd name="connsiteY353" fmla="*/ 390278 h 1361472"/>
                <a:gd name="connsiteX354" fmla="*/ 1228458 w 1640088"/>
                <a:gd name="connsiteY354" fmla="*/ 394774 h 1361472"/>
                <a:gd name="connsiteX355" fmla="*/ 1227445 w 1640088"/>
                <a:gd name="connsiteY355" fmla="*/ 401049 h 1361472"/>
                <a:gd name="connsiteX356" fmla="*/ 1232131 w 1640088"/>
                <a:gd name="connsiteY356" fmla="*/ 412378 h 1361472"/>
                <a:gd name="connsiteX357" fmla="*/ 1237576 w 1640088"/>
                <a:gd name="connsiteY357" fmla="*/ 415905 h 1361472"/>
                <a:gd name="connsiteX358" fmla="*/ 1246126 w 1640088"/>
                <a:gd name="connsiteY358" fmla="*/ 418014 h 1361472"/>
                <a:gd name="connsiteX359" fmla="*/ 1248405 w 1640088"/>
                <a:gd name="connsiteY359" fmla="*/ 418159 h 1361472"/>
                <a:gd name="connsiteX360" fmla="*/ 1251635 w 1640088"/>
                <a:gd name="connsiteY360" fmla="*/ 417887 h 1361472"/>
                <a:gd name="connsiteX361" fmla="*/ 1258853 w 1640088"/>
                <a:gd name="connsiteY361" fmla="*/ 415690 h 1361472"/>
                <a:gd name="connsiteX362" fmla="*/ 1264743 w 1640088"/>
                <a:gd name="connsiteY362" fmla="*/ 412752 h 1361472"/>
                <a:gd name="connsiteX363" fmla="*/ 1277344 w 1640088"/>
                <a:gd name="connsiteY363" fmla="*/ 402373 h 1361472"/>
                <a:gd name="connsiteX364" fmla="*/ 1293682 w 1640088"/>
                <a:gd name="connsiteY364" fmla="*/ 382863 h 1361472"/>
                <a:gd name="connsiteX365" fmla="*/ 1302927 w 1640088"/>
                <a:gd name="connsiteY365" fmla="*/ 370033 h 1361472"/>
                <a:gd name="connsiteX366" fmla="*/ 1303180 w 1640088"/>
                <a:gd name="connsiteY366" fmla="*/ 369976 h 1361472"/>
                <a:gd name="connsiteX367" fmla="*/ 1310526 w 1640088"/>
                <a:gd name="connsiteY367" fmla="*/ 368482 h 1361472"/>
                <a:gd name="connsiteX368" fmla="*/ 1318125 w 1640088"/>
                <a:gd name="connsiteY368" fmla="*/ 367082 h 1361472"/>
                <a:gd name="connsiteX369" fmla="*/ 1328194 w 1640088"/>
                <a:gd name="connsiteY369" fmla="*/ 365525 h 1361472"/>
                <a:gd name="connsiteX370" fmla="*/ 1339972 w 1640088"/>
                <a:gd name="connsiteY370" fmla="*/ 364112 h 1361472"/>
                <a:gd name="connsiteX371" fmla="*/ 1350167 w 1640088"/>
                <a:gd name="connsiteY371" fmla="*/ 363701 h 1361472"/>
                <a:gd name="connsiteX372" fmla="*/ 1356500 w 1640088"/>
                <a:gd name="connsiteY372" fmla="*/ 363511 h 1361472"/>
                <a:gd name="connsiteX373" fmla="*/ 1358779 w 1640088"/>
                <a:gd name="connsiteY373" fmla="*/ 363555 h 1361472"/>
                <a:gd name="connsiteX374" fmla="*/ 1402030 w 1640088"/>
                <a:gd name="connsiteY374" fmla="*/ 365746 h 1361472"/>
                <a:gd name="connsiteX375" fmla="*/ 1447433 w 1640088"/>
                <a:gd name="connsiteY375" fmla="*/ 376378 h 1361472"/>
                <a:gd name="connsiteX376" fmla="*/ 1485935 w 1640088"/>
                <a:gd name="connsiteY376" fmla="*/ 397180 h 1361472"/>
                <a:gd name="connsiteX377" fmla="*/ 1491697 w 1640088"/>
                <a:gd name="connsiteY377" fmla="*/ 401961 h 1361472"/>
                <a:gd name="connsiteX378" fmla="*/ 1497902 w 1640088"/>
                <a:gd name="connsiteY378" fmla="*/ 408648 h 1361472"/>
                <a:gd name="connsiteX379" fmla="*/ 1509428 w 1640088"/>
                <a:gd name="connsiteY379" fmla="*/ 426835 h 1361472"/>
                <a:gd name="connsiteX380" fmla="*/ 1514874 w 1640088"/>
                <a:gd name="connsiteY380" fmla="*/ 444711 h 1361472"/>
                <a:gd name="connsiteX381" fmla="*/ 1515064 w 1640088"/>
                <a:gd name="connsiteY381" fmla="*/ 454736 h 1361472"/>
                <a:gd name="connsiteX382" fmla="*/ 1512848 w 1640088"/>
                <a:gd name="connsiteY382" fmla="*/ 468477 h 1361472"/>
                <a:gd name="connsiteX383" fmla="*/ 1509998 w 1640088"/>
                <a:gd name="connsiteY383" fmla="*/ 480946 h 1361472"/>
                <a:gd name="connsiteX384" fmla="*/ 1508288 w 1640088"/>
                <a:gd name="connsiteY384" fmla="*/ 486664 h 1361472"/>
                <a:gd name="connsiteX385" fmla="*/ 1506262 w 1640088"/>
                <a:gd name="connsiteY385" fmla="*/ 493560 h 1361472"/>
                <a:gd name="connsiteX386" fmla="*/ 1502715 w 1640088"/>
                <a:gd name="connsiteY386" fmla="*/ 503647 h 1361472"/>
                <a:gd name="connsiteX387" fmla="*/ 1497460 w 1640088"/>
                <a:gd name="connsiteY387" fmla="*/ 515616 h 1361472"/>
                <a:gd name="connsiteX388" fmla="*/ 1489734 w 1640088"/>
                <a:gd name="connsiteY388" fmla="*/ 529851 h 1361472"/>
                <a:gd name="connsiteX389" fmla="*/ 1473080 w 1640088"/>
                <a:gd name="connsiteY389" fmla="*/ 555909 h 1361472"/>
                <a:gd name="connsiteX390" fmla="*/ 1471749 w 1640088"/>
                <a:gd name="connsiteY390" fmla="*/ 557695 h 1361472"/>
                <a:gd name="connsiteX391" fmla="*/ 1463391 w 1640088"/>
                <a:gd name="connsiteY391" fmla="*/ 558106 h 1361472"/>
                <a:gd name="connsiteX392" fmla="*/ 1451549 w 1640088"/>
                <a:gd name="connsiteY392" fmla="*/ 559455 h 1361472"/>
                <a:gd name="connsiteX393" fmla="*/ 1436859 w 1640088"/>
                <a:gd name="connsiteY393" fmla="*/ 561912 h 1361472"/>
                <a:gd name="connsiteX394" fmla="*/ 1424573 w 1640088"/>
                <a:gd name="connsiteY394" fmla="*/ 564091 h 1361472"/>
                <a:gd name="connsiteX395" fmla="*/ 1412985 w 1640088"/>
                <a:gd name="connsiteY395" fmla="*/ 566991 h 1361472"/>
                <a:gd name="connsiteX396" fmla="*/ 1399687 w 1640088"/>
                <a:gd name="connsiteY396" fmla="*/ 572133 h 1361472"/>
                <a:gd name="connsiteX397" fmla="*/ 1388288 w 1640088"/>
                <a:gd name="connsiteY397" fmla="*/ 577990 h 1361472"/>
                <a:gd name="connsiteX398" fmla="*/ 1380119 w 1640088"/>
                <a:gd name="connsiteY398" fmla="*/ 583189 h 1361472"/>
                <a:gd name="connsiteX399" fmla="*/ 1373724 w 1640088"/>
                <a:gd name="connsiteY399" fmla="*/ 588622 h 1361472"/>
                <a:gd name="connsiteX400" fmla="*/ 1369291 w 1640088"/>
                <a:gd name="connsiteY400" fmla="*/ 594955 h 1361472"/>
                <a:gd name="connsiteX401" fmla="*/ 1367138 w 1640088"/>
                <a:gd name="connsiteY401" fmla="*/ 600242 h 1361472"/>
                <a:gd name="connsiteX402" fmla="*/ 1365745 w 1640088"/>
                <a:gd name="connsiteY402" fmla="*/ 605542 h 1361472"/>
                <a:gd name="connsiteX403" fmla="*/ 1367264 w 1640088"/>
                <a:gd name="connsiteY403" fmla="*/ 620829 h 1361472"/>
                <a:gd name="connsiteX404" fmla="*/ 1375560 w 1640088"/>
                <a:gd name="connsiteY404" fmla="*/ 630752 h 1361472"/>
                <a:gd name="connsiteX405" fmla="*/ 1387275 w 1640088"/>
                <a:gd name="connsiteY405" fmla="*/ 635976 h 1361472"/>
                <a:gd name="connsiteX406" fmla="*/ 1389998 w 1640088"/>
                <a:gd name="connsiteY406" fmla="*/ 636242 h 1361472"/>
                <a:gd name="connsiteX407" fmla="*/ 1392278 w 1640088"/>
                <a:gd name="connsiteY407" fmla="*/ 636369 h 1361472"/>
                <a:gd name="connsiteX408" fmla="*/ 1393924 w 1640088"/>
                <a:gd name="connsiteY408" fmla="*/ 636325 h 1361472"/>
                <a:gd name="connsiteX409" fmla="*/ 1403170 w 1640088"/>
                <a:gd name="connsiteY409" fmla="*/ 634830 h 1361472"/>
                <a:gd name="connsiteX410" fmla="*/ 1417798 w 1640088"/>
                <a:gd name="connsiteY410" fmla="*/ 629055 h 1361472"/>
                <a:gd name="connsiteX411" fmla="*/ 1432552 w 1640088"/>
                <a:gd name="connsiteY411" fmla="*/ 620892 h 1361472"/>
                <a:gd name="connsiteX412" fmla="*/ 1444140 w 1640088"/>
                <a:gd name="connsiteY412" fmla="*/ 613148 h 1361472"/>
                <a:gd name="connsiteX413" fmla="*/ 1453639 w 1640088"/>
                <a:gd name="connsiteY413" fmla="*/ 606017 h 1361472"/>
                <a:gd name="connsiteX414" fmla="*/ 1462631 w 1640088"/>
                <a:gd name="connsiteY414" fmla="*/ 598837 h 1361472"/>
                <a:gd name="connsiteX415" fmla="*/ 1472510 w 1640088"/>
                <a:gd name="connsiteY415" fmla="*/ 590256 h 1361472"/>
                <a:gd name="connsiteX416" fmla="*/ 1479728 w 1640088"/>
                <a:gd name="connsiteY416" fmla="*/ 582277 h 1361472"/>
                <a:gd name="connsiteX417" fmla="*/ 1485491 w 1640088"/>
                <a:gd name="connsiteY417" fmla="*/ 582347 h 1361472"/>
                <a:gd name="connsiteX418" fmla="*/ 1503349 w 1640088"/>
                <a:gd name="connsiteY418" fmla="*/ 583480 h 1361472"/>
                <a:gd name="connsiteX419" fmla="*/ 1513608 w 1640088"/>
                <a:gd name="connsiteY419" fmla="*/ 585184 h 1361472"/>
                <a:gd name="connsiteX420" fmla="*/ 1522789 w 1640088"/>
                <a:gd name="connsiteY420" fmla="*/ 587913 h 1361472"/>
                <a:gd name="connsiteX421" fmla="*/ 1530895 w 1640088"/>
                <a:gd name="connsiteY421" fmla="*/ 591852 h 1361472"/>
                <a:gd name="connsiteX422" fmla="*/ 1534631 w 1640088"/>
                <a:gd name="connsiteY422" fmla="*/ 594131 h 1361472"/>
                <a:gd name="connsiteX423" fmla="*/ 1541280 w 1640088"/>
                <a:gd name="connsiteY423" fmla="*/ 598476 h 1361472"/>
                <a:gd name="connsiteX424" fmla="*/ 1563570 w 1640088"/>
                <a:gd name="connsiteY424" fmla="*/ 619423 h 1361472"/>
                <a:gd name="connsiteX425" fmla="*/ 1572816 w 1640088"/>
                <a:gd name="connsiteY425" fmla="*/ 633716 h 1361472"/>
                <a:gd name="connsiteX426" fmla="*/ 1575285 w 1640088"/>
                <a:gd name="connsiteY426" fmla="*/ 640821 h 1361472"/>
                <a:gd name="connsiteX427" fmla="*/ 1575095 w 1640088"/>
                <a:gd name="connsiteY427" fmla="*/ 657126 h 1361472"/>
                <a:gd name="connsiteX428" fmla="*/ 1573892 w 1640088"/>
                <a:gd name="connsiteY428" fmla="*/ 672324 h 1361472"/>
                <a:gd name="connsiteX429" fmla="*/ 1571866 w 1640088"/>
                <a:gd name="connsiteY429" fmla="*/ 685794 h 1361472"/>
                <a:gd name="connsiteX430" fmla="*/ 1568446 w 1640088"/>
                <a:gd name="connsiteY430" fmla="*/ 697705 h 1361472"/>
                <a:gd name="connsiteX431" fmla="*/ 1562430 w 1640088"/>
                <a:gd name="connsiteY431" fmla="*/ 710465 h 1361472"/>
                <a:gd name="connsiteX432" fmla="*/ 1557808 w 1640088"/>
                <a:gd name="connsiteY432" fmla="*/ 718475 h 1361472"/>
                <a:gd name="connsiteX433" fmla="*/ 1550525 w 1640088"/>
                <a:gd name="connsiteY433" fmla="*/ 729690 h 1361472"/>
                <a:gd name="connsiteX434" fmla="*/ 1543813 w 1640088"/>
                <a:gd name="connsiteY434" fmla="*/ 738429 h 1361472"/>
                <a:gd name="connsiteX435" fmla="*/ 1543750 w 1640088"/>
                <a:gd name="connsiteY435" fmla="*/ 738492 h 1361472"/>
                <a:gd name="connsiteX436" fmla="*/ 1543053 w 1640088"/>
                <a:gd name="connsiteY436" fmla="*/ 738372 h 1361472"/>
                <a:gd name="connsiteX437" fmla="*/ 1521396 w 1640088"/>
                <a:gd name="connsiteY437" fmla="*/ 735256 h 1361472"/>
                <a:gd name="connsiteX438" fmla="*/ 1512721 w 1640088"/>
                <a:gd name="connsiteY438" fmla="*/ 734908 h 1361472"/>
                <a:gd name="connsiteX439" fmla="*/ 1503412 w 1640088"/>
                <a:gd name="connsiteY439" fmla="*/ 735965 h 1361472"/>
                <a:gd name="connsiteX440" fmla="*/ 1491190 w 1640088"/>
                <a:gd name="connsiteY440" fmla="*/ 738137 h 1361472"/>
                <a:gd name="connsiteX441" fmla="*/ 1460921 w 1640088"/>
                <a:gd name="connsiteY441" fmla="*/ 745185 h 1361472"/>
                <a:gd name="connsiteX442" fmla="*/ 1452942 w 1640088"/>
                <a:gd name="connsiteY442" fmla="*/ 748573 h 1361472"/>
                <a:gd name="connsiteX443" fmla="*/ 1445850 w 1640088"/>
                <a:gd name="connsiteY443" fmla="*/ 753443 h 1361472"/>
                <a:gd name="connsiteX444" fmla="*/ 1437301 w 1640088"/>
                <a:gd name="connsiteY444" fmla="*/ 761314 h 1361472"/>
                <a:gd name="connsiteX445" fmla="*/ 1429956 w 1640088"/>
                <a:gd name="connsiteY445" fmla="*/ 771345 h 1361472"/>
                <a:gd name="connsiteX446" fmla="*/ 1429132 w 1640088"/>
                <a:gd name="connsiteY446" fmla="*/ 773371 h 1361472"/>
                <a:gd name="connsiteX447" fmla="*/ 1427549 w 1640088"/>
                <a:gd name="connsiteY447" fmla="*/ 778158 h 1361472"/>
                <a:gd name="connsiteX448" fmla="*/ 1426980 w 1640088"/>
                <a:gd name="connsiteY448" fmla="*/ 783047 h 1361472"/>
                <a:gd name="connsiteX449" fmla="*/ 1427549 w 1640088"/>
                <a:gd name="connsiteY449" fmla="*/ 787689 h 1361472"/>
                <a:gd name="connsiteX450" fmla="*/ 1429576 w 1640088"/>
                <a:gd name="connsiteY450" fmla="*/ 793179 h 1361472"/>
                <a:gd name="connsiteX451" fmla="*/ 1433058 w 1640088"/>
                <a:gd name="connsiteY451" fmla="*/ 797757 h 1361472"/>
                <a:gd name="connsiteX452" fmla="*/ 1438821 w 1640088"/>
                <a:gd name="connsiteY452" fmla="*/ 801417 h 1361472"/>
                <a:gd name="connsiteX453" fmla="*/ 1446104 w 1640088"/>
                <a:gd name="connsiteY453" fmla="*/ 803596 h 1361472"/>
                <a:gd name="connsiteX454" fmla="*/ 1454399 w 1640088"/>
                <a:gd name="connsiteY454" fmla="*/ 804444 h 1361472"/>
                <a:gd name="connsiteX455" fmla="*/ 1457439 w 1640088"/>
                <a:gd name="connsiteY455" fmla="*/ 804571 h 1361472"/>
                <a:gd name="connsiteX456" fmla="*/ 1462125 w 1640088"/>
                <a:gd name="connsiteY456" fmla="*/ 804444 h 1361472"/>
                <a:gd name="connsiteX457" fmla="*/ 1480615 w 1640088"/>
                <a:gd name="connsiteY457" fmla="*/ 801417 h 1361472"/>
                <a:gd name="connsiteX458" fmla="*/ 1495370 w 1640088"/>
                <a:gd name="connsiteY458" fmla="*/ 796991 h 1361472"/>
                <a:gd name="connsiteX459" fmla="*/ 1510694 w 1640088"/>
                <a:gd name="connsiteY459" fmla="*/ 790424 h 1361472"/>
                <a:gd name="connsiteX460" fmla="*/ 1527158 w 1640088"/>
                <a:gd name="connsiteY460" fmla="*/ 780995 h 1361472"/>
                <a:gd name="connsiteX461" fmla="*/ 1545586 w 1640088"/>
                <a:gd name="connsiteY461" fmla="*/ 766393 h 1361472"/>
                <a:gd name="connsiteX462" fmla="*/ 1554515 w 1640088"/>
                <a:gd name="connsiteY462" fmla="*/ 769154 h 1361472"/>
                <a:gd name="connsiteX463" fmla="*/ 1573575 w 1640088"/>
                <a:gd name="connsiteY463" fmla="*/ 780007 h 1361472"/>
                <a:gd name="connsiteX464" fmla="*/ 1587507 w 1640088"/>
                <a:gd name="connsiteY464" fmla="*/ 792824 h 1361472"/>
                <a:gd name="connsiteX465" fmla="*/ 1591053 w 1640088"/>
                <a:gd name="connsiteY465" fmla="*/ 797611 h 1361472"/>
                <a:gd name="connsiteX466" fmla="*/ 1595549 w 1640088"/>
                <a:gd name="connsiteY466" fmla="*/ 805876 h 1361472"/>
                <a:gd name="connsiteX467" fmla="*/ 1594789 w 1640088"/>
                <a:gd name="connsiteY467" fmla="*/ 804235 h 1361472"/>
                <a:gd name="connsiteX468" fmla="*/ 1594789 w 1640088"/>
                <a:gd name="connsiteY468" fmla="*/ 804235 h 1361472"/>
                <a:gd name="connsiteX469" fmla="*/ 1601564 w 1640088"/>
                <a:gd name="connsiteY469" fmla="*/ 819610 h 1361472"/>
                <a:gd name="connsiteX470" fmla="*/ 1609164 w 1640088"/>
                <a:gd name="connsiteY470" fmla="*/ 845960 h 1361472"/>
                <a:gd name="connsiteX471" fmla="*/ 1610366 w 1640088"/>
                <a:gd name="connsiteY471" fmla="*/ 869079 h 1361472"/>
                <a:gd name="connsiteX472" fmla="*/ 1609417 w 1640088"/>
                <a:gd name="connsiteY472" fmla="*/ 886120 h 1361472"/>
                <a:gd name="connsiteX473" fmla="*/ 1606440 w 1640088"/>
                <a:gd name="connsiteY473" fmla="*/ 903173 h 1361472"/>
                <a:gd name="connsiteX474" fmla="*/ 1601502 w 1640088"/>
                <a:gd name="connsiteY474" fmla="*/ 919023 h 1361472"/>
                <a:gd name="connsiteX475" fmla="*/ 1584911 w 1640088"/>
                <a:gd name="connsiteY475" fmla="*/ 950609 h 1361472"/>
                <a:gd name="connsiteX476" fmla="*/ 1577438 w 1640088"/>
                <a:gd name="connsiteY476" fmla="*/ 959475 h 1361472"/>
                <a:gd name="connsiteX477" fmla="*/ 1568953 w 1640088"/>
                <a:gd name="connsiteY477" fmla="*/ 967454 h 1361472"/>
                <a:gd name="connsiteX478" fmla="*/ 1555021 w 1640088"/>
                <a:gd name="connsiteY478" fmla="*/ 976870 h 1361472"/>
                <a:gd name="connsiteX479" fmla="*/ 1538937 w 1640088"/>
                <a:gd name="connsiteY479" fmla="*/ 966726 h 1361472"/>
                <a:gd name="connsiteX480" fmla="*/ 1528615 w 1640088"/>
                <a:gd name="connsiteY480" fmla="*/ 962211 h 1361472"/>
                <a:gd name="connsiteX481" fmla="*/ 1513037 w 1640088"/>
                <a:gd name="connsiteY481" fmla="*/ 959829 h 1361472"/>
                <a:gd name="connsiteX482" fmla="*/ 1508795 w 1640088"/>
                <a:gd name="connsiteY482" fmla="*/ 959684 h 1361472"/>
                <a:gd name="connsiteX483" fmla="*/ 1497017 w 1640088"/>
                <a:gd name="connsiteY483" fmla="*/ 960450 h 1361472"/>
                <a:gd name="connsiteX484" fmla="*/ 1472193 w 1640088"/>
                <a:gd name="connsiteY484" fmla="*/ 969398 h 1361472"/>
                <a:gd name="connsiteX485" fmla="*/ 1460921 w 1640088"/>
                <a:gd name="connsiteY485" fmla="*/ 982094 h 1361472"/>
                <a:gd name="connsiteX486" fmla="*/ 1458452 w 1640088"/>
                <a:gd name="connsiteY486" fmla="*/ 988851 h 1361472"/>
                <a:gd name="connsiteX487" fmla="*/ 1457692 w 1640088"/>
                <a:gd name="connsiteY487" fmla="*/ 995911 h 1361472"/>
                <a:gd name="connsiteX488" fmla="*/ 1457755 w 1640088"/>
                <a:gd name="connsiteY488" fmla="*/ 997735 h 1361472"/>
                <a:gd name="connsiteX489" fmla="*/ 1458515 w 1640088"/>
                <a:gd name="connsiteY489" fmla="*/ 1002605 h 1361472"/>
                <a:gd name="connsiteX490" fmla="*/ 1460352 w 1640088"/>
                <a:gd name="connsiteY490" fmla="*/ 1006968 h 1361472"/>
                <a:gd name="connsiteX491" fmla="*/ 1463454 w 1640088"/>
                <a:gd name="connsiteY491" fmla="*/ 1011059 h 1361472"/>
                <a:gd name="connsiteX492" fmla="*/ 1469281 w 1640088"/>
                <a:gd name="connsiteY492" fmla="*/ 1014807 h 1361472"/>
                <a:gd name="connsiteX493" fmla="*/ 1476816 w 1640088"/>
                <a:gd name="connsiteY493" fmla="*/ 1017189 h 1361472"/>
                <a:gd name="connsiteX494" fmla="*/ 1484985 w 1640088"/>
                <a:gd name="connsiteY494" fmla="*/ 1018240 h 1361472"/>
                <a:gd name="connsiteX495" fmla="*/ 1492710 w 1640088"/>
                <a:gd name="connsiteY495" fmla="*/ 1018455 h 1361472"/>
                <a:gd name="connsiteX496" fmla="*/ 1515064 w 1640088"/>
                <a:gd name="connsiteY496" fmla="*/ 1016004 h 1361472"/>
                <a:gd name="connsiteX497" fmla="*/ 1543179 w 1640088"/>
                <a:gd name="connsiteY497" fmla="*/ 1009729 h 1361472"/>
                <a:gd name="connsiteX498" fmla="*/ 1554451 w 1640088"/>
                <a:gd name="connsiteY498" fmla="*/ 1005499 h 1361472"/>
                <a:gd name="connsiteX499" fmla="*/ 1565343 w 1640088"/>
                <a:gd name="connsiteY499" fmla="*/ 1016004 h 1361472"/>
                <a:gd name="connsiteX500" fmla="*/ 1570979 w 1640088"/>
                <a:gd name="connsiteY500" fmla="*/ 1024104 h 1361472"/>
                <a:gd name="connsiteX501" fmla="*/ 1576488 w 1640088"/>
                <a:gd name="connsiteY501" fmla="*/ 1034521 h 1361472"/>
                <a:gd name="connsiteX502" fmla="*/ 1587823 w 1640088"/>
                <a:gd name="connsiteY502" fmla="*/ 1064099 h 1361472"/>
                <a:gd name="connsiteX503" fmla="*/ 1589026 w 1640088"/>
                <a:gd name="connsiteY503" fmla="*/ 1078771 h 1361472"/>
                <a:gd name="connsiteX504" fmla="*/ 1588583 w 1640088"/>
                <a:gd name="connsiteY504" fmla="*/ 1100048 h 1361472"/>
                <a:gd name="connsiteX505" fmla="*/ 1585164 w 1640088"/>
                <a:gd name="connsiteY505" fmla="*/ 1124422 h 1361472"/>
                <a:gd name="connsiteX506" fmla="*/ 1573892 w 1640088"/>
                <a:gd name="connsiteY506" fmla="*/ 1166292 h 1361472"/>
                <a:gd name="connsiteX507" fmla="*/ 1562557 w 1640088"/>
                <a:gd name="connsiteY507" fmla="*/ 1190387 h 1361472"/>
                <a:gd name="connsiteX508" fmla="*/ 1555211 w 1640088"/>
                <a:gd name="connsiteY508" fmla="*/ 1203432 h 1361472"/>
                <a:gd name="connsiteX509" fmla="*/ 1547106 w 1640088"/>
                <a:gd name="connsiteY509" fmla="*/ 1216046 h 1361472"/>
                <a:gd name="connsiteX510" fmla="*/ 1539190 w 1640088"/>
                <a:gd name="connsiteY510" fmla="*/ 1226963 h 1361472"/>
                <a:gd name="connsiteX511" fmla="*/ 1524055 w 1640088"/>
                <a:gd name="connsiteY511" fmla="*/ 1244922 h 1361472"/>
                <a:gd name="connsiteX512" fmla="*/ 1508351 w 1640088"/>
                <a:gd name="connsiteY512" fmla="*/ 1259360 h 1361472"/>
                <a:gd name="connsiteX513" fmla="*/ 1495496 w 1640088"/>
                <a:gd name="connsiteY513" fmla="*/ 1269384 h 1361472"/>
                <a:gd name="connsiteX514" fmla="*/ 1458009 w 1640088"/>
                <a:gd name="connsiteY514" fmla="*/ 1292839 h 1361472"/>
                <a:gd name="connsiteX515" fmla="*/ 1411275 w 1640088"/>
                <a:gd name="connsiteY515" fmla="*/ 1307087 h 1361472"/>
                <a:gd name="connsiteX516" fmla="*/ 1381323 w 1640088"/>
                <a:gd name="connsiteY516" fmla="*/ 1309114 h 1361472"/>
                <a:gd name="connsiteX517" fmla="*/ 1364669 w 1640088"/>
                <a:gd name="connsiteY517" fmla="*/ 1308702 h 1361472"/>
                <a:gd name="connsiteX518" fmla="*/ 1344278 w 1640088"/>
                <a:gd name="connsiteY518" fmla="*/ 1307151 h 1361472"/>
                <a:gd name="connsiteX519" fmla="*/ 1327497 w 1640088"/>
                <a:gd name="connsiteY519" fmla="*/ 1304478 h 1361472"/>
                <a:gd name="connsiteX520" fmla="*/ 1320532 w 1640088"/>
                <a:gd name="connsiteY520" fmla="*/ 1302838 h 1361472"/>
                <a:gd name="connsiteX521" fmla="*/ 1311033 w 1640088"/>
                <a:gd name="connsiteY521" fmla="*/ 1300666 h 1361472"/>
                <a:gd name="connsiteX522" fmla="*/ 1295328 w 1640088"/>
                <a:gd name="connsiteY522" fmla="*/ 1296443 h 1361472"/>
                <a:gd name="connsiteX523" fmla="*/ 1274938 w 1640088"/>
                <a:gd name="connsiteY523" fmla="*/ 1290097 h 1361472"/>
                <a:gd name="connsiteX524" fmla="*/ 1261007 w 1640088"/>
                <a:gd name="connsiteY524" fmla="*/ 1283119 h 1361472"/>
                <a:gd name="connsiteX525" fmla="*/ 1257650 w 1640088"/>
                <a:gd name="connsiteY525" fmla="*/ 1279890 h 1361472"/>
                <a:gd name="connsiteX526" fmla="*/ 1258853 w 1640088"/>
                <a:gd name="connsiteY526" fmla="*/ 1277281 h 1361472"/>
                <a:gd name="connsiteX527" fmla="*/ 1263983 w 1640088"/>
                <a:gd name="connsiteY527" fmla="*/ 1261975 h 1361472"/>
                <a:gd name="connsiteX528" fmla="*/ 1266262 w 1640088"/>
                <a:gd name="connsiteY528" fmla="*/ 1246853 h 1361472"/>
                <a:gd name="connsiteX529" fmla="*/ 1265883 w 1640088"/>
                <a:gd name="connsiteY529" fmla="*/ 1235974 h 1361472"/>
                <a:gd name="connsiteX530" fmla="*/ 1263223 w 1640088"/>
                <a:gd name="connsiteY530" fmla="*/ 1223436 h 1361472"/>
                <a:gd name="connsiteX531" fmla="*/ 1261070 w 1640088"/>
                <a:gd name="connsiteY531" fmla="*/ 1217724 h 1361472"/>
                <a:gd name="connsiteX532" fmla="*/ 1255307 w 1640088"/>
                <a:gd name="connsiteY532" fmla="*/ 1207947 h 1361472"/>
                <a:gd name="connsiteX533" fmla="*/ 1234664 w 1640088"/>
                <a:gd name="connsiteY533" fmla="*/ 1199018 h 1361472"/>
                <a:gd name="connsiteX534" fmla="*/ 1228712 w 1640088"/>
                <a:gd name="connsiteY534" fmla="*/ 1199613 h 1361472"/>
                <a:gd name="connsiteX535" fmla="*/ 1211360 w 1640088"/>
                <a:gd name="connsiteY535" fmla="*/ 1211657 h 1361472"/>
                <a:gd name="connsiteX536" fmla="*/ 1207245 w 1640088"/>
                <a:gd name="connsiteY536" fmla="*/ 1222448 h 1361472"/>
                <a:gd name="connsiteX537" fmla="*/ 1207497 w 1640088"/>
                <a:gd name="connsiteY537" fmla="*/ 1239925 h 1361472"/>
                <a:gd name="connsiteX538" fmla="*/ 1211044 w 1640088"/>
                <a:gd name="connsiteY538" fmla="*/ 1255301 h 1361472"/>
                <a:gd name="connsiteX539" fmla="*/ 1216173 w 1640088"/>
                <a:gd name="connsiteY539" fmla="*/ 1265578 h 1361472"/>
                <a:gd name="connsiteX540" fmla="*/ 1219592 w 1640088"/>
                <a:gd name="connsiteY540" fmla="*/ 1271353 h 1361472"/>
                <a:gd name="connsiteX541" fmla="*/ 1227065 w 1640088"/>
                <a:gd name="connsiteY541" fmla="*/ 1282473 h 1361472"/>
                <a:gd name="connsiteX542" fmla="*/ 1215476 w 1640088"/>
                <a:gd name="connsiteY542" fmla="*/ 1295239 h 1361472"/>
                <a:gd name="connsiteX543" fmla="*/ 1206548 w 1640088"/>
                <a:gd name="connsiteY543" fmla="*/ 1302781 h 1361472"/>
                <a:gd name="connsiteX544" fmla="*/ 1199139 w 1640088"/>
                <a:gd name="connsiteY544" fmla="*/ 1308284 h 1361472"/>
                <a:gd name="connsiteX545" fmla="*/ 1190400 w 1640088"/>
                <a:gd name="connsiteY545" fmla="*/ 1313901 h 1361472"/>
                <a:gd name="connsiteX546" fmla="*/ 1167096 w 1640088"/>
                <a:gd name="connsiteY546" fmla="*/ 1326889 h 1361472"/>
                <a:gd name="connsiteX547" fmla="*/ 1155698 w 1640088"/>
                <a:gd name="connsiteY547" fmla="*/ 1331176 h 1361472"/>
                <a:gd name="connsiteX548" fmla="*/ 1145819 w 1640088"/>
                <a:gd name="connsiteY548" fmla="*/ 1333519 h 1361472"/>
                <a:gd name="connsiteX549" fmla="*/ 1130179 w 1640088"/>
                <a:gd name="connsiteY549" fmla="*/ 1335115 h 1361472"/>
                <a:gd name="connsiteX550" fmla="*/ 1124416 w 1640088"/>
                <a:gd name="connsiteY550" fmla="*/ 1335286 h 1361472"/>
                <a:gd name="connsiteX551" fmla="*/ 1112638 w 1640088"/>
                <a:gd name="connsiteY551" fmla="*/ 1334779 h 1361472"/>
                <a:gd name="connsiteX552" fmla="*/ 1055013 w 1640088"/>
                <a:gd name="connsiteY552" fmla="*/ 1320822 h 1361472"/>
                <a:gd name="connsiteX553" fmla="*/ 1038105 w 1640088"/>
                <a:gd name="connsiteY553" fmla="*/ 1312368 h 1361472"/>
                <a:gd name="connsiteX554" fmla="*/ 1032596 w 1640088"/>
                <a:gd name="connsiteY554" fmla="*/ 1307442 h 1361472"/>
                <a:gd name="connsiteX555" fmla="*/ 1024870 w 1640088"/>
                <a:gd name="connsiteY555" fmla="*/ 1295879 h 1361472"/>
                <a:gd name="connsiteX556" fmla="*/ 1016322 w 1640088"/>
                <a:gd name="connsiteY556" fmla="*/ 1280738 h 1361472"/>
                <a:gd name="connsiteX557" fmla="*/ 1014421 w 1640088"/>
                <a:gd name="connsiteY557" fmla="*/ 1275659 h 1361472"/>
                <a:gd name="connsiteX558" fmla="*/ 1013535 w 1640088"/>
                <a:gd name="connsiteY558" fmla="*/ 1272474 h 1361472"/>
                <a:gd name="connsiteX559" fmla="*/ 1013598 w 1640088"/>
                <a:gd name="connsiteY559" fmla="*/ 1248860 h 1361472"/>
                <a:gd name="connsiteX560" fmla="*/ 1025187 w 1640088"/>
                <a:gd name="connsiteY560" fmla="*/ 1250558 h 1361472"/>
                <a:gd name="connsiteX561" fmla="*/ 1034305 w 1640088"/>
                <a:gd name="connsiteY561" fmla="*/ 1251140 h 1361472"/>
                <a:gd name="connsiteX562" fmla="*/ 1035065 w 1640088"/>
                <a:gd name="connsiteY562" fmla="*/ 1251140 h 1361472"/>
                <a:gd name="connsiteX563" fmla="*/ 1042221 w 1640088"/>
                <a:gd name="connsiteY563" fmla="*/ 1250494 h 1361472"/>
                <a:gd name="connsiteX564" fmla="*/ 1061851 w 1640088"/>
                <a:gd name="connsiteY564" fmla="*/ 1246125 h 1361472"/>
                <a:gd name="connsiteX565" fmla="*/ 1080785 w 1640088"/>
                <a:gd name="connsiteY565" fmla="*/ 1238817 h 1361472"/>
                <a:gd name="connsiteX566" fmla="*/ 1094464 w 1640088"/>
                <a:gd name="connsiteY566" fmla="*/ 1231687 h 1361472"/>
                <a:gd name="connsiteX567" fmla="*/ 1107825 w 1640088"/>
                <a:gd name="connsiteY567" fmla="*/ 1221593 h 1361472"/>
                <a:gd name="connsiteX568" fmla="*/ 1115234 w 1640088"/>
                <a:gd name="connsiteY568" fmla="*/ 1210271 h 1361472"/>
                <a:gd name="connsiteX569" fmla="*/ 1120300 w 1640088"/>
                <a:gd name="connsiteY569" fmla="*/ 1196245 h 1361472"/>
                <a:gd name="connsiteX570" fmla="*/ 1120997 w 1640088"/>
                <a:gd name="connsiteY570" fmla="*/ 1188139 h 1361472"/>
                <a:gd name="connsiteX571" fmla="*/ 1120870 w 1640088"/>
                <a:gd name="connsiteY571" fmla="*/ 1186030 h 1361472"/>
                <a:gd name="connsiteX572" fmla="*/ 1120110 w 1640088"/>
                <a:gd name="connsiteY572" fmla="*/ 1180958 h 1361472"/>
                <a:gd name="connsiteX573" fmla="*/ 1117450 w 1640088"/>
                <a:gd name="connsiteY573" fmla="*/ 1174740 h 1361472"/>
                <a:gd name="connsiteX574" fmla="*/ 1116121 w 1640088"/>
                <a:gd name="connsiteY574" fmla="*/ 1173061 h 1361472"/>
                <a:gd name="connsiteX575" fmla="*/ 1112891 w 1640088"/>
                <a:gd name="connsiteY575" fmla="*/ 1169458 h 1361472"/>
                <a:gd name="connsiteX576" fmla="*/ 1101619 w 1640088"/>
                <a:gd name="connsiteY576" fmla="*/ 1163474 h 1361472"/>
                <a:gd name="connsiteX577" fmla="*/ 1090854 w 1640088"/>
                <a:gd name="connsiteY577" fmla="*/ 1161359 h 1361472"/>
                <a:gd name="connsiteX578" fmla="*/ 1086865 w 1640088"/>
                <a:gd name="connsiteY578" fmla="*/ 1161175 h 1361472"/>
                <a:gd name="connsiteX579" fmla="*/ 1083445 w 1640088"/>
                <a:gd name="connsiteY579" fmla="*/ 1161359 h 1361472"/>
                <a:gd name="connsiteX580" fmla="*/ 1076099 w 1640088"/>
                <a:gd name="connsiteY580" fmla="*/ 1162771 h 1361472"/>
                <a:gd name="connsiteX581" fmla="*/ 1069894 w 1640088"/>
                <a:gd name="connsiteY581" fmla="*/ 1164734 h 1361472"/>
                <a:gd name="connsiteX582" fmla="*/ 1048744 w 1640088"/>
                <a:gd name="connsiteY582" fmla="*/ 1174740 h 1361472"/>
                <a:gd name="connsiteX583" fmla="*/ 1026960 w 1640088"/>
                <a:gd name="connsiteY583" fmla="*/ 1189051 h 1361472"/>
                <a:gd name="connsiteX584" fmla="*/ 1007076 w 1640088"/>
                <a:gd name="connsiteY584" fmla="*/ 1205395 h 1361472"/>
                <a:gd name="connsiteX585" fmla="*/ 999098 w 1640088"/>
                <a:gd name="connsiteY585" fmla="*/ 1214780 h 1361472"/>
                <a:gd name="connsiteX586" fmla="*/ 996501 w 1640088"/>
                <a:gd name="connsiteY586" fmla="*/ 1213355 h 1361472"/>
                <a:gd name="connsiteX587" fmla="*/ 993398 w 1640088"/>
                <a:gd name="connsiteY587" fmla="*/ 1210537 h 1361472"/>
                <a:gd name="connsiteX588" fmla="*/ 983519 w 1640088"/>
                <a:gd name="connsiteY588" fmla="*/ 1194750 h 1361472"/>
                <a:gd name="connsiteX589" fmla="*/ 982696 w 1640088"/>
                <a:gd name="connsiteY589" fmla="*/ 1192369 h 1361472"/>
                <a:gd name="connsiteX590" fmla="*/ 981683 w 1640088"/>
                <a:gd name="connsiteY590" fmla="*/ 1187233 h 1361472"/>
                <a:gd name="connsiteX591" fmla="*/ 981683 w 1640088"/>
                <a:gd name="connsiteY591" fmla="*/ 1187233 h 1361472"/>
                <a:gd name="connsiteX592" fmla="*/ 982316 w 1640088"/>
                <a:gd name="connsiteY592" fmla="*/ 1191026 h 1361472"/>
                <a:gd name="connsiteX593" fmla="*/ 982507 w 1640088"/>
                <a:gd name="connsiteY593" fmla="*/ 1168337 h 1361472"/>
                <a:gd name="connsiteX594" fmla="*/ 983203 w 1640088"/>
                <a:gd name="connsiteY594" fmla="*/ 1160859 h 1361472"/>
                <a:gd name="connsiteX595" fmla="*/ 986496 w 1640088"/>
                <a:gd name="connsiteY595" fmla="*/ 1146218 h 1361472"/>
                <a:gd name="connsiteX596" fmla="*/ 999034 w 1640088"/>
                <a:gd name="connsiteY596" fmla="*/ 1122307 h 1361472"/>
                <a:gd name="connsiteX597" fmla="*/ 1005367 w 1640088"/>
                <a:gd name="connsiteY597" fmla="*/ 1111542 h 1361472"/>
                <a:gd name="connsiteX598" fmla="*/ 1012902 w 1640088"/>
                <a:gd name="connsiteY598" fmla="*/ 1100270 h 1361472"/>
                <a:gd name="connsiteX599" fmla="*/ 1021641 w 1640088"/>
                <a:gd name="connsiteY599" fmla="*/ 1089689 h 1361472"/>
                <a:gd name="connsiteX600" fmla="*/ 1032722 w 1640088"/>
                <a:gd name="connsiteY600" fmla="*/ 1079063 h 1361472"/>
                <a:gd name="connsiteX601" fmla="*/ 1057989 w 1640088"/>
                <a:gd name="connsiteY601" fmla="*/ 1061224 h 1361472"/>
                <a:gd name="connsiteX602" fmla="*/ 1084522 w 1640088"/>
                <a:gd name="connsiteY602" fmla="*/ 1045792 h 1361472"/>
                <a:gd name="connsiteX603" fmla="*/ 1093071 w 1640088"/>
                <a:gd name="connsiteY603" fmla="*/ 1042208 h 1361472"/>
                <a:gd name="connsiteX604" fmla="*/ 1096870 w 1640088"/>
                <a:gd name="connsiteY604" fmla="*/ 1044241 h 1361472"/>
                <a:gd name="connsiteX605" fmla="*/ 1115614 w 1640088"/>
                <a:gd name="connsiteY605" fmla="*/ 1050244 h 1361472"/>
                <a:gd name="connsiteX606" fmla="*/ 1129609 w 1640088"/>
                <a:gd name="connsiteY606" fmla="*/ 1051200 h 1361472"/>
                <a:gd name="connsiteX607" fmla="*/ 1143667 w 1640088"/>
                <a:gd name="connsiteY607" fmla="*/ 1050371 h 1361472"/>
                <a:gd name="connsiteX608" fmla="*/ 1160764 w 1640088"/>
                <a:gd name="connsiteY608" fmla="*/ 1047489 h 1361472"/>
                <a:gd name="connsiteX609" fmla="*/ 1166844 w 1640088"/>
                <a:gd name="connsiteY609" fmla="*/ 1045026 h 1361472"/>
                <a:gd name="connsiteX610" fmla="*/ 1169123 w 1640088"/>
                <a:gd name="connsiteY610" fmla="*/ 1043823 h 1361472"/>
                <a:gd name="connsiteX611" fmla="*/ 1173239 w 1640088"/>
                <a:gd name="connsiteY611" fmla="*/ 1040511 h 1361472"/>
                <a:gd name="connsiteX612" fmla="*/ 1176785 w 1640088"/>
                <a:gd name="connsiteY612" fmla="*/ 1035230 h 1361472"/>
                <a:gd name="connsiteX613" fmla="*/ 1178685 w 1640088"/>
                <a:gd name="connsiteY613" fmla="*/ 1027751 h 1361472"/>
                <a:gd name="connsiteX614" fmla="*/ 1178178 w 1640088"/>
                <a:gd name="connsiteY614" fmla="*/ 1022058 h 1361472"/>
                <a:gd name="connsiteX615" fmla="*/ 1175962 w 1640088"/>
                <a:gd name="connsiteY615" fmla="*/ 1016916 h 1361472"/>
                <a:gd name="connsiteX616" fmla="*/ 1175012 w 1640088"/>
                <a:gd name="connsiteY616" fmla="*/ 1015713 h 1361472"/>
                <a:gd name="connsiteX617" fmla="*/ 1170579 w 1640088"/>
                <a:gd name="connsiteY617" fmla="*/ 1011616 h 1361472"/>
                <a:gd name="connsiteX618" fmla="*/ 1166844 w 1640088"/>
                <a:gd name="connsiteY618" fmla="*/ 1009564 h 1361472"/>
                <a:gd name="connsiteX619" fmla="*/ 1162347 w 1640088"/>
                <a:gd name="connsiteY619" fmla="*/ 1007969 h 1361472"/>
                <a:gd name="connsiteX620" fmla="*/ 1153545 w 1640088"/>
                <a:gd name="connsiteY620" fmla="*/ 1006474 h 1361472"/>
                <a:gd name="connsiteX621" fmla="*/ 1145567 w 1640088"/>
                <a:gd name="connsiteY621" fmla="*/ 1005689 h 1361472"/>
                <a:gd name="connsiteX622" fmla="*/ 1140691 w 1640088"/>
                <a:gd name="connsiteY622" fmla="*/ 1005334 h 1361472"/>
                <a:gd name="connsiteX623" fmla="*/ 1138157 w 1640088"/>
                <a:gd name="connsiteY623" fmla="*/ 1005252 h 1361472"/>
                <a:gd name="connsiteX624" fmla="*/ 1128722 w 1640088"/>
                <a:gd name="connsiteY624" fmla="*/ 1006063 h 1361472"/>
                <a:gd name="connsiteX625" fmla="*/ 1115171 w 1640088"/>
                <a:gd name="connsiteY625" fmla="*/ 1008652 h 1361472"/>
                <a:gd name="connsiteX626" fmla="*/ 1102126 w 1640088"/>
                <a:gd name="connsiteY626" fmla="*/ 1013168 h 1361472"/>
                <a:gd name="connsiteX627" fmla="*/ 1101683 w 1640088"/>
                <a:gd name="connsiteY627" fmla="*/ 1013313 h 1361472"/>
                <a:gd name="connsiteX628" fmla="*/ 1098136 w 1640088"/>
                <a:gd name="connsiteY628" fmla="*/ 1011059 h 1361472"/>
                <a:gd name="connsiteX629" fmla="*/ 1085092 w 1640088"/>
                <a:gd name="connsiteY629" fmla="*/ 998027 h 1361472"/>
                <a:gd name="connsiteX630" fmla="*/ 1080596 w 1640088"/>
                <a:gd name="connsiteY630" fmla="*/ 991130 h 1361472"/>
                <a:gd name="connsiteX631" fmla="*/ 1079329 w 1640088"/>
                <a:gd name="connsiteY631" fmla="*/ 987021 h 1361472"/>
                <a:gd name="connsiteX632" fmla="*/ 1079076 w 1640088"/>
                <a:gd name="connsiteY632" fmla="*/ 968138 h 1361472"/>
                <a:gd name="connsiteX633" fmla="*/ 1084205 w 1640088"/>
                <a:gd name="connsiteY633" fmla="*/ 948121 h 1361472"/>
                <a:gd name="connsiteX634" fmla="*/ 1093894 w 1640088"/>
                <a:gd name="connsiteY634" fmla="*/ 930865 h 1361472"/>
                <a:gd name="connsiteX635" fmla="*/ 1109725 w 1640088"/>
                <a:gd name="connsiteY635" fmla="*/ 912678 h 1361472"/>
                <a:gd name="connsiteX636" fmla="*/ 1128976 w 1640088"/>
                <a:gd name="connsiteY636" fmla="*/ 895568 h 1361472"/>
                <a:gd name="connsiteX637" fmla="*/ 1141260 w 1640088"/>
                <a:gd name="connsiteY637" fmla="*/ 887184 h 1361472"/>
                <a:gd name="connsiteX638" fmla="*/ 1152912 w 1640088"/>
                <a:gd name="connsiteY638" fmla="*/ 881136 h 1361472"/>
                <a:gd name="connsiteX639" fmla="*/ 1156141 w 1640088"/>
                <a:gd name="connsiteY639" fmla="*/ 881820 h 1361472"/>
                <a:gd name="connsiteX640" fmla="*/ 1174886 w 1640088"/>
                <a:gd name="connsiteY640" fmla="*/ 883657 h 1361472"/>
                <a:gd name="connsiteX641" fmla="*/ 1181915 w 1640088"/>
                <a:gd name="connsiteY641" fmla="*/ 883802 h 1361472"/>
                <a:gd name="connsiteX642" fmla="*/ 1186094 w 1640088"/>
                <a:gd name="connsiteY642" fmla="*/ 883720 h 1361472"/>
                <a:gd name="connsiteX643" fmla="*/ 1195656 w 1640088"/>
                <a:gd name="connsiteY643" fmla="*/ 882536 h 1361472"/>
                <a:gd name="connsiteX644" fmla="*/ 1202432 w 1640088"/>
                <a:gd name="connsiteY644" fmla="*/ 879990 h 1361472"/>
                <a:gd name="connsiteX645" fmla="*/ 1208637 w 1640088"/>
                <a:gd name="connsiteY645" fmla="*/ 875621 h 1361472"/>
                <a:gd name="connsiteX646" fmla="*/ 1212247 w 1640088"/>
                <a:gd name="connsiteY646" fmla="*/ 869136 h 1361472"/>
                <a:gd name="connsiteX647" fmla="*/ 1210790 w 1640088"/>
                <a:gd name="connsiteY647" fmla="*/ 858783 h 1361472"/>
                <a:gd name="connsiteX648" fmla="*/ 1195529 w 1640088"/>
                <a:gd name="connsiteY648" fmla="*/ 850677 h 1361472"/>
                <a:gd name="connsiteX649" fmla="*/ 1180205 w 1640088"/>
                <a:gd name="connsiteY649" fmla="*/ 849329 h 1361472"/>
                <a:gd name="connsiteX650" fmla="*/ 1179508 w 1640088"/>
                <a:gd name="connsiteY650" fmla="*/ 849329 h 1361472"/>
                <a:gd name="connsiteX651" fmla="*/ 1157345 w 1640088"/>
                <a:gd name="connsiteY651" fmla="*/ 853293 h 1361472"/>
                <a:gd name="connsiteX652" fmla="*/ 1156078 w 1640088"/>
                <a:gd name="connsiteY652" fmla="*/ 852938 h 1361472"/>
                <a:gd name="connsiteX653" fmla="*/ 1144363 w 1640088"/>
                <a:gd name="connsiteY653" fmla="*/ 846042 h 1361472"/>
                <a:gd name="connsiteX654" fmla="*/ 1134105 w 1640088"/>
                <a:gd name="connsiteY654" fmla="*/ 837487 h 1361472"/>
                <a:gd name="connsiteX655" fmla="*/ 1132395 w 1640088"/>
                <a:gd name="connsiteY655" fmla="*/ 834751 h 1361472"/>
                <a:gd name="connsiteX656" fmla="*/ 1131319 w 1640088"/>
                <a:gd name="connsiteY656" fmla="*/ 831021 h 1361472"/>
                <a:gd name="connsiteX657" fmla="*/ 1131192 w 1640088"/>
                <a:gd name="connsiteY657" fmla="*/ 821726 h 1361472"/>
                <a:gd name="connsiteX658" fmla="*/ 1134295 w 1640088"/>
                <a:gd name="connsiteY658" fmla="*/ 806084 h 1361472"/>
                <a:gd name="connsiteX659" fmla="*/ 1141577 w 1640088"/>
                <a:gd name="connsiteY659" fmla="*/ 793324 h 1361472"/>
                <a:gd name="connsiteX660" fmla="*/ 1144996 w 1640088"/>
                <a:gd name="connsiteY660" fmla="*/ 789721 h 1361472"/>
                <a:gd name="connsiteX661" fmla="*/ 1153545 w 1640088"/>
                <a:gd name="connsiteY661" fmla="*/ 784934 h 1361472"/>
                <a:gd name="connsiteX662" fmla="*/ 1154622 w 1640088"/>
                <a:gd name="connsiteY662" fmla="*/ 784523 h 1361472"/>
                <a:gd name="connsiteX663" fmla="*/ 1161587 w 1640088"/>
                <a:gd name="connsiteY663" fmla="*/ 784788 h 1361472"/>
                <a:gd name="connsiteX664" fmla="*/ 1164310 w 1640088"/>
                <a:gd name="connsiteY664" fmla="*/ 784725 h 1361472"/>
                <a:gd name="connsiteX665" fmla="*/ 1173492 w 1640088"/>
                <a:gd name="connsiteY665" fmla="*/ 783376 h 1361472"/>
                <a:gd name="connsiteX666" fmla="*/ 1186601 w 1640088"/>
                <a:gd name="connsiteY666" fmla="*/ 772047 h 1361472"/>
                <a:gd name="connsiteX667" fmla="*/ 1186411 w 1640088"/>
                <a:gd name="connsiteY667" fmla="*/ 765481 h 1361472"/>
                <a:gd name="connsiteX668" fmla="*/ 1185081 w 1640088"/>
                <a:gd name="connsiteY668" fmla="*/ 762606 h 1361472"/>
                <a:gd name="connsiteX669" fmla="*/ 1180521 w 1640088"/>
                <a:gd name="connsiteY669" fmla="*/ 758351 h 1361472"/>
                <a:gd name="connsiteX670" fmla="*/ 1170453 w 1640088"/>
                <a:gd name="connsiteY670" fmla="*/ 756058 h 1361472"/>
                <a:gd name="connsiteX671" fmla="*/ 1170073 w 1640088"/>
                <a:gd name="connsiteY671" fmla="*/ 756039 h 1361472"/>
                <a:gd name="connsiteX672" fmla="*/ 1162410 w 1640088"/>
                <a:gd name="connsiteY672" fmla="*/ 757097 h 1361472"/>
                <a:gd name="connsiteX673" fmla="*/ 1160954 w 1640088"/>
                <a:gd name="connsiteY673" fmla="*/ 757318 h 1361472"/>
                <a:gd name="connsiteX674" fmla="*/ 1153229 w 1640088"/>
                <a:gd name="connsiteY674" fmla="*/ 755969 h 1361472"/>
                <a:gd name="connsiteX675" fmla="*/ 1140943 w 1640088"/>
                <a:gd name="connsiteY675" fmla="*/ 752860 h 1361472"/>
                <a:gd name="connsiteX676" fmla="*/ 1139614 w 1640088"/>
                <a:gd name="connsiteY676" fmla="*/ 752176 h 1361472"/>
                <a:gd name="connsiteX677" fmla="*/ 1134801 w 1640088"/>
                <a:gd name="connsiteY677" fmla="*/ 747788 h 1361472"/>
                <a:gd name="connsiteX678" fmla="*/ 1129229 w 1640088"/>
                <a:gd name="connsiteY678" fmla="*/ 738492 h 1361472"/>
                <a:gd name="connsiteX679" fmla="*/ 1128342 w 1640088"/>
                <a:gd name="connsiteY679" fmla="*/ 736168 h 1361472"/>
                <a:gd name="connsiteX680" fmla="*/ 1130875 w 1640088"/>
                <a:gd name="connsiteY680" fmla="*/ 734059 h 1361472"/>
                <a:gd name="connsiteX681" fmla="*/ 1147276 w 1640088"/>
                <a:gd name="connsiteY681" fmla="*/ 716721 h 1361472"/>
                <a:gd name="connsiteX682" fmla="*/ 1149999 w 1640088"/>
                <a:gd name="connsiteY682" fmla="*/ 713130 h 1361472"/>
                <a:gd name="connsiteX683" fmla="*/ 1155191 w 1640088"/>
                <a:gd name="connsiteY683" fmla="*/ 706095 h 1361472"/>
                <a:gd name="connsiteX684" fmla="*/ 1161587 w 1640088"/>
                <a:gd name="connsiteY684" fmla="*/ 695172 h 1361472"/>
                <a:gd name="connsiteX685" fmla="*/ 1167540 w 1640088"/>
                <a:gd name="connsiteY685" fmla="*/ 677903 h 1361472"/>
                <a:gd name="connsiteX686" fmla="*/ 1167287 w 1640088"/>
                <a:gd name="connsiteY686" fmla="*/ 669215 h 1361472"/>
                <a:gd name="connsiteX687" fmla="*/ 1164564 w 1640088"/>
                <a:gd name="connsiteY687" fmla="*/ 663111 h 1361472"/>
                <a:gd name="connsiteX688" fmla="*/ 1158991 w 1640088"/>
                <a:gd name="connsiteY688" fmla="*/ 657741 h 1361472"/>
                <a:gd name="connsiteX689" fmla="*/ 1151772 w 1640088"/>
                <a:gd name="connsiteY689" fmla="*/ 654632 h 1361472"/>
                <a:gd name="connsiteX690" fmla="*/ 1147276 w 1640088"/>
                <a:gd name="connsiteY690" fmla="*/ 654036 h 1361472"/>
                <a:gd name="connsiteX691" fmla="*/ 1139424 w 1640088"/>
                <a:gd name="connsiteY691" fmla="*/ 655069 h 1361472"/>
                <a:gd name="connsiteX692" fmla="*/ 1131508 w 1640088"/>
                <a:gd name="connsiteY692" fmla="*/ 658450 h 1361472"/>
                <a:gd name="connsiteX693" fmla="*/ 1127266 w 1640088"/>
                <a:gd name="connsiteY693" fmla="*/ 661268 h 1361472"/>
                <a:gd name="connsiteX694" fmla="*/ 1119603 w 1640088"/>
                <a:gd name="connsiteY694" fmla="*/ 668246 h 1361472"/>
                <a:gd name="connsiteX695" fmla="*/ 1106115 w 1640088"/>
                <a:gd name="connsiteY695" fmla="*/ 688960 h 1361472"/>
                <a:gd name="connsiteX696" fmla="*/ 1101176 w 1640088"/>
                <a:gd name="connsiteY696" fmla="*/ 701992 h 1361472"/>
                <a:gd name="connsiteX697" fmla="*/ 1098959 w 1640088"/>
                <a:gd name="connsiteY697" fmla="*/ 713840 h 1361472"/>
                <a:gd name="connsiteX698" fmla="*/ 1098010 w 1640088"/>
                <a:gd name="connsiteY698" fmla="*/ 722439 h 1361472"/>
                <a:gd name="connsiteX699" fmla="*/ 1094907 w 1640088"/>
                <a:gd name="connsiteY699" fmla="*/ 724111 h 1361472"/>
                <a:gd name="connsiteX700" fmla="*/ 1080279 w 1640088"/>
                <a:gd name="connsiteY700" fmla="*/ 728835 h 1361472"/>
                <a:gd name="connsiteX701" fmla="*/ 1074327 w 1640088"/>
                <a:gd name="connsiteY701" fmla="*/ 729164 h 1361472"/>
                <a:gd name="connsiteX702" fmla="*/ 1070907 w 1640088"/>
                <a:gd name="connsiteY702" fmla="*/ 729063 h 1361472"/>
                <a:gd name="connsiteX703" fmla="*/ 1042411 w 1640088"/>
                <a:gd name="connsiteY703" fmla="*/ 722294 h 1361472"/>
                <a:gd name="connsiteX704" fmla="*/ 1025884 w 1640088"/>
                <a:gd name="connsiteY704" fmla="*/ 713694 h 1361472"/>
                <a:gd name="connsiteX705" fmla="*/ 1015435 w 1640088"/>
                <a:gd name="connsiteY705" fmla="*/ 703195 h 1361472"/>
                <a:gd name="connsiteX706" fmla="*/ 1010939 w 1640088"/>
                <a:gd name="connsiteY706" fmla="*/ 696711 h 1361472"/>
                <a:gd name="connsiteX707" fmla="*/ 1007773 w 1640088"/>
                <a:gd name="connsiteY707" fmla="*/ 690872 h 1361472"/>
                <a:gd name="connsiteX708" fmla="*/ 1004036 w 1640088"/>
                <a:gd name="connsiteY708" fmla="*/ 679037 h 1361472"/>
                <a:gd name="connsiteX709" fmla="*/ 1003593 w 1640088"/>
                <a:gd name="connsiteY709" fmla="*/ 675142 h 1361472"/>
                <a:gd name="connsiteX710" fmla="*/ 1014042 w 1640088"/>
                <a:gd name="connsiteY710" fmla="*/ 668601 h 1361472"/>
                <a:gd name="connsiteX711" fmla="*/ 1024743 w 1640088"/>
                <a:gd name="connsiteY711" fmla="*/ 657956 h 1361472"/>
                <a:gd name="connsiteX712" fmla="*/ 1034749 w 1640088"/>
                <a:gd name="connsiteY712" fmla="*/ 642866 h 1361472"/>
                <a:gd name="connsiteX713" fmla="*/ 1039688 w 1640088"/>
                <a:gd name="connsiteY713" fmla="*/ 632721 h 1361472"/>
                <a:gd name="connsiteX714" fmla="*/ 1044944 w 1640088"/>
                <a:gd name="connsiteY714" fmla="*/ 619278 h 1361472"/>
                <a:gd name="connsiteX715" fmla="*/ 1047603 w 1640088"/>
                <a:gd name="connsiteY715" fmla="*/ 606372 h 1361472"/>
                <a:gd name="connsiteX716" fmla="*/ 1046274 w 1640088"/>
                <a:gd name="connsiteY716" fmla="*/ 592371 h 1361472"/>
                <a:gd name="connsiteX717" fmla="*/ 1037029 w 1640088"/>
                <a:gd name="connsiteY717" fmla="*/ 580789 h 1361472"/>
                <a:gd name="connsiteX718" fmla="*/ 1031520 w 1640088"/>
                <a:gd name="connsiteY718" fmla="*/ 578554 h 1361472"/>
                <a:gd name="connsiteX719" fmla="*/ 1025567 w 1640088"/>
                <a:gd name="connsiteY719" fmla="*/ 577826 h 1361472"/>
                <a:gd name="connsiteX720" fmla="*/ 1024997 w 1640088"/>
                <a:gd name="connsiteY720" fmla="*/ 577806 h 1361472"/>
                <a:gd name="connsiteX721" fmla="*/ 1019488 w 1640088"/>
                <a:gd name="connsiteY721" fmla="*/ 578674 h 1361472"/>
                <a:gd name="connsiteX722" fmla="*/ 1013852 w 1640088"/>
                <a:gd name="connsiteY722" fmla="*/ 580852 h 1361472"/>
                <a:gd name="connsiteX723" fmla="*/ 1003087 w 1640088"/>
                <a:gd name="connsiteY723" fmla="*/ 589116 h 1361472"/>
                <a:gd name="connsiteX724" fmla="*/ 996564 w 1640088"/>
                <a:gd name="connsiteY724" fmla="*/ 597007 h 1361472"/>
                <a:gd name="connsiteX725" fmla="*/ 988395 w 1640088"/>
                <a:gd name="connsiteY725" fmla="*/ 609481 h 1361472"/>
                <a:gd name="connsiteX726" fmla="*/ 985673 w 1640088"/>
                <a:gd name="connsiteY726" fmla="*/ 616048 h 1361472"/>
                <a:gd name="connsiteX727" fmla="*/ 984659 w 1640088"/>
                <a:gd name="connsiteY727" fmla="*/ 618841 h 1361472"/>
                <a:gd name="connsiteX728" fmla="*/ 982380 w 1640088"/>
                <a:gd name="connsiteY728" fmla="*/ 624970 h 1361472"/>
                <a:gd name="connsiteX729" fmla="*/ 978960 w 1640088"/>
                <a:gd name="connsiteY729" fmla="*/ 635907 h 1361472"/>
                <a:gd name="connsiteX730" fmla="*/ 976554 w 1640088"/>
                <a:gd name="connsiteY730" fmla="*/ 650490 h 1361472"/>
                <a:gd name="connsiteX731" fmla="*/ 976047 w 1640088"/>
                <a:gd name="connsiteY731" fmla="*/ 655778 h 1361472"/>
                <a:gd name="connsiteX732" fmla="*/ 971551 w 1640088"/>
                <a:gd name="connsiteY732" fmla="*/ 656753 h 1361472"/>
                <a:gd name="connsiteX733" fmla="*/ 960090 w 1640088"/>
                <a:gd name="connsiteY733" fmla="*/ 657519 h 1361472"/>
                <a:gd name="connsiteX734" fmla="*/ 955340 w 1640088"/>
                <a:gd name="connsiteY734" fmla="*/ 657393 h 1361472"/>
                <a:gd name="connsiteX735" fmla="*/ 936722 w 1640088"/>
                <a:gd name="connsiteY735" fmla="*/ 652732 h 1361472"/>
                <a:gd name="connsiteX736" fmla="*/ 925325 w 1640088"/>
                <a:gd name="connsiteY736" fmla="*/ 646621 h 1361472"/>
                <a:gd name="connsiteX737" fmla="*/ 922285 w 1640088"/>
                <a:gd name="connsiteY737" fmla="*/ 644506 h 1361472"/>
                <a:gd name="connsiteX738" fmla="*/ 922285 w 1640088"/>
                <a:gd name="connsiteY738" fmla="*/ 644506 h 1361472"/>
                <a:gd name="connsiteX739" fmla="*/ 923741 w 1640088"/>
                <a:gd name="connsiteY739" fmla="*/ 645481 h 1361472"/>
                <a:gd name="connsiteX740" fmla="*/ 906391 w 1640088"/>
                <a:gd name="connsiteY740" fmla="*/ 629574 h 1361472"/>
                <a:gd name="connsiteX741" fmla="*/ 897145 w 1640088"/>
                <a:gd name="connsiteY741" fmla="*/ 615611 h 1361472"/>
                <a:gd name="connsiteX742" fmla="*/ 895562 w 1640088"/>
                <a:gd name="connsiteY742" fmla="*/ 610533 h 1361472"/>
                <a:gd name="connsiteX743" fmla="*/ 895436 w 1640088"/>
                <a:gd name="connsiteY743" fmla="*/ 609133 h 1361472"/>
                <a:gd name="connsiteX744" fmla="*/ 898728 w 1640088"/>
                <a:gd name="connsiteY744" fmla="*/ 606017 h 1361472"/>
                <a:gd name="connsiteX745" fmla="*/ 907150 w 1640088"/>
                <a:gd name="connsiteY745" fmla="*/ 596595 h 1361472"/>
                <a:gd name="connsiteX746" fmla="*/ 922474 w 1640088"/>
                <a:gd name="connsiteY746" fmla="*/ 573330 h 1361472"/>
                <a:gd name="connsiteX747" fmla="*/ 930137 w 1640088"/>
                <a:gd name="connsiteY747" fmla="*/ 548658 h 1361472"/>
                <a:gd name="connsiteX748" fmla="*/ 930707 w 1640088"/>
                <a:gd name="connsiteY748" fmla="*/ 533935 h 1361472"/>
                <a:gd name="connsiteX749" fmla="*/ 927731 w 1640088"/>
                <a:gd name="connsiteY749" fmla="*/ 524431 h 1361472"/>
                <a:gd name="connsiteX750" fmla="*/ 923108 w 1640088"/>
                <a:gd name="connsiteY750" fmla="*/ 517591 h 1361472"/>
                <a:gd name="connsiteX751" fmla="*/ 920955 w 1640088"/>
                <a:gd name="connsiteY751" fmla="*/ 515907 h 1361472"/>
                <a:gd name="connsiteX752" fmla="*/ 915319 w 1640088"/>
                <a:gd name="connsiteY752" fmla="*/ 512659 h 1361472"/>
                <a:gd name="connsiteX753" fmla="*/ 907593 w 1640088"/>
                <a:gd name="connsiteY753" fmla="*/ 510486 h 1361472"/>
                <a:gd name="connsiteX754" fmla="*/ 903351 w 1640088"/>
                <a:gd name="connsiteY754" fmla="*/ 510151 h 1361472"/>
                <a:gd name="connsiteX755" fmla="*/ 898602 w 1640088"/>
                <a:gd name="connsiteY755" fmla="*/ 510670 h 1361472"/>
                <a:gd name="connsiteX756" fmla="*/ 890052 w 1640088"/>
                <a:gd name="connsiteY756" fmla="*/ 514564 h 1361472"/>
                <a:gd name="connsiteX757" fmla="*/ 878274 w 1640088"/>
                <a:gd name="connsiteY757" fmla="*/ 528179 h 1361472"/>
                <a:gd name="connsiteX758" fmla="*/ 874285 w 1640088"/>
                <a:gd name="connsiteY758" fmla="*/ 536893 h 1361472"/>
                <a:gd name="connsiteX759" fmla="*/ 870169 w 1640088"/>
                <a:gd name="connsiteY759" fmla="*/ 549855 h 1361472"/>
                <a:gd name="connsiteX760" fmla="*/ 868079 w 1640088"/>
                <a:gd name="connsiteY760" fmla="*/ 562539 h 1361472"/>
                <a:gd name="connsiteX761" fmla="*/ 866623 w 1640088"/>
                <a:gd name="connsiteY761" fmla="*/ 589116 h 1361472"/>
                <a:gd name="connsiteX762" fmla="*/ 866496 w 1640088"/>
                <a:gd name="connsiteY762" fmla="*/ 593112 h 1361472"/>
                <a:gd name="connsiteX763" fmla="*/ 850222 w 1640088"/>
                <a:gd name="connsiteY763" fmla="*/ 603060 h 1361472"/>
                <a:gd name="connsiteX764" fmla="*/ 832808 w 1640088"/>
                <a:gd name="connsiteY764" fmla="*/ 608570 h 1361472"/>
                <a:gd name="connsiteX765" fmla="*/ 823562 w 1640088"/>
                <a:gd name="connsiteY765" fmla="*/ 609045 h 1361472"/>
                <a:gd name="connsiteX766" fmla="*/ 809631 w 1640088"/>
                <a:gd name="connsiteY766" fmla="*/ 608335 h 1361472"/>
                <a:gd name="connsiteX767" fmla="*/ 794623 w 1640088"/>
                <a:gd name="connsiteY767" fmla="*/ 604821 h 1361472"/>
                <a:gd name="connsiteX768" fmla="*/ 788417 w 1640088"/>
                <a:gd name="connsiteY768" fmla="*/ 602706 h 1361472"/>
                <a:gd name="connsiteX769" fmla="*/ 776132 w 1640088"/>
                <a:gd name="connsiteY769" fmla="*/ 595949 h 1361472"/>
                <a:gd name="connsiteX770" fmla="*/ 767330 w 1640088"/>
                <a:gd name="connsiteY770" fmla="*/ 588768 h 1361472"/>
                <a:gd name="connsiteX771" fmla="*/ 760364 w 1640088"/>
                <a:gd name="connsiteY771" fmla="*/ 581581 h 1361472"/>
                <a:gd name="connsiteX772" fmla="*/ 755932 w 1640088"/>
                <a:gd name="connsiteY772" fmla="*/ 575235 h 1361472"/>
                <a:gd name="connsiteX773" fmla="*/ 767774 w 1640088"/>
                <a:gd name="connsiteY773" fmla="*/ 558030 h 1361472"/>
                <a:gd name="connsiteX774" fmla="*/ 778096 w 1640088"/>
                <a:gd name="connsiteY774" fmla="*/ 534923 h 1361472"/>
                <a:gd name="connsiteX775" fmla="*/ 781072 w 1640088"/>
                <a:gd name="connsiteY775" fmla="*/ 521467 h 1361472"/>
                <a:gd name="connsiteX776" fmla="*/ 781768 w 1640088"/>
                <a:gd name="connsiteY776" fmla="*/ 510544 h 1361472"/>
                <a:gd name="connsiteX777" fmla="*/ 779425 w 1640088"/>
                <a:gd name="connsiteY777" fmla="*/ 501887 h 1361472"/>
                <a:gd name="connsiteX778" fmla="*/ 774486 w 1640088"/>
                <a:gd name="connsiteY778" fmla="*/ 494187 h 1361472"/>
                <a:gd name="connsiteX779" fmla="*/ 762455 w 1640088"/>
                <a:gd name="connsiteY779" fmla="*/ 488013 h 1361472"/>
                <a:gd name="connsiteX780" fmla="*/ 758338 w 1640088"/>
                <a:gd name="connsiteY780" fmla="*/ 487595 h 1361472"/>
                <a:gd name="connsiteX781" fmla="*/ 756122 w 1640088"/>
                <a:gd name="connsiteY781" fmla="*/ 487722 h 1361472"/>
                <a:gd name="connsiteX782" fmla="*/ 746813 w 1640088"/>
                <a:gd name="connsiteY782" fmla="*/ 490539 h 1361472"/>
                <a:gd name="connsiteX783" fmla="*/ 738897 w 1640088"/>
                <a:gd name="connsiteY783" fmla="*/ 496523 h 1361472"/>
                <a:gd name="connsiteX784" fmla="*/ 733388 w 1640088"/>
                <a:gd name="connsiteY784" fmla="*/ 503153 h 1361472"/>
                <a:gd name="connsiteX785" fmla="*/ 724966 w 1640088"/>
                <a:gd name="connsiteY785" fmla="*/ 526248 h 1361472"/>
                <a:gd name="connsiteX786" fmla="*/ 723193 w 1640088"/>
                <a:gd name="connsiteY786" fmla="*/ 541826 h 1361472"/>
                <a:gd name="connsiteX787" fmla="*/ 723130 w 1640088"/>
                <a:gd name="connsiteY787" fmla="*/ 553325 h 1361472"/>
                <a:gd name="connsiteX788" fmla="*/ 723700 w 1640088"/>
                <a:gd name="connsiteY788" fmla="*/ 559018 h 1361472"/>
                <a:gd name="connsiteX789" fmla="*/ 724080 w 1640088"/>
                <a:gd name="connsiteY789" fmla="*/ 561773 h 1361472"/>
                <a:gd name="connsiteX790" fmla="*/ 724966 w 1640088"/>
                <a:gd name="connsiteY790" fmla="*/ 567402 h 1361472"/>
                <a:gd name="connsiteX791" fmla="*/ 715911 w 1640088"/>
                <a:gd name="connsiteY791" fmla="*/ 577990 h 1361472"/>
                <a:gd name="connsiteX792" fmla="*/ 700839 w 1640088"/>
                <a:gd name="connsiteY792" fmla="*/ 592200 h 1361472"/>
                <a:gd name="connsiteX793" fmla="*/ 674307 w 1640088"/>
                <a:gd name="connsiteY793" fmla="*/ 610330 h 1361472"/>
                <a:gd name="connsiteX794" fmla="*/ 660946 w 1640088"/>
                <a:gd name="connsiteY794" fmla="*/ 617226 h 1361472"/>
                <a:gd name="connsiteX795" fmla="*/ 643088 w 1640088"/>
                <a:gd name="connsiteY795" fmla="*/ 624622 h 1361472"/>
                <a:gd name="connsiteX796" fmla="*/ 631246 w 1640088"/>
                <a:gd name="connsiteY796" fmla="*/ 628789 h 1361472"/>
                <a:gd name="connsiteX797" fmla="*/ 615478 w 1640088"/>
                <a:gd name="connsiteY797" fmla="*/ 633279 h 1361472"/>
                <a:gd name="connsiteX798" fmla="*/ 601294 w 1640088"/>
                <a:gd name="connsiteY798" fmla="*/ 636325 h 1361472"/>
                <a:gd name="connsiteX799" fmla="*/ 574191 w 1640088"/>
                <a:gd name="connsiteY799" fmla="*/ 638275 h 1361472"/>
                <a:gd name="connsiteX800" fmla="*/ 557727 w 1640088"/>
                <a:gd name="connsiteY800" fmla="*/ 637610 h 1361472"/>
                <a:gd name="connsiteX801" fmla="*/ 537083 w 1640088"/>
                <a:gd name="connsiteY801" fmla="*/ 634482 h 1361472"/>
                <a:gd name="connsiteX802" fmla="*/ 516250 w 1640088"/>
                <a:gd name="connsiteY802" fmla="*/ 628371 h 1361472"/>
                <a:gd name="connsiteX803" fmla="*/ 496492 w 1640088"/>
                <a:gd name="connsiteY803" fmla="*/ 619335 h 1361472"/>
                <a:gd name="connsiteX804" fmla="*/ 480851 w 1640088"/>
                <a:gd name="connsiteY804" fmla="*/ 609684 h 1361472"/>
                <a:gd name="connsiteX805" fmla="*/ 458687 w 1640088"/>
                <a:gd name="connsiteY805" fmla="*/ 589059 h 1361472"/>
                <a:gd name="connsiteX806" fmla="*/ 446719 w 1640088"/>
                <a:gd name="connsiteY806" fmla="*/ 570803 h 1361472"/>
                <a:gd name="connsiteX807" fmla="*/ 441336 w 1640088"/>
                <a:gd name="connsiteY807" fmla="*/ 554649 h 1361472"/>
                <a:gd name="connsiteX808" fmla="*/ 428925 w 1640088"/>
                <a:gd name="connsiteY808" fmla="*/ 545714 h 1361472"/>
                <a:gd name="connsiteX809" fmla="*/ 425189 w 1640088"/>
                <a:gd name="connsiteY809" fmla="*/ 546277 h 1361472"/>
                <a:gd name="connsiteX810" fmla="*/ 416640 w 1640088"/>
                <a:gd name="connsiteY810" fmla="*/ 562330 h 1361472"/>
                <a:gd name="connsiteX811" fmla="*/ 420756 w 1640088"/>
                <a:gd name="connsiteY811" fmla="*/ 575590 h 1361472"/>
                <a:gd name="connsiteX812" fmla="*/ 427659 w 1640088"/>
                <a:gd name="connsiteY812" fmla="*/ 589965 h 1361472"/>
                <a:gd name="connsiteX813" fmla="*/ 437727 w 1640088"/>
                <a:gd name="connsiteY813" fmla="*/ 604466 h 1361472"/>
                <a:gd name="connsiteX814" fmla="*/ 440640 w 1640088"/>
                <a:gd name="connsiteY814" fmla="*/ 608069 h 1361472"/>
                <a:gd name="connsiteX815" fmla="*/ 439817 w 1640088"/>
                <a:gd name="connsiteY815" fmla="*/ 610456 h 1361472"/>
                <a:gd name="connsiteX816" fmla="*/ 441463 w 1640088"/>
                <a:gd name="connsiteY816" fmla="*/ 620892 h 1361472"/>
                <a:gd name="connsiteX817" fmla="*/ 443743 w 1640088"/>
                <a:gd name="connsiteY817" fmla="*/ 623565 h 1361472"/>
                <a:gd name="connsiteX818" fmla="*/ 444376 w 1640088"/>
                <a:gd name="connsiteY818" fmla="*/ 624141 h 1361472"/>
                <a:gd name="connsiteX819" fmla="*/ 447669 w 1640088"/>
                <a:gd name="connsiteY819" fmla="*/ 629137 h 1361472"/>
                <a:gd name="connsiteX820" fmla="*/ 457548 w 1640088"/>
                <a:gd name="connsiteY820" fmla="*/ 659716 h 1361472"/>
                <a:gd name="connsiteX821" fmla="*/ 459954 w 1640088"/>
                <a:gd name="connsiteY821" fmla="*/ 690726 h 1361472"/>
                <a:gd name="connsiteX822" fmla="*/ 459891 w 1640088"/>
                <a:gd name="connsiteY822" fmla="*/ 721876 h 1361472"/>
                <a:gd name="connsiteX823" fmla="*/ 458941 w 1640088"/>
                <a:gd name="connsiteY823" fmla="*/ 727303 h 1361472"/>
                <a:gd name="connsiteX824" fmla="*/ 446530 w 1640088"/>
                <a:gd name="connsiteY824" fmla="*/ 708267 h 1361472"/>
                <a:gd name="connsiteX825" fmla="*/ 437727 w 1640088"/>
                <a:gd name="connsiteY825" fmla="*/ 697641 h 1361472"/>
                <a:gd name="connsiteX826" fmla="*/ 425569 w 1640088"/>
                <a:gd name="connsiteY826" fmla="*/ 687408 h 1361472"/>
                <a:gd name="connsiteX827" fmla="*/ 418286 w 1640088"/>
                <a:gd name="connsiteY827" fmla="*/ 684236 h 1361472"/>
                <a:gd name="connsiteX828" fmla="*/ 410941 w 1640088"/>
                <a:gd name="connsiteY828" fmla="*/ 682741 h 1361472"/>
                <a:gd name="connsiteX829" fmla="*/ 409865 w 1640088"/>
                <a:gd name="connsiteY829" fmla="*/ 682729 h 1361472"/>
                <a:gd name="connsiteX830" fmla="*/ 396693 w 1640088"/>
                <a:gd name="connsiteY830" fmla="*/ 686066 h 1361472"/>
                <a:gd name="connsiteX831" fmla="*/ 387384 w 1640088"/>
                <a:gd name="connsiteY831" fmla="*/ 693968 h 1361472"/>
                <a:gd name="connsiteX832" fmla="*/ 384471 w 1640088"/>
                <a:gd name="connsiteY832" fmla="*/ 698053 h 1361472"/>
                <a:gd name="connsiteX833" fmla="*/ 380609 w 1640088"/>
                <a:gd name="connsiteY833" fmla="*/ 706507 h 1361472"/>
                <a:gd name="connsiteX834" fmla="*/ 379089 w 1640088"/>
                <a:gd name="connsiteY834" fmla="*/ 712143 h 1361472"/>
                <a:gd name="connsiteX835" fmla="*/ 377885 w 1640088"/>
                <a:gd name="connsiteY835" fmla="*/ 725188 h 1361472"/>
                <a:gd name="connsiteX836" fmla="*/ 382192 w 1640088"/>
                <a:gd name="connsiteY836" fmla="*/ 740955 h 1361472"/>
                <a:gd name="connsiteX837" fmla="*/ 398276 w 1640088"/>
                <a:gd name="connsiteY837" fmla="*/ 762517 h 1361472"/>
                <a:gd name="connsiteX838" fmla="*/ 408914 w 1640088"/>
                <a:gd name="connsiteY838" fmla="*/ 769793 h 1361472"/>
                <a:gd name="connsiteX839" fmla="*/ 421010 w 1640088"/>
                <a:gd name="connsiteY839" fmla="*/ 774080 h 1361472"/>
                <a:gd name="connsiteX840" fmla="*/ 431458 w 1640088"/>
                <a:gd name="connsiteY840" fmla="*/ 775486 h 1361472"/>
                <a:gd name="connsiteX841" fmla="*/ 434751 w 1640088"/>
                <a:gd name="connsiteY841" fmla="*/ 775594 h 1361472"/>
                <a:gd name="connsiteX842" fmla="*/ 449379 w 1640088"/>
                <a:gd name="connsiteY842" fmla="*/ 773314 h 1361472"/>
                <a:gd name="connsiteX843" fmla="*/ 450329 w 1640088"/>
                <a:gd name="connsiteY843" fmla="*/ 772960 h 1361472"/>
                <a:gd name="connsiteX844" fmla="*/ 450329 w 1640088"/>
                <a:gd name="connsiteY844" fmla="*/ 773023 h 1361472"/>
                <a:gd name="connsiteX845" fmla="*/ 451215 w 1640088"/>
                <a:gd name="connsiteY845" fmla="*/ 779007 h 1361472"/>
                <a:gd name="connsiteX846" fmla="*/ 451595 w 1640088"/>
                <a:gd name="connsiteY846" fmla="*/ 797542 h 1361472"/>
                <a:gd name="connsiteX847" fmla="*/ 448809 w 1640088"/>
                <a:gd name="connsiteY847" fmla="*/ 817413 h 1361472"/>
                <a:gd name="connsiteX848" fmla="*/ 443490 w 1640088"/>
                <a:gd name="connsiteY848" fmla="*/ 839475 h 1361472"/>
                <a:gd name="connsiteX849" fmla="*/ 434117 w 1640088"/>
                <a:gd name="connsiteY849" fmla="*/ 858302 h 1361472"/>
                <a:gd name="connsiteX850" fmla="*/ 426962 w 1640088"/>
                <a:gd name="connsiteY850" fmla="*/ 869719 h 1361472"/>
                <a:gd name="connsiteX851" fmla="*/ 425822 w 1640088"/>
                <a:gd name="connsiteY851" fmla="*/ 864204 h 1361472"/>
                <a:gd name="connsiteX852" fmla="*/ 418160 w 1640088"/>
                <a:gd name="connsiteY852" fmla="*/ 841945 h 1361472"/>
                <a:gd name="connsiteX853" fmla="*/ 412777 w 1640088"/>
                <a:gd name="connsiteY853" fmla="*/ 832288 h 1361472"/>
                <a:gd name="connsiteX854" fmla="*/ 403786 w 1640088"/>
                <a:gd name="connsiteY854" fmla="*/ 820725 h 1361472"/>
                <a:gd name="connsiteX855" fmla="*/ 396693 w 1640088"/>
                <a:gd name="connsiteY855" fmla="*/ 813272 h 1361472"/>
                <a:gd name="connsiteX856" fmla="*/ 373580 w 1640088"/>
                <a:gd name="connsiteY856" fmla="*/ 800797 h 1361472"/>
                <a:gd name="connsiteX857" fmla="*/ 368134 w 1640088"/>
                <a:gd name="connsiteY857" fmla="*/ 799309 h 1361472"/>
                <a:gd name="connsiteX858" fmla="*/ 361168 w 1640088"/>
                <a:gd name="connsiteY858" fmla="*/ 798397 h 1361472"/>
                <a:gd name="connsiteX859" fmla="*/ 360028 w 1640088"/>
                <a:gd name="connsiteY859" fmla="*/ 798378 h 1361472"/>
                <a:gd name="connsiteX860" fmla="*/ 350720 w 1640088"/>
                <a:gd name="connsiteY860" fmla="*/ 799600 h 1361472"/>
                <a:gd name="connsiteX861" fmla="*/ 348693 w 1640088"/>
                <a:gd name="connsiteY861" fmla="*/ 800284 h 1361472"/>
                <a:gd name="connsiteX862" fmla="*/ 343628 w 1640088"/>
                <a:gd name="connsiteY862" fmla="*/ 802620 h 1361472"/>
                <a:gd name="connsiteX863" fmla="*/ 337611 w 1640088"/>
                <a:gd name="connsiteY863" fmla="*/ 807142 h 1361472"/>
                <a:gd name="connsiteX864" fmla="*/ 333306 w 1640088"/>
                <a:gd name="connsiteY864" fmla="*/ 811632 h 1361472"/>
                <a:gd name="connsiteX865" fmla="*/ 323427 w 1640088"/>
                <a:gd name="connsiteY865" fmla="*/ 830876 h 1361472"/>
                <a:gd name="connsiteX866" fmla="*/ 321274 w 1640088"/>
                <a:gd name="connsiteY866" fmla="*/ 847929 h 1361472"/>
                <a:gd name="connsiteX867" fmla="*/ 324757 w 1640088"/>
                <a:gd name="connsiteY867" fmla="*/ 868934 h 1361472"/>
                <a:gd name="connsiteX868" fmla="*/ 335458 w 1640088"/>
                <a:gd name="connsiteY868" fmla="*/ 890768 h 1361472"/>
                <a:gd name="connsiteX869" fmla="*/ 347300 w 1640088"/>
                <a:gd name="connsiteY869" fmla="*/ 904642 h 1361472"/>
                <a:gd name="connsiteX870" fmla="*/ 359459 w 1640088"/>
                <a:gd name="connsiteY870" fmla="*/ 913881 h 1361472"/>
                <a:gd name="connsiteX871" fmla="*/ 365474 w 1640088"/>
                <a:gd name="connsiteY871" fmla="*/ 916490 h 1361472"/>
                <a:gd name="connsiteX872" fmla="*/ 370414 w 1640088"/>
                <a:gd name="connsiteY872" fmla="*/ 918048 h 1361472"/>
                <a:gd name="connsiteX873" fmla="*/ 376302 w 1640088"/>
                <a:gd name="connsiteY873" fmla="*/ 919448 h 1361472"/>
                <a:gd name="connsiteX874" fmla="*/ 390107 w 1640088"/>
                <a:gd name="connsiteY874" fmla="*/ 920942 h 1361472"/>
                <a:gd name="connsiteX875" fmla="*/ 390994 w 1640088"/>
                <a:gd name="connsiteY875" fmla="*/ 920942 h 1361472"/>
                <a:gd name="connsiteX876" fmla="*/ 408724 w 1640088"/>
                <a:gd name="connsiteY876" fmla="*/ 916136 h 1361472"/>
                <a:gd name="connsiteX877" fmla="*/ 409295 w 1640088"/>
                <a:gd name="connsiteY877" fmla="*/ 924254 h 1361472"/>
                <a:gd name="connsiteX878" fmla="*/ 409548 w 1640088"/>
                <a:gd name="connsiteY878" fmla="*/ 941225 h 1361472"/>
                <a:gd name="connsiteX879" fmla="*/ 408662 w 1640088"/>
                <a:gd name="connsiteY879" fmla="*/ 955397 h 1361472"/>
                <a:gd name="connsiteX880" fmla="*/ 404292 w 1640088"/>
                <a:gd name="connsiteY880" fmla="*/ 992099 h 1361472"/>
                <a:gd name="connsiteX881" fmla="*/ 398276 w 1640088"/>
                <a:gd name="connsiteY881" fmla="*/ 1029246 h 1361472"/>
                <a:gd name="connsiteX882" fmla="*/ 393653 w 1640088"/>
                <a:gd name="connsiteY882" fmla="*/ 1048876 h 1361472"/>
                <a:gd name="connsiteX883" fmla="*/ 387891 w 1640088"/>
                <a:gd name="connsiteY883" fmla="*/ 1069267 h 1361472"/>
                <a:gd name="connsiteX884" fmla="*/ 376619 w 1640088"/>
                <a:gd name="connsiteY884" fmla="*/ 1104209 h 1361472"/>
                <a:gd name="connsiteX885" fmla="*/ 373516 w 1640088"/>
                <a:gd name="connsiteY885" fmla="*/ 1110984 h 1361472"/>
                <a:gd name="connsiteX886" fmla="*/ 368894 w 1640088"/>
                <a:gd name="connsiteY886" fmla="*/ 1119641 h 1361472"/>
                <a:gd name="connsiteX887" fmla="*/ 363385 w 1640088"/>
                <a:gd name="connsiteY887" fmla="*/ 1128798 h 1361472"/>
                <a:gd name="connsiteX888" fmla="*/ 357685 w 1640088"/>
                <a:gd name="connsiteY888" fmla="*/ 1137479 h 1361472"/>
                <a:gd name="connsiteX889" fmla="*/ 354646 w 1640088"/>
                <a:gd name="connsiteY889" fmla="*/ 1141551 h 1361472"/>
                <a:gd name="connsiteX890" fmla="*/ 344197 w 1640088"/>
                <a:gd name="connsiteY890" fmla="*/ 1152968 h 1361472"/>
                <a:gd name="connsiteX891" fmla="*/ 326973 w 1640088"/>
                <a:gd name="connsiteY891" fmla="*/ 1164589 h 1361472"/>
                <a:gd name="connsiteX892" fmla="*/ 326846 w 1640088"/>
                <a:gd name="connsiteY892" fmla="*/ 1164589 h 1361472"/>
                <a:gd name="connsiteX893" fmla="*/ 330836 w 1640088"/>
                <a:gd name="connsiteY893" fmla="*/ 1157629 h 1361472"/>
                <a:gd name="connsiteX894" fmla="*/ 338751 w 1640088"/>
                <a:gd name="connsiteY894" fmla="*/ 1138182 h 1361472"/>
                <a:gd name="connsiteX895" fmla="*/ 338751 w 1640088"/>
                <a:gd name="connsiteY895" fmla="*/ 1138182 h 1361472"/>
                <a:gd name="connsiteX896" fmla="*/ 338688 w 1640088"/>
                <a:gd name="connsiteY896" fmla="*/ 1138410 h 1361472"/>
                <a:gd name="connsiteX897" fmla="*/ 338688 w 1640088"/>
                <a:gd name="connsiteY897" fmla="*/ 1138410 h 1361472"/>
                <a:gd name="connsiteX898" fmla="*/ 342424 w 1640088"/>
                <a:gd name="connsiteY898" fmla="*/ 1127822 h 1361472"/>
                <a:gd name="connsiteX899" fmla="*/ 345274 w 1640088"/>
                <a:gd name="connsiteY899" fmla="*/ 1116038 h 1361472"/>
                <a:gd name="connsiteX900" fmla="*/ 346983 w 1640088"/>
                <a:gd name="connsiteY900" fmla="*/ 1102594 h 1361472"/>
                <a:gd name="connsiteX901" fmla="*/ 345400 w 1640088"/>
                <a:gd name="connsiteY901" fmla="*/ 1088631 h 1361472"/>
                <a:gd name="connsiteX902" fmla="*/ 343944 w 1640088"/>
                <a:gd name="connsiteY902" fmla="*/ 1082647 h 1361472"/>
                <a:gd name="connsiteX903" fmla="*/ 337168 w 1640088"/>
                <a:gd name="connsiteY903" fmla="*/ 1065942 h 1361472"/>
                <a:gd name="connsiteX904" fmla="*/ 330963 w 1640088"/>
                <a:gd name="connsiteY904" fmla="*/ 1055880 h 1361472"/>
                <a:gd name="connsiteX905" fmla="*/ 326150 w 1640088"/>
                <a:gd name="connsiteY905" fmla="*/ 1050371 h 1361472"/>
                <a:gd name="connsiteX906" fmla="*/ 316144 w 1640088"/>
                <a:gd name="connsiteY906" fmla="*/ 1043386 h 1361472"/>
                <a:gd name="connsiteX907" fmla="*/ 307976 w 1640088"/>
                <a:gd name="connsiteY907" fmla="*/ 1040593 h 1361472"/>
                <a:gd name="connsiteX908" fmla="*/ 300124 w 1640088"/>
                <a:gd name="connsiteY908" fmla="*/ 1039580 h 1361472"/>
                <a:gd name="connsiteX909" fmla="*/ 297400 w 1640088"/>
                <a:gd name="connsiteY909" fmla="*/ 1039865 h 1361472"/>
                <a:gd name="connsiteX910" fmla="*/ 292145 w 1640088"/>
                <a:gd name="connsiteY910" fmla="*/ 1040942 h 1361472"/>
                <a:gd name="connsiteX911" fmla="*/ 287459 w 1640088"/>
                <a:gd name="connsiteY911" fmla="*/ 1043120 h 1361472"/>
                <a:gd name="connsiteX912" fmla="*/ 282773 w 1640088"/>
                <a:gd name="connsiteY912" fmla="*/ 1046767 h 1361472"/>
                <a:gd name="connsiteX913" fmla="*/ 263459 w 1640088"/>
                <a:gd name="connsiteY913" fmla="*/ 1071172 h 1361472"/>
                <a:gd name="connsiteX914" fmla="*/ 253517 w 1640088"/>
                <a:gd name="connsiteY914" fmla="*/ 1087016 h 1361472"/>
                <a:gd name="connsiteX915" fmla="*/ 247754 w 1640088"/>
                <a:gd name="connsiteY915" fmla="*/ 1101948 h 1361472"/>
                <a:gd name="connsiteX916" fmla="*/ 246361 w 1640088"/>
                <a:gd name="connsiteY916" fmla="*/ 1107027 h 1361472"/>
                <a:gd name="connsiteX917" fmla="*/ 245221 w 1640088"/>
                <a:gd name="connsiteY917" fmla="*/ 1113302 h 1361472"/>
                <a:gd name="connsiteX918" fmla="*/ 244778 w 1640088"/>
                <a:gd name="connsiteY918" fmla="*/ 1122395 h 1361472"/>
                <a:gd name="connsiteX919" fmla="*/ 245791 w 1640088"/>
                <a:gd name="connsiteY919" fmla="*/ 1129089 h 1361472"/>
                <a:gd name="connsiteX920" fmla="*/ 246614 w 1640088"/>
                <a:gd name="connsiteY920" fmla="*/ 1132255 h 1361472"/>
                <a:gd name="connsiteX921" fmla="*/ 258076 w 1640088"/>
                <a:gd name="connsiteY921" fmla="*/ 1155932 h 1361472"/>
                <a:gd name="connsiteX922" fmla="*/ 273654 w 1640088"/>
                <a:gd name="connsiteY922" fmla="*/ 1175385 h 1361472"/>
                <a:gd name="connsiteX923" fmla="*/ 280556 w 1640088"/>
                <a:gd name="connsiteY923" fmla="*/ 1180730 h 1361472"/>
                <a:gd name="connsiteX924" fmla="*/ 272261 w 1640088"/>
                <a:gd name="connsiteY924" fmla="*/ 1188557 h 1361472"/>
                <a:gd name="connsiteX925" fmla="*/ 264092 w 1640088"/>
                <a:gd name="connsiteY925" fmla="*/ 1194136 h 1361472"/>
                <a:gd name="connsiteX926" fmla="*/ 245221 w 1640088"/>
                <a:gd name="connsiteY926" fmla="*/ 1199062 h 1361472"/>
                <a:gd name="connsiteX927" fmla="*/ 223627 w 1640088"/>
                <a:gd name="connsiteY927" fmla="*/ 1200570 h 1361472"/>
                <a:gd name="connsiteX928" fmla="*/ 208493 w 1640088"/>
                <a:gd name="connsiteY928" fmla="*/ 1199905 h 1361472"/>
                <a:gd name="connsiteX929" fmla="*/ 189876 w 1640088"/>
                <a:gd name="connsiteY929" fmla="*/ 1195953 h 1361472"/>
                <a:gd name="connsiteX930" fmla="*/ 182657 w 1640088"/>
                <a:gd name="connsiteY930" fmla="*/ 1193338 h 1361472"/>
                <a:gd name="connsiteX931" fmla="*/ 169296 w 1640088"/>
                <a:gd name="connsiteY931" fmla="*/ 1186714 h 1361472"/>
                <a:gd name="connsiteX932" fmla="*/ 165369 w 1640088"/>
                <a:gd name="connsiteY932" fmla="*/ 1183979 h 1361472"/>
                <a:gd name="connsiteX933" fmla="*/ 165369 w 1640088"/>
                <a:gd name="connsiteY933" fmla="*/ 1183979 h 1361472"/>
                <a:gd name="connsiteX934" fmla="*/ 165369 w 1640088"/>
                <a:gd name="connsiteY934" fmla="*/ 1183998 h 1361472"/>
                <a:gd name="connsiteX935" fmla="*/ 165369 w 1640088"/>
                <a:gd name="connsiteY935" fmla="*/ 1183998 h 1361472"/>
                <a:gd name="connsiteX936" fmla="*/ 155364 w 1640088"/>
                <a:gd name="connsiteY936" fmla="*/ 1176152 h 1361472"/>
                <a:gd name="connsiteX937" fmla="*/ 146562 w 1640088"/>
                <a:gd name="connsiteY937" fmla="*/ 1168401 h 1361472"/>
                <a:gd name="connsiteX938" fmla="*/ 137316 w 1640088"/>
                <a:gd name="connsiteY938" fmla="*/ 1158750 h 1361472"/>
                <a:gd name="connsiteX939" fmla="*/ 129718 w 1640088"/>
                <a:gd name="connsiteY939" fmla="*/ 1150030 h 1361472"/>
                <a:gd name="connsiteX940" fmla="*/ 114330 w 1640088"/>
                <a:gd name="connsiteY940" fmla="*/ 1127620 h 1361472"/>
                <a:gd name="connsiteX941" fmla="*/ 107808 w 1640088"/>
                <a:gd name="connsiteY941" fmla="*/ 1103709 h 1361472"/>
                <a:gd name="connsiteX942" fmla="*/ 106035 w 1640088"/>
                <a:gd name="connsiteY942" fmla="*/ 1089689 h 1361472"/>
                <a:gd name="connsiteX943" fmla="*/ 106478 w 1640088"/>
                <a:gd name="connsiteY943" fmla="*/ 1068975 h 1361472"/>
                <a:gd name="connsiteX944" fmla="*/ 109011 w 1640088"/>
                <a:gd name="connsiteY944" fmla="*/ 1047901 h 1361472"/>
                <a:gd name="connsiteX945" fmla="*/ 114393 w 1640088"/>
                <a:gd name="connsiteY945" fmla="*/ 1046495 h 1361472"/>
                <a:gd name="connsiteX946" fmla="*/ 128388 w 1640088"/>
                <a:gd name="connsiteY946" fmla="*/ 1041423 h 1361472"/>
                <a:gd name="connsiteX947" fmla="*/ 149855 w 1640088"/>
                <a:gd name="connsiteY947" fmla="*/ 1030221 h 1361472"/>
                <a:gd name="connsiteX948" fmla="*/ 158910 w 1640088"/>
                <a:gd name="connsiteY948" fmla="*/ 1022552 h 1361472"/>
                <a:gd name="connsiteX949" fmla="*/ 168599 w 1640088"/>
                <a:gd name="connsiteY949" fmla="*/ 1000490 h 1361472"/>
                <a:gd name="connsiteX950" fmla="*/ 166193 w 1640088"/>
                <a:gd name="connsiteY950" fmla="*/ 985963 h 1361472"/>
                <a:gd name="connsiteX951" fmla="*/ 159164 w 1640088"/>
                <a:gd name="connsiteY951" fmla="*/ 976458 h 1361472"/>
                <a:gd name="connsiteX952" fmla="*/ 152641 w 1640088"/>
                <a:gd name="connsiteY952" fmla="*/ 971677 h 1361472"/>
                <a:gd name="connsiteX953" fmla="*/ 146942 w 1640088"/>
                <a:gd name="connsiteY953" fmla="*/ 969765 h 1361472"/>
                <a:gd name="connsiteX954" fmla="*/ 140356 w 1640088"/>
                <a:gd name="connsiteY954" fmla="*/ 969125 h 1361472"/>
                <a:gd name="connsiteX955" fmla="*/ 138520 w 1640088"/>
                <a:gd name="connsiteY955" fmla="*/ 969069 h 1361472"/>
                <a:gd name="connsiteX956" fmla="*/ 129274 w 1640088"/>
                <a:gd name="connsiteY956" fmla="*/ 970183 h 1361472"/>
                <a:gd name="connsiteX957" fmla="*/ 119206 w 1640088"/>
                <a:gd name="connsiteY957" fmla="*/ 974350 h 1361472"/>
                <a:gd name="connsiteX958" fmla="*/ 116990 w 1640088"/>
                <a:gd name="connsiteY958" fmla="*/ 976167 h 1361472"/>
                <a:gd name="connsiteX959" fmla="*/ 113443 w 1640088"/>
                <a:gd name="connsiteY959" fmla="*/ 979276 h 1361472"/>
                <a:gd name="connsiteX960" fmla="*/ 110721 w 1640088"/>
                <a:gd name="connsiteY960" fmla="*/ 982240 h 1361472"/>
                <a:gd name="connsiteX961" fmla="*/ 102805 w 1640088"/>
                <a:gd name="connsiteY961" fmla="*/ 993012 h 1361472"/>
                <a:gd name="connsiteX962" fmla="*/ 93813 w 1640088"/>
                <a:gd name="connsiteY962" fmla="*/ 1012819 h 1361472"/>
                <a:gd name="connsiteX963" fmla="*/ 90013 w 1640088"/>
                <a:gd name="connsiteY963" fmla="*/ 1025636 h 1361472"/>
                <a:gd name="connsiteX964" fmla="*/ 89317 w 1640088"/>
                <a:gd name="connsiteY964" fmla="*/ 1025636 h 1361472"/>
                <a:gd name="connsiteX965" fmla="*/ 82034 w 1640088"/>
                <a:gd name="connsiteY965" fmla="*/ 1025142 h 1361472"/>
                <a:gd name="connsiteX966" fmla="*/ 73296 w 1640088"/>
                <a:gd name="connsiteY966" fmla="*/ 1023255 h 1361472"/>
                <a:gd name="connsiteX967" fmla="*/ 63734 w 1640088"/>
                <a:gd name="connsiteY967" fmla="*/ 1017683 h 1361472"/>
                <a:gd name="connsiteX968" fmla="*/ 52272 w 1640088"/>
                <a:gd name="connsiteY968" fmla="*/ 1006328 h 1361472"/>
                <a:gd name="connsiteX969" fmla="*/ 39417 w 1640088"/>
                <a:gd name="connsiteY969" fmla="*/ 987439 h 1361472"/>
                <a:gd name="connsiteX970" fmla="*/ 32958 w 1640088"/>
                <a:gd name="connsiteY970" fmla="*/ 970126 h 1361472"/>
                <a:gd name="connsiteX971" fmla="*/ 28019 w 1640088"/>
                <a:gd name="connsiteY971" fmla="*/ 951996 h 1361472"/>
                <a:gd name="connsiteX972" fmla="*/ 26499 w 1640088"/>
                <a:gd name="connsiteY972" fmla="*/ 918542 h 1361472"/>
                <a:gd name="connsiteX973" fmla="*/ 27069 w 1640088"/>
                <a:gd name="connsiteY973" fmla="*/ 882042 h 1361472"/>
                <a:gd name="connsiteX974" fmla="*/ 40874 w 1640088"/>
                <a:gd name="connsiteY974" fmla="*/ 824955 h 1361472"/>
                <a:gd name="connsiteX975" fmla="*/ 48156 w 1640088"/>
                <a:gd name="connsiteY975" fmla="*/ 808402 h 1361472"/>
                <a:gd name="connsiteX976" fmla="*/ 57022 w 1640088"/>
                <a:gd name="connsiteY976" fmla="*/ 791209 h 1361472"/>
                <a:gd name="connsiteX977" fmla="*/ 75512 w 1640088"/>
                <a:gd name="connsiteY977" fmla="*/ 760054 h 1361472"/>
                <a:gd name="connsiteX978" fmla="*/ 96979 w 1640088"/>
                <a:gd name="connsiteY978" fmla="*/ 733989 h 1361472"/>
                <a:gd name="connsiteX979" fmla="*/ 110467 w 1640088"/>
                <a:gd name="connsiteY979" fmla="*/ 720596 h 1361472"/>
                <a:gd name="connsiteX980" fmla="*/ 121866 w 1640088"/>
                <a:gd name="connsiteY980" fmla="*/ 710313 h 1361472"/>
                <a:gd name="connsiteX981" fmla="*/ 141559 w 1640088"/>
                <a:gd name="connsiteY981" fmla="*/ 695799 h 1361472"/>
                <a:gd name="connsiteX982" fmla="*/ 146055 w 1640088"/>
                <a:gd name="connsiteY982" fmla="*/ 692835 h 1361472"/>
                <a:gd name="connsiteX983" fmla="*/ 171385 w 1640088"/>
                <a:gd name="connsiteY983" fmla="*/ 695362 h 1361472"/>
                <a:gd name="connsiteX984" fmla="*/ 177717 w 1640088"/>
                <a:gd name="connsiteY984" fmla="*/ 695425 h 1361472"/>
                <a:gd name="connsiteX985" fmla="*/ 197538 w 1640088"/>
                <a:gd name="connsiteY985" fmla="*/ 694450 h 1361472"/>
                <a:gd name="connsiteX986" fmla="*/ 226097 w 1640088"/>
                <a:gd name="connsiteY986" fmla="*/ 683742 h 1361472"/>
                <a:gd name="connsiteX987" fmla="*/ 230277 w 1640088"/>
                <a:gd name="connsiteY987" fmla="*/ 675497 h 1361472"/>
                <a:gd name="connsiteX988" fmla="*/ 230023 w 1640088"/>
                <a:gd name="connsiteY988" fmla="*/ 669741 h 1361472"/>
                <a:gd name="connsiteX989" fmla="*/ 228377 w 1640088"/>
                <a:gd name="connsiteY989" fmla="*/ 665701 h 1361472"/>
                <a:gd name="connsiteX990" fmla="*/ 224641 w 1640088"/>
                <a:gd name="connsiteY990" fmla="*/ 661971 h 1361472"/>
                <a:gd name="connsiteX991" fmla="*/ 218372 w 1640088"/>
                <a:gd name="connsiteY991" fmla="*/ 658596 h 1361472"/>
                <a:gd name="connsiteX992" fmla="*/ 207544 w 1640088"/>
                <a:gd name="connsiteY992" fmla="*/ 656113 h 1361472"/>
                <a:gd name="connsiteX993" fmla="*/ 195195 w 1640088"/>
                <a:gd name="connsiteY993" fmla="*/ 654720 h 1361472"/>
                <a:gd name="connsiteX994" fmla="*/ 191839 w 1640088"/>
                <a:gd name="connsiteY994" fmla="*/ 654575 h 1361472"/>
                <a:gd name="connsiteX995" fmla="*/ 177465 w 1640088"/>
                <a:gd name="connsiteY995" fmla="*/ 656398 h 1361472"/>
                <a:gd name="connsiteX996" fmla="*/ 161760 w 1640088"/>
                <a:gd name="connsiteY996" fmla="*/ 661186 h 1361472"/>
                <a:gd name="connsiteX997" fmla="*/ 150868 w 1640088"/>
                <a:gd name="connsiteY997" fmla="*/ 665637 h 1361472"/>
                <a:gd name="connsiteX998" fmla="*/ 144979 w 1640088"/>
                <a:gd name="connsiteY998" fmla="*/ 668183 h 1361472"/>
                <a:gd name="connsiteX999" fmla="*/ 134087 w 1640088"/>
                <a:gd name="connsiteY999" fmla="*/ 664935 h 1361472"/>
                <a:gd name="connsiteX1000" fmla="*/ 126805 w 1640088"/>
                <a:gd name="connsiteY1000" fmla="*/ 661122 h 1361472"/>
                <a:gd name="connsiteX1001" fmla="*/ 112873 w 1640088"/>
                <a:gd name="connsiteY1001" fmla="*/ 647888 h 1361472"/>
                <a:gd name="connsiteX1002" fmla="*/ 112113 w 1640088"/>
                <a:gd name="connsiteY1002" fmla="*/ 646805 h 1361472"/>
                <a:gd name="connsiteX1003" fmla="*/ 107491 w 1640088"/>
                <a:gd name="connsiteY1003" fmla="*/ 639915 h 1361472"/>
                <a:gd name="connsiteX1004" fmla="*/ 104008 w 1640088"/>
                <a:gd name="connsiteY1004" fmla="*/ 633627 h 1361472"/>
                <a:gd name="connsiteX1005" fmla="*/ 101349 w 1640088"/>
                <a:gd name="connsiteY1005" fmla="*/ 623647 h 1361472"/>
                <a:gd name="connsiteX1006" fmla="*/ 101665 w 1640088"/>
                <a:gd name="connsiteY1006" fmla="*/ 599888 h 1361472"/>
                <a:gd name="connsiteX1007" fmla="*/ 103755 w 1640088"/>
                <a:gd name="connsiteY1007" fmla="*/ 588141 h 1361472"/>
                <a:gd name="connsiteX1008" fmla="*/ 106921 w 1640088"/>
                <a:gd name="connsiteY1008" fmla="*/ 578472 h 1361472"/>
                <a:gd name="connsiteX1009" fmla="*/ 116040 w 1640088"/>
                <a:gd name="connsiteY1009" fmla="*/ 563451 h 1361472"/>
                <a:gd name="connsiteX1010" fmla="*/ 123576 w 1640088"/>
                <a:gd name="connsiteY1010" fmla="*/ 553794 h 1361472"/>
                <a:gd name="connsiteX1011" fmla="*/ 131997 w 1640088"/>
                <a:gd name="connsiteY1011" fmla="*/ 544580 h 1361472"/>
                <a:gd name="connsiteX1012" fmla="*/ 150425 w 1640088"/>
                <a:gd name="connsiteY1012" fmla="*/ 527888 h 1361472"/>
                <a:gd name="connsiteX1013" fmla="*/ 159480 w 1640088"/>
                <a:gd name="connsiteY1013" fmla="*/ 521049 h 1361472"/>
                <a:gd name="connsiteX1014" fmla="*/ 170688 w 1640088"/>
                <a:gd name="connsiteY1014" fmla="*/ 513988 h 1361472"/>
                <a:gd name="connsiteX1015" fmla="*/ 191649 w 1640088"/>
                <a:gd name="connsiteY1015" fmla="*/ 502736 h 1361472"/>
                <a:gd name="connsiteX1016" fmla="*/ 209443 w 1640088"/>
                <a:gd name="connsiteY1016" fmla="*/ 496023 h 1361472"/>
                <a:gd name="connsiteX1017" fmla="*/ 211026 w 1640088"/>
                <a:gd name="connsiteY1017" fmla="*/ 495542 h 1361472"/>
                <a:gd name="connsiteX1018" fmla="*/ 217928 w 1640088"/>
                <a:gd name="connsiteY1018" fmla="*/ 499772 h 1361472"/>
                <a:gd name="connsiteX1019" fmla="*/ 238825 w 1640088"/>
                <a:gd name="connsiteY1019" fmla="*/ 507726 h 1361472"/>
                <a:gd name="connsiteX1020" fmla="*/ 263649 w 1640088"/>
                <a:gd name="connsiteY1020" fmla="*/ 511867 h 1361472"/>
                <a:gd name="connsiteX1021" fmla="*/ 265865 w 1640088"/>
                <a:gd name="connsiteY1021" fmla="*/ 511956 h 1361472"/>
                <a:gd name="connsiteX1022" fmla="*/ 272261 w 1640088"/>
                <a:gd name="connsiteY1022" fmla="*/ 511316 h 1361472"/>
                <a:gd name="connsiteX1023" fmla="*/ 282710 w 1640088"/>
                <a:gd name="connsiteY1023" fmla="*/ 506111 h 1361472"/>
                <a:gd name="connsiteX1024" fmla="*/ 285369 w 1640088"/>
                <a:gd name="connsiteY1024" fmla="*/ 502381 h 1361472"/>
                <a:gd name="connsiteX1025" fmla="*/ 286319 w 1640088"/>
                <a:gd name="connsiteY1025" fmla="*/ 496296 h 1361472"/>
                <a:gd name="connsiteX1026" fmla="*/ 279290 w 1640088"/>
                <a:gd name="connsiteY1026" fmla="*/ 484403 h 1361472"/>
                <a:gd name="connsiteX1027" fmla="*/ 269664 w 1640088"/>
                <a:gd name="connsiteY1027" fmla="*/ 478413 h 1361472"/>
                <a:gd name="connsiteX1028" fmla="*/ 263586 w 1640088"/>
                <a:gd name="connsiteY1028" fmla="*/ 475931 h 1361472"/>
                <a:gd name="connsiteX1029" fmla="*/ 244968 w 1640088"/>
                <a:gd name="connsiteY1029" fmla="*/ 472619 h 1361472"/>
                <a:gd name="connsiteX1030" fmla="*/ 230910 w 1640088"/>
                <a:gd name="connsiteY1030" fmla="*/ 471688 h 1361472"/>
                <a:gd name="connsiteX1031" fmla="*/ 227237 w 1640088"/>
                <a:gd name="connsiteY1031" fmla="*/ 471789 h 1361472"/>
                <a:gd name="connsiteX1032" fmla="*/ 219195 w 1640088"/>
                <a:gd name="connsiteY1032" fmla="*/ 472619 h 1361472"/>
                <a:gd name="connsiteX1033" fmla="*/ 215523 w 1640088"/>
                <a:gd name="connsiteY1033" fmla="*/ 468825 h 1361472"/>
                <a:gd name="connsiteX1034" fmla="*/ 207796 w 1640088"/>
                <a:gd name="connsiteY1034" fmla="*/ 456420 h 1361472"/>
                <a:gd name="connsiteX1035" fmla="*/ 203807 w 1640088"/>
                <a:gd name="connsiteY1035" fmla="*/ 444591 h 1361472"/>
                <a:gd name="connsiteX1036" fmla="*/ 203364 w 1640088"/>
                <a:gd name="connsiteY1036" fmla="*/ 432826 h 1361472"/>
                <a:gd name="connsiteX1037" fmla="*/ 205263 w 1640088"/>
                <a:gd name="connsiteY1037" fmla="*/ 424169 h 1361472"/>
                <a:gd name="connsiteX1038" fmla="*/ 207796 w 1640088"/>
                <a:gd name="connsiteY1038" fmla="*/ 419508 h 1361472"/>
                <a:gd name="connsiteX1039" fmla="*/ 227111 w 1640088"/>
                <a:gd name="connsiteY1039" fmla="*/ 400492 h 1361472"/>
                <a:gd name="connsiteX1040" fmla="*/ 237496 w 1640088"/>
                <a:gd name="connsiteY1040" fmla="*/ 393507 h 1361472"/>
                <a:gd name="connsiteX1041" fmla="*/ 248007 w 1640088"/>
                <a:gd name="connsiteY1041" fmla="*/ 387998 h 1361472"/>
                <a:gd name="connsiteX1042" fmla="*/ 255860 w 1640088"/>
                <a:gd name="connsiteY1042" fmla="*/ 384687 h 1361472"/>
                <a:gd name="connsiteX1043" fmla="*/ 267955 w 1640088"/>
                <a:gd name="connsiteY1043" fmla="*/ 381248 h 1361472"/>
                <a:gd name="connsiteX1044" fmla="*/ 280556 w 1640088"/>
                <a:gd name="connsiteY1044" fmla="*/ 378632 h 1361472"/>
                <a:gd name="connsiteX1045" fmla="*/ 298224 w 1640088"/>
                <a:gd name="connsiteY1045" fmla="*/ 376872 h 1361472"/>
                <a:gd name="connsiteX1046" fmla="*/ 301073 w 1640088"/>
                <a:gd name="connsiteY1046" fmla="*/ 376815 h 1361472"/>
                <a:gd name="connsiteX1047" fmla="*/ 315511 w 1640088"/>
                <a:gd name="connsiteY1047" fmla="*/ 377575 h 1361472"/>
                <a:gd name="connsiteX1048" fmla="*/ 343628 w 1640088"/>
                <a:gd name="connsiteY1048" fmla="*/ 382451 h 1361472"/>
                <a:gd name="connsiteX1049" fmla="*/ 370983 w 1640088"/>
                <a:gd name="connsiteY1049" fmla="*/ 390544 h 1361472"/>
                <a:gd name="connsiteX1050" fmla="*/ 392450 w 1640088"/>
                <a:gd name="connsiteY1050" fmla="*/ 401049 h 1361472"/>
                <a:gd name="connsiteX1051" fmla="*/ 411131 w 1640088"/>
                <a:gd name="connsiteY1051" fmla="*/ 413018 h 1361472"/>
                <a:gd name="connsiteX1052" fmla="*/ 412777 w 1640088"/>
                <a:gd name="connsiteY1052" fmla="*/ 414221 h 1361472"/>
                <a:gd name="connsiteX1053" fmla="*/ 412967 w 1640088"/>
                <a:gd name="connsiteY1053" fmla="*/ 437695 h 1361472"/>
                <a:gd name="connsiteX1054" fmla="*/ 417970 w 1640088"/>
                <a:gd name="connsiteY1054" fmla="*/ 453685 h 1361472"/>
                <a:gd name="connsiteX1055" fmla="*/ 422086 w 1640088"/>
                <a:gd name="connsiteY1055" fmla="*/ 458409 h 1361472"/>
                <a:gd name="connsiteX1056" fmla="*/ 427152 w 1640088"/>
                <a:gd name="connsiteY1056" fmla="*/ 461638 h 1361472"/>
                <a:gd name="connsiteX1057" fmla="*/ 433421 w 1640088"/>
                <a:gd name="connsiteY1057" fmla="*/ 463335 h 1361472"/>
                <a:gd name="connsiteX1058" fmla="*/ 433928 w 1640088"/>
                <a:gd name="connsiteY1058" fmla="*/ 463316 h 1361472"/>
                <a:gd name="connsiteX1059" fmla="*/ 438044 w 1640088"/>
                <a:gd name="connsiteY1059" fmla="*/ 462778 h 1361472"/>
                <a:gd name="connsiteX1060" fmla="*/ 441653 w 1640088"/>
                <a:gd name="connsiteY1060" fmla="*/ 461081 h 1361472"/>
                <a:gd name="connsiteX1061" fmla="*/ 446086 w 1640088"/>
                <a:gd name="connsiteY1061" fmla="*/ 456502 h 1361472"/>
                <a:gd name="connsiteX1062" fmla="*/ 448492 w 1640088"/>
                <a:gd name="connsiteY1062" fmla="*/ 451633 h 1361472"/>
                <a:gd name="connsiteX1063" fmla="*/ 449189 w 1640088"/>
                <a:gd name="connsiteY1063" fmla="*/ 440367 h 1361472"/>
                <a:gd name="connsiteX1064" fmla="*/ 445643 w 1640088"/>
                <a:gd name="connsiteY1064" fmla="*/ 426898 h 1361472"/>
                <a:gd name="connsiteX1065" fmla="*/ 440324 w 1640088"/>
                <a:gd name="connsiteY1065" fmla="*/ 415779 h 1361472"/>
                <a:gd name="connsiteX1066" fmla="*/ 436777 w 1640088"/>
                <a:gd name="connsiteY1066" fmla="*/ 410415 h 1361472"/>
                <a:gd name="connsiteX1067" fmla="*/ 437284 w 1640088"/>
                <a:gd name="connsiteY1067" fmla="*/ 401341 h 1361472"/>
                <a:gd name="connsiteX1068" fmla="*/ 440513 w 1640088"/>
                <a:gd name="connsiteY1068" fmla="*/ 380868 h 1361472"/>
                <a:gd name="connsiteX1069" fmla="*/ 446909 w 1640088"/>
                <a:gd name="connsiteY1069" fmla="*/ 361712 h 1361472"/>
                <a:gd name="connsiteX1070" fmla="*/ 457104 w 1640088"/>
                <a:gd name="connsiteY1070" fmla="*/ 337497 h 1361472"/>
                <a:gd name="connsiteX1071" fmla="*/ 470276 w 1640088"/>
                <a:gd name="connsiteY1071" fmla="*/ 314441 h 1361472"/>
                <a:gd name="connsiteX1072" fmla="*/ 485790 w 1640088"/>
                <a:gd name="connsiteY1072" fmla="*/ 289295 h 1361472"/>
                <a:gd name="connsiteX1073" fmla="*/ 500482 w 1640088"/>
                <a:gd name="connsiteY1073" fmla="*/ 266941 h 1361472"/>
                <a:gd name="connsiteX1074" fmla="*/ 510487 w 1640088"/>
                <a:gd name="connsiteY1074" fmla="*/ 254143 h 1361472"/>
                <a:gd name="connsiteX1075" fmla="*/ 520872 w 1640088"/>
                <a:gd name="connsiteY1075" fmla="*/ 241941 h 1361472"/>
                <a:gd name="connsiteX1076" fmla="*/ 532650 w 1640088"/>
                <a:gd name="connsiteY1076" fmla="*/ 228681 h 1361472"/>
                <a:gd name="connsiteX1077" fmla="*/ 545505 w 1640088"/>
                <a:gd name="connsiteY1077" fmla="*/ 215446 h 1361472"/>
                <a:gd name="connsiteX1078" fmla="*/ 557347 w 1640088"/>
                <a:gd name="connsiteY1078" fmla="*/ 204301 h 1361472"/>
                <a:gd name="connsiteX1079" fmla="*/ 570708 w 1640088"/>
                <a:gd name="connsiteY1079" fmla="*/ 191680 h 1361472"/>
                <a:gd name="connsiteX1080" fmla="*/ 595025 w 1640088"/>
                <a:gd name="connsiteY1080" fmla="*/ 169105 h 1361472"/>
                <a:gd name="connsiteX1081" fmla="*/ 595025 w 1640088"/>
                <a:gd name="connsiteY1081" fmla="*/ 169105 h 1361472"/>
                <a:gd name="connsiteX1082" fmla="*/ 607816 w 1640088"/>
                <a:gd name="connsiteY1082" fmla="*/ 159055 h 1361472"/>
                <a:gd name="connsiteX1083" fmla="*/ 624977 w 1640088"/>
                <a:gd name="connsiteY1083" fmla="*/ 147436 h 1361472"/>
                <a:gd name="connsiteX1084" fmla="*/ 657083 w 1640088"/>
                <a:gd name="connsiteY1084" fmla="*/ 128274 h 1361472"/>
                <a:gd name="connsiteX1085" fmla="*/ 682096 w 1640088"/>
                <a:gd name="connsiteY1085" fmla="*/ 120010 h 1361472"/>
                <a:gd name="connsiteX1086" fmla="*/ 692924 w 1640088"/>
                <a:gd name="connsiteY1086" fmla="*/ 119351 h 1361472"/>
                <a:gd name="connsiteX1087" fmla="*/ 703880 w 1640088"/>
                <a:gd name="connsiteY1087" fmla="*/ 119820 h 1361472"/>
                <a:gd name="connsiteX1088" fmla="*/ 713315 w 1640088"/>
                <a:gd name="connsiteY1088" fmla="*/ 121150 h 1361472"/>
                <a:gd name="connsiteX1089" fmla="*/ 718887 w 1640088"/>
                <a:gd name="connsiteY1089" fmla="*/ 122765 h 1361472"/>
                <a:gd name="connsiteX1090" fmla="*/ 724460 w 1640088"/>
                <a:gd name="connsiteY1090" fmla="*/ 125437 h 1361472"/>
                <a:gd name="connsiteX1091" fmla="*/ 728006 w 1640088"/>
                <a:gd name="connsiteY1091" fmla="*/ 127634 h 1361472"/>
                <a:gd name="connsiteX1092" fmla="*/ 734211 w 1640088"/>
                <a:gd name="connsiteY1092" fmla="*/ 132706 h 1361472"/>
                <a:gd name="connsiteX1093" fmla="*/ 743457 w 1640088"/>
                <a:gd name="connsiteY1093" fmla="*/ 142591 h 1361472"/>
                <a:gd name="connsiteX1094" fmla="*/ 745674 w 1640088"/>
                <a:gd name="connsiteY1094" fmla="*/ 145238 h 1361472"/>
                <a:gd name="connsiteX1095" fmla="*/ 747763 w 1640088"/>
                <a:gd name="connsiteY1095" fmla="*/ 147910 h 1361472"/>
                <a:gd name="connsiteX1096" fmla="*/ 736681 w 1640088"/>
                <a:gd name="connsiteY1096" fmla="*/ 166680 h 1361472"/>
                <a:gd name="connsiteX1097" fmla="*/ 730918 w 1640088"/>
                <a:gd name="connsiteY1097" fmla="*/ 177040 h 1361472"/>
                <a:gd name="connsiteX1098" fmla="*/ 725790 w 1640088"/>
                <a:gd name="connsiteY1098" fmla="*/ 189863 h 1361472"/>
                <a:gd name="connsiteX1099" fmla="*/ 718697 w 1640088"/>
                <a:gd name="connsiteY1099" fmla="*/ 213540 h 1361472"/>
                <a:gd name="connsiteX1100" fmla="*/ 716734 w 1640088"/>
                <a:gd name="connsiteY1100" fmla="*/ 224812 h 1361472"/>
                <a:gd name="connsiteX1101" fmla="*/ 715974 w 1640088"/>
                <a:gd name="connsiteY1101" fmla="*/ 238268 h 1361472"/>
                <a:gd name="connsiteX1102" fmla="*/ 716987 w 1640088"/>
                <a:gd name="connsiteY1102" fmla="*/ 245170 h 1361472"/>
                <a:gd name="connsiteX1103" fmla="*/ 719267 w 1640088"/>
                <a:gd name="connsiteY1103" fmla="*/ 251446 h 1361472"/>
                <a:gd name="connsiteX1104" fmla="*/ 723447 w 1640088"/>
                <a:gd name="connsiteY1104" fmla="*/ 256936 h 1361472"/>
                <a:gd name="connsiteX1105" fmla="*/ 728892 w 1640088"/>
                <a:gd name="connsiteY1105" fmla="*/ 260748 h 1361472"/>
                <a:gd name="connsiteX1106" fmla="*/ 730602 w 1640088"/>
                <a:gd name="connsiteY1106" fmla="*/ 261451 h 1361472"/>
                <a:gd name="connsiteX1107" fmla="*/ 735098 w 1640088"/>
                <a:gd name="connsiteY1107" fmla="*/ 262711 h 1361472"/>
                <a:gd name="connsiteX1108" fmla="*/ 737568 w 1640088"/>
                <a:gd name="connsiteY1108" fmla="*/ 262920 h 1361472"/>
                <a:gd name="connsiteX1109" fmla="*/ 752322 w 1640088"/>
                <a:gd name="connsiteY1109" fmla="*/ 257512 h 1361472"/>
                <a:gd name="connsiteX1110" fmla="*/ 761314 w 1640088"/>
                <a:gd name="connsiteY1110" fmla="*/ 247140 h 1361472"/>
                <a:gd name="connsiteX1111" fmla="*/ 767710 w 1640088"/>
                <a:gd name="connsiteY1111" fmla="*/ 232638 h 1361472"/>
                <a:gd name="connsiteX1112" fmla="*/ 772776 w 1640088"/>
                <a:gd name="connsiteY1112" fmla="*/ 211862 h 1361472"/>
                <a:gd name="connsiteX1113" fmla="*/ 776386 w 1640088"/>
                <a:gd name="connsiteY1113" fmla="*/ 183853 h 1361472"/>
                <a:gd name="connsiteX1114" fmla="*/ 777146 w 1640088"/>
                <a:gd name="connsiteY1114" fmla="*/ 172379 h 1361472"/>
                <a:gd name="connsiteX1115" fmla="*/ 775879 w 1640088"/>
                <a:gd name="connsiteY1115" fmla="*/ 155262 h 1361472"/>
                <a:gd name="connsiteX1116" fmla="*/ 774486 w 1640088"/>
                <a:gd name="connsiteY1116" fmla="*/ 149962 h 1361472"/>
                <a:gd name="connsiteX1117" fmla="*/ 801209 w 1640088"/>
                <a:gd name="connsiteY1117" fmla="*/ 120529 h 1361472"/>
                <a:gd name="connsiteX1118" fmla="*/ 830401 w 1640088"/>
                <a:gd name="connsiteY1118" fmla="*/ 92394 h 1361472"/>
                <a:gd name="connsiteX1119" fmla="*/ 862443 w 1640088"/>
                <a:gd name="connsiteY1119" fmla="*/ 68597 h 1361472"/>
                <a:gd name="connsiteX1120" fmla="*/ 881884 w 1640088"/>
                <a:gd name="connsiteY1120" fmla="*/ 57369 h 1361472"/>
                <a:gd name="connsiteX1121" fmla="*/ 899298 w 1640088"/>
                <a:gd name="connsiteY1121" fmla="*/ 48232 h 1361472"/>
                <a:gd name="connsiteX1122" fmla="*/ 927604 w 1640088"/>
                <a:gd name="connsiteY1122" fmla="*/ 36738 h 1361472"/>
                <a:gd name="connsiteX1123" fmla="*/ 937230 w 1640088"/>
                <a:gd name="connsiteY1123" fmla="*/ 33503 h 1361472"/>
                <a:gd name="connsiteX1124" fmla="*/ 944322 w 1640088"/>
                <a:gd name="connsiteY1124" fmla="*/ 31514 h 1361472"/>
                <a:gd name="connsiteX1125" fmla="*/ 950844 w 1640088"/>
                <a:gd name="connsiteY1125" fmla="*/ 29760 h 1361472"/>
                <a:gd name="connsiteX1126" fmla="*/ 959773 w 1640088"/>
                <a:gd name="connsiteY1126" fmla="*/ 28000 h 1361472"/>
                <a:gd name="connsiteX1127" fmla="*/ 968511 w 1640088"/>
                <a:gd name="connsiteY1127" fmla="*/ 26796 h 1361472"/>
                <a:gd name="connsiteX1128" fmla="*/ 981683 w 1640088"/>
                <a:gd name="connsiteY1128" fmla="*/ 25923 h 1361472"/>
                <a:gd name="connsiteX1129" fmla="*/ 983203 w 1640088"/>
                <a:gd name="connsiteY1129" fmla="*/ -547 h 1361472"/>
                <a:gd name="connsiteX1130" fmla="*/ 935013 w 1640088"/>
                <a:gd name="connsiteY1130" fmla="*/ 6868 h 1361472"/>
                <a:gd name="connsiteX1131" fmla="*/ 911329 w 1640088"/>
                <a:gd name="connsiteY1131" fmla="*/ 15259 h 1361472"/>
                <a:gd name="connsiteX1132" fmla="*/ 899235 w 1640088"/>
                <a:gd name="connsiteY1132" fmla="*/ 20394 h 1361472"/>
                <a:gd name="connsiteX1133" fmla="*/ 886000 w 1640088"/>
                <a:gd name="connsiteY1133" fmla="*/ 26530 h 1361472"/>
                <a:gd name="connsiteX1134" fmla="*/ 862570 w 1640088"/>
                <a:gd name="connsiteY1134" fmla="*/ 39347 h 1361472"/>
                <a:gd name="connsiteX1135" fmla="*/ 842370 w 1640088"/>
                <a:gd name="connsiteY1135" fmla="*/ 52316 h 1361472"/>
                <a:gd name="connsiteX1136" fmla="*/ 821156 w 1640088"/>
                <a:gd name="connsiteY1136" fmla="*/ 68717 h 1361472"/>
                <a:gd name="connsiteX1137" fmla="*/ 800322 w 1640088"/>
                <a:gd name="connsiteY1137" fmla="*/ 87467 h 1361472"/>
                <a:gd name="connsiteX1138" fmla="*/ 766064 w 1640088"/>
                <a:gd name="connsiteY1138" fmla="*/ 123613 h 1361472"/>
                <a:gd name="connsiteX1139" fmla="*/ 761757 w 1640088"/>
                <a:gd name="connsiteY1139" fmla="*/ 128635 h 1361472"/>
                <a:gd name="connsiteX1140" fmla="*/ 754919 w 1640088"/>
                <a:gd name="connsiteY1140" fmla="*/ 120181 h 1361472"/>
                <a:gd name="connsiteX1141" fmla="*/ 744090 w 1640088"/>
                <a:gd name="connsiteY1141" fmla="*/ 109884 h 1361472"/>
                <a:gd name="connsiteX1142" fmla="*/ 732692 w 1640088"/>
                <a:gd name="connsiteY1142" fmla="*/ 102260 h 1361472"/>
                <a:gd name="connsiteX1143" fmla="*/ 720850 w 1640088"/>
                <a:gd name="connsiteY1143" fmla="*/ 97618 h 1361472"/>
                <a:gd name="connsiteX1144" fmla="*/ 710401 w 1640088"/>
                <a:gd name="connsiteY1144" fmla="*/ 95864 h 1361472"/>
                <a:gd name="connsiteX1145" fmla="*/ 700966 w 1640088"/>
                <a:gd name="connsiteY1145" fmla="*/ 94946 h 1361472"/>
                <a:gd name="connsiteX1146" fmla="*/ 691151 w 1640088"/>
                <a:gd name="connsiteY1146" fmla="*/ 94471 h 1361472"/>
                <a:gd name="connsiteX1147" fmla="*/ 674877 w 1640088"/>
                <a:gd name="connsiteY1147" fmla="*/ 96143 h 1361472"/>
                <a:gd name="connsiteX1148" fmla="*/ 651637 w 1640088"/>
                <a:gd name="connsiteY1148" fmla="*/ 103520 h 1361472"/>
                <a:gd name="connsiteX1149" fmla="*/ 605727 w 1640088"/>
                <a:gd name="connsiteY1149" fmla="*/ 130249 h 1361472"/>
                <a:gd name="connsiteX1150" fmla="*/ 596544 w 1640088"/>
                <a:gd name="connsiteY1150" fmla="*/ 136436 h 1361472"/>
                <a:gd name="connsiteX1151" fmla="*/ 586223 w 1640088"/>
                <a:gd name="connsiteY1151" fmla="*/ 144326 h 1361472"/>
                <a:gd name="connsiteX1152" fmla="*/ 565896 w 1640088"/>
                <a:gd name="connsiteY1152" fmla="*/ 162101 h 1361472"/>
                <a:gd name="connsiteX1153" fmla="*/ 548608 w 1640088"/>
                <a:gd name="connsiteY1153" fmla="*/ 178655 h 1361472"/>
                <a:gd name="connsiteX1154" fmla="*/ 529231 w 1640088"/>
                <a:gd name="connsiteY1154" fmla="*/ 197487 h 1361472"/>
                <a:gd name="connsiteX1155" fmla="*/ 495352 w 1640088"/>
                <a:gd name="connsiteY1155" fmla="*/ 235102 h 1361472"/>
                <a:gd name="connsiteX1156" fmla="*/ 478508 w 1640088"/>
                <a:gd name="connsiteY1156" fmla="*/ 257227 h 1361472"/>
                <a:gd name="connsiteX1157" fmla="*/ 465020 w 1640088"/>
                <a:gd name="connsiteY1157" fmla="*/ 278086 h 1361472"/>
                <a:gd name="connsiteX1158" fmla="*/ 452039 w 1640088"/>
                <a:gd name="connsiteY1158" fmla="*/ 299091 h 1361472"/>
                <a:gd name="connsiteX1159" fmla="*/ 439753 w 1640088"/>
                <a:gd name="connsiteY1159" fmla="*/ 319931 h 1361472"/>
                <a:gd name="connsiteX1160" fmla="*/ 435131 w 1640088"/>
                <a:gd name="connsiteY1160" fmla="*/ 328955 h 1361472"/>
                <a:gd name="connsiteX1161" fmla="*/ 430002 w 1640088"/>
                <a:gd name="connsiteY1161" fmla="*/ 341284 h 1361472"/>
                <a:gd name="connsiteX1162" fmla="*/ 420629 w 1640088"/>
                <a:gd name="connsiteY1162" fmla="*/ 365316 h 1361472"/>
                <a:gd name="connsiteX1163" fmla="*/ 417590 w 1640088"/>
                <a:gd name="connsiteY1163" fmla="*/ 375378 h 1361472"/>
                <a:gd name="connsiteX1164" fmla="*/ 415247 w 1640088"/>
                <a:gd name="connsiteY1164" fmla="*/ 388353 h 1361472"/>
                <a:gd name="connsiteX1165" fmla="*/ 414741 w 1640088"/>
                <a:gd name="connsiteY1165" fmla="*/ 391811 h 1361472"/>
                <a:gd name="connsiteX1166" fmla="*/ 407079 w 1640088"/>
                <a:gd name="connsiteY1166" fmla="*/ 386523 h 1361472"/>
                <a:gd name="connsiteX1167" fmla="*/ 385738 w 1640088"/>
                <a:gd name="connsiteY1167" fmla="*/ 374409 h 1361472"/>
                <a:gd name="connsiteX1168" fmla="*/ 373263 w 1640088"/>
                <a:gd name="connsiteY1168" fmla="*/ 368976 h 1361472"/>
                <a:gd name="connsiteX1169" fmla="*/ 359965 w 1640088"/>
                <a:gd name="connsiteY1169" fmla="*/ 364543 h 1361472"/>
                <a:gd name="connsiteX1170" fmla="*/ 337422 w 1640088"/>
                <a:gd name="connsiteY1170" fmla="*/ 358831 h 1361472"/>
                <a:gd name="connsiteX1171" fmla="*/ 324757 w 1640088"/>
                <a:gd name="connsiteY1171" fmla="*/ 356571 h 1361472"/>
                <a:gd name="connsiteX1172" fmla="*/ 308419 w 1640088"/>
                <a:gd name="connsiteY1172" fmla="*/ 354664 h 1361472"/>
                <a:gd name="connsiteX1173" fmla="*/ 299047 w 1640088"/>
                <a:gd name="connsiteY1173" fmla="*/ 354234 h 1361472"/>
                <a:gd name="connsiteX1174" fmla="*/ 270108 w 1640088"/>
                <a:gd name="connsiteY1174" fmla="*/ 357216 h 1361472"/>
                <a:gd name="connsiteX1175" fmla="*/ 258266 w 1640088"/>
                <a:gd name="connsiteY1175" fmla="*/ 359470 h 1361472"/>
                <a:gd name="connsiteX1176" fmla="*/ 239966 w 1640088"/>
                <a:gd name="connsiteY1176" fmla="*/ 365588 h 1361472"/>
                <a:gd name="connsiteX1177" fmla="*/ 226541 w 1640088"/>
                <a:gd name="connsiteY1177" fmla="*/ 371939 h 1361472"/>
                <a:gd name="connsiteX1178" fmla="*/ 217295 w 1640088"/>
                <a:gd name="connsiteY1178" fmla="*/ 377847 h 1361472"/>
                <a:gd name="connsiteX1179" fmla="*/ 206846 w 1640088"/>
                <a:gd name="connsiteY1179" fmla="*/ 386175 h 1361472"/>
                <a:gd name="connsiteX1180" fmla="*/ 197285 w 1640088"/>
                <a:gd name="connsiteY1180" fmla="*/ 394920 h 1361472"/>
                <a:gd name="connsiteX1181" fmla="*/ 190255 w 1640088"/>
                <a:gd name="connsiteY1181" fmla="*/ 402601 h 1361472"/>
                <a:gd name="connsiteX1182" fmla="*/ 184620 w 1640088"/>
                <a:gd name="connsiteY1182" fmla="*/ 410991 h 1361472"/>
                <a:gd name="connsiteX1183" fmla="*/ 180060 w 1640088"/>
                <a:gd name="connsiteY1183" fmla="*/ 424929 h 1361472"/>
                <a:gd name="connsiteX1184" fmla="*/ 181517 w 1640088"/>
                <a:gd name="connsiteY1184" fmla="*/ 454121 h 1361472"/>
                <a:gd name="connsiteX1185" fmla="*/ 187279 w 1640088"/>
                <a:gd name="connsiteY1185" fmla="*/ 467971 h 1361472"/>
                <a:gd name="connsiteX1186" fmla="*/ 193865 w 1640088"/>
                <a:gd name="connsiteY1186" fmla="*/ 478830 h 1361472"/>
                <a:gd name="connsiteX1187" fmla="*/ 190699 w 1640088"/>
                <a:gd name="connsiteY1187" fmla="*/ 480027 h 1361472"/>
                <a:gd name="connsiteX1188" fmla="*/ 177971 w 1640088"/>
                <a:gd name="connsiteY1188" fmla="*/ 485518 h 1361472"/>
                <a:gd name="connsiteX1189" fmla="*/ 166193 w 1640088"/>
                <a:gd name="connsiteY1189" fmla="*/ 491324 h 1361472"/>
                <a:gd name="connsiteX1190" fmla="*/ 145105 w 1640088"/>
                <a:gd name="connsiteY1190" fmla="*/ 503426 h 1361472"/>
                <a:gd name="connsiteX1191" fmla="*/ 124272 w 1640088"/>
                <a:gd name="connsiteY1191" fmla="*/ 519972 h 1361472"/>
                <a:gd name="connsiteX1192" fmla="*/ 116040 w 1640088"/>
                <a:gd name="connsiteY1192" fmla="*/ 527382 h 1361472"/>
                <a:gd name="connsiteX1193" fmla="*/ 107618 w 1640088"/>
                <a:gd name="connsiteY1193" fmla="*/ 536272 h 1361472"/>
                <a:gd name="connsiteX1194" fmla="*/ 91723 w 1640088"/>
                <a:gd name="connsiteY1194" fmla="*/ 556909 h 1361472"/>
                <a:gd name="connsiteX1195" fmla="*/ 86341 w 1640088"/>
                <a:gd name="connsiteY1195" fmla="*/ 565788 h 1361472"/>
                <a:gd name="connsiteX1196" fmla="*/ 81211 w 1640088"/>
                <a:gd name="connsiteY1196" fmla="*/ 579111 h 1361472"/>
                <a:gd name="connsiteX1197" fmla="*/ 78489 w 1640088"/>
                <a:gd name="connsiteY1197" fmla="*/ 591225 h 1361472"/>
                <a:gd name="connsiteX1198" fmla="*/ 76652 w 1640088"/>
                <a:gd name="connsiteY1198" fmla="*/ 607157 h 1361472"/>
                <a:gd name="connsiteX1199" fmla="*/ 76146 w 1640088"/>
                <a:gd name="connsiteY1199" fmla="*/ 618841 h 1361472"/>
                <a:gd name="connsiteX1200" fmla="*/ 78045 w 1640088"/>
                <a:gd name="connsiteY1200" fmla="*/ 632867 h 1361472"/>
                <a:gd name="connsiteX1201" fmla="*/ 79058 w 1640088"/>
                <a:gd name="connsiteY1201" fmla="*/ 637509 h 1361472"/>
                <a:gd name="connsiteX1202" fmla="*/ 82794 w 1640088"/>
                <a:gd name="connsiteY1202" fmla="*/ 646742 h 1361472"/>
                <a:gd name="connsiteX1203" fmla="*/ 90773 w 1640088"/>
                <a:gd name="connsiteY1203" fmla="*/ 660210 h 1361472"/>
                <a:gd name="connsiteX1204" fmla="*/ 109137 w 1640088"/>
                <a:gd name="connsiteY1204" fmla="*/ 678809 h 1361472"/>
                <a:gd name="connsiteX1205" fmla="*/ 117053 w 1640088"/>
                <a:gd name="connsiteY1205" fmla="*/ 684179 h 1361472"/>
                <a:gd name="connsiteX1206" fmla="*/ 107491 w 1640088"/>
                <a:gd name="connsiteY1206" fmla="*/ 690657 h 1361472"/>
                <a:gd name="connsiteX1207" fmla="*/ 89696 w 1640088"/>
                <a:gd name="connsiteY1207" fmla="*/ 705158 h 1361472"/>
                <a:gd name="connsiteX1208" fmla="*/ 58478 w 1640088"/>
                <a:gd name="connsiteY1208" fmla="*/ 738549 h 1361472"/>
                <a:gd name="connsiteX1209" fmla="*/ 44357 w 1640088"/>
                <a:gd name="connsiteY1209" fmla="*/ 758521 h 1361472"/>
                <a:gd name="connsiteX1210" fmla="*/ 32452 w 1640088"/>
                <a:gd name="connsiteY1210" fmla="*/ 779646 h 1361472"/>
                <a:gd name="connsiteX1211" fmla="*/ 12568 w 1640088"/>
                <a:gd name="connsiteY1211" fmla="*/ 824600 h 1361472"/>
                <a:gd name="connsiteX1212" fmla="*/ 6045 w 1640088"/>
                <a:gd name="connsiteY1212" fmla="*/ 847163 h 1361472"/>
                <a:gd name="connsiteX1213" fmla="*/ 1359 w 1640088"/>
                <a:gd name="connsiteY1213" fmla="*/ 868788 h 1361472"/>
                <a:gd name="connsiteX1214" fmla="*/ -1047 w 1640088"/>
                <a:gd name="connsiteY1214" fmla="*/ 922481 h 1361472"/>
                <a:gd name="connsiteX1215" fmla="*/ -224 w 1640088"/>
                <a:gd name="connsiteY1215" fmla="*/ 946734 h 1361472"/>
                <a:gd name="connsiteX1216" fmla="*/ 4462 w 1640088"/>
                <a:gd name="connsiteY1216" fmla="*/ 970474 h 1361472"/>
                <a:gd name="connsiteX1217" fmla="*/ 14468 w 1640088"/>
                <a:gd name="connsiteY1217" fmla="*/ 996969 h 1361472"/>
                <a:gd name="connsiteX1218" fmla="*/ 17381 w 1640088"/>
                <a:gd name="connsiteY1218" fmla="*/ 1002535 h 1361472"/>
                <a:gd name="connsiteX1219" fmla="*/ 22509 w 1640088"/>
                <a:gd name="connsiteY1219" fmla="*/ 1010077 h 1361472"/>
                <a:gd name="connsiteX1220" fmla="*/ 29665 w 1640088"/>
                <a:gd name="connsiteY1220" fmla="*/ 1019152 h 1361472"/>
                <a:gd name="connsiteX1221" fmla="*/ 38657 w 1640088"/>
                <a:gd name="connsiteY1221" fmla="*/ 1029094 h 1361472"/>
                <a:gd name="connsiteX1222" fmla="*/ 52969 w 1640088"/>
                <a:gd name="connsiteY1222" fmla="*/ 1040156 h 1361472"/>
                <a:gd name="connsiteX1223" fmla="*/ 68546 w 1640088"/>
                <a:gd name="connsiteY1223" fmla="*/ 1047204 h 1361472"/>
                <a:gd name="connsiteX1224" fmla="*/ 74942 w 1640088"/>
                <a:gd name="connsiteY1224" fmla="*/ 1048338 h 1361472"/>
                <a:gd name="connsiteX1225" fmla="*/ 81148 w 1640088"/>
                <a:gd name="connsiteY1225" fmla="*/ 1048977 h 1361472"/>
                <a:gd name="connsiteX1226" fmla="*/ 85834 w 1640088"/>
                <a:gd name="connsiteY1226" fmla="*/ 1049250 h 1361472"/>
                <a:gd name="connsiteX1227" fmla="*/ 84504 w 1640088"/>
                <a:gd name="connsiteY1227" fmla="*/ 1061718 h 1361472"/>
                <a:gd name="connsiteX1228" fmla="*/ 84061 w 1640088"/>
                <a:gd name="connsiteY1228" fmla="*/ 1098073 h 1361472"/>
                <a:gd name="connsiteX1229" fmla="*/ 89634 w 1640088"/>
                <a:gd name="connsiteY1229" fmla="*/ 1125562 h 1361472"/>
                <a:gd name="connsiteX1230" fmla="*/ 98816 w 1640088"/>
                <a:gd name="connsiteY1230" fmla="*/ 1146345 h 1361472"/>
                <a:gd name="connsiteX1231" fmla="*/ 105654 w 1640088"/>
                <a:gd name="connsiteY1231" fmla="*/ 1156496 h 1361472"/>
                <a:gd name="connsiteX1232" fmla="*/ 124272 w 1640088"/>
                <a:gd name="connsiteY1232" fmla="*/ 1178678 h 1361472"/>
                <a:gd name="connsiteX1233" fmla="*/ 142700 w 1640088"/>
                <a:gd name="connsiteY1233" fmla="*/ 1195807 h 1361472"/>
                <a:gd name="connsiteX1234" fmla="*/ 153718 w 1640088"/>
                <a:gd name="connsiteY1234" fmla="*/ 1204135 h 1361472"/>
                <a:gd name="connsiteX1235" fmla="*/ 162457 w 1640088"/>
                <a:gd name="connsiteY1235" fmla="*/ 1209897 h 1361472"/>
                <a:gd name="connsiteX1236" fmla="*/ 176388 w 1640088"/>
                <a:gd name="connsiteY1236" fmla="*/ 1215812 h 1361472"/>
                <a:gd name="connsiteX1237" fmla="*/ 182340 w 1640088"/>
                <a:gd name="connsiteY1237" fmla="*/ 1218015 h 1361472"/>
                <a:gd name="connsiteX1238" fmla="*/ 196588 w 1640088"/>
                <a:gd name="connsiteY1238" fmla="*/ 1221884 h 1361472"/>
                <a:gd name="connsiteX1239" fmla="*/ 219322 w 1640088"/>
                <a:gd name="connsiteY1239" fmla="*/ 1224000 h 1361472"/>
                <a:gd name="connsiteX1240" fmla="*/ 223248 w 1640088"/>
                <a:gd name="connsiteY1240" fmla="*/ 1224107 h 1361472"/>
                <a:gd name="connsiteX1241" fmla="*/ 231923 w 1640088"/>
                <a:gd name="connsiteY1241" fmla="*/ 1223917 h 1361472"/>
                <a:gd name="connsiteX1242" fmla="*/ 259026 w 1640088"/>
                <a:gd name="connsiteY1242" fmla="*/ 1220269 h 1361472"/>
                <a:gd name="connsiteX1243" fmla="*/ 269031 w 1640088"/>
                <a:gd name="connsiteY1243" fmla="*/ 1217578 h 1361472"/>
                <a:gd name="connsiteX1244" fmla="*/ 282329 w 1640088"/>
                <a:gd name="connsiteY1244" fmla="*/ 1210682 h 1361472"/>
                <a:gd name="connsiteX1245" fmla="*/ 300693 w 1640088"/>
                <a:gd name="connsiteY1245" fmla="*/ 1194338 h 1361472"/>
                <a:gd name="connsiteX1246" fmla="*/ 303923 w 1640088"/>
                <a:gd name="connsiteY1246" fmla="*/ 1191103 h 1361472"/>
                <a:gd name="connsiteX1247" fmla="*/ 308165 w 1640088"/>
                <a:gd name="connsiteY1247" fmla="*/ 1191932 h 1361472"/>
                <a:gd name="connsiteX1248" fmla="*/ 316334 w 1640088"/>
                <a:gd name="connsiteY1248" fmla="*/ 1192989 h 1361472"/>
                <a:gd name="connsiteX1249" fmla="*/ 319121 w 1640088"/>
                <a:gd name="connsiteY1249" fmla="*/ 1193217 h 1361472"/>
                <a:gd name="connsiteX1250" fmla="*/ 320324 w 1640088"/>
                <a:gd name="connsiteY1250" fmla="*/ 1193236 h 1361472"/>
                <a:gd name="connsiteX1251" fmla="*/ 330646 w 1640088"/>
                <a:gd name="connsiteY1251" fmla="*/ 1191723 h 1361472"/>
                <a:gd name="connsiteX1252" fmla="*/ 336851 w 1640088"/>
                <a:gd name="connsiteY1252" fmla="*/ 1189342 h 1361472"/>
                <a:gd name="connsiteX1253" fmla="*/ 344197 w 1640088"/>
                <a:gd name="connsiteY1253" fmla="*/ 1185593 h 1361472"/>
                <a:gd name="connsiteX1254" fmla="*/ 357116 w 1640088"/>
                <a:gd name="connsiteY1254" fmla="*/ 1176563 h 1361472"/>
                <a:gd name="connsiteX1255" fmla="*/ 368134 w 1640088"/>
                <a:gd name="connsiteY1255" fmla="*/ 1166786 h 1361472"/>
                <a:gd name="connsiteX1256" fmla="*/ 376683 w 1640088"/>
                <a:gd name="connsiteY1256" fmla="*/ 1155850 h 1361472"/>
                <a:gd name="connsiteX1257" fmla="*/ 384345 w 1640088"/>
                <a:gd name="connsiteY1257" fmla="*/ 1144730 h 1361472"/>
                <a:gd name="connsiteX1258" fmla="*/ 390614 w 1640088"/>
                <a:gd name="connsiteY1258" fmla="*/ 1133870 h 1361472"/>
                <a:gd name="connsiteX1259" fmla="*/ 401443 w 1640088"/>
                <a:gd name="connsiteY1259" fmla="*/ 1110421 h 1361472"/>
                <a:gd name="connsiteX1260" fmla="*/ 409548 w 1640088"/>
                <a:gd name="connsiteY1260" fmla="*/ 1084984 h 1361472"/>
                <a:gd name="connsiteX1261" fmla="*/ 416324 w 1640088"/>
                <a:gd name="connsiteY1261" fmla="*/ 1061573 h 1361472"/>
                <a:gd name="connsiteX1262" fmla="*/ 419806 w 1640088"/>
                <a:gd name="connsiteY1262" fmla="*/ 1047698 h 1361472"/>
                <a:gd name="connsiteX1263" fmla="*/ 423036 w 1640088"/>
                <a:gd name="connsiteY1263" fmla="*/ 1032678 h 1361472"/>
                <a:gd name="connsiteX1264" fmla="*/ 424999 w 1640088"/>
                <a:gd name="connsiteY1264" fmla="*/ 1021203 h 1361472"/>
                <a:gd name="connsiteX1265" fmla="*/ 426836 w 1640088"/>
                <a:gd name="connsiteY1265" fmla="*/ 1009146 h 1361472"/>
                <a:gd name="connsiteX1266" fmla="*/ 430255 w 1640088"/>
                <a:gd name="connsiteY1266" fmla="*/ 982012 h 1361472"/>
                <a:gd name="connsiteX1267" fmla="*/ 433105 w 1640088"/>
                <a:gd name="connsiteY1267" fmla="*/ 955454 h 1361472"/>
                <a:gd name="connsiteX1268" fmla="*/ 434054 w 1640088"/>
                <a:gd name="connsiteY1268" fmla="*/ 942630 h 1361472"/>
                <a:gd name="connsiteX1269" fmla="*/ 434181 w 1640088"/>
                <a:gd name="connsiteY1269" fmla="*/ 929605 h 1361472"/>
                <a:gd name="connsiteX1270" fmla="*/ 433675 w 1640088"/>
                <a:gd name="connsiteY1270" fmla="*/ 916782 h 1361472"/>
                <a:gd name="connsiteX1271" fmla="*/ 432345 w 1640088"/>
                <a:gd name="connsiteY1271" fmla="*/ 903173 h 1361472"/>
                <a:gd name="connsiteX1272" fmla="*/ 431965 w 1640088"/>
                <a:gd name="connsiteY1272" fmla="*/ 899152 h 1361472"/>
                <a:gd name="connsiteX1273" fmla="*/ 449949 w 1640088"/>
                <a:gd name="connsiteY1273" fmla="*/ 874981 h 1361472"/>
                <a:gd name="connsiteX1274" fmla="*/ 456155 w 1640088"/>
                <a:gd name="connsiteY1274" fmla="*/ 864640 h 1361472"/>
                <a:gd name="connsiteX1275" fmla="*/ 461537 w 1640088"/>
                <a:gd name="connsiteY1275" fmla="*/ 853559 h 1361472"/>
                <a:gd name="connsiteX1276" fmla="*/ 468249 w 1640088"/>
                <a:gd name="connsiteY1276" fmla="*/ 833611 h 1361472"/>
                <a:gd name="connsiteX1277" fmla="*/ 471225 w 1640088"/>
                <a:gd name="connsiteY1277" fmla="*/ 819737 h 1361472"/>
                <a:gd name="connsiteX1278" fmla="*/ 473189 w 1640088"/>
                <a:gd name="connsiteY1278" fmla="*/ 807471 h 1361472"/>
                <a:gd name="connsiteX1279" fmla="*/ 474329 w 1640088"/>
                <a:gd name="connsiteY1279" fmla="*/ 778241 h 1361472"/>
                <a:gd name="connsiteX1280" fmla="*/ 471986 w 1640088"/>
                <a:gd name="connsiteY1280" fmla="*/ 763429 h 1361472"/>
                <a:gd name="connsiteX1281" fmla="*/ 470719 w 1640088"/>
                <a:gd name="connsiteY1281" fmla="*/ 757667 h 1361472"/>
                <a:gd name="connsiteX1282" fmla="*/ 472682 w 1640088"/>
                <a:gd name="connsiteY1282" fmla="*/ 754570 h 1361472"/>
                <a:gd name="connsiteX1283" fmla="*/ 478318 w 1640088"/>
                <a:gd name="connsiteY1283" fmla="*/ 742716 h 1361472"/>
                <a:gd name="connsiteX1284" fmla="*/ 483511 w 1640088"/>
                <a:gd name="connsiteY1284" fmla="*/ 719824 h 1361472"/>
                <a:gd name="connsiteX1285" fmla="*/ 485221 w 1640088"/>
                <a:gd name="connsiteY1285" fmla="*/ 693253 h 1361472"/>
                <a:gd name="connsiteX1286" fmla="*/ 485537 w 1640088"/>
                <a:gd name="connsiteY1286" fmla="*/ 669215 h 1361472"/>
                <a:gd name="connsiteX1287" fmla="*/ 483511 w 1640088"/>
                <a:gd name="connsiteY1287" fmla="*/ 649851 h 1361472"/>
                <a:gd name="connsiteX1288" fmla="*/ 482054 w 1640088"/>
                <a:gd name="connsiteY1288" fmla="*/ 642517 h 1361472"/>
                <a:gd name="connsiteX1289" fmla="*/ 482054 w 1640088"/>
                <a:gd name="connsiteY1289" fmla="*/ 642517 h 1361472"/>
                <a:gd name="connsiteX1290" fmla="*/ 509157 w 1640088"/>
                <a:gd name="connsiteY1290" fmla="*/ 655429 h 1361472"/>
                <a:gd name="connsiteX1291" fmla="*/ 525051 w 1640088"/>
                <a:gd name="connsiteY1291" fmla="*/ 660850 h 1361472"/>
                <a:gd name="connsiteX1292" fmla="*/ 541579 w 1640088"/>
                <a:gd name="connsiteY1292" fmla="*/ 664434 h 1361472"/>
                <a:gd name="connsiteX1293" fmla="*/ 579827 w 1640088"/>
                <a:gd name="connsiteY1293" fmla="*/ 667746 h 1361472"/>
                <a:gd name="connsiteX1294" fmla="*/ 580967 w 1640088"/>
                <a:gd name="connsiteY1294" fmla="*/ 667746 h 1361472"/>
                <a:gd name="connsiteX1295" fmla="*/ 616049 w 1640088"/>
                <a:gd name="connsiteY1295" fmla="*/ 663940 h 1361472"/>
                <a:gd name="connsiteX1296" fmla="*/ 642645 w 1640088"/>
                <a:gd name="connsiteY1296" fmla="*/ 656899 h 1361472"/>
                <a:gd name="connsiteX1297" fmla="*/ 656766 w 1640088"/>
                <a:gd name="connsiteY1297" fmla="*/ 651959 h 1361472"/>
                <a:gd name="connsiteX1298" fmla="*/ 660565 w 1640088"/>
                <a:gd name="connsiteY1298" fmla="*/ 650344 h 1361472"/>
                <a:gd name="connsiteX1299" fmla="*/ 670127 w 1640088"/>
                <a:gd name="connsiteY1299" fmla="*/ 646190 h 1361472"/>
                <a:gd name="connsiteX1300" fmla="*/ 682096 w 1640088"/>
                <a:gd name="connsiteY1300" fmla="*/ 640339 h 1361472"/>
                <a:gd name="connsiteX1301" fmla="*/ 699763 w 1640088"/>
                <a:gd name="connsiteY1301" fmla="*/ 630417 h 1361472"/>
                <a:gd name="connsiteX1302" fmla="*/ 725980 w 1640088"/>
                <a:gd name="connsiteY1302" fmla="*/ 610039 h 1361472"/>
                <a:gd name="connsiteX1303" fmla="*/ 739024 w 1640088"/>
                <a:gd name="connsiteY1303" fmla="*/ 596930 h 1361472"/>
                <a:gd name="connsiteX1304" fmla="*/ 747447 w 1640088"/>
                <a:gd name="connsiteY1304" fmla="*/ 606739 h 1361472"/>
                <a:gd name="connsiteX1305" fmla="*/ 767583 w 1640088"/>
                <a:gd name="connsiteY1305" fmla="*/ 623356 h 1361472"/>
                <a:gd name="connsiteX1306" fmla="*/ 791584 w 1640088"/>
                <a:gd name="connsiteY1306" fmla="*/ 634133 h 1361472"/>
                <a:gd name="connsiteX1307" fmla="*/ 811087 w 1640088"/>
                <a:gd name="connsiteY1307" fmla="*/ 637794 h 1361472"/>
                <a:gd name="connsiteX1308" fmla="*/ 826602 w 1640088"/>
                <a:gd name="connsiteY1308" fmla="*/ 638870 h 1361472"/>
                <a:gd name="connsiteX1309" fmla="*/ 827995 w 1640088"/>
                <a:gd name="connsiteY1309" fmla="*/ 638870 h 1361472"/>
                <a:gd name="connsiteX1310" fmla="*/ 837810 w 1640088"/>
                <a:gd name="connsiteY1310" fmla="*/ 638148 h 1361472"/>
                <a:gd name="connsiteX1311" fmla="*/ 853325 w 1640088"/>
                <a:gd name="connsiteY1311" fmla="*/ 634646 h 1361472"/>
                <a:gd name="connsiteX1312" fmla="*/ 869283 w 1640088"/>
                <a:gd name="connsiteY1312" fmla="*/ 627934 h 1361472"/>
                <a:gd name="connsiteX1313" fmla="*/ 870422 w 1640088"/>
                <a:gd name="connsiteY1313" fmla="*/ 627377 h 1361472"/>
                <a:gd name="connsiteX1314" fmla="*/ 876375 w 1640088"/>
                <a:gd name="connsiteY1314" fmla="*/ 638085 h 1361472"/>
                <a:gd name="connsiteX1315" fmla="*/ 892016 w 1640088"/>
                <a:gd name="connsiteY1315" fmla="*/ 657184 h 1361472"/>
                <a:gd name="connsiteX1316" fmla="*/ 901008 w 1640088"/>
                <a:gd name="connsiteY1316" fmla="*/ 664991 h 1361472"/>
                <a:gd name="connsiteX1317" fmla="*/ 918612 w 1640088"/>
                <a:gd name="connsiteY1317" fmla="*/ 676580 h 1361472"/>
                <a:gd name="connsiteX1318" fmla="*/ 935203 w 1640088"/>
                <a:gd name="connsiteY1318" fmla="*/ 682830 h 1361472"/>
                <a:gd name="connsiteX1319" fmla="*/ 950527 w 1640088"/>
                <a:gd name="connsiteY1319" fmla="*/ 685705 h 1361472"/>
                <a:gd name="connsiteX1320" fmla="*/ 961103 w 1640088"/>
                <a:gd name="connsiteY1320" fmla="*/ 686288 h 1361472"/>
                <a:gd name="connsiteX1321" fmla="*/ 967182 w 1640088"/>
                <a:gd name="connsiteY1321" fmla="*/ 686066 h 1361472"/>
                <a:gd name="connsiteX1322" fmla="*/ 975857 w 1640088"/>
                <a:gd name="connsiteY1322" fmla="*/ 684862 h 1361472"/>
                <a:gd name="connsiteX1323" fmla="*/ 980164 w 1640088"/>
                <a:gd name="connsiteY1323" fmla="*/ 700231 h 1361472"/>
                <a:gd name="connsiteX1324" fmla="*/ 988776 w 1640088"/>
                <a:gd name="connsiteY1324" fmla="*/ 716803 h 1361472"/>
                <a:gd name="connsiteX1325" fmla="*/ 998147 w 1640088"/>
                <a:gd name="connsiteY1325" fmla="*/ 728151 h 1361472"/>
                <a:gd name="connsiteX1326" fmla="*/ 1003276 w 1640088"/>
                <a:gd name="connsiteY1326" fmla="*/ 733496 h 1361472"/>
                <a:gd name="connsiteX1327" fmla="*/ 1015372 w 1640088"/>
                <a:gd name="connsiteY1327" fmla="*/ 742241 h 1361472"/>
                <a:gd name="connsiteX1328" fmla="*/ 1032849 w 1640088"/>
                <a:gd name="connsiteY1328" fmla="*/ 750258 h 1361472"/>
                <a:gd name="connsiteX1329" fmla="*/ 1066031 w 1640088"/>
                <a:gd name="connsiteY1329" fmla="*/ 758002 h 1361472"/>
                <a:gd name="connsiteX1330" fmla="*/ 1075656 w 1640088"/>
                <a:gd name="connsiteY1330" fmla="*/ 758642 h 1361472"/>
                <a:gd name="connsiteX1331" fmla="*/ 1084838 w 1640088"/>
                <a:gd name="connsiteY1331" fmla="*/ 757521 h 1361472"/>
                <a:gd name="connsiteX1332" fmla="*/ 1102442 w 1640088"/>
                <a:gd name="connsiteY1332" fmla="*/ 752176 h 1361472"/>
                <a:gd name="connsiteX1333" fmla="*/ 1103456 w 1640088"/>
                <a:gd name="connsiteY1333" fmla="*/ 751752 h 1361472"/>
                <a:gd name="connsiteX1334" fmla="*/ 1105355 w 1640088"/>
                <a:gd name="connsiteY1334" fmla="*/ 755412 h 1361472"/>
                <a:gd name="connsiteX1335" fmla="*/ 1107572 w 1640088"/>
                <a:gd name="connsiteY1335" fmla="*/ 759433 h 1361472"/>
                <a:gd name="connsiteX1336" fmla="*/ 1116121 w 1640088"/>
                <a:gd name="connsiteY1336" fmla="*/ 770262 h 1361472"/>
                <a:gd name="connsiteX1337" fmla="*/ 1119983 w 1640088"/>
                <a:gd name="connsiteY1337" fmla="*/ 773517 h 1361472"/>
                <a:gd name="connsiteX1338" fmla="*/ 1122833 w 1640088"/>
                <a:gd name="connsiteY1338" fmla="*/ 775632 h 1361472"/>
                <a:gd name="connsiteX1339" fmla="*/ 1114981 w 1640088"/>
                <a:gd name="connsiteY1339" fmla="*/ 786922 h 1361472"/>
                <a:gd name="connsiteX1340" fmla="*/ 1107128 w 1640088"/>
                <a:gd name="connsiteY1340" fmla="*/ 804033 h 1361472"/>
                <a:gd name="connsiteX1341" fmla="*/ 1104976 w 1640088"/>
                <a:gd name="connsiteY1341" fmla="*/ 815380 h 1361472"/>
                <a:gd name="connsiteX1342" fmla="*/ 1103646 w 1640088"/>
                <a:gd name="connsiteY1342" fmla="*/ 830236 h 1361472"/>
                <a:gd name="connsiteX1343" fmla="*/ 1105989 w 1640088"/>
                <a:gd name="connsiteY1343" fmla="*/ 843490 h 1361472"/>
                <a:gd name="connsiteX1344" fmla="*/ 1117577 w 1640088"/>
                <a:gd name="connsiteY1344" fmla="*/ 860543 h 1361472"/>
                <a:gd name="connsiteX1345" fmla="*/ 1125810 w 1640088"/>
                <a:gd name="connsiteY1345" fmla="*/ 867382 h 1361472"/>
                <a:gd name="connsiteX1346" fmla="*/ 1114664 w 1640088"/>
                <a:gd name="connsiteY1346" fmla="*/ 874854 h 1361472"/>
                <a:gd name="connsiteX1347" fmla="*/ 1101176 w 1640088"/>
                <a:gd name="connsiteY1347" fmla="*/ 886038 h 1361472"/>
                <a:gd name="connsiteX1348" fmla="*/ 1093071 w 1640088"/>
                <a:gd name="connsiteY1348" fmla="*/ 892959 h 1361472"/>
                <a:gd name="connsiteX1349" fmla="*/ 1084711 w 1640088"/>
                <a:gd name="connsiteY1349" fmla="*/ 901058 h 1361472"/>
                <a:gd name="connsiteX1350" fmla="*/ 1068501 w 1640088"/>
                <a:gd name="connsiteY1350" fmla="*/ 921069 h 1361472"/>
                <a:gd name="connsiteX1351" fmla="*/ 1062611 w 1640088"/>
                <a:gd name="connsiteY1351" fmla="*/ 930162 h 1361472"/>
                <a:gd name="connsiteX1352" fmla="*/ 1057229 w 1640088"/>
                <a:gd name="connsiteY1352" fmla="*/ 941928 h 1361472"/>
                <a:gd name="connsiteX1353" fmla="*/ 1051466 w 1640088"/>
                <a:gd name="connsiteY1353" fmla="*/ 962147 h 1361472"/>
                <a:gd name="connsiteX1354" fmla="*/ 1049946 w 1640088"/>
                <a:gd name="connsiteY1354" fmla="*/ 976870 h 1361472"/>
                <a:gd name="connsiteX1355" fmla="*/ 1050263 w 1640088"/>
                <a:gd name="connsiteY1355" fmla="*/ 990345 h 1361472"/>
                <a:gd name="connsiteX1356" fmla="*/ 1070654 w 1640088"/>
                <a:gd name="connsiteY1356" fmla="*/ 1026054 h 1361472"/>
                <a:gd name="connsiteX1357" fmla="*/ 1036332 w 1640088"/>
                <a:gd name="connsiteY1357" fmla="*/ 1045938 h 1361472"/>
                <a:gd name="connsiteX1358" fmla="*/ 1015435 w 1640088"/>
                <a:gd name="connsiteY1358" fmla="*/ 1060395 h 1361472"/>
                <a:gd name="connsiteX1359" fmla="*/ 996944 w 1640088"/>
                <a:gd name="connsiteY1359" fmla="*/ 1077999 h 1361472"/>
                <a:gd name="connsiteX1360" fmla="*/ 980860 w 1640088"/>
                <a:gd name="connsiteY1360" fmla="*/ 1099979 h 1361472"/>
                <a:gd name="connsiteX1361" fmla="*/ 967688 w 1640088"/>
                <a:gd name="connsiteY1361" fmla="*/ 1122016 h 1361472"/>
                <a:gd name="connsiteX1362" fmla="*/ 962306 w 1640088"/>
                <a:gd name="connsiteY1362" fmla="*/ 1132053 h 1361472"/>
                <a:gd name="connsiteX1363" fmla="*/ 957430 w 1640088"/>
                <a:gd name="connsiteY1363" fmla="*/ 1145224 h 1361472"/>
                <a:gd name="connsiteX1364" fmla="*/ 954896 w 1640088"/>
                <a:gd name="connsiteY1364" fmla="*/ 1161359 h 1361472"/>
                <a:gd name="connsiteX1365" fmla="*/ 953377 w 1640088"/>
                <a:gd name="connsiteY1365" fmla="*/ 1176563 h 1361472"/>
                <a:gd name="connsiteX1366" fmla="*/ 953694 w 1640088"/>
                <a:gd name="connsiteY1366" fmla="*/ 1192014 h 1361472"/>
                <a:gd name="connsiteX1367" fmla="*/ 956670 w 1640088"/>
                <a:gd name="connsiteY1367" fmla="*/ 1204635 h 1361472"/>
                <a:gd name="connsiteX1368" fmla="*/ 962116 w 1640088"/>
                <a:gd name="connsiteY1368" fmla="*/ 1215343 h 1361472"/>
                <a:gd name="connsiteX1369" fmla="*/ 967688 w 1640088"/>
                <a:gd name="connsiteY1369" fmla="*/ 1223708 h 1361472"/>
                <a:gd name="connsiteX1370" fmla="*/ 975161 w 1640088"/>
                <a:gd name="connsiteY1370" fmla="*/ 1232599 h 1361472"/>
                <a:gd name="connsiteX1371" fmla="*/ 981809 w 1640088"/>
                <a:gd name="connsiteY1371" fmla="*/ 1237671 h 1361472"/>
                <a:gd name="connsiteX1372" fmla="*/ 989725 w 1640088"/>
                <a:gd name="connsiteY1372" fmla="*/ 1241692 h 1361472"/>
                <a:gd name="connsiteX1373" fmla="*/ 988142 w 1640088"/>
                <a:gd name="connsiteY1373" fmla="*/ 1257251 h 1361472"/>
                <a:gd name="connsiteX1374" fmla="*/ 987699 w 1640088"/>
                <a:gd name="connsiteY1374" fmla="*/ 1270416 h 1361472"/>
                <a:gd name="connsiteX1375" fmla="*/ 989788 w 1640088"/>
                <a:gd name="connsiteY1375" fmla="*/ 1283328 h 1361472"/>
                <a:gd name="connsiteX1376" fmla="*/ 995995 w 1640088"/>
                <a:gd name="connsiteY1376" fmla="*/ 1297639 h 1361472"/>
                <a:gd name="connsiteX1377" fmla="*/ 1002897 w 1640088"/>
                <a:gd name="connsiteY1377" fmla="*/ 1309677 h 1361472"/>
                <a:gd name="connsiteX1378" fmla="*/ 1009039 w 1640088"/>
                <a:gd name="connsiteY1378" fmla="*/ 1319144 h 1361472"/>
                <a:gd name="connsiteX1379" fmla="*/ 1017714 w 1640088"/>
                <a:gd name="connsiteY1379" fmla="*/ 1329359 h 1361472"/>
                <a:gd name="connsiteX1380" fmla="*/ 1024617 w 1640088"/>
                <a:gd name="connsiteY1380" fmla="*/ 1334494 h 1361472"/>
                <a:gd name="connsiteX1381" fmla="*/ 1033546 w 1640088"/>
                <a:gd name="connsiteY1381" fmla="*/ 1339630 h 1361472"/>
                <a:gd name="connsiteX1382" fmla="*/ 1055963 w 1640088"/>
                <a:gd name="connsiteY1382" fmla="*/ 1348432 h 1361472"/>
                <a:gd name="connsiteX1383" fmla="*/ 1068880 w 1640088"/>
                <a:gd name="connsiteY1383" fmla="*/ 1352453 h 1361472"/>
                <a:gd name="connsiteX1384" fmla="*/ 1093514 w 1640088"/>
                <a:gd name="connsiteY1384" fmla="*/ 1357880 h 1361472"/>
                <a:gd name="connsiteX1385" fmla="*/ 1115234 w 1640088"/>
                <a:gd name="connsiteY1385" fmla="*/ 1360577 h 1361472"/>
                <a:gd name="connsiteX1386" fmla="*/ 1123973 w 1640088"/>
                <a:gd name="connsiteY1386" fmla="*/ 1360926 h 1361472"/>
                <a:gd name="connsiteX1387" fmla="*/ 1151392 w 1640088"/>
                <a:gd name="connsiteY1387" fmla="*/ 1358234 h 1361472"/>
                <a:gd name="connsiteX1388" fmla="*/ 1165703 w 1640088"/>
                <a:gd name="connsiteY1388" fmla="*/ 1354707 h 1361472"/>
                <a:gd name="connsiteX1389" fmla="*/ 1181788 w 1640088"/>
                <a:gd name="connsiteY1389" fmla="*/ 1347894 h 1361472"/>
                <a:gd name="connsiteX1390" fmla="*/ 1197935 w 1640088"/>
                <a:gd name="connsiteY1390" fmla="*/ 1339066 h 1361472"/>
                <a:gd name="connsiteX1391" fmla="*/ 1208574 w 1640088"/>
                <a:gd name="connsiteY1391" fmla="*/ 1332733 h 1361472"/>
                <a:gd name="connsiteX1392" fmla="*/ 1219592 w 1640088"/>
                <a:gd name="connsiteY1392" fmla="*/ 1324755 h 1361472"/>
                <a:gd name="connsiteX1393" fmla="*/ 1229597 w 1640088"/>
                <a:gd name="connsiteY1393" fmla="*/ 1316516 h 1361472"/>
                <a:gd name="connsiteX1394" fmla="*/ 1243339 w 1640088"/>
                <a:gd name="connsiteY1394" fmla="*/ 1302490 h 1361472"/>
                <a:gd name="connsiteX1395" fmla="*/ 1245872 w 1640088"/>
                <a:gd name="connsiteY1395" fmla="*/ 1304478 h 1361472"/>
                <a:gd name="connsiteX1396" fmla="*/ 1259740 w 1640088"/>
                <a:gd name="connsiteY1396" fmla="*/ 1312286 h 1361472"/>
                <a:gd name="connsiteX1397" fmla="*/ 1267655 w 1640088"/>
                <a:gd name="connsiteY1397" fmla="*/ 1315459 h 1361472"/>
                <a:gd name="connsiteX1398" fmla="*/ 1275001 w 1640088"/>
                <a:gd name="connsiteY1398" fmla="*/ 1318062 h 1361472"/>
                <a:gd name="connsiteX1399" fmla="*/ 1302927 w 1640088"/>
                <a:gd name="connsiteY1399" fmla="*/ 1326249 h 1361472"/>
                <a:gd name="connsiteX1400" fmla="*/ 1314262 w 1640088"/>
                <a:gd name="connsiteY1400" fmla="*/ 1329004 h 1361472"/>
                <a:gd name="connsiteX1401" fmla="*/ 1326041 w 1640088"/>
                <a:gd name="connsiteY1401" fmla="*/ 1331410 h 1361472"/>
                <a:gd name="connsiteX1402" fmla="*/ 1341998 w 1640088"/>
                <a:gd name="connsiteY1402" fmla="*/ 1333791 h 1361472"/>
                <a:gd name="connsiteX1403" fmla="*/ 1356816 w 1640088"/>
                <a:gd name="connsiteY1403" fmla="*/ 1335051 h 1361472"/>
                <a:gd name="connsiteX1404" fmla="*/ 1367075 w 1640088"/>
                <a:gd name="connsiteY1404" fmla="*/ 1335551 h 1361472"/>
                <a:gd name="connsiteX1405" fmla="*/ 1384426 w 1640088"/>
                <a:gd name="connsiteY1405" fmla="*/ 1335925 h 1361472"/>
                <a:gd name="connsiteX1406" fmla="*/ 1387972 w 1640088"/>
                <a:gd name="connsiteY1406" fmla="*/ 1335900 h 1361472"/>
                <a:gd name="connsiteX1407" fmla="*/ 1422611 w 1640088"/>
                <a:gd name="connsiteY1407" fmla="*/ 1331822 h 1361472"/>
                <a:gd name="connsiteX1408" fmla="*/ 1457439 w 1640088"/>
                <a:gd name="connsiteY1408" fmla="*/ 1321588 h 1361472"/>
                <a:gd name="connsiteX1409" fmla="*/ 1511644 w 1640088"/>
                <a:gd name="connsiteY1409" fmla="*/ 1289806 h 1361472"/>
                <a:gd name="connsiteX1410" fmla="*/ 1522979 w 1640088"/>
                <a:gd name="connsiteY1410" fmla="*/ 1280928 h 1361472"/>
                <a:gd name="connsiteX1411" fmla="*/ 1548309 w 1640088"/>
                <a:gd name="connsiteY1411" fmla="*/ 1256833 h 1361472"/>
                <a:gd name="connsiteX1412" fmla="*/ 1562684 w 1640088"/>
                <a:gd name="connsiteY1412" fmla="*/ 1238526 h 1361472"/>
                <a:gd name="connsiteX1413" fmla="*/ 1570409 w 1640088"/>
                <a:gd name="connsiteY1413" fmla="*/ 1227520 h 1361472"/>
                <a:gd name="connsiteX1414" fmla="*/ 1578515 w 1640088"/>
                <a:gd name="connsiteY1414" fmla="*/ 1214849 h 1361472"/>
                <a:gd name="connsiteX1415" fmla="*/ 1584594 w 1640088"/>
                <a:gd name="connsiteY1415" fmla="*/ 1203907 h 1361472"/>
                <a:gd name="connsiteX1416" fmla="*/ 1605491 w 1640088"/>
                <a:gd name="connsiteY1416" fmla="*/ 1150360 h 1361472"/>
                <a:gd name="connsiteX1417" fmla="*/ 1612393 w 1640088"/>
                <a:gd name="connsiteY1417" fmla="*/ 1107939 h 1361472"/>
                <a:gd name="connsiteX1418" fmla="*/ 1613280 w 1640088"/>
                <a:gd name="connsiteY1418" fmla="*/ 1079335 h 1361472"/>
                <a:gd name="connsiteX1419" fmla="*/ 1610177 w 1640088"/>
                <a:gd name="connsiteY1419" fmla="*/ 1055322 h 1361472"/>
                <a:gd name="connsiteX1420" fmla="*/ 1604161 w 1640088"/>
                <a:gd name="connsiteY1420" fmla="*/ 1039517 h 1361472"/>
                <a:gd name="connsiteX1421" fmla="*/ 1600298 w 1640088"/>
                <a:gd name="connsiteY1421" fmla="*/ 1031209 h 1361472"/>
                <a:gd name="connsiteX1422" fmla="*/ 1590420 w 1640088"/>
                <a:gd name="connsiteY1422" fmla="*/ 1011901 h 1361472"/>
                <a:gd name="connsiteX1423" fmla="*/ 1575665 w 1640088"/>
                <a:gd name="connsiteY1423" fmla="*/ 994006 h 1361472"/>
                <a:gd name="connsiteX1424" fmla="*/ 1576488 w 1640088"/>
                <a:gd name="connsiteY1424" fmla="*/ 993423 h 1361472"/>
                <a:gd name="connsiteX1425" fmla="*/ 1590357 w 1640088"/>
                <a:gd name="connsiteY1425" fmla="*/ 982651 h 1361472"/>
                <a:gd name="connsiteX1426" fmla="*/ 1601818 w 1640088"/>
                <a:gd name="connsiteY1426" fmla="*/ 971095 h 1361472"/>
                <a:gd name="connsiteX1427" fmla="*/ 1612076 w 1640088"/>
                <a:gd name="connsiteY1427" fmla="*/ 957069 h 1361472"/>
                <a:gd name="connsiteX1428" fmla="*/ 1621829 w 1640088"/>
                <a:gd name="connsiteY1428" fmla="*/ 939667 h 1361472"/>
                <a:gd name="connsiteX1429" fmla="*/ 1634050 w 1640088"/>
                <a:gd name="connsiteY1429" fmla="*/ 906694 h 1361472"/>
                <a:gd name="connsiteX1430" fmla="*/ 1638293 w 1640088"/>
                <a:gd name="connsiteY1430" fmla="*/ 875412 h 1361472"/>
                <a:gd name="connsiteX1431" fmla="*/ 1638862 w 1640088"/>
                <a:gd name="connsiteY1431" fmla="*/ 855819 h 1361472"/>
                <a:gd name="connsiteX1432" fmla="*/ 1636900 w 1640088"/>
                <a:gd name="connsiteY1432" fmla="*/ 839057 h 1361472"/>
                <a:gd name="connsiteX1433" fmla="*/ 1633353 w 1640088"/>
                <a:gd name="connsiteY1433" fmla="*/ 823758 h 1361472"/>
                <a:gd name="connsiteX1434" fmla="*/ 1631074 w 1640088"/>
                <a:gd name="connsiteY1434" fmla="*/ 816292 h 1361472"/>
                <a:gd name="connsiteX1435" fmla="*/ 1629111 w 1640088"/>
                <a:gd name="connsiteY1435" fmla="*/ 811074 h 1361472"/>
                <a:gd name="connsiteX1436" fmla="*/ 1624172 w 1640088"/>
                <a:gd name="connsiteY1436" fmla="*/ 799720 h 1361472"/>
                <a:gd name="connsiteX1437" fmla="*/ 1613976 w 1640088"/>
                <a:gd name="connsiteY1437" fmla="*/ 780647 h 1361472"/>
                <a:gd name="connsiteX1438" fmla="*/ 1602071 w 1640088"/>
                <a:gd name="connsiteY1438" fmla="*/ 767178 h 1361472"/>
                <a:gd name="connsiteX1439" fmla="*/ 1586683 w 1640088"/>
                <a:gd name="connsiteY1439" fmla="*/ 755412 h 1361472"/>
                <a:gd name="connsiteX1440" fmla="*/ 1565090 w 1640088"/>
                <a:gd name="connsiteY1440" fmla="*/ 744273 h 1361472"/>
                <a:gd name="connsiteX1441" fmla="*/ 1565406 w 1640088"/>
                <a:gd name="connsiteY1441" fmla="*/ 743912 h 1361472"/>
                <a:gd name="connsiteX1442" fmla="*/ 1580478 w 1640088"/>
                <a:gd name="connsiteY1442" fmla="*/ 721318 h 1361472"/>
                <a:gd name="connsiteX1443" fmla="*/ 1591623 w 1640088"/>
                <a:gd name="connsiteY1443" fmla="*/ 696641 h 1361472"/>
                <a:gd name="connsiteX1444" fmla="*/ 1596815 w 1640088"/>
                <a:gd name="connsiteY1444" fmla="*/ 667892 h 1361472"/>
                <a:gd name="connsiteX1445" fmla="*/ 1598209 w 1640088"/>
                <a:gd name="connsiteY1445" fmla="*/ 653435 h 1361472"/>
                <a:gd name="connsiteX1446" fmla="*/ 1598652 w 1640088"/>
                <a:gd name="connsiteY1446" fmla="*/ 648008 h 1361472"/>
                <a:gd name="connsiteX1447" fmla="*/ 1598842 w 1640088"/>
                <a:gd name="connsiteY1447" fmla="*/ 645070 h 1361472"/>
                <a:gd name="connsiteX1448" fmla="*/ 1598209 w 1640088"/>
                <a:gd name="connsiteY1448" fmla="*/ 634773 h 1361472"/>
                <a:gd name="connsiteX1449" fmla="*/ 1592446 w 1640088"/>
                <a:gd name="connsiteY1449" fmla="*/ 619696 h 1361472"/>
                <a:gd name="connsiteX1450" fmla="*/ 1584467 w 1640088"/>
                <a:gd name="connsiteY1450" fmla="*/ 606929 h 1361472"/>
                <a:gd name="connsiteX1451" fmla="*/ 1569459 w 1640088"/>
                <a:gd name="connsiteY1451" fmla="*/ 590383 h 1361472"/>
                <a:gd name="connsiteX1452" fmla="*/ 1551539 w 1640088"/>
                <a:gd name="connsiteY1452" fmla="*/ 575654 h 1361472"/>
                <a:gd name="connsiteX1453" fmla="*/ 1535644 w 1640088"/>
                <a:gd name="connsiteY1453" fmla="*/ 566288 h 1361472"/>
                <a:gd name="connsiteX1454" fmla="*/ 1498093 w 1640088"/>
                <a:gd name="connsiteY1454" fmla="*/ 558106 h 1361472"/>
                <a:gd name="connsiteX1455" fmla="*/ 1498536 w 1640088"/>
                <a:gd name="connsiteY1455" fmla="*/ 557467 h 1361472"/>
                <a:gd name="connsiteX1456" fmla="*/ 1512404 w 1640088"/>
                <a:gd name="connsiteY1456" fmla="*/ 535981 h 1361472"/>
                <a:gd name="connsiteX1457" fmla="*/ 1523296 w 1640088"/>
                <a:gd name="connsiteY1457" fmla="*/ 514064 h 1361472"/>
                <a:gd name="connsiteX1458" fmla="*/ 1525639 w 1640088"/>
                <a:gd name="connsiteY1458" fmla="*/ 507998 h 1361472"/>
                <a:gd name="connsiteX1459" fmla="*/ 1528741 w 1640088"/>
                <a:gd name="connsiteY1459" fmla="*/ 500101 h 1361472"/>
                <a:gd name="connsiteX1460" fmla="*/ 1532858 w 1640088"/>
                <a:gd name="connsiteY1460" fmla="*/ 487284 h 1361472"/>
                <a:gd name="connsiteX1461" fmla="*/ 1536024 w 1640088"/>
                <a:gd name="connsiteY1461" fmla="*/ 474955 h 1361472"/>
                <a:gd name="connsiteX1462" fmla="*/ 1538684 w 1640088"/>
                <a:gd name="connsiteY1462" fmla="*/ 461283 h 1361472"/>
                <a:gd name="connsiteX1463" fmla="*/ 1539634 w 1640088"/>
                <a:gd name="connsiteY1463" fmla="*/ 444946 h 1361472"/>
                <a:gd name="connsiteX1464" fmla="*/ 1538114 w 1640088"/>
                <a:gd name="connsiteY1464" fmla="*/ 435852 h 1361472"/>
                <a:gd name="connsiteX1465" fmla="*/ 1536024 w 1640088"/>
                <a:gd name="connsiteY1465" fmla="*/ 427671 h 1361472"/>
                <a:gd name="connsiteX1466" fmla="*/ 1530388 w 1640088"/>
                <a:gd name="connsiteY1466" fmla="*/ 413163 h 1361472"/>
                <a:gd name="connsiteX1467" fmla="*/ 1525132 w 1640088"/>
                <a:gd name="connsiteY1467" fmla="*/ 404070 h 1361472"/>
                <a:gd name="connsiteX1468" fmla="*/ 1508795 w 1640088"/>
                <a:gd name="connsiteY1468" fmla="*/ 383648 h 1361472"/>
                <a:gd name="connsiteX1469" fmla="*/ 1495686 w 1640088"/>
                <a:gd name="connsiteY1469" fmla="*/ 373624 h 1361472"/>
                <a:gd name="connsiteX1470" fmla="*/ 1486188 w 1640088"/>
                <a:gd name="connsiteY1470" fmla="*/ 367779 h 1361472"/>
                <a:gd name="connsiteX1471" fmla="*/ 1463074 w 1640088"/>
                <a:gd name="connsiteY1471" fmla="*/ 356102 h 1361472"/>
                <a:gd name="connsiteX1472" fmla="*/ 1447054 w 1640088"/>
                <a:gd name="connsiteY1472" fmla="*/ 350175 h 1361472"/>
                <a:gd name="connsiteX1473" fmla="*/ 1429386 w 1640088"/>
                <a:gd name="connsiteY1473" fmla="*/ 345305 h 1361472"/>
                <a:gd name="connsiteX1474" fmla="*/ 1396964 w 1640088"/>
                <a:gd name="connsiteY1474" fmla="*/ 340866 h 1361472"/>
                <a:gd name="connsiteX1475" fmla="*/ 1368658 w 1640088"/>
                <a:gd name="connsiteY1475" fmla="*/ 339524 h 1361472"/>
                <a:gd name="connsiteX1476" fmla="*/ 1359539 w 1640088"/>
                <a:gd name="connsiteY1476" fmla="*/ 339359 h 1361472"/>
                <a:gd name="connsiteX1477" fmla="*/ 1343265 w 1640088"/>
                <a:gd name="connsiteY1477" fmla="*/ 339789 h 1361472"/>
                <a:gd name="connsiteX1478" fmla="*/ 1320721 w 1640088"/>
                <a:gd name="connsiteY1478" fmla="*/ 342633 h 1361472"/>
                <a:gd name="connsiteX1479" fmla="*/ 1322178 w 1640088"/>
                <a:gd name="connsiteY1479" fmla="*/ 339960 h 1361472"/>
                <a:gd name="connsiteX1480" fmla="*/ 1334336 w 1640088"/>
                <a:gd name="connsiteY1480" fmla="*/ 317195 h 1361472"/>
                <a:gd name="connsiteX1481" fmla="*/ 1346051 w 1640088"/>
                <a:gd name="connsiteY1481" fmla="*/ 292815 h 1361472"/>
                <a:gd name="connsiteX1482" fmla="*/ 1355170 w 1640088"/>
                <a:gd name="connsiteY1482" fmla="*/ 267435 h 1361472"/>
                <a:gd name="connsiteX1483" fmla="*/ 1359666 w 1640088"/>
                <a:gd name="connsiteY1483" fmla="*/ 242625 h 1361472"/>
                <a:gd name="connsiteX1484" fmla="*/ 1362832 w 1640088"/>
                <a:gd name="connsiteY1484" fmla="*/ 213191 h 1361472"/>
                <a:gd name="connsiteX1485" fmla="*/ 1362642 w 1640088"/>
                <a:gd name="connsiteY1485" fmla="*/ 176831 h 1361472"/>
                <a:gd name="connsiteX1486" fmla="*/ 1358969 w 1640088"/>
                <a:gd name="connsiteY1486" fmla="*/ 159347 h 1361472"/>
                <a:gd name="connsiteX1487" fmla="*/ 1351371 w 1640088"/>
                <a:gd name="connsiteY1487" fmla="*/ 139748 h 1361472"/>
                <a:gd name="connsiteX1488" fmla="*/ 1343265 w 1640088"/>
                <a:gd name="connsiteY1488" fmla="*/ 123201 h 1361472"/>
                <a:gd name="connsiteX1489" fmla="*/ 1327624 w 1640088"/>
                <a:gd name="connsiteY1489" fmla="*/ 98885 h 1361472"/>
                <a:gd name="connsiteX1490" fmla="*/ 1316099 w 1640088"/>
                <a:gd name="connsiteY1490" fmla="*/ 85853 h 1361472"/>
                <a:gd name="connsiteX1491" fmla="*/ 1303307 w 1640088"/>
                <a:gd name="connsiteY1491" fmla="*/ 75208 h 1361472"/>
                <a:gd name="connsiteX1492" fmla="*/ 1273798 w 1640088"/>
                <a:gd name="connsiteY1492" fmla="*/ 58224 h 1361472"/>
                <a:gd name="connsiteX1493" fmla="*/ 1238970 w 1640088"/>
                <a:gd name="connsiteY1493" fmla="*/ 49770 h 1361472"/>
                <a:gd name="connsiteX1494" fmla="*/ 1231561 w 1640088"/>
                <a:gd name="connsiteY1494" fmla="*/ 49498 h 1361472"/>
                <a:gd name="connsiteX1495" fmla="*/ 1199329 w 1640088"/>
                <a:gd name="connsiteY1495" fmla="*/ 53576 h 1361472"/>
                <a:gd name="connsiteX1496" fmla="*/ 1172986 w 1640088"/>
                <a:gd name="connsiteY1496" fmla="*/ 61682 h 1361472"/>
                <a:gd name="connsiteX1497" fmla="*/ 1148416 w 1640088"/>
                <a:gd name="connsiteY1497" fmla="*/ 71478 h 1361472"/>
                <a:gd name="connsiteX1498" fmla="*/ 1101936 w 1640088"/>
                <a:gd name="connsiteY1498" fmla="*/ 95718 h 1361472"/>
                <a:gd name="connsiteX1499" fmla="*/ 1090158 w 1640088"/>
                <a:gd name="connsiteY1499" fmla="*/ 103400 h 1361472"/>
                <a:gd name="connsiteX1500" fmla="*/ 1079582 w 1640088"/>
                <a:gd name="connsiteY1500" fmla="*/ 111144 h 1361472"/>
                <a:gd name="connsiteX1501" fmla="*/ 1076733 w 1640088"/>
                <a:gd name="connsiteY1501" fmla="*/ 113196 h 1361472"/>
                <a:gd name="connsiteX1502" fmla="*/ 1077366 w 1640088"/>
                <a:gd name="connsiteY1502" fmla="*/ 106427 h 1361472"/>
                <a:gd name="connsiteX1503" fmla="*/ 1069514 w 1640088"/>
                <a:gd name="connsiteY1503" fmla="*/ 60143 h 1361472"/>
                <a:gd name="connsiteX1504" fmla="*/ 1064511 w 1640088"/>
                <a:gd name="connsiteY1504" fmla="*/ 48504 h 1361472"/>
                <a:gd name="connsiteX1505" fmla="*/ 1061092 w 1640088"/>
                <a:gd name="connsiteY1505" fmla="*/ 41114 h 1361472"/>
                <a:gd name="connsiteX1506" fmla="*/ 1051150 w 1640088"/>
                <a:gd name="connsiteY1506" fmla="*/ 27290 h 1361472"/>
                <a:gd name="connsiteX1507" fmla="*/ 1041398 w 1640088"/>
                <a:gd name="connsiteY1507" fmla="*/ 16931 h 1361472"/>
                <a:gd name="connsiteX1508" fmla="*/ 1035698 w 1640088"/>
                <a:gd name="connsiteY1508" fmla="*/ 12852 h 1361472"/>
                <a:gd name="connsiteX1509" fmla="*/ 1031962 w 1640088"/>
                <a:gd name="connsiteY1509" fmla="*/ 10680 h 1361472"/>
                <a:gd name="connsiteX1510" fmla="*/ 1020311 w 1640088"/>
                <a:gd name="connsiteY1510" fmla="*/ 5437 h 1361472"/>
                <a:gd name="connsiteX1511" fmla="*/ 983203 w 1640088"/>
                <a:gd name="connsiteY1511" fmla="*/ -547 h 1361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</a:cxnLst>
              <a:rect l="l" t="t" r="r" b="b"/>
              <a:pathLst>
                <a:path w="1640088" h="1361472">
                  <a:moveTo>
                    <a:pt x="1044374" y="169707"/>
                  </a:moveTo>
                  <a:lnTo>
                    <a:pt x="1044374" y="169707"/>
                  </a:lnTo>
                  <a:cubicBezTo>
                    <a:pt x="1043677" y="172170"/>
                    <a:pt x="1042854" y="174640"/>
                    <a:pt x="1042031" y="177097"/>
                  </a:cubicBezTo>
                  <a:cubicBezTo>
                    <a:pt x="1039561" y="183106"/>
                    <a:pt x="1036522" y="188805"/>
                    <a:pt x="1032912" y="194232"/>
                  </a:cubicBezTo>
                  <a:cubicBezTo>
                    <a:pt x="1030696" y="197196"/>
                    <a:pt x="1028290" y="200014"/>
                    <a:pt x="1025693" y="202623"/>
                  </a:cubicBezTo>
                  <a:cubicBezTo>
                    <a:pt x="1025187" y="202971"/>
                    <a:pt x="1024617" y="203307"/>
                    <a:pt x="1024174" y="203661"/>
                  </a:cubicBezTo>
                  <a:cubicBezTo>
                    <a:pt x="1024553" y="202331"/>
                    <a:pt x="1024934" y="200989"/>
                    <a:pt x="1025440" y="199659"/>
                  </a:cubicBezTo>
                  <a:cubicBezTo>
                    <a:pt x="1027277" y="195372"/>
                    <a:pt x="1029429" y="191269"/>
                    <a:pt x="1031836" y="187248"/>
                  </a:cubicBezTo>
                  <a:cubicBezTo>
                    <a:pt x="1034305" y="183296"/>
                    <a:pt x="1037029" y="179503"/>
                    <a:pt x="1039688" y="175691"/>
                  </a:cubicBezTo>
                  <a:cubicBezTo>
                    <a:pt x="1041334" y="173728"/>
                    <a:pt x="1042791" y="171695"/>
                    <a:pt x="1044374" y="169707"/>
                  </a:cubicBezTo>
                  <a:close/>
                  <a:moveTo>
                    <a:pt x="1024047" y="204244"/>
                  </a:moveTo>
                  <a:cubicBezTo>
                    <a:pt x="1024300" y="204244"/>
                    <a:pt x="1024553" y="204301"/>
                    <a:pt x="1024743" y="204301"/>
                  </a:cubicBezTo>
                  <a:cubicBezTo>
                    <a:pt x="1024553" y="204301"/>
                    <a:pt x="1024237" y="204301"/>
                    <a:pt x="1024047" y="204244"/>
                  </a:cubicBezTo>
                  <a:close/>
                  <a:moveTo>
                    <a:pt x="741874" y="240446"/>
                  </a:moveTo>
                  <a:cubicBezTo>
                    <a:pt x="741557" y="240617"/>
                    <a:pt x="741367" y="240718"/>
                    <a:pt x="741051" y="240820"/>
                  </a:cubicBezTo>
                  <a:lnTo>
                    <a:pt x="741051" y="240820"/>
                  </a:lnTo>
                  <a:cubicBezTo>
                    <a:pt x="741367" y="240693"/>
                    <a:pt x="741557" y="240548"/>
                    <a:pt x="741874" y="240446"/>
                  </a:cubicBezTo>
                  <a:close/>
                  <a:moveTo>
                    <a:pt x="737821" y="239762"/>
                  </a:moveTo>
                  <a:cubicBezTo>
                    <a:pt x="738074" y="240326"/>
                    <a:pt x="738391" y="240795"/>
                    <a:pt x="738581" y="241358"/>
                  </a:cubicBezTo>
                  <a:cubicBezTo>
                    <a:pt x="738328" y="240864"/>
                    <a:pt x="738011" y="240326"/>
                    <a:pt x="737821" y="239762"/>
                  </a:cubicBezTo>
                  <a:close/>
                  <a:moveTo>
                    <a:pt x="755425" y="180276"/>
                  </a:moveTo>
                  <a:cubicBezTo>
                    <a:pt x="755362" y="181118"/>
                    <a:pt x="755362" y="182036"/>
                    <a:pt x="755299" y="182948"/>
                  </a:cubicBezTo>
                  <a:cubicBezTo>
                    <a:pt x="755045" y="188178"/>
                    <a:pt x="754665" y="193384"/>
                    <a:pt x="754286" y="198583"/>
                  </a:cubicBezTo>
                  <a:cubicBezTo>
                    <a:pt x="753842" y="201831"/>
                    <a:pt x="753462" y="205086"/>
                    <a:pt x="752829" y="208315"/>
                  </a:cubicBezTo>
                  <a:cubicBezTo>
                    <a:pt x="752449" y="210931"/>
                    <a:pt x="751943" y="213540"/>
                    <a:pt x="751499" y="216086"/>
                  </a:cubicBezTo>
                  <a:cubicBezTo>
                    <a:pt x="750613" y="220727"/>
                    <a:pt x="749156" y="225223"/>
                    <a:pt x="747636" y="229675"/>
                  </a:cubicBezTo>
                  <a:cubicBezTo>
                    <a:pt x="746243" y="232904"/>
                    <a:pt x="744723" y="235957"/>
                    <a:pt x="742887" y="238832"/>
                  </a:cubicBezTo>
                  <a:cubicBezTo>
                    <a:pt x="742317" y="239395"/>
                    <a:pt x="741811" y="239952"/>
                    <a:pt x="741304" y="240446"/>
                  </a:cubicBezTo>
                  <a:cubicBezTo>
                    <a:pt x="740797" y="240795"/>
                    <a:pt x="740417" y="241086"/>
                    <a:pt x="739911" y="241358"/>
                  </a:cubicBezTo>
                  <a:cubicBezTo>
                    <a:pt x="739531" y="241504"/>
                    <a:pt x="739151" y="241586"/>
                    <a:pt x="738897" y="241706"/>
                  </a:cubicBezTo>
                  <a:cubicBezTo>
                    <a:pt x="738834" y="241358"/>
                    <a:pt x="738645" y="241086"/>
                    <a:pt x="738581" y="240795"/>
                  </a:cubicBezTo>
                  <a:cubicBezTo>
                    <a:pt x="738328" y="237774"/>
                    <a:pt x="738328" y="234880"/>
                    <a:pt x="738454" y="231936"/>
                  </a:cubicBezTo>
                  <a:cubicBezTo>
                    <a:pt x="739151" y="226211"/>
                    <a:pt x="740101" y="220645"/>
                    <a:pt x="741684" y="215155"/>
                  </a:cubicBezTo>
                  <a:cubicBezTo>
                    <a:pt x="743457" y="208613"/>
                    <a:pt x="745547" y="201977"/>
                    <a:pt x="747826" y="195556"/>
                  </a:cubicBezTo>
                  <a:cubicBezTo>
                    <a:pt x="749219" y="192117"/>
                    <a:pt x="750550" y="188659"/>
                    <a:pt x="752449" y="185405"/>
                  </a:cubicBezTo>
                  <a:cubicBezTo>
                    <a:pt x="753399" y="183733"/>
                    <a:pt x="754412" y="181966"/>
                    <a:pt x="755425" y="180276"/>
                  </a:cubicBezTo>
                  <a:close/>
                  <a:moveTo>
                    <a:pt x="737441" y="241029"/>
                  </a:moveTo>
                  <a:cubicBezTo>
                    <a:pt x="737821" y="241301"/>
                    <a:pt x="738138" y="241586"/>
                    <a:pt x="738581" y="241795"/>
                  </a:cubicBezTo>
                  <a:cubicBezTo>
                    <a:pt x="738518" y="241795"/>
                    <a:pt x="738518" y="241795"/>
                    <a:pt x="738518" y="241878"/>
                  </a:cubicBezTo>
                  <a:cubicBezTo>
                    <a:pt x="738138" y="241586"/>
                    <a:pt x="737821" y="241301"/>
                    <a:pt x="737441" y="241029"/>
                  </a:cubicBezTo>
                  <a:close/>
                  <a:moveTo>
                    <a:pt x="1252964" y="397092"/>
                  </a:moveTo>
                  <a:cubicBezTo>
                    <a:pt x="1252331" y="397459"/>
                    <a:pt x="1251635" y="397775"/>
                    <a:pt x="1250938" y="398067"/>
                  </a:cubicBezTo>
                  <a:lnTo>
                    <a:pt x="1250938" y="398067"/>
                  </a:lnTo>
                  <a:cubicBezTo>
                    <a:pt x="1251635" y="397731"/>
                    <a:pt x="1252395" y="397427"/>
                    <a:pt x="1252964" y="397092"/>
                  </a:cubicBezTo>
                  <a:close/>
                  <a:moveTo>
                    <a:pt x="1263160" y="387872"/>
                  </a:moveTo>
                  <a:lnTo>
                    <a:pt x="1263160" y="387872"/>
                  </a:lnTo>
                  <a:cubicBezTo>
                    <a:pt x="1261386" y="389987"/>
                    <a:pt x="1259360" y="392013"/>
                    <a:pt x="1257207" y="393925"/>
                  </a:cubicBezTo>
                  <a:cubicBezTo>
                    <a:pt x="1255244" y="395451"/>
                    <a:pt x="1253028" y="396864"/>
                    <a:pt x="1250812" y="398111"/>
                  </a:cubicBezTo>
                  <a:lnTo>
                    <a:pt x="1250812" y="398111"/>
                  </a:lnTo>
                  <a:cubicBezTo>
                    <a:pt x="1250495" y="398257"/>
                    <a:pt x="1250114" y="398377"/>
                    <a:pt x="1249862" y="398504"/>
                  </a:cubicBezTo>
                  <a:cubicBezTo>
                    <a:pt x="1249988" y="398086"/>
                    <a:pt x="1250305" y="397649"/>
                    <a:pt x="1250558" y="397300"/>
                  </a:cubicBezTo>
                  <a:cubicBezTo>
                    <a:pt x="1251318" y="396389"/>
                    <a:pt x="1252078" y="395470"/>
                    <a:pt x="1252901" y="394685"/>
                  </a:cubicBezTo>
                  <a:cubicBezTo>
                    <a:pt x="1256257" y="392228"/>
                    <a:pt x="1259676" y="389987"/>
                    <a:pt x="1263160" y="387872"/>
                  </a:cubicBezTo>
                  <a:close/>
                  <a:moveTo>
                    <a:pt x="1250938" y="398434"/>
                  </a:moveTo>
                  <a:cubicBezTo>
                    <a:pt x="1250558" y="398561"/>
                    <a:pt x="1250178" y="398561"/>
                    <a:pt x="1249862" y="398649"/>
                  </a:cubicBezTo>
                  <a:cubicBezTo>
                    <a:pt x="1250178" y="398561"/>
                    <a:pt x="1250558" y="398504"/>
                    <a:pt x="1250938" y="398434"/>
                  </a:cubicBezTo>
                  <a:close/>
                  <a:moveTo>
                    <a:pt x="1249545" y="398935"/>
                  </a:moveTo>
                  <a:cubicBezTo>
                    <a:pt x="1249608" y="398935"/>
                    <a:pt x="1249735" y="398998"/>
                    <a:pt x="1249925" y="398998"/>
                  </a:cubicBezTo>
                  <a:cubicBezTo>
                    <a:pt x="1249735" y="398998"/>
                    <a:pt x="1249608" y="398998"/>
                    <a:pt x="1249481" y="398935"/>
                  </a:cubicBezTo>
                  <a:close/>
                  <a:moveTo>
                    <a:pt x="430572" y="445566"/>
                  </a:moveTo>
                  <a:lnTo>
                    <a:pt x="430572" y="445566"/>
                  </a:lnTo>
                  <a:cubicBezTo>
                    <a:pt x="430382" y="445788"/>
                    <a:pt x="430255" y="446003"/>
                    <a:pt x="430065" y="446294"/>
                  </a:cubicBezTo>
                  <a:cubicBezTo>
                    <a:pt x="430191" y="446003"/>
                    <a:pt x="430382" y="445788"/>
                    <a:pt x="430572" y="445566"/>
                  </a:cubicBezTo>
                  <a:close/>
                  <a:moveTo>
                    <a:pt x="752956" y="511867"/>
                  </a:moveTo>
                  <a:cubicBezTo>
                    <a:pt x="753209" y="512038"/>
                    <a:pt x="753336" y="512158"/>
                    <a:pt x="753526" y="512304"/>
                  </a:cubicBezTo>
                  <a:cubicBezTo>
                    <a:pt x="753336" y="512158"/>
                    <a:pt x="753082" y="512038"/>
                    <a:pt x="752956" y="511867"/>
                  </a:cubicBezTo>
                  <a:close/>
                  <a:moveTo>
                    <a:pt x="751689" y="522309"/>
                  </a:moveTo>
                  <a:lnTo>
                    <a:pt x="751689" y="522309"/>
                  </a:lnTo>
                  <a:cubicBezTo>
                    <a:pt x="751056" y="524709"/>
                    <a:pt x="750359" y="527033"/>
                    <a:pt x="749663" y="529376"/>
                  </a:cubicBezTo>
                  <a:cubicBezTo>
                    <a:pt x="750106" y="527324"/>
                    <a:pt x="750613" y="525273"/>
                    <a:pt x="751309" y="523227"/>
                  </a:cubicBezTo>
                  <a:cubicBezTo>
                    <a:pt x="751435" y="522936"/>
                    <a:pt x="751562" y="522601"/>
                    <a:pt x="751689" y="522309"/>
                  </a:cubicBezTo>
                  <a:close/>
                  <a:moveTo>
                    <a:pt x="900311" y="541617"/>
                  </a:moveTo>
                  <a:lnTo>
                    <a:pt x="900311" y="541617"/>
                  </a:lnTo>
                  <a:cubicBezTo>
                    <a:pt x="899362" y="546277"/>
                    <a:pt x="897905" y="550773"/>
                    <a:pt x="896322" y="555225"/>
                  </a:cubicBezTo>
                  <a:cubicBezTo>
                    <a:pt x="896132" y="555580"/>
                    <a:pt x="896005" y="555909"/>
                    <a:pt x="895815" y="556264"/>
                  </a:cubicBezTo>
                  <a:cubicBezTo>
                    <a:pt x="896512" y="552540"/>
                    <a:pt x="897398" y="548804"/>
                    <a:pt x="898602" y="545144"/>
                  </a:cubicBezTo>
                  <a:cubicBezTo>
                    <a:pt x="899235" y="543941"/>
                    <a:pt x="899805" y="542738"/>
                    <a:pt x="900311" y="541617"/>
                  </a:cubicBezTo>
                  <a:close/>
                  <a:moveTo>
                    <a:pt x="1023224" y="600534"/>
                  </a:moveTo>
                  <a:cubicBezTo>
                    <a:pt x="1023287" y="600534"/>
                    <a:pt x="1023350" y="600534"/>
                    <a:pt x="1023477" y="600591"/>
                  </a:cubicBezTo>
                  <a:cubicBezTo>
                    <a:pt x="1023350" y="600591"/>
                    <a:pt x="1023287" y="600534"/>
                    <a:pt x="1023224" y="600534"/>
                  </a:cubicBezTo>
                  <a:close/>
                  <a:moveTo>
                    <a:pt x="1024110" y="600591"/>
                  </a:moveTo>
                  <a:cubicBezTo>
                    <a:pt x="1024110" y="600591"/>
                    <a:pt x="1024110" y="600654"/>
                    <a:pt x="1024174" y="600654"/>
                  </a:cubicBezTo>
                  <a:lnTo>
                    <a:pt x="1024110" y="600654"/>
                  </a:lnTo>
                  <a:lnTo>
                    <a:pt x="1024110" y="600591"/>
                  </a:lnTo>
                  <a:close/>
                  <a:moveTo>
                    <a:pt x="1026136" y="600306"/>
                  </a:moveTo>
                  <a:cubicBezTo>
                    <a:pt x="1025884" y="600464"/>
                    <a:pt x="1025567" y="600591"/>
                    <a:pt x="1025187" y="600736"/>
                  </a:cubicBezTo>
                  <a:lnTo>
                    <a:pt x="1025187" y="600654"/>
                  </a:lnTo>
                  <a:cubicBezTo>
                    <a:pt x="1025503" y="600534"/>
                    <a:pt x="1025884" y="600388"/>
                    <a:pt x="1026136" y="600306"/>
                  </a:cubicBezTo>
                  <a:close/>
                  <a:moveTo>
                    <a:pt x="1023541" y="601091"/>
                  </a:moveTo>
                  <a:lnTo>
                    <a:pt x="1023541" y="601091"/>
                  </a:lnTo>
                  <a:cubicBezTo>
                    <a:pt x="1023477" y="601148"/>
                    <a:pt x="1023350" y="601148"/>
                    <a:pt x="1023350" y="601148"/>
                  </a:cubicBezTo>
                  <a:cubicBezTo>
                    <a:pt x="1023350" y="601148"/>
                    <a:pt x="1023477" y="601091"/>
                    <a:pt x="1023541" y="601091"/>
                  </a:cubicBezTo>
                  <a:close/>
                  <a:moveTo>
                    <a:pt x="1446737" y="584892"/>
                  </a:moveTo>
                  <a:cubicBezTo>
                    <a:pt x="1442304" y="588477"/>
                    <a:pt x="1437808" y="591998"/>
                    <a:pt x="1433249" y="595601"/>
                  </a:cubicBezTo>
                  <a:cubicBezTo>
                    <a:pt x="1430273" y="597918"/>
                    <a:pt x="1426980" y="599825"/>
                    <a:pt x="1423940" y="602003"/>
                  </a:cubicBezTo>
                  <a:cubicBezTo>
                    <a:pt x="1418177" y="605897"/>
                    <a:pt x="1412035" y="609336"/>
                    <a:pt x="1405893" y="612356"/>
                  </a:cubicBezTo>
                  <a:cubicBezTo>
                    <a:pt x="1402536" y="613768"/>
                    <a:pt x="1399243" y="614972"/>
                    <a:pt x="1395634" y="615820"/>
                  </a:cubicBezTo>
                  <a:cubicBezTo>
                    <a:pt x="1394241" y="615959"/>
                    <a:pt x="1392911" y="616105"/>
                    <a:pt x="1391518" y="616105"/>
                  </a:cubicBezTo>
                  <a:cubicBezTo>
                    <a:pt x="1391138" y="615959"/>
                    <a:pt x="1390758" y="615820"/>
                    <a:pt x="1390378" y="615757"/>
                  </a:cubicBezTo>
                  <a:cubicBezTo>
                    <a:pt x="1389239" y="615193"/>
                    <a:pt x="1388098" y="614554"/>
                    <a:pt x="1386959" y="613826"/>
                  </a:cubicBezTo>
                  <a:cubicBezTo>
                    <a:pt x="1386896" y="612502"/>
                    <a:pt x="1386896" y="611242"/>
                    <a:pt x="1386896" y="609893"/>
                  </a:cubicBezTo>
                  <a:cubicBezTo>
                    <a:pt x="1387085" y="609481"/>
                    <a:pt x="1387148" y="609045"/>
                    <a:pt x="1387275" y="608570"/>
                  </a:cubicBezTo>
                  <a:cubicBezTo>
                    <a:pt x="1387845" y="607221"/>
                    <a:pt x="1388605" y="605897"/>
                    <a:pt x="1389365" y="604631"/>
                  </a:cubicBezTo>
                  <a:cubicBezTo>
                    <a:pt x="1389618" y="604257"/>
                    <a:pt x="1389808" y="603966"/>
                    <a:pt x="1390189" y="603776"/>
                  </a:cubicBezTo>
                  <a:cubicBezTo>
                    <a:pt x="1395064" y="600173"/>
                    <a:pt x="1400384" y="597342"/>
                    <a:pt x="1405766" y="594670"/>
                  </a:cubicBezTo>
                  <a:cubicBezTo>
                    <a:pt x="1409756" y="593112"/>
                    <a:pt x="1413682" y="591643"/>
                    <a:pt x="1417671" y="590440"/>
                  </a:cubicBezTo>
                  <a:cubicBezTo>
                    <a:pt x="1422167" y="589059"/>
                    <a:pt x="1426853" y="588141"/>
                    <a:pt x="1431475" y="587210"/>
                  </a:cubicBezTo>
                  <a:cubicBezTo>
                    <a:pt x="1436288" y="586444"/>
                    <a:pt x="1441037" y="585659"/>
                    <a:pt x="1445850" y="584950"/>
                  </a:cubicBezTo>
                  <a:cubicBezTo>
                    <a:pt x="1446104" y="584950"/>
                    <a:pt x="1446420" y="584892"/>
                    <a:pt x="1446737" y="584892"/>
                  </a:cubicBezTo>
                  <a:close/>
                  <a:moveTo>
                    <a:pt x="1023541" y="601667"/>
                  </a:moveTo>
                  <a:cubicBezTo>
                    <a:pt x="1023541" y="601940"/>
                    <a:pt x="1023477" y="602148"/>
                    <a:pt x="1023477" y="602351"/>
                  </a:cubicBezTo>
                  <a:cubicBezTo>
                    <a:pt x="1022970" y="604966"/>
                    <a:pt x="1022274" y="607430"/>
                    <a:pt x="1021577" y="609893"/>
                  </a:cubicBezTo>
                  <a:cubicBezTo>
                    <a:pt x="1017524" y="619423"/>
                    <a:pt x="1012712" y="628574"/>
                    <a:pt x="1006886" y="637028"/>
                  </a:cubicBezTo>
                  <a:cubicBezTo>
                    <a:pt x="1006253" y="637882"/>
                    <a:pt x="1005619" y="638705"/>
                    <a:pt x="1004986" y="639497"/>
                  </a:cubicBezTo>
                  <a:cubicBezTo>
                    <a:pt x="1006190" y="633089"/>
                    <a:pt x="1007899" y="626737"/>
                    <a:pt x="1010116" y="620601"/>
                  </a:cubicBezTo>
                  <a:cubicBezTo>
                    <a:pt x="1012079" y="616371"/>
                    <a:pt x="1014358" y="612502"/>
                    <a:pt x="1016891" y="608626"/>
                  </a:cubicBezTo>
                  <a:cubicBezTo>
                    <a:pt x="1018791" y="606227"/>
                    <a:pt x="1020881" y="603966"/>
                    <a:pt x="1023160" y="601857"/>
                  </a:cubicBezTo>
                  <a:cubicBezTo>
                    <a:pt x="1023287" y="601794"/>
                    <a:pt x="1023350" y="601730"/>
                    <a:pt x="1023541" y="601667"/>
                  </a:cubicBezTo>
                  <a:close/>
                  <a:moveTo>
                    <a:pt x="1146833" y="677403"/>
                  </a:moveTo>
                  <a:cubicBezTo>
                    <a:pt x="1147086" y="677485"/>
                    <a:pt x="1147466" y="677612"/>
                    <a:pt x="1147846" y="677840"/>
                  </a:cubicBezTo>
                  <a:cubicBezTo>
                    <a:pt x="1147466" y="677669"/>
                    <a:pt x="1147086" y="677549"/>
                    <a:pt x="1146833" y="677403"/>
                  </a:cubicBezTo>
                  <a:close/>
                  <a:moveTo>
                    <a:pt x="1137588" y="684179"/>
                  </a:moveTo>
                  <a:lnTo>
                    <a:pt x="1137588" y="684179"/>
                  </a:lnTo>
                  <a:cubicBezTo>
                    <a:pt x="1136891" y="685382"/>
                    <a:pt x="1136131" y="686642"/>
                    <a:pt x="1135308" y="687820"/>
                  </a:cubicBezTo>
                  <a:cubicBezTo>
                    <a:pt x="1135941" y="686642"/>
                    <a:pt x="1136701" y="685502"/>
                    <a:pt x="1137398" y="684445"/>
                  </a:cubicBezTo>
                  <a:cubicBezTo>
                    <a:pt x="1137398" y="684299"/>
                    <a:pt x="1137588" y="684236"/>
                    <a:pt x="1137588" y="684179"/>
                  </a:cubicBezTo>
                  <a:close/>
                  <a:moveTo>
                    <a:pt x="408978" y="707856"/>
                  </a:moveTo>
                  <a:cubicBezTo>
                    <a:pt x="408978" y="707875"/>
                    <a:pt x="408978" y="707875"/>
                    <a:pt x="408978" y="707913"/>
                  </a:cubicBezTo>
                  <a:cubicBezTo>
                    <a:pt x="408535" y="707976"/>
                    <a:pt x="408028" y="708058"/>
                    <a:pt x="407585" y="708122"/>
                  </a:cubicBezTo>
                  <a:cubicBezTo>
                    <a:pt x="408028" y="708001"/>
                    <a:pt x="408472" y="707913"/>
                    <a:pt x="408978" y="707856"/>
                  </a:cubicBezTo>
                  <a:close/>
                  <a:moveTo>
                    <a:pt x="409865" y="707792"/>
                  </a:moveTo>
                  <a:cubicBezTo>
                    <a:pt x="410371" y="707913"/>
                    <a:pt x="410878" y="708058"/>
                    <a:pt x="411384" y="708204"/>
                  </a:cubicBezTo>
                  <a:cubicBezTo>
                    <a:pt x="412524" y="708698"/>
                    <a:pt x="413727" y="709262"/>
                    <a:pt x="414804" y="709964"/>
                  </a:cubicBezTo>
                  <a:cubicBezTo>
                    <a:pt x="418603" y="712985"/>
                    <a:pt x="421896" y="716455"/>
                    <a:pt x="425062" y="720033"/>
                  </a:cubicBezTo>
                  <a:cubicBezTo>
                    <a:pt x="428608" y="724402"/>
                    <a:pt x="431711" y="728835"/>
                    <a:pt x="434751" y="733496"/>
                  </a:cubicBezTo>
                  <a:cubicBezTo>
                    <a:pt x="437854" y="738137"/>
                    <a:pt x="440513" y="743007"/>
                    <a:pt x="443110" y="748022"/>
                  </a:cubicBezTo>
                  <a:cubicBezTo>
                    <a:pt x="443490" y="748934"/>
                    <a:pt x="443743" y="749776"/>
                    <a:pt x="444060" y="750631"/>
                  </a:cubicBezTo>
                  <a:cubicBezTo>
                    <a:pt x="442920" y="751043"/>
                    <a:pt x="441717" y="751391"/>
                    <a:pt x="440640" y="751663"/>
                  </a:cubicBezTo>
                  <a:cubicBezTo>
                    <a:pt x="438994" y="751809"/>
                    <a:pt x="437537" y="751854"/>
                    <a:pt x="436081" y="751854"/>
                  </a:cubicBezTo>
                  <a:cubicBezTo>
                    <a:pt x="435194" y="751854"/>
                    <a:pt x="434434" y="751854"/>
                    <a:pt x="433611" y="751828"/>
                  </a:cubicBezTo>
                  <a:cubicBezTo>
                    <a:pt x="430065" y="751334"/>
                    <a:pt x="426709" y="750486"/>
                    <a:pt x="423289" y="749346"/>
                  </a:cubicBezTo>
                  <a:cubicBezTo>
                    <a:pt x="421389" y="748497"/>
                    <a:pt x="419553" y="747522"/>
                    <a:pt x="417780" y="746465"/>
                  </a:cubicBezTo>
                  <a:cubicBezTo>
                    <a:pt x="415310" y="744476"/>
                    <a:pt x="413031" y="742443"/>
                    <a:pt x="410941" y="740132"/>
                  </a:cubicBezTo>
                  <a:cubicBezTo>
                    <a:pt x="409041" y="737637"/>
                    <a:pt x="407268" y="735180"/>
                    <a:pt x="405938" y="732445"/>
                  </a:cubicBezTo>
                  <a:cubicBezTo>
                    <a:pt x="404798" y="729690"/>
                    <a:pt x="403912" y="726954"/>
                    <a:pt x="403279" y="724111"/>
                  </a:cubicBezTo>
                  <a:cubicBezTo>
                    <a:pt x="403152" y="723079"/>
                    <a:pt x="403152" y="722002"/>
                    <a:pt x="403152" y="720881"/>
                  </a:cubicBezTo>
                  <a:cubicBezTo>
                    <a:pt x="403595" y="718064"/>
                    <a:pt x="404292" y="715391"/>
                    <a:pt x="405115" y="712706"/>
                  </a:cubicBezTo>
                  <a:cubicBezTo>
                    <a:pt x="405369" y="712143"/>
                    <a:pt x="405685" y="711661"/>
                    <a:pt x="406002" y="711167"/>
                  </a:cubicBezTo>
                  <a:cubicBezTo>
                    <a:pt x="406762" y="710173"/>
                    <a:pt x="407522" y="709325"/>
                    <a:pt x="408408" y="708476"/>
                  </a:cubicBezTo>
                  <a:cubicBezTo>
                    <a:pt x="408662" y="708350"/>
                    <a:pt x="408914" y="708204"/>
                    <a:pt x="409105" y="708058"/>
                  </a:cubicBezTo>
                  <a:cubicBezTo>
                    <a:pt x="409422" y="707976"/>
                    <a:pt x="409548" y="707913"/>
                    <a:pt x="409865" y="707792"/>
                  </a:cubicBezTo>
                  <a:close/>
                  <a:moveTo>
                    <a:pt x="1514747" y="761067"/>
                  </a:moveTo>
                  <a:cubicBezTo>
                    <a:pt x="1515951" y="761067"/>
                    <a:pt x="1517217" y="761111"/>
                    <a:pt x="1518420" y="761194"/>
                  </a:cubicBezTo>
                  <a:cubicBezTo>
                    <a:pt x="1518990" y="761257"/>
                    <a:pt x="1519560" y="761314"/>
                    <a:pt x="1519940" y="761403"/>
                  </a:cubicBezTo>
                  <a:cubicBezTo>
                    <a:pt x="1513354" y="766120"/>
                    <a:pt x="1506262" y="770205"/>
                    <a:pt x="1498852" y="773808"/>
                  </a:cubicBezTo>
                  <a:cubicBezTo>
                    <a:pt x="1489734" y="777740"/>
                    <a:pt x="1479919" y="780412"/>
                    <a:pt x="1470104" y="782407"/>
                  </a:cubicBezTo>
                  <a:cubicBezTo>
                    <a:pt x="1466367" y="782901"/>
                    <a:pt x="1462821" y="783148"/>
                    <a:pt x="1459148" y="783148"/>
                  </a:cubicBezTo>
                  <a:cubicBezTo>
                    <a:pt x="1457692" y="783148"/>
                    <a:pt x="1456235" y="783104"/>
                    <a:pt x="1454779" y="783047"/>
                  </a:cubicBezTo>
                  <a:cubicBezTo>
                    <a:pt x="1453449" y="782819"/>
                    <a:pt x="1452119" y="782610"/>
                    <a:pt x="1450790" y="782319"/>
                  </a:cubicBezTo>
                  <a:cubicBezTo>
                    <a:pt x="1450853" y="782262"/>
                    <a:pt x="1450853" y="782262"/>
                    <a:pt x="1450853" y="782198"/>
                  </a:cubicBezTo>
                  <a:cubicBezTo>
                    <a:pt x="1453196" y="779501"/>
                    <a:pt x="1455666" y="777126"/>
                    <a:pt x="1458262" y="774783"/>
                  </a:cubicBezTo>
                  <a:cubicBezTo>
                    <a:pt x="1460415" y="773168"/>
                    <a:pt x="1462568" y="771699"/>
                    <a:pt x="1464911" y="770350"/>
                  </a:cubicBezTo>
                  <a:cubicBezTo>
                    <a:pt x="1471243" y="768026"/>
                    <a:pt x="1478019" y="766975"/>
                    <a:pt x="1484731" y="765626"/>
                  </a:cubicBezTo>
                  <a:cubicBezTo>
                    <a:pt x="1489987" y="764569"/>
                    <a:pt x="1495243" y="763594"/>
                    <a:pt x="1500499" y="762517"/>
                  </a:cubicBezTo>
                  <a:cubicBezTo>
                    <a:pt x="1502779" y="762169"/>
                    <a:pt x="1505122" y="761814"/>
                    <a:pt x="1507401" y="761542"/>
                  </a:cubicBezTo>
                  <a:cubicBezTo>
                    <a:pt x="1509934" y="761213"/>
                    <a:pt x="1512341" y="761067"/>
                    <a:pt x="1514747" y="761067"/>
                  </a:cubicBezTo>
                  <a:close/>
                  <a:moveTo>
                    <a:pt x="1449966" y="783959"/>
                  </a:moveTo>
                  <a:cubicBezTo>
                    <a:pt x="1450220" y="784377"/>
                    <a:pt x="1450347" y="784725"/>
                    <a:pt x="1450536" y="785162"/>
                  </a:cubicBezTo>
                  <a:cubicBezTo>
                    <a:pt x="1450347" y="784725"/>
                    <a:pt x="1450093" y="784377"/>
                    <a:pt x="1449966" y="783959"/>
                  </a:cubicBezTo>
                  <a:close/>
                  <a:moveTo>
                    <a:pt x="360282" y="825740"/>
                  </a:moveTo>
                  <a:cubicBezTo>
                    <a:pt x="363448" y="826304"/>
                    <a:pt x="366678" y="827146"/>
                    <a:pt x="369906" y="828184"/>
                  </a:cubicBezTo>
                  <a:cubicBezTo>
                    <a:pt x="372123" y="829198"/>
                    <a:pt x="374403" y="830236"/>
                    <a:pt x="376619" y="831503"/>
                  </a:cubicBezTo>
                  <a:cubicBezTo>
                    <a:pt x="380292" y="834542"/>
                    <a:pt x="383775" y="838126"/>
                    <a:pt x="386941" y="841730"/>
                  </a:cubicBezTo>
                  <a:cubicBezTo>
                    <a:pt x="390361" y="846162"/>
                    <a:pt x="393210" y="850747"/>
                    <a:pt x="395870" y="855673"/>
                  </a:cubicBezTo>
                  <a:cubicBezTo>
                    <a:pt x="396946" y="857928"/>
                    <a:pt x="397833" y="860189"/>
                    <a:pt x="398783" y="862443"/>
                  </a:cubicBezTo>
                  <a:cubicBezTo>
                    <a:pt x="400302" y="866755"/>
                    <a:pt x="401316" y="871188"/>
                    <a:pt x="402329" y="875621"/>
                  </a:cubicBezTo>
                  <a:cubicBezTo>
                    <a:pt x="403595" y="880845"/>
                    <a:pt x="404609" y="886120"/>
                    <a:pt x="405621" y="891338"/>
                  </a:cubicBezTo>
                  <a:lnTo>
                    <a:pt x="405621" y="891553"/>
                  </a:lnTo>
                  <a:cubicBezTo>
                    <a:pt x="403786" y="892750"/>
                    <a:pt x="401822" y="893877"/>
                    <a:pt x="399733" y="894928"/>
                  </a:cubicBezTo>
                  <a:cubicBezTo>
                    <a:pt x="397517" y="895840"/>
                    <a:pt x="395174" y="896626"/>
                    <a:pt x="392831" y="897189"/>
                  </a:cubicBezTo>
                  <a:cubicBezTo>
                    <a:pt x="392324" y="897221"/>
                    <a:pt x="391817" y="897221"/>
                    <a:pt x="391248" y="897221"/>
                  </a:cubicBezTo>
                  <a:cubicBezTo>
                    <a:pt x="390550" y="897221"/>
                    <a:pt x="389727" y="897208"/>
                    <a:pt x="388967" y="897100"/>
                  </a:cubicBezTo>
                  <a:cubicBezTo>
                    <a:pt x="384154" y="896353"/>
                    <a:pt x="379532" y="895074"/>
                    <a:pt x="374909" y="893586"/>
                  </a:cubicBezTo>
                  <a:cubicBezTo>
                    <a:pt x="373326" y="892877"/>
                    <a:pt x="371870" y="892110"/>
                    <a:pt x="370414" y="891179"/>
                  </a:cubicBezTo>
                  <a:cubicBezTo>
                    <a:pt x="366297" y="887969"/>
                    <a:pt x="362752" y="884366"/>
                    <a:pt x="359395" y="880490"/>
                  </a:cubicBezTo>
                  <a:cubicBezTo>
                    <a:pt x="356482" y="876615"/>
                    <a:pt x="354202" y="872309"/>
                    <a:pt x="352176" y="867933"/>
                  </a:cubicBezTo>
                  <a:cubicBezTo>
                    <a:pt x="350276" y="863501"/>
                    <a:pt x="348440" y="858985"/>
                    <a:pt x="347427" y="854204"/>
                  </a:cubicBezTo>
                  <a:cubicBezTo>
                    <a:pt x="347300" y="852235"/>
                    <a:pt x="347363" y="850329"/>
                    <a:pt x="347427" y="848423"/>
                  </a:cubicBezTo>
                  <a:cubicBezTo>
                    <a:pt x="347933" y="844054"/>
                    <a:pt x="348630" y="839697"/>
                    <a:pt x="349833" y="835454"/>
                  </a:cubicBezTo>
                  <a:cubicBezTo>
                    <a:pt x="350593" y="833985"/>
                    <a:pt x="351353" y="832636"/>
                    <a:pt x="352240" y="831313"/>
                  </a:cubicBezTo>
                  <a:cubicBezTo>
                    <a:pt x="353569" y="829673"/>
                    <a:pt x="354899" y="828267"/>
                    <a:pt x="356419" y="826855"/>
                  </a:cubicBezTo>
                  <a:cubicBezTo>
                    <a:pt x="356545" y="826709"/>
                    <a:pt x="356672" y="826652"/>
                    <a:pt x="356925" y="826589"/>
                  </a:cubicBezTo>
                  <a:cubicBezTo>
                    <a:pt x="357812" y="826240"/>
                    <a:pt x="358509" y="825943"/>
                    <a:pt x="359459" y="825740"/>
                  </a:cubicBezTo>
                  <a:close/>
                  <a:moveTo>
                    <a:pt x="1510567" y="983443"/>
                  </a:moveTo>
                  <a:cubicBezTo>
                    <a:pt x="1512088" y="983443"/>
                    <a:pt x="1513544" y="983487"/>
                    <a:pt x="1515064" y="983589"/>
                  </a:cubicBezTo>
                  <a:cubicBezTo>
                    <a:pt x="1518167" y="984000"/>
                    <a:pt x="1521143" y="984564"/>
                    <a:pt x="1524119" y="985406"/>
                  </a:cubicBezTo>
                  <a:cubicBezTo>
                    <a:pt x="1525892" y="986179"/>
                    <a:pt x="1527475" y="986964"/>
                    <a:pt x="1529248" y="987806"/>
                  </a:cubicBezTo>
                  <a:cubicBezTo>
                    <a:pt x="1523992" y="989364"/>
                    <a:pt x="1518673" y="990548"/>
                    <a:pt x="1513354" y="991599"/>
                  </a:cubicBezTo>
                  <a:cubicBezTo>
                    <a:pt x="1510884" y="992036"/>
                    <a:pt x="1508478" y="992454"/>
                    <a:pt x="1505945" y="992891"/>
                  </a:cubicBezTo>
                  <a:cubicBezTo>
                    <a:pt x="1500372" y="993803"/>
                    <a:pt x="1494674" y="994297"/>
                    <a:pt x="1488911" y="994297"/>
                  </a:cubicBezTo>
                  <a:cubicBezTo>
                    <a:pt x="1487581" y="994297"/>
                    <a:pt x="1486314" y="994272"/>
                    <a:pt x="1484985" y="994214"/>
                  </a:cubicBezTo>
                  <a:cubicBezTo>
                    <a:pt x="1483971" y="994094"/>
                    <a:pt x="1482958" y="993923"/>
                    <a:pt x="1482071" y="993714"/>
                  </a:cubicBezTo>
                  <a:cubicBezTo>
                    <a:pt x="1482325" y="993075"/>
                    <a:pt x="1482642" y="992511"/>
                    <a:pt x="1482958" y="991960"/>
                  </a:cubicBezTo>
                  <a:cubicBezTo>
                    <a:pt x="1483718" y="991130"/>
                    <a:pt x="1484541" y="990276"/>
                    <a:pt x="1485428" y="989491"/>
                  </a:cubicBezTo>
                  <a:cubicBezTo>
                    <a:pt x="1487011" y="988370"/>
                    <a:pt x="1488594" y="987382"/>
                    <a:pt x="1490367" y="986470"/>
                  </a:cubicBezTo>
                  <a:cubicBezTo>
                    <a:pt x="1492964" y="985469"/>
                    <a:pt x="1495686" y="984767"/>
                    <a:pt x="1498473" y="984203"/>
                  </a:cubicBezTo>
                  <a:cubicBezTo>
                    <a:pt x="1502526" y="983753"/>
                    <a:pt x="1506578" y="983443"/>
                    <a:pt x="1510567" y="983443"/>
                  </a:cubicBezTo>
                  <a:close/>
                  <a:moveTo>
                    <a:pt x="142002" y="990485"/>
                  </a:moveTo>
                  <a:cubicBezTo>
                    <a:pt x="142319" y="990548"/>
                    <a:pt x="142762" y="990694"/>
                    <a:pt x="143206" y="990751"/>
                  </a:cubicBezTo>
                  <a:cubicBezTo>
                    <a:pt x="144219" y="991599"/>
                    <a:pt x="145105" y="992454"/>
                    <a:pt x="146055" y="993366"/>
                  </a:cubicBezTo>
                  <a:lnTo>
                    <a:pt x="146055" y="993423"/>
                  </a:lnTo>
                  <a:cubicBezTo>
                    <a:pt x="146372" y="994214"/>
                    <a:pt x="146499" y="994917"/>
                    <a:pt x="146626" y="995703"/>
                  </a:cubicBezTo>
                  <a:cubicBezTo>
                    <a:pt x="146878" y="997235"/>
                    <a:pt x="146942" y="998787"/>
                    <a:pt x="146942" y="1000344"/>
                  </a:cubicBezTo>
                  <a:cubicBezTo>
                    <a:pt x="146626" y="1001402"/>
                    <a:pt x="146499" y="1002459"/>
                    <a:pt x="146182" y="1003454"/>
                  </a:cubicBezTo>
                  <a:cubicBezTo>
                    <a:pt x="145866" y="1004220"/>
                    <a:pt x="145486" y="1004929"/>
                    <a:pt x="145043" y="1005625"/>
                  </a:cubicBezTo>
                  <a:cubicBezTo>
                    <a:pt x="144029" y="1006892"/>
                    <a:pt x="142762" y="1008026"/>
                    <a:pt x="141559" y="1009146"/>
                  </a:cubicBezTo>
                  <a:cubicBezTo>
                    <a:pt x="137887" y="1011901"/>
                    <a:pt x="134023" y="1014225"/>
                    <a:pt x="130035" y="1016188"/>
                  </a:cubicBezTo>
                  <a:cubicBezTo>
                    <a:pt x="124968" y="1018310"/>
                    <a:pt x="119902" y="1020228"/>
                    <a:pt x="114773" y="1021913"/>
                  </a:cubicBezTo>
                  <a:cubicBezTo>
                    <a:pt x="115216" y="1020298"/>
                    <a:pt x="115787" y="1018734"/>
                    <a:pt x="116293" y="1017189"/>
                  </a:cubicBezTo>
                  <a:cubicBezTo>
                    <a:pt x="118763" y="1010989"/>
                    <a:pt x="121549" y="1005005"/>
                    <a:pt x="125222" y="999515"/>
                  </a:cubicBezTo>
                  <a:cubicBezTo>
                    <a:pt x="127248" y="997032"/>
                    <a:pt x="129211" y="994772"/>
                    <a:pt x="131554" y="992657"/>
                  </a:cubicBezTo>
                  <a:cubicBezTo>
                    <a:pt x="132061" y="992327"/>
                    <a:pt x="132504" y="992099"/>
                    <a:pt x="133011" y="991815"/>
                  </a:cubicBezTo>
                  <a:cubicBezTo>
                    <a:pt x="134277" y="991308"/>
                    <a:pt x="135354" y="990960"/>
                    <a:pt x="136683" y="990694"/>
                  </a:cubicBezTo>
                  <a:cubicBezTo>
                    <a:pt x="138393" y="990548"/>
                    <a:pt x="140166" y="990485"/>
                    <a:pt x="142002" y="990485"/>
                  </a:cubicBezTo>
                  <a:close/>
                  <a:moveTo>
                    <a:pt x="299553" y="1065302"/>
                  </a:moveTo>
                  <a:lnTo>
                    <a:pt x="299553" y="1065302"/>
                  </a:lnTo>
                  <a:cubicBezTo>
                    <a:pt x="299110" y="1065537"/>
                    <a:pt x="298604" y="1065739"/>
                    <a:pt x="298034" y="1066012"/>
                  </a:cubicBezTo>
                  <a:cubicBezTo>
                    <a:pt x="298541" y="1065739"/>
                    <a:pt x="299110" y="1065474"/>
                    <a:pt x="299553" y="1065302"/>
                  </a:cubicBezTo>
                  <a:close/>
                  <a:moveTo>
                    <a:pt x="300250" y="1065100"/>
                  </a:moveTo>
                  <a:cubicBezTo>
                    <a:pt x="301327" y="1065372"/>
                    <a:pt x="302403" y="1065663"/>
                    <a:pt x="303543" y="1065942"/>
                  </a:cubicBezTo>
                  <a:cubicBezTo>
                    <a:pt x="304429" y="1066379"/>
                    <a:pt x="305379" y="1066860"/>
                    <a:pt x="306329" y="1067354"/>
                  </a:cubicBezTo>
                  <a:cubicBezTo>
                    <a:pt x="307532" y="1068494"/>
                    <a:pt x="308799" y="1069703"/>
                    <a:pt x="309939" y="1070881"/>
                  </a:cubicBezTo>
                  <a:cubicBezTo>
                    <a:pt x="312598" y="1074605"/>
                    <a:pt x="314688" y="1078562"/>
                    <a:pt x="316715" y="1082584"/>
                  </a:cubicBezTo>
                  <a:cubicBezTo>
                    <a:pt x="318741" y="1087365"/>
                    <a:pt x="320070" y="1092234"/>
                    <a:pt x="321147" y="1097307"/>
                  </a:cubicBezTo>
                  <a:cubicBezTo>
                    <a:pt x="321401" y="1099542"/>
                    <a:pt x="321527" y="1101745"/>
                    <a:pt x="321464" y="1104000"/>
                  </a:cubicBezTo>
                  <a:cubicBezTo>
                    <a:pt x="320830" y="1109490"/>
                    <a:pt x="319754" y="1114835"/>
                    <a:pt x="318487" y="1120281"/>
                  </a:cubicBezTo>
                  <a:cubicBezTo>
                    <a:pt x="317854" y="1123098"/>
                    <a:pt x="316715" y="1125834"/>
                    <a:pt x="315891" y="1128589"/>
                  </a:cubicBezTo>
                  <a:cubicBezTo>
                    <a:pt x="314561" y="1132173"/>
                    <a:pt x="313232" y="1135782"/>
                    <a:pt x="311902" y="1139360"/>
                  </a:cubicBezTo>
                  <a:cubicBezTo>
                    <a:pt x="310698" y="1142552"/>
                    <a:pt x="309305" y="1145572"/>
                    <a:pt x="307849" y="1148599"/>
                  </a:cubicBezTo>
                  <a:cubicBezTo>
                    <a:pt x="306709" y="1150936"/>
                    <a:pt x="305316" y="1153114"/>
                    <a:pt x="303860" y="1155229"/>
                  </a:cubicBezTo>
                  <a:cubicBezTo>
                    <a:pt x="302530" y="1156990"/>
                    <a:pt x="301200" y="1158687"/>
                    <a:pt x="299807" y="1160302"/>
                  </a:cubicBezTo>
                  <a:cubicBezTo>
                    <a:pt x="298793" y="1159751"/>
                    <a:pt x="297717" y="1159042"/>
                    <a:pt x="296641" y="1158402"/>
                  </a:cubicBezTo>
                  <a:cubicBezTo>
                    <a:pt x="294107" y="1156426"/>
                    <a:pt x="291828" y="1154261"/>
                    <a:pt x="289612" y="1151854"/>
                  </a:cubicBezTo>
                  <a:cubicBezTo>
                    <a:pt x="287269" y="1148827"/>
                    <a:pt x="285242" y="1145636"/>
                    <a:pt x="283153" y="1142406"/>
                  </a:cubicBezTo>
                  <a:cubicBezTo>
                    <a:pt x="280746" y="1138676"/>
                    <a:pt x="278276" y="1134927"/>
                    <a:pt x="276187" y="1130989"/>
                  </a:cubicBezTo>
                  <a:cubicBezTo>
                    <a:pt x="274731" y="1127449"/>
                    <a:pt x="273527" y="1124017"/>
                    <a:pt x="272640" y="1120344"/>
                  </a:cubicBezTo>
                  <a:cubicBezTo>
                    <a:pt x="272577" y="1118527"/>
                    <a:pt x="272577" y="1116760"/>
                    <a:pt x="272640" y="1114936"/>
                  </a:cubicBezTo>
                  <a:cubicBezTo>
                    <a:pt x="273337" y="1110339"/>
                    <a:pt x="274350" y="1105906"/>
                    <a:pt x="275870" y="1101536"/>
                  </a:cubicBezTo>
                  <a:cubicBezTo>
                    <a:pt x="277833" y="1096958"/>
                    <a:pt x="280303" y="1092728"/>
                    <a:pt x="282899" y="1088485"/>
                  </a:cubicBezTo>
                  <a:cubicBezTo>
                    <a:pt x="285686" y="1083996"/>
                    <a:pt x="288598" y="1079468"/>
                    <a:pt x="291512" y="1075105"/>
                  </a:cubicBezTo>
                  <a:cubicBezTo>
                    <a:pt x="294298" y="1071578"/>
                    <a:pt x="296958" y="1068209"/>
                    <a:pt x="300187" y="1065182"/>
                  </a:cubicBezTo>
                  <a:cubicBezTo>
                    <a:pt x="300250" y="1065182"/>
                    <a:pt x="300250" y="1065182"/>
                    <a:pt x="300250" y="1065100"/>
                  </a:cubicBezTo>
                  <a:close/>
                  <a:moveTo>
                    <a:pt x="1088004" y="1183751"/>
                  </a:moveTo>
                  <a:cubicBezTo>
                    <a:pt x="1090854" y="1184187"/>
                    <a:pt x="1093514" y="1184897"/>
                    <a:pt x="1096300" y="1185802"/>
                  </a:cubicBezTo>
                  <a:cubicBezTo>
                    <a:pt x="1096427" y="1185865"/>
                    <a:pt x="1096553" y="1185948"/>
                    <a:pt x="1096807" y="1186094"/>
                  </a:cubicBezTo>
                  <a:cubicBezTo>
                    <a:pt x="1096807" y="1186094"/>
                    <a:pt x="1096870" y="1186157"/>
                    <a:pt x="1096933" y="1186239"/>
                  </a:cubicBezTo>
                  <a:cubicBezTo>
                    <a:pt x="1096997" y="1186303"/>
                    <a:pt x="1096997" y="1186378"/>
                    <a:pt x="1097123" y="1186378"/>
                  </a:cubicBezTo>
                  <a:lnTo>
                    <a:pt x="1097123" y="1187297"/>
                  </a:lnTo>
                  <a:cubicBezTo>
                    <a:pt x="1096807" y="1188911"/>
                    <a:pt x="1096364" y="1190387"/>
                    <a:pt x="1095920" y="1192014"/>
                  </a:cubicBezTo>
                  <a:cubicBezTo>
                    <a:pt x="1094590" y="1194896"/>
                    <a:pt x="1093071" y="1197650"/>
                    <a:pt x="1091234" y="1200411"/>
                  </a:cubicBezTo>
                  <a:cubicBezTo>
                    <a:pt x="1090095" y="1201880"/>
                    <a:pt x="1088828" y="1203369"/>
                    <a:pt x="1087498" y="1204698"/>
                  </a:cubicBezTo>
                  <a:cubicBezTo>
                    <a:pt x="1082685" y="1207782"/>
                    <a:pt x="1077493" y="1210188"/>
                    <a:pt x="1072300" y="1212671"/>
                  </a:cubicBezTo>
                  <a:cubicBezTo>
                    <a:pt x="1069514" y="1213773"/>
                    <a:pt x="1066791" y="1214906"/>
                    <a:pt x="1064068" y="1216046"/>
                  </a:cubicBezTo>
                  <a:cubicBezTo>
                    <a:pt x="1056975" y="1218927"/>
                    <a:pt x="1049567" y="1220897"/>
                    <a:pt x="1042221" y="1222385"/>
                  </a:cubicBezTo>
                  <a:cubicBezTo>
                    <a:pt x="1038991" y="1222796"/>
                    <a:pt x="1035825" y="1223031"/>
                    <a:pt x="1032722" y="1223031"/>
                  </a:cubicBezTo>
                  <a:cubicBezTo>
                    <a:pt x="1031646" y="1223031"/>
                    <a:pt x="1030506" y="1223005"/>
                    <a:pt x="1029429" y="1222942"/>
                  </a:cubicBezTo>
                  <a:cubicBezTo>
                    <a:pt x="1027403" y="1222651"/>
                    <a:pt x="1025440" y="1222385"/>
                    <a:pt x="1023477" y="1222030"/>
                  </a:cubicBezTo>
                  <a:cubicBezTo>
                    <a:pt x="1025630" y="1219630"/>
                    <a:pt x="1027973" y="1217306"/>
                    <a:pt x="1030443" y="1215052"/>
                  </a:cubicBezTo>
                  <a:cubicBezTo>
                    <a:pt x="1035192" y="1211322"/>
                    <a:pt x="1040068" y="1207719"/>
                    <a:pt x="1045134" y="1204344"/>
                  </a:cubicBezTo>
                  <a:cubicBezTo>
                    <a:pt x="1053176" y="1198974"/>
                    <a:pt x="1061218" y="1193408"/>
                    <a:pt x="1069830" y="1189114"/>
                  </a:cubicBezTo>
                  <a:cubicBezTo>
                    <a:pt x="1074833" y="1186942"/>
                    <a:pt x="1080089" y="1184954"/>
                    <a:pt x="1085471" y="1183921"/>
                  </a:cubicBezTo>
                  <a:cubicBezTo>
                    <a:pt x="1086294" y="1183751"/>
                    <a:pt x="1087118" y="1183751"/>
                    <a:pt x="1088004" y="1183751"/>
                  </a:cubicBezTo>
                  <a:close/>
                  <a:moveTo>
                    <a:pt x="1237576" y="1222796"/>
                  </a:moveTo>
                  <a:lnTo>
                    <a:pt x="1237576" y="1222796"/>
                  </a:lnTo>
                  <a:cubicBezTo>
                    <a:pt x="1238020" y="1223068"/>
                    <a:pt x="1238463" y="1223360"/>
                    <a:pt x="1238843" y="1223708"/>
                  </a:cubicBezTo>
                  <a:cubicBezTo>
                    <a:pt x="1238400" y="1223360"/>
                    <a:pt x="1238020" y="1223068"/>
                    <a:pt x="1237576" y="1222796"/>
                  </a:cubicBezTo>
                  <a:close/>
                  <a:moveTo>
                    <a:pt x="1234473" y="1221593"/>
                  </a:moveTo>
                  <a:cubicBezTo>
                    <a:pt x="1235107" y="1221739"/>
                    <a:pt x="1235677" y="1221884"/>
                    <a:pt x="1236374" y="1222100"/>
                  </a:cubicBezTo>
                  <a:cubicBezTo>
                    <a:pt x="1236500" y="1222157"/>
                    <a:pt x="1236690" y="1222239"/>
                    <a:pt x="1236943" y="1222385"/>
                  </a:cubicBezTo>
                  <a:cubicBezTo>
                    <a:pt x="1237133" y="1222530"/>
                    <a:pt x="1237324" y="1222739"/>
                    <a:pt x="1237513" y="1222885"/>
                  </a:cubicBezTo>
                  <a:cubicBezTo>
                    <a:pt x="1237893" y="1223360"/>
                    <a:pt x="1238083" y="1223854"/>
                    <a:pt x="1238400" y="1224436"/>
                  </a:cubicBezTo>
                  <a:cubicBezTo>
                    <a:pt x="1239856" y="1227868"/>
                    <a:pt x="1240869" y="1231459"/>
                    <a:pt x="1241693" y="1235145"/>
                  </a:cubicBezTo>
                  <a:cubicBezTo>
                    <a:pt x="1242136" y="1238646"/>
                    <a:pt x="1242199" y="1242186"/>
                    <a:pt x="1241946" y="1245707"/>
                  </a:cubicBezTo>
                  <a:cubicBezTo>
                    <a:pt x="1241629" y="1248379"/>
                    <a:pt x="1241059" y="1251077"/>
                    <a:pt x="1240490" y="1253749"/>
                  </a:cubicBezTo>
                  <a:cubicBezTo>
                    <a:pt x="1240363" y="1254781"/>
                    <a:pt x="1240046" y="1255858"/>
                    <a:pt x="1239793" y="1256833"/>
                  </a:cubicBezTo>
                  <a:cubicBezTo>
                    <a:pt x="1237576" y="1253604"/>
                    <a:pt x="1235677" y="1250222"/>
                    <a:pt x="1233777" y="1246746"/>
                  </a:cubicBezTo>
                  <a:cubicBezTo>
                    <a:pt x="1232194" y="1242522"/>
                    <a:pt x="1231117" y="1237962"/>
                    <a:pt x="1230295" y="1233504"/>
                  </a:cubicBezTo>
                  <a:cubicBezTo>
                    <a:pt x="1230104" y="1231624"/>
                    <a:pt x="1229914" y="1229781"/>
                    <a:pt x="1229978" y="1227868"/>
                  </a:cubicBezTo>
                  <a:cubicBezTo>
                    <a:pt x="1230231" y="1226387"/>
                    <a:pt x="1230611" y="1224911"/>
                    <a:pt x="1230928" y="1223506"/>
                  </a:cubicBezTo>
                  <a:cubicBezTo>
                    <a:pt x="1231117" y="1223360"/>
                    <a:pt x="1231181" y="1223170"/>
                    <a:pt x="1231244" y="1223005"/>
                  </a:cubicBezTo>
                  <a:cubicBezTo>
                    <a:pt x="1231371" y="1222796"/>
                    <a:pt x="1231624" y="1222593"/>
                    <a:pt x="1231751" y="1222448"/>
                  </a:cubicBezTo>
                  <a:cubicBezTo>
                    <a:pt x="1232004" y="1222321"/>
                    <a:pt x="1232131" y="1222239"/>
                    <a:pt x="1232321" y="1222100"/>
                  </a:cubicBezTo>
                  <a:cubicBezTo>
                    <a:pt x="1232827" y="1221884"/>
                    <a:pt x="1233334" y="1221739"/>
                    <a:pt x="1233904" y="1221593"/>
                  </a:cubicBezTo>
                  <a:close/>
                  <a:moveTo>
                    <a:pt x="981683" y="25923"/>
                  </a:moveTo>
                  <a:cubicBezTo>
                    <a:pt x="985229" y="25923"/>
                    <a:pt x="988902" y="26093"/>
                    <a:pt x="992385" y="26385"/>
                  </a:cubicBezTo>
                  <a:cubicBezTo>
                    <a:pt x="999414" y="27290"/>
                    <a:pt x="1006190" y="28696"/>
                    <a:pt x="1012838" y="30900"/>
                  </a:cubicBezTo>
                  <a:cubicBezTo>
                    <a:pt x="1016322" y="32369"/>
                    <a:pt x="1019678" y="34129"/>
                    <a:pt x="1022844" y="36175"/>
                  </a:cubicBezTo>
                  <a:cubicBezTo>
                    <a:pt x="1024743" y="37790"/>
                    <a:pt x="1026517" y="39556"/>
                    <a:pt x="1028290" y="41317"/>
                  </a:cubicBezTo>
                  <a:cubicBezTo>
                    <a:pt x="1030253" y="43280"/>
                    <a:pt x="1032153" y="45401"/>
                    <a:pt x="1034052" y="47592"/>
                  </a:cubicBezTo>
                  <a:cubicBezTo>
                    <a:pt x="1035382" y="49422"/>
                    <a:pt x="1036775" y="51322"/>
                    <a:pt x="1037978" y="53304"/>
                  </a:cubicBezTo>
                  <a:cubicBezTo>
                    <a:pt x="1038865" y="54779"/>
                    <a:pt x="1039561" y="56267"/>
                    <a:pt x="1040322" y="57743"/>
                  </a:cubicBezTo>
                  <a:cubicBezTo>
                    <a:pt x="1041334" y="59567"/>
                    <a:pt x="1042221" y="61466"/>
                    <a:pt x="1043171" y="63296"/>
                  </a:cubicBezTo>
                  <a:cubicBezTo>
                    <a:pt x="1046907" y="72181"/>
                    <a:pt x="1050517" y="81135"/>
                    <a:pt x="1052416" y="90577"/>
                  </a:cubicBezTo>
                  <a:cubicBezTo>
                    <a:pt x="1053366" y="97909"/>
                    <a:pt x="1053366" y="105160"/>
                    <a:pt x="1052987" y="112557"/>
                  </a:cubicBezTo>
                  <a:cubicBezTo>
                    <a:pt x="1052733" y="115868"/>
                    <a:pt x="1052480" y="119104"/>
                    <a:pt x="1052226" y="122416"/>
                  </a:cubicBezTo>
                  <a:cubicBezTo>
                    <a:pt x="1052037" y="125874"/>
                    <a:pt x="1051720" y="129249"/>
                    <a:pt x="1051466" y="132706"/>
                  </a:cubicBezTo>
                  <a:cubicBezTo>
                    <a:pt x="1047857" y="135816"/>
                    <a:pt x="1044374" y="138906"/>
                    <a:pt x="1040955" y="142161"/>
                  </a:cubicBezTo>
                  <a:cubicBezTo>
                    <a:pt x="1034749" y="147910"/>
                    <a:pt x="1029429" y="154477"/>
                    <a:pt x="1024300" y="161190"/>
                  </a:cubicBezTo>
                  <a:cubicBezTo>
                    <a:pt x="1019234" y="167801"/>
                    <a:pt x="1014421" y="174842"/>
                    <a:pt x="1010179" y="182093"/>
                  </a:cubicBezTo>
                  <a:cubicBezTo>
                    <a:pt x="1008152" y="185696"/>
                    <a:pt x="1006443" y="189863"/>
                    <a:pt x="1005240" y="193802"/>
                  </a:cubicBezTo>
                  <a:cubicBezTo>
                    <a:pt x="1004733" y="195429"/>
                    <a:pt x="1004226" y="196968"/>
                    <a:pt x="1003910" y="198665"/>
                  </a:cubicBezTo>
                  <a:cubicBezTo>
                    <a:pt x="1003720" y="200077"/>
                    <a:pt x="1003467" y="201280"/>
                    <a:pt x="1003340" y="202686"/>
                  </a:cubicBezTo>
                  <a:cubicBezTo>
                    <a:pt x="1003087" y="204244"/>
                    <a:pt x="1002960" y="205770"/>
                    <a:pt x="1003087" y="207410"/>
                  </a:cubicBezTo>
                  <a:cubicBezTo>
                    <a:pt x="1003276" y="208962"/>
                    <a:pt x="1003593" y="210431"/>
                    <a:pt x="1004226" y="211925"/>
                  </a:cubicBezTo>
                  <a:cubicBezTo>
                    <a:pt x="1004986" y="214388"/>
                    <a:pt x="1006760" y="216009"/>
                    <a:pt x="1008406" y="217846"/>
                  </a:cubicBezTo>
                  <a:cubicBezTo>
                    <a:pt x="1010116" y="219524"/>
                    <a:pt x="1012712" y="220645"/>
                    <a:pt x="1014929" y="221284"/>
                  </a:cubicBezTo>
                  <a:cubicBezTo>
                    <a:pt x="1017272" y="222069"/>
                    <a:pt x="1019615" y="222488"/>
                    <a:pt x="1022021" y="222488"/>
                  </a:cubicBezTo>
                  <a:cubicBezTo>
                    <a:pt x="1023730" y="222488"/>
                    <a:pt x="1025440" y="222285"/>
                    <a:pt x="1027086" y="221848"/>
                  </a:cubicBezTo>
                  <a:cubicBezTo>
                    <a:pt x="1030696" y="220873"/>
                    <a:pt x="1033862" y="219232"/>
                    <a:pt x="1036775" y="216997"/>
                  </a:cubicBezTo>
                  <a:cubicBezTo>
                    <a:pt x="1039561" y="214806"/>
                    <a:pt x="1041778" y="212191"/>
                    <a:pt x="1044184" y="209645"/>
                  </a:cubicBezTo>
                  <a:cubicBezTo>
                    <a:pt x="1048110" y="205149"/>
                    <a:pt x="1051466" y="200223"/>
                    <a:pt x="1054632" y="195081"/>
                  </a:cubicBezTo>
                  <a:cubicBezTo>
                    <a:pt x="1056849" y="191477"/>
                    <a:pt x="1058939" y="187811"/>
                    <a:pt x="1060775" y="183936"/>
                  </a:cubicBezTo>
                  <a:cubicBezTo>
                    <a:pt x="1064258" y="176109"/>
                    <a:pt x="1066791" y="167946"/>
                    <a:pt x="1069387" y="159841"/>
                  </a:cubicBezTo>
                  <a:cubicBezTo>
                    <a:pt x="1071287" y="154002"/>
                    <a:pt x="1072554" y="148082"/>
                    <a:pt x="1073440" y="142091"/>
                  </a:cubicBezTo>
                  <a:cubicBezTo>
                    <a:pt x="1076606" y="139748"/>
                    <a:pt x="1079709" y="137437"/>
                    <a:pt x="1082875" y="135176"/>
                  </a:cubicBezTo>
                  <a:cubicBezTo>
                    <a:pt x="1089145" y="130743"/>
                    <a:pt x="1095350" y="125937"/>
                    <a:pt x="1101746" y="121650"/>
                  </a:cubicBezTo>
                  <a:cubicBezTo>
                    <a:pt x="1115234" y="112639"/>
                    <a:pt x="1129609" y="105097"/>
                    <a:pt x="1144173" y="97973"/>
                  </a:cubicBezTo>
                  <a:cubicBezTo>
                    <a:pt x="1153989" y="93661"/>
                    <a:pt x="1163804" y="89722"/>
                    <a:pt x="1173809" y="86118"/>
                  </a:cubicBezTo>
                  <a:cubicBezTo>
                    <a:pt x="1185968" y="81775"/>
                    <a:pt x="1198125" y="77811"/>
                    <a:pt x="1210917" y="75429"/>
                  </a:cubicBezTo>
                  <a:cubicBezTo>
                    <a:pt x="1217376" y="74442"/>
                    <a:pt x="1223899" y="73840"/>
                    <a:pt x="1230357" y="73840"/>
                  </a:cubicBezTo>
                  <a:cubicBezTo>
                    <a:pt x="1232764" y="73840"/>
                    <a:pt x="1235107" y="73916"/>
                    <a:pt x="1237513" y="74087"/>
                  </a:cubicBezTo>
                  <a:cubicBezTo>
                    <a:pt x="1244732" y="75138"/>
                    <a:pt x="1251635" y="76759"/>
                    <a:pt x="1258537" y="79159"/>
                  </a:cubicBezTo>
                  <a:cubicBezTo>
                    <a:pt x="1267339" y="82807"/>
                    <a:pt x="1275444" y="87322"/>
                    <a:pt x="1283297" y="92686"/>
                  </a:cubicBezTo>
                  <a:cubicBezTo>
                    <a:pt x="1286210" y="94864"/>
                    <a:pt x="1289059" y="97124"/>
                    <a:pt x="1291846" y="99467"/>
                  </a:cubicBezTo>
                  <a:cubicBezTo>
                    <a:pt x="1295835" y="102690"/>
                    <a:pt x="1299254" y="106427"/>
                    <a:pt x="1302611" y="110233"/>
                  </a:cubicBezTo>
                  <a:cubicBezTo>
                    <a:pt x="1308880" y="117984"/>
                    <a:pt x="1314516" y="126368"/>
                    <a:pt x="1318949" y="135233"/>
                  </a:cubicBezTo>
                  <a:cubicBezTo>
                    <a:pt x="1320975" y="139400"/>
                    <a:pt x="1323064" y="143566"/>
                    <a:pt x="1325091" y="147727"/>
                  </a:cubicBezTo>
                  <a:cubicBezTo>
                    <a:pt x="1327180" y="152432"/>
                    <a:pt x="1329207" y="157150"/>
                    <a:pt x="1330980" y="162019"/>
                  </a:cubicBezTo>
                  <a:cubicBezTo>
                    <a:pt x="1332753" y="166952"/>
                    <a:pt x="1333957" y="171967"/>
                    <a:pt x="1334969" y="177040"/>
                  </a:cubicBezTo>
                  <a:cubicBezTo>
                    <a:pt x="1335919" y="183170"/>
                    <a:pt x="1336363" y="189223"/>
                    <a:pt x="1336425" y="195429"/>
                  </a:cubicBezTo>
                  <a:cubicBezTo>
                    <a:pt x="1336616" y="201711"/>
                    <a:pt x="1336173" y="208049"/>
                    <a:pt x="1335666" y="214306"/>
                  </a:cubicBezTo>
                  <a:cubicBezTo>
                    <a:pt x="1335223" y="219106"/>
                    <a:pt x="1334780" y="223899"/>
                    <a:pt x="1334336" y="228763"/>
                  </a:cubicBezTo>
                  <a:cubicBezTo>
                    <a:pt x="1333893" y="233139"/>
                    <a:pt x="1333386" y="237483"/>
                    <a:pt x="1332943" y="241878"/>
                  </a:cubicBezTo>
                  <a:cubicBezTo>
                    <a:pt x="1331487" y="254966"/>
                    <a:pt x="1328130" y="267505"/>
                    <a:pt x="1323698" y="279828"/>
                  </a:cubicBezTo>
                  <a:cubicBezTo>
                    <a:pt x="1320342" y="287946"/>
                    <a:pt x="1316985" y="295982"/>
                    <a:pt x="1313439" y="303878"/>
                  </a:cubicBezTo>
                  <a:cubicBezTo>
                    <a:pt x="1309576" y="312244"/>
                    <a:pt x="1305523" y="320571"/>
                    <a:pt x="1301534" y="328879"/>
                  </a:cubicBezTo>
                  <a:cubicBezTo>
                    <a:pt x="1297988" y="336009"/>
                    <a:pt x="1293935" y="342842"/>
                    <a:pt x="1289692" y="349681"/>
                  </a:cubicBezTo>
                  <a:cubicBezTo>
                    <a:pt x="1288616" y="350111"/>
                    <a:pt x="1287476" y="350586"/>
                    <a:pt x="1286337" y="351023"/>
                  </a:cubicBezTo>
                  <a:cubicBezTo>
                    <a:pt x="1278610" y="354170"/>
                    <a:pt x="1270758" y="357628"/>
                    <a:pt x="1263477" y="361795"/>
                  </a:cubicBezTo>
                  <a:cubicBezTo>
                    <a:pt x="1256131" y="365961"/>
                    <a:pt x="1248912" y="370248"/>
                    <a:pt x="1242262" y="375466"/>
                  </a:cubicBezTo>
                  <a:cubicBezTo>
                    <a:pt x="1239983" y="377227"/>
                    <a:pt x="1237893" y="379126"/>
                    <a:pt x="1235993" y="381248"/>
                  </a:cubicBezTo>
                  <a:cubicBezTo>
                    <a:pt x="1235487" y="382008"/>
                    <a:pt x="1234790" y="382863"/>
                    <a:pt x="1234221" y="383648"/>
                  </a:cubicBezTo>
                  <a:cubicBezTo>
                    <a:pt x="1233144" y="385035"/>
                    <a:pt x="1232131" y="386523"/>
                    <a:pt x="1231244" y="388061"/>
                  </a:cubicBezTo>
                  <a:cubicBezTo>
                    <a:pt x="1230864" y="388783"/>
                    <a:pt x="1230611" y="389556"/>
                    <a:pt x="1230231" y="390278"/>
                  </a:cubicBezTo>
                  <a:cubicBezTo>
                    <a:pt x="1229597" y="391747"/>
                    <a:pt x="1228964" y="393305"/>
                    <a:pt x="1228458" y="394774"/>
                  </a:cubicBezTo>
                  <a:cubicBezTo>
                    <a:pt x="1227888" y="396743"/>
                    <a:pt x="1227381" y="398998"/>
                    <a:pt x="1227445" y="401049"/>
                  </a:cubicBezTo>
                  <a:cubicBezTo>
                    <a:pt x="1227508" y="405393"/>
                    <a:pt x="1228838" y="409358"/>
                    <a:pt x="1232131" y="412378"/>
                  </a:cubicBezTo>
                  <a:cubicBezTo>
                    <a:pt x="1233650" y="413784"/>
                    <a:pt x="1235677" y="414987"/>
                    <a:pt x="1237576" y="415905"/>
                  </a:cubicBezTo>
                  <a:cubicBezTo>
                    <a:pt x="1240236" y="417248"/>
                    <a:pt x="1243149" y="417805"/>
                    <a:pt x="1246126" y="418014"/>
                  </a:cubicBezTo>
                  <a:cubicBezTo>
                    <a:pt x="1246948" y="418115"/>
                    <a:pt x="1247645" y="418159"/>
                    <a:pt x="1248405" y="418159"/>
                  </a:cubicBezTo>
                  <a:cubicBezTo>
                    <a:pt x="1249481" y="418159"/>
                    <a:pt x="1250495" y="418058"/>
                    <a:pt x="1251635" y="417887"/>
                  </a:cubicBezTo>
                  <a:cubicBezTo>
                    <a:pt x="1254294" y="417533"/>
                    <a:pt x="1256384" y="416748"/>
                    <a:pt x="1258853" y="415690"/>
                  </a:cubicBezTo>
                  <a:cubicBezTo>
                    <a:pt x="1260880" y="414785"/>
                    <a:pt x="1262843" y="413784"/>
                    <a:pt x="1264743" y="412752"/>
                  </a:cubicBezTo>
                  <a:cubicBezTo>
                    <a:pt x="1269429" y="409997"/>
                    <a:pt x="1273608" y="406331"/>
                    <a:pt x="1277344" y="402373"/>
                  </a:cubicBezTo>
                  <a:cubicBezTo>
                    <a:pt x="1283170" y="396180"/>
                    <a:pt x="1288489" y="389632"/>
                    <a:pt x="1293682" y="382863"/>
                  </a:cubicBezTo>
                  <a:cubicBezTo>
                    <a:pt x="1296911" y="378696"/>
                    <a:pt x="1299951" y="374345"/>
                    <a:pt x="1302927" y="370033"/>
                  </a:cubicBezTo>
                  <a:cubicBezTo>
                    <a:pt x="1303054" y="369976"/>
                    <a:pt x="1303118" y="369976"/>
                    <a:pt x="1303180" y="369976"/>
                  </a:cubicBezTo>
                  <a:cubicBezTo>
                    <a:pt x="1305523" y="369273"/>
                    <a:pt x="1308120" y="368900"/>
                    <a:pt x="1310526" y="368482"/>
                  </a:cubicBezTo>
                  <a:cubicBezTo>
                    <a:pt x="1313059" y="367988"/>
                    <a:pt x="1315592" y="367576"/>
                    <a:pt x="1318125" y="367082"/>
                  </a:cubicBezTo>
                  <a:cubicBezTo>
                    <a:pt x="1321418" y="366601"/>
                    <a:pt x="1324774" y="366019"/>
                    <a:pt x="1328194" y="365525"/>
                  </a:cubicBezTo>
                  <a:cubicBezTo>
                    <a:pt x="1332056" y="364904"/>
                    <a:pt x="1336109" y="364612"/>
                    <a:pt x="1339972" y="364112"/>
                  </a:cubicBezTo>
                  <a:cubicBezTo>
                    <a:pt x="1343328" y="363758"/>
                    <a:pt x="1346747" y="363758"/>
                    <a:pt x="1350167" y="363701"/>
                  </a:cubicBezTo>
                  <a:cubicBezTo>
                    <a:pt x="1352257" y="363599"/>
                    <a:pt x="1354410" y="363511"/>
                    <a:pt x="1356500" y="363511"/>
                  </a:cubicBezTo>
                  <a:cubicBezTo>
                    <a:pt x="1357259" y="363511"/>
                    <a:pt x="1358019" y="363536"/>
                    <a:pt x="1358779" y="363555"/>
                  </a:cubicBezTo>
                  <a:cubicBezTo>
                    <a:pt x="1373217" y="363846"/>
                    <a:pt x="1387655" y="364486"/>
                    <a:pt x="1402030" y="365746"/>
                  </a:cubicBezTo>
                  <a:cubicBezTo>
                    <a:pt x="1417608" y="367507"/>
                    <a:pt x="1432679" y="371034"/>
                    <a:pt x="1447433" y="376378"/>
                  </a:cubicBezTo>
                  <a:cubicBezTo>
                    <a:pt x="1460921" y="381888"/>
                    <a:pt x="1473966" y="388847"/>
                    <a:pt x="1485935" y="397180"/>
                  </a:cubicBezTo>
                  <a:cubicBezTo>
                    <a:pt x="1488024" y="398725"/>
                    <a:pt x="1489861" y="400264"/>
                    <a:pt x="1491697" y="401961"/>
                  </a:cubicBezTo>
                  <a:cubicBezTo>
                    <a:pt x="1493850" y="404070"/>
                    <a:pt x="1495813" y="406394"/>
                    <a:pt x="1497902" y="408648"/>
                  </a:cubicBezTo>
                  <a:cubicBezTo>
                    <a:pt x="1502336" y="414221"/>
                    <a:pt x="1506135" y="420477"/>
                    <a:pt x="1509428" y="426835"/>
                  </a:cubicBezTo>
                  <a:cubicBezTo>
                    <a:pt x="1511644" y="432680"/>
                    <a:pt x="1513481" y="438601"/>
                    <a:pt x="1514874" y="444711"/>
                  </a:cubicBezTo>
                  <a:cubicBezTo>
                    <a:pt x="1515127" y="448030"/>
                    <a:pt x="1515317" y="451348"/>
                    <a:pt x="1515064" y="454736"/>
                  </a:cubicBezTo>
                  <a:cubicBezTo>
                    <a:pt x="1514493" y="459320"/>
                    <a:pt x="1513608" y="463899"/>
                    <a:pt x="1512848" y="468477"/>
                  </a:cubicBezTo>
                  <a:cubicBezTo>
                    <a:pt x="1512088" y="472720"/>
                    <a:pt x="1510948" y="476785"/>
                    <a:pt x="1509998" y="480946"/>
                  </a:cubicBezTo>
                  <a:cubicBezTo>
                    <a:pt x="1509618" y="482934"/>
                    <a:pt x="1508858" y="484758"/>
                    <a:pt x="1508288" y="486664"/>
                  </a:cubicBezTo>
                  <a:cubicBezTo>
                    <a:pt x="1507591" y="488982"/>
                    <a:pt x="1507022" y="491324"/>
                    <a:pt x="1506262" y="493560"/>
                  </a:cubicBezTo>
                  <a:cubicBezTo>
                    <a:pt x="1505248" y="497017"/>
                    <a:pt x="1503919" y="500336"/>
                    <a:pt x="1502715" y="503647"/>
                  </a:cubicBezTo>
                  <a:cubicBezTo>
                    <a:pt x="1500943" y="507643"/>
                    <a:pt x="1499423" y="511747"/>
                    <a:pt x="1497460" y="515616"/>
                  </a:cubicBezTo>
                  <a:cubicBezTo>
                    <a:pt x="1494990" y="520492"/>
                    <a:pt x="1492457" y="525216"/>
                    <a:pt x="1489734" y="529851"/>
                  </a:cubicBezTo>
                  <a:cubicBezTo>
                    <a:pt x="1484478" y="538742"/>
                    <a:pt x="1478843" y="547335"/>
                    <a:pt x="1473080" y="555909"/>
                  </a:cubicBezTo>
                  <a:cubicBezTo>
                    <a:pt x="1472636" y="556492"/>
                    <a:pt x="1472193" y="557049"/>
                    <a:pt x="1471749" y="557695"/>
                  </a:cubicBezTo>
                  <a:cubicBezTo>
                    <a:pt x="1468900" y="557758"/>
                    <a:pt x="1466178" y="557961"/>
                    <a:pt x="1463391" y="558106"/>
                  </a:cubicBezTo>
                  <a:cubicBezTo>
                    <a:pt x="1459465" y="558309"/>
                    <a:pt x="1455539" y="559018"/>
                    <a:pt x="1451549" y="559455"/>
                  </a:cubicBezTo>
                  <a:cubicBezTo>
                    <a:pt x="1446673" y="560076"/>
                    <a:pt x="1441734" y="561070"/>
                    <a:pt x="1436859" y="561912"/>
                  </a:cubicBezTo>
                  <a:cubicBezTo>
                    <a:pt x="1432869" y="562622"/>
                    <a:pt x="1428753" y="563331"/>
                    <a:pt x="1424573" y="564091"/>
                  </a:cubicBezTo>
                  <a:cubicBezTo>
                    <a:pt x="1420837" y="564876"/>
                    <a:pt x="1416784" y="565788"/>
                    <a:pt x="1412985" y="566991"/>
                  </a:cubicBezTo>
                  <a:cubicBezTo>
                    <a:pt x="1408489" y="568530"/>
                    <a:pt x="1403993" y="570075"/>
                    <a:pt x="1399687" y="572133"/>
                  </a:cubicBezTo>
                  <a:cubicBezTo>
                    <a:pt x="1395760" y="573950"/>
                    <a:pt x="1392024" y="575882"/>
                    <a:pt x="1388288" y="577990"/>
                  </a:cubicBezTo>
                  <a:cubicBezTo>
                    <a:pt x="1385439" y="579586"/>
                    <a:pt x="1382779" y="581290"/>
                    <a:pt x="1380119" y="583189"/>
                  </a:cubicBezTo>
                  <a:cubicBezTo>
                    <a:pt x="1377967" y="584892"/>
                    <a:pt x="1375750" y="586716"/>
                    <a:pt x="1373724" y="588622"/>
                  </a:cubicBezTo>
                  <a:cubicBezTo>
                    <a:pt x="1371888" y="590440"/>
                    <a:pt x="1370494" y="592783"/>
                    <a:pt x="1369291" y="594955"/>
                  </a:cubicBezTo>
                  <a:cubicBezTo>
                    <a:pt x="1368468" y="596715"/>
                    <a:pt x="1367835" y="598476"/>
                    <a:pt x="1367138" y="600242"/>
                  </a:cubicBezTo>
                  <a:cubicBezTo>
                    <a:pt x="1366442" y="601940"/>
                    <a:pt x="1365998" y="603700"/>
                    <a:pt x="1365745" y="605542"/>
                  </a:cubicBezTo>
                  <a:cubicBezTo>
                    <a:pt x="1364985" y="610615"/>
                    <a:pt x="1365681" y="615959"/>
                    <a:pt x="1367264" y="620829"/>
                  </a:cubicBezTo>
                  <a:cubicBezTo>
                    <a:pt x="1368785" y="625186"/>
                    <a:pt x="1371761" y="628282"/>
                    <a:pt x="1375560" y="630752"/>
                  </a:cubicBezTo>
                  <a:cubicBezTo>
                    <a:pt x="1379169" y="633222"/>
                    <a:pt x="1382969" y="634704"/>
                    <a:pt x="1387275" y="635976"/>
                  </a:cubicBezTo>
                  <a:cubicBezTo>
                    <a:pt x="1388162" y="636033"/>
                    <a:pt x="1389112" y="636122"/>
                    <a:pt x="1389998" y="636242"/>
                  </a:cubicBezTo>
                  <a:cubicBezTo>
                    <a:pt x="1390695" y="636343"/>
                    <a:pt x="1391581" y="636369"/>
                    <a:pt x="1392278" y="636369"/>
                  </a:cubicBezTo>
                  <a:cubicBezTo>
                    <a:pt x="1392911" y="636369"/>
                    <a:pt x="1393417" y="636369"/>
                    <a:pt x="1393924" y="636325"/>
                  </a:cubicBezTo>
                  <a:cubicBezTo>
                    <a:pt x="1396964" y="636242"/>
                    <a:pt x="1400193" y="635476"/>
                    <a:pt x="1403170" y="634830"/>
                  </a:cubicBezTo>
                  <a:cubicBezTo>
                    <a:pt x="1408363" y="633627"/>
                    <a:pt x="1413112" y="631246"/>
                    <a:pt x="1417798" y="629055"/>
                  </a:cubicBezTo>
                  <a:cubicBezTo>
                    <a:pt x="1422927" y="626667"/>
                    <a:pt x="1427739" y="623793"/>
                    <a:pt x="1432552" y="620892"/>
                  </a:cubicBezTo>
                  <a:cubicBezTo>
                    <a:pt x="1436478" y="618429"/>
                    <a:pt x="1440277" y="615675"/>
                    <a:pt x="1444140" y="613148"/>
                  </a:cubicBezTo>
                  <a:cubicBezTo>
                    <a:pt x="1447433" y="610969"/>
                    <a:pt x="1450473" y="608335"/>
                    <a:pt x="1453639" y="606017"/>
                  </a:cubicBezTo>
                  <a:cubicBezTo>
                    <a:pt x="1456616" y="603618"/>
                    <a:pt x="1459592" y="601236"/>
                    <a:pt x="1462631" y="598837"/>
                  </a:cubicBezTo>
                  <a:cubicBezTo>
                    <a:pt x="1465988" y="596076"/>
                    <a:pt x="1469470" y="593403"/>
                    <a:pt x="1472510" y="590256"/>
                  </a:cubicBezTo>
                  <a:cubicBezTo>
                    <a:pt x="1474916" y="587622"/>
                    <a:pt x="1477322" y="584950"/>
                    <a:pt x="1479728" y="582277"/>
                  </a:cubicBezTo>
                  <a:cubicBezTo>
                    <a:pt x="1481628" y="582277"/>
                    <a:pt x="1483528" y="582277"/>
                    <a:pt x="1485491" y="582347"/>
                  </a:cubicBezTo>
                  <a:cubicBezTo>
                    <a:pt x="1491444" y="582638"/>
                    <a:pt x="1497460" y="582987"/>
                    <a:pt x="1503349" y="583480"/>
                  </a:cubicBezTo>
                  <a:cubicBezTo>
                    <a:pt x="1506831" y="583898"/>
                    <a:pt x="1510188" y="584456"/>
                    <a:pt x="1513608" y="585184"/>
                  </a:cubicBezTo>
                  <a:cubicBezTo>
                    <a:pt x="1516774" y="585861"/>
                    <a:pt x="1519750" y="586856"/>
                    <a:pt x="1522789" y="587913"/>
                  </a:cubicBezTo>
                  <a:cubicBezTo>
                    <a:pt x="1525575" y="589059"/>
                    <a:pt x="1528235" y="590383"/>
                    <a:pt x="1530895" y="591852"/>
                  </a:cubicBezTo>
                  <a:cubicBezTo>
                    <a:pt x="1532225" y="592555"/>
                    <a:pt x="1533365" y="593403"/>
                    <a:pt x="1534631" y="594131"/>
                  </a:cubicBezTo>
                  <a:cubicBezTo>
                    <a:pt x="1536974" y="595512"/>
                    <a:pt x="1539063" y="597007"/>
                    <a:pt x="1541280" y="598476"/>
                  </a:cubicBezTo>
                  <a:cubicBezTo>
                    <a:pt x="1549322" y="604631"/>
                    <a:pt x="1556858" y="611799"/>
                    <a:pt x="1563570" y="619423"/>
                  </a:cubicBezTo>
                  <a:cubicBezTo>
                    <a:pt x="1567053" y="623919"/>
                    <a:pt x="1570219" y="628643"/>
                    <a:pt x="1572816" y="633716"/>
                  </a:cubicBezTo>
                  <a:cubicBezTo>
                    <a:pt x="1573702" y="636033"/>
                    <a:pt x="1574589" y="638357"/>
                    <a:pt x="1575285" y="640821"/>
                  </a:cubicBezTo>
                  <a:cubicBezTo>
                    <a:pt x="1575918" y="646190"/>
                    <a:pt x="1575349" y="651757"/>
                    <a:pt x="1575095" y="657126"/>
                  </a:cubicBezTo>
                  <a:cubicBezTo>
                    <a:pt x="1574778" y="662199"/>
                    <a:pt x="1574462" y="667252"/>
                    <a:pt x="1573892" y="672324"/>
                  </a:cubicBezTo>
                  <a:cubicBezTo>
                    <a:pt x="1573512" y="676846"/>
                    <a:pt x="1572816" y="681272"/>
                    <a:pt x="1571866" y="685794"/>
                  </a:cubicBezTo>
                  <a:cubicBezTo>
                    <a:pt x="1571106" y="689872"/>
                    <a:pt x="1569840" y="693836"/>
                    <a:pt x="1568446" y="697705"/>
                  </a:cubicBezTo>
                  <a:cubicBezTo>
                    <a:pt x="1566610" y="702074"/>
                    <a:pt x="1564710" y="706361"/>
                    <a:pt x="1562430" y="710465"/>
                  </a:cubicBezTo>
                  <a:cubicBezTo>
                    <a:pt x="1560847" y="713130"/>
                    <a:pt x="1559264" y="715803"/>
                    <a:pt x="1557808" y="718475"/>
                  </a:cubicBezTo>
                  <a:cubicBezTo>
                    <a:pt x="1555528" y="722351"/>
                    <a:pt x="1552995" y="726017"/>
                    <a:pt x="1550525" y="729690"/>
                  </a:cubicBezTo>
                  <a:cubicBezTo>
                    <a:pt x="1548246" y="732647"/>
                    <a:pt x="1546093" y="735529"/>
                    <a:pt x="1543813" y="738429"/>
                  </a:cubicBezTo>
                  <a:cubicBezTo>
                    <a:pt x="1543813" y="738429"/>
                    <a:pt x="1543813" y="738492"/>
                    <a:pt x="1543750" y="738492"/>
                  </a:cubicBezTo>
                  <a:cubicBezTo>
                    <a:pt x="1543496" y="738429"/>
                    <a:pt x="1543306" y="738429"/>
                    <a:pt x="1543053" y="738372"/>
                  </a:cubicBezTo>
                  <a:cubicBezTo>
                    <a:pt x="1535960" y="737168"/>
                    <a:pt x="1528741" y="735820"/>
                    <a:pt x="1521396" y="735256"/>
                  </a:cubicBezTo>
                  <a:cubicBezTo>
                    <a:pt x="1518483" y="734965"/>
                    <a:pt x="1515697" y="734908"/>
                    <a:pt x="1512721" y="734908"/>
                  </a:cubicBezTo>
                  <a:cubicBezTo>
                    <a:pt x="1509681" y="734965"/>
                    <a:pt x="1506452" y="735529"/>
                    <a:pt x="1503412" y="735965"/>
                  </a:cubicBezTo>
                  <a:cubicBezTo>
                    <a:pt x="1499360" y="736605"/>
                    <a:pt x="1495243" y="737289"/>
                    <a:pt x="1491190" y="738137"/>
                  </a:cubicBezTo>
                  <a:cubicBezTo>
                    <a:pt x="1481059" y="740335"/>
                    <a:pt x="1470800" y="742298"/>
                    <a:pt x="1460921" y="745185"/>
                  </a:cubicBezTo>
                  <a:cubicBezTo>
                    <a:pt x="1458135" y="745971"/>
                    <a:pt x="1455602" y="747376"/>
                    <a:pt x="1452942" y="748573"/>
                  </a:cubicBezTo>
                  <a:cubicBezTo>
                    <a:pt x="1450347" y="749776"/>
                    <a:pt x="1448066" y="751663"/>
                    <a:pt x="1445850" y="753443"/>
                  </a:cubicBezTo>
                  <a:cubicBezTo>
                    <a:pt x="1442747" y="755894"/>
                    <a:pt x="1439961" y="758521"/>
                    <a:pt x="1437301" y="761314"/>
                  </a:cubicBezTo>
                  <a:cubicBezTo>
                    <a:pt x="1434389" y="764278"/>
                    <a:pt x="1431982" y="767735"/>
                    <a:pt x="1429956" y="771345"/>
                  </a:cubicBezTo>
                  <a:cubicBezTo>
                    <a:pt x="1429639" y="772047"/>
                    <a:pt x="1429386" y="772668"/>
                    <a:pt x="1429132" y="773371"/>
                  </a:cubicBezTo>
                  <a:cubicBezTo>
                    <a:pt x="1428372" y="774923"/>
                    <a:pt x="1427866" y="776480"/>
                    <a:pt x="1427549" y="778158"/>
                  </a:cubicBezTo>
                  <a:cubicBezTo>
                    <a:pt x="1427296" y="779735"/>
                    <a:pt x="1427106" y="781413"/>
                    <a:pt x="1426980" y="783047"/>
                  </a:cubicBezTo>
                  <a:cubicBezTo>
                    <a:pt x="1426980" y="784579"/>
                    <a:pt x="1427106" y="786137"/>
                    <a:pt x="1427549" y="787689"/>
                  </a:cubicBezTo>
                  <a:cubicBezTo>
                    <a:pt x="1427866" y="789595"/>
                    <a:pt x="1428563" y="791501"/>
                    <a:pt x="1429576" y="793179"/>
                  </a:cubicBezTo>
                  <a:cubicBezTo>
                    <a:pt x="1430463" y="794591"/>
                    <a:pt x="1431729" y="796845"/>
                    <a:pt x="1433058" y="797757"/>
                  </a:cubicBezTo>
                  <a:cubicBezTo>
                    <a:pt x="1434958" y="799106"/>
                    <a:pt x="1436732" y="800448"/>
                    <a:pt x="1438821" y="801417"/>
                  </a:cubicBezTo>
                  <a:cubicBezTo>
                    <a:pt x="1441164" y="802481"/>
                    <a:pt x="1443570" y="803032"/>
                    <a:pt x="1446104" y="803596"/>
                  </a:cubicBezTo>
                  <a:cubicBezTo>
                    <a:pt x="1448764" y="804178"/>
                    <a:pt x="1451676" y="804235"/>
                    <a:pt x="1454399" y="804444"/>
                  </a:cubicBezTo>
                  <a:cubicBezTo>
                    <a:pt x="1455412" y="804527"/>
                    <a:pt x="1456362" y="804571"/>
                    <a:pt x="1457439" y="804571"/>
                  </a:cubicBezTo>
                  <a:cubicBezTo>
                    <a:pt x="1459022" y="804571"/>
                    <a:pt x="1460605" y="804488"/>
                    <a:pt x="1462125" y="804444"/>
                  </a:cubicBezTo>
                  <a:cubicBezTo>
                    <a:pt x="1468331" y="804178"/>
                    <a:pt x="1474536" y="802912"/>
                    <a:pt x="1480615" y="801417"/>
                  </a:cubicBezTo>
                  <a:cubicBezTo>
                    <a:pt x="1485618" y="800214"/>
                    <a:pt x="1490494" y="798517"/>
                    <a:pt x="1495370" y="796991"/>
                  </a:cubicBezTo>
                  <a:cubicBezTo>
                    <a:pt x="1500626" y="795205"/>
                    <a:pt x="1505692" y="792907"/>
                    <a:pt x="1510694" y="790424"/>
                  </a:cubicBezTo>
                  <a:cubicBezTo>
                    <a:pt x="1516393" y="787689"/>
                    <a:pt x="1521966" y="784434"/>
                    <a:pt x="1527158" y="780995"/>
                  </a:cubicBezTo>
                  <a:cubicBezTo>
                    <a:pt x="1533744" y="776683"/>
                    <a:pt x="1539887" y="771756"/>
                    <a:pt x="1545586" y="766393"/>
                  </a:cubicBezTo>
                  <a:cubicBezTo>
                    <a:pt x="1548625" y="767241"/>
                    <a:pt x="1551539" y="768153"/>
                    <a:pt x="1554515" y="769154"/>
                  </a:cubicBezTo>
                  <a:cubicBezTo>
                    <a:pt x="1561227" y="772047"/>
                    <a:pt x="1567497" y="775859"/>
                    <a:pt x="1573575" y="780007"/>
                  </a:cubicBezTo>
                  <a:cubicBezTo>
                    <a:pt x="1578641" y="783877"/>
                    <a:pt x="1583264" y="788125"/>
                    <a:pt x="1587507" y="792824"/>
                  </a:cubicBezTo>
                  <a:cubicBezTo>
                    <a:pt x="1588773" y="794376"/>
                    <a:pt x="1589913" y="795990"/>
                    <a:pt x="1591053" y="797611"/>
                  </a:cubicBezTo>
                  <a:cubicBezTo>
                    <a:pt x="1592889" y="800214"/>
                    <a:pt x="1594219" y="803032"/>
                    <a:pt x="1595549" y="805876"/>
                  </a:cubicBezTo>
                  <a:cubicBezTo>
                    <a:pt x="1595295" y="805356"/>
                    <a:pt x="1595043" y="804799"/>
                    <a:pt x="1594789" y="804235"/>
                  </a:cubicBezTo>
                  <a:lnTo>
                    <a:pt x="1594789" y="804235"/>
                  </a:lnTo>
                  <a:cubicBezTo>
                    <a:pt x="1597132" y="809308"/>
                    <a:pt x="1599538" y="814392"/>
                    <a:pt x="1601564" y="819610"/>
                  </a:cubicBezTo>
                  <a:cubicBezTo>
                    <a:pt x="1604921" y="828121"/>
                    <a:pt x="1607454" y="836923"/>
                    <a:pt x="1609164" y="845960"/>
                  </a:cubicBezTo>
                  <a:cubicBezTo>
                    <a:pt x="1610240" y="853641"/>
                    <a:pt x="1610683" y="861328"/>
                    <a:pt x="1610366" y="869079"/>
                  </a:cubicBezTo>
                  <a:cubicBezTo>
                    <a:pt x="1610177" y="874791"/>
                    <a:pt x="1609924" y="880408"/>
                    <a:pt x="1609417" y="886120"/>
                  </a:cubicBezTo>
                  <a:cubicBezTo>
                    <a:pt x="1608720" y="891901"/>
                    <a:pt x="1607771" y="897537"/>
                    <a:pt x="1606440" y="903173"/>
                  </a:cubicBezTo>
                  <a:cubicBezTo>
                    <a:pt x="1605174" y="908518"/>
                    <a:pt x="1603401" y="913818"/>
                    <a:pt x="1601502" y="919023"/>
                  </a:cubicBezTo>
                  <a:cubicBezTo>
                    <a:pt x="1597005" y="930162"/>
                    <a:pt x="1591623" y="940743"/>
                    <a:pt x="1584911" y="950609"/>
                  </a:cubicBezTo>
                  <a:cubicBezTo>
                    <a:pt x="1582567" y="953693"/>
                    <a:pt x="1580098" y="956657"/>
                    <a:pt x="1577438" y="959475"/>
                  </a:cubicBezTo>
                  <a:cubicBezTo>
                    <a:pt x="1574778" y="962375"/>
                    <a:pt x="1571866" y="964902"/>
                    <a:pt x="1568953" y="967454"/>
                  </a:cubicBezTo>
                  <a:cubicBezTo>
                    <a:pt x="1564456" y="970886"/>
                    <a:pt x="1559834" y="974052"/>
                    <a:pt x="1555021" y="976870"/>
                  </a:cubicBezTo>
                  <a:cubicBezTo>
                    <a:pt x="1549956" y="973147"/>
                    <a:pt x="1544510" y="969765"/>
                    <a:pt x="1538937" y="966726"/>
                  </a:cubicBezTo>
                  <a:cubicBezTo>
                    <a:pt x="1535581" y="964902"/>
                    <a:pt x="1532225" y="963489"/>
                    <a:pt x="1528615" y="962211"/>
                  </a:cubicBezTo>
                  <a:cubicBezTo>
                    <a:pt x="1523676" y="960526"/>
                    <a:pt x="1518230" y="960260"/>
                    <a:pt x="1513037" y="959829"/>
                  </a:cubicBezTo>
                  <a:cubicBezTo>
                    <a:pt x="1511644" y="959722"/>
                    <a:pt x="1510251" y="959684"/>
                    <a:pt x="1508795" y="959684"/>
                  </a:cubicBezTo>
                  <a:cubicBezTo>
                    <a:pt x="1504869" y="959684"/>
                    <a:pt x="1500943" y="960057"/>
                    <a:pt x="1497017" y="960450"/>
                  </a:cubicBezTo>
                  <a:cubicBezTo>
                    <a:pt x="1488151" y="961381"/>
                    <a:pt x="1479285" y="964053"/>
                    <a:pt x="1472193" y="969398"/>
                  </a:cubicBezTo>
                  <a:cubicBezTo>
                    <a:pt x="1467571" y="972944"/>
                    <a:pt x="1463708" y="976813"/>
                    <a:pt x="1460921" y="982094"/>
                  </a:cubicBezTo>
                  <a:cubicBezTo>
                    <a:pt x="1459845" y="984127"/>
                    <a:pt x="1459085" y="986609"/>
                    <a:pt x="1458452" y="988851"/>
                  </a:cubicBezTo>
                  <a:cubicBezTo>
                    <a:pt x="1457818" y="991130"/>
                    <a:pt x="1457945" y="993587"/>
                    <a:pt x="1457692" y="995911"/>
                  </a:cubicBezTo>
                  <a:cubicBezTo>
                    <a:pt x="1457692" y="996551"/>
                    <a:pt x="1457692" y="997178"/>
                    <a:pt x="1457755" y="997735"/>
                  </a:cubicBezTo>
                  <a:cubicBezTo>
                    <a:pt x="1458009" y="999350"/>
                    <a:pt x="1458262" y="1000984"/>
                    <a:pt x="1458515" y="1002605"/>
                  </a:cubicBezTo>
                  <a:cubicBezTo>
                    <a:pt x="1458895" y="1004156"/>
                    <a:pt x="1459465" y="1005569"/>
                    <a:pt x="1460352" y="1006968"/>
                  </a:cubicBezTo>
                  <a:cubicBezTo>
                    <a:pt x="1461175" y="1008380"/>
                    <a:pt x="1462314" y="1009786"/>
                    <a:pt x="1463454" y="1011059"/>
                  </a:cubicBezTo>
                  <a:cubicBezTo>
                    <a:pt x="1465354" y="1012401"/>
                    <a:pt x="1467190" y="1013788"/>
                    <a:pt x="1469281" y="1014807"/>
                  </a:cubicBezTo>
                  <a:cubicBezTo>
                    <a:pt x="1471623" y="1015903"/>
                    <a:pt x="1474283" y="1016625"/>
                    <a:pt x="1476816" y="1017189"/>
                  </a:cubicBezTo>
                  <a:cubicBezTo>
                    <a:pt x="1479349" y="1017828"/>
                    <a:pt x="1482262" y="1018037"/>
                    <a:pt x="1484985" y="1018240"/>
                  </a:cubicBezTo>
                  <a:cubicBezTo>
                    <a:pt x="1487518" y="1018385"/>
                    <a:pt x="1490050" y="1018455"/>
                    <a:pt x="1492710" y="1018455"/>
                  </a:cubicBezTo>
                  <a:cubicBezTo>
                    <a:pt x="1500183" y="1018455"/>
                    <a:pt x="1507718" y="1017106"/>
                    <a:pt x="1515064" y="1016004"/>
                  </a:cubicBezTo>
                  <a:cubicBezTo>
                    <a:pt x="1524689" y="1014573"/>
                    <a:pt x="1534061" y="1012604"/>
                    <a:pt x="1543179" y="1009729"/>
                  </a:cubicBezTo>
                  <a:cubicBezTo>
                    <a:pt x="1546916" y="1008532"/>
                    <a:pt x="1550779" y="1007114"/>
                    <a:pt x="1554451" y="1005499"/>
                  </a:cubicBezTo>
                  <a:cubicBezTo>
                    <a:pt x="1558314" y="1008735"/>
                    <a:pt x="1561987" y="1012192"/>
                    <a:pt x="1565343" y="1016004"/>
                  </a:cubicBezTo>
                  <a:cubicBezTo>
                    <a:pt x="1567370" y="1018588"/>
                    <a:pt x="1569206" y="1021261"/>
                    <a:pt x="1570979" y="1024104"/>
                  </a:cubicBezTo>
                  <a:cubicBezTo>
                    <a:pt x="1573068" y="1027422"/>
                    <a:pt x="1574715" y="1031006"/>
                    <a:pt x="1576488" y="1034521"/>
                  </a:cubicBezTo>
                  <a:cubicBezTo>
                    <a:pt x="1580858" y="1044177"/>
                    <a:pt x="1585290" y="1053828"/>
                    <a:pt x="1587823" y="1064099"/>
                  </a:cubicBezTo>
                  <a:cubicBezTo>
                    <a:pt x="1588520" y="1068975"/>
                    <a:pt x="1588773" y="1073845"/>
                    <a:pt x="1589026" y="1078771"/>
                  </a:cubicBezTo>
                  <a:cubicBezTo>
                    <a:pt x="1589407" y="1085895"/>
                    <a:pt x="1589216" y="1093001"/>
                    <a:pt x="1588583" y="1100048"/>
                  </a:cubicBezTo>
                  <a:cubicBezTo>
                    <a:pt x="1587633" y="1108230"/>
                    <a:pt x="1586304" y="1116323"/>
                    <a:pt x="1585164" y="1124422"/>
                  </a:cubicBezTo>
                  <a:cubicBezTo>
                    <a:pt x="1583011" y="1138746"/>
                    <a:pt x="1578958" y="1152766"/>
                    <a:pt x="1573892" y="1166292"/>
                  </a:cubicBezTo>
                  <a:cubicBezTo>
                    <a:pt x="1570663" y="1174613"/>
                    <a:pt x="1566799" y="1182573"/>
                    <a:pt x="1562557" y="1190387"/>
                  </a:cubicBezTo>
                  <a:cubicBezTo>
                    <a:pt x="1560151" y="1194750"/>
                    <a:pt x="1557871" y="1199208"/>
                    <a:pt x="1555211" y="1203432"/>
                  </a:cubicBezTo>
                  <a:cubicBezTo>
                    <a:pt x="1552488" y="1207598"/>
                    <a:pt x="1550019" y="1211943"/>
                    <a:pt x="1547106" y="1216046"/>
                  </a:cubicBezTo>
                  <a:cubicBezTo>
                    <a:pt x="1544510" y="1219694"/>
                    <a:pt x="1541850" y="1223297"/>
                    <a:pt x="1539190" y="1226963"/>
                  </a:cubicBezTo>
                  <a:cubicBezTo>
                    <a:pt x="1534377" y="1233213"/>
                    <a:pt x="1529439" y="1239140"/>
                    <a:pt x="1524055" y="1244922"/>
                  </a:cubicBezTo>
                  <a:cubicBezTo>
                    <a:pt x="1519180" y="1250064"/>
                    <a:pt x="1513860" y="1254781"/>
                    <a:pt x="1508351" y="1259360"/>
                  </a:cubicBezTo>
                  <a:cubicBezTo>
                    <a:pt x="1504172" y="1262760"/>
                    <a:pt x="1499866" y="1266072"/>
                    <a:pt x="1495496" y="1269384"/>
                  </a:cubicBezTo>
                  <a:cubicBezTo>
                    <a:pt x="1483908" y="1278458"/>
                    <a:pt x="1471243" y="1286437"/>
                    <a:pt x="1458009" y="1292839"/>
                  </a:cubicBezTo>
                  <a:cubicBezTo>
                    <a:pt x="1443001" y="1299463"/>
                    <a:pt x="1427296" y="1304124"/>
                    <a:pt x="1411275" y="1307087"/>
                  </a:cubicBezTo>
                  <a:cubicBezTo>
                    <a:pt x="1401333" y="1308474"/>
                    <a:pt x="1391328" y="1309114"/>
                    <a:pt x="1381323" y="1309114"/>
                  </a:cubicBezTo>
                  <a:cubicBezTo>
                    <a:pt x="1375750" y="1309114"/>
                    <a:pt x="1370114" y="1308911"/>
                    <a:pt x="1364669" y="1308702"/>
                  </a:cubicBezTo>
                  <a:cubicBezTo>
                    <a:pt x="1357829" y="1308411"/>
                    <a:pt x="1351054" y="1307790"/>
                    <a:pt x="1344278" y="1307151"/>
                  </a:cubicBezTo>
                  <a:cubicBezTo>
                    <a:pt x="1338642" y="1306296"/>
                    <a:pt x="1333133" y="1305390"/>
                    <a:pt x="1327497" y="1304478"/>
                  </a:cubicBezTo>
                  <a:cubicBezTo>
                    <a:pt x="1325154" y="1304041"/>
                    <a:pt x="1322875" y="1303402"/>
                    <a:pt x="1320532" y="1302838"/>
                  </a:cubicBezTo>
                  <a:cubicBezTo>
                    <a:pt x="1317366" y="1302135"/>
                    <a:pt x="1314136" y="1301451"/>
                    <a:pt x="1311033" y="1300666"/>
                  </a:cubicBezTo>
                  <a:cubicBezTo>
                    <a:pt x="1305777" y="1299463"/>
                    <a:pt x="1300584" y="1297848"/>
                    <a:pt x="1295328" y="1296443"/>
                  </a:cubicBezTo>
                  <a:cubicBezTo>
                    <a:pt x="1288489" y="1294536"/>
                    <a:pt x="1281714" y="1292504"/>
                    <a:pt x="1274938" y="1290097"/>
                  </a:cubicBezTo>
                  <a:cubicBezTo>
                    <a:pt x="1270125" y="1288109"/>
                    <a:pt x="1265376" y="1285937"/>
                    <a:pt x="1261007" y="1283119"/>
                  </a:cubicBezTo>
                  <a:cubicBezTo>
                    <a:pt x="1259930" y="1282062"/>
                    <a:pt x="1258727" y="1281004"/>
                    <a:pt x="1257650" y="1279890"/>
                  </a:cubicBezTo>
                  <a:cubicBezTo>
                    <a:pt x="1258093" y="1278978"/>
                    <a:pt x="1258537" y="1278129"/>
                    <a:pt x="1258853" y="1277281"/>
                  </a:cubicBezTo>
                  <a:cubicBezTo>
                    <a:pt x="1261134" y="1272538"/>
                    <a:pt x="1262906" y="1267130"/>
                    <a:pt x="1263983" y="1261975"/>
                  </a:cubicBezTo>
                  <a:cubicBezTo>
                    <a:pt x="1264996" y="1256979"/>
                    <a:pt x="1265945" y="1251906"/>
                    <a:pt x="1266262" y="1246853"/>
                  </a:cubicBezTo>
                  <a:cubicBezTo>
                    <a:pt x="1266453" y="1243162"/>
                    <a:pt x="1266389" y="1239659"/>
                    <a:pt x="1265883" y="1235974"/>
                  </a:cubicBezTo>
                  <a:cubicBezTo>
                    <a:pt x="1265312" y="1231744"/>
                    <a:pt x="1264426" y="1227590"/>
                    <a:pt x="1263223" y="1223436"/>
                  </a:cubicBezTo>
                  <a:cubicBezTo>
                    <a:pt x="1262590" y="1221536"/>
                    <a:pt x="1261893" y="1219630"/>
                    <a:pt x="1261070" y="1217724"/>
                  </a:cubicBezTo>
                  <a:cubicBezTo>
                    <a:pt x="1259613" y="1214140"/>
                    <a:pt x="1257841" y="1210910"/>
                    <a:pt x="1255307" y="1207947"/>
                  </a:cubicBezTo>
                  <a:cubicBezTo>
                    <a:pt x="1250052" y="1202039"/>
                    <a:pt x="1242389" y="1199018"/>
                    <a:pt x="1234664" y="1199018"/>
                  </a:cubicBezTo>
                  <a:cubicBezTo>
                    <a:pt x="1232700" y="1199018"/>
                    <a:pt x="1230674" y="1199221"/>
                    <a:pt x="1228712" y="1199613"/>
                  </a:cubicBezTo>
                  <a:cubicBezTo>
                    <a:pt x="1221618" y="1201095"/>
                    <a:pt x="1215033" y="1205319"/>
                    <a:pt x="1211360" y="1211657"/>
                  </a:cubicBezTo>
                  <a:cubicBezTo>
                    <a:pt x="1209397" y="1214969"/>
                    <a:pt x="1208194" y="1218718"/>
                    <a:pt x="1207245" y="1222448"/>
                  </a:cubicBezTo>
                  <a:cubicBezTo>
                    <a:pt x="1205851" y="1228229"/>
                    <a:pt x="1206485" y="1234150"/>
                    <a:pt x="1207497" y="1239925"/>
                  </a:cubicBezTo>
                  <a:cubicBezTo>
                    <a:pt x="1208384" y="1245067"/>
                    <a:pt x="1209080" y="1250437"/>
                    <a:pt x="1211044" y="1255301"/>
                  </a:cubicBezTo>
                  <a:cubicBezTo>
                    <a:pt x="1212437" y="1258885"/>
                    <a:pt x="1214273" y="1262260"/>
                    <a:pt x="1216173" y="1265578"/>
                  </a:cubicBezTo>
                  <a:cubicBezTo>
                    <a:pt x="1217313" y="1267478"/>
                    <a:pt x="1218326" y="1269454"/>
                    <a:pt x="1219592" y="1271353"/>
                  </a:cubicBezTo>
                  <a:cubicBezTo>
                    <a:pt x="1222062" y="1275090"/>
                    <a:pt x="1224532" y="1278813"/>
                    <a:pt x="1227065" y="1282473"/>
                  </a:cubicBezTo>
                  <a:cubicBezTo>
                    <a:pt x="1223519" y="1287001"/>
                    <a:pt x="1219846" y="1291421"/>
                    <a:pt x="1215476" y="1295239"/>
                  </a:cubicBezTo>
                  <a:cubicBezTo>
                    <a:pt x="1212500" y="1297785"/>
                    <a:pt x="1209524" y="1300311"/>
                    <a:pt x="1206548" y="1302781"/>
                  </a:cubicBezTo>
                  <a:cubicBezTo>
                    <a:pt x="1204142" y="1304605"/>
                    <a:pt x="1201735" y="1306587"/>
                    <a:pt x="1199139" y="1308284"/>
                  </a:cubicBezTo>
                  <a:cubicBezTo>
                    <a:pt x="1196352" y="1310260"/>
                    <a:pt x="1193503" y="1312077"/>
                    <a:pt x="1190400" y="1313901"/>
                  </a:cubicBezTo>
                  <a:cubicBezTo>
                    <a:pt x="1182864" y="1318498"/>
                    <a:pt x="1175075" y="1323013"/>
                    <a:pt x="1167096" y="1326889"/>
                  </a:cubicBezTo>
                  <a:cubicBezTo>
                    <a:pt x="1163360" y="1328504"/>
                    <a:pt x="1159561" y="1329916"/>
                    <a:pt x="1155698" y="1331176"/>
                  </a:cubicBezTo>
                  <a:cubicBezTo>
                    <a:pt x="1152405" y="1332151"/>
                    <a:pt x="1149176" y="1332879"/>
                    <a:pt x="1145819" y="1333519"/>
                  </a:cubicBezTo>
                  <a:cubicBezTo>
                    <a:pt x="1140627" y="1334266"/>
                    <a:pt x="1135371" y="1334849"/>
                    <a:pt x="1130179" y="1335115"/>
                  </a:cubicBezTo>
                  <a:cubicBezTo>
                    <a:pt x="1128215" y="1335241"/>
                    <a:pt x="1126316" y="1335286"/>
                    <a:pt x="1124416" y="1335286"/>
                  </a:cubicBezTo>
                  <a:cubicBezTo>
                    <a:pt x="1120490" y="1335286"/>
                    <a:pt x="1116564" y="1335070"/>
                    <a:pt x="1112638" y="1334779"/>
                  </a:cubicBezTo>
                  <a:cubicBezTo>
                    <a:pt x="1093007" y="1332499"/>
                    <a:pt x="1073630" y="1327661"/>
                    <a:pt x="1055013" y="1320822"/>
                  </a:cubicBezTo>
                  <a:cubicBezTo>
                    <a:pt x="1049060" y="1318498"/>
                    <a:pt x="1043425" y="1315832"/>
                    <a:pt x="1038105" y="1312368"/>
                  </a:cubicBezTo>
                  <a:cubicBezTo>
                    <a:pt x="1036142" y="1310811"/>
                    <a:pt x="1034305" y="1309202"/>
                    <a:pt x="1032596" y="1307442"/>
                  </a:cubicBezTo>
                  <a:cubicBezTo>
                    <a:pt x="1029810" y="1303693"/>
                    <a:pt x="1027277" y="1299818"/>
                    <a:pt x="1024870" y="1295879"/>
                  </a:cubicBezTo>
                  <a:cubicBezTo>
                    <a:pt x="1021831" y="1290870"/>
                    <a:pt x="1018918" y="1285880"/>
                    <a:pt x="1016322" y="1280738"/>
                  </a:cubicBezTo>
                  <a:cubicBezTo>
                    <a:pt x="1015562" y="1279041"/>
                    <a:pt x="1014929" y="1277426"/>
                    <a:pt x="1014421" y="1275659"/>
                  </a:cubicBezTo>
                  <a:cubicBezTo>
                    <a:pt x="1014042" y="1274583"/>
                    <a:pt x="1013788" y="1273551"/>
                    <a:pt x="1013535" y="1272474"/>
                  </a:cubicBezTo>
                  <a:cubicBezTo>
                    <a:pt x="1012522" y="1264723"/>
                    <a:pt x="1012965" y="1256688"/>
                    <a:pt x="1013598" y="1248860"/>
                  </a:cubicBezTo>
                  <a:cubicBezTo>
                    <a:pt x="1017524" y="1249646"/>
                    <a:pt x="1021324" y="1250222"/>
                    <a:pt x="1025187" y="1250558"/>
                  </a:cubicBezTo>
                  <a:cubicBezTo>
                    <a:pt x="1028353" y="1250906"/>
                    <a:pt x="1031329" y="1251140"/>
                    <a:pt x="1034305" y="1251140"/>
                  </a:cubicBezTo>
                  <a:cubicBezTo>
                    <a:pt x="1034622" y="1251140"/>
                    <a:pt x="1034749" y="1251140"/>
                    <a:pt x="1035065" y="1251140"/>
                  </a:cubicBezTo>
                  <a:cubicBezTo>
                    <a:pt x="1037408" y="1251140"/>
                    <a:pt x="1039815" y="1250830"/>
                    <a:pt x="1042221" y="1250494"/>
                  </a:cubicBezTo>
                  <a:cubicBezTo>
                    <a:pt x="1048870" y="1249646"/>
                    <a:pt x="1055456" y="1248113"/>
                    <a:pt x="1061851" y="1246125"/>
                  </a:cubicBezTo>
                  <a:cubicBezTo>
                    <a:pt x="1068437" y="1244219"/>
                    <a:pt x="1074516" y="1241490"/>
                    <a:pt x="1080785" y="1238817"/>
                  </a:cubicBezTo>
                  <a:cubicBezTo>
                    <a:pt x="1085409" y="1236696"/>
                    <a:pt x="1090031" y="1234296"/>
                    <a:pt x="1094464" y="1231687"/>
                  </a:cubicBezTo>
                  <a:cubicBezTo>
                    <a:pt x="1099340" y="1228926"/>
                    <a:pt x="1103962" y="1225849"/>
                    <a:pt x="1107825" y="1221593"/>
                  </a:cubicBezTo>
                  <a:cubicBezTo>
                    <a:pt x="1110801" y="1218281"/>
                    <a:pt x="1113207" y="1214210"/>
                    <a:pt x="1115234" y="1210271"/>
                  </a:cubicBezTo>
                  <a:cubicBezTo>
                    <a:pt x="1117640" y="1205901"/>
                    <a:pt x="1119160" y="1201032"/>
                    <a:pt x="1120300" y="1196245"/>
                  </a:cubicBezTo>
                  <a:cubicBezTo>
                    <a:pt x="1120870" y="1193629"/>
                    <a:pt x="1120933" y="1190811"/>
                    <a:pt x="1120997" y="1188139"/>
                  </a:cubicBezTo>
                  <a:cubicBezTo>
                    <a:pt x="1120933" y="1187423"/>
                    <a:pt x="1120933" y="1186714"/>
                    <a:pt x="1120870" y="1186030"/>
                  </a:cubicBezTo>
                  <a:cubicBezTo>
                    <a:pt x="1120617" y="1184333"/>
                    <a:pt x="1120363" y="1182630"/>
                    <a:pt x="1120110" y="1180958"/>
                  </a:cubicBezTo>
                  <a:cubicBezTo>
                    <a:pt x="1119477" y="1178754"/>
                    <a:pt x="1118464" y="1176791"/>
                    <a:pt x="1117450" y="1174740"/>
                  </a:cubicBezTo>
                  <a:cubicBezTo>
                    <a:pt x="1117007" y="1174182"/>
                    <a:pt x="1116564" y="1173599"/>
                    <a:pt x="1116121" y="1173061"/>
                  </a:cubicBezTo>
                  <a:cubicBezTo>
                    <a:pt x="1115171" y="1171782"/>
                    <a:pt x="1114094" y="1170579"/>
                    <a:pt x="1112891" y="1169458"/>
                  </a:cubicBezTo>
                  <a:cubicBezTo>
                    <a:pt x="1109788" y="1166292"/>
                    <a:pt x="1105672" y="1164943"/>
                    <a:pt x="1101619" y="1163474"/>
                  </a:cubicBezTo>
                  <a:cubicBezTo>
                    <a:pt x="1098136" y="1162271"/>
                    <a:pt x="1094400" y="1161625"/>
                    <a:pt x="1090854" y="1161359"/>
                  </a:cubicBezTo>
                  <a:cubicBezTo>
                    <a:pt x="1089461" y="1161232"/>
                    <a:pt x="1088131" y="1161175"/>
                    <a:pt x="1086865" y="1161175"/>
                  </a:cubicBezTo>
                  <a:cubicBezTo>
                    <a:pt x="1085725" y="1161175"/>
                    <a:pt x="1084649" y="1161232"/>
                    <a:pt x="1083445" y="1161359"/>
                  </a:cubicBezTo>
                  <a:cubicBezTo>
                    <a:pt x="1080912" y="1161714"/>
                    <a:pt x="1078506" y="1162188"/>
                    <a:pt x="1076099" y="1162771"/>
                  </a:cubicBezTo>
                  <a:cubicBezTo>
                    <a:pt x="1074010" y="1163329"/>
                    <a:pt x="1071920" y="1164025"/>
                    <a:pt x="1069894" y="1164734"/>
                  </a:cubicBezTo>
                  <a:cubicBezTo>
                    <a:pt x="1062548" y="1167426"/>
                    <a:pt x="1055519" y="1170807"/>
                    <a:pt x="1048744" y="1174740"/>
                  </a:cubicBezTo>
                  <a:cubicBezTo>
                    <a:pt x="1041334" y="1179191"/>
                    <a:pt x="1034179" y="1184187"/>
                    <a:pt x="1026960" y="1189051"/>
                  </a:cubicBezTo>
                  <a:cubicBezTo>
                    <a:pt x="1019804" y="1193844"/>
                    <a:pt x="1013155" y="1199391"/>
                    <a:pt x="1007076" y="1205395"/>
                  </a:cubicBezTo>
                  <a:cubicBezTo>
                    <a:pt x="1004036" y="1208283"/>
                    <a:pt x="1001440" y="1211468"/>
                    <a:pt x="999098" y="1214780"/>
                  </a:cubicBezTo>
                  <a:cubicBezTo>
                    <a:pt x="998147" y="1214342"/>
                    <a:pt x="997324" y="1213874"/>
                    <a:pt x="996501" y="1213355"/>
                  </a:cubicBezTo>
                  <a:cubicBezTo>
                    <a:pt x="995361" y="1212443"/>
                    <a:pt x="994412" y="1211537"/>
                    <a:pt x="993398" y="1210537"/>
                  </a:cubicBezTo>
                  <a:cubicBezTo>
                    <a:pt x="989725" y="1205540"/>
                    <a:pt x="986369" y="1200323"/>
                    <a:pt x="983519" y="1194750"/>
                  </a:cubicBezTo>
                  <a:cubicBezTo>
                    <a:pt x="983140" y="1193990"/>
                    <a:pt x="982886" y="1193217"/>
                    <a:pt x="982696" y="1192369"/>
                  </a:cubicBezTo>
                  <a:cubicBezTo>
                    <a:pt x="982126" y="1190735"/>
                    <a:pt x="981999" y="1188911"/>
                    <a:pt x="981683" y="1187233"/>
                  </a:cubicBezTo>
                  <a:lnTo>
                    <a:pt x="981683" y="1187233"/>
                  </a:lnTo>
                  <a:lnTo>
                    <a:pt x="982316" y="1191026"/>
                  </a:lnTo>
                  <a:cubicBezTo>
                    <a:pt x="981240" y="1183485"/>
                    <a:pt x="981873" y="1175879"/>
                    <a:pt x="982507" y="1168337"/>
                  </a:cubicBezTo>
                  <a:cubicBezTo>
                    <a:pt x="982696" y="1165880"/>
                    <a:pt x="983013" y="1163385"/>
                    <a:pt x="983203" y="1160859"/>
                  </a:cubicBezTo>
                  <a:cubicBezTo>
                    <a:pt x="983773" y="1155850"/>
                    <a:pt x="984976" y="1151005"/>
                    <a:pt x="986496" y="1146218"/>
                  </a:cubicBezTo>
                  <a:cubicBezTo>
                    <a:pt x="990232" y="1138037"/>
                    <a:pt x="994664" y="1130222"/>
                    <a:pt x="999034" y="1122307"/>
                  </a:cubicBezTo>
                  <a:cubicBezTo>
                    <a:pt x="1001060" y="1118729"/>
                    <a:pt x="1003213" y="1115056"/>
                    <a:pt x="1005367" y="1111542"/>
                  </a:cubicBezTo>
                  <a:cubicBezTo>
                    <a:pt x="1007836" y="1107749"/>
                    <a:pt x="1010305" y="1104000"/>
                    <a:pt x="1012902" y="1100270"/>
                  </a:cubicBezTo>
                  <a:cubicBezTo>
                    <a:pt x="1015625" y="1096667"/>
                    <a:pt x="1018411" y="1092943"/>
                    <a:pt x="1021641" y="1089689"/>
                  </a:cubicBezTo>
                  <a:cubicBezTo>
                    <a:pt x="1025124" y="1085959"/>
                    <a:pt x="1028860" y="1082438"/>
                    <a:pt x="1032722" y="1079063"/>
                  </a:cubicBezTo>
                  <a:cubicBezTo>
                    <a:pt x="1040955" y="1072781"/>
                    <a:pt x="1049313" y="1066943"/>
                    <a:pt x="1057989" y="1061224"/>
                  </a:cubicBezTo>
                  <a:cubicBezTo>
                    <a:pt x="1066537" y="1055588"/>
                    <a:pt x="1075339" y="1050307"/>
                    <a:pt x="1084522" y="1045792"/>
                  </a:cubicBezTo>
                  <a:cubicBezTo>
                    <a:pt x="1087371" y="1044589"/>
                    <a:pt x="1090221" y="1043386"/>
                    <a:pt x="1093071" y="1042208"/>
                  </a:cubicBezTo>
                  <a:cubicBezTo>
                    <a:pt x="1094337" y="1042892"/>
                    <a:pt x="1095604" y="1043531"/>
                    <a:pt x="1096870" y="1044241"/>
                  </a:cubicBezTo>
                  <a:cubicBezTo>
                    <a:pt x="1102759" y="1047350"/>
                    <a:pt x="1109028" y="1049250"/>
                    <a:pt x="1115614" y="1050244"/>
                  </a:cubicBezTo>
                  <a:cubicBezTo>
                    <a:pt x="1120237" y="1050909"/>
                    <a:pt x="1124860" y="1051200"/>
                    <a:pt x="1129609" y="1051200"/>
                  </a:cubicBezTo>
                  <a:cubicBezTo>
                    <a:pt x="1134295" y="1051200"/>
                    <a:pt x="1139044" y="1050909"/>
                    <a:pt x="1143667" y="1050371"/>
                  </a:cubicBezTo>
                  <a:cubicBezTo>
                    <a:pt x="1149429" y="1049661"/>
                    <a:pt x="1155128" y="1048819"/>
                    <a:pt x="1160764" y="1047489"/>
                  </a:cubicBezTo>
                  <a:cubicBezTo>
                    <a:pt x="1162854" y="1046932"/>
                    <a:pt x="1164880" y="1046020"/>
                    <a:pt x="1166844" y="1045026"/>
                  </a:cubicBezTo>
                  <a:cubicBezTo>
                    <a:pt x="1167603" y="1044652"/>
                    <a:pt x="1168300" y="1044241"/>
                    <a:pt x="1169123" y="1043823"/>
                  </a:cubicBezTo>
                  <a:cubicBezTo>
                    <a:pt x="1170453" y="1042772"/>
                    <a:pt x="1171846" y="1041625"/>
                    <a:pt x="1173239" y="1040511"/>
                  </a:cubicBezTo>
                  <a:cubicBezTo>
                    <a:pt x="1174506" y="1038833"/>
                    <a:pt x="1175835" y="1037193"/>
                    <a:pt x="1176785" y="1035230"/>
                  </a:cubicBezTo>
                  <a:cubicBezTo>
                    <a:pt x="1178178" y="1032678"/>
                    <a:pt x="1178432" y="1030499"/>
                    <a:pt x="1178685" y="1027751"/>
                  </a:cubicBezTo>
                  <a:cubicBezTo>
                    <a:pt x="1178875" y="1025864"/>
                    <a:pt x="1178749" y="1023933"/>
                    <a:pt x="1178178" y="1022058"/>
                  </a:cubicBezTo>
                  <a:cubicBezTo>
                    <a:pt x="1177672" y="1020500"/>
                    <a:pt x="1176849" y="1018119"/>
                    <a:pt x="1175962" y="1016916"/>
                  </a:cubicBezTo>
                  <a:cubicBezTo>
                    <a:pt x="1175708" y="1016479"/>
                    <a:pt x="1175329" y="1016061"/>
                    <a:pt x="1175012" y="1015713"/>
                  </a:cubicBezTo>
                  <a:cubicBezTo>
                    <a:pt x="1173936" y="1013953"/>
                    <a:pt x="1172416" y="1012604"/>
                    <a:pt x="1170579" y="1011616"/>
                  </a:cubicBezTo>
                  <a:cubicBezTo>
                    <a:pt x="1169503" y="1010698"/>
                    <a:pt x="1168237" y="1010001"/>
                    <a:pt x="1166844" y="1009564"/>
                  </a:cubicBezTo>
                  <a:cubicBezTo>
                    <a:pt x="1165387" y="1008944"/>
                    <a:pt x="1163930" y="1008443"/>
                    <a:pt x="1162347" y="1007969"/>
                  </a:cubicBezTo>
                  <a:cubicBezTo>
                    <a:pt x="1159498" y="1007114"/>
                    <a:pt x="1156522" y="1006829"/>
                    <a:pt x="1153545" y="1006474"/>
                  </a:cubicBezTo>
                  <a:cubicBezTo>
                    <a:pt x="1150886" y="1006063"/>
                    <a:pt x="1148289" y="1005917"/>
                    <a:pt x="1145567" y="1005689"/>
                  </a:cubicBezTo>
                  <a:cubicBezTo>
                    <a:pt x="1143984" y="1005499"/>
                    <a:pt x="1142400" y="1005423"/>
                    <a:pt x="1140691" y="1005334"/>
                  </a:cubicBezTo>
                  <a:cubicBezTo>
                    <a:pt x="1139804" y="1005277"/>
                    <a:pt x="1139044" y="1005252"/>
                    <a:pt x="1138157" y="1005252"/>
                  </a:cubicBezTo>
                  <a:cubicBezTo>
                    <a:pt x="1134991" y="1005252"/>
                    <a:pt x="1131888" y="1005600"/>
                    <a:pt x="1128722" y="1006063"/>
                  </a:cubicBezTo>
                  <a:cubicBezTo>
                    <a:pt x="1124163" y="1006702"/>
                    <a:pt x="1119603" y="1007532"/>
                    <a:pt x="1115171" y="1008652"/>
                  </a:cubicBezTo>
                  <a:cubicBezTo>
                    <a:pt x="1110675" y="1009786"/>
                    <a:pt x="1106432" y="1011553"/>
                    <a:pt x="1102126" y="1013168"/>
                  </a:cubicBezTo>
                  <a:cubicBezTo>
                    <a:pt x="1102000" y="1013231"/>
                    <a:pt x="1101809" y="1013231"/>
                    <a:pt x="1101683" y="1013313"/>
                  </a:cubicBezTo>
                  <a:cubicBezTo>
                    <a:pt x="1100416" y="1012604"/>
                    <a:pt x="1099276" y="1011844"/>
                    <a:pt x="1098136" y="1011059"/>
                  </a:cubicBezTo>
                  <a:cubicBezTo>
                    <a:pt x="1093387" y="1007114"/>
                    <a:pt x="1089081" y="1002662"/>
                    <a:pt x="1085092" y="998027"/>
                  </a:cubicBezTo>
                  <a:cubicBezTo>
                    <a:pt x="1083318" y="995829"/>
                    <a:pt x="1081862" y="993512"/>
                    <a:pt x="1080596" y="991130"/>
                  </a:cubicBezTo>
                  <a:cubicBezTo>
                    <a:pt x="1080089" y="989782"/>
                    <a:pt x="1079646" y="988433"/>
                    <a:pt x="1079329" y="987021"/>
                  </a:cubicBezTo>
                  <a:cubicBezTo>
                    <a:pt x="1078569" y="980746"/>
                    <a:pt x="1078696" y="974470"/>
                    <a:pt x="1079076" y="968138"/>
                  </a:cubicBezTo>
                  <a:cubicBezTo>
                    <a:pt x="1080279" y="961381"/>
                    <a:pt x="1081925" y="954688"/>
                    <a:pt x="1084205" y="948121"/>
                  </a:cubicBezTo>
                  <a:cubicBezTo>
                    <a:pt x="1086865" y="942073"/>
                    <a:pt x="1090221" y="936355"/>
                    <a:pt x="1093894" y="930865"/>
                  </a:cubicBezTo>
                  <a:cubicBezTo>
                    <a:pt x="1098707" y="924444"/>
                    <a:pt x="1103899" y="918339"/>
                    <a:pt x="1109725" y="912678"/>
                  </a:cubicBezTo>
                  <a:cubicBezTo>
                    <a:pt x="1115740" y="906694"/>
                    <a:pt x="1122453" y="901140"/>
                    <a:pt x="1128976" y="895568"/>
                  </a:cubicBezTo>
                  <a:cubicBezTo>
                    <a:pt x="1132902" y="892611"/>
                    <a:pt x="1136954" y="889710"/>
                    <a:pt x="1141260" y="887184"/>
                  </a:cubicBezTo>
                  <a:cubicBezTo>
                    <a:pt x="1145060" y="885005"/>
                    <a:pt x="1148986" y="883017"/>
                    <a:pt x="1152912" y="881136"/>
                  </a:cubicBezTo>
                  <a:cubicBezTo>
                    <a:pt x="1154052" y="881402"/>
                    <a:pt x="1155065" y="881605"/>
                    <a:pt x="1156141" y="881820"/>
                  </a:cubicBezTo>
                  <a:cubicBezTo>
                    <a:pt x="1162221" y="882897"/>
                    <a:pt x="1168616" y="883365"/>
                    <a:pt x="1174886" y="883657"/>
                  </a:cubicBezTo>
                  <a:cubicBezTo>
                    <a:pt x="1177229" y="883739"/>
                    <a:pt x="1179572" y="883802"/>
                    <a:pt x="1181915" y="883802"/>
                  </a:cubicBezTo>
                  <a:cubicBezTo>
                    <a:pt x="1183244" y="883802"/>
                    <a:pt x="1184701" y="883783"/>
                    <a:pt x="1186094" y="883720"/>
                  </a:cubicBezTo>
                  <a:cubicBezTo>
                    <a:pt x="1189260" y="883574"/>
                    <a:pt x="1192616" y="883245"/>
                    <a:pt x="1195656" y="882536"/>
                  </a:cubicBezTo>
                  <a:cubicBezTo>
                    <a:pt x="1198125" y="881877"/>
                    <a:pt x="1200089" y="881136"/>
                    <a:pt x="1202432" y="879990"/>
                  </a:cubicBezTo>
                  <a:cubicBezTo>
                    <a:pt x="1204838" y="878857"/>
                    <a:pt x="1206674" y="877381"/>
                    <a:pt x="1208637" y="875621"/>
                  </a:cubicBezTo>
                  <a:cubicBezTo>
                    <a:pt x="1210094" y="874209"/>
                    <a:pt x="1211677" y="871106"/>
                    <a:pt x="1212247" y="869136"/>
                  </a:cubicBezTo>
                  <a:cubicBezTo>
                    <a:pt x="1213070" y="865679"/>
                    <a:pt x="1212627" y="861803"/>
                    <a:pt x="1210790" y="858783"/>
                  </a:cubicBezTo>
                  <a:cubicBezTo>
                    <a:pt x="1207434" y="853559"/>
                    <a:pt x="1201355" y="851386"/>
                    <a:pt x="1195529" y="850677"/>
                  </a:cubicBezTo>
                  <a:cubicBezTo>
                    <a:pt x="1190463" y="849993"/>
                    <a:pt x="1185397" y="849329"/>
                    <a:pt x="1180205" y="849329"/>
                  </a:cubicBezTo>
                  <a:cubicBezTo>
                    <a:pt x="1180015" y="849329"/>
                    <a:pt x="1179761" y="849329"/>
                    <a:pt x="1179508" y="849329"/>
                  </a:cubicBezTo>
                  <a:cubicBezTo>
                    <a:pt x="1172036" y="849563"/>
                    <a:pt x="1164374" y="851032"/>
                    <a:pt x="1157345" y="853293"/>
                  </a:cubicBezTo>
                  <a:cubicBezTo>
                    <a:pt x="1156901" y="853229"/>
                    <a:pt x="1156458" y="853065"/>
                    <a:pt x="1156078" y="852938"/>
                  </a:cubicBezTo>
                  <a:cubicBezTo>
                    <a:pt x="1151899" y="851032"/>
                    <a:pt x="1147973" y="848632"/>
                    <a:pt x="1144363" y="846042"/>
                  </a:cubicBezTo>
                  <a:cubicBezTo>
                    <a:pt x="1140691" y="843344"/>
                    <a:pt x="1137271" y="840615"/>
                    <a:pt x="1134105" y="837487"/>
                  </a:cubicBezTo>
                  <a:cubicBezTo>
                    <a:pt x="1133472" y="836575"/>
                    <a:pt x="1132902" y="835663"/>
                    <a:pt x="1132395" y="834751"/>
                  </a:cubicBezTo>
                  <a:cubicBezTo>
                    <a:pt x="1131952" y="833491"/>
                    <a:pt x="1131571" y="832288"/>
                    <a:pt x="1131319" y="831021"/>
                  </a:cubicBezTo>
                  <a:cubicBezTo>
                    <a:pt x="1131002" y="827912"/>
                    <a:pt x="1131002" y="824809"/>
                    <a:pt x="1131192" y="821726"/>
                  </a:cubicBezTo>
                  <a:cubicBezTo>
                    <a:pt x="1131825" y="816356"/>
                    <a:pt x="1132648" y="811138"/>
                    <a:pt x="1134295" y="806084"/>
                  </a:cubicBezTo>
                  <a:cubicBezTo>
                    <a:pt x="1136257" y="801651"/>
                    <a:pt x="1138791" y="797320"/>
                    <a:pt x="1141577" y="793324"/>
                  </a:cubicBezTo>
                  <a:cubicBezTo>
                    <a:pt x="1142653" y="792052"/>
                    <a:pt x="1143730" y="790855"/>
                    <a:pt x="1144996" y="789721"/>
                  </a:cubicBezTo>
                  <a:cubicBezTo>
                    <a:pt x="1147593" y="787897"/>
                    <a:pt x="1150505" y="786340"/>
                    <a:pt x="1153545" y="784934"/>
                  </a:cubicBezTo>
                  <a:cubicBezTo>
                    <a:pt x="1153862" y="784788"/>
                    <a:pt x="1154242" y="784643"/>
                    <a:pt x="1154622" y="784523"/>
                  </a:cubicBezTo>
                  <a:cubicBezTo>
                    <a:pt x="1156965" y="784668"/>
                    <a:pt x="1159308" y="784788"/>
                    <a:pt x="1161587" y="784788"/>
                  </a:cubicBezTo>
                  <a:cubicBezTo>
                    <a:pt x="1162474" y="784788"/>
                    <a:pt x="1163360" y="784769"/>
                    <a:pt x="1164310" y="784725"/>
                  </a:cubicBezTo>
                  <a:cubicBezTo>
                    <a:pt x="1167287" y="784643"/>
                    <a:pt x="1170579" y="784085"/>
                    <a:pt x="1173492" y="783376"/>
                  </a:cubicBezTo>
                  <a:cubicBezTo>
                    <a:pt x="1179318" y="782027"/>
                    <a:pt x="1185587" y="778449"/>
                    <a:pt x="1186601" y="772047"/>
                  </a:cubicBezTo>
                  <a:cubicBezTo>
                    <a:pt x="1187107" y="769793"/>
                    <a:pt x="1187044" y="767659"/>
                    <a:pt x="1186411" y="765481"/>
                  </a:cubicBezTo>
                  <a:cubicBezTo>
                    <a:pt x="1186030" y="764506"/>
                    <a:pt x="1185524" y="763594"/>
                    <a:pt x="1185081" y="762606"/>
                  </a:cubicBezTo>
                  <a:cubicBezTo>
                    <a:pt x="1183941" y="760757"/>
                    <a:pt x="1182421" y="759370"/>
                    <a:pt x="1180521" y="758351"/>
                  </a:cubicBezTo>
                  <a:cubicBezTo>
                    <a:pt x="1177608" y="756330"/>
                    <a:pt x="1173872" y="756121"/>
                    <a:pt x="1170453" y="756058"/>
                  </a:cubicBezTo>
                  <a:cubicBezTo>
                    <a:pt x="1170263" y="756039"/>
                    <a:pt x="1170199" y="756039"/>
                    <a:pt x="1170073" y="756039"/>
                  </a:cubicBezTo>
                  <a:cubicBezTo>
                    <a:pt x="1167603" y="756039"/>
                    <a:pt x="1164880" y="756698"/>
                    <a:pt x="1162410" y="757097"/>
                  </a:cubicBezTo>
                  <a:cubicBezTo>
                    <a:pt x="1161904" y="757154"/>
                    <a:pt x="1161460" y="757261"/>
                    <a:pt x="1160954" y="757318"/>
                  </a:cubicBezTo>
                  <a:cubicBezTo>
                    <a:pt x="1158358" y="756970"/>
                    <a:pt x="1155762" y="756470"/>
                    <a:pt x="1153229" y="755969"/>
                  </a:cubicBezTo>
                  <a:cubicBezTo>
                    <a:pt x="1149049" y="755039"/>
                    <a:pt x="1144996" y="754133"/>
                    <a:pt x="1140943" y="752860"/>
                  </a:cubicBezTo>
                  <a:cubicBezTo>
                    <a:pt x="1140374" y="752657"/>
                    <a:pt x="1139994" y="752366"/>
                    <a:pt x="1139614" y="752176"/>
                  </a:cubicBezTo>
                  <a:cubicBezTo>
                    <a:pt x="1137841" y="750752"/>
                    <a:pt x="1136321" y="749346"/>
                    <a:pt x="1134801" y="747788"/>
                  </a:cubicBezTo>
                  <a:cubicBezTo>
                    <a:pt x="1132648" y="744824"/>
                    <a:pt x="1130875" y="741684"/>
                    <a:pt x="1129229" y="738492"/>
                  </a:cubicBezTo>
                  <a:cubicBezTo>
                    <a:pt x="1128912" y="737726"/>
                    <a:pt x="1128659" y="736953"/>
                    <a:pt x="1128342" y="736168"/>
                  </a:cubicBezTo>
                  <a:cubicBezTo>
                    <a:pt x="1129229" y="735465"/>
                    <a:pt x="1130052" y="734762"/>
                    <a:pt x="1130875" y="734059"/>
                  </a:cubicBezTo>
                  <a:cubicBezTo>
                    <a:pt x="1136954" y="728917"/>
                    <a:pt x="1142210" y="722908"/>
                    <a:pt x="1147276" y="716721"/>
                  </a:cubicBezTo>
                  <a:cubicBezTo>
                    <a:pt x="1148226" y="715600"/>
                    <a:pt x="1149176" y="714397"/>
                    <a:pt x="1149999" y="713130"/>
                  </a:cubicBezTo>
                  <a:cubicBezTo>
                    <a:pt x="1151772" y="710819"/>
                    <a:pt x="1153608" y="708476"/>
                    <a:pt x="1155191" y="706095"/>
                  </a:cubicBezTo>
                  <a:cubicBezTo>
                    <a:pt x="1157472" y="702492"/>
                    <a:pt x="1159751" y="698965"/>
                    <a:pt x="1161587" y="695172"/>
                  </a:cubicBezTo>
                  <a:cubicBezTo>
                    <a:pt x="1164374" y="689726"/>
                    <a:pt x="1166844" y="683945"/>
                    <a:pt x="1167540" y="677903"/>
                  </a:cubicBezTo>
                  <a:cubicBezTo>
                    <a:pt x="1167856" y="674876"/>
                    <a:pt x="1168046" y="672179"/>
                    <a:pt x="1167287" y="669215"/>
                  </a:cubicBezTo>
                  <a:cubicBezTo>
                    <a:pt x="1166653" y="667049"/>
                    <a:pt x="1165703" y="665074"/>
                    <a:pt x="1164564" y="663111"/>
                  </a:cubicBezTo>
                  <a:cubicBezTo>
                    <a:pt x="1163297" y="660920"/>
                    <a:pt x="1161017" y="659153"/>
                    <a:pt x="1158991" y="657741"/>
                  </a:cubicBezTo>
                  <a:cubicBezTo>
                    <a:pt x="1156774" y="656272"/>
                    <a:pt x="1154368" y="655360"/>
                    <a:pt x="1151772" y="654632"/>
                  </a:cubicBezTo>
                  <a:cubicBezTo>
                    <a:pt x="1150316" y="654207"/>
                    <a:pt x="1148796" y="654036"/>
                    <a:pt x="1147276" y="654036"/>
                  </a:cubicBezTo>
                  <a:cubicBezTo>
                    <a:pt x="1144617" y="654036"/>
                    <a:pt x="1142020" y="654530"/>
                    <a:pt x="1139424" y="655069"/>
                  </a:cubicBezTo>
                  <a:cubicBezTo>
                    <a:pt x="1136701" y="655632"/>
                    <a:pt x="1133978" y="657126"/>
                    <a:pt x="1131508" y="658450"/>
                  </a:cubicBezTo>
                  <a:cubicBezTo>
                    <a:pt x="1130052" y="659299"/>
                    <a:pt x="1128595" y="660268"/>
                    <a:pt x="1127266" y="661268"/>
                  </a:cubicBezTo>
                  <a:cubicBezTo>
                    <a:pt x="1124606" y="663402"/>
                    <a:pt x="1121883" y="665637"/>
                    <a:pt x="1119603" y="668246"/>
                  </a:cubicBezTo>
                  <a:cubicBezTo>
                    <a:pt x="1114221" y="674648"/>
                    <a:pt x="1109662" y="681418"/>
                    <a:pt x="1106115" y="688960"/>
                  </a:cubicBezTo>
                  <a:cubicBezTo>
                    <a:pt x="1104089" y="693126"/>
                    <a:pt x="1102442" y="697559"/>
                    <a:pt x="1101176" y="701992"/>
                  </a:cubicBezTo>
                  <a:cubicBezTo>
                    <a:pt x="1100226" y="705804"/>
                    <a:pt x="1099593" y="709819"/>
                    <a:pt x="1098959" y="713840"/>
                  </a:cubicBezTo>
                  <a:cubicBezTo>
                    <a:pt x="1098643" y="716658"/>
                    <a:pt x="1098263" y="719533"/>
                    <a:pt x="1098010" y="722439"/>
                  </a:cubicBezTo>
                  <a:cubicBezTo>
                    <a:pt x="1096997" y="722997"/>
                    <a:pt x="1095920" y="723554"/>
                    <a:pt x="1094907" y="724111"/>
                  </a:cubicBezTo>
                  <a:cubicBezTo>
                    <a:pt x="1090095" y="726099"/>
                    <a:pt x="1085282" y="727714"/>
                    <a:pt x="1080279" y="728835"/>
                  </a:cubicBezTo>
                  <a:cubicBezTo>
                    <a:pt x="1078253" y="729063"/>
                    <a:pt x="1076290" y="729164"/>
                    <a:pt x="1074327" y="729164"/>
                  </a:cubicBezTo>
                  <a:cubicBezTo>
                    <a:pt x="1073187" y="729164"/>
                    <a:pt x="1071984" y="729126"/>
                    <a:pt x="1070907" y="729063"/>
                  </a:cubicBezTo>
                  <a:cubicBezTo>
                    <a:pt x="1061218" y="727784"/>
                    <a:pt x="1051593" y="725548"/>
                    <a:pt x="1042411" y="722294"/>
                  </a:cubicBezTo>
                  <a:cubicBezTo>
                    <a:pt x="1036648" y="719824"/>
                    <a:pt x="1031139" y="717095"/>
                    <a:pt x="1025884" y="713694"/>
                  </a:cubicBezTo>
                  <a:cubicBezTo>
                    <a:pt x="1022084" y="710585"/>
                    <a:pt x="1018665" y="706944"/>
                    <a:pt x="1015435" y="703195"/>
                  </a:cubicBezTo>
                  <a:cubicBezTo>
                    <a:pt x="1013852" y="701074"/>
                    <a:pt x="1012269" y="698965"/>
                    <a:pt x="1010939" y="696711"/>
                  </a:cubicBezTo>
                  <a:cubicBezTo>
                    <a:pt x="1009799" y="694798"/>
                    <a:pt x="1008786" y="692835"/>
                    <a:pt x="1007773" y="690872"/>
                  </a:cubicBezTo>
                  <a:cubicBezTo>
                    <a:pt x="1006190" y="686971"/>
                    <a:pt x="1004986" y="683102"/>
                    <a:pt x="1004036" y="679037"/>
                  </a:cubicBezTo>
                  <a:cubicBezTo>
                    <a:pt x="1003910" y="677757"/>
                    <a:pt x="1003783" y="676491"/>
                    <a:pt x="1003593" y="675142"/>
                  </a:cubicBezTo>
                  <a:cubicBezTo>
                    <a:pt x="1007266" y="673179"/>
                    <a:pt x="1010686" y="671001"/>
                    <a:pt x="1014042" y="668601"/>
                  </a:cubicBezTo>
                  <a:cubicBezTo>
                    <a:pt x="1018158" y="665637"/>
                    <a:pt x="1021641" y="661907"/>
                    <a:pt x="1024743" y="657956"/>
                  </a:cubicBezTo>
                  <a:cubicBezTo>
                    <a:pt x="1028479" y="653251"/>
                    <a:pt x="1031709" y="648090"/>
                    <a:pt x="1034749" y="642866"/>
                  </a:cubicBezTo>
                  <a:cubicBezTo>
                    <a:pt x="1036585" y="639554"/>
                    <a:pt x="1038168" y="636122"/>
                    <a:pt x="1039688" y="632721"/>
                  </a:cubicBezTo>
                  <a:cubicBezTo>
                    <a:pt x="1041651" y="628371"/>
                    <a:pt x="1043551" y="623856"/>
                    <a:pt x="1044944" y="619278"/>
                  </a:cubicBezTo>
                  <a:cubicBezTo>
                    <a:pt x="1046337" y="615029"/>
                    <a:pt x="1047224" y="610805"/>
                    <a:pt x="1047603" y="606372"/>
                  </a:cubicBezTo>
                  <a:cubicBezTo>
                    <a:pt x="1048047" y="601585"/>
                    <a:pt x="1047730" y="596930"/>
                    <a:pt x="1046274" y="592371"/>
                  </a:cubicBezTo>
                  <a:cubicBezTo>
                    <a:pt x="1044754" y="587767"/>
                    <a:pt x="1041461" y="583132"/>
                    <a:pt x="1037029" y="580789"/>
                  </a:cubicBezTo>
                  <a:cubicBezTo>
                    <a:pt x="1035319" y="579820"/>
                    <a:pt x="1033546" y="579168"/>
                    <a:pt x="1031520" y="578554"/>
                  </a:cubicBezTo>
                  <a:cubicBezTo>
                    <a:pt x="1029746" y="577826"/>
                    <a:pt x="1027530" y="577990"/>
                    <a:pt x="1025567" y="577826"/>
                  </a:cubicBezTo>
                  <a:cubicBezTo>
                    <a:pt x="1025376" y="577826"/>
                    <a:pt x="1025187" y="577806"/>
                    <a:pt x="1024997" y="577806"/>
                  </a:cubicBezTo>
                  <a:cubicBezTo>
                    <a:pt x="1023160" y="577806"/>
                    <a:pt x="1021261" y="578364"/>
                    <a:pt x="1019488" y="578674"/>
                  </a:cubicBezTo>
                  <a:cubicBezTo>
                    <a:pt x="1017524" y="579111"/>
                    <a:pt x="1015625" y="580099"/>
                    <a:pt x="1013852" y="580852"/>
                  </a:cubicBezTo>
                  <a:cubicBezTo>
                    <a:pt x="1009736" y="582841"/>
                    <a:pt x="1006379" y="586007"/>
                    <a:pt x="1003087" y="589116"/>
                  </a:cubicBezTo>
                  <a:cubicBezTo>
                    <a:pt x="1000617" y="591516"/>
                    <a:pt x="998590" y="594258"/>
                    <a:pt x="996564" y="597007"/>
                  </a:cubicBezTo>
                  <a:cubicBezTo>
                    <a:pt x="993462" y="600945"/>
                    <a:pt x="990802" y="605112"/>
                    <a:pt x="988395" y="609481"/>
                  </a:cubicBezTo>
                  <a:cubicBezTo>
                    <a:pt x="987319" y="611444"/>
                    <a:pt x="986496" y="613933"/>
                    <a:pt x="985673" y="616048"/>
                  </a:cubicBezTo>
                  <a:cubicBezTo>
                    <a:pt x="985292" y="616954"/>
                    <a:pt x="985039" y="617935"/>
                    <a:pt x="984659" y="618841"/>
                  </a:cubicBezTo>
                  <a:cubicBezTo>
                    <a:pt x="983836" y="620892"/>
                    <a:pt x="983076" y="622938"/>
                    <a:pt x="982380" y="624970"/>
                  </a:cubicBezTo>
                  <a:cubicBezTo>
                    <a:pt x="981176" y="628574"/>
                    <a:pt x="979973" y="632247"/>
                    <a:pt x="978960" y="635907"/>
                  </a:cubicBezTo>
                  <a:cubicBezTo>
                    <a:pt x="977694" y="640631"/>
                    <a:pt x="977060" y="645538"/>
                    <a:pt x="976554" y="650490"/>
                  </a:cubicBezTo>
                  <a:cubicBezTo>
                    <a:pt x="976427" y="652251"/>
                    <a:pt x="976237" y="653992"/>
                    <a:pt x="976047" y="655778"/>
                  </a:cubicBezTo>
                  <a:cubicBezTo>
                    <a:pt x="974591" y="656113"/>
                    <a:pt x="973008" y="656481"/>
                    <a:pt x="971551" y="656753"/>
                  </a:cubicBezTo>
                  <a:cubicBezTo>
                    <a:pt x="967752" y="657266"/>
                    <a:pt x="963952" y="657519"/>
                    <a:pt x="960090" y="657519"/>
                  </a:cubicBezTo>
                  <a:cubicBezTo>
                    <a:pt x="958506" y="657519"/>
                    <a:pt x="956987" y="657475"/>
                    <a:pt x="955340" y="657393"/>
                  </a:cubicBezTo>
                  <a:cubicBezTo>
                    <a:pt x="948944" y="656481"/>
                    <a:pt x="942802" y="654847"/>
                    <a:pt x="936722" y="652732"/>
                  </a:cubicBezTo>
                  <a:cubicBezTo>
                    <a:pt x="932733" y="650971"/>
                    <a:pt x="929060" y="648920"/>
                    <a:pt x="925325" y="646621"/>
                  </a:cubicBezTo>
                  <a:cubicBezTo>
                    <a:pt x="924311" y="645899"/>
                    <a:pt x="923298" y="645215"/>
                    <a:pt x="922285" y="644506"/>
                  </a:cubicBezTo>
                  <a:lnTo>
                    <a:pt x="922285" y="644506"/>
                  </a:lnTo>
                  <a:cubicBezTo>
                    <a:pt x="922791" y="644861"/>
                    <a:pt x="923172" y="645133"/>
                    <a:pt x="923741" y="645481"/>
                  </a:cubicBezTo>
                  <a:cubicBezTo>
                    <a:pt x="917536" y="640554"/>
                    <a:pt x="911583" y="635393"/>
                    <a:pt x="906391" y="629574"/>
                  </a:cubicBezTo>
                  <a:cubicBezTo>
                    <a:pt x="902907" y="625186"/>
                    <a:pt x="899805" y="620538"/>
                    <a:pt x="897145" y="615611"/>
                  </a:cubicBezTo>
                  <a:cubicBezTo>
                    <a:pt x="896575" y="613996"/>
                    <a:pt x="896005" y="612299"/>
                    <a:pt x="895562" y="610533"/>
                  </a:cubicBezTo>
                  <a:cubicBezTo>
                    <a:pt x="895498" y="610121"/>
                    <a:pt x="895436" y="609601"/>
                    <a:pt x="895436" y="609133"/>
                  </a:cubicBezTo>
                  <a:cubicBezTo>
                    <a:pt x="896512" y="608069"/>
                    <a:pt x="897588" y="607075"/>
                    <a:pt x="898728" y="606017"/>
                  </a:cubicBezTo>
                  <a:cubicBezTo>
                    <a:pt x="901768" y="603136"/>
                    <a:pt x="904364" y="599825"/>
                    <a:pt x="907150" y="596595"/>
                  </a:cubicBezTo>
                  <a:cubicBezTo>
                    <a:pt x="913229" y="589464"/>
                    <a:pt x="918548" y="581783"/>
                    <a:pt x="922474" y="573330"/>
                  </a:cubicBezTo>
                  <a:cubicBezTo>
                    <a:pt x="926275" y="565503"/>
                    <a:pt x="928554" y="557049"/>
                    <a:pt x="930137" y="548658"/>
                  </a:cubicBezTo>
                  <a:cubicBezTo>
                    <a:pt x="931087" y="543814"/>
                    <a:pt x="931340" y="538799"/>
                    <a:pt x="930707" y="533935"/>
                  </a:cubicBezTo>
                  <a:cubicBezTo>
                    <a:pt x="930201" y="530288"/>
                    <a:pt x="929314" y="527742"/>
                    <a:pt x="927731" y="524431"/>
                  </a:cubicBezTo>
                  <a:cubicBezTo>
                    <a:pt x="926654" y="522081"/>
                    <a:pt x="925198" y="519219"/>
                    <a:pt x="923108" y="517591"/>
                  </a:cubicBezTo>
                  <a:cubicBezTo>
                    <a:pt x="922411" y="517028"/>
                    <a:pt x="921589" y="516471"/>
                    <a:pt x="920955" y="515907"/>
                  </a:cubicBezTo>
                  <a:cubicBezTo>
                    <a:pt x="919308" y="514362"/>
                    <a:pt x="917472" y="513304"/>
                    <a:pt x="915319" y="512659"/>
                  </a:cubicBezTo>
                  <a:cubicBezTo>
                    <a:pt x="912723" y="511519"/>
                    <a:pt x="910380" y="510835"/>
                    <a:pt x="907593" y="510486"/>
                  </a:cubicBezTo>
                  <a:cubicBezTo>
                    <a:pt x="906010" y="510271"/>
                    <a:pt x="904681" y="510151"/>
                    <a:pt x="903351" y="510151"/>
                  </a:cubicBezTo>
                  <a:cubicBezTo>
                    <a:pt x="901831" y="510151"/>
                    <a:pt x="900374" y="510316"/>
                    <a:pt x="898602" y="510670"/>
                  </a:cubicBezTo>
                  <a:cubicBezTo>
                    <a:pt x="895498" y="511392"/>
                    <a:pt x="892649" y="512722"/>
                    <a:pt x="890052" y="514564"/>
                  </a:cubicBezTo>
                  <a:cubicBezTo>
                    <a:pt x="885114" y="518022"/>
                    <a:pt x="881440" y="523101"/>
                    <a:pt x="878274" y="528179"/>
                  </a:cubicBezTo>
                  <a:cubicBezTo>
                    <a:pt x="876691" y="530908"/>
                    <a:pt x="875425" y="533872"/>
                    <a:pt x="874285" y="536893"/>
                  </a:cubicBezTo>
                  <a:cubicBezTo>
                    <a:pt x="872702" y="541123"/>
                    <a:pt x="871119" y="545492"/>
                    <a:pt x="870169" y="549855"/>
                  </a:cubicBezTo>
                  <a:cubicBezTo>
                    <a:pt x="869156" y="554091"/>
                    <a:pt x="868649" y="558309"/>
                    <a:pt x="868079" y="562539"/>
                  </a:cubicBezTo>
                  <a:cubicBezTo>
                    <a:pt x="867066" y="571367"/>
                    <a:pt x="866813" y="580314"/>
                    <a:pt x="866623" y="589116"/>
                  </a:cubicBezTo>
                  <a:cubicBezTo>
                    <a:pt x="866559" y="590440"/>
                    <a:pt x="866496" y="591788"/>
                    <a:pt x="866496" y="593112"/>
                  </a:cubicBezTo>
                  <a:cubicBezTo>
                    <a:pt x="861367" y="597007"/>
                    <a:pt x="855921" y="600242"/>
                    <a:pt x="850222" y="603060"/>
                  </a:cubicBezTo>
                  <a:cubicBezTo>
                    <a:pt x="844523" y="605460"/>
                    <a:pt x="838760" y="607303"/>
                    <a:pt x="832808" y="608570"/>
                  </a:cubicBezTo>
                  <a:cubicBezTo>
                    <a:pt x="829705" y="608899"/>
                    <a:pt x="826665" y="609045"/>
                    <a:pt x="823562" y="609045"/>
                  </a:cubicBezTo>
                  <a:cubicBezTo>
                    <a:pt x="818939" y="609045"/>
                    <a:pt x="814253" y="608734"/>
                    <a:pt x="809631" y="608335"/>
                  </a:cubicBezTo>
                  <a:cubicBezTo>
                    <a:pt x="804501" y="607569"/>
                    <a:pt x="799563" y="606372"/>
                    <a:pt x="794623" y="604821"/>
                  </a:cubicBezTo>
                  <a:cubicBezTo>
                    <a:pt x="792534" y="604194"/>
                    <a:pt x="790443" y="603497"/>
                    <a:pt x="788417" y="602706"/>
                  </a:cubicBezTo>
                  <a:cubicBezTo>
                    <a:pt x="784111" y="600825"/>
                    <a:pt x="780058" y="598545"/>
                    <a:pt x="776132" y="595949"/>
                  </a:cubicBezTo>
                  <a:cubicBezTo>
                    <a:pt x="773093" y="593695"/>
                    <a:pt x="770180" y="591294"/>
                    <a:pt x="767330" y="588768"/>
                  </a:cubicBezTo>
                  <a:cubicBezTo>
                    <a:pt x="764861" y="586564"/>
                    <a:pt x="762581" y="584107"/>
                    <a:pt x="760364" y="581581"/>
                  </a:cubicBezTo>
                  <a:cubicBezTo>
                    <a:pt x="758845" y="579529"/>
                    <a:pt x="757325" y="577414"/>
                    <a:pt x="755932" y="575235"/>
                  </a:cubicBezTo>
                  <a:cubicBezTo>
                    <a:pt x="760048" y="569606"/>
                    <a:pt x="763911" y="563825"/>
                    <a:pt x="767774" y="558030"/>
                  </a:cubicBezTo>
                  <a:cubicBezTo>
                    <a:pt x="772650" y="550919"/>
                    <a:pt x="775943" y="543168"/>
                    <a:pt x="778096" y="534923"/>
                  </a:cubicBezTo>
                  <a:cubicBezTo>
                    <a:pt x="779298" y="530472"/>
                    <a:pt x="780312" y="525975"/>
                    <a:pt x="781072" y="521467"/>
                  </a:cubicBezTo>
                  <a:cubicBezTo>
                    <a:pt x="781768" y="517857"/>
                    <a:pt x="782022" y="514147"/>
                    <a:pt x="781768" y="510544"/>
                  </a:cubicBezTo>
                  <a:cubicBezTo>
                    <a:pt x="781515" y="507440"/>
                    <a:pt x="780755" y="504623"/>
                    <a:pt x="779425" y="501887"/>
                  </a:cubicBezTo>
                  <a:cubicBezTo>
                    <a:pt x="778286" y="499069"/>
                    <a:pt x="776892" y="496232"/>
                    <a:pt x="774486" y="494187"/>
                  </a:cubicBezTo>
                  <a:cubicBezTo>
                    <a:pt x="770940" y="491096"/>
                    <a:pt x="767204" y="488842"/>
                    <a:pt x="762455" y="488013"/>
                  </a:cubicBezTo>
                  <a:cubicBezTo>
                    <a:pt x="761124" y="487722"/>
                    <a:pt x="759731" y="487595"/>
                    <a:pt x="758338" y="487595"/>
                  </a:cubicBezTo>
                  <a:cubicBezTo>
                    <a:pt x="757642" y="487595"/>
                    <a:pt x="756819" y="487639"/>
                    <a:pt x="756122" y="487722"/>
                  </a:cubicBezTo>
                  <a:cubicBezTo>
                    <a:pt x="752512" y="488070"/>
                    <a:pt x="749979" y="489045"/>
                    <a:pt x="746813" y="490539"/>
                  </a:cubicBezTo>
                  <a:cubicBezTo>
                    <a:pt x="743837" y="491939"/>
                    <a:pt x="741304" y="494263"/>
                    <a:pt x="738897" y="496523"/>
                  </a:cubicBezTo>
                  <a:cubicBezTo>
                    <a:pt x="736745" y="498404"/>
                    <a:pt x="734971" y="500810"/>
                    <a:pt x="733388" y="503153"/>
                  </a:cubicBezTo>
                  <a:cubicBezTo>
                    <a:pt x="728892" y="510050"/>
                    <a:pt x="726296" y="518212"/>
                    <a:pt x="724966" y="526248"/>
                  </a:cubicBezTo>
                  <a:cubicBezTo>
                    <a:pt x="724080" y="531390"/>
                    <a:pt x="723700" y="536690"/>
                    <a:pt x="723193" y="541826"/>
                  </a:cubicBezTo>
                  <a:cubicBezTo>
                    <a:pt x="722940" y="545638"/>
                    <a:pt x="722940" y="549577"/>
                    <a:pt x="723130" y="553325"/>
                  </a:cubicBezTo>
                  <a:cubicBezTo>
                    <a:pt x="723256" y="555225"/>
                    <a:pt x="723510" y="557112"/>
                    <a:pt x="723700" y="559018"/>
                  </a:cubicBezTo>
                  <a:cubicBezTo>
                    <a:pt x="723826" y="559949"/>
                    <a:pt x="724016" y="560861"/>
                    <a:pt x="724080" y="561773"/>
                  </a:cubicBezTo>
                  <a:cubicBezTo>
                    <a:pt x="724397" y="563622"/>
                    <a:pt x="724586" y="565560"/>
                    <a:pt x="724966" y="567402"/>
                  </a:cubicBezTo>
                  <a:cubicBezTo>
                    <a:pt x="722117" y="571075"/>
                    <a:pt x="719077" y="574507"/>
                    <a:pt x="715911" y="577990"/>
                  </a:cubicBezTo>
                  <a:cubicBezTo>
                    <a:pt x="711161" y="583062"/>
                    <a:pt x="706096" y="587767"/>
                    <a:pt x="700839" y="592200"/>
                  </a:cubicBezTo>
                  <a:cubicBezTo>
                    <a:pt x="692544" y="598976"/>
                    <a:pt x="683869" y="605378"/>
                    <a:pt x="674307" y="610330"/>
                  </a:cubicBezTo>
                  <a:cubicBezTo>
                    <a:pt x="669811" y="612648"/>
                    <a:pt x="665378" y="614972"/>
                    <a:pt x="660946" y="617226"/>
                  </a:cubicBezTo>
                  <a:cubicBezTo>
                    <a:pt x="655056" y="619841"/>
                    <a:pt x="649231" y="622444"/>
                    <a:pt x="643088" y="624622"/>
                  </a:cubicBezTo>
                  <a:cubicBezTo>
                    <a:pt x="639162" y="626028"/>
                    <a:pt x="635236" y="627377"/>
                    <a:pt x="631246" y="628789"/>
                  </a:cubicBezTo>
                  <a:cubicBezTo>
                    <a:pt x="626117" y="630606"/>
                    <a:pt x="620798" y="631955"/>
                    <a:pt x="615478" y="633279"/>
                  </a:cubicBezTo>
                  <a:cubicBezTo>
                    <a:pt x="610792" y="634482"/>
                    <a:pt x="606043" y="635476"/>
                    <a:pt x="601294" y="636325"/>
                  </a:cubicBezTo>
                  <a:cubicBezTo>
                    <a:pt x="592365" y="637648"/>
                    <a:pt x="583247" y="638275"/>
                    <a:pt x="574191" y="638275"/>
                  </a:cubicBezTo>
                  <a:cubicBezTo>
                    <a:pt x="568745" y="638275"/>
                    <a:pt x="563236" y="638041"/>
                    <a:pt x="557727" y="637610"/>
                  </a:cubicBezTo>
                  <a:cubicBezTo>
                    <a:pt x="550761" y="636825"/>
                    <a:pt x="543922" y="635831"/>
                    <a:pt x="537083" y="634482"/>
                  </a:cubicBezTo>
                  <a:cubicBezTo>
                    <a:pt x="529927" y="633089"/>
                    <a:pt x="523025" y="630834"/>
                    <a:pt x="516250" y="628371"/>
                  </a:cubicBezTo>
                  <a:cubicBezTo>
                    <a:pt x="509410" y="625680"/>
                    <a:pt x="502951" y="622716"/>
                    <a:pt x="496492" y="619335"/>
                  </a:cubicBezTo>
                  <a:cubicBezTo>
                    <a:pt x="491046" y="616517"/>
                    <a:pt x="485917" y="613148"/>
                    <a:pt x="480851" y="609684"/>
                  </a:cubicBezTo>
                  <a:cubicBezTo>
                    <a:pt x="472746" y="603554"/>
                    <a:pt x="465337" y="596658"/>
                    <a:pt x="458687" y="589059"/>
                  </a:cubicBezTo>
                  <a:cubicBezTo>
                    <a:pt x="454001" y="583335"/>
                    <a:pt x="450075" y="577351"/>
                    <a:pt x="446719" y="570803"/>
                  </a:cubicBezTo>
                  <a:cubicBezTo>
                    <a:pt x="444503" y="565560"/>
                    <a:pt x="442856" y="560221"/>
                    <a:pt x="441336" y="554649"/>
                  </a:cubicBezTo>
                  <a:cubicBezTo>
                    <a:pt x="439880" y="549159"/>
                    <a:pt x="434434" y="545714"/>
                    <a:pt x="428925" y="545714"/>
                  </a:cubicBezTo>
                  <a:cubicBezTo>
                    <a:pt x="427659" y="545714"/>
                    <a:pt x="426392" y="545885"/>
                    <a:pt x="425189" y="546277"/>
                  </a:cubicBezTo>
                  <a:cubicBezTo>
                    <a:pt x="418223" y="548386"/>
                    <a:pt x="414867" y="555580"/>
                    <a:pt x="416640" y="562330"/>
                  </a:cubicBezTo>
                  <a:cubicBezTo>
                    <a:pt x="417843" y="566763"/>
                    <a:pt x="419110" y="571221"/>
                    <a:pt x="420756" y="575590"/>
                  </a:cubicBezTo>
                  <a:cubicBezTo>
                    <a:pt x="422593" y="580517"/>
                    <a:pt x="425062" y="585310"/>
                    <a:pt x="427659" y="589965"/>
                  </a:cubicBezTo>
                  <a:cubicBezTo>
                    <a:pt x="430508" y="595100"/>
                    <a:pt x="434054" y="599888"/>
                    <a:pt x="437727" y="604466"/>
                  </a:cubicBezTo>
                  <a:cubicBezTo>
                    <a:pt x="438551" y="605663"/>
                    <a:pt x="439563" y="606866"/>
                    <a:pt x="440640" y="608069"/>
                  </a:cubicBezTo>
                  <a:cubicBezTo>
                    <a:pt x="440260" y="608861"/>
                    <a:pt x="440007" y="609601"/>
                    <a:pt x="439817" y="610456"/>
                  </a:cubicBezTo>
                  <a:cubicBezTo>
                    <a:pt x="438930" y="613996"/>
                    <a:pt x="439563" y="617790"/>
                    <a:pt x="441463" y="620892"/>
                  </a:cubicBezTo>
                  <a:cubicBezTo>
                    <a:pt x="442287" y="621741"/>
                    <a:pt x="443046" y="622646"/>
                    <a:pt x="443743" y="623565"/>
                  </a:cubicBezTo>
                  <a:cubicBezTo>
                    <a:pt x="443996" y="623793"/>
                    <a:pt x="444187" y="623919"/>
                    <a:pt x="444376" y="624141"/>
                  </a:cubicBezTo>
                  <a:cubicBezTo>
                    <a:pt x="445643" y="625756"/>
                    <a:pt x="446719" y="627459"/>
                    <a:pt x="447669" y="629137"/>
                  </a:cubicBezTo>
                  <a:cubicBezTo>
                    <a:pt x="451975" y="638997"/>
                    <a:pt x="455394" y="649154"/>
                    <a:pt x="457548" y="659716"/>
                  </a:cubicBezTo>
                  <a:cubicBezTo>
                    <a:pt x="459004" y="670013"/>
                    <a:pt x="459447" y="680360"/>
                    <a:pt x="459954" y="690726"/>
                  </a:cubicBezTo>
                  <a:cubicBezTo>
                    <a:pt x="460461" y="701074"/>
                    <a:pt x="460587" y="711503"/>
                    <a:pt x="459891" y="721876"/>
                  </a:cubicBezTo>
                  <a:cubicBezTo>
                    <a:pt x="459574" y="723636"/>
                    <a:pt x="459258" y="725460"/>
                    <a:pt x="458941" y="727303"/>
                  </a:cubicBezTo>
                  <a:cubicBezTo>
                    <a:pt x="455205" y="720679"/>
                    <a:pt x="451215" y="714258"/>
                    <a:pt x="446530" y="708267"/>
                  </a:cubicBezTo>
                  <a:cubicBezTo>
                    <a:pt x="443679" y="704601"/>
                    <a:pt x="440830" y="701017"/>
                    <a:pt x="437727" y="697641"/>
                  </a:cubicBezTo>
                  <a:cubicBezTo>
                    <a:pt x="434054" y="693684"/>
                    <a:pt x="430128" y="690365"/>
                    <a:pt x="425569" y="687408"/>
                  </a:cubicBezTo>
                  <a:cubicBezTo>
                    <a:pt x="423479" y="686066"/>
                    <a:pt x="420629" y="685021"/>
                    <a:pt x="418286" y="684236"/>
                  </a:cubicBezTo>
                  <a:cubicBezTo>
                    <a:pt x="415817" y="683393"/>
                    <a:pt x="413664" y="682912"/>
                    <a:pt x="410941" y="682741"/>
                  </a:cubicBezTo>
                  <a:cubicBezTo>
                    <a:pt x="410561" y="682741"/>
                    <a:pt x="410181" y="682729"/>
                    <a:pt x="409865" y="682729"/>
                  </a:cubicBezTo>
                  <a:cubicBezTo>
                    <a:pt x="405242" y="682729"/>
                    <a:pt x="400746" y="683868"/>
                    <a:pt x="396693" y="686066"/>
                  </a:cubicBezTo>
                  <a:cubicBezTo>
                    <a:pt x="393147" y="688054"/>
                    <a:pt x="390044" y="690783"/>
                    <a:pt x="387384" y="693968"/>
                  </a:cubicBezTo>
                  <a:cubicBezTo>
                    <a:pt x="386371" y="695235"/>
                    <a:pt x="385421" y="696711"/>
                    <a:pt x="384471" y="698053"/>
                  </a:cubicBezTo>
                  <a:cubicBezTo>
                    <a:pt x="382635" y="700605"/>
                    <a:pt x="381685" y="703626"/>
                    <a:pt x="380609" y="706507"/>
                  </a:cubicBezTo>
                  <a:cubicBezTo>
                    <a:pt x="379912" y="708350"/>
                    <a:pt x="379532" y="710237"/>
                    <a:pt x="379089" y="712143"/>
                  </a:cubicBezTo>
                  <a:cubicBezTo>
                    <a:pt x="378139" y="716455"/>
                    <a:pt x="377506" y="720799"/>
                    <a:pt x="377885" y="725188"/>
                  </a:cubicBezTo>
                  <a:cubicBezTo>
                    <a:pt x="378519" y="730621"/>
                    <a:pt x="380102" y="735877"/>
                    <a:pt x="382192" y="740955"/>
                  </a:cubicBezTo>
                  <a:cubicBezTo>
                    <a:pt x="385612" y="749346"/>
                    <a:pt x="391500" y="756533"/>
                    <a:pt x="398276" y="762517"/>
                  </a:cubicBezTo>
                  <a:cubicBezTo>
                    <a:pt x="401506" y="765278"/>
                    <a:pt x="405115" y="767735"/>
                    <a:pt x="408914" y="769793"/>
                  </a:cubicBezTo>
                  <a:cubicBezTo>
                    <a:pt x="412588" y="771756"/>
                    <a:pt x="416830" y="773105"/>
                    <a:pt x="421010" y="774080"/>
                  </a:cubicBezTo>
                  <a:cubicBezTo>
                    <a:pt x="424366" y="774846"/>
                    <a:pt x="427975" y="775340"/>
                    <a:pt x="431458" y="775486"/>
                  </a:cubicBezTo>
                  <a:cubicBezTo>
                    <a:pt x="432598" y="775575"/>
                    <a:pt x="433675" y="775594"/>
                    <a:pt x="434751" y="775594"/>
                  </a:cubicBezTo>
                  <a:cubicBezTo>
                    <a:pt x="439753" y="775594"/>
                    <a:pt x="444693" y="774923"/>
                    <a:pt x="449379" y="773314"/>
                  </a:cubicBezTo>
                  <a:cubicBezTo>
                    <a:pt x="449632" y="773225"/>
                    <a:pt x="450012" y="773105"/>
                    <a:pt x="450329" y="772960"/>
                  </a:cubicBezTo>
                  <a:lnTo>
                    <a:pt x="450329" y="773023"/>
                  </a:lnTo>
                  <a:cubicBezTo>
                    <a:pt x="450645" y="775068"/>
                    <a:pt x="450899" y="777044"/>
                    <a:pt x="451215" y="779007"/>
                  </a:cubicBezTo>
                  <a:cubicBezTo>
                    <a:pt x="452039" y="785225"/>
                    <a:pt x="452165" y="791336"/>
                    <a:pt x="451595" y="797542"/>
                  </a:cubicBezTo>
                  <a:cubicBezTo>
                    <a:pt x="450899" y="804178"/>
                    <a:pt x="449949" y="810790"/>
                    <a:pt x="448809" y="817413"/>
                  </a:cubicBezTo>
                  <a:cubicBezTo>
                    <a:pt x="447542" y="824892"/>
                    <a:pt x="445959" y="832345"/>
                    <a:pt x="443490" y="839475"/>
                  </a:cubicBezTo>
                  <a:cubicBezTo>
                    <a:pt x="440767" y="845960"/>
                    <a:pt x="437854" y="852292"/>
                    <a:pt x="434117" y="858302"/>
                  </a:cubicBezTo>
                  <a:cubicBezTo>
                    <a:pt x="431774" y="862095"/>
                    <a:pt x="429368" y="865907"/>
                    <a:pt x="426962" y="869719"/>
                  </a:cubicBezTo>
                  <a:cubicBezTo>
                    <a:pt x="426519" y="867876"/>
                    <a:pt x="426265" y="866046"/>
                    <a:pt x="425822" y="864204"/>
                  </a:cubicBezTo>
                  <a:cubicBezTo>
                    <a:pt x="424239" y="856522"/>
                    <a:pt x="421706" y="849006"/>
                    <a:pt x="418160" y="841945"/>
                  </a:cubicBezTo>
                  <a:cubicBezTo>
                    <a:pt x="416450" y="838620"/>
                    <a:pt x="414677" y="835543"/>
                    <a:pt x="412777" y="832288"/>
                  </a:cubicBezTo>
                  <a:cubicBezTo>
                    <a:pt x="410307" y="828184"/>
                    <a:pt x="407015" y="824309"/>
                    <a:pt x="403786" y="820725"/>
                  </a:cubicBezTo>
                  <a:cubicBezTo>
                    <a:pt x="401443" y="818198"/>
                    <a:pt x="399226" y="815652"/>
                    <a:pt x="396693" y="813272"/>
                  </a:cubicBezTo>
                  <a:cubicBezTo>
                    <a:pt x="390234" y="806996"/>
                    <a:pt x="381938" y="803887"/>
                    <a:pt x="373580" y="800797"/>
                  </a:cubicBezTo>
                  <a:cubicBezTo>
                    <a:pt x="371870" y="800157"/>
                    <a:pt x="369970" y="799720"/>
                    <a:pt x="368134" y="799309"/>
                  </a:cubicBezTo>
                  <a:cubicBezTo>
                    <a:pt x="365854" y="798808"/>
                    <a:pt x="363385" y="798517"/>
                    <a:pt x="361168" y="798397"/>
                  </a:cubicBezTo>
                  <a:cubicBezTo>
                    <a:pt x="360788" y="798378"/>
                    <a:pt x="360408" y="798378"/>
                    <a:pt x="360028" y="798378"/>
                  </a:cubicBezTo>
                  <a:cubicBezTo>
                    <a:pt x="356925" y="798378"/>
                    <a:pt x="353823" y="798891"/>
                    <a:pt x="350720" y="799600"/>
                  </a:cubicBezTo>
                  <a:cubicBezTo>
                    <a:pt x="350087" y="799809"/>
                    <a:pt x="349389" y="800094"/>
                    <a:pt x="348693" y="800284"/>
                  </a:cubicBezTo>
                  <a:cubicBezTo>
                    <a:pt x="347047" y="801069"/>
                    <a:pt x="345400" y="801835"/>
                    <a:pt x="343628" y="802620"/>
                  </a:cubicBezTo>
                  <a:cubicBezTo>
                    <a:pt x="341474" y="803830"/>
                    <a:pt x="339385" y="805356"/>
                    <a:pt x="337611" y="807142"/>
                  </a:cubicBezTo>
                  <a:cubicBezTo>
                    <a:pt x="336092" y="808548"/>
                    <a:pt x="334635" y="810017"/>
                    <a:pt x="333306" y="811632"/>
                  </a:cubicBezTo>
                  <a:cubicBezTo>
                    <a:pt x="328556" y="817413"/>
                    <a:pt x="325200" y="823689"/>
                    <a:pt x="323427" y="830876"/>
                  </a:cubicBezTo>
                  <a:cubicBezTo>
                    <a:pt x="322034" y="836455"/>
                    <a:pt x="321780" y="842293"/>
                    <a:pt x="321274" y="847929"/>
                  </a:cubicBezTo>
                  <a:cubicBezTo>
                    <a:pt x="320768" y="855180"/>
                    <a:pt x="322351" y="862095"/>
                    <a:pt x="324757" y="868934"/>
                  </a:cubicBezTo>
                  <a:cubicBezTo>
                    <a:pt x="327416" y="876615"/>
                    <a:pt x="331342" y="883866"/>
                    <a:pt x="335458" y="890768"/>
                  </a:cubicBezTo>
                  <a:cubicBezTo>
                    <a:pt x="338561" y="895986"/>
                    <a:pt x="342994" y="900355"/>
                    <a:pt x="347300" y="904642"/>
                  </a:cubicBezTo>
                  <a:cubicBezTo>
                    <a:pt x="350847" y="908245"/>
                    <a:pt x="355089" y="911209"/>
                    <a:pt x="359459" y="913881"/>
                  </a:cubicBezTo>
                  <a:cubicBezTo>
                    <a:pt x="361294" y="915015"/>
                    <a:pt x="363448" y="915788"/>
                    <a:pt x="365474" y="916490"/>
                  </a:cubicBezTo>
                  <a:cubicBezTo>
                    <a:pt x="367121" y="917073"/>
                    <a:pt x="368640" y="917630"/>
                    <a:pt x="370414" y="918048"/>
                  </a:cubicBezTo>
                  <a:cubicBezTo>
                    <a:pt x="372313" y="918542"/>
                    <a:pt x="374276" y="919023"/>
                    <a:pt x="376302" y="919448"/>
                  </a:cubicBezTo>
                  <a:cubicBezTo>
                    <a:pt x="380799" y="920366"/>
                    <a:pt x="385485" y="920777"/>
                    <a:pt x="390107" y="920942"/>
                  </a:cubicBezTo>
                  <a:cubicBezTo>
                    <a:pt x="390361" y="920942"/>
                    <a:pt x="390677" y="920942"/>
                    <a:pt x="390994" y="920942"/>
                  </a:cubicBezTo>
                  <a:cubicBezTo>
                    <a:pt x="397136" y="920942"/>
                    <a:pt x="403089" y="918770"/>
                    <a:pt x="408724" y="916136"/>
                  </a:cubicBezTo>
                  <a:cubicBezTo>
                    <a:pt x="408978" y="918833"/>
                    <a:pt x="409105" y="921569"/>
                    <a:pt x="409295" y="924254"/>
                  </a:cubicBezTo>
                  <a:cubicBezTo>
                    <a:pt x="409548" y="929959"/>
                    <a:pt x="409611" y="935506"/>
                    <a:pt x="409548" y="941225"/>
                  </a:cubicBezTo>
                  <a:cubicBezTo>
                    <a:pt x="409548" y="945942"/>
                    <a:pt x="409105" y="950673"/>
                    <a:pt x="408662" y="955397"/>
                  </a:cubicBezTo>
                  <a:cubicBezTo>
                    <a:pt x="407395" y="967637"/>
                    <a:pt x="405938" y="979833"/>
                    <a:pt x="404292" y="992099"/>
                  </a:cubicBezTo>
                  <a:cubicBezTo>
                    <a:pt x="402645" y="1004486"/>
                    <a:pt x="400999" y="1017043"/>
                    <a:pt x="398276" y="1029246"/>
                  </a:cubicBezTo>
                  <a:cubicBezTo>
                    <a:pt x="396883" y="1035787"/>
                    <a:pt x="395363" y="1042354"/>
                    <a:pt x="393653" y="1048876"/>
                  </a:cubicBezTo>
                  <a:cubicBezTo>
                    <a:pt x="391817" y="1055734"/>
                    <a:pt x="389854" y="1062510"/>
                    <a:pt x="387891" y="1069267"/>
                  </a:cubicBezTo>
                  <a:cubicBezTo>
                    <a:pt x="384471" y="1081032"/>
                    <a:pt x="380672" y="1092652"/>
                    <a:pt x="376619" y="1104209"/>
                  </a:cubicBezTo>
                  <a:cubicBezTo>
                    <a:pt x="375669" y="1106545"/>
                    <a:pt x="374719" y="1108781"/>
                    <a:pt x="373516" y="1110984"/>
                  </a:cubicBezTo>
                  <a:cubicBezTo>
                    <a:pt x="372123" y="1113923"/>
                    <a:pt x="370477" y="1116823"/>
                    <a:pt x="368894" y="1119641"/>
                  </a:cubicBezTo>
                  <a:cubicBezTo>
                    <a:pt x="367057" y="1122744"/>
                    <a:pt x="365284" y="1125771"/>
                    <a:pt x="363385" y="1128798"/>
                  </a:cubicBezTo>
                  <a:cubicBezTo>
                    <a:pt x="361611" y="1131761"/>
                    <a:pt x="359585" y="1134579"/>
                    <a:pt x="357685" y="1137479"/>
                  </a:cubicBezTo>
                  <a:cubicBezTo>
                    <a:pt x="356609" y="1138803"/>
                    <a:pt x="355596" y="1140215"/>
                    <a:pt x="354646" y="1141551"/>
                  </a:cubicBezTo>
                  <a:cubicBezTo>
                    <a:pt x="351606" y="1145781"/>
                    <a:pt x="348123" y="1149511"/>
                    <a:pt x="344197" y="1152968"/>
                  </a:cubicBezTo>
                  <a:cubicBezTo>
                    <a:pt x="338751" y="1157281"/>
                    <a:pt x="333115" y="1161359"/>
                    <a:pt x="326973" y="1164589"/>
                  </a:cubicBezTo>
                  <a:lnTo>
                    <a:pt x="326846" y="1164589"/>
                  </a:lnTo>
                  <a:cubicBezTo>
                    <a:pt x="328303" y="1162353"/>
                    <a:pt x="329632" y="1160017"/>
                    <a:pt x="330836" y="1157629"/>
                  </a:cubicBezTo>
                  <a:cubicBezTo>
                    <a:pt x="334002" y="1151417"/>
                    <a:pt x="336345" y="1144730"/>
                    <a:pt x="338751" y="1138182"/>
                  </a:cubicBezTo>
                  <a:lnTo>
                    <a:pt x="338751" y="1138182"/>
                  </a:lnTo>
                  <a:cubicBezTo>
                    <a:pt x="338751" y="1138265"/>
                    <a:pt x="338688" y="1138328"/>
                    <a:pt x="338688" y="1138410"/>
                  </a:cubicBezTo>
                  <a:lnTo>
                    <a:pt x="338688" y="1138410"/>
                  </a:lnTo>
                  <a:cubicBezTo>
                    <a:pt x="339954" y="1134927"/>
                    <a:pt x="341221" y="1131407"/>
                    <a:pt x="342424" y="1127822"/>
                  </a:cubicBezTo>
                  <a:cubicBezTo>
                    <a:pt x="343564" y="1124017"/>
                    <a:pt x="344387" y="1119996"/>
                    <a:pt x="345274" y="1116038"/>
                  </a:cubicBezTo>
                  <a:cubicBezTo>
                    <a:pt x="346097" y="1111624"/>
                    <a:pt x="346540" y="1107109"/>
                    <a:pt x="346983" y="1102594"/>
                  </a:cubicBezTo>
                  <a:cubicBezTo>
                    <a:pt x="347490" y="1097933"/>
                    <a:pt x="346223" y="1093089"/>
                    <a:pt x="345400" y="1088631"/>
                  </a:cubicBezTo>
                  <a:cubicBezTo>
                    <a:pt x="345020" y="1086599"/>
                    <a:pt x="344514" y="1084635"/>
                    <a:pt x="343944" y="1082647"/>
                  </a:cubicBezTo>
                  <a:cubicBezTo>
                    <a:pt x="342487" y="1076802"/>
                    <a:pt x="339954" y="1071293"/>
                    <a:pt x="337168" y="1065942"/>
                  </a:cubicBezTo>
                  <a:cubicBezTo>
                    <a:pt x="335332" y="1062510"/>
                    <a:pt x="333432" y="1058906"/>
                    <a:pt x="330963" y="1055880"/>
                  </a:cubicBezTo>
                  <a:cubicBezTo>
                    <a:pt x="329380" y="1053955"/>
                    <a:pt x="327923" y="1052131"/>
                    <a:pt x="326150" y="1050371"/>
                  </a:cubicBezTo>
                  <a:cubicBezTo>
                    <a:pt x="323427" y="1047489"/>
                    <a:pt x="319818" y="1045172"/>
                    <a:pt x="316144" y="1043386"/>
                  </a:cubicBezTo>
                  <a:cubicBezTo>
                    <a:pt x="313612" y="1042208"/>
                    <a:pt x="310762" y="1041359"/>
                    <a:pt x="307976" y="1040593"/>
                  </a:cubicBezTo>
                  <a:cubicBezTo>
                    <a:pt x="305443" y="1039865"/>
                    <a:pt x="302719" y="1039808"/>
                    <a:pt x="300124" y="1039580"/>
                  </a:cubicBezTo>
                  <a:cubicBezTo>
                    <a:pt x="299174" y="1039682"/>
                    <a:pt x="298350" y="1039808"/>
                    <a:pt x="297400" y="1039865"/>
                  </a:cubicBezTo>
                  <a:cubicBezTo>
                    <a:pt x="295691" y="1040099"/>
                    <a:pt x="293917" y="1040429"/>
                    <a:pt x="292145" y="1040942"/>
                  </a:cubicBezTo>
                  <a:cubicBezTo>
                    <a:pt x="290562" y="1041714"/>
                    <a:pt x="289042" y="1042411"/>
                    <a:pt x="287459" y="1043120"/>
                  </a:cubicBezTo>
                  <a:cubicBezTo>
                    <a:pt x="285812" y="1044241"/>
                    <a:pt x="284293" y="1045444"/>
                    <a:pt x="282773" y="1046767"/>
                  </a:cubicBezTo>
                  <a:cubicBezTo>
                    <a:pt x="275047" y="1053771"/>
                    <a:pt x="269158" y="1062573"/>
                    <a:pt x="263459" y="1071172"/>
                  </a:cubicBezTo>
                  <a:cubicBezTo>
                    <a:pt x="260102" y="1076371"/>
                    <a:pt x="256493" y="1081589"/>
                    <a:pt x="253517" y="1087016"/>
                  </a:cubicBezTo>
                  <a:cubicBezTo>
                    <a:pt x="250984" y="1091671"/>
                    <a:pt x="249274" y="1096869"/>
                    <a:pt x="247754" y="1101948"/>
                  </a:cubicBezTo>
                  <a:cubicBezTo>
                    <a:pt x="247247" y="1103652"/>
                    <a:pt x="246741" y="1105349"/>
                    <a:pt x="246361" y="1107027"/>
                  </a:cubicBezTo>
                  <a:cubicBezTo>
                    <a:pt x="245854" y="1109142"/>
                    <a:pt x="245538" y="1111187"/>
                    <a:pt x="245221" y="1113302"/>
                  </a:cubicBezTo>
                  <a:cubicBezTo>
                    <a:pt x="244841" y="1116323"/>
                    <a:pt x="244715" y="1119350"/>
                    <a:pt x="244778" y="1122395"/>
                  </a:cubicBezTo>
                  <a:cubicBezTo>
                    <a:pt x="245095" y="1124656"/>
                    <a:pt x="245411" y="1126911"/>
                    <a:pt x="245791" y="1129089"/>
                  </a:cubicBezTo>
                  <a:cubicBezTo>
                    <a:pt x="246045" y="1130146"/>
                    <a:pt x="246298" y="1131198"/>
                    <a:pt x="246614" y="1132255"/>
                  </a:cubicBezTo>
                  <a:cubicBezTo>
                    <a:pt x="248830" y="1140791"/>
                    <a:pt x="253137" y="1148656"/>
                    <a:pt x="258076" y="1155932"/>
                  </a:cubicBezTo>
                  <a:cubicBezTo>
                    <a:pt x="262635" y="1162835"/>
                    <a:pt x="267448" y="1169750"/>
                    <a:pt x="273654" y="1175385"/>
                  </a:cubicBezTo>
                  <a:cubicBezTo>
                    <a:pt x="275870" y="1177355"/>
                    <a:pt x="278150" y="1179115"/>
                    <a:pt x="280556" y="1180730"/>
                  </a:cubicBezTo>
                  <a:cubicBezTo>
                    <a:pt x="277897" y="1183421"/>
                    <a:pt x="275110" y="1186030"/>
                    <a:pt x="272261" y="1188557"/>
                  </a:cubicBezTo>
                  <a:cubicBezTo>
                    <a:pt x="269664" y="1190609"/>
                    <a:pt x="267068" y="1192578"/>
                    <a:pt x="264092" y="1194136"/>
                  </a:cubicBezTo>
                  <a:cubicBezTo>
                    <a:pt x="258076" y="1196536"/>
                    <a:pt x="251680" y="1197916"/>
                    <a:pt x="245221" y="1199062"/>
                  </a:cubicBezTo>
                  <a:cubicBezTo>
                    <a:pt x="238066" y="1200094"/>
                    <a:pt x="230847" y="1200570"/>
                    <a:pt x="223627" y="1200570"/>
                  </a:cubicBezTo>
                  <a:cubicBezTo>
                    <a:pt x="218625" y="1200570"/>
                    <a:pt x="213559" y="1200341"/>
                    <a:pt x="208493" y="1199905"/>
                  </a:cubicBezTo>
                  <a:cubicBezTo>
                    <a:pt x="202097" y="1199119"/>
                    <a:pt x="196018" y="1198005"/>
                    <a:pt x="189876" y="1195953"/>
                  </a:cubicBezTo>
                  <a:cubicBezTo>
                    <a:pt x="187470" y="1195104"/>
                    <a:pt x="185063" y="1194256"/>
                    <a:pt x="182657" y="1193338"/>
                  </a:cubicBezTo>
                  <a:cubicBezTo>
                    <a:pt x="178098" y="1191464"/>
                    <a:pt x="173601" y="1189405"/>
                    <a:pt x="169296" y="1186714"/>
                  </a:cubicBezTo>
                  <a:cubicBezTo>
                    <a:pt x="168029" y="1185865"/>
                    <a:pt x="166699" y="1184954"/>
                    <a:pt x="165369" y="1183979"/>
                  </a:cubicBezTo>
                  <a:lnTo>
                    <a:pt x="165369" y="1183979"/>
                  </a:lnTo>
                  <a:cubicBezTo>
                    <a:pt x="165369" y="1183979"/>
                    <a:pt x="165369" y="1183998"/>
                    <a:pt x="165369" y="1183998"/>
                  </a:cubicBezTo>
                  <a:lnTo>
                    <a:pt x="165369" y="1183998"/>
                  </a:lnTo>
                  <a:cubicBezTo>
                    <a:pt x="162013" y="1181471"/>
                    <a:pt x="158657" y="1178881"/>
                    <a:pt x="155364" y="1176152"/>
                  </a:cubicBezTo>
                  <a:cubicBezTo>
                    <a:pt x="152388" y="1173701"/>
                    <a:pt x="149285" y="1171155"/>
                    <a:pt x="146562" y="1168401"/>
                  </a:cubicBezTo>
                  <a:cubicBezTo>
                    <a:pt x="143459" y="1165234"/>
                    <a:pt x="140293" y="1162062"/>
                    <a:pt x="137316" y="1158750"/>
                  </a:cubicBezTo>
                  <a:cubicBezTo>
                    <a:pt x="134784" y="1155850"/>
                    <a:pt x="132188" y="1152968"/>
                    <a:pt x="129718" y="1150030"/>
                  </a:cubicBezTo>
                  <a:cubicBezTo>
                    <a:pt x="124209" y="1142900"/>
                    <a:pt x="118509" y="1135656"/>
                    <a:pt x="114330" y="1127620"/>
                  </a:cubicBezTo>
                  <a:cubicBezTo>
                    <a:pt x="111227" y="1119850"/>
                    <a:pt x="109517" y="1111814"/>
                    <a:pt x="107808" y="1103709"/>
                  </a:cubicBezTo>
                  <a:cubicBezTo>
                    <a:pt x="107111" y="1099073"/>
                    <a:pt x="106414" y="1094412"/>
                    <a:pt x="106035" y="1089689"/>
                  </a:cubicBezTo>
                  <a:cubicBezTo>
                    <a:pt x="105527" y="1082793"/>
                    <a:pt x="106035" y="1075865"/>
                    <a:pt x="106478" y="1068975"/>
                  </a:cubicBezTo>
                  <a:cubicBezTo>
                    <a:pt x="107174" y="1061934"/>
                    <a:pt x="107997" y="1054886"/>
                    <a:pt x="109011" y="1047901"/>
                  </a:cubicBezTo>
                  <a:cubicBezTo>
                    <a:pt x="110847" y="1047489"/>
                    <a:pt x="112621" y="1046995"/>
                    <a:pt x="114393" y="1046495"/>
                  </a:cubicBezTo>
                  <a:cubicBezTo>
                    <a:pt x="119206" y="1045083"/>
                    <a:pt x="123828" y="1043266"/>
                    <a:pt x="128388" y="1041423"/>
                  </a:cubicBezTo>
                  <a:cubicBezTo>
                    <a:pt x="135987" y="1038396"/>
                    <a:pt x="143206" y="1034875"/>
                    <a:pt x="149855" y="1030221"/>
                  </a:cubicBezTo>
                  <a:cubicBezTo>
                    <a:pt x="153084" y="1027979"/>
                    <a:pt x="156124" y="1025301"/>
                    <a:pt x="158910" y="1022552"/>
                  </a:cubicBezTo>
                  <a:cubicBezTo>
                    <a:pt x="164736" y="1016752"/>
                    <a:pt x="168282" y="1008823"/>
                    <a:pt x="168599" y="1000490"/>
                  </a:cubicBezTo>
                  <a:cubicBezTo>
                    <a:pt x="168726" y="995475"/>
                    <a:pt x="167839" y="990694"/>
                    <a:pt x="166193" y="985963"/>
                  </a:cubicBezTo>
                  <a:cubicBezTo>
                    <a:pt x="164863" y="982240"/>
                    <a:pt x="162013" y="979131"/>
                    <a:pt x="159164" y="976458"/>
                  </a:cubicBezTo>
                  <a:cubicBezTo>
                    <a:pt x="157137" y="974641"/>
                    <a:pt x="154857" y="973147"/>
                    <a:pt x="152641" y="971677"/>
                  </a:cubicBezTo>
                  <a:cubicBezTo>
                    <a:pt x="151185" y="970683"/>
                    <a:pt x="148715" y="970183"/>
                    <a:pt x="146942" y="969765"/>
                  </a:cubicBezTo>
                  <a:cubicBezTo>
                    <a:pt x="144852" y="969271"/>
                    <a:pt x="142509" y="969271"/>
                    <a:pt x="140356" y="969125"/>
                  </a:cubicBezTo>
                  <a:cubicBezTo>
                    <a:pt x="139786" y="969081"/>
                    <a:pt x="139216" y="969069"/>
                    <a:pt x="138520" y="969069"/>
                  </a:cubicBezTo>
                  <a:cubicBezTo>
                    <a:pt x="135417" y="969069"/>
                    <a:pt x="132378" y="969645"/>
                    <a:pt x="129274" y="970183"/>
                  </a:cubicBezTo>
                  <a:cubicBezTo>
                    <a:pt x="125728" y="970766"/>
                    <a:pt x="122309" y="972653"/>
                    <a:pt x="119206" y="974350"/>
                  </a:cubicBezTo>
                  <a:cubicBezTo>
                    <a:pt x="118446" y="974989"/>
                    <a:pt x="117686" y="975616"/>
                    <a:pt x="116990" y="976167"/>
                  </a:cubicBezTo>
                  <a:cubicBezTo>
                    <a:pt x="115723" y="977161"/>
                    <a:pt x="114583" y="978143"/>
                    <a:pt x="113443" y="979276"/>
                  </a:cubicBezTo>
                  <a:cubicBezTo>
                    <a:pt x="112494" y="980188"/>
                    <a:pt x="111544" y="981246"/>
                    <a:pt x="110721" y="982240"/>
                  </a:cubicBezTo>
                  <a:cubicBezTo>
                    <a:pt x="107618" y="985552"/>
                    <a:pt x="105085" y="989199"/>
                    <a:pt x="102805" y="993012"/>
                  </a:cubicBezTo>
                  <a:cubicBezTo>
                    <a:pt x="98942" y="999223"/>
                    <a:pt x="96282" y="1006063"/>
                    <a:pt x="93813" y="1012819"/>
                  </a:cubicBezTo>
                  <a:cubicBezTo>
                    <a:pt x="92230" y="1017043"/>
                    <a:pt x="91027" y="1021349"/>
                    <a:pt x="90013" y="1025636"/>
                  </a:cubicBezTo>
                  <a:lnTo>
                    <a:pt x="89317" y="1025636"/>
                  </a:lnTo>
                  <a:cubicBezTo>
                    <a:pt x="86847" y="1025490"/>
                    <a:pt x="84441" y="1025301"/>
                    <a:pt x="82034" y="1025142"/>
                  </a:cubicBezTo>
                  <a:cubicBezTo>
                    <a:pt x="79058" y="1024731"/>
                    <a:pt x="76146" y="1024167"/>
                    <a:pt x="73296" y="1023255"/>
                  </a:cubicBezTo>
                  <a:cubicBezTo>
                    <a:pt x="69939" y="1021697"/>
                    <a:pt x="66900" y="1019791"/>
                    <a:pt x="63734" y="1017683"/>
                  </a:cubicBezTo>
                  <a:cubicBezTo>
                    <a:pt x="59617" y="1014301"/>
                    <a:pt x="55881" y="1010413"/>
                    <a:pt x="52272" y="1006328"/>
                  </a:cubicBezTo>
                  <a:cubicBezTo>
                    <a:pt x="47460" y="1000427"/>
                    <a:pt x="42900" y="994151"/>
                    <a:pt x="39417" y="987439"/>
                  </a:cubicBezTo>
                  <a:cubicBezTo>
                    <a:pt x="36884" y="981822"/>
                    <a:pt x="34858" y="975965"/>
                    <a:pt x="32958" y="970126"/>
                  </a:cubicBezTo>
                  <a:cubicBezTo>
                    <a:pt x="30995" y="964199"/>
                    <a:pt x="29412" y="958145"/>
                    <a:pt x="28019" y="951996"/>
                  </a:cubicBezTo>
                  <a:cubicBezTo>
                    <a:pt x="26689" y="940940"/>
                    <a:pt x="26689" y="929744"/>
                    <a:pt x="26499" y="918542"/>
                  </a:cubicBezTo>
                  <a:cubicBezTo>
                    <a:pt x="26246" y="906339"/>
                    <a:pt x="26246" y="894225"/>
                    <a:pt x="27069" y="882042"/>
                  </a:cubicBezTo>
                  <a:cubicBezTo>
                    <a:pt x="29349" y="862532"/>
                    <a:pt x="34162" y="843344"/>
                    <a:pt x="40874" y="824955"/>
                  </a:cubicBezTo>
                  <a:cubicBezTo>
                    <a:pt x="43090" y="819402"/>
                    <a:pt x="45560" y="813911"/>
                    <a:pt x="48156" y="808402"/>
                  </a:cubicBezTo>
                  <a:cubicBezTo>
                    <a:pt x="50942" y="802620"/>
                    <a:pt x="54046" y="796902"/>
                    <a:pt x="57022" y="791209"/>
                  </a:cubicBezTo>
                  <a:cubicBezTo>
                    <a:pt x="62784" y="780558"/>
                    <a:pt x="68546" y="770059"/>
                    <a:pt x="75512" y="760054"/>
                  </a:cubicBezTo>
                  <a:cubicBezTo>
                    <a:pt x="82288" y="751100"/>
                    <a:pt x="89317" y="742367"/>
                    <a:pt x="96979" y="733989"/>
                  </a:cubicBezTo>
                  <a:cubicBezTo>
                    <a:pt x="101222" y="729354"/>
                    <a:pt x="105844" y="724896"/>
                    <a:pt x="110467" y="720596"/>
                  </a:cubicBezTo>
                  <a:cubicBezTo>
                    <a:pt x="114266" y="717152"/>
                    <a:pt x="118003" y="713612"/>
                    <a:pt x="121866" y="710313"/>
                  </a:cubicBezTo>
                  <a:cubicBezTo>
                    <a:pt x="128198" y="705240"/>
                    <a:pt x="134784" y="700434"/>
                    <a:pt x="141559" y="695799"/>
                  </a:cubicBezTo>
                  <a:cubicBezTo>
                    <a:pt x="143016" y="694741"/>
                    <a:pt x="144535" y="693747"/>
                    <a:pt x="146055" y="692835"/>
                  </a:cubicBezTo>
                  <a:cubicBezTo>
                    <a:pt x="154351" y="694329"/>
                    <a:pt x="162963" y="695235"/>
                    <a:pt x="171385" y="695362"/>
                  </a:cubicBezTo>
                  <a:cubicBezTo>
                    <a:pt x="173475" y="695406"/>
                    <a:pt x="175565" y="695425"/>
                    <a:pt x="177717" y="695425"/>
                  </a:cubicBezTo>
                  <a:cubicBezTo>
                    <a:pt x="184367" y="695425"/>
                    <a:pt x="190889" y="695197"/>
                    <a:pt x="197538" y="694450"/>
                  </a:cubicBezTo>
                  <a:cubicBezTo>
                    <a:pt x="207733" y="693253"/>
                    <a:pt x="218625" y="691296"/>
                    <a:pt x="226097" y="683742"/>
                  </a:cubicBezTo>
                  <a:cubicBezTo>
                    <a:pt x="228250" y="681627"/>
                    <a:pt x="229771" y="678454"/>
                    <a:pt x="230277" y="675497"/>
                  </a:cubicBezTo>
                  <a:cubicBezTo>
                    <a:pt x="230656" y="673445"/>
                    <a:pt x="230467" y="671767"/>
                    <a:pt x="230023" y="669741"/>
                  </a:cubicBezTo>
                  <a:cubicBezTo>
                    <a:pt x="229707" y="668246"/>
                    <a:pt x="228947" y="666980"/>
                    <a:pt x="228377" y="665701"/>
                  </a:cubicBezTo>
                  <a:cubicBezTo>
                    <a:pt x="227744" y="664231"/>
                    <a:pt x="225907" y="662883"/>
                    <a:pt x="224641" y="661971"/>
                  </a:cubicBezTo>
                  <a:cubicBezTo>
                    <a:pt x="222615" y="660502"/>
                    <a:pt x="220778" y="659583"/>
                    <a:pt x="218372" y="658596"/>
                  </a:cubicBezTo>
                  <a:cubicBezTo>
                    <a:pt x="214889" y="657247"/>
                    <a:pt x="211216" y="656690"/>
                    <a:pt x="207544" y="656113"/>
                  </a:cubicBezTo>
                  <a:cubicBezTo>
                    <a:pt x="203364" y="655486"/>
                    <a:pt x="199375" y="655011"/>
                    <a:pt x="195195" y="654720"/>
                  </a:cubicBezTo>
                  <a:cubicBezTo>
                    <a:pt x="194119" y="654619"/>
                    <a:pt x="192915" y="654575"/>
                    <a:pt x="191839" y="654575"/>
                  </a:cubicBezTo>
                  <a:cubicBezTo>
                    <a:pt x="187027" y="654575"/>
                    <a:pt x="182214" y="655385"/>
                    <a:pt x="177465" y="656398"/>
                  </a:cubicBezTo>
                  <a:cubicBezTo>
                    <a:pt x="172145" y="657538"/>
                    <a:pt x="166889" y="659508"/>
                    <a:pt x="161760" y="661186"/>
                  </a:cubicBezTo>
                  <a:cubicBezTo>
                    <a:pt x="158087" y="662465"/>
                    <a:pt x="154541" y="664143"/>
                    <a:pt x="150868" y="665637"/>
                  </a:cubicBezTo>
                  <a:cubicBezTo>
                    <a:pt x="148905" y="666486"/>
                    <a:pt x="146942" y="667341"/>
                    <a:pt x="144979" y="668183"/>
                  </a:cubicBezTo>
                  <a:cubicBezTo>
                    <a:pt x="141306" y="667252"/>
                    <a:pt x="137633" y="666195"/>
                    <a:pt x="134087" y="664935"/>
                  </a:cubicBezTo>
                  <a:cubicBezTo>
                    <a:pt x="131554" y="663870"/>
                    <a:pt x="129148" y="662610"/>
                    <a:pt x="126805" y="661122"/>
                  </a:cubicBezTo>
                  <a:cubicBezTo>
                    <a:pt x="121866" y="657038"/>
                    <a:pt x="117243" y="652669"/>
                    <a:pt x="112873" y="647888"/>
                  </a:cubicBezTo>
                  <a:cubicBezTo>
                    <a:pt x="112621" y="647533"/>
                    <a:pt x="112304" y="647178"/>
                    <a:pt x="112113" y="646805"/>
                  </a:cubicBezTo>
                  <a:cubicBezTo>
                    <a:pt x="110277" y="644633"/>
                    <a:pt x="108884" y="642315"/>
                    <a:pt x="107491" y="639915"/>
                  </a:cubicBezTo>
                  <a:cubicBezTo>
                    <a:pt x="106225" y="637882"/>
                    <a:pt x="105085" y="635831"/>
                    <a:pt x="104008" y="633627"/>
                  </a:cubicBezTo>
                  <a:cubicBezTo>
                    <a:pt x="102805" y="630486"/>
                    <a:pt x="102045" y="627022"/>
                    <a:pt x="101349" y="623647"/>
                  </a:cubicBezTo>
                  <a:cubicBezTo>
                    <a:pt x="100399" y="615675"/>
                    <a:pt x="100905" y="607841"/>
                    <a:pt x="101665" y="599888"/>
                  </a:cubicBezTo>
                  <a:cubicBezTo>
                    <a:pt x="102235" y="595949"/>
                    <a:pt x="102678" y="591934"/>
                    <a:pt x="103755" y="588141"/>
                  </a:cubicBezTo>
                  <a:cubicBezTo>
                    <a:pt x="104705" y="584829"/>
                    <a:pt x="105718" y="581638"/>
                    <a:pt x="106921" y="578472"/>
                  </a:cubicBezTo>
                  <a:cubicBezTo>
                    <a:pt x="109454" y="573127"/>
                    <a:pt x="112621" y="568257"/>
                    <a:pt x="116040" y="563451"/>
                  </a:cubicBezTo>
                  <a:cubicBezTo>
                    <a:pt x="118509" y="560139"/>
                    <a:pt x="120979" y="556909"/>
                    <a:pt x="123576" y="553794"/>
                  </a:cubicBezTo>
                  <a:cubicBezTo>
                    <a:pt x="126235" y="550653"/>
                    <a:pt x="129085" y="547601"/>
                    <a:pt x="131997" y="544580"/>
                  </a:cubicBezTo>
                  <a:cubicBezTo>
                    <a:pt x="137633" y="538507"/>
                    <a:pt x="144093" y="533163"/>
                    <a:pt x="150425" y="527888"/>
                  </a:cubicBezTo>
                  <a:cubicBezTo>
                    <a:pt x="153401" y="525482"/>
                    <a:pt x="156440" y="523227"/>
                    <a:pt x="159480" y="521049"/>
                  </a:cubicBezTo>
                  <a:cubicBezTo>
                    <a:pt x="163026" y="518503"/>
                    <a:pt x="166889" y="516268"/>
                    <a:pt x="170688" y="513988"/>
                  </a:cubicBezTo>
                  <a:cubicBezTo>
                    <a:pt x="177465" y="509923"/>
                    <a:pt x="184557" y="506237"/>
                    <a:pt x="191649" y="502736"/>
                  </a:cubicBezTo>
                  <a:cubicBezTo>
                    <a:pt x="197475" y="500247"/>
                    <a:pt x="203364" y="497790"/>
                    <a:pt x="209443" y="496023"/>
                  </a:cubicBezTo>
                  <a:cubicBezTo>
                    <a:pt x="209950" y="495877"/>
                    <a:pt x="210456" y="495669"/>
                    <a:pt x="211026" y="495542"/>
                  </a:cubicBezTo>
                  <a:cubicBezTo>
                    <a:pt x="213179" y="497081"/>
                    <a:pt x="215523" y="498404"/>
                    <a:pt x="217928" y="499772"/>
                  </a:cubicBezTo>
                  <a:cubicBezTo>
                    <a:pt x="224514" y="503293"/>
                    <a:pt x="231670" y="505535"/>
                    <a:pt x="238825" y="507726"/>
                  </a:cubicBezTo>
                  <a:cubicBezTo>
                    <a:pt x="246804" y="510252"/>
                    <a:pt x="255290" y="511462"/>
                    <a:pt x="263649" y="511867"/>
                  </a:cubicBezTo>
                  <a:cubicBezTo>
                    <a:pt x="264409" y="511937"/>
                    <a:pt x="265105" y="511956"/>
                    <a:pt x="265865" y="511956"/>
                  </a:cubicBezTo>
                  <a:cubicBezTo>
                    <a:pt x="268018" y="511956"/>
                    <a:pt x="270171" y="511727"/>
                    <a:pt x="272261" y="511316"/>
                  </a:cubicBezTo>
                  <a:cubicBezTo>
                    <a:pt x="275997" y="510544"/>
                    <a:pt x="279986" y="508992"/>
                    <a:pt x="282710" y="506111"/>
                  </a:cubicBezTo>
                  <a:cubicBezTo>
                    <a:pt x="283722" y="504908"/>
                    <a:pt x="284609" y="503704"/>
                    <a:pt x="285369" y="502381"/>
                  </a:cubicBezTo>
                  <a:cubicBezTo>
                    <a:pt x="286509" y="500393"/>
                    <a:pt x="286509" y="498512"/>
                    <a:pt x="286319" y="496296"/>
                  </a:cubicBezTo>
                  <a:cubicBezTo>
                    <a:pt x="285812" y="491648"/>
                    <a:pt x="282519" y="487576"/>
                    <a:pt x="279290" y="484403"/>
                  </a:cubicBezTo>
                  <a:cubicBezTo>
                    <a:pt x="276693" y="481794"/>
                    <a:pt x="273084" y="479907"/>
                    <a:pt x="269664" y="478413"/>
                  </a:cubicBezTo>
                  <a:cubicBezTo>
                    <a:pt x="267702" y="477570"/>
                    <a:pt x="265612" y="476659"/>
                    <a:pt x="263586" y="475931"/>
                  </a:cubicBezTo>
                  <a:cubicBezTo>
                    <a:pt x="257443" y="473986"/>
                    <a:pt x="251364" y="473258"/>
                    <a:pt x="244968" y="472619"/>
                  </a:cubicBezTo>
                  <a:cubicBezTo>
                    <a:pt x="240345" y="472137"/>
                    <a:pt x="235659" y="471688"/>
                    <a:pt x="230910" y="471688"/>
                  </a:cubicBezTo>
                  <a:cubicBezTo>
                    <a:pt x="229707" y="471688"/>
                    <a:pt x="228440" y="471706"/>
                    <a:pt x="227237" y="471789"/>
                  </a:cubicBezTo>
                  <a:cubicBezTo>
                    <a:pt x="224578" y="471935"/>
                    <a:pt x="221855" y="472200"/>
                    <a:pt x="219195" y="472619"/>
                  </a:cubicBezTo>
                  <a:cubicBezTo>
                    <a:pt x="217928" y="471441"/>
                    <a:pt x="216725" y="470174"/>
                    <a:pt x="215523" y="468825"/>
                  </a:cubicBezTo>
                  <a:cubicBezTo>
                    <a:pt x="212546" y="464950"/>
                    <a:pt x="210076" y="460789"/>
                    <a:pt x="207796" y="456420"/>
                  </a:cubicBezTo>
                  <a:cubicBezTo>
                    <a:pt x="206150" y="452545"/>
                    <a:pt x="204757" y="448751"/>
                    <a:pt x="203807" y="444591"/>
                  </a:cubicBezTo>
                  <a:cubicBezTo>
                    <a:pt x="203364" y="440659"/>
                    <a:pt x="203174" y="436783"/>
                    <a:pt x="203364" y="432826"/>
                  </a:cubicBezTo>
                  <a:cubicBezTo>
                    <a:pt x="203807" y="429862"/>
                    <a:pt x="204377" y="426962"/>
                    <a:pt x="205263" y="424169"/>
                  </a:cubicBezTo>
                  <a:cubicBezTo>
                    <a:pt x="205961" y="422529"/>
                    <a:pt x="206846" y="420977"/>
                    <a:pt x="207796" y="419508"/>
                  </a:cubicBezTo>
                  <a:cubicBezTo>
                    <a:pt x="213306" y="412378"/>
                    <a:pt x="220209" y="406331"/>
                    <a:pt x="227111" y="400492"/>
                  </a:cubicBezTo>
                  <a:cubicBezTo>
                    <a:pt x="230467" y="398086"/>
                    <a:pt x="233886" y="395686"/>
                    <a:pt x="237496" y="393507"/>
                  </a:cubicBezTo>
                  <a:cubicBezTo>
                    <a:pt x="240852" y="391456"/>
                    <a:pt x="244461" y="389702"/>
                    <a:pt x="248007" y="387998"/>
                  </a:cubicBezTo>
                  <a:cubicBezTo>
                    <a:pt x="250604" y="386884"/>
                    <a:pt x="253264" y="385763"/>
                    <a:pt x="255860" y="384687"/>
                  </a:cubicBezTo>
                  <a:cubicBezTo>
                    <a:pt x="259850" y="383148"/>
                    <a:pt x="263965" y="382236"/>
                    <a:pt x="267955" y="381248"/>
                  </a:cubicBezTo>
                  <a:cubicBezTo>
                    <a:pt x="272198" y="380247"/>
                    <a:pt x="276441" y="379487"/>
                    <a:pt x="280556" y="378632"/>
                  </a:cubicBezTo>
                  <a:cubicBezTo>
                    <a:pt x="286509" y="377847"/>
                    <a:pt x="292272" y="377163"/>
                    <a:pt x="298224" y="376872"/>
                  </a:cubicBezTo>
                  <a:cubicBezTo>
                    <a:pt x="299174" y="376834"/>
                    <a:pt x="300124" y="376815"/>
                    <a:pt x="301073" y="376815"/>
                  </a:cubicBezTo>
                  <a:cubicBezTo>
                    <a:pt x="305949" y="376815"/>
                    <a:pt x="310698" y="377227"/>
                    <a:pt x="315511" y="377575"/>
                  </a:cubicBezTo>
                  <a:cubicBezTo>
                    <a:pt x="324883" y="378759"/>
                    <a:pt x="334382" y="380127"/>
                    <a:pt x="343628" y="382451"/>
                  </a:cubicBezTo>
                  <a:cubicBezTo>
                    <a:pt x="352999" y="384762"/>
                    <a:pt x="361991" y="387378"/>
                    <a:pt x="370983" y="390544"/>
                  </a:cubicBezTo>
                  <a:cubicBezTo>
                    <a:pt x="378329" y="393710"/>
                    <a:pt x="385485" y="397237"/>
                    <a:pt x="392450" y="401049"/>
                  </a:cubicBezTo>
                  <a:cubicBezTo>
                    <a:pt x="398973" y="404652"/>
                    <a:pt x="405115" y="408711"/>
                    <a:pt x="411131" y="413018"/>
                  </a:cubicBezTo>
                  <a:cubicBezTo>
                    <a:pt x="411765" y="413436"/>
                    <a:pt x="412271" y="413784"/>
                    <a:pt x="412777" y="414221"/>
                  </a:cubicBezTo>
                  <a:cubicBezTo>
                    <a:pt x="412461" y="422054"/>
                    <a:pt x="412081" y="429862"/>
                    <a:pt x="412967" y="437695"/>
                  </a:cubicBezTo>
                  <a:cubicBezTo>
                    <a:pt x="413727" y="443451"/>
                    <a:pt x="415184" y="448606"/>
                    <a:pt x="417970" y="453685"/>
                  </a:cubicBezTo>
                  <a:cubicBezTo>
                    <a:pt x="418983" y="455508"/>
                    <a:pt x="420566" y="457060"/>
                    <a:pt x="422086" y="458409"/>
                  </a:cubicBezTo>
                  <a:cubicBezTo>
                    <a:pt x="423543" y="459732"/>
                    <a:pt x="425379" y="460789"/>
                    <a:pt x="427152" y="461638"/>
                  </a:cubicBezTo>
                  <a:cubicBezTo>
                    <a:pt x="428925" y="462493"/>
                    <a:pt x="431268" y="463335"/>
                    <a:pt x="433421" y="463335"/>
                  </a:cubicBezTo>
                  <a:cubicBezTo>
                    <a:pt x="433611" y="463335"/>
                    <a:pt x="433738" y="463335"/>
                    <a:pt x="433928" y="463316"/>
                  </a:cubicBezTo>
                  <a:cubicBezTo>
                    <a:pt x="435321" y="463253"/>
                    <a:pt x="436651" y="463133"/>
                    <a:pt x="438044" y="462778"/>
                  </a:cubicBezTo>
                  <a:cubicBezTo>
                    <a:pt x="439247" y="462221"/>
                    <a:pt x="440450" y="461638"/>
                    <a:pt x="441653" y="461081"/>
                  </a:cubicBezTo>
                  <a:cubicBezTo>
                    <a:pt x="443490" y="460226"/>
                    <a:pt x="445136" y="458054"/>
                    <a:pt x="446086" y="456502"/>
                  </a:cubicBezTo>
                  <a:cubicBezTo>
                    <a:pt x="447099" y="455027"/>
                    <a:pt x="447986" y="453393"/>
                    <a:pt x="448492" y="451633"/>
                  </a:cubicBezTo>
                  <a:cubicBezTo>
                    <a:pt x="449506" y="447903"/>
                    <a:pt x="449632" y="444161"/>
                    <a:pt x="449189" y="440367"/>
                  </a:cubicBezTo>
                  <a:cubicBezTo>
                    <a:pt x="448682" y="435789"/>
                    <a:pt x="447416" y="431185"/>
                    <a:pt x="445643" y="426898"/>
                  </a:cubicBezTo>
                  <a:cubicBezTo>
                    <a:pt x="444060" y="423086"/>
                    <a:pt x="442350" y="419293"/>
                    <a:pt x="440324" y="415779"/>
                  </a:cubicBezTo>
                  <a:cubicBezTo>
                    <a:pt x="439247" y="413949"/>
                    <a:pt x="438044" y="412175"/>
                    <a:pt x="436777" y="410415"/>
                  </a:cubicBezTo>
                  <a:cubicBezTo>
                    <a:pt x="436904" y="407382"/>
                    <a:pt x="437031" y="404361"/>
                    <a:pt x="437284" y="401341"/>
                  </a:cubicBezTo>
                  <a:cubicBezTo>
                    <a:pt x="438044" y="394419"/>
                    <a:pt x="438867" y="387580"/>
                    <a:pt x="440513" y="380868"/>
                  </a:cubicBezTo>
                  <a:cubicBezTo>
                    <a:pt x="441970" y="374345"/>
                    <a:pt x="444503" y="367988"/>
                    <a:pt x="446909" y="361712"/>
                  </a:cubicBezTo>
                  <a:cubicBezTo>
                    <a:pt x="450139" y="353607"/>
                    <a:pt x="453241" y="345368"/>
                    <a:pt x="457104" y="337497"/>
                  </a:cubicBezTo>
                  <a:cubicBezTo>
                    <a:pt x="461030" y="329582"/>
                    <a:pt x="465716" y="321983"/>
                    <a:pt x="470276" y="314441"/>
                  </a:cubicBezTo>
                  <a:cubicBezTo>
                    <a:pt x="475405" y="305987"/>
                    <a:pt x="480598" y="297679"/>
                    <a:pt x="485790" y="289295"/>
                  </a:cubicBezTo>
                  <a:cubicBezTo>
                    <a:pt x="490476" y="281671"/>
                    <a:pt x="495352" y="274274"/>
                    <a:pt x="500482" y="266941"/>
                  </a:cubicBezTo>
                  <a:cubicBezTo>
                    <a:pt x="503774" y="262654"/>
                    <a:pt x="507131" y="258367"/>
                    <a:pt x="510487" y="254143"/>
                  </a:cubicBezTo>
                  <a:cubicBezTo>
                    <a:pt x="513843" y="249977"/>
                    <a:pt x="517326" y="245937"/>
                    <a:pt x="520872" y="241941"/>
                  </a:cubicBezTo>
                  <a:cubicBezTo>
                    <a:pt x="524735" y="237483"/>
                    <a:pt x="528598" y="232993"/>
                    <a:pt x="532650" y="228681"/>
                  </a:cubicBezTo>
                  <a:cubicBezTo>
                    <a:pt x="536830" y="224185"/>
                    <a:pt x="541136" y="219733"/>
                    <a:pt x="545505" y="215446"/>
                  </a:cubicBezTo>
                  <a:cubicBezTo>
                    <a:pt x="549368" y="211634"/>
                    <a:pt x="553484" y="208049"/>
                    <a:pt x="557347" y="204301"/>
                  </a:cubicBezTo>
                  <a:cubicBezTo>
                    <a:pt x="561779" y="200077"/>
                    <a:pt x="566212" y="195910"/>
                    <a:pt x="570708" y="191680"/>
                  </a:cubicBezTo>
                  <a:cubicBezTo>
                    <a:pt x="578687" y="184145"/>
                    <a:pt x="586730" y="176457"/>
                    <a:pt x="595025" y="169105"/>
                  </a:cubicBezTo>
                  <a:lnTo>
                    <a:pt x="595025" y="169105"/>
                  </a:lnTo>
                  <a:cubicBezTo>
                    <a:pt x="599204" y="165667"/>
                    <a:pt x="603321" y="162165"/>
                    <a:pt x="607816" y="159055"/>
                  </a:cubicBezTo>
                  <a:cubicBezTo>
                    <a:pt x="613389" y="155041"/>
                    <a:pt x="619215" y="151254"/>
                    <a:pt x="624977" y="147436"/>
                  </a:cubicBezTo>
                  <a:cubicBezTo>
                    <a:pt x="635426" y="140666"/>
                    <a:pt x="645938" y="133707"/>
                    <a:pt x="657083" y="128274"/>
                  </a:cubicBezTo>
                  <a:cubicBezTo>
                    <a:pt x="665251" y="124898"/>
                    <a:pt x="673484" y="121998"/>
                    <a:pt x="682096" y="120010"/>
                  </a:cubicBezTo>
                  <a:cubicBezTo>
                    <a:pt x="685768" y="119541"/>
                    <a:pt x="689315" y="119351"/>
                    <a:pt x="692924" y="119351"/>
                  </a:cubicBezTo>
                  <a:cubicBezTo>
                    <a:pt x="696597" y="119351"/>
                    <a:pt x="700270" y="119541"/>
                    <a:pt x="703880" y="119820"/>
                  </a:cubicBezTo>
                  <a:cubicBezTo>
                    <a:pt x="707046" y="120181"/>
                    <a:pt x="710149" y="120529"/>
                    <a:pt x="713315" y="121150"/>
                  </a:cubicBezTo>
                  <a:cubicBezTo>
                    <a:pt x="715214" y="121504"/>
                    <a:pt x="717114" y="122068"/>
                    <a:pt x="718887" y="122765"/>
                  </a:cubicBezTo>
                  <a:cubicBezTo>
                    <a:pt x="720787" y="123556"/>
                    <a:pt x="722623" y="124468"/>
                    <a:pt x="724460" y="125437"/>
                  </a:cubicBezTo>
                  <a:cubicBezTo>
                    <a:pt x="725599" y="126108"/>
                    <a:pt x="726866" y="126868"/>
                    <a:pt x="728006" y="127634"/>
                  </a:cubicBezTo>
                  <a:cubicBezTo>
                    <a:pt x="730159" y="129306"/>
                    <a:pt x="732185" y="131016"/>
                    <a:pt x="734211" y="132706"/>
                  </a:cubicBezTo>
                  <a:cubicBezTo>
                    <a:pt x="737631" y="135670"/>
                    <a:pt x="740480" y="139134"/>
                    <a:pt x="743457" y="142591"/>
                  </a:cubicBezTo>
                  <a:cubicBezTo>
                    <a:pt x="744217" y="143421"/>
                    <a:pt x="745040" y="144326"/>
                    <a:pt x="745674" y="145238"/>
                  </a:cubicBezTo>
                  <a:cubicBezTo>
                    <a:pt x="746370" y="146093"/>
                    <a:pt x="747130" y="146999"/>
                    <a:pt x="747763" y="147910"/>
                  </a:cubicBezTo>
                  <a:cubicBezTo>
                    <a:pt x="743900" y="154072"/>
                    <a:pt x="740417" y="160468"/>
                    <a:pt x="736681" y="166680"/>
                  </a:cubicBezTo>
                  <a:cubicBezTo>
                    <a:pt x="734719" y="170061"/>
                    <a:pt x="732692" y="173519"/>
                    <a:pt x="730918" y="177040"/>
                  </a:cubicBezTo>
                  <a:cubicBezTo>
                    <a:pt x="728956" y="181181"/>
                    <a:pt x="727373" y="185550"/>
                    <a:pt x="725790" y="189863"/>
                  </a:cubicBezTo>
                  <a:cubicBezTo>
                    <a:pt x="723003" y="197551"/>
                    <a:pt x="720534" y="205504"/>
                    <a:pt x="718697" y="213540"/>
                  </a:cubicBezTo>
                  <a:cubicBezTo>
                    <a:pt x="717874" y="217187"/>
                    <a:pt x="717241" y="220993"/>
                    <a:pt x="716734" y="224812"/>
                  </a:cubicBezTo>
                  <a:cubicBezTo>
                    <a:pt x="716037" y="229174"/>
                    <a:pt x="715658" y="233835"/>
                    <a:pt x="715974" y="238268"/>
                  </a:cubicBezTo>
                  <a:cubicBezTo>
                    <a:pt x="716228" y="240503"/>
                    <a:pt x="716481" y="242916"/>
                    <a:pt x="716987" y="245170"/>
                  </a:cubicBezTo>
                  <a:cubicBezTo>
                    <a:pt x="717620" y="247361"/>
                    <a:pt x="718128" y="249394"/>
                    <a:pt x="719267" y="251446"/>
                  </a:cubicBezTo>
                  <a:cubicBezTo>
                    <a:pt x="720471" y="253478"/>
                    <a:pt x="721927" y="255112"/>
                    <a:pt x="723447" y="256936"/>
                  </a:cubicBezTo>
                  <a:cubicBezTo>
                    <a:pt x="724903" y="258557"/>
                    <a:pt x="727056" y="259691"/>
                    <a:pt x="728892" y="260748"/>
                  </a:cubicBezTo>
                  <a:cubicBezTo>
                    <a:pt x="729462" y="260957"/>
                    <a:pt x="730095" y="261229"/>
                    <a:pt x="730602" y="261451"/>
                  </a:cubicBezTo>
                  <a:cubicBezTo>
                    <a:pt x="732059" y="262160"/>
                    <a:pt x="733515" y="262591"/>
                    <a:pt x="735098" y="262711"/>
                  </a:cubicBezTo>
                  <a:cubicBezTo>
                    <a:pt x="735921" y="262857"/>
                    <a:pt x="736681" y="262920"/>
                    <a:pt x="737568" y="262920"/>
                  </a:cubicBezTo>
                  <a:cubicBezTo>
                    <a:pt x="742887" y="262920"/>
                    <a:pt x="748080" y="260374"/>
                    <a:pt x="752322" y="257512"/>
                  </a:cubicBezTo>
                  <a:cubicBezTo>
                    <a:pt x="756185" y="254827"/>
                    <a:pt x="758845" y="251009"/>
                    <a:pt x="761314" y="247140"/>
                  </a:cubicBezTo>
                  <a:cubicBezTo>
                    <a:pt x="764290" y="242783"/>
                    <a:pt x="765937" y="237483"/>
                    <a:pt x="767710" y="232638"/>
                  </a:cubicBezTo>
                  <a:cubicBezTo>
                    <a:pt x="769990" y="225800"/>
                    <a:pt x="771383" y="218884"/>
                    <a:pt x="772776" y="211862"/>
                  </a:cubicBezTo>
                  <a:cubicBezTo>
                    <a:pt x="774612" y="202686"/>
                    <a:pt x="775436" y="193238"/>
                    <a:pt x="776386" y="183853"/>
                  </a:cubicBezTo>
                  <a:cubicBezTo>
                    <a:pt x="776639" y="180060"/>
                    <a:pt x="776955" y="176254"/>
                    <a:pt x="777146" y="172379"/>
                  </a:cubicBezTo>
                  <a:cubicBezTo>
                    <a:pt x="777526" y="166680"/>
                    <a:pt x="776955" y="160898"/>
                    <a:pt x="775879" y="155262"/>
                  </a:cubicBezTo>
                  <a:cubicBezTo>
                    <a:pt x="775499" y="153508"/>
                    <a:pt x="774993" y="151729"/>
                    <a:pt x="774486" y="149962"/>
                  </a:cubicBezTo>
                  <a:cubicBezTo>
                    <a:pt x="782781" y="139691"/>
                    <a:pt x="791900" y="130034"/>
                    <a:pt x="801209" y="120529"/>
                  </a:cubicBezTo>
                  <a:cubicBezTo>
                    <a:pt x="810644" y="110796"/>
                    <a:pt x="820396" y="101487"/>
                    <a:pt x="830401" y="92394"/>
                  </a:cubicBezTo>
                  <a:cubicBezTo>
                    <a:pt x="840723" y="84010"/>
                    <a:pt x="851235" y="75784"/>
                    <a:pt x="862443" y="68597"/>
                  </a:cubicBezTo>
                  <a:cubicBezTo>
                    <a:pt x="868712" y="64500"/>
                    <a:pt x="875298" y="60916"/>
                    <a:pt x="881884" y="57369"/>
                  </a:cubicBezTo>
                  <a:cubicBezTo>
                    <a:pt x="887646" y="54285"/>
                    <a:pt x="893409" y="51258"/>
                    <a:pt x="899298" y="48232"/>
                  </a:cubicBezTo>
                  <a:cubicBezTo>
                    <a:pt x="908543" y="44078"/>
                    <a:pt x="917979" y="40056"/>
                    <a:pt x="927604" y="36738"/>
                  </a:cubicBezTo>
                  <a:cubicBezTo>
                    <a:pt x="930770" y="35681"/>
                    <a:pt x="933937" y="34547"/>
                    <a:pt x="937230" y="33503"/>
                  </a:cubicBezTo>
                  <a:cubicBezTo>
                    <a:pt x="939446" y="32717"/>
                    <a:pt x="941915" y="32166"/>
                    <a:pt x="944322" y="31514"/>
                  </a:cubicBezTo>
                  <a:cubicBezTo>
                    <a:pt x="946475" y="30900"/>
                    <a:pt x="948627" y="30254"/>
                    <a:pt x="950844" y="29760"/>
                  </a:cubicBezTo>
                  <a:cubicBezTo>
                    <a:pt x="953820" y="29203"/>
                    <a:pt x="956797" y="28639"/>
                    <a:pt x="959773" y="28000"/>
                  </a:cubicBezTo>
                  <a:cubicBezTo>
                    <a:pt x="962749" y="27588"/>
                    <a:pt x="965535" y="27227"/>
                    <a:pt x="968511" y="26796"/>
                  </a:cubicBezTo>
                  <a:cubicBezTo>
                    <a:pt x="972754" y="26169"/>
                    <a:pt x="977250" y="25923"/>
                    <a:pt x="981683" y="25923"/>
                  </a:cubicBezTo>
                  <a:close/>
                  <a:moveTo>
                    <a:pt x="983203" y="-547"/>
                  </a:moveTo>
                  <a:cubicBezTo>
                    <a:pt x="966928" y="-547"/>
                    <a:pt x="950527" y="2417"/>
                    <a:pt x="935013" y="6868"/>
                  </a:cubicBezTo>
                  <a:cubicBezTo>
                    <a:pt x="926908" y="9186"/>
                    <a:pt x="919055" y="12067"/>
                    <a:pt x="911329" y="15259"/>
                  </a:cubicBezTo>
                  <a:cubicBezTo>
                    <a:pt x="907150" y="16854"/>
                    <a:pt x="903224" y="18552"/>
                    <a:pt x="899235" y="20394"/>
                  </a:cubicBezTo>
                  <a:cubicBezTo>
                    <a:pt x="894738" y="22275"/>
                    <a:pt x="890243" y="24270"/>
                    <a:pt x="886000" y="26530"/>
                  </a:cubicBezTo>
                  <a:cubicBezTo>
                    <a:pt x="878147" y="30672"/>
                    <a:pt x="870359" y="35041"/>
                    <a:pt x="862570" y="39347"/>
                  </a:cubicBezTo>
                  <a:cubicBezTo>
                    <a:pt x="855541" y="43280"/>
                    <a:pt x="848766" y="47510"/>
                    <a:pt x="842370" y="52316"/>
                  </a:cubicBezTo>
                  <a:cubicBezTo>
                    <a:pt x="835151" y="57597"/>
                    <a:pt x="828058" y="63088"/>
                    <a:pt x="821156" y="68717"/>
                  </a:cubicBezTo>
                  <a:cubicBezTo>
                    <a:pt x="813937" y="74644"/>
                    <a:pt x="807034" y="81046"/>
                    <a:pt x="800322" y="87467"/>
                  </a:cubicBezTo>
                  <a:cubicBezTo>
                    <a:pt x="788291" y="98885"/>
                    <a:pt x="777082" y="111233"/>
                    <a:pt x="766064" y="123613"/>
                  </a:cubicBezTo>
                  <a:cubicBezTo>
                    <a:pt x="764607" y="125253"/>
                    <a:pt x="763151" y="126925"/>
                    <a:pt x="761757" y="128635"/>
                  </a:cubicBezTo>
                  <a:cubicBezTo>
                    <a:pt x="759605" y="125728"/>
                    <a:pt x="757325" y="122910"/>
                    <a:pt x="754919" y="120181"/>
                  </a:cubicBezTo>
                  <a:cubicBezTo>
                    <a:pt x="751626" y="116362"/>
                    <a:pt x="747826" y="113114"/>
                    <a:pt x="744090" y="109884"/>
                  </a:cubicBezTo>
                  <a:cubicBezTo>
                    <a:pt x="740544" y="107003"/>
                    <a:pt x="736681" y="104375"/>
                    <a:pt x="732692" y="102260"/>
                  </a:cubicBezTo>
                  <a:cubicBezTo>
                    <a:pt x="728892" y="100291"/>
                    <a:pt x="724903" y="98815"/>
                    <a:pt x="720850" y="97618"/>
                  </a:cubicBezTo>
                  <a:cubicBezTo>
                    <a:pt x="717430" y="96624"/>
                    <a:pt x="713885" y="96270"/>
                    <a:pt x="710401" y="95864"/>
                  </a:cubicBezTo>
                  <a:cubicBezTo>
                    <a:pt x="707235" y="95503"/>
                    <a:pt x="704132" y="95155"/>
                    <a:pt x="700966" y="94946"/>
                  </a:cubicBezTo>
                  <a:cubicBezTo>
                    <a:pt x="697737" y="94655"/>
                    <a:pt x="694444" y="94471"/>
                    <a:pt x="691151" y="94471"/>
                  </a:cubicBezTo>
                  <a:cubicBezTo>
                    <a:pt x="685642" y="94471"/>
                    <a:pt x="680259" y="94946"/>
                    <a:pt x="674877" y="96143"/>
                  </a:cubicBezTo>
                  <a:cubicBezTo>
                    <a:pt x="666898" y="97827"/>
                    <a:pt x="659046" y="100436"/>
                    <a:pt x="651637" y="103520"/>
                  </a:cubicBezTo>
                  <a:cubicBezTo>
                    <a:pt x="635109" y="110296"/>
                    <a:pt x="620481" y="120529"/>
                    <a:pt x="605727" y="130249"/>
                  </a:cubicBezTo>
                  <a:cubicBezTo>
                    <a:pt x="602687" y="132269"/>
                    <a:pt x="599584" y="134328"/>
                    <a:pt x="596544" y="136436"/>
                  </a:cubicBezTo>
                  <a:cubicBezTo>
                    <a:pt x="593062" y="138982"/>
                    <a:pt x="589642" y="141654"/>
                    <a:pt x="586223" y="144326"/>
                  </a:cubicBezTo>
                  <a:cubicBezTo>
                    <a:pt x="579130" y="149905"/>
                    <a:pt x="572418" y="156035"/>
                    <a:pt x="565896" y="162101"/>
                  </a:cubicBezTo>
                  <a:cubicBezTo>
                    <a:pt x="559943" y="167535"/>
                    <a:pt x="554308" y="173170"/>
                    <a:pt x="548608" y="178655"/>
                  </a:cubicBezTo>
                  <a:cubicBezTo>
                    <a:pt x="542086" y="184930"/>
                    <a:pt x="535627" y="191212"/>
                    <a:pt x="529231" y="197487"/>
                  </a:cubicBezTo>
                  <a:cubicBezTo>
                    <a:pt x="517073" y="209228"/>
                    <a:pt x="506371" y="222260"/>
                    <a:pt x="495352" y="235102"/>
                  </a:cubicBezTo>
                  <a:cubicBezTo>
                    <a:pt x="489400" y="242061"/>
                    <a:pt x="483828" y="249685"/>
                    <a:pt x="478508" y="257227"/>
                  </a:cubicBezTo>
                  <a:cubicBezTo>
                    <a:pt x="473759" y="264060"/>
                    <a:pt x="469326" y="271038"/>
                    <a:pt x="465020" y="278086"/>
                  </a:cubicBezTo>
                  <a:cubicBezTo>
                    <a:pt x="460714" y="285064"/>
                    <a:pt x="456281" y="292024"/>
                    <a:pt x="452039" y="299091"/>
                  </a:cubicBezTo>
                  <a:cubicBezTo>
                    <a:pt x="447922" y="305987"/>
                    <a:pt x="443616" y="312800"/>
                    <a:pt x="439753" y="319931"/>
                  </a:cubicBezTo>
                  <a:cubicBezTo>
                    <a:pt x="438107" y="322894"/>
                    <a:pt x="436460" y="325858"/>
                    <a:pt x="435131" y="328955"/>
                  </a:cubicBezTo>
                  <a:cubicBezTo>
                    <a:pt x="433294" y="333039"/>
                    <a:pt x="431648" y="337206"/>
                    <a:pt x="430002" y="341284"/>
                  </a:cubicBezTo>
                  <a:cubicBezTo>
                    <a:pt x="426709" y="349263"/>
                    <a:pt x="423479" y="357216"/>
                    <a:pt x="420629" y="365316"/>
                  </a:cubicBezTo>
                  <a:cubicBezTo>
                    <a:pt x="419490" y="368627"/>
                    <a:pt x="418350" y="372009"/>
                    <a:pt x="417590" y="375378"/>
                  </a:cubicBezTo>
                  <a:cubicBezTo>
                    <a:pt x="416450" y="379690"/>
                    <a:pt x="415880" y="383996"/>
                    <a:pt x="415247" y="388353"/>
                  </a:cubicBezTo>
                  <a:cubicBezTo>
                    <a:pt x="414994" y="389487"/>
                    <a:pt x="414867" y="390614"/>
                    <a:pt x="414741" y="391811"/>
                  </a:cubicBezTo>
                  <a:cubicBezTo>
                    <a:pt x="412271" y="389987"/>
                    <a:pt x="409674" y="388220"/>
                    <a:pt x="407079" y="386523"/>
                  </a:cubicBezTo>
                  <a:cubicBezTo>
                    <a:pt x="400239" y="382071"/>
                    <a:pt x="393083" y="378012"/>
                    <a:pt x="385738" y="374409"/>
                  </a:cubicBezTo>
                  <a:cubicBezTo>
                    <a:pt x="381685" y="372357"/>
                    <a:pt x="377633" y="370540"/>
                    <a:pt x="373263" y="368976"/>
                  </a:cubicBezTo>
                  <a:cubicBezTo>
                    <a:pt x="368894" y="367507"/>
                    <a:pt x="364524" y="365961"/>
                    <a:pt x="359965" y="364543"/>
                  </a:cubicBezTo>
                  <a:cubicBezTo>
                    <a:pt x="352682" y="362206"/>
                    <a:pt x="345020" y="360325"/>
                    <a:pt x="337422" y="358831"/>
                  </a:cubicBezTo>
                  <a:cubicBezTo>
                    <a:pt x="333115" y="357982"/>
                    <a:pt x="328999" y="357216"/>
                    <a:pt x="324757" y="356571"/>
                  </a:cubicBezTo>
                  <a:cubicBezTo>
                    <a:pt x="319310" y="355811"/>
                    <a:pt x="313801" y="355247"/>
                    <a:pt x="308419" y="354664"/>
                  </a:cubicBezTo>
                  <a:cubicBezTo>
                    <a:pt x="305316" y="354361"/>
                    <a:pt x="302150" y="354234"/>
                    <a:pt x="299047" y="354234"/>
                  </a:cubicBezTo>
                  <a:cubicBezTo>
                    <a:pt x="289358" y="354234"/>
                    <a:pt x="279733" y="355564"/>
                    <a:pt x="270108" y="357216"/>
                  </a:cubicBezTo>
                  <a:cubicBezTo>
                    <a:pt x="266119" y="357856"/>
                    <a:pt x="262193" y="358628"/>
                    <a:pt x="258266" y="359470"/>
                  </a:cubicBezTo>
                  <a:cubicBezTo>
                    <a:pt x="251934" y="360794"/>
                    <a:pt x="245854" y="362991"/>
                    <a:pt x="239966" y="365588"/>
                  </a:cubicBezTo>
                  <a:cubicBezTo>
                    <a:pt x="235342" y="367633"/>
                    <a:pt x="230910" y="369685"/>
                    <a:pt x="226541" y="371939"/>
                  </a:cubicBezTo>
                  <a:cubicBezTo>
                    <a:pt x="223248" y="373624"/>
                    <a:pt x="220335" y="375815"/>
                    <a:pt x="217295" y="377847"/>
                  </a:cubicBezTo>
                  <a:cubicBezTo>
                    <a:pt x="213559" y="380247"/>
                    <a:pt x="210139" y="383211"/>
                    <a:pt x="206846" y="386175"/>
                  </a:cubicBezTo>
                  <a:cubicBezTo>
                    <a:pt x="203618" y="389075"/>
                    <a:pt x="200451" y="391956"/>
                    <a:pt x="197285" y="394920"/>
                  </a:cubicBezTo>
                  <a:cubicBezTo>
                    <a:pt x="194752" y="397300"/>
                    <a:pt x="192409" y="399910"/>
                    <a:pt x="190255" y="402601"/>
                  </a:cubicBezTo>
                  <a:cubicBezTo>
                    <a:pt x="188103" y="405273"/>
                    <a:pt x="186203" y="408028"/>
                    <a:pt x="184620" y="410991"/>
                  </a:cubicBezTo>
                  <a:cubicBezTo>
                    <a:pt x="182277" y="415341"/>
                    <a:pt x="181010" y="420066"/>
                    <a:pt x="180060" y="424929"/>
                  </a:cubicBezTo>
                  <a:cubicBezTo>
                    <a:pt x="178161" y="434586"/>
                    <a:pt x="178984" y="444654"/>
                    <a:pt x="181517" y="454121"/>
                  </a:cubicBezTo>
                  <a:cubicBezTo>
                    <a:pt x="182784" y="458966"/>
                    <a:pt x="185127" y="463481"/>
                    <a:pt x="187279" y="467971"/>
                  </a:cubicBezTo>
                  <a:cubicBezTo>
                    <a:pt x="189053" y="471789"/>
                    <a:pt x="191332" y="475392"/>
                    <a:pt x="193865" y="478830"/>
                  </a:cubicBezTo>
                  <a:cubicBezTo>
                    <a:pt x="192852" y="479185"/>
                    <a:pt x="191776" y="479616"/>
                    <a:pt x="190699" y="480027"/>
                  </a:cubicBezTo>
                  <a:cubicBezTo>
                    <a:pt x="186393" y="481794"/>
                    <a:pt x="182151" y="483555"/>
                    <a:pt x="177971" y="485518"/>
                  </a:cubicBezTo>
                  <a:cubicBezTo>
                    <a:pt x="174045" y="487367"/>
                    <a:pt x="170119" y="489336"/>
                    <a:pt x="166193" y="491324"/>
                  </a:cubicBezTo>
                  <a:cubicBezTo>
                    <a:pt x="158974" y="494972"/>
                    <a:pt x="151755" y="498923"/>
                    <a:pt x="145105" y="503426"/>
                  </a:cubicBezTo>
                  <a:cubicBezTo>
                    <a:pt x="137760" y="508435"/>
                    <a:pt x="130984" y="514273"/>
                    <a:pt x="124272" y="519972"/>
                  </a:cubicBezTo>
                  <a:cubicBezTo>
                    <a:pt x="121422" y="522372"/>
                    <a:pt x="118636" y="524779"/>
                    <a:pt x="116040" y="527382"/>
                  </a:cubicBezTo>
                  <a:cubicBezTo>
                    <a:pt x="113127" y="530288"/>
                    <a:pt x="110404" y="533226"/>
                    <a:pt x="107618" y="536272"/>
                  </a:cubicBezTo>
                  <a:cubicBezTo>
                    <a:pt x="101918" y="542738"/>
                    <a:pt x="96789" y="549798"/>
                    <a:pt x="91723" y="556909"/>
                  </a:cubicBezTo>
                  <a:cubicBezTo>
                    <a:pt x="89760" y="559721"/>
                    <a:pt x="87924" y="562685"/>
                    <a:pt x="86341" y="565788"/>
                  </a:cubicBezTo>
                  <a:cubicBezTo>
                    <a:pt x="84377" y="570075"/>
                    <a:pt x="82604" y="574596"/>
                    <a:pt x="81211" y="579111"/>
                  </a:cubicBezTo>
                  <a:cubicBezTo>
                    <a:pt x="80072" y="583132"/>
                    <a:pt x="79058" y="587128"/>
                    <a:pt x="78489" y="591225"/>
                  </a:cubicBezTo>
                  <a:cubicBezTo>
                    <a:pt x="77665" y="596513"/>
                    <a:pt x="77158" y="601794"/>
                    <a:pt x="76652" y="607157"/>
                  </a:cubicBezTo>
                  <a:cubicBezTo>
                    <a:pt x="76335" y="611033"/>
                    <a:pt x="76146" y="614972"/>
                    <a:pt x="76146" y="618841"/>
                  </a:cubicBezTo>
                  <a:cubicBezTo>
                    <a:pt x="76209" y="623565"/>
                    <a:pt x="77095" y="628282"/>
                    <a:pt x="78045" y="632867"/>
                  </a:cubicBezTo>
                  <a:cubicBezTo>
                    <a:pt x="78235" y="634425"/>
                    <a:pt x="78615" y="635976"/>
                    <a:pt x="79058" y="637509"/>
                  </a:cubicBezTo>
                  <a:cubicBezTo>
                    <a:pt x="79882" y="640757"/>
                    <a:pt x="81148" y="643784"/>
                    <a:pt x="82794" y="646742"/>
                  </a:cubicBezTo>
                  <a:cubicBezTo>
                    <a:pt x="85137" y="651409"/>
                    <a:pt x="87607" y="656044"/>
                    <a:pt x="90773" y="660210"/>
                  </a:cubicBezTo>
                  <a:cubicBezTo>
                    <a:pt x="96029" y="667049"/>
                    <a:pt x="102172" y="673528"/>
                    <a:pt x="109137" y="678809"/>
                  </a:cubicBezTo>
                  <a:cubicBezTo>
                    <a:pt x="111734" y="680797"/>
                    <a:pt x="114266" y="682564"/>
                    <a:pt x="117053" y="684179"/>
                  </a:cubicBezTo>
                  <a:cubicBezTo>
                    <a:pt x="113823" y="686288"/>
                    <a:pt x="110594" y="688466"/>
                    <a:pt x="107491" y="690657"/>
                  </a:cubicBezTo>
                  <a:cubicBezTo>
                    <a:pt x="101222" y="695014"/>
                    <a:pt x="95459" y="700168"/>
                    <a:pt x="89696" y="705158"/>
                  </a:cubicBezTo>
                  <a:cubicBezTo>
                    <a:pt x="78108" y="715163"/>
                    <a:pt x="68103" y="726726"/>
                    <a:pt x="58478" y="738549"/>
                  </a:cubicBezTo>
                  <a:cubicBezTo>
                    <a:pt x="53412" y="744913"/>
                    <a:pt x="48662" y="751607"/>
                    <a:pt x="44357" y="758521"/>
                  </a:cubicBezTo>
                  <a:cubicBezTo>
                    <a:pt x="40114" y="765424"/>
                    <a:pt x="36314" y="772541"/>
                    <a:pt x="32452" y="779646"/>
                  </a:cubicBezTo>
                  <a:cubicBezTo>
                    <a:pt x="24600" y="794110"/>
                    <a:pt x="17823" y="808959"/>
                    <a:pt x="12568" y="824600"/>
                  </a:cubicBezTo>
                  <a:cubicBezTo>
                    <a:pt x="10098" y="831997"/>
                    <a:pt x="8135" y="839595"/>
                    <a:pt x="6045" y="847163"/>
                  </a:cubicBezTo>
                  <a:cubicBezTo>
                    <a:pt x="4083" y="854268"/>
                    <a:pt x="2563" y="861531"/>
                    <a:pt x="1359" y="868788"/>
                  </a:cubicBezTo>
                  <a:cubicBezTo>
                    <a:pt x="-1427" y="886538"/>
                    <a:pt x="-1301" y="904522"/>
                    <a:pt x="-1047" y="922481"/>
                  </a:cubicBezTo>
                  <a:cubicBezTo>
                    <a:pt x="-920" y="930599"/>
                    <a:pt x="-920" y="938635"/>
                    <a:pt x="-224" y="946734"/>
                  </a:cubicBezTo>
                  <a:cubicBezTo>
                    <a:pt x="409" y="954757"/>
                    <a:pt x="2056" y="962787"/>
                    <a:pt x="4462" y="970474"/>
                  </a:cubicBezTo>
                  <a:cubicBezTo>
                    <a:pt x="7312" y="979422"/>
                    <a:pt x="10161" y="988579"/>
                    <a:pt x="14468" y="996969"/>
                  </a:cubicBezTo>
                  <a:cubicBezTo>
                    <a:pt x="15417" y="998875"/>
                    <a:pt x="16367" y="1000692"/>
                    <a:pt x="17381" y="1002535"/>
                  </a:cubicBezTo>
                  <a:cubicBezTo>
                    <a:pt x="18837" y="1005208"/>
                    <a:pt x="20737" y="1007614"/>
                    <a:pt x="22509" y="1010077"/>
                  </a:cubicBezTo>
                  <a:cubicBezTo>
                    <a:pt x="24726" y="1013168"/>
                    <a:pt x="27195" y="1016188"/>
                    <a:pt x="29665" y="1019152"/>
                  </a:cubicBezTo>
                  <a:cubicBezTo>
                    <a:pt x="32515" y="1022609"/>
                    <a:pt x="35555" y="1025864"/>
                    <a:pt x="38657" y="1029094"/>
                  </a:cubicBezTo>
                  <a:cubicBezTo>
                    <a:pt x="42900" y="1033317"/>
                    <a:pt x="47839" y="1036908"/>
                    <a:pt x="52969" y="1040156"/>
                  </a:cubicBezTo>
                  <a:cubicBezTo>
                    <a:pt x="57845" y="1043266"/>
                    <a:pt x="63101" y="1045444"/>
                    <a:pt x="68546" y="1047204"/>
                  </a:cubicBezTo>
                  <a:cubicBezTo>
                    <a:pt x="70699" y="1047844"/>
                    <a:pt x="72916" y="1048047"/>
                    <a:pt x="74942" y="1048338"/>
                  </a:cubicBezTo>
                  <a:cubicBezTo>
                    <a:pt x="77032" y="1048610"/>
                    <a:pt x="79122" y="1048819"/>
                    <a:pt x="81148" y="1048977"/>
                  </a:cubicBezTo>
                  <a:cubicBezTo>
                    <a:pt x="82794" y="1049047"/>
                    <a:pt x="84314" y="1049167"/>
                    <a:pt x="85834" y="1049250"/>
                  </a:cubicBezTo>
                  <a:cubicBezTo>
                    <a:pt x="85391" y="1053391"/>
                    <a:pt x="84947" y="1057558"/>
                    <a:pt x="84504" y="1061718"/>
                  </a:cubicBezTo>
                  <a:cubicBezTo>
                    <a:pt x="83301" y="1073699"/>
                    <a:pt x="82161" y="1086022"/>
                    <a:pt x="84061" y="1098073"/>
                  </a:cubicBezTo>
                  <a:cubicBezTo>
                    <a:pt x="85644" y="1107236"/>
                    <a:pt x="86974" y="1116532"/>
                    <a:pt x="89634" y="1125562"/>
                  </a:cubicBezTo>
                  <a:cubicBezTo>
                    <a:pt x="91723" y="1132895"/>
                    <a:pt x="94636" y="1139943"/>
                    <a:pt x="98816" y="1146345"/>
                  </a:cubicBezTo>
                  <a:cubicBezTo>
                    <a:pt x="101032" y="1149802"/>
                    <a:pt x="103185" y="1153260"/>
                    <a:pt x="105654" y="1156496"/>
                  </a:cubicBezTo>
                  <a:cubicBezTo>
                    <a:pt x="111671" y="1164114"/>
                    <a:pt x="117813" y="1171428"/>
                    <a:pt x="124272" y="1178678"/>
                  </a:cubicBezTo>
                  <a:cubicBezTo>
                    <a:pt x="129718" y="1185030"/>
                    <a:pt x="136304" y="1190463"/>
                    <a:pt x="142700" y="1195807"/>
                  </a:cubicBezTo>
                  <a:cubicBezTo>
                    <a:pt x="146309" y="1198771"/>
                    <a:pt x="149918" y="1201443"/>
                    <a:pt x="153718" y="1204135"/>
                  </a:cubicBezTo>
                  <a:cubicBezTo>
                    <a:pt x="156567" y="1206167"/>
                    <a:pt x="159417" y="1208156"/>
                    <a:pt x="162457" y="1209897"/>
                  </a:cubicBezTo>
                  <a:cubicBezTo>
                    <a:pt x="166826" y="1212297"/>
                    <a:pt x="171575" y="1214064"/>
                    <a:pt x="176388" y="1215812"/>
                  </a:cubicBezTo>
                  <a:cubicBezTo>
                    <a:pt x="178350" y="1216540"/>
                    <a:pt x="180314" y="1217306"/>
                    <a:pt x="182340" y="1218015"/>
                  </a:cubicBezTo>
                  <a:cubicBezTo>
                    <a:pt x="186963" y="1219694"/>
                    <a:pt x="191713" y="1220897"/>
                    <a:pt x="196588" y="1221884"/>
                  </a:cubicBezTo>
                  <a:cubicBezTo>
                    <a:pt x="203997" y="1223297"/>
                    <a:pt x="211722" y="1223581"/>
                    <a:pt x="219322" y="1224000"/>
                  </a:cubicBezTo>
                  <a:cubicBezTo>
                    <a:pt x="220651" y="1224063"/>
                    <a:pt x="221981" y="1224107"/>
                    <a:pt x="223248" y="1224107"/>
                  </a:cubicBezTo>
                  <a:cubicBezTo>
                    <a:pt x="226161" y="1224107"/>
                    <a:pt x="229010" y="1223974"/>
                    <a:pt x="231923" y="1223917"/>
                  </a:cubicBezTo>
                  <a:cubicBezTo>
                    <a:pt x="240978" y="1223797"/>
                    <a:pt x="250161" y="1222239"/>
                    <a:pt x="259026" y="1220269"/>
                  </a:cubicBezTo>
                  <a:cubicBezTo>
                    <a:pt x="262382" y="1219484"/>
                    <a:pt x="265675" y="1218655"/>
                    <a:pt x="269031" y="1217578"/>
                  </a:cubicBezTo>
                  <a:cubicBezTo>
                    <a:pt x="273781" y="1216046"/>
                    <a:pt x="278276" y="1213500"/>
                    <a:pt x="282329" y="1210682"/>
                  </a:cubicBezTo>
                  <a:cubicBezTo>
                    <a:pt x="289042" y="1205958"/>
                    <a:pt x="294804" y="1200050"/>
                    <a:pt x="300693" y="1194338"/>
                  </a:cubicBezTo>
                  <a:lnTo>
                    <a:pt x="303923" y="1191103"/>
                  </a:lnTo>
                  <a:cubicBezTo>
                    <a:pt x="305316" y="1191464"/>
                    <a:pt x="306709" y="1191723"/>
                    <a:pt x="308165" y="1191932"/>
                  </a:cubicBezTo>
                  <a:cubicBezTo>
                    <a:pt x="310825" y="1192432"/>
                    <a:pt x="313548" y="1192787"/>
                    <a:pt x="316334" y="1192989"/>
                  </a:cubicBezTo>
                  <a:cubicBezTo>
                    <a:pt x="317221" y="1193053"/>
                    <a:pt x="318171" y="1193135"/>
                    <a:pt x="319121" y="1193217"/>
                  </a:cubicBezTo>
                  <a:cubicBezTo>
                    <a:pt x="319501" y="1193236"/>
                    <a:pt x="319944" y="1193236"/>
                    <a:pt x="320324" y="1193236"/>
                  </a:cubicBezTo>
                  <a:cubicBezTo>
                    <a:pt x="323807" y="1193236"/>
                    <a:pt x="327289" y="1192477"/>
                    <a:pt x="330646" y="1191723"/>
                  </a:cubicBezTo>
                  <a:cubicBezTo>
                    <a:pt x="332862" y="1191229"/>
                    <a:pt x="334889" y="1190254"/>
                    <a:pt x="336851" y="1189342"/>
                  </a:cubicBezTo>
                  <a:cubicBezTo>
                    <a:pt x="339385" y="1188208"/>
                    <a:pt x="341791" y="1186942"/>
                    <a:pt x="344197" y="1185593"/>
                  </a:cubicBezTo>
                  <a:cubicBezTo>
                    <a:pt x="348820" y="1183066"/>
                    <a:pt x="352999" y="1179755"/>
                    <a:pt x="357116" y="1176563"/>
                  </a:cubicBezTo>
                  <a:cubicBezTo>
                    <a:pt x="360978" y="1173536"/>
                    <a:pt x="364778" y="1170313"/>
                    <a:pt x="368134" y="1166786"/>
                  </a:cubicBezTo>
                  <a:cubicBezTo>
                    <a:pt x="371364" y="1163474"/>
                    <a:pt x="373959" y="1159605"/>
                    <a:pt x="376683" y="1155850"/>
                  </a:cubicBezTo>
                  <a:cubicBezTo>
                    <a:pt x="379279" y="1152202"/>
                    <a:pt x="381875" y="1148454"/>
                    <a:pt x="384345" y="1144730"/>
                  </a:cubicBezTo>
                  <a:cubicBezTo>
                    <a:pt x="386561" y="1141203"/>
                    <a:pt x="388651" y="1137543"/>
                    <a:pt x="390614" y="1133870"/>
                  </a:cubicBezTo>
                  <a:cubicBezTo>
                    <a:pt x="394730" y="1126353"/>
                    <a:pt x="398593" y="1118647"/>
                    <a:pt x="401443" y="1110421"/>
                  </a:cubicBezTo>
                  <a:cubicBezTo>
                    <a:pt x="404292" y="1102037"/>
                    <a:pt x="407079" y="1093558"/>
                    <a:pt x="409548" y="1084984"/>
                  </a:cubicBezTo>
                  <a:cubicBezTo>
                    <a:pt x="411954" y="1077214"/>
                    <a:pt x="414360" y="1069412"/>
                    <a:pt x="416324" y="1061573"/>
                  </a:cubicBezTo>
                  <a:cubicBezTo>
                    <a:pt x="417400" y="1056918"/>
                    <a:pt x="418667" y="1052359"/>
                    <a:pt x="419806" y="1047698"/>
                  </a:cubicBezTo>
                  <a:cubicBezTo>
                    <a:pt x="421136" y="1042772"/>
                    <a:pt x="421960" y="1037693"/>
                    <a:pt x="423036" y="1032678"/>
                  </a:cubicBezTo>
                  <a:cubicBezTo>
                    <a:pt x="423922" y="1028885"/>
                    <a:pt x="424366" y="1025079"/>
                    <a:pt x="424999" y="1021203"/>
                  </a:cubicBezTo>
                  <a:cubicBezTo>
                    <a:pt x="425696" y="1017189"/>
                    <a:pt x="426265" y="1013168"/>
                    <a:pt x="426836" y="1009146"/>
                  </a:cubicBezTo>
                  <a:cubicBezTo>
                    <a:pt x="427975" y="1000136"/>
                    <a:pt x="429115" y="991042"/>
                    <a:pt x="430255" y="982012"/>
                  </a:cubicBezTo>
                  <a:cubicBezTo>
                    <a:pt x="431332" y="973210"/>
                    <a:pt x="432218" y="964319"/>
                    <a:pt x="433105" y="955454"/>
                  </a:cubicBezTo>
                  <a:cubicBezTo>
                    <a:pt x="433484" y="951141"/>
                    <a:pt x="433738" y="946917"/>
                    <a:pt x="434054" y="942630"/>
                  </a:cubicBezTo>
                  <a:cubicBezTo>
                    <a:pt x="434181" y="938261"/>
                    <a:pt x="434181" y="933974"/>
                    <a:pt x="434181" y="929605"/>
                  </a:cubicBezTo>
                  <a:cubicBezTo>
                    <a:pt x="434244" y="925356"/>
                    <a:pt x="433738" y="921011"/>
                    <a:pt x="433675" y="916782"/>
                  </a:cubicBezTo>
                  <a:cubicBezTo>
                    <a:pt x="433421" y="912266"/>
                    <a:pt x="432788" y="907663"/>
                    <a:pt x="432345" y="903173"/>
                  </a:cubicBezTo>
                  <a:cubicBezTo>
                    <a:pt x="432218" y="901850"/>
                    <a:pt x="432091" y="900501"/>
                    <a:pt x="431965" y="899152"/>
                  </a:cubicBezTo>
                  <a:cubicBezTo>
                    <a:pt x="439184" y="892193"/>
                    <a:pt x="444756" y="883517"/>
                    <a:pt x="449949" y="874981"/>
                  </a:cubicBezTo>
                  <a:cubicBezTo>
                    <a:pt x="452039" y="871600"/>
                    <a:pt x="454128" y="868168"/>
                    <a:pt x="456155" y="864640"/>
                  </a:cubicBezTo>
                  <a:cubicBezTo>
                    <a:pt x="458244" y="861037"/>
                    <a:pt x="459891" y="857288"/>
                    <a:pt x="461537" y="853559"/>
                  </a:cubicBezTo>
                  <a:cubicBezTo>
                    <a:pt x="464450" y="847074"/>
                    <a:pt x="466666" y="840527"/>
                    <a:pt x="468249" y="833611"/>
                  </a:cubicBezTo>
                  <a:cubicBezTo>
                    <a:pt x="469390" y="828976"/>
                    <a:pt x="470403" y="824398"/>
                    <a:pt x="471225" y="819737"/>
                  </a:cubicBezTo>
                  <a:cubicBezTo>
                    <a:pt x="472049" y="815652"/>
                    <a:pt x="472619" y="811574"/>
                    <a:pt x="473189" y="807471"/>
                  </a:cubicBezTo>
                  <a:cubicBezTo>
                    <a:pt x="474582" y="797757"/>
                    <a:pt x="475532" y="788024"/>
                    <a:pt x="474329" y="778241"/>
                  </a:cubicBezTo>
                  <a:cubicBezTo>
                    <a:pt x="473569" y="773314"/>
                    <a:pt x="472935" y="768381"/>
                    <a:pt x="471986" y="763429"/>
                  </a:cubicBezTo>
                  <a:cubicBezTo>
                    <a:pt x="471606" y="761485"/>
                    <a:pt x="471163" y="759554"/>
                    <a:pt x="470719" y="757667"/>
                  </a:cubicBezTo>
                  <a:cubicBezTo>
                    <a:pt x="471352" y="756615"/>
                    <a:pt x="472112" y="755621"/>
                    <a:pt x="472682" y="754570"/>
                  </a:cubicBezTo>
                  <a:cubicBezTo>
                    <a:pt x="475025" y="750815"/>
                    <a:pt x="476861" y="746876"/>
                    <a:pt x="478318" y="742716"/>
                  </a:cubicBezTo>
                  <a:cubicBezTo>
                    <a:pt x="480978" y="735256"/>
                    <a:pt x="482624" y="727657"/>
                    <a:pt x="483511" y="719824"/>
                  </a:cubicBezTo>
                  <a:cubicBezTo>
                    <a:pt x="484461" y="710940"/>
                    <a:pt x="485094" y="702131"/>
                    <a:pt x="485221" y="693253"/>
                  </a:cubicBezTo>
                  <a:cubicBezTo>
                    <a:pt x="485537" y="685293"/>
                    <a:pt x="485727" y="677251"/>
                    <a:pt x="485537" y="669215"/>
                  </a:cubicBezTo>
                  <a:cubicBezTo>
                    <a:pt x="485221" y="662674"/>
                    <a:pt x="484651" y="656272"/>
                    <a:pt x="483511" y="649851"/>
                  </a:cubicBezTo>
                  <a:cubicBezTo>
                    <a:pt x="483068" y="647387"/>
                    <a:pt x="482624" y="644924"/>
                    <a:pt x="482054" y="642517"/>
                  </a:cubicBezTo>
                  <a:lnTo>
                    <a:pt x="482054" y="642517"/>
                  </a:lnTo>
                  <a:cubicBezTo>
                    <a:pt x="490603" y="647659"/>
                    <a:pt x="499911" y="651826"/>
                    <a:pt x="509157" y="655429"/>
                  </a:cubicBezTo>
                  <a:cubicBezTo>
                    <a:pt x="514413" y="657475"/>
                    <a:pt x="519669" y="659299"/>
                    <a:pt x="525051" y="660850"/>
                  </a:cubicBezTo>
                  <a:cubicBezTo>
                    <a:pt x="530498" y="662465"/>
                    <a:pt x="536070" y="663522"/>
                    <a:pt x="541579" y="664434"/>
                  </a:cubicBezTo>
                  <a:cubicBezTo>
                    <a:pt x="554181" y="666632"/>
                    <a:pt x="567035" y="667746"/>
                    <a:pt x="579827" y="667746"/>
                  </a:cubicBezTo>
                  <a:cubicBezTo>
                    <a:pt x="580144" y="667746"/>
                    <a:pt x="580523" y="667746"/>
                    <a:pt x="580967" y="667746"/>
                  </a:cubicBezTo>
                  <a:cubicBezTo>
                    <a:pt x="592809" y="667689"/>
                    <a:pt x="604460" y="666138"/>
                    <a:pt x="616049" y="663940"/>
                  </a:cubicBezTo>
                  <a:cubicBezTo>
                    <a:pt x="624977" y="662199"/>
                    <a:pt x="634033" y="659919"/>
                    <a:pt x="642645" y="656899"/>
                  </a:cubicBezTo>
                  <a:cubicBezTo>
                    <a:pt x="647331" y="655195"/>
                    <a:pt x="652143" y="653580"/>
                    <a:pt x="656766" y="651959"/>
                  </a:cubicBezTo>
                  <a:cubicBezTo>
                    <a:pt x="658095" y="651465"/>
                    <a:pt x="659362" y="650845"/>
                    <a:pt x="660565" y="650344"/>
                  </a:cubicBezTo>
                  <a:cubicBezTo>
                    <a:pt x="663795" y="648920"/>
                    <a:pt x="666898" y="647533"/>
                    <a:pt x="670127" y="646190"/>
                  </a:cubicBezTo>
                  <a:cubicBezTo>
                    <a:pt x="674117" y="644424"/>
                    <a:pt x="678170" y="642461"/>
                    <a:pt x="682096" y="640339"/>
                  </a:cubicBezTo>
                  <a:cubicBezTo>
                    <a:pt x="688111" y="637243"/>
                    <a:pt x="694064" y="634064"/>
                    <a:pt x="699763" y="630417"/>
                  </a:cubicBezTo>
                  <a:cubicBezTo>
                    <a:pt x="709072" y="624502"/>
                    <a:pt x="717747" y="617308"/>
                    <a:pt x="725980" y="610039"/>
                  </a:cubicBezTo>
                  <a:cubicBezTo>
                    <a:pt x="730602" y="605954"/>
                    <a:pt x="734971" y="601509"/>
                    <a:pt x="739024" y="596930"/>
                  </a:cubicBezTo>
                  <a:cubicBezTo>
                    <a:pt x="741494" y="600388"/>
                    <a:pt x="744407" y="603618"/>
                    <a:pt x="747447" y="606739"/>
                  </a:cubicBezTo>
                  <a:cubicBezTo>
                    <a:pt x="753462" y="613085"/>
                    <a:pt x="760301" y="618429"/>
                    <a:pt x="767583" y="623356"/>
                  </a:cubicBezTo>
                  <a:cubicBezTo>
                    <a:pt x="774803" y="628428"/>
                    <a:pt x="783415" y="631100"/>
                    <a:pt x="791584" y="634133"/>
                  </a:cubicBezTo>
                  <a:cubicBezTo>
                    <a:pt x="797853" y="636413"/>
                    <a:pt x="804501" y="637097"/>
                    <a:pt x="811087" y="637794"/>
                  </a:cubicBezTo>
                  <a:cubicBezTo>
                    <a:pt x="816217" y="638439"/>
                    <a:pt x="821473" y="638705"/>
                    <a:pt x="826602" y="638870"/>
                  </a:cubicBezTo>
                  <a:cubicBezTo>
                    <a:pt x="827045" y="638870"/>
                    <a:pt x="827551" y="638870"/>
                    <a:pt x="827995" y="638870"/>
                  </a:cubicBezTo>
                  <a:cubicBezTo>
                    <a:pt x="831351" y="638870"/>
                    <a:pt x="834518" y="638649"/>
                    <a:pt x="837810" y="638148"/>
                  </a:cubicBezTo>
                  <a:cubicBezTo>
                    <a:pt x="843193" y="637382"/>
                    <a:pt x="848322" y="636242"/>
                    <a:pt x="853325" y="634646"/>
                  </a:cubicBezTo>
                  <a:cubicBezTo>
                    <a:pt x="858834" y="632949"/>
                    <a:pt x="864090" y="630417"/>
                    <a:pt x="869283" y="627934"/>
                  </a:cubicBezTo>
                  <a:cubicBezTo>
                    <a:pt x="869662" y="627788"/>
                    <a:pt x="870043" y="627586"/>
                    <a:pt x="870422" y="627377"/>
                  </a:cubicBezTo>
                  <a:cubicBezTo>
                    <a:pt x="872069" y="631100"/>
                    <a:pt x="874221" y="634704"/>
                    <a:pt x="876375" y="638085"/>
                  </a:cubicBezTo>
                  <a:cubicBezTo>
                    <a:pt x="880744" y="645070"/>
                    <a:pt x="886190" y="651263"/>
                    <a:pt x="892016" y="657184"/>
                  </a:cubicBezTo>
                  <a:cubicBezTo>
                    <a:pt x="894738" y="660002"/>
                    <a:pt x="897905" y="662547"/>
                    <a:pt x="901008" y="664991"/>
                  </a:cubicBezTo>
                  <a:cubicBezTo>
                    <a:pt x="906580" y="669386"/>
                    <a:pt x="912406" y="673325"/>
                    <a:pt x="918612" y="676580"/>
                  </a:cubicBezTo>
                  <a:cubicBezTo>
                    <a:pt x="923868" y="679309"/>
                    <a:pt x="929630" y="681152"/>
                    <a:pt x="935203" y="682830"/>
                  </a:cubicBezTo>
                  <a:cubicBezTo>
                    <a:pt x="940269" y="684381"/>
                    <a:pt x="945398" y="685236"/>
                    <a:pt x="950527" y="685705"/>
                  </a:cubicBezTo>
                  <a:cubicBezTo>
                    <a:pt x="954073" y="686078"/>
                    <a:pt x="957556" y="686288"/>
                    <a:pt x="961103" y="686288"/>
                  </a:cubicBezTo>
                  <a:cubicBezTo>
                    <a:pt x="963066" y="686288"/>
                    <a:pt x="965155" y="686224"/>
                    <a:pt x="967182" y="686066"/>
                  </a:cubicBezTo>
                  <a:cubicBezTo>
                    <a:pt x="970094" y="685876"/>
                    <a:pt x="973008" y="685439"/>
                    <a:pt x="975857" y="684862"/>
                  </a:cubicBezTo>
                  <a:cubicBezTo>
                    <a:pt x="976554" y="690220"/>
                    <a:pt x="977947" y="695172"/>
                    <a:pt x="980164" y="700231"/>
                  </a:cubicBezTo>
                  <a:cubicBezTo>
                    <a:pt x="982380" y="705867"/>
                    <a:pt x="985292" y="711661"/>
                    <a:pt x="988776" y="716803"/>
                  </a:cubicBezTo>
                  <a:cubicBezTo>
                    <a:pt x="991498" y="720799"/>
                    <a:pt x="994918" y="724548"/>
                    <a:pt x="998147" y="728151"/>
                  </a:cubicBezTo>
                  <a:cubicBezTo>
                    <a:pt x="999921" y="729975"/>
                    <a:pt x="1001504" y="731799"/>
                    <a:pt x="1003276" y="733496"/>
                  </a:cubicBezTo>
                  <a:cubicBezTo>
                    <a:pt x="1006760" y="737023"/>
                    <a:pt x="1011192" y="739695"/>
                    <a:pt x="1015372" y="742241"/>
                  </a:cubicBezTo>
                  <a:cubicBezTo>
                    <a:pt x="1020881" y="745553"/>
                    <a:pt x="1026896" y="748022"/>
                    <a:pt x="1032849" y="750258"/>
                  </a:cubicBezTo>
                  <a:cubicBezTo>
                    <a:pt x="1043488" y="754298"/>
                    <a:pt x="1054632" y="756824"/>
                    <a:pt x="1066031" y="758002"/>
                  </a:cubicBezTo>
                  <a:cubicBezTo>
                    <a:pt x="1069197" y="758351"/>
                    <a:pt x="1072363" y="758585"/>
                    <a:pt x="1075656" y="758642"/>
                  </a:cubicBezTo>
                  <a:cubicBezTo>
                    <a:pt x="1078696" y="758642"/>
                    <a:pt x="1081799" y="758084"/>
                    <a:pt x="1084838" y="757521"/>
                  </a:cubicBezTo>
                  <a:cubicBezTo>
                    <a:pt x="1090918" y="756470"/>
                    <a:pt x="1096680" y="754627"/>
                    <a:pt x="1102442" y="752176"/>
                  </a:cubicBezTo>
                  <a:cubicBezTo>
                    <a:pt x="1102759" y="752018"/>
                    <a:pt x="1103139" y="751898"/>
                    <a:pt x="1103456" y="751752"/>
                  </a:cubicBezTo>
                  <a:cubicBezTo>
                    <a:pt x="1104026" y="752930"/>
                    <a:pt x="1104722" y="754209"/>
                    <a:pt x="1105355" y="755412"/>
                  </a:cubicBezTo>
                  <a:cubicBezTo>
                    <a:pt x="1105989" y="756824"/>
                    <a:pt x="1106812" y="758173"/>
                    <a:pt x="1107572" y="759433"/>
                  </a:cubicBezTo>
                  <a:cubicBezTo>
                    <a:pt x="1109978" y="763429"/>
                    <a:pt x="1112764" y="767032"/>
                    <a:pt x="1116121" y="770262"/>
                  </a:cubicBezTo>
                  <a:cubicBezTo>
                    <a:pt x="1117387" y="771465"/>
                    <a:pt x="1118654" y="772541"/>
                    <a:pt x="1119983" y="773517"/>
                  </a:cubicBezTo>
                  <a:cubicBezTo>
                    <a:pt x="1120933" y="774302"/>
                    <a:pt x="1121883" y="775011"/>
                    <a:pt x="1122833" y="775632"/>
                  </a:cubicBezTo>
                  <a:cubicBezTo>
                    <a:pt x="1119857" y="779089"/>
                    <a:pt x="1117450" y="783104"/>
                    <a:pt x="1114981" y="786922"/>
                  </a:cubicBezTo>
                  <a:cubicBezTo>
                    <a:pt x="1111498" y="792267"/>
                    <a:pt x="1108965" y="797903"/>
                    <a:pt x="1107128" y="804033"/>
                  </a:cubicBezTo>
                  <a:cubicBezTo>
                    <a:pt x="1106115" y="807699"/>
                    <a:pt x="1105419" y="811574"/>
                    <a:pt x="1104976" y="815380"/>
                  </a:cubicBezTo>
                  <a:cubicBezTo>
                    <a:pt x="1104216" y="820313"/>
                    <a:pt x="1103583" y="825240"/>
                    <a:pt x="1103646" y="830236"/>
                  </a:cubicBezTo>
                  <a:cubicBezTo>
                    <a:pt x="1103709" y="834688"/>
                    <a:pt x="1104532" y="839273"/>
                    <a:pt x="1105989" y="843490"/>
                  </a:cubicBezTo>
                  <a:cubicBezTo>
                    <a:pt x="1108332" y="850183"/>
                    <a:pt x="1112384" y="855756"/>
                    <a:pt x="1117577" y="860543"/>
                  </a:cubicBezTo>
                  <a:cubicBezTo>
                    <a:pt x="1120110" y="862950"/>
                    <a:pt x="1122896" y="865261"/>
                    <a:pt x="1125810" y="867382"/>
                  </a:cubicBezTo>
                  <a:cubicBezTo>
                    <a:pt x="1122009" y="869719"/>
                    <a:pt x="1118210" y="872100"/>
                    <a:pt x="1114664" y="874854"/>
                  </a:cubicBezTo>
                  <a:cubicBezTo>
                    <a:pt x="1110041" y="878375"/>
                    <a:pt x="1105672" y="882245"/>
                    <a:pt x="1101176" y="886038"/>
                  </a:cubicBezTo>
                  <a:cubicBezTo>
                    <a:pt x="1098390" y="888317"/>
                    <a:pt x="1095604" y="890552"/>
                    <a:pt x="1093071" y="892959"/>
                  </a:cubicBezTo>
                  <a:cubicBezTo>
                    <a:pt x="1090158" y="895568"/>
                    <a:pt x="1087498" y="898303"/>
                    <a:pt x="1084711" y="901058"/>
                  </a:cubicBezTo>
                  <a:cubicBezTo>
                    <a:pt x="1078696" y="907188"/>
                    <a:pt x="1073313" y="914027"/>
                    <a:pt x="1068501" y="921069"/>
                  </a:cubicBezTo>
                  <a:cubicBezTo>
                    <a:pt x="1066411" y="924032"/>
                    <a:pt x="1064511" y="927059"/>
                    <a:pt x="1062611" y="930162"/>
                  </a:cubicBezTo>
                  <a:cubicBezTo>
                    <a:pt x="1060395" y="933885"/>
                    <a:pt x="1058812" y="937907"/>
                    <a:pt x="1057229" y="941928"/>
                  </a:cubicBezTo>
                  <a:cubicBezTo>
                    <a:pt x="1054759" y="948558"/>
                    <a:pt x="1052606" y="955188"/>
                    <a:pt x="1051466" y="962147"/>
                  </a:cubicBezTo>
                  <a:cubicBezTo>
                    <a:pt x="1050580" y="967017"/>
                    <a:pt x="1050263" y="971943"/>
                    <a:pt x="1049946" y="976870"/>
                  </a:cubicBezTo>
                  <a:cubicBezTo>
                    <a:pt x="1049630" y="981328"/>
                    <a:pt x="1049820" y="985888"/>
                    <a:pt x="1050263" y="990345"/>
                  </a:cubicBezTo>
                  <a:cubicBezTo>
                    <a:pt x="1051593" y="1004714"/>
                    <a:pt x="1060649" y="1016188"/>
                    <a:pt x="1070654" y="1026054"/>
                  </a:cubicBezTo>
                  <a:cubicBezTo>
                    <a:pt x="1058685" y="1031766"/>
                    <a:pt x="1047351" y="1038750"/>
                    <a:pt x="1036332" y="1045938"/>
                  </a:cubicBezTo>
                  <a:cubicBezTo>
                    <a:pt x="1029303" y="1050516"/>
                    <a:pt x="1022021" y="1055031"/>
                    <a:pt x="1015435" y="1060395"/>
                  </a:cubicBezTo>
                  <a:cubicBezTo>
                    <a:pt x="1008849" y="1065809"/>
                    <a:pt x="1002327" y="1071375"/>
                    <a:pt x="996944" y="1077999"/>
                  </a:cubicBezTo>
                  <a:cubicBezTo>
                    <a:pt x="991182" y="1085047"/>
                    <a:pt x="985673" y="1092297"/>
                    <a:pt x="980860" y="1099979"/>
                  </a:cubicBezTo>
                  <a:cubicBezTo>
                    <a:pt x="976364" y="1107236"/>
                    <a:pt x="971995" y="1114562"/>
                    <a:pt x="967688" y="1122016"/>
                  </a:cubicBezTo>
                  <a:cubicBezTo>
                    <a:pt x="965789" y="1125340"/>
                    <a:pt x="963952" y="1128652"/>
                    <a:pt x="962306" y="1132053"/>
                  </a:cubicBezTo>
                  <a:cubicBezTo>
                    <a:pt x="960153" y="1136207"/>
                    <a:pt x="958697" y="1140728"/>
                    <a:pt x="957430" y="1145224"/>
                  </a:cubicBezTo>
                  <a:cubicBezTo>
                    <a:pt x="955847" y="1150360"/>
                    <a:pt x="955530" y="1155932"/>
                    <a:pt x="954896" y="1161359"/>
                  </a:cubicBezTo>
                  <a:cubicBezTo>
                    <a:pt x="954327" y="1166419"/>
                    <a:pt x="953757" y="1171491"/>
                    <a:pt x="953377" y="1176563"/>
                  </a:cubicBezTo>
                  <a:cubicBezTo>
                    <a:pt x="953187" y="1181718"/>
                    <a:pt x="952997" y="1186797"/>
                    <a:pt x="953694" y="1192014"/>
                  </a:cubicBezTo>
                  <a:cubicBezTo>
                    <a:pt x="954200" y="1196371"/>
                    <a:pt x="955023" y="1200532"/>
                    <a:pt x="956670" y="1204635"/>
                  </a:cubicBezTo>
                  <a:cubicBezTo>
                    <a:pt x="958253" y="1208283"/>
                    <a:pt x="960153" y="1211816"/>
                    <a:pt x="962116" y="1215343"/>
                  </a:cubicBezTo>
                  <a:cubicBezTo>
                    <a:pt x="963699" y="1218218"/>
                    <a:pt x="965725" y="1221036"/>
                    <a:pt x="967688" y="1223708"/>
                  </a:cubicBezTo>
                  <a:cubicBezTo>
                    <a:pt x="970031" y="1226818"/>
                    <a:pt x="972437" y="1229844"/>
                    <a:pt x="975161" y="1232599"/>
                  </a:cubicBezTo>
                  <a:cubicBezTo>
                    <a:pt x="976997" y="1234416"/>
                    <a:pt x="979593" y="1236348"/>
                    <a:pt x="981809" y="1237671"/>
                  </a:cubicBezTo>
                  <a:cubicBezTo>
                    <a:pt x="984342" y="1239229"/>
                    <a:pt x="987002" y="1240489"/>
                    <a:pt x="989725" y="1241692"/>
                  </a:cubicBezTo>
                  <a:cubicBezTo>
                    <a:pt x="989028" y="1246853"/>
                    <a:pt x="988585" y="1252052"/>
                    <a:pt x="988142" y="1257251"/>
                  </a:cubicBezTo>
                  <a:cubicBezTo>
                    <a:pt x="987826" y="1261639"/>
                    <a:pt x="987572" y="1265996"/>
                    <a:pt x="987699" y="1270416"/>
                  </a:cubicBezTo>
                  <a:cubicBezTo>
                    <a:pt x="987889" y="1274754"/>
                    <a:pt x="988776" y="1279104"/>
                    <a:pt x="989788" y="1283328"/>
                  </a:cubicBezTo>
                  <a:cubicBezTo>
                    <a:pt x="990928" y="1288337"/>
                    <a:pt x="993651" y="1293061"/>
                    <a:pt x="995995" y="1297639"/>
                  </a:cubicBezTo>
                  <a:cubicBezTo>
                    <a:pt x="998084" y="1301718"/>
                    <a:pt x="1000490" y="1305738"/>
                    <a:pt x="1002897" y="1309677"/>
                  </a:cubicBezTo>
                  <a:cubicBezTo>
                    <a:pt x="1004859" y="1312932"/>
                    <a:pt x="1006886" y="1316016"/>
                    <a:pt x="1009039" y="1319144"/>
                  </a:cubicBezTo>
                  <a:cubicBezTo>
                    <a:pt x="1011572" y="1322855"/>
                    <a:pt x="1014485" y="1326249"/>
                    <a:pt x="1017714" y="1329359"/>
                  </a:cubicBezTo>
                  <a:cubicBezTo>
                    <a:pt x="1019741" y="1331245"/>
                    <a:pt x="1022274" y="1332936"/>
                    <a:pt x="1024617" y="1334494"/>
                  </a:cubicBezTo>
                  <a:cubicBezTo>
                    <a:pt x="1027530" y="1336375"/>
                    <a:pt x="1030443" y="1338078"/>
                    <a:pt x="1033546" y="1339630"/>
                  </a:cubicBezTo>
                  <a:cubicBezTo>
                    <a:pt x="1040638" y="1343296"/>
                    <a:pt x="1048300" y="1345905"/>
                    <a:pt x="1055963" y="1348432"/>
                  </a:cubicBezTo>
                  <a:cubicBezTo>
                    <a:pt x="1060268" y="1349901"/>
                    <a:pt x="1064511" y="1351193"/>
                    <a:pt x="1068880" y="1352453"/>
                  </a:cubicBezTo>
                  <a:cubicBezTo>
                    <a:pt x="1077049" y="1354707"/>
                    <a:pt x="1085282" y="1356556"/>
                    <a:pt x="1093514" y="1357880"/>
                  </a:cubicBezTo>
                  <a:cubicBezTo>
                    <a:pt x="1100733" y="1359083"/>
                    <a:pt x="1107952" y="1359995"/>
                    <a:pt x="1115234" y="1360577"/>
                  </a:cubicBezTo>
                  <a:cubicBezTo>
                    <a:pt x="1118147" y="1360799"/>
                    <a:pt x="1121060" y="1360926"/>
                    <a:pt x="1123973" y="1360926"/>
                  </a:cubicBezTo>
                  <a:cubicBezTo>
                    <a:pt x="1133155" y="1360926"/>
                    <a:pt x="1142274" y="1359849"/>
                    <a:pt x="1151392" y="1358234"/>
                  </a:cubicBezTo>
                  <a:cubicBezTo>
                    <a:pt x="1156205" y="1357322"/>
                    <a:pt x="1160954" y="1356176"/>
                    <a:pt x="1165703" y="1354707"/>
                  </a:cubicBezTo>
                  <a:cubicBezTo>
                    <a:pt x="1171213" y="1352953"/>
                    <a:pt x="1176469" y="1350338"/>
                    <a:pt x="1181788" y="1347894"/>
                  </a:cubicBezTo>
                  <a:cubicBezTo>
                    <a:pt x="1187297" y="1345265"/>
                    <a:pt x="1192616" y="1342099"/>
                    <a:pt x="1197935" y="1339066"/>
                  </a:cubicBezTo>
                  <a:cubicBezTo>
                    <a:pt x="1201418" y="1337021"/>
                    <a:pt x="1205028" y="1334849"/>
                    <a:pt x="1208574" y="1332733"/>
                  </a:cubicBezTo>
                  <a:cubicBezTo>
                    <a:pt x="1212437" y="1330391"/>
                    <a:pt x="1215920" y="1327516"/>
                    <a:pt x="1219592" y="1324755"/>
                  </a:cubicBezTo>
                  <a:cubicBezTo>
                    <a:pt x="1223012" y="1322171"/>
                    <a:pt x="1226305" y="1319410"/>
                    <a:pt x="1229597" y="1316516"/>
                  </a:cubicBezTo>
                  <a:cubicBezTo>
                    <a:pt x="1234537" y="1312147"/>
                    <a:pt x="1239413" y="1307790"/>
                    <a:pt x="1243339" y="1302490"/>
                  </a:cubicBezTo>
                  <a:cubicBezTo>
                    <a:pt x="1244226" y="1303212"/>
                    <a:pt x="1245049" y="1303839"/>
                    <a:pt x="1245872" y="1304478"/>
                  </a:cubicBezTo>
                  <a:cubicBezTo>
                    <a:pt x="1250178" y="1307626"/>
                    <a:pt x="1254864" y="1310114"/>
                    <a:pt x="1259740" y="1312286"/>
                  </a:cubicBezTo>
                  <a:cubicBezTo>
                    <a:pt x="1262210" y="1313483"/>
                    <a:pt x="1264996" y="1314484"/>
                    <a:pt x="1267655" y="1315459"/>
                  </a:cubicBezTo>
                  <a:cubicBezTo>
                    <a:pt x="1270125" y="1316390"/>
                    <a:pt x="1272531" y="1317365"/>
                    <a:pt x="1275001" y="1318062"/>
                  </a:cubicBezTo>
                  <a:cubicBezTo>
                    <a:pt x="1284310" y="1320905"/>
                    <a:pt x="1293556" y="1323640"/>
                    <a:pt x="1302927" y="1326249"/>
                  </a:cubicBezTo>
                  <a:cubicBezTo>
                    <a:pt x="1306663" y="1327300"/>
                    <a:pt x="1310526" y="1328092"/>
                    <a:pt x="1314262" y="1329004"/>
                  </a:cubicBezTo>
                  <a:cubicBezTo>
                    <a:pt x="1318251" y="1329916"/>
                    <a:pt x="1321988" y="1330682"/>
                    <a:pt x="1326041" y="1331410"/>
                  </a:cubicBezTo>
                  <a:cubicBezTo>
                    <a:pt x="1331297" y="1332233"/>
                    <a:pt x="1336616" y="1333297"/>
                    <a:pt x="1341998" y="1333791"/>
                  </a:cubicBezTo>
                  <a:cubicBezTo>
                    <a:pt x="1346938" y="1334203"/>
                    <a:pt x="1351814" y="1334621"/>
                    <a:pt x="1356816" y="1335051"/>
                  </a:cubicBezTo>
                  <a:cubicBezTo>
                    <a:pt x="1360235" y="1335406"/>
                    <a:pt x="1363592" y="1335463"/>
                    <a:pt x="1367075" y="1335551"/>
                  </a:cubicBezTo>
                  <a:cubicBezTo>
                    <a:pt x="1372900" y="1335779"/>
                    <a:pt x="1378663" y="1335925"/>
                    <a:pt x="1384426" y="1335925"/>
                  </a:cubicBezTo>
                  <a:cubicBezTo>
                    <a:pt x="1385692" y="1335925"/>
                    <a:pt x="1386832" y="1335900"/>
                    <a:pt x="1387972" y="1335900"/>
                  </a:cubicBezTo>
                  <a:cubicBezTo>
                    <a:pt x="1399687" y="1335697"/>
                    <a:pt x="1411275" y="1334082"/>
                    <a:pt x="1422611" y="1331822"/>
                  </a:cubicBezTo>
                  <a:cubicBezTo>
                    <a:pt x="1434516" y="1329479"/>
                    <a:pt x="1446104" y="1325958"/>
                    <a:pt x="1457439" y="1321588"/>
                  </a:cubicBezTo>
                  <a:cubicBezTo>
                    <a:pt x="1477196" y="1313901"/>
                    <a:pt x="1495117" y="1302838"/>
                    <a:pt x="1511644" y="1289806"/>
                  </a:cubicBezTo>
                  <a:cubicBezTo>
                    <a:pt x="1515443" y="1286849"/>
                    <a:pt x="1519243" y="1283892"/>
                    <a:pt x="1522979" y="1280928"/>
                  </a:cubicBezTo>
                  <a:cubicBezTo>
                    <a:pt x="1532225" y="1273741"/>
                    <a:pt x="1540584" y="1265578"/>
                    <a:pt x="1548309" y="1256833"/>
                  </a:cubicBezTo>
                  <a:cubicBezTo>
                    <a:pt x="1553501" y="1251077"/>
                    <a:pt x="1558187" y="1244859"/>
                    <a:pt x="1562684" y="1238526"/>
                  </a:cubicBezTo>
                  <a:cubicBezTo>
                    <a:pt x="1565216" y="1234923"/>
                    <a:pt x="1568066" y="1231339"/>
                    <a:pt x="1570409" y="1227520"/>
                  </a:cubicBezTo>
                  <a:cubicBezTo>
                    <a:pt x="1573132" y="1223297"/>
                    <a:pt x="1575792" y="1219067"/>
                    <a:pt x="1578515" y="1214849"/>
                  </a:cubicBezTo>
                  <a:cubicBezTo>
                    <a:pt x="1580795" y="1211322"/>
                    <a:pt x="1582567" y="1207516"/>
                    <a:pt x="1584594" y="1203907"/>
                  </a:cubicBezTo>
                  <a:cubicBezTo>
                    <a:pt x="1593776" y="1186942"/>
                    <a:pt x="1600804" y="1169110"/>
                    <a:pt x="1605491" y="1150360"/>
                  </a:cubicBezTo>
                  <a:cubicBezTo>
                    <a:pt x="1609037" y="1136568"/>
                    <a:pt x="1610810" y="1122130"/>
                    <a:pt x="1612393" y="1107939"/>
                  </a:cubicBezTo>
                  <a:cubicBezTo>
                    <a:pt x="1613469" y="1098452"/>
                    <a:pt x="1614103" y="1088853"/>
                    <a:pt x="1613280" y="1079335"/>
                  </a:cubicBezTo>
                  <a:cubicBezTo>
                    <a:pt x="1612709" y="1071230"/>
                    <a:pt x="1612203" y="1063194"/>
                    <a:pt x="1610177" y="1055322"/>
                  </a:cubicBezTo>
                  <a:cubicBezTo>
                    <a:pt x="1608657" y="1049889"/>
                    <a:pt x="1606377" y="1044652"/>
                    <a:pt x="1604161" y="1039517"/>
                  </a:cubicBezTo>
                  <a:cubicBezTo>
                    <a:pt x="1603021" y="1036718"/>
                    <a:pt x="1601628" y="1033969"/>
                    <a:pt x="1600298" y="1031209"/>
                  </a:cubicBezTo>
                  <a:cubicBezTo>
                    <a:pt x="1597195" y="1024661"/>
                    <a:pt x="1594092" y="1018119"/>
                    <a:pt x="1590420" y="1011901"/>
                  </a:cubicBezTo>
                  <a:cubicBezTo>
                    <a:pt x="1586367" y="1005125"/>
                    <a:pt x="1581301" y="999350"/>
                    <a:pt x="1575665" y="994006"/>
                  </a:cubicBezTo>
                  <a:cubicBezTo>
                    <a:pt x="1575982" y="993860"/>
                    <a:pt x="1576172" y="993657"/>
                    <a:pt x="1576488" y="993423"/>
                  </a:cubicBezTo>
                  <a:cubicBezTo>
                    <a:pt x="1581364" y="990276"/>
                    <a:pt x="1585860" y="986470"/>
                    <a:pt x="1590357" y="982651"/>
                  </a:cubicBezTo>
                  <a:cubicBezTo>
                    <a:pt x="1594535" y="979131"/>
                    <a:pt x="1598272" y="975255"/>
                    <a:pt x="1601818" y="971095"/>
                  </a:cubicBezTo>
                  <a:cubicBezTo>
                    <a:pt x="1605617" y="966668"/>
                    <a:pt x="1608847" y="961875"/>
                    <a:pt x="1612076" y="957069"/>
                  </a:cubicBezTo>
                  <a:cubicBezTo>
                    <a:pt x="1615686" y="951521"/>
                    <a:pt x="1618916" y="945664"/>
                    <a:pt x="1621829" y="939667"/>
                  </a:cubicBezTo>
                  <a:cubicBezTo>
                    <a:pt x="1626957" y="929104"/>
                    <a:pt x="1631074" y="917978"/>
                    <a:pt x="1634050" y="906694"/>
                  </a:cubicBezTo>
                  <a:cubicBezTo>
                    <a:pt x="1636710" y="896549"/>
                    <a:pt x="1637723" y="885848"/>
                    <a:pt x="1638293" y="875412"/>
                  </a:cubicBezTo>
                  <a:cubicBezTo>
                    <a:pt x="1638736" y="868864"/>
                    <a:pt x="1639053" y="862361"/>
                    <a:pt x="1638862" y="855819"/>
                  </a:cubicBezTo>
                  <a:cubicBezTo>
                    <a:pt x="1638736" y="850183"/>
                    <a:pt x="1637786" y="844548"/>
                    <a:pt x="1636900" y="839057"/>
                  </a:cubicBezTo>
                  <a:cubicBezTo>
                    <a:pt x="1635950" y="833839"/>
                    <a:pt x="1634873" y="828761"/>
                    <a:pt x="1633353" y="823758"/>
                  </a:cubicBezTo>
                  <a:cubicBezTo>
                    <a:pt x="1632530" y="821219"/>
                    <a:pt x="1631897" y="818762"/>
                    <a:pt x="1631074" y="816292"/>
                  </a:cubicBezTo>
                  <a:cubicBezTo>
                    <a:pt x="1630504" y="814449"/>
                    <a:pt x="1629744" y="812778"/>
                    <a:pt x="1629111" y="811074"/>
                  </a:cubicBezTo>
                  <a:cubicBezTo>
                    <a:pt x="1627655" y="807199"/>
                    <a:pt x="1625818" y="803469"/>
                    <a:pt x="1624172" y="799720"/>
                  </a:cubicBezTo>
                  <a:cubicBezTo>
                    <a:pt x="1621069" y="793179"/>
                    <a:pt x="1618156" y="786549"/>
                    <a:pt x="1613976" y="780647"/>
                  </a:cubicBezTo>
                  <a:cubicBezTo>
                    <a:pt x="1610493" y="775777"/>
                    <a:pt x="1606377" y="771345"/>
                    <a:pt x="1602071" y="767178"/>
                  </a:cubicBezTo>
                  <a:cubicBezTo>
                    <a:pt x="1597449" y="762745"/>
                    <a:pt x="1592003" y="759003"/>
                    <a:pt x="1586683" y="755412"/>
                  </a:cubicBezTo>
                  <a:cubicBezTo>
                    <a:pt x="1579971" y="750815"/>
                    <a:pt x="1572689" y="747167"/>
                    <a:pt x="1565090" y="744273"/>
                  </a:cubicBezTo>
                  <a:cubicBezTo>
                    <a:pt x="1565153" y="744210"/>
                    <a:pt x="1565343" y="744064"/>
                    <a:pt x="1565406" y="743912"/>
                  </a:cubicBezTo>
                  <a:cubicBezTo>
                    <a:pt x="1571106" y="736807"/>
                    <a:pt x="1575792" y="729063"/>
                    <a:pt x="1580478" y="721318"/>
                  </a:cubicBezTo>
                  <a:cubicBezTo>
                    <a:pt x="1585164" y="713549"/>
                    <a:pt x="1588773" y="705158"/>
                    <a:pt x="1591623" y="696641"/>
                  </a:cubicBezTo>
                  <a:cubicBezTo>
                    <a:pt x="1594789" y="687408"/>
                    <a:pt x="1595739" y="677549"/>
                    <a:pt x="1596815" y="667892"/>
                  </a:cubicBezTo>
                  <a:cubicBezTo>
                    <a:pt x="1597322" y="663111"/>
                    <a:pt x="1597828" y="658247"/>
                    <a:pt x="1598209" y="653435"/>
                  </a:cubicBezTo>
                  <a:cubicBezTo>
                    <a:pt x="1598461" y="651611"/>
                    <a:pt x="1598461" y="649851"/>
                    <a:pt x="1598652" y="648008"/>
                  </a:cubicBezTo>
                  <a:cubicBezTo>
                    <a:pt x="1598715" y="647033"/>
                    <a:pt x="1598778" y="646064"/>
                    <a:pt x="1598842" y="645070"/>
                  </a:cubicBezTo>
                  <a:cubicBezTo>
                    <a:pt x="1599095" y="641542"/>
                    <a:pt x="1598842" y="638231"/>
                    <a:pt x="1598209" y="634773"/>
                  </a:cubicBezTo>
                  <a:cubicBezTo>
                    <a:pt x="1596942" y="629403"/>
                    <a:pt x="1594789" y="624622"/>
                    <a:pt x="1592446" y="619696"/>
                  </a:cubicBezTo>
                  <a:cubicBezTo>
                    <a:pt x="1590357" y="615117"/>
                    <a:pt x="1587507" y="610969"/>
                    <a:pt x="1584467" y="606929"/>
                  </a:cubicBezTo>
                  <a:cubicBezTo>
                    <a:pt x="1580035" y="600945"/>
                    <a:pt x="1574715" y="595664"/>
                    <a:pt x="1569459" y="590383"/>
                  </a:cubicBezTo>
                  <a:cubicBezTo>
                    <a:pt x="1563950" y="584829"/>
                    <a:pt x="1557935" y="580099"/>
                    <a:pt x="1551539" y="575654"/>
                  </a:cubicBezTo>
                  <a:cubicBezTo>
                    <a:pt x="1546409" y="572196"/>
                    <a:pt x="1541280" y="568814"/>
                    <a:pt x="1535644" y="566288"/>
                  </a:cubicBezTo>
                  <a:cubicBezTo>
                    <a:pt x="1523803" y="560924"/>
                    <a:pt x="1510948" y="558961"/>
                    <a:pt x="1498093" y="558106"/>
                  </a:cubicBezTo>
                  <a:cubicBezTo>
                    <a:pt x="1498219" y="557897"/>
                    <a:pt x="1498410" y="557695"/>
                    <a:pt x="1498536" y="557467"/>
                  </a:cubicBezTo>
                  <a:cubicBezTo>
                    <a:pt x="1503412" y="550507"/>
                    <a:pt x="1507781" y="543168"/>
                    <a:pt x="1512404" y="535981"/>
                  </a:cubicBezTo>
                  <a:cubicBezTo>
                    <a:pt x="1516710" y="529003"/>
                    <a:pt x="1519877" y="521543"/>
                    <a:pt x="1523296" y="514064"/>
                  </a:cubicBezTo>
                  <a:cubicBezTo>
                    <a:pt x="1524246" y="512158"/>
                    <a:pt x="1524879" y="509980"/>
                    <a:pt x="1525639" y="507998"/>
                  </a:cubicBezTo>
                  <a:cubicBezTo>
                    <a:pt x="1526652" y="505408"/>
                    <a:pt x="1527729" y="502736"/>
                    <a:pt x="1528741" y="500101"/>
                  </a:cubicBezTo>
                  <a:cubicBezTo>
                    <a:pt x="1530262" y="495960"/>
                    <a:pt x="1531465" y="491590"/>
                    <a:pt x="1532858" y="487284"/>
                  </a:cubicBezTo>
                  <a:cubicBezTo>
                    <a:pt x="1534125" y="483282"/>
                    <a:pt x="1534884" y="479058"/>
                    <a:pt x="1536024" y="474955"/>
                  </a:cubicBezTo>
                  <a:cubicBezTo>
                    <a:pt x="1537101" y="470440"/>
                    <a:pt x="1537924" y="465805"/>
                    <a:pt x="1538684" y="461283"/>
                  </a:cubicBezTo>
                  <a:cubicBezTo>
                    <a:pt x="1539634" y="455856"/>
                    <a:pt x="1539950" y="450366"/>
                    <a:pt x="1539634" y="444946"/>
                  </a:cubicBezTo>
                  <a:cubicBezTo>
                    <a:pt x="1539507" y="441919"/>
                    <a:pt x="1538684" y="438810"/>
                    <a:pt x="1538114" y="435852"/>
                  </a:cubicBezTo>
                  <a:cubicBezTo>
                    <a:pt x="1537607" y="433117"/>
                    <a:pt x="1536720" y="430343"/>
                    <a:pt x="1536024" y="427671"/>
                  </a:cubicBezTo>
                  <a:cubicBezTo>
                    <a:pt x="1534567" y="422675"/>
                    <a:pt x="1532605" y="417951"/>
                    <a:pt x="1530388" y="413163"/>
                  </a:cubicBezTo>
                  <a:cubicBezTo>
                    <a:pt x="1528868" y="410054"/>
                    <a:pt x="1526969" y="407034"/>
                    <a:pt x="1525132" y="404070"/>
                  </a:cubicBezTo>
                  <a:cubicBezTo>
                    <a:pt x="1520636" y="396528"/>
                    <a:pt x="1515000" y="389987"/>
                    <a:pt x="1508795" y="383648"/>
                  </a:cubicBezTo>
                  <a:cubicBezTo>
                    <a:pt x="1505122" y="379779"/>
                    <a:pt x="1500183" y="376644"/>
                    <a:pt x="1495686" y="373624"/>
                  </a:cubicBezTo>
                  <a:cubicBezTo>
                    <a:pt x="1492710" y="371572"/>
                    <a:pt x="1489417" y="369685"/>
                    <a:pt x="1486188" y="367779"/>
                  </a:cubicBezTo>
                  <a:cubicBezTo>
                    <a:pt x="1478779" y="363346"/>
                    <a:pt x="1470927" y="359680"/>
                    <a:pt x="1463074" y="356102"/>
                  </a:cubicBezTo>
                  <a:cubicBezTo>
                    <a:pt x="1457945" y="353695"/>
                    <a:pt x="1452436" y="351935"/>
                    <a:pt x="1447054" y="350175"/>
                  </a:cubicBezTo>
                  <a:cubicBezTo>
                    <a:pt x="1441291" y="348186"/>
                    <a:pt x="1435338" y="346629"/>
                    <a:pt x="1429386" y="345305"/>
                  </a:cubicBezTo>
                  <a:cubicBezTo>
                    <a:pt x="1418874" y="342842"/>
                    <a:pt x="1407855" y="341493"/>
                    <a:pt x="1396964" y="340866"/>
                  </a:cubicBezTo>
                  <a:cubicBezTo>
                    <a:pt x="1387592" y="340372"/>
                    <a:pt x="1378093" y="339878"/>
                    <a:pt x="1368658" y="339524"/>
                  </a:cubicBezTo>
                  <a:cubicBezTo>
                    <a:pt x="1365681" y="339397"/>
                    <a:pt x="1362642" y="339359"/>
                    <a:pt x="1359539" y="339359"/>
                  </a:cubicBezTo>
                  <a:cubicBezTo>
                    <a:pt x="1354157" y="339359"/>
                    <a:pt x="1348711" y="339524"/>
                    <a:pt x="1343265" y="339789"/>
                  </a:cubicBezTo>
                  <a:cubicBezTo>
                    <a:pt x="1335666" y="340169"/>
                    <a:pt x="1328194" y="341373"/>
                    <a:pt x="1320721" y="342633"/>
                  </a:cubicBezTo>
                  <a:cubicBezTo>
                    <a:pt x="1321228" y="341784"/>
                    <a:pt x="1321671" y="340866"/>
                    <a:pt x="1322178" y="339960"/>
                  </a:cubicBezTo>
                  <a:cubicBezTo>
                    <a:pt x="1326230" y="332425"/>
                    <a:pt x="1330347" y="324801"/>
                    <a:pt x="1334336" y="317195"/>
                  </a:cubicBezTo>
                  <a:cubicBezTo>
                    <a:pt x="1338642" y="309216"/>
                    <a:pt x="1342442" y="301117"/>
                    <a:pt x="1346051" y="292815"/>
                  </a:cubicBezTo>
                  <a:cubicBezTo>
                    <a:pt x="1349661" y="284571"/>
                    <a:pt x="1352700" y="276035"/>
                    <a:pt x="1355170" y="267435"/>
                  </a:cubicBezTo>
                  <a:cubicBezTo>
                    <a:pt x="1357450" y="259342"/>
                    <a:pt x="1358526" y="250945"/>
                    <a:pt x="1359666" y="242625"/>
                  </a:cubicBezTo>
                  <a:cubicBezTo>
                    <a:pt x="1360806" y="232847"/>
                    <a:pt x="1361819" y="222982"/>
                    <a:pt x="1362832" y="213191"/>
                  </a:cubicBezTo>
                  <a:cubicBezTo>
                    <a:pt x="1364036" y="200989"/>
                    <a:pt x="1364225" y="188932"/>
                    <a:pt x="1362642" y="176831"/>
                  </a:cubicBezTo>
                  <a:cubicBezTo>
                    <a:pt x="1361819" y="170910"/>
                    <a:pt x="1360616" y="165065"/>
                    <a:pt x="1358969" y="159347"/>
                  </a:cubicBezTo>
                  <a:cubicBezTo>
                    <a:pt x="1357133" y="152577"/>
                    <a:pt x="1354347" y="146169"/>
                    <a:pt x="1351371" y="139748"/>
                  </a:cubicBezTo>
                  <a:cubicBezTo>
                    <a:pt x="1348774" y="134201"/>
                    <a:pt x="1345988" y="128692"/>
                    <a:pt x="1343265" y="123201"/>
                  </a:cubicBezTo>
                  <a:cubicBezTo>
                    <a:pt x="1338768" y="114602"/>
                    <a:pt x="1333640" y="106484"/>
                    <a:pt x="1327624" y="98885"/>
                  </a:cubicBezTo>
                  <a:cubicBezTo>
                    <a:pt x="1324078" y="94307"/>
                    <a:pt x="1320215" y="89937"/>
                    <a:pt x="1316099" y="85853"/>
                  </a:cubicBezTo>
                  <a:cubicBezTo>
                    <a:pt x="1312173" y="81831"/>
                    <a:pt x="1307740" y="78520"/>
                    <a:pt x="1303307" y="75208"/>
                  </a:cubicBezTo>
                  <a:cubicBezTo>
                    <a:pt x="1294125" y="68432"/>
                    <a:pt x="1284310" y="62733"/>
                    <a:pt x="1273798" y="58224"/>
                  </a:cubicBezTo>
                  <a:cubicBezTo>
                    <a:pt x="1262653" y="53576"/>
                    <a:pt x="1251001" y="50619"/>
                    <a:pt x="1238970" y="49770"/>
                  </a:cubicBezTo>
                  <a:cubicBezTo>
                    <a:pt x="1236500" y="49581"/>
                    <a:pt x="1234031" y="49498"/>
                    <a:pt x="1231561" y="49498"/>
                  </a:cubicBezTo>
                  <a:cubicBezTo>
                    <a:pt x="1220669" y="49498"/>
                    <a:pt x="1209967" y="51157"/>
                    <a:pt x="1199329" y="53576"/>
                  </a:cubicBezTo>
                  <a:cubicBezTo>
                    <a:pt x="1190337" y="55552"/>
                    <a:pt x="1181598" y="58661"/>
                    <a:pt x="1172986" y="61682"/>
                  </a:cubicBezTo>
                  <a:cubicBezTo>
                    <a:pt x="1164627" y="64500"/>
                    <a:pt x="1156522" y="68021"/>
                    <a:pt x="1148416" y="71478"/>
                  </a:cubicBezTo>
                  <a:cubicBezTo>
                    <a:pt x="1132331" y="78374"/>
                    <a:pt x="1116881" y="86625"/>
                    <a:pt x="1101936" y="95718"/>
                  </a:cubicBezTo>
                  <a:cubicBezTo>
                    <a:pt x="1097820" y="98175"/>
                    <a:pt x="1094021" y="100727"/>
                    <a:pt x="1090158" y="103400"/>
                  </a:cubicBezTo>
                  <a:cubicBezTo>
                    <a:pt x="1086548" y="105863"/>
                    <a:pt x="1083002" y="108536"/>
                    <a:pt x="1079582" y="111144"/>
                  </a:cubicBezTo>
                  <a:cubicBezTo>
                    <a:pt x="1078696" y="111784"/>
                    <a:pt x="1077746" y="112493"/>
                    <a:pt x="1076733" y="113196"/>
                  </a:cubicBezTo>
                  <a:cubicBezTo>
                    <a:pt x="1076986" y="110942"/>
                    <a:pt x="1077176" y="108681"/>
                    <a:pt x="1077366" y="106427"/>
                  </a:cubicBezTo>
                  <a:cubicBezTo>
                    <a:pt x="1078569" y="90577"/>
                    <a:pt x="1075339" y="74790"/>
                    <a:pt x="1069514" y="60143"/>
                  </a:cubicBezTo>
                  <a:cubicBezTo>
                    <a:pt x="1067931" y="56166"/>
                    <a:pt x="1066221" y="52316"/>
                    <a:pt x="1064511" y="48504"/>
                  </a:cubicBezTo>
                  <a:cubicBezTo>
                    <a:pt x="1063434" y="46041"/>
                    <a:pt x="1062168" y="43571"/>
                    <a:pt x="1061092" y="41114"/>
                  </a:cubicBezTo>
                  <a:cubicBezTo>
                    <a:pt x="1058496" y="35972"/>
                    <a:pt x="1054886" y="31584"/>
                    <a:pt x="1051150" y="27290"/>
                  </a:cubicBezTo>
                  <a:cubicBezTo>
                    <a:pt x="1048047" y="23713"/>
                    <a:pt x="1044817" y="20110"/>
                    <a:pt x="1041398" y="16931"/>
                  </a:cubicBezTo>
                  <a:cubicBezTo>
                    <a:pt x="1039561" y="15385"/>
                    <a:pt x="1037598" y="14182"/>
                    <a:pt x="1035698" y="12852"/>
                  </a:cubicBezTo>
                  <a:cubicBezTo>
                    <a:pt x="1034432" y="12067"/>
                    <a:pt x="1033229" y="11301"/>
                    <a:pt x="1031962" y="10680"/>
                  </a:cubicBezTo>
                  <a:cubicBezTo>
                    <a:pt x="1028290" y="8546"/>
                    <a:pt x="1024491" y="6868"/>
                    <a:pt x="1020311" y="5437"/>
                  </a:cubicBezTo>
                  <a:cubicBezTo>
                    <a:pt x="1008343" y="1214"/>
                    <a:pt x="995805" y="-547"/>
                    <a:pt x="98320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32" name="Left Arrow 31">
            <a:hlinkClick r:id="rId5" action="ppaction://hlinksldjump"/>
          </p:cNvPr>
          <p:cNvSpPr/>
          <p:nvPr/>
        </p:nvSpPr>
        <p:spPr>
          <a:xfrm>
            <a:off x="730366" y="6073254"/>
            <a:ext cx="593467" cy="4476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058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 animBg="1"/>
      <p:bldP spid="30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80448" y="79587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01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354931" y="940702"/>
            <a:ext cx="7578770" cy="506512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4372386" y="2075598"/>
            <a:ext cx="745449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dirty="0">
                <a:latin typeface="Comic Sans MS" panose="030F0702030302020204" pitchFamily="66" charset="0"/>
                <a:cs typeface="Arial" panose="020B0604020202020204" pitchFamily="34" charset="0"/>
              </a:rPr>
              <a:t>Warm-up </a:t>
            </a:r>
          </a:p>
          <a:p>
            <a:pPr algn="ctr"/>
            <a:r>
              <a:rPr lang="en-US" sz="8000" dirty="0">
                <a:latin typeface="Comic Sans MS" panose="030F0702030302020204" pitchFamily="66" charset="0"/>
                <a:cs typeface="Arial" panose="020B0604020202020204" pitchFamily="34" charset="0"/>
              </a:rPr>
              <a:t>&amp; Review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120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90456" y="-77617"/>
            <a:ext cx="11643245" cy="7061611"/>
          </a:xfrm>
          <a:prstGeom prst="rect">
            <a:avLst/>
          </a:prstGeom>
        </p:spPr>
      </p:pic>
      <p:pic>
        <p:nvPicPr>
          <p:cNvPr id="3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2157" y="-192617"/>
            <a:ext cx="11804609" cy="715947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EF66280-0E92-48AF-9CDF-610001BD5FE8}"/>
              </a:ext>
            </a:extLst>
          </p:cNvPr>
          <p:cNvGrpSpPr/>
          <p:nvPr/>
        </p:nvGrpSpPr>
        <p:grpSpPr>
          <a:xfrm>
            <a:off x="2137592" y="2830483"/>
            <a:ext cx="7299595" cy="917145"/>
            <a:chOff x="1541452" y="-50451"/>
            <a:chExt cx="6953567" cy="793794"/>
          </a:xfrm>
        </p:grpSpPr>
        <p:sp>
          <p:nvSpPr>
            <p:cNvPr id="15" name="Rounded Rectangular Callout 14">
              <a:extLst>
                <a:ext uri="{FF2B5EF4-FFF2-40B4-BE49-F238E27FC236}">
                  <a16:creationId xmlns:a16="http://schemas.microsoft.com/office/drawing/2014/main" id="{B6250DD0-8BA4-4164-8DF7-2865F9CAFF1F}"/>
                </a:ext>
              </a:extLst>
            </p:cNvPr>
            <p:cNvSpPr/>
            <p:nvPr/>
          </p:nvSpPr>
          <p:spPr>
            <a:xfrm>
              <a:off x="1663361" y="-50451"/>
              <a:ext cx="6607996" cy="793794"/>
            </a:xfrm>
            <a:prstGeom prst="wedgeRoundRectCallout">
              <a:avLst>
                <a:gd name="adj1" fmla="val -40459"/>
                <a:gd name="adj2" fmla="val 98378"/>
                <a:gd name="adj3" fmla="val 16667"/>
              </a:avLst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D76C05B-C50A-4E03-9275-7B86E2FACC4F}"/>
                </a:ext>
              </a:extLst>
            </p:cNvPr>
            <p:cNvSpPr txBox="1"/>
            <p:nvPr/>
          </p:nvSpPr>
          <p:spPr>
            <a:xfrm>
              <a:off x="1541452" y="-13075"/>
              <a:ext cx="695356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4800" dirty="0">
                  <a:latin typeface="Comic Sans MS" panose="030F0702030302020204" pitchFamily="66" charset="0"/>
                </a:rPr>
                <a:t>… he thinks it’s useful.</a:t>
              </a:r>
              <a:endParaRPr lang="en-US" sz="480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17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76681A66-F9D2-446B-ABB2-F9EDC20D98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9442938D-6047-4678-A031-B32EDC65B5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106B36-E14A-40B0-8860-B6EA0D95F8AB}"/>
              </a:ext>
            </a:extLst>
          </p:cNvPr>
          <p:cNvGrpSpPr/>
          <p:nvPr/>
        </p:nvGrpSpPr>
        <p:grpSpPr>
          <a:xfrm>
            <a:off x="6455391" y="5473597"/>
            <a:ext cx="3146980" cy="952073"/>
            <a:chOff x="281535" y="3860275"/>
            <a:chExt cx="7228017" cy="986330"/>
          </a:xfrm>
        </p:grpSpPr>
        <p:sp>
          <p:nvSpPr>
            <p:cNvPr id="20" name="Rounded Rectangular Callout 15">
              <a:extLst>
                <a:ext uri="{FF2B5EF4-FFF2-40B4-BE49-F238E27FC236}">
                  <a16:creationId xmlns:a16="http://schemas.microsoft.com/office/drawing/2014/main" id="{5F351566-67B2-4CF4-A410-CA02C89C5FBA}"/>
                </a:ext>
              </a:extLst>
            </p:cNvPr>
            <p:cNvSpPr/>
            <p:nvPr/>
          </p:nvSpPr>
          <p:spPr>
            <a:xfrm>
              <a:off x="281535" y="3860275"/>
              <a:ext cx="6577514" cy="986330"/>
            </a:xfrm>
            <a:prstGeom prst="wedgeRoundRectCallout">
              <a:avLst>
                <a:gd name="adj1" fmla="val 71941"/>
                <a:gd name="adj2" fmla="val 18981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1" name="Google Shape;2128;p49">
              <a:extLst>
                <a:ext uri="{FF2B5EF4-FFF2-40B4-BE49-F238E27FC236}">
                  <a16:creationId xmlns:a16="http://schemas.microsoft.com/office/drawing/2014/main" id="{76095216-5AA1-4425-BEB2-8BD945132D51}"/>
                </a:ext>
              </a:extLst>
            </p:cNvPr>
            <p:cNvSpPr txBox="1">
              <a:spLocks/>
            </p:cNvSpPr>
            <p:nvPr/>
          </p:nvSpPr>
          <p:spPr>
            <a:xfrm>
              <a:off x="282800" y="3913781"/>
              <a:ext cx="7226752" cy="4919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algn="l" defTabSz="1219170">
                <a:buClr>
                  <a:srgbClr val="000000"/>
                </a:buClr>
                <a:defRPr/>
              </a:pPr>
              <a:endParaRPr lang="en-US" sz="6400" b="0" kern="0" dirty="0">
                <a:solidFill>
                  <a:srgbClr val="000000"/>
                </a:solidFill>
                <a:latin typeface="#9Slide07 SVNAppleberry" panose="02040603050506020204" pitchFamily="18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22" name="Google Shape;2128;p49">
            <a:extLst>
              <a:ext uri="{FF2B5EF4-FFF2-40B4-BE49-F238E27FC236}">
                <a16:creationId xmlns:a16="http://schemas.microsoft.com/office/drawing/2014/main" id="{10BC2016-20F7-4336-A1CD-E7F3C90D2F9F}"/>
              </a:ext>
            </a:extLst>
          </p:cNvPr>
          <p:cNvSpPr txBox="1">
            <a:spLocks/>
          </p:cNvSpPr>
          <p:nvPr/>
        </p:nvSpPr>
        <p:spPr>
          <a:xfrm>
            <a:off x="6280530" y="5370881"/>
            <a:ext cx="3254266" cy="115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4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US" sz="5333" b="0" dirty="0">
                <a:solidFill>
                  <a:srgbClr val="250E0B"/>
                </a:solidFill>
                <a:latin typeface="Comic Sans MS" panose="030F0702030302020204" pitchFamily="66" charset="0"/>
                <a:ea typeface="Frijole"/>
                <a:cs typeface="Frijole"/>
                <a:sym typeface="Arial"/>
              </a:rPr>
              <a:t>Because</a:t>
            </a:r>
            <a:endParaRPr lang="en-US" sz="5333" b="0" kern="0" dirty="0">
              <a:solidFill>
                <a:srgbClr val="250E0B"/>
              </a:solidFill>
              <a:latin typeface="Comic Sans MS" panose="030F0702030302020204" pitchFamily="66" charset="0"/>
              <a:ea typeface="Frijole"/>
              <a:cs typeface="Frijole"/>
              <a:sym typeface="Arial"/>
            </a:endParaRPr>
          </a:p>
        </p:txBody>
      </p:sp>
      <p:sp>
        <p:nvSpPr>
          <p:cNvPr id="27" name="Oval Callout 26"/>
          <p:cNvSpPr/>
          <p:nvPr/>
        </p:nvSpPr>
        <p:spPr>
          <a:xfrm>
            <a:off x="1481017" y="497442"/>
            <a:ext cx="9381811" cy="1943502"/>
          </a:xfrm>
          <a:prstGeom prst="wedgeEllipseCallout">
            <a:avLst>
              <a:gd name="adj1" fmla="val 48071"/>
              <a:gd name="adj2" fmla="val 4683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Why does she like solving </a:t>
            </a:r>
            <a:r>
              <a:rPr lang="en-US" sz="45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maths</a:t>
            </a:r>
            <a:r>
              <a:rPr lang="en-US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 problems?</a:t>
            </a:r>
          </a:p>
        </p:txBody>
      </p:sp>
      <p:grpSp>
        <p:nvGrpSpPr>
          <p:cNvPr id="28" name="Picture 2">
            <a:extLst>
              <a:ext uri="{FF2B5EF4-FFF2-40B4-BE49-F238E27FC236}">
                <a16:creationId xmlns:a16="http://schemas.microsoft.com/office/drawing/2014/main" id="{E6887711-598A-495C-90A2-3746316FFD01}"/>
              </a:ext>
            </a:extLst>
          </p:cNvPr>
          <p:cNvGrpSpPr/>
          <p:nvPr/>
        </p:nvGrpSpPr>
        <p:grpSpPr>
          <a:xfrm>
            <a:off x="9908562" y="4959864"/>
            <a:ext cx="1554438" cy="1337192"/>
            <a:chOff x="7812073" y="3067624"/>
            <a:chExt cx="1640088" cy="1361472"/>
          </a:xfrm>
        </p:grpSpPr>
        <p:sp>
          <p:nvSpPr>
            <p:cNvPr id="29" name="Freeform: Shape 15">
              <a:extLst>
                <a:ext uri="{FF2B5EF4-FFF2-40B4-BE49-F238E27FC236}">
                  <a16:creationId xmlns:a16="http://schemas.microsoft.com/office/drawing/2014/main" id="{7CC446A6-A9E0-4FB2-B467-CE27859F6D85}"/>
                </a:ext>
              </a:extLst>
            </p:cNvPr>
            <p:cNvSpPr/>
            <p:nvPr/>
          </p:nvSpPr>
          <p:spPr>
            <a:xfrm>
              <a:off x="8059046" y="3472893"/>
              <a:ext cx="1051171" cy="835880"/>
            </a:xfrm>
            <a:custGeom>
              <a:avLst/>
              <a:gdLst>
                <a:gd name="connsiteX0" fmla="*/ 503197 w 1051171"/>
                <a:gd name="connsiteY0" fmla="*/ -547 h 835880"/>
                <a:gd name="connsiteX1" fmla="*/ 497497 w 1051171"/>
                <a:gd name="connsiteY1" fmla="*/ -484 h 835880"/>
                <a:gd name="connsiteX2" fmla="*/ 493192 w 1051171"/>
                <a:gd name="connsiteY2" fmla="*/ -402 h 835880"/>
                <a:gd name="connsiteX3" fmla="*/ 480020 w 1051171"/>
                <a:gd name="connsiteY3" fmla="*/ -249 h 835880"/>
                <a:gd name="connsiteX4" fmla="*/ 479450 w 1051171"/>
                <a:gd name="connsiteY4" fmla="*/ -249 h 835880"/>
                <a:gd name="connsiteX5" fmla="*/ 477867 w 1051171"/>
                <a:gd name="connsiteY5" fmla="*/ -319 h 835880"/>
                <a:gd name="connsiteX6" fmla="*/ 476157 w 1051171"/>
                <a:gd name="connsiteY6" fmla="*/ -319 h 835880"/>
                <a:gd name="connsiteX7" fmla="*/ 473687 w 1051171"/>
                <a:gd name="connsiteY7" fmla="*/ -249 h 835880"/>
                <a:gd name="connsiteX8" fmla="*/ 451081 w 1051171"/>
                <a:gd name="connsiteY8" fmla="*/ 1384 h 835880"/>
                <a:gd name="connsiteX9" fmla="*/ 435250 w 1051171"/>
                <a:gd name="connsiteY9" fmla="*/ 3164 h 835880"/>
                <a:gd name="connsiteX10" fmla="*/ 395166 w 1051171"/>
                <a:gd name="connsiteY10" fmla="*/ 9154 h 835880"/>
                <a:gd name="connsiteX11" fmla="*/ 375978 w 1051171"/>
                <a:gd name="connsiteY11" fmla="*/ 12922 h 835880"/>
                <a:gd name="connsiteX12" fmla="*/ 370596 w 1051171"/>
                <a:gd name="connsiteY12" fmla="*/ 14055 h 835880"/>
                <a:gd name="connsiteX13" fmla="*/ 355208 w 1051171"/>
                <a:gd name="connsiteY13" fmla="*/ 18000 h 835880"/>
                <a:gd name="connsiteX14" fmla="*/ 349192 w 1051171"/>
                <a:gd name="connsiteY14" fmla="*/ 19546 h 835880"/>
                <a:gd name="connsiteX15" fmla="*/ 336970 w 1051171"/>
                <a:gd name="connsiteY15" fmla="*/ 23130 h 835880"/>
                <a:gd name="connsiteX16" fmla="*/ 323419 w 1051171"/>
                <a:gd name="connsiteY16" fmla="*/ 27676 h 835880"/>
                <a:gd name="connsiteX17" fmla="*/ 314680 w 1051171"/>
                <a:gd name="connsiteY17" fmla="*/ 30672 h 835880"/>
                <a:gd name="connsiteX18" fmla="*/ 302459 w 1051171"/>
                <a:gd name="connsiteY18" fmla="*/ 35453 h 835880"/>
                <a:gd name="connsiteX19" fmla="*/ 298912 w 1051171"/>
                <a:gd name="connsiteY19" fmla="*/ 36941 h 835880"/>
                <a:gd name="connsiteX20" fmla="*/ 267123 w 1051171"/>
                <a:gd name="connsiteY20" fmla="*/ 51354 h 835880"/>
                <a:gd name="connsiteX21" fmla="*/ 218807 w 1051171"/>
                <a:gd name="connsiteY21" fmla="*/ 82490 h 835880"/>
                <a:gd name="connsiteX22" fmla="*/ 188412 w 1051171"/>
                <a:gd name="connsiteY22" fmla="*/ 107503 h 835880"/>
                <a:gd name="connsiteX23" fmla="*/ 159472 w 1051171"/>
                <a:gd name="connsiteY23" fmla="*/ 134030 h 835880"/>
                <a:gd name="connsiteX24" fmla="*/ 144528 w 1051171"/>
                <a:gd name="connsiteY24" fmla="*/ 148841 h 835880"/>
                <a:gd name="connsiteX25" fmla="*/ 135599 w 1051171"/>
                <a:gd name="connsiteY25" fmla="*/ 158251 h 835880"/>
                <a:gd name="connsiteX26" fmla="*/ 131673 w 1051171"/>
                <a:gd name="connsiteY26" fmla="*/ 162671 h 835880"/>
                <a:gd name="connsiteX27" fmla="*/ 105520 w 1051171"/>
                <a:gd name="connsiteY27" fmla="*/ 194099 h 835880"/>
                <a:gd name="connsiteX28" fmla="*/ 102797 w 1051171"/>
                <a:gd name="connsiteY28" fmla="*/ 197867 h 835880"/>
                <a:gd name="connsiteX29" fmla="*/ 93805 w 1051171"/>
                <a:gd name="connsiteY29" fmla="*/ 210716 h 835880"/>
                <a:gd name="connsiteX30" fmla="*/ 82913 w 1051171"/>
                <a:gd name="connsiteY30" fmla="*/ 228168 h 835880"/>
                <a:gd name="connsiteX31" fmla="*/ 68348 w 1051171"/>
                <a:gd name="connsiteY31" fmla="*/ 254396 h 835880"/>
                <a:gd name="connsiteX32" fmla="*/ 63662 w 1051171"/>
                <a:gd name="connsiteY32" fmla="*/ 263028 h 835880"/>
                <a:gd name="connsiteX33" fmla="*/ 60180 w 1051171"/>
                <a:gd name="connsiteY33" fmla="*/ 269442 h 835880"/>
                <a:gd name="connsiteX34" fmla="*/ 47705 w 1051171"/>
                <a:gd name="connsiteY34" fmla="*/ 294247 h 835880"/>
                <a:gd name="connsiteX35" fmla="*/ 31874 w 1051171"/>
                <a:gd name="connsiteY35" fmla="*/ 335800 h 835880"/>
                <a:gd name="connsiteX36" fmla="*/ 9520 w 1051171"/>
                <a:gd name="connsiteY36" fmla="*/ 410193 h 835880"/>
                <a:gd name="connsiteX37" fmla="*/ -549 w 1051171"/>
                <a:gd name="connsiteY37" fmla="*/ 493174 h 835880"/>
                <a:gd name="connsiteX38" fmla="*/ 655 w 1051171"/>
                <a:gd name="connsiteY38" fmla="*/ 535430 h 835880"/>
                <a:gd name="connsiteX39" fmla="*/ 7177 w 1051171"/>
                <a:gd name="connsiteY39" fmla="*/ 563926 h 835880"/>
                <a:gd name="connsiteX40" fmla="*/ 18892 w 1051171"/>
                <a:gd name="connsiteY40" fmla="*/ 593302 h 835880"/>
                <a:gd name="connsiteX41" fmla="*/ 26111 w 1051171"/>
                <a:gd name="connsiteY41" fmla="*/ 607904 h 835880"/>
                <a:gd name="connsiteX42" fmla="*/ 27631 w 1051171"/>
                <a:gd name="connsiteY42" fmla="*/ 610900 h 835880"/>
                <a:gd name="connsiteX43" fmla="*/ 31177 w 1051171"/>
                <a:gd name="connsiteY43" fmla="*/ 617182 h 835880"/>
                <a:gd name="connsiteX44" fmla="*/ 42322 w 1051171"/>
                <a:gd name="connsiteY44" fmla="*/ 633861 h 835880"/>
                <a:gd name="connsiteX45" fmla="*/ 48465 w 1051171"/>
                <a:gd name="connsiteY45" fmla="*/ 641549 h 835880"/>
                <a:gd name="connsiteX46" fmla="*/ 50745 w 1051171"/>
                <a:gd name="connsiteY46" fmla="*/ 644189 h 835880"/>
                <a:gd name="connsiteX47" fmla="*/ 56507 w 1051171"/>
                <a:gd name="connsiteY47" fmla="*/ 650750 h 835880"/>
                <a:gd name="connsiteX48" fmla="*/ 70945 w 1051171"/>
                <a:gd name="connsiteY48" fmla="*/ 665352 h 835880"/>
                <a:gd name="connsiteX49" fmla="*/ 98048 w 1051171"/>
                <a:gd name="connsiteY49" fmla="*/ 690365 h 835880"/>
                <a:gd name="connsiteX50" fmla="*/ 162638 w 1051171"/>
                <a:gd name="connsiteY50" fmla="*/ 735896 h 835880"/>
                <a:gd name="connsiteX51" fmla="*/ 228496 w 1051171"/>
                <a:gd name="connsiteY51" fmla="*/ 769255 h 835880"/>
                <a:gd name="connsiteX52" fmla="*/ 266997 w 1051171"/>
                <a:gd name="connsiteY52" fmla="*/ 783230 h 835880"/>
                <a:gd name="connsiteX53" fmla="*/ 295683 w 1051171"/>
                <a:gd name="connsiteY53" fmla="*/ 791361 h 835880"/>
                <a:gd name="connsiteX54" fmla="*/ 301509 w 1051171"/>
                <a:gd name="connsiteY54" fmla="*/ 792932 h 835880"/>
                <a:gd name="connsiteX55" fmla="*/ 310944 w 1051171"/>
                <a:gd name="connsiteY55" fmla="*/ 795446 h 835880"/>
                <a:gd name="connsiteX56" fmla="*/ 337477 w 1051171"/>
                <a:gd name="connsiteY56" fmla="*/ 802418 h 835880"/>
                <a:gd name="connsiteX57" fmla="*/ 349572 w 1051171"/>
                <a:gd name="connsiteY57" fmla="*/ 805185 h 835880"/>
                <a:gd name="connsiteX58" fmla="*/ 355208 w 1051171"/>
                <a:gd name="connsiteY58" fmla="*/ 806464 h 835880"/>
                <a:gd name="connsiteX59" fmla="*/ 358501 w 1051171"/>
                <a:gd name="connsiteY59" fmla="*/ 807180 h 835880"/>
                <a:gd name="connsiteX60" fmla="*/ 373255 w 1051171"/>
                <a:gd name="connsiteY60" fmla="*/ 810466 h 835880"/>
                <a:gd name="connsiteX61" fmla="*/ 444748 w 1051171"/>
                <a:gd name="connsiteY61" fmla="*/ 824360 h 835880"/>
                <a:gd name="connsiteX62" fmla="*/ 481223 w 1051171"/>
                <a:gd name="connsiteY62" fmla="*/ 829489 h 835880"/>
                <a:gd name="connsiteX63" fmla="*/ 522827 w 1051171"/>
                <a:gd name="connsiteY63" fmla="*/ 832991 h 835880"/>
                <a:gd name="connsiteX64" fmla="*/ 545244 w 1051171"/>
                <a:gd name="connsiteY64" fmla="*/ 833700 h 835880"/>
                <a:gd name="connsiteX65" fmla="*/ 560632 w 1051171"/>
                <a:gd name="connsiteY65" fmla="*/ 834188 h 835880"/>
                <a:gd name="connsiteX66" fmla="*/ 571080 w 1051171"/>
                <a:gd name="connsiteY66" fmla="*/ 834688 h 835880"/>
                <a:gd name="connsiteX67" fmla="*/ 578743 w 1051171"/>
                <a:gd name="connsiteY67" fmla="*/ 835042 h 835880"/>
                <a:gd name="connsiteX68" fmla="*/ 596157 w 1051171"/>
                <a:gd name="connsiteY68" fmla="*/ 835334 h 835880"/>
                <a:gd name="connsiteX69" fmla="*/ 598627 w 1051171"/>
                <a:gd name="connsiteY69" fmla="*/ 835334 h 835880"/>
                <a:gd name="connsiteX70" fmla="*/ 632885 w 1051171"/>
                <a:gd name="connsiteY70" fmla="*/ 834625 h 835880"/>
                <a:gd name="connsiteX71" fmla="*/ 639534 w 1051171"/>
                <a:gd name="connsiteY71" fmla="*/ 834409 h 835880"/>
                <a:gd name="connsiteX72" fmla="*/ 670816 w 1051171"/>
                <a:gd name="connsiteY72" fmla="*/ 833079 h 835880"/>
                <a:gd name="connsiteX73" fmla="*/ 685698 w 1051171"/>
                <a:gd name="connsiteY73" fmla="*/ 831351 h 835880"/>
                <a:gd name="connsiteX74" fmla="*/ 689497 w 1051171"/>
                <a:gd name="connsiteY74" fmla="*/ 830939 h 835880"/>
                <a:gd name="connsiteX75" fmla="*/ 706531 w 1051171"/>
                <a:gd name="connsiteY75" fmla="*/ 828419 h 835880"/>
                <a:gd name="connsiteX76" fmla="*/ 750921 w 1051171"/>
                <a:gd name="connsiteY76" fmla="*/ 820592 h 835880"/>
                <a:gd name="connsiteX77" fmla="*/ 762573 w 1051171"/>
                <a:gd name="connsiteY77" fmla="*/ 817736 h 835880"/>
                <a:gd name="connsiteX78" fmla="*/ 773908 w 1051171"/>
                <a:gd name="connsiteY78" fmla="*/ 813316 h 835880"/>
                <a:gd name="connsiteX79" fmla="*/ 775554 w 1051171"/>
                <a:gd name="connsiteY79" fmla="*/ 812606 h 835880"/>
                <a:gd name="connsiteX80" fmla="*/ 798605 w 1051171"/>
                <a:gd name="connsiteY80" fmla="*/ 801854 h 835880"/>
                <a:gd name="connsiteX81" fmla="*/ 830520 w 1051171"/>
                <a:gd name="connsiteY81" fmla="*/ 784947 h 835880"/>
                <a:gd name="connsiteX82" fmla="*/ 848441 w 1051171"/>
                <a:gd name="connsiteY82" fmla="*/ 774194 h 835880"/>
                <a:gd name="connsiteX83" fmla="*/ 859586 w 1051171"/>
                <a:gd name="connsiteY83" fmla="*/ 765981 h 835880"/>
                <a:gd name="connsiteX84" fmla="*/ 863258 w 1051171"/>
                <a:gd name="connsiteY84" fmla="*/ 763138 h 835880"/>
                <a:gd name="connsiteX85" fmla="*/ 876493 w 1051171"/>
                <a:gd name="connsiteY85" fmla="*/ 752094 h 835880"/>
                <a:gd name="connsiteX86" fmla="*/ 882446 w 1051171"/>
                <a:gd name="connsiteY86" fmla="*/ 746965 h 835880"/>
                <a:gd name="connsiteX87" fmla="*/ 892261 w 1051171"/>
                <a:gd name="connsiteY87" fmla="*/ 738200 h 835880"/>
                <a:gd name="connsiteX88" fmla="*/ 896884 w 1051171"/>
                <a:gd name="connsiteY88" fmla="*/ 733933 h 835880"/>
                <a:gd name="connsiteX89" fmla="*/ 922974 w 1051171"/>
                <a:gd name="connsiteY89" fmla="*/ 707672 h 835880"/>
                <a:gd name="connsiteX90" fmla="*/ 923480 w 1051171"/>
                <a:gd name="connsiteY90" fmla="*/ 707051 h 835880"/>
                <a:gd name="connsiteX91" fmla="*/ 948303 w 1051171"/>
                <a:gd name="connsiteY91" fmla="*/ 674484 h 835880"/>
                <a:gd name="connsiteX92" fmla="*/ 965718 w 1051171"/>
                <a:gd name="connsiteY92" fmla="*/ 642619 h 835880"/>
                <a:gd name="connsiteX93" fmla="*/ 968124 w 1051171"/>
                <a:gd name="connsiteY93" fmla="*/ 637990 h 835880"/>
                <a:gd name="connsiteX94" fmla="*/ 983258 w 1051171"/>
                <a:gd name="connsiteY94" fmla="*/ 608696 h 835880"/>
                <a:gd name="connsiteX95" fmla="*/ 1002002 w 1051171"/>
                <a:gd name="connsiteY95" fmla="*/ 570499 h 835880"/>
                <a:gd name="connsiteX96" fmla="*/ 1017960 w 1051171"/>
                <a:gd name="connsiteY96" fmla="*/ 530003 h 835880"/>
                <a:gd name="connsiteX97" fmla="*/ 1021569 w 1051171"/>
                <a:gd name="connsiteY97" fmla="*/ 517978 h 835880"/>
                <a:gd name="connsiteX98" fmla="*/ 1023406 w 1051171"/>
                <a:gd name="connsiteY98" fmla="*/ 512259 h 835880"/>
                <a:gd name="connsiteX99" fmla="*/ 1029169 w 1051171"/>
                <a:gd name="connsiteY99" fmla="*/ 494655 h 835880"/>
                <a:gd name="connsiteX100" fmla="*/ 1029485 w 1051171"/>
                <a:gd name="connsiteY100" fmla="*/ 493737 h 835880"/>
                <a:gd name="connsiteX101" fmla="*/ 1035754 w 1051171"/>
                <a:gd name="connsiteY101" fmla="*/ 475842 h 835880"/>
                <a:gd name="connsiteX102" fmla="*/ 1041959 w 1051171"/>
                <a:gd name="connsiteY102" fmla="*/ 458529 h 835880"/>
                <a:gd name="connsiteX103" fmla="*/ 1047089 w 1051171"/>
                <a:gd name="connsiteY103" fmla="*/ 440703 h 835880"/>
                <a:gd name="connsiteX104" fmla="*/ 1049432 w 1051171"/>
                <a:gd name="connsiteY104" fmla="*/ 424258 h 835880"/>
                <a:gd name="connsiteX105" fmla="*/ 1049432 w 1051171"/>
                <a:gd name="connsiteY105" fmla="*/ 423966 h 835880"/>
                <a:gd name="connsiteX106" fmla="*/ 1050002 w 1051171"/>
                <a:gd name="connsiteY106" fmla="*/ 411264 h 835880"/>
                <a:gd name="connsiteX107" fmla="*/ 1049432 w 1051171"/>
                <a:gd name="connsiteY107" fmla="*/ 396522 h 835880"/>
                <a:gd name="connsiteX108" fmla="*/ 1046646 w 1051171"/>
                <a:gd name="connsiteY108" fmla="*/ 357615 h 835880"/>
                <a:gd name="connsiteX109" fmla="*/ 1044493 w 1051171"/>
                <a:gd name="connsiteY109" fmla="*/ 338795 h 835880"/>
                <a:gd name="connsiteX110" fmla="*/ 1041959 w 1051171"/>
                <a:gd name="connsiteY110" fmla="*/ 322533 h 835880"/>
                <a:gd name="connsiteX111" fmla="*/ 1037717 w 1051171"/>
                <a:gd name="connsiteY111" fmla="*/ 309356 h 835880"/>
                <a:gd name="connsiteX112" fmla="*/ 1037084 w 1051171"/>
                <a:gd name="connsiteY112" fmla="*/ 307405 h 835880"/>
                <a:gd name="connsiteX113" fmla="*/ 1027332 w 1051171"/>
                <a:gd name="connsiteY113" fmla="*/ 286749 h 835880"/>
                <a:gd name="connsiteX114" fmla="*/ 1017833 w 1051171"/>
                <a:gd name="connsiteY114" fmla="*/ 273299 h 835880"/>
                <a:gd name="connsiteX115" fmla="*/ 1017010 w 1051171"/>
                <a:gd name="connsiteY115" fmla="*/ 272292 h 835880"/>
                <a:gd name="connsiteX116" fmla="*/ 1011184 w 1051171"/>
                <a:gd name="connsiteY116" fmla="*/ 265858 h 835880"/>
                <a:gd name="connsiteX117" fmla="*/ 1004978 w 1051171"/>
                <a:gd name="connsiteY117" fmla="*/ 261312 h 835880"/>
                <a:gd name="connsiteX118" fmla="*/ 1000546 w 1051171"/>
                <a:gd name="connsiteY118" fmla="*/ 259386 h 835880"/>
                <a:gd name="connsiteX119" fmla="*/ 993327 w 1051171"/>
                <a:gd name="connsiteY119" fmla="*/ 247842 h 835880"/>
                <a:gd name="connsiteX120" fmla="*/ 992567 w 1051171"/>
                <a:gd name="connsiteY120" fmla="*/ 246690 h 835880"/>
                <a:gd name="connsiteX121" fmla="*/ 982245 w 1051171"/>
                <a:gd name="connsiteY121" fmla="*/ 230954 h 835880"/>
                <a:gd name="connsiteX122" fmla="*/ 979458 w 1051171"/>
                <a:gd name="connsiteY122" fmla="*/ 226952 h 835880"/>
                <a:gd name="connsiteX123" fmla="*/ 976672 w 1051171"/>
                <a:gd name="connsiteY123" fmla="*/ 223032 h 835880"/>
                <a:gd name="connsiteX124" fmla="*/ 972746 w 1051171"/>
                <a:gd name="connsiteY124" fmla="*/ 218194 h 835880"/>
                <a:gd name="connsiteX125" fmla="*/ 970846 w 1051171"/>
                <a:gd name="connsiteY125" fmla="*/ 215908 h 835880"/>
                <a:gd name="connsiteX126" fmla="*/ 949950 w 1051171"/>
                <a:gd name="connsiteY126" fmla="*/ 191459 h 835880"/>
                <a:gd name="connsiteX127" fmla="*/ 878963 w 1051171"/>
                <a:gd name="connsiteY127" fmla="*/ 133295 h 835880"/>
                <a:gd name="connsiteX128" fmla="*/ 868261 w 1051171"/>
                <a:gd name="connsiteY128" fmla="*/ 126380 h 835880"/>
                <a:gd name="connsiteX129" fmla="*/ 857559 w 1051171"/>
                <a:gd name="connsiteY129" fmla="*/ 119491 h 835880"/>
                <a:gd name="connsiteX130" fmla="*/ 847997 w 1051171"/>
                <a:gd name="connsiteY130" fmla="*/ 113627 h 835880"/>
                <a:gd name="connsiteX131" fmla="*/ 844641 w 1051171"/>
                <a:gd name="connsiteY131" fmla="*/ 111651 h 835880"/>
                <a:gd name="connsiteX132" fmla="*/ 777074 w 1051171"/>
                <a:gd name="connsiteY132" fmla="*/ 73289 h 835880"/>
                <a:gd name="connsiteX133" fmla="*/ 773528 w 1051171"/>
                <a:gd name="connsiteY133" fmla="*/ 71358 h 835880"/>
                <a:gd name="connsiteX134" fmla="*/ 744146 w 1051171"/>
                <a:gd name="connsiteY134" fmla="*/ 56255 h 835880"/>
                <a:gd name="connsiteX135" fmla="*/ 703048 w 1051171"/>
                <a:gd name="connsiteY135" fmla="*/ 39873 h 835880"/>
                <a:gd name="connsiteX136" fmla="*/ 665054 w 1051171"/>
                <a:gd name="connsiteY136" fmla="*/ 27974 h 835880"/>
                <a:gd name="connsiteX137" fmla="*/ 656252 w 1051171"/>
                <a:gd name="connsiteY137" fmla="*/ 25536 h 835880"/>
                <a:gd name="connsiteX138" fmla="*/ 648019 w 1051171"/>
                <a:gd name="connsiteY138" fmla="*/ 23256 h 835880"/>
                <a:gd name="connsiteX139" fmla="*/ 643397 w 1051171"/>
                <a:gd name="connsiteY139" fmla="*/ 21914 h 835880"/>
                <a:gd name="connsiteX140" fmla="*/ 630922 w 1051171"/>
                <a:gd name="connsiteY140" fmla="*/ 18419 h 835880"/>
                <a:gd name="connsiteX141" fmla="*/ 610784 w 1051171"/>
                <a:gd name="connsiteY141" fmla="*/ 13194 h 835880"/>
                <a:gd name="connsiteX142" fmla="*/ 607175 w 1051171"/>
                <a:gd name="connsiteY142" fmla="*/ 12339 h 835880"/>
                <a:gd name="connsiteX143" fmla="*/ 594827 w 1051171"/>
                <a:gd name="connsiteY143" fmla="*/ 9452 h 835880"/>
                <a:gd name="connsiteX144" fmla="*/ 583745 w 1051171"/>
                <a:gd name="connsiteY144" fmla="*/ 7375 h 835880"/>
                <a:gd name="connsiteX145" fmla="*/ 574563 w 1051171"/>
                <a:gd name="connsiteY145" fmla="*/ 5589 h 835880"/>
                <a:gd name="connsiteX146" fmla="*/ 569941 w 1051171"/>
                <a:gd name="connsiteY146" fmla="*/ 4937 h 835880"/>
                <a:gd name="connsiteX147" fmla="*/ 567598 w 1051171"/>
                <a:gd name="connsiteY147" fmla="*/ 4734 h 835880"/>
                <a:gd name="connsiteX148" fmla="*/ 560505 w 1051171"/>
                <a:gd name="connsiteY148" fmla="*/ 3879 h 835880"/>
                <a:gd name="connsiteX149" fmla="*/ 553286 w 1051171"/>
                <a:gd name="connsiteY149" fmla="*/ 3030 h 835880"/>
                <a:gd name="connsiteX150" fmla="*/ 533909 w 1051171"/>
                <a:gd name="connsiteY150" fmla="*/ 1087 h 835880"/>
                <a:gd name="connsiteX151" fmla="*/ 521307 w 1051171"/>
                <a:gd name="connsiteY151" fmla="*/ 378 h 835880"/>
                <a:gd name="connsiteX152" fmla="*/ 508832 w 1051171"/>
                <a:gd name="connsiteY152" fmla="*/ -319 h 835880"/>
                <a:gd name="connsiteX153" fmla="*/ 503197 w 1051171"/>
                <a:gd name="connsiteY153" fmla="*/ -547 h 83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1051171" h="835880">
                  <a:moveTo>
                    <a:pt x="503197" y="-547"/>
                  </a:moveTo>
                  <a:cubicBezTo>
                    <a:pt x="501296" y="-547"/>
                    <a:pt x="499397" y="-484"/>
                    <a:pt x="497497" y="-484"/>
                  </a:cubicBezTo>
                  <a:cubicBezTo>
                    <a:pt x="496104" y="-402"/>
                    <a:pt x="494648" y="-402"/>
                    <a:pt x="493192" y="-402"/>
                  </a:cubicBezTo>
                  <a:lnTo>
                    <a:pt x="480020" y="-249"/>
                  </a:lnTo>
                  <a:lnTo>
                    <a:pt x="479450" y="-249"/>
                  </a:lnTo>
                  <a:lnTo>
                    <a:pt x="477867" y="-319"/>
                  </a:lnTo>
                  <a:lnTo>
                    <a:pt x="476157" y="-319"/>
                  </a:lnTo>
                  <a:cubicBezTo>
                    <a:pt x="475270" y="-319"/>
                    <a:pt x="474447" y="-319"/>
                    <a:pt x="473687" y="-249"/>
                  </a:cubicBezTo>
                  <a:cubicBezTo>
                    <a:pt x="466089" y="314"/>
                    <a:pt x="458616" y="878"/>
                    <a:pt x="451081" y="1384"/>
                  </a:cubicBezTo>
                  <a:cubicBezTo>
                    <a:pt x="445762" y="1821"/>
                    <a:pt x="440632" y="2448"/>
                    <a:pt x="435250" y="3164"/>
                  </a:cubicBezTo>
                  <a:cubicBezTo>
                    <a:pt x="421192" y="5089"/>
                    <a:pt x="407071" y="7305"/>
                    <a:pt x="395166" y="9154"/>
                  </a:cubicBezTo>
                  <a:cubicBezTo>
                    <a:pt x="388706" y="10135"/>
                    <a:pt x="382247" y="11579"/>
                    <a:pt x="375978" y="12922"/>
                  </a:cubicBezTo>
                  <a:lnTo>
                    <a:pt x="370596" y="14055"/>
                  </a:lnTo>
                  <a:cubicBezTo>
                    <a:pt x="364833" y="15335"/>
                    <a:pt x="359324" y="16842"/>
                    <a:pt x="355208" y="18000"/>
                  </a:cubicBezTo>
                  <a:cubicBezTo>
                    <a:pt x="353245" y="18564"/>
                    <a:pt x="351218" y="19064"/>
                    <a:pt x="349192" y="19546"/>
                  </a:cubicBezTo>
                  <a:cubicBezTo>
                    <a:pt x="345139" y="20641"/>
                    <a:pt x="340896" y="21680"/>
                    <a:pt x="336970" y="23130"/>
                  </a:cubicBezTo>
                  <a:lnTo>
                    <a:pt x="323419" y="27676"/>
                  </a:lnTo>
                  <a:lnTo>
                    <a:pt x="314680" y="30672"/>
                  </a:lnTo>
                  <a:cubicBezTo>
                    <a:pt x="310501" y="32103"/>
                    <a:pt x="306448" y="33813"/>
                    <a:pt x="302459" y="35453"/>
                  </a:cubicBezTo>
                  <a:lnTo>
                    <a:pt x="298912" y="36941"/>
                  </a:lnTo>
                  <a:cubicBezTo>
                    <a:pt x="286501" y="42007"/>
                    <a:pt x="276433" y="46642"/>
                    <a:pt x="267123" y="51354"/>
                  </a:cubicBezTo>
                  <a:cubicBezTo>
                    <a:pt x="251863" y="59187"/>
                    <a:pt x="236475" y="69078"/>
                    <a:pt x="218807" y="82490"/>
                  </a:cubicBezTo>
                  <a:cubicBezTo>
                    <a:pt x="209372" y="89608"/>
                    <a:pt x="199430" y="97802"/>
                    <a:pt x="188412" y="107503"/>
                  </a:cubicBezTo>
                  <a:cubicBezTo>
                    <a:pt x="180369" y="114652"/>
                    <a:pt x="169857" y="124056"/>
                    <a:pt x="159472" y="134030"/>
                  </a:cubicBezTo>
                  <a:cubicBezTo>
                    <a:pt x="154596" y="138785"/>
                    <a:pt x="149530" y="143788"/>
                    <a:pt x="144528" y="148841"/>
                  </a:cubicBezTo>
                  <a:cubicBezTo>
                    <a:pt x="141425" y="151925"/>
                    <a:pt x="138449" y="155104"/>
                    <a:pt x="135599" y="158251"/>
                  </a:cubicBezTo>
                  <a:cubicBezTo>
                    <a:pt x="134206" y="159739"/>
                    <a:pt x="132939" y="161164"/>
                    <a:pt x="131673" y="162671"/>
                  </a:cubicBezTo>
                  <a:cubicBezTo>
                    <a:pt x="121288" y="173715"/>
                    <a:pt x="112739" y="183980"/>
                    <a:pt x="105520" y="194099"/>
                  </a:cubicBezTo>
                  <a:lnTo>
                    <a:pt x="102797" y="197867"/>
                  </a:lnTo>
                  <a:cubicBezTo>
                    <a:pt x="99758" y="202021"/>
                    <a:pt x="96655" y="206352"/>
                    <a:pt x="93805" y="210716"/>
                  </a:cubicBezTo>
                  <a:cubicBezTo>
                    <a:pt x="90449" y="215908"/>
                    <a:pt x="86586" y="221987"/>
                    <a:pt x="82913" y="228168"/>
                  </a:cubicBezTo>
                  <a:cubicBezTo>
                    <a:pt x="77657" y="236716"/>
                    <a:pt x="72908" y="245702"/>
                    <a:pt x="68348" y="254396"/>
                  </a:cubicBezTo>
                  <a:cubicBezTo>
                    <a:pt x="66702" y="257309"/>
                    <a:pt x="65182" y="260184"/>
                    <a:pt x="63662" y="263028"/>
                  </a:cubicBezTo>
                  <a:cubicBezTo>
                    <a:pt x="62459" y="265168"/>
                    <a:pt x="61319" y="267302"/>
                    <a:pt x="60180" y="269442"/>
                  </a:cubicBezTo>
                  <a:cubicBezTo>
                    <a:pt x="55683" y="277421"/>
                    <a:pt x="51188" y="285622"/>
                    <a:pt x="47705" y="294247"/>
                  </a:cubicBezTo>
                  <a:cubicBezTo>
                    <a:pt x="41246" y="310407"/>
                    <a:pt x="36180" y="323667"/>
                    <a:pt x="31874" y="335800"/>
                  </a:cubicBezTo>
                  <a:cubicBezTo>
                    <a:pt x="21489" y="364587"/>
                    <a:pt x="14333" y="388239"/>
                    <a:pt x="9520" y="410193"/>
                  </a:cubicBezTo>
                  <a:cubicBezTo>
                    <a:pt x="3568" y="436916"/>
                    <a:pt x="1351" y="464715"/>
                    <a:pt x="-549" y="493174"/>
                  </a:cubicBezTo>
                  <a:cubicBezTo>
                    <a:pt x="-1688" y="509619"/>
                    <a:pt x="-1245" y="523025"/>
                    <a:pt x="655" y="535430"/>
                  </a:cubicBezTo>
                  <a:cubicBezTo>
                    <a:pt x="2301" y="546030"/>
                    <a:pt x="4391" y="555377"/>
                    <a:pt x="7177" y="563926"/>
                  </a:cubicBezTo>
                  <a:cubicBezTo>
                    <a:pt x="10280" y="573412"/>
                    <a:pt x="14016" y="582967"/>
                    <a:pt x="18892" y="593302"/>
                  </a:cubicBezTo>
                  <a:cubicBezTo>
                    <a:pt x="21299" y="598577"/>
                    <a:pt x="23705" y="603339"/>
                    <a:pt x="26111" y="607904"/>
                  </a:cubicBezTo>
                  <a:cubicBezTo>
                    <a:pt x="26681" y="608911"/>
                    <a:pt x="27187" y="609912"/>
                    <a:pt x="27631" y="610900"/>
                  </a:cubicBezTo>
                  <a:cubicBezTo>
                    <a:pt x="28771" y="613040"/>
                    <a:pt x="29911" y="615174"/>
                    <a:pt x="31177" y="617182"/>
                  </a:cubicBezTo>
                  <a:cubicBezTo>
                    <a:pt x="34280" y="622152"/>
                    <a:pt x="38080" y="628016"/>
                    <a:pt x="42322" y="633861"/>
                  </a:cubicBezTo>
                  <a:cubicBezTo>
                    <a:pt x="44222" y="636565"/>
                    <a:pt x="46438" y="639054"/>
                    <a:pt x="48465" y="641549"/>
                  </a:cubicBezTo>
                  <a:cubicBezTo>
                    <a:pt x="49288" y="642410"/>
                    <a:pt x="49921" y="643328"/>
                    <a:pt x="50745" y="644189"/>
                  </a:cubicBezTo>
                  <a:cubicBezTo>
                    <a:pt x="52391" y="646330"/>
                    <a:pt x="54354" y="648527"/>
                    <a:pt x="56507" y="650750"/>
                  </a:cubicBezTo>
                  <a:cubicBezTo>
                    <a:pt x="61700" y="656234"/>
                    <a:pt x="66449" y="660996"/>
                    <a:pt x="70945" y="665352"/>
                  </a:cubicBezTo>
                  <a:cubicBezTo>
                    <a:pt x="80253" y="674408"/>
                    <a:pt x="89119" y="682621"/>
                    <a:pt x="98048" y="690365"/>
                  </a:cubicBezTo>
                  <a:cubicBezTo>
                    <a:pt x="115905" y="706064"/>
                    <a:pt x="137056" y="720875"/>
                    <a:pt x="162638" y="735896"/>
                  </a:cubicBezTo>
                  <a:cubicBezTo>
                    <a:pt x="186448" y="749808"/>
                    <a:pt x="208042" y="760706"/>
                    <a:pt x="228496" y="769255"/>
                  </a:cubicBezTo>
                  <a:cubicBezTo>
                    <a:pt x="240210" y="774118"/>
                    <a:pt x="252749" y="778665"/>
                    <a:pt x="266997" y="783230"/>
                  </a:cubicBezTo>
                  <a:cubicBezTo>
                    <a:pt x="276495" y="786308"/>
                    <a:pt x="286184" y="788866"/>
                    <a:pt x="295683" y="791361"/>
                  </a:cubicBezTo>
                  <a:lnTo>
                    <a:pt x="301509" y="792932"/>
                  </a:lnTo>
                  <a:lnTo>
                    <a:pt x="310944" y="795446"/>
                  </a:lnTo>
                  <a:cubicBezTo>
                    <a:pt x="319810" y="797770"/>
                    <a:pt x="328612" y="800138"/>
                    <a:pt x="337477" y="802418"/>
                  </a:cubicBezTo>
                  <a:cubicBezTo>
                    <a:pt x="341466" y="803412"/>
                    <a:pt x="345582" y="804324"/>
                    <a:pt x="349572" y="805185"/>
                  </a:cubicBezTo>
                  <a:cubicBezTo>
                    <a:pt x="351408" y="805609"/>
                    <a:pt x="353308" y="806053"/>
                    <a:pt x="355208" y="806464"/>
                  </a:cubicBezTo>
                  <a:lnTo>
                    <a:pt x="358501" y="807180"/>
                  </a:lnTo>
                  <a:cubicBezTo>
                    <a:pt x="363377" y="808332"/>
                    <a:pt x="368315" y="809459"/>
                    <a:pt x="373255" y="810466"/>
                  </a:cubicBezTo>
                  <a:cubicBezTo>
                    <a:pt x="394216" y="814886"/>
                    <a:pt x="419102" y="819940"/>
                    <a:pt x="444748" y="824360"/>
                  </a:cubicBezTo>
                  <a:cubicBezTo>
                    <a:pt x="456907" y="826437"/>
                    <a:pt x="469065" y="828128"/>
                    <a:pt x="481223" y="829489"/>
                  </a:cubicBezTo>
                  <a:cubicBezTo>
                    <a:pt x="495281" y="831002"/>
                    <a:pt x="509086" y="832345"/>
                    <a:pt x="522827" y="832991"/>
                  </a:cubicBezTo>
                  <a:cubicBezTo>
                    <a:pt x="530363" y="833352"/>
                    <a:pt x="537962" y="833554"/>
                    <a:pt x="545244" y="833700"/>
                  </a:cubicBezTo>
                  <a:cubicBezTo>
                    <a:pt x="550373" y="833827"/>
                    <a:pt x="555566" y="833991"/>
                    <a:pt x="560632" y="834188"/>
                  </a:cubicBezTo>
                  <a:cubicBezTo>
                    <a:pt x="564178" y="834352"/>
                    <a:pt x="567598" y="834479"/>
                    <a:pt x="571080" y="834688"/>
                  </a:cubicBezTo>
                  <a:cubicBezTo>
                    <a:pt x="573677" y="834852"/>
                    <a:pt x="576210" y="834985"/>
                    <a:pt x="578743" y="835042"/>
                  </a:cubicBezTo>
                  <a:cubicBezTo>
                    <a:pt x="584568" y="835334"/>
                    <a:pt x="590458" y="835334"/>
                    <a:pt x="596157" y="835334"/>
                  </a:cubicBezTo>
                  <a:lnTo>
                    <a:pt x="598627" y="835334"/>
                  </a:lnTo>
                  <a:cubicBezTo>
                    <a:pt x="610151" y="835334"/>
                    <a:pt x="621866" y="834985"/>
                    <a:pt x="632885" y="834625"/>
                  </a:cubicBezTo>
                  <a:lnTo>
                    <a:pt x="639534" y="834409"/>
                  </a:lnTo>
                  <a:cubicBezTo>
                    <a:pt x="649792" y="834061"/>
                    <a:pt x="660368" y="833770"/>
                    <a:pt x="670816" y="833079"/>
                  </a:cubicBezTo>
                  <a:cubicBezTo>
                    <a:pt x="675819" y="832699"/>
                    <a:pt x="680885" y="831984"/>
                    <a:pt x="685698" y="831351"/>
                  </a:cubicBezTo>
                  <a:lnTo>
                    <a:pt x="689497" y="830939"/>
                  </a:lnTo>
                  <a:cubicBezTo>
                    <a:pt x="696082" y="830078"/>
                    <a:pt x="701465" y="829280"/>
                    <a:pt x="706531" y="828419"/>
                  </a:cubicBezTo>
                  <a:cubicBezTo>
                    <a:pt x="722362" y="825804"/>
                    <a:pt x="736610" y="823435"/>
                    <a:pt x="750921" y="820592"/>
                  </a:cubicBezTo>
                  <a:cubicBezTo>
                    <a:pt x="755671" y="819667"/>
                    <a:pt x="759343" y="818806"/>
                    <a:pt x="762573" y="817736"/>
                  </a:cubicBezTo>
                  <a:cubicBezTo>
                    <a:pt x="766499" y="816583"/>
                    <a:pt x="770299" y="814886"/>
                    <a:pt x="773908" y="813316"/>
                  </a:cubicBezTo>
                  <a:lnTo>
                    <a:pt x="775554" y="812606"/>
                  </a:lnTo>
                  <a:cubicBezTo>
                    <a:pt x="783533" y="809130"/>
                    <a:pt x="791702" y="805185"/>
                    <a:pt x="798605" y="801854"/>
                  </a:cubicBezTo>
                  <a:cubicBezTo>
                    <a:pt x="809560" y="796497"/>
                    <a:pt x="820324" y="790791"/>
                    <a:pt x="830520" y="784947"/>
                  </a:cubicBezTo>
                  <a:cubicBezTo>
                    <a:pt x="837549" y="780963"/>
                    <a:pt x="843185" y="777557"/>
                    <a:pt x="848441" y="774194"/>
                  </a:cubicBezTo>
                  <a:cubicBezTo>
                    <a:pt x="852240" y="771680"/>
                    <a:pt x="856039" y="768767"/>
                    <a:pt x="859586" y="765981"/>
                  </a:cubicBezTo>
                  <a:cubicBezTo>
                    <a:pt x="860789" y="764980"/>
                    <a:pt x="862056" y="764056"/>
                    <a:pt x="863258" y="763138"/>
                  </a:cubicBezTo>
                  <a:cubicBezTo>
                    <a:pt x="867818" y="759655"/>
                    <a:pt x="872251" y="755805"/>
                    <a:pt x="876493" y="752094"/>
                  </a:cubicBezTo>
                  <a:cubicBezTo>
                    <a:pt x="878520" y="750378"/>
                    <a:pt x="880482" y="748655"/>
                    <a:pt x="882446" y="746965"/>
                  </a:cubicBezTo>
                  <a:cubicBezTo>
                    <a:pt x="885802" y="744109"/>
                    <a:pt x="889032" y="741120"/>
                    <a:pt x="892261" y="738200"/>
                  </a:cubicBezTo>
                  <a:cubicBezTo>
                    <a:pt x="893781" y="736757"/>
                    <a:pt x="895238" y="735332"/>
                    <a:pt x="896884" y="733933"/>
                  </a:cubicBezTo>
                  <a:cubicBezTo>
                    <a:pt x="906066" y="725656"/>
                    <a:pt x="914614" y="716518"/>
                    <a:pt x="922974" y="707672"/>
                  </a:cubicBezTo>
                  <a:lnTo>
                    <a:pt x="923480" y="707051"/>
                  </a:lnTo>
                  <a:cubicBezTo>
                    <a:pt x="933296" y="696780"/>
                    <a:pt x="941591" y="685800"/>
                    <a:pt x="948303" y="674484"/>
                  </a:cubicBezTo>
                  <a:cubicBezTo>
                    <a:pt x="954509" y="664073"/>
                    <a:pt x="960208" y="653156"/>
                    <a:pt x="965718" y="642619"/>
                  </a:cubicBezTo>
                  <a:lnTo>
                    <a:pt x="968124" y="637990"/>
                  </a:lnTo>
                  <a:cubicBezTo>
                    <a:pt x="973063" y="628434"/>
                    <a:pt x="978256" y="618524"/>
                    <a:pt x="983258" y="608696"/>
                  </a:cubicBezTo>
                  <a:cubicBezTo>
                    <a:pt x="989464" y="596354"/>
                    <a:pt x="995923" y="583600"/>
                    <a:pt x="1002002" y="570499"/>
                  </a:cubicBezTo>
                  <a:cubicBezTo>
                    <a:pt x="1007765" y="558100"/>
                    <a:pt x="1012957" y="544840"/>
                    <a:pt x="1017960" y="530003"/>
                  </a:cubicBezTo>
                  <a:cubicBezTo>
                    <a:pt x="1019163" y="526020"/>
                    <a:pt x="1020493" y="521891"/>
                    <a:pt x="1021569" y="517978"/>
                  </a:cubicBezTo>
                  <a:cubicBezTo>
                    <a:pt x="1022139" y="516027"/>
                    <a:pt x="1022773" y="514121"/>
                    <a:pt x="1023406" y="512259"/>
                  </a:cubicBezTo>
                  <a:cubicBezTo>
                    <a:pt x="1025179" y="506345"/>
                    <a:pt x="1027142" y="500437"/>
                    <a:pt x="1029169" y="494655"/>
                  </a:cubicBezTo>
                  <a:lnTo>
                    <a:pt x="1029485" y="493737"/>
                  </a:lnTo>
                  <a:cubicBezTo>
                    <a:pt x="1031512" y="487747"/>
                    <a:pt x="1033664" y="481832"/>
                    <a:pt x="1035754" y="475842"/>
                  </a:cubicBezTo>
                  <a:cubicBezTo>
                    <a:pt x="1037844" y="470079"/>
                    <a:pt x="1039997" y="464298"/>
                    <a:pt x="1041959" y="458529"/>
                  </a:cubicBezTo>
                  <a:cubicBezTo>
                    <a:pt x="1043986" y="452538"/>
                    <a:pt x="1045633" y="446402"/>
                    <a:pt x="1047089" y="440703"/>
                  </a:cubicBezTo>
                  <a:cubicBezTo>
                    <a:pt x="1048482" y="435358"/>
                    <a:pt x="1048926" y="429729"/>
                    <a:pt x="1049432" y="424258"/>
                  </a:cubicBezTo>
                  <a:lnTo>
                    <a:pt x="1049432" y="423966"/>
                  </a:lnTo>
                  <a:cubicBezTo>
                    <a:pt x="1049749" y="419812"/>
                    <a:pt x="1049938" y="415684"/>
                    <a:pt x="1050002" y="411264"/>
                  </a:cubicBezTo>
                  <a:cubicBezTo>
                    <a:pt x="1050002" y="406198"/>
                    <a:pt x="1049686" y="401233"/>
                    <a:pt x="1049432" y="396522"/>
                  </a:cubicBezTo>
                  <a:cubicBezTo>
                    <a:pt x="1048672" y="384110"/>
                    <a:pt x="1047849" y="370869"/>
                    <a:pt x="1046646" y="357615"/>
                  </a:cubicBezTo>
                  <a:cubicBezTo>
                    <a:pt x="1046076" y="351029"/>
                    <a:pt x="1045252" y="344406"/>
                    <a:pt x="1044493" y="338795"/>
                  </a:cubicBezTo>
                  <a:cubicBezTo>
                    <a:pt x="1043796" y="333077"/>
                    <a:pt x="1042846" y="327372"/>
                    <a:pt x="1041959" y="322533"/>
                  </a:cubicBezTo>
                  <a:cubicBezTo>
                    <a:pt x="1041136" y="317961"/>
                    <a:pt x="1039490" y="313567"/>
                    <a:pt x="1037717" y="309356"/>
                  </a:cubicBezTo>
                  <a:lnTo>
                    <a:pt x="1037084" y="307405"/>
                  </a:lnTo>
                  <a:cubicBezTo>
                    <a:pt x="1034488" y="300870"/>
                    <a:pt x="1031385" y="294082"/>
                    <a:pt x="1027332" y="286749"/>
                  </a:cubicBezTo>
                  <a:cubicBezTo>
                    <a:pt x="1024672" y="281911"/>
                    <a:pt x="1021126" y="277421"/>
                    <a:pt x="1017833" y="273299"/>
                  </a:cubicBezTo>
                  <a:lnTo>
                    <a:pt x="1017010" y="272292"/>
                  </a:lnTo>
                  <a:cubicBezTo>
                    <a:pt x="1015237" y="270076"/>
                    <a:pt x="1013401" y="267809"/>
                    <a:pt x="1011184" y="265858"/>
                  </a:cubicBezTo>
                  <a:cubicBezTo>
                    <a:pt x="1009411" y="264167"/>
                    <a:pt x="1007194" y="262591"/>
                    <a:pt x="1004978" y="261312"/>
                  </a:cubicBezTo>
                  <a:cubicBezTo>
                    <a:pt x="1003649" y="260457"/>
                    <a:pt x="1002002" y="259887"/>
                    <a:pt x="1000546" y="259386"/>
                  </a:cubicBezTo>
                  <a:cubicBezTo>
                    <a:pt x="998140" y="255340"/>
                    <a:pt x="995606" y="251256"/>
                    <a:pt x="993327" y="247842"/>
                  </a:cubicBezTo>
                  <a:lnTo>
                    <a:pt x="992567" y="246690"/>
                  </a:lnTo>
                  <a:cubicBezTo>
                    <a:pt x="989211" y="241491"/>
                    <a:pt x="985727" y="236147"/>
                    <a:pt x="982245" y="230954"/>
                  </a:cubicBezTo>
                  <a:lnTo>
                    <a:pt x="979458" y="226952"/>
                  </a:lnTo>
                  <a:lnTo>
                    <a:pt x="976672" y="223032"/>
                  </a:lnTo>
                  <a:cubicBezTo>
                    <a:pt x="975406" y="221335"/>
                    <a:pt x="974139" y="219745"/>
                    <a:pt x="972746" y="218194"/>
                  </a:cubicBezTo>
                  <a:cubicBezTo>
                    <a:pt x="972050" y="217421"/>
                    <a:pt x="971479" y="216617"/>
                    <a:pt x="970846" y="215908"/>
                  </a:cubicBezTo>
                  <a:cubicBezTo>
                    <a:pt x="963311" y="206644"/>
                    <a:pt x="956789" y="198962"/>
                    <a:pt x="949950" y="191459"/>
                  </a:cubicBezTo>
                  <a:cubicBezTo>
                    <a:pt x="931079" y="171093"/>
                    <a:pt x="907776" y="152045"/>
                    <a:pt x="878963" y="133295"/>
                  </a:cubicBezTo>
                  <a:lnTo>
                    <a:pt x="868261" y="126380"/>
                  </a:lnTo>
                  <a:lnTo>
                    <a:pt x="857559" y="119491"/>
                  </a:lnTo>
                  <a:cubicBezTo>
                    <a:pt x="854393" y="117413"/>
                    <a:pt x="851163" y="115488"/>
                    <a:pt x="847997" y="113627"/>
                  </a:cubicBezTo>
                  <a:lnTo>
                    <a:pt x="844641" y="111651"/>
                  </a:lnTo>
                  <a:cubicBezTo>
                    <a:pt x="822098" y="98308"/>
                    <a:pt x="798858" y="85333"/>
                    <a:pt x="777074" y="73289"/>
                  </a:cubicBezTo>
                  <a:lnTo>
                    <a:pt x="773528" y="71358"/>
                  </a:lnTo>
                  <a:cubicBezTo>
                    <a:pt x="764156" y="66165"/>
                    <a:pt x="754214" y="60675"/>
                    <a:pt x="744146" y="56255"/>
                  </a:cubicBezTo>
                  <a:cubicBezTo>
                    <a:pt x="732241" y="51062"/>
                    <a:pt x="717993" y="45002"/>
                    <a:pt x="703048" y="39873"/>
                  </a:cubicBezTo>
                  <a:cubicBezTo>
                    <a:pt x="689307" y="35010"/>
                    <a:pt x="675502" y="30963"/>
                    <a:pt x="665054" y="27974"/>
                  </a:cubicBezTo>
                  <a:cubicBezTo>
                    <a:pt x="662077" y="27113"/>
                    <a:pt x="659164" y="26315"/>
                    <a:pt x="656252" y="25536"/>
                  </a:cubicBezTo>
                  <a:cubicBezTo>
                    <a:pt x="653465" y="24827"/>
                    <a:pt x="650806" y="24048"/>
                    <a:pt x="648019" y="23256"/>
                  </a:cubicBezTo>
                  <a:lnTo>
                    <a:pt x="643397" y="21914"/>
                  </a:lnTo>
                  <a:cubicBezTo>
                    <a:pt x="639344" y="20762"/>
                    <a:pt x="635101" y="19482"/>
                    <a:pt x="630922" y="18419"/>
                  </a:cubicBezTo>
                  <a:cubicBezTo>
                    <a:pt x="624209" y="16715"/>
                    <a:pt x="617497" y="14917"/>
                    <a:pt x="610784" y="13194"/>
                  </a:cubicBezTo>
                  <a:lnTo>
                    <a:pt x="607175" y="12339"/>
                  </a:lnTo>
                  <a:cubicBezTo>
                    <a:pt x="603122" y="11288"/>
                    <a:pt x="599006" y="10205"/>
                    <a:pt x="594827" y="9452"/>
                  </a:cubicBezTo>
                  <a:lnTo>
                    <a:pt x="583745" y="7375"/>
                  </a:lnTo>
                  <a:lnTo>
                    <a:pt x="574563" y="5589"/>
                  </a:lnTo>
                  <a:cubicBezTo>
                    <a:pt x="572980" y="5298"/>
                    <a:pt x="571460" y="5171"/>
                    <a:pt x="569941" y="4937"/>
                  </a:cubicBezTo>
                  <a:cubicBezTo>
                    <a:pt x="569117" y="4880"/>
                    <a:pt x="568421" y="4798"/>
                    <a:pt x="567598" y="4734"/>
                  </a:cubicBezTo>
                  <a:lnTo>
                    <a:pt x="560505" y="3879"/>
                  </a:lnTo>
                  <a:lnTo>
                    <a:pt x="553286" y="3030"/>
                  </a:lnTo>
                  <a:cubicBezTo>
                    <a:pt x="547081" y="2239"/>
                    <a:pt x="540431" y="1530"/>
                    <a:pt x="533909" y="1087"/>
                  </a:cubicBezTo>
                  <a:lnTo>
                    <a:pt x="521307" y="378"/>
                  </a:lnTo>
                  <a:lnTo>
                    <a:pt x="508832" y="-319"/>
                  </a:lnTo>
                  <a:cubicBezTo>
                    <a:pt x="507059" y="-484"/>
                    <a:pt x="505286" y="-547"/>
                    <a:pt x="503197" y="-547"/>
                  </a:cubicBezTo>
                  <a:close/>
                </a:path>
              </a:pathLst>
            </a:custGeom>
            <a:solidFill>
              <a:srgbClr val="BE948B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0" name="Freeform: Shape 16">
              <a:extLst>
                <a:ext uri="{FF2B5EF4-FFF2-40B4-BE49-F238E27FC236}">
                  <a16:creationId xmlns:a16="http://schemas.microsoft.com/office/drawing/2014/main" id="{929D406A-7D7A-4A7E-AE89-6F2FFA64D701}"/>
                </a:ext>
              </a:extLst>
            </p:cNvPr>
            <p:cNvSpPr/>
            <p:nvPr/>
          </p:nvSpPr>
          <p:spPr>
            <a:xfrm>
              <a:off x="8179355" y="4182125"/>
              <a:ext cx="645896" cy="139313"/>
            </a:xfrm>
            <a:custGeom>
              <a:avLst/>
              <a:gdLst>
                <a:gd name="connsiteX0" fmla="*/ 13706 w 645896"/>
                <a:gd name="connsiteY0" fmla="*/ -547 h 139313"/>
                <a:gd name="connsiteX1" fmla="*/ 535 w 645896"/>
                <a:gd name="connsiteY1" fmla="*/ 7159 h 139313"/>
                <a:gd name="connsiteX2" fmla="*/ 6551 w 645896"/>
                <a:gd name="connsiteY2" fmla="*/ 27220 h 139313"/>
                <a:gd name="connsiteX3" fmla="*/ 42076 w 645896"/>
                <a:gd name="connsiteY3" fmla="*/ 46275 h 139313"/>
                <a:gd name="connsiteX4" fmla="*/ 75068 w 645896"/>
                <a:gd name="connsiteY4" fmla="*/ 64341 h 139313"/>
                <a:gd name="connsiteX5" fmla="*/ 146625 w 645896"/>
                <a:gd name="connsiteY5" fmla="*/ 93958 h 139313"/>
                <a:gd name="connsiteX6" fmla="*/ 182529 w 645896"/>
                <a:gd name="connsiteY6" fmla="*/ 104793 h 139313"/>
                <a:gd name="connsiteX7" fmla="*/ 221537 w 645896"/>
                <a:gd name="connsiteY7" fmla="*/ 114526 h 139313"/>
                <a:gd name="connsiteX8" fmla="*/ 238508 w 645896"/>
                <a:gd name="connsiteY8" fmla="*/ 117774 h 139313"/>
                <a:gd name="connsiteX9" fmla="*/ 255796 w 645896"/>
                <a:gd name="connsiteY9" fmla="*/ 120814 h 139313"/>
                <a:gd name="connsiteX10" fmla="*/ 293916 w 645896"/>
                <a:gd name="connsiteY10" fmla="*/ 126830 h 139313"/>
                <a:gd name="connsiteX11" fmla="*/ 351035 w 645896"/>
                <a:gd name="connsiteY11" fmla="*/ 134555 h 139313"/>
                <a:gd name="connsiteX12" fmla="*/ 346222 w 645896"/>
                <a:gd name="connsiteY12" fmla="*/ 134137 h 139313"/>
                <a:gd name="connsiteX13" fmla="*/ 346222 w 645896"/>
                <a:gd name="connsiteY13" fmla="*/ 134137 h 139313"/>
                <a:gd name="connsiteX14" fmla="*/ 361104 w 645896"/>
                <a:gd name="connsiteY14" fmla="*/ 135562 h 139313"/>
                <a:gd name="connsiteX15" fmla="*/ 395932 w 645896"/>
                <a:gd name="connsiteY15" fmla="*/ 137829 h 139313"/>
                <a:gd name="connsiteX16" fmla="*/ 432597 w 645896"/>
                <a:gd name="connsiteY16" fmla="*/ 138747 h 139313"/>
                <a:gd name="connsiteX17" fmla="*/ 434876 w 645896"/>
                <a:gd name="connsiteY17" fmla="*/ 138766 h 139313"/>
                <a:gd name="connsiteX18" fmla="*/ 450011 w 645896"/>
                <a:gd name="connsiteY18" fmla="*/ 138475 h 139313"/>
                <a:gd name="connsiteX19" fmla="*/ 468375 w 645896"/>
                <a:gd name="connsiteY19" fmla="*/ 138120 h 139313"/>
                <a:gd name="connsiteX20" fmla="*/ 494528 w 645896"/>
                <a:gd name="connsiteY20" fmla="*/ 138348 h 139313"/>
                <a:gd name="connsiteX21" fmla="*/ 506116 w 645896"/>
                <a:gd name="connsiteY21" fmla="*/ 138247 h 139313"/>
                <a:gd name="connsiteX22" fmla="*/ 538982 w 645896"/>
                <a:gd name="connsiteY22" fmla="*/ 137266 h 139313"/>
                <a:gd name="connsiteX23" fmla="*/ 571657 w 645896"/>
                <a:gd name="connsiteY23" fmla="*/ 135917 h 139313"/>
                <a:gd name="connsiteX24" fmla="*/ 606169 w 645896"/>
                <a:gd name="connsiteY24" fmla="*/ 130813 h 139313"/>
                <a:gd name="connsiteX25" fmla="*/ 620923 w 645896"/>
                <a:gd name="connsiteY25" fmla="*/ 127210 h 139313"/>
                <a:gd name="connsiteX26" fmla="*/ 628079 w 645896"/>
                <a:gd name="connsiteY26" fmla="*/ 124873 h 139313"/>
                <a:gd name="connsiteX27" fmla="*/ 630612 w 645896"/>
                <a:gd name="connsiteY27" fmla="*/ 123872 h 139313"/>
                <a:gd name="connsiteX28" fmla="*/ 637704 w 645896"/>
                <a:gd name="connsiteY28" fmla="*/ 121371 h 139313"/>
                <a:gd name="connsiteX29" fmla="*/ 642961 w 645896"/>
                <a:gd name="connsiteY29" fmla="*/ 115710 h 139313"/>
                <a:gd name="connsiteX30" fmla="*/ 644037 w 645896"/>
                <a:gd name="connsiteY30" fmla="*/ 104046 h 139313"/>
                <a:gd name="connsiteX31" fmla="*/ 629535 w 645896"/>
                <a:gd name="connsiteY31" fmla="*/ 93394 h 139313"/>
                <a:gd name="connsiteX32" fmla="*/ 625103 w 645896"/>
                <a:gd name="connsiteY32" fmla="*/ 94104 h 139313"/>
                <a:gd name="connsiteX33" fmla="*/ 623077 w 645896"/>
                <a:gd name="connsiteY33" fmla="*/ 94876 h 139313"/>
                <a:gd name="connsiteX34" fmla="*/ 618327 w 645896"/>
                <a:gd name="connsiteY34" fmla="*/ 96231 h 139313"/>
                <a:gd name="connsiteX35" fmla="*/ 613641 w 645896"/>
                <a:gd name="connsiteY35" fmla="*/ 96877 h 139313"/>
                <a:gd name="connsiteX36" fmla="*/ 604586 w 645896"/>
                <a:gd name="connsiteY36" fmla="*/ 98498 h 139313"/>
                <a:gd name="connsiteX37" fmla="*/ 590465 w 645896"/>
                <a:gd name="connsiteY37" fmla="*/ 100626 h 139313"/>
                <a:gd name="connsiteX38" fmla="*/ 573557 w 645896"/>
                <a:gd name="connsiteY38" fmla="*/ 102399 h 139313"/>
                <a:gd name="connsiteX39" fmla="*/ 556650 w 645896"/>
                <a:gd name="connsiteY39" fmla="*/ 103102 h 139313"/>
                <a:gd name="connsiteX40" fmla="*/ 539615 w 645896"/>
                <a:gd name="connsiteY40" fmla="*/ 103672 h 139313"/>
                <a:gd name="connsiteX41" fmla="*/ 504217 w 645896"/>
                <a:gd name="connsiteY41" fmla="*/ 104666 h 139313"/>
                <a:gd name="connsiteX42" fmla="*/ 495034 w 645896"/>
                <a:gd name="connsiteY42" fmla="*/ 104755 h 139313"/>
                <a:gd name="connsiteX43" fmla="*/ 466919 w 645896"/>
                <a:gd name="connsiteY43" fmla="*/ 104318 h 139313"/>
                <a:gd name="connsiteX44" fmla="*/ 462802 w 645896"/>
                <a:gd name="connsiteY44" fmla="*/ 104274 h 139313"/>
                <a:gd name="connsiteX45" fmla="*/ 452988 w 645896"/>
                <a:gd name="connsiteY45" fmla="*/ 104375 h 139313"/>
                <a:gd name="connsiteX46" fmla="*/ 443995 w 645896"/>
                <a:gd name="connsiteY46" fmla="*/ 104540 h 139313"/>
                <a:gd name="connsiteX47" fmla="*/ 441969 w 645896"/>
                <a:gd name="connsiteY47" fmla="*/ 104521 h 139313"/>
                <a:gd name="connsiteX48" fmla="*/ 418349 w 645896"/>
                <a:gd name="connsiteY48" fmla="*/ 103875 h 139313"/>
                <a:gd name="connsiteX49" fmla="*/ 394665 w 645896"/>
                <a:gd name="connsiteY49" fmla="*/ 102481 h 139313"/>
                <a:gd name="connsiteX50" fmla="*/ 373325 w 645896"/>
                <a:gd name="connsiteY50" fmla="*/ 100981 h 139313"/>
                <a:gd name="connsiteX51" fmla="*/ 302655 w 645896"/>
                <a:gd name="connsiteY51" fmla="*/ 91830 h 139313"/>
                <a:gd name="connsiteX52" fmla="*/ 264977 w 645896"/>
                <a:gd name="connsiteY52" fmla="*/ 86442 h 139313"/>
                <a:gd name="connsiteX53" fmla="*/ 246740 w 645896"/>
                <a:gd name="connsiteY53" fmla="*/ 83630 h 139313"/>
                <a:gd name="connsiteX54" fmla="*/ 230276 w 645896"/>
                <a:gd name="connsiteY54" fmla="*/ 80799 h 139313"/>
                <a:gd name="connsiteX55" fmla="*/ 200640 w 645896"/>
                <a:gd name="connsiteY55" fmla="*/ 74195 h 139313"/>
                <a:gd name="connsiteX56" fmla="*/ 173980 w 645896"/>
                <a:gd name="connsiteY56" fmla="*/ 67387 h 139313"/>
                <a:gd name="connsiteX57" fmla="*/ 123258 w 645896"/>
                <a:gd name="connsiteY57" fmla="*/ 50739 h 139313"/>
                <a:gd name="connsiteX58" fmla="*/ 74562 w 645896"/>
                <a:gd name="connsiteY58" fmla="*/ 29842 h 139313"/>
                <a:gd name="connsiteX59" fmla="*/ 20546 w 645896"/>
                <a:gd name="connsiteY59" fmla="*/ 1220 h 139313"/>
                <a:gd name="connsiteX60" fmla="*/ 13706 w 645896"/>
                <a:gd name="connsiteY60" fmla="*/ -547 h 13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645896" h="139313">
                  <a:moveTo>
                    <a:pt x="13706" y="-547"/>
                  </a:moveTo>
                  <a:cubicBezTo>
                    <a:pt x="8387" y="-547"/>
                    <a:pt x="3195" y="2264"/>
                    <a:pt x="535" y="7159"/>
                  </a:cubicBezTo>
                  <a:cubicBezTo>
                    <a:pt x="-3264" y="14246"/>
                    <a:pt x="-478" y="23326"/>
                    <a:pt x="6551" y="27220"/>
                  </a:cubicBezTo>
                  <a:cubicBezTo>
                    <a:pt x="18393" y="33661"/>
                    <a:pt x="30298" y="39759"/>
                    <a:pt x="42076" y="46275"/>
                  </a:cubicBezTo>
                  <a:cubicBezTo>
                    <a:pt x="52968" y="52367"/>
                    <a:pt x="63669" y="59028"/>
                    <a:pt x="75068" y="64341"/>
                  </a:cubicBezTo>
                  <a:cubicBezTo>
                    <a:pt x="98434" y="75398"/>
                    <a:pt x="122308" y="85333"/>
                    <a:pt x="146625" y="93958"/>
                  </a:cubicBezTo>
                  <a:cubicBezTo>
                    <a:pt x="158403" y="98150"/>
                    <a:pt x="170434" y="101487"/>
                    <a:pt x="182529" y="104793"/>
                  </a:cubicBezTo>
                  <a:cubicBezTo>
                    <a:pt x="195447" y="108288"/>
                    <a:pt x="208492" y="111537"/>
                    <a:pt x="221537" y="114526"/>
                  </a:cubicBezTo>
                  <a:cubicBezTo>
                    <a:pt x="227236" y="115792"/>
                    <a:pt x="232809" y="116710"/>
                    <a:pt x="238508" y="117774"/>
                  </a:cubicBezTo>
                  <a:cubicBezTo>
                    <a:pt x="244270" y="118838"/>
                    <a:pt x="250033" y="119896"/>
                    <a:pt x="255796" y="120814"/>
                  </a:cubicBezTo>
                  <a:cubicBezTo>
                    <a:pt x="268461" y="122878"/>
                    <a:pt x="281189" y="124873"/>
                    <a:pt x="293916" y="126830"/>
                  </a:cubicBezTo>
                  <a:cubicBezTo>
                    <a:pt x="312851" y="129749"/>
                    <a:pt x="331848" y="132725"/>
                    <a:pt x="351035" y="134555"/>
                  </a:cubicBezTo>
                  <a:cubicBezTo>
                    <a:pt x="349452" y="134435"/>
                    <a:pt x="347805" y="134289"/>
                    <a:pt x="346222" y="134137"/>
                  </a:cubicBezTo>
                  <a:lnTo>
                    <a:pt x="346222" y="134137"/>
                  </a:lnTo>
                  <a:cubicBezTo>
                    <a:pt x="351162" y="134644"/>
                    <a:pt x="356101" y="135144"/>
                    <a:pt x="361104" y="135562"/>
                  </a:cubicBezTo>
                  <a:cubicBezTo>
                    <a:pt x="372692" y="136683"/>
                    <a:pt x="384280" y="137386"/>
                    <a:pt x="395932" y="137829"/>
                  </a:cubicBezTo>
                  <a:cubicBezTo>
                    <a:pt x="408090" y="138184"/>
                    <a:pt x="420312" y="138690"/>
                    <a:pt x="432597" y="138747"/>
                  </a:cubicBezTo>
                  <a:cubicBezTo>
                    <a:pt x="433357" y="138747"/>
                    <a:pt x="434180" y="138766"/>
                    <a:pt x="434876" y="138766"/>
                  </a:cubicBezTo>
                  <a:cubicBezTo>
                    <a:pt x="439943" y="138766"/>
                    <a:pt x="444945" y="138576"/>
                    <a:pt x="450011" y="138475"/>
                  </a:cubicBezTo>
                  <a:cubicBezTo>
                    <a:pt x="456091" y="138247"/>
                    <a:pt x="462233" y="138120"/>
                    <a:pt x="468375" y="138120"/>
                  </a:cubicBezTo>
                  <a:cubicBezTo>
                    <a:pt x="476987" y="138203"/>
                    <a:pt x="485789" y="138348"/>
                    <a:pt x="494528" y="138348"/>
                  </a:cubicBezTo>
                  <a:cubicBezTo>
                    <a:pt x="498391" y="138348"/>
                    <a:pt x="502253" y="138310"/>
                    <a:pt x="506116" y="138247"/>
                  </a:cubicBezTo>
                  <a:cubicBezTo>
                    <a:pt x="517008" y="137956"/>
                    <a:pt x="527963" y="137684"/>
                    <a:pt x="538982" y="137266"/>
                  </a:cubicBezTo>
                  <a:cubicBezTo>
                    <a:pt x="549873" y="136911"/>
                    <a:pt x="560892" y="136683"/>
                    <a:pt x="571657" y="135917"/>
                  </a:cubicBezTo>
                  <a:cubicBezTo>
                    <a:pt x="583245" y="135081"/>
                    <a:pt x="594834" y="133226"/>
                    <a:pt x="606169" y="130813"/>
                  </a:cubicBezTo>
                  <a:cubicBezTo>
                    <a:pt x="611108" y="129749"/>
                    <a:pt x="616048" y="128603"/>
                    <a:pt x="620923" y="127210"/>
                  </a:cubicBezTo>
                  <a:cubicBezTo>
                    <a:pt x="623393" y="126475"/>
                    <a:pt x="625736" y="125855"/>
                    <a:pt x="628079" y="124873"/>
                  </a:cubicBezTo>
                  <a:cubicBezTo>
                    <a:pt x="628965" y="124519"/>
                    <a:pt x="629725" y="124145"/>
                    <a:pt x="630612" y="123872"/>
                  </a:cubicBezTo>
                  <a:cubicBezTo>
                    <a:pt x="633399" y="123499"/>
                    <a:pt x="635045" y="122663"/>
                    <a:pt x="637704" y="121371"/>
                  </a:cubicBezTo>
                  <a:cubicBezTo>
                    <a:pt x="639920" y="119896"/>
                    <a:pt x="641630" y="118065"/>
                    <a:pt x="642961" y="115710"/>
                  </a:cubicBezTo>
                  <a:cubicBezTo>
                    <a:pt x="644860" y="112189"/>
                    <a:pt x="645240" y="107940"/>
                    <a:pt x="644037" y="104046"/>
                  </a:cubicBezTo>
                  <a:cubicBezTo>
                    <a:pt x="642074" y="97694"/>
                    <a:pt x="635994" y="93394"/>
                    <a:pt x="629535" y="93394"/>
                  </a:cubicBezTo>
                  <a:cubicBezTo>
                    <a:pt x="628079" y="93394"/>
                    <a:pt x="626559" y="93629"/>
                    <a:pt x="625103" y="94104"/>
                  </a:cubicBezTo>
                  <a:cubicBezTo>
                    <a:pt x="624406" y="94313"/>
                    <a:pt x="623773" y="94604"/>
                    <a:pt x="623077" y="94876"/>
                  </a:cubicBezTo>
                  <a:cubicBezTo>
                    <a:pt x="621620" y="95440"/>
                    <a:pt x="619974" y="95877"/>
                    <a:pt x="618327" y="96231"/>
                  </a:cubicBezTo>
                  <a:cubicBezTo>
                    <a:pt x="616808" y="96440"/>
                    <a:pt x="615225" y="96649"/>
                    <a:pt x="613641" y="96877"/>
                  </a:cubicBezTo>
                  <a:cubicBezTo>
                    <a:pt x="610665" y="97378"/>
                    <a:pt x="607625" y="97998"/>
                    <a:pt x="604586" y="98498"/>
                  </a:cubicBezTo>
                  <a:cubicBezTo>
                    <a:pt x="599900" y="99214"/>
                    <a:pt x="595214" y="99980"/>
                    <a:pt x="590465" y="100626"/>
                  </a:cubicBezTo>
                  <a:cubicBezTo>
                    <a:pt x="584765" y="101399"/>
                    <a:pt x="579256" y="101817"/>
                    <a:pt x="573557" y="102399"/>
                  </a:cubicBezTo>
                  <a:cubicBezTo>
                    <a:pt x="567984" y="102900"/>
                    <a:pt x="562348" y="102956"/>
                    <a:pt x="556650" y="103102"/>
                  </a:cubicBezTo>
                  <a:cubicBezTo>
                    <a:pt x="550950" y="103311"/>
                    <a:pt x="545251" y="103520"/>
                    <a:pt x="539615" y="103672"/>
                  </a:cubicBezTo>
                  <a:cubicBezTo>
                    <a:pt x="527837" y="104046"/>
                    <a:pt x="515995" y="104463"/>
                    <a:pt x="504217" y="104666"/>
                  </a:cubicBezTo>
                  <a:cubicBezTo>
                    <a:pt x="501114" y="104710"/>
                    <a:pt x="498075" y="104755"/>
                    <a:pt x="495034" y="104755"/>
                  </a:cubicBezTo>
                  <a:cubicBezTo>
                    <a:pt x="485599" y="104755"/>
                    <a:pt x="476291" y="104521"/>
                    <a:pt x="466919" y="104318"/>
                  </a:cubicBezTo>
                  <a:cubicBezTo>
                    <a:pt x="465526" y="104293"/>
                    <a:pt x="464195" y="104274"/>
                    <a:pt x="462802" y="104274"/>
                  </a:cubicBezTo>
                  <a:cubicBezTo>
                    <a:pt x="459510" y="104274"/>
                    <a:pt x="456217" y="104337"/>
                    <a:pt x="452988" y="104375"/>
                  </a:cubicBezTo>
                  <a:cubicBezTo>
                    <a:pt x="450011" y="104438"/>
                    <a:pt x="446971" y="104540"/>
                    <a:pt x="443995" y="104540"/>
                  </a:cubicBezTo>
                  <a:cubicBezTo>
                    <a:pt x="443362" y="104540"/>
                    <a:pt x="442602" y="104540"/>
                    <a:pt x="441969" y="104521"/>
                  </a:cubicBezTo>
                  <a:cubicBezTo>
                    <a:pt x="434116" y="104521"/>
                    <a:pt x="426201" y="104166"/>
                    <a:pt x="418349" y="103875"/>
                  </a:cubicBezTo>
                  <a:cubicBezTo>
                    <a:pt x="410497" y="103602"/>
                    <a:pt x="402518" y="102956"/>
                    <a:pt x="394665" y="102481"/>
                  </a:cubicBezTo>
                  <a:cubicBezTo>
                    <a:pt x="387573" y="102045"/>
                    <a:pt x="380418" y="101626"/>
                    <a:pt x="373325" y="100981"/>
                  </a:cubicBezTo>
                  <a:cubicBezTo>
                    <a:pt x="349705" y="98353"/>
                    <a:pt x="326086" y="95250"/>
                    <a:pt x="302655" y="91830"/>
                  </a:cubicBezTo>
                  <a:cubicBezTo>
                    <a:pt x="290054" y="90000"/>
                    <a:pt x="277452" y="88214"/>
                    <a:pt x="264977" y="86442"/>
                  </a:cubicBezTo>
                  <a:cubicBezTo>
                    <a:pt x="258835" y="85606"/>
                    <a:pt x="252882" y="84612"/>
                    <a:pt x="246740" y="83630"/>
                  </a:cubicBezTo>
                  <a:cubicBezTo>
                    <a:pt x="241294" y="82686"/>
                    <a:pt x="235722" y="81838"/>
                    <a:pt x="230276" y="80799"/>
                  </a:cubicBezTo>
                  <a:cubicBezTo>
                    <a:pt x="220397" y="78735"/>
                    <a:pt x="210455" y="76531"/>
                    <a:pt x="200640" y="74195"/>
                  </a:cubicBezTo>
                  <a:cubicBezTo>
                    <a:pt x="191648" y="72073"/>
                    <a:pt x="182783" y="69737"/>
                    <a:pt x="173980" y="67387"/>
                  </a:cubicBezTo>
                  <a:cubicBezTo>
                    <a:pt x="156756" y="62923"/>
                    <a:pt x="139912" y="56907"/>
                    <a:pt x="123258" y="50739"/>
                  </a:cubicBezTo>
                  <a:cubicBezTo>
                    <a:pt x="106857" y="44362"/>
                    <a:pt x="90139" y="38195"/>
                    <a:pt x="74562" y="29842"/>
                  </a:cubicBezTo>
                  <a:cubicBezTo>
                    <a:pt x="56640" y="20198"/>
                    <a:pt x="38403" y="10934"/>
                    <a:pt x="20546" y="1220"/>
                  </a:cubicBezTo>
                  <a:cubicBezTo>
                    <a:pt x="18393" y="17"/>
                    <a:pt x="16050" y="-547"/>
                    <a:pt x="13706" y="-547"/>
                  </a:cubicBezTo>
                  <a:close/>
                </a:path>
              </a:pathLst>
            </a:custGeom>
            <a:solidFill>
              <a:srgbClr val="BF8377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1" name="Freeform: Shape 17">
              <a:hlinkClick r:id="rId5" action="ppaction://hlinksldjump"/>
              <a:extLst>
                <a:ext uri="{FF2B5EF4-FFF2-40B4-BE49-F238E27FC236}">
                  <a16:creationId xmlns:a16="http://schemas.microsoft.com/office/drawing/2014/main" id="{0B447819-8C32-4C5B-A3B4-5F7D953C1058}"/>
                </a:ext>
              </a:extLst>
            </p:cNvPr>
            <p:cNvSpPr/>
            <p:nvPr/>
          </p:nvSpPr>
          <p:spPr>
            <a:xfrm>
              <a:off x="7824727" y="3073956"/>
              <a:ext cx="1614774" cy="1336142"/>
            </a:xfrm>
            <a:custGeom>
              <a:avLst/>
              <a:gdLst>
                <a:gd name="connsiteX0" fmla="*/ 958074 w 1614774"/>
                <a:gd name="connsiteY0" fmla="*/ -547 h 1336142"/>
                <a:gd name="connsiteX1" fmla="*/ 950158 w 1614774"/>
                <a:gd name="connsiteY1" fmla="*/ -53 h 1336142"/>
                <a:gd name="connsiteX2" fmla="*/ 913873 w 1614774"/>
                <a:gd name="connsiteY2" fmla="*/ 8857 h 1336142"/>
                <a:gd name="connsiteX3" fmla="*/ 911151 w 1614774"/>
                <a:gd name="connsiteY3" fmla="*/ 9712 h 1336142"/>
                <a:gd name="connsiteX4" fmla="*/ 886771 w 1614774"/>
                <a:gd name="connsiteY4" fmla="*/ 18032 h 1336142"/>
                <a:gd name="connsiteX5" fmla="*/ 864608 w 1614774"/>
                <a:gd name="connsiteY5" fmla="*/ 28082 h 1336142"/>
                <a:gd name="connsiteX6" fmla="*/ 858718 w 1614774"/>
                <a:gd name="connsiteY6" fmla="*/ 30881 h 1336142"/>
                <a:gd name="connsiteX7" fmla="*/ 853715 w 1614774"/>
                <a:gd name="connsiteY7" fmla="*/ 33148 h 1336142"/>
                <a:gd name="connsiteX8" fmla="*/ 852069 w 1614774"/>
                <a:gd name="connsiteY8" fmla="*/ 33933 h 1336142"/>
                <a:gd name="connsiteX9" fmla="*/ 840227 w 1614774"/>
                <a:gd name="connsiteY9" fmla="*/ 39791 h 1336142"/>
                <a:gd name="connsiteX10" fmla="*/ 829905 w 1614774"/>
                <a:gd name="connsiteY10" fmla="*/ 46344 h 1336142"/>
                <a:gd name="connsiteX11" fmla="*/ 814961 w 1614774"/>
                <a:gd name="connsiteY11" fmla="*/ 57724 h 1336142"/>
                <a:gd name="connsiteX12" fmla="*/ 813504 w 1614774"/>
                <a:gd name="connsiteY12" fmla="*/ 59016 h 1336142"/>
                <a:gd name="connsiteX13" fmla="*/ 803689 w 1614774"/>
                <a:gd name="connsiteY13" fmla="*/ 66754 h 1336142"/>
                <a:gd name="connsiteX14" fmla="*/ 776966 w 1614774"/>
                <a:gd name="connsiteY14" fmla="*/ 89652 h 1336142"/>
                <a:gd name="connsiteX15" fmla="*/ 749610 w 1614774"/>
                <a:gd name="connsiteY15" fmla="*/ 119300 h 1336142"/>
                <a:gd name="connsiteX16" fmla="*/ 739162 w 1614774"/>
                <a:gd name="connsiteY16" fmla="*/ 132941 h 1336142"/>
                <a:gd name="connsiteX17" fmla="*/ 724533 w 1614774"/>
                <a:gd name="connsiteY17" fmla="*/ 115982 h 1336142"/>
                <a:gd name="connsiteX18" fmla="*/ 692365 w 1614774"/>
                <a:gd name="connsiteY18" fmla="*/ 100449 h 1336142"/>
                <a:gd name="connsiteX19" fmla="*/ 691162 w 1614774"/>
                <a:gd name="connsiteY19" fmla="*/ 100303 h 1336142"/>
                <a:gd name="connsiteX20" fmla="*/ 678307 w 1614774"/>
                <a:gd name="connsiteY20" fmla="*/ 99391 h 1336142"/>
                <a:gd name="connsiteX21" fmla="*/ 676218 w 1614774"/>
                <a:gd name="connsiteY21" fmla="*/ 99449 h 1336142"/>
                <a:gd name="connsiteX22" fmla="*/ 662919 w 1614774"/>
                <a:gd name="connsiteY22" fmla="*/ 101298 h 1336142"/>
                <a:gd name="connsiteX23" fmla="*/ 660576 w 1614774"/>
                <a:gd name="connsiteY23" fmla="*/ 101734 h 1336142"/>
                <a:gd name="connsiteX24" fmla="*/ 634740 w 1614774"/>
                <a:gd name="connsiteY24" fmla="*/ 111676 h 1336142"/>
                <a:gd name="connsiteX25" fmla="*/ 616249 w 1614774"/>
                <a:gd name="connsiteY25" fmla="*/ 122207 h 1336142"/>
                <a:gd name="connsiteX26" fmla="*/ 601431 w 1614774"/>
                <a:gd name="connsiteY26" fmla="*/ 132795 h 1336142"/>
                <a:gd name="connsiteX27" fmla="*/ 598772 w 1614774"/>
                <a:gd name="connsiteY27" fmla="*/ 134790 h 1336142"/>
                <a:gd name="connsiteX28" fmla="*/ 594845 w 1614774"/>
                <a:gd name="connsiteY28" fmla="*/ 137652 h 1336142"/>
                <a:gd name="connsiteX29" fmla="*/ 576228 w 1614774"/>
                <a:gd name="connsiteY29" fmla="*/ 152286 h 1336142"/>
                <a:gd name="connsiteX30" fmla="*/ 558497 w 1614774"/>
                <a:gd name="connsiteY30" fmla="*/ 169789 h 1336142"/>
                <a:gd name="connsiteX31" fmla="*/ 541780 w 1614774"/>
                <a:gd name="connsiteY31" fmla="*/ 186310 h 1336142"/>
                <a:gd name="connsiteX32" fmla="*/ 525885 w 1614774"/>
                <a:gd name="connsiteY32" fmla="*/ 202218 h 1336142"/>
                <a:gd name="connsiteX33" fmla="*/ 494730 w 1614774"/>
                <a:gd name="connsiteY33" fmla="*/ 236881 h 1336142"/>
                <a:gd name="connsiteX34" fmla="*/ 464081 w 1614774"/>
                <a:gd name="connsiteY34" fmla="*/ 279397 h 1336142"/>
                <a:gd name="connsiteX35" fmla="*/ 444830 w 1614774"/>
                <a:gd name="connsiteY35" fmla="*/ 311040 h 1336142"/>
                <a:gd name="connsiteX36" fmla="*/ 431152 w 1614774"/>
                <a:gd name="connsiteY36" fmla="*/ 333774 h 1336142"/>
                <a:gd name="connsiteX37" fmla="*/ 430075 w 1614774"/>
                <a:gd name="connsiteY37" fmla="*/ 335616 h 1336142"/>
                <a:gd name="connsiteX38" fmla="*/ 423490 w 1614774"/>
                <a:gd name="connsiteY38" fmla="*/ 346768 h 1336142"/>
                <a:gd name="connsiteX39" fmla="*/ 420640 w 1614774"/>
                <a:gd name="connsiteY39" fmla="*/ 352701 h 1336142"/>
                <a:gd name="connsiteX40" fmla="*/ 416841 w 1614774"/>
                <a:gd name="connsiteY40" fmla="*/ 360205 h 1336142"/>
                <a:gd name="connsiteX41" fmla="*/ 414371 w 1614774"/>
                <a:gd name="connsiteY41" fmla="*/ 364764 h 1336142"/>
                <a:gd name="connsiteX42" fmla="*/ 409432 w 1614774"/>
                <a:gd name="connsiteY42" fmla="*/ 374092 h 1336142"/>
                <a:gd name="connsiteX43" fmla="*/ 403480 w 1614774"/>
                <a:gd name="connsiteY43" fmla="*/ 388435 h 1336142"/>
                <a:gd name="connsiteX44" fmla="*/ 401706 w 1614774"/>
                <a:gd name="connsiteY44" fmla="*/ 392728 h 1336142"/>
                <a:gd name="connsiteX45" fmla="*/ 392334 w 1614774"/>
                <a:gd name="connsiteY45" fmla="*/ 387017 h 1336142"/>
                <a:gd name="connsiteX46" fmla="*/ 384355 w 1614774"/>
                <a:gd name="connsiteY46" fmla="*/ 382141 h 1336142"/>
                <a:gd name="connsiteX47" fmla="*/ 372767 w 1614774"/>
                <a:gd name="connsiteY47" fmla="*/ 375295 h 1336142"/>
                <a:gd name="connsiteX48" fmla="*/ 358393 w 1614774"/>
                <a:gd name="connsiteY48" fmla="*/ 369520 h 1336142"/>
                <a:gd name="connsiteX49" fmla="*/ 357569 w 1614774"/>
                <a:gd name="connsiteY49" fmla="*/ 369235 h 1336142"/>
                <a:gd name="connsiteX50" fmla="*/ 356936 w 1614774"/>
                <a:gd name="connsiteY50" fmla="*/ 368944 h 1336142"/>
                <a:gd name="connsiteX51" fmla="*/ 347121 w 1614774"/>
                <a:gd name="connsiteY51" fmla="*/ 365847 h 1336142"/>
                <a:gd name="connsiteX52" fmla="*/ 318245 w 1614774"/>
                <a:gd name="connsiteY52" fmla="*/ 362029 h 1336142"/>
                <a:gd name="connsiteX53" fmla="*/ 317359 w 1614774"/>
                <a:gd name="connsiteY53" fmla="*/ 362029 h 1336142"/>
                <a:gd name="connsiteX54" fmla="*/ 295132 w 1614774"/>
                <a:gd name="connsiteY54" fmla="*/ 361383 h 1336142"/>
                <a:gd name="connsiteX55" fmla="*/ 289369 w 1614774"/>
                <a:gd name="connsiteY55" fmla="*/ 361383 h 1336142"/>
                <a:gd name="connsiteX56" fmla="*/ 270689 w 1614774"/>
                <a:gd name="connsiteY56" fmla="*/ 362174 h 1336142"/>
                <a:gd name="connsiteX57" fmla="*/ 243903 w 1614774"/>
                <a:gd name="connsiteY57" fmla="*/ 367735 h 1336142"/>
                <a:gd name="connsiteX58" fmla="*/ 218636 w 1614774"/>
                <a:gd name="connsiteY58" fmla="*/ 378132 h 1336142"/>
                <a:gd name="connsiteX59" fmla="*/ 201982 w 1614774"/>
                <a:gd name="connsiteY59" fmla="*/ 390284 h 1336142"/>
                <a:gd name="connsiteX60" fmla="*/ 194256 w 1614774"/>
                <a:gd name="connsiteY60" fmla="*/ 399599 h 1336142"/>
                <a:gd name="connsiteX61" fmla="*/ 193813 w 1614774"/>
                <a:gd name="connsiteY61" fmla="*/ 400163 h 1336142"/>
                <a:gd name="connsiteX62" fmla="*/ 189443 w 1614774"/>
                <a:gd name="connsiteY62" fmla="*/ 407135 h 1336142"/>
                <a:gd name="connsiteX63" fmla="*/ 182604 w 1614774"/>
                <a:gd name="connsiteY63" fmla="*/ 426075 h 1336142"/>
                <a:gd name="connsiteX64" fmla="*/ 181148 w 1614774"/>
                <a:gd name="connsiteY64" fmla="*/ 438651 h 1336142"/>
                <a:gd name="connsiteX65" fmla="*/ 182794 w 1614774"/>
                <a:gd name="connsiteY65" fmla="*/ 454951 h 1336142"/>
                <a:gd name="connsiteX66" fmla="*/ 185137 w 1614774"/>
                <a:gd name="connsiteY66" fmla="*/ 462506 h 1336142"/>
                <a:gd name="connsiteX67" fmla="*/ 189697 w 1614774"/>
                <a:gd name="connsiteY67" fmla="*/ 472327 h 1336142"/>
                <a:gd name="connsiteX68" fmla="*/ 156451 w 1614774"/>
                <a:gd name="connsiteY68" fmla="*/ 487379 h 1336142"/>
                <a:gd name="connsiteX69" fmla="*/ 116874 w 1614774"/>
                <a:gd name="connsiteY69" fmla="*/ 516046 h 1336142"/>
                <a:gd name="connsiteX70" fmla="*/ 90784 w 1614774"/>
                <a:gd name="connsiteY70" fmla="*/ 547063 h 1336142"/>
                <a:gd name="connsiteX71" fmla="*/ 76220 w 1614774"/>
                <a:gd name="connsiteY71" fmla="*/ 568732 h 1336142"/>
                <a:gd name="connsiteX72" fmla="*/ 68684 w 1614774"/>
                <a:gd name="connsiteY72" fmla="*/ 586799 h 1336142"/>
                <a:gd name="connsiteX73" fmla="*/ 66974 w 1614774"/>
                <a:gd name="connsiteY73" fmla="*/ 602465 h 1336142"/>
                <a:gd name="connsiteX74" fmla="*/ 66784 w 1614774"/>
                <a:gd name="connsiteY74" fmla="*/ 605441 h 1336142"/>
                <a:gd name="connsiteX75" fmla="*/ 66784 w 1614774"/>
                <a:gd name="connsiteY75" fmla="*/ 616029 h 1336142"/>
                <a:gd name="connsiteX76" fmla="*/ 70077 w 1614774"/>
                <a:gd name="connsiteY76" fmla="*/ 632278 h 1336142"/>
                <a:gd name="connsiteX77" fmla="*/ 78689 w 1614774"/>
                <a:gd name="connsiteY77" fmla="*/ 648597 h 1336142"/>
                <a:gd name="connsiteX78" fmla="*/ 79639 w 1614774"/>
                <a:gd name="connsiteY78" fmla="*/ 649724 h 1336142"/>
                <a:gd name="connsiteX79" fmla="*/ 85338 w 1614774"/>
                <a:gd name="connsiteY79" fmla="*/ 656094 h 1336142"/>
                <a:gd name="connsiteX80" fmla="*/ 93571 w 1614774"/>
                <a:gd name="connsiteY80" fmla="*/ 661806 h 1336142"/>
                <a:gd name="connsiteX81" fmla="*/ 93887 w 1614774"/>
                <a:gd name="connsiteY81" fmla="*/ 662091 h 1336142"/>
                <a:gd name="connsiteX82" fmla="*/ 99017 w 1614774"/>
                <a:gd name="connsiteY82" fmla="*/ 664688 h 1336142"/>
                <a:gd name="connsiteX83" fmla="*/ 120926 w 1614774"/>
                <a:gd name="connsiteY83" fmla="*/ 671767 h 1336142"/>
                <a:gd name="connsiteX84" fmla="*/ 118330 w 1614774"/>
                <a:gd name="connsiteY84" fmla="*/ 673382 h 1336142"/>
                <a:gd name="connsiteX85" fmla="*/ 106679 w 1614774"/>
                <a:gd name="connsiteY85" fmla="*/ 682418 h 1336142"/>
                <a:gd name="connsiteX86" fmla="*/ 105032 w 1614774"/>
                <a:gd name="connsiteY86" fmla="*/ 683824 h 1336142"/>
                <a:gd name="connsiteX87" fmla="*/ 97180 w 1614774"/>
                <a:gd name="connsiteY87" fmla="*/ 691258 h 1336142"/>
                <a:gd name="connsiteX88" fmla="*/ 77613 w 1614774"/>
                <a:gd name="connsiteY88" fmla="*/ 714492 h 1336142"/>
                <a:gd name="connsiteX89" fmla="*/ 69254 w 1614774"/>
                <a:gd name="connsiteY89" fmla="*/ 724504 h 1336142"/>
                <a:gd name="connsiteX90" fmla="*/ 53676 w 1614774"/>
                <a:gd name="connsiteY90" fmla="*/ 745983 h 1336142"/>
                <a:gd name="connsiteX91" fmla="*/ 52473 w 1614774"/>
                <a:gd name="connsiteY91" fmla="*/ 747813 h 1336142"/>
                <a:gd name="connsiteX92" fmla="*/ 51016 w 1614774"/>
                <a:gd name="connsiteY92" fmla="*/ 749935 h 1336142"/>
                <a:gd name="connsiteX93" fmla="*/ 41075 w 1614774"/>
                <a:gd name="connsiteY93" fmla="*/ 765544 h 1336142"/>
                <a:gd name="connsiteX94" fmla="*/ 20748 w 1614774"/>
                <a:gd name="connsiteY94" fmla="*/ 809827 h 1336142"/>
                <a:gd name="connsiteX95" fmla="*/ 16568 w 1614774"/>
                <a:gd name="connsiteY95" fmla="*/ 823758 h 1336142"/>
                <a:gd name="connsiteX96" fmla="*/ 15112 w 1614774"/>
                <a:gd name="connsiteY96" fmla="*/ 828463 h 1336142"/>
                <a:gd name="connsiteX97" fmla="*/ 14289 w 1614774"/>
                <a:gd name="connsiteY97" fmla="*/ 831642 h 1336142"/>
                <a:gd name="connsiteX98" fmla="*/ 9666 w 1614774"/>
                <a:gd name="connsiteY98" fmla="*/ 848809 h 1336142"/>
                <a:gd name="connsiteX99" fmla="*/ 6373 w 1614774"/>
                <a:gd name="connsiteY99" fmla="*/ 866394 h 1336142"/>
                <a:gd name="connsiteX100" fmla="*/ 5550 w 1614774"/>
                <a:gd name="connsiteY100" fmla="*/ 870834 h 1336142"/>
                <a:gd name="connsiteX101" fmla="*/ 1560 w 1614774"/>
                <a:gd name="connsiteY101" fmla="*/ 900000 h 1336142"/>
                <a:gd name="connsiteX102" fmla="*/ 864 w 1614774"/>
                <a:gd name="connsiteY102" fmla="*/ 906358 h 1336142"/>
                <a:gd name="connsiteX103" fmla="*/ -530 w 1614774"/>
                <a:gd name="connsiteY103" fmla="*/ 923026 h 1336142"/>
                <a:gd name="connsiteX104" fmla="*/ -1163 w 1614774"/>
                <a:gd name="connsiteY104" fmla="*/ 945841 h 1336142"/>
                <a:gd name="connsiteX105" fmla="*/ -1163 w 1614774"/>
                <a:gd name="connsiteY105" fmla="*/ 947608 h 1336142"/>
                <a:gd name="connsiteX106" fmla="*/ -973 w 1614774"/>
                <a:gd name="connsiteY106" fmla="*/ 959456 h 1336142"/>
                <a:gd name="connsiteX107" fmla="*/ 2257 w 1614774"/>
                <a:gd name="connsiteY107" fmla="*/ 980593 h 1336142"/>
                <a:gd name="connsiteX108" fmla="*/ 9919 w 1614774"/>
                <a:gd name="connsiteY108" fmla="*/ 998806 h 1336142"/>
                <a:gd name="connsiteX109" fmla="*/ 46204 w 1614774"/>
                <a:gd name="connsiteY109" fmla="*/ 1020823 h 1336142"/>
                <a:gd name="connsiteX110" fmla="*/ 59692 w 1614774"/>
                <a:gd name="connsiteY110" fmla="*/ 1021887 h 1336142"/>
                <a:gd name="connsiteX111" fmla="*/ 60135 w 1614774"/>
                <a:gd name="connsiteY111" fmla="*/ 1021887 h 1336142"/>
                <a:gd name="connsiteX112" fmla="*/ 77486 w 1614774"/>
                <a:gd name="connsiteY112" fmla="*/ 1019418 h 1336142"/>
                <a:gd name="connsiteX113" fmla="*/ 78183 w 1614774"/>
                <a:gd name="connsiteY113" fmla="*/ 1019272 h 1336142"/>
                <a:gd name="connsiteX114" fmla="*/ 79829 w 1614774"/>
                <a:gd name="connsiteY114" fmla="*/ 1018854 h 1336142"/>
                <a:gd name="connsiteX115" fmla="*/ 79829 w 1614774"/>
                <a:gd name="connsiteY115" fmla="*/ 1018854 h 1336142"/>
                <a:gd name="connsiteX116" fmla="*/ 78563 w 1614774"/>
                <a:gd name="connsiteY116" fmla="*/ 1027764 h 1336142"/>
                <a:gd name="connsiteX117" fmla="*/ 78373 w 1614774"/>
                <a:gd name="connsiteY117" fmla="*/ 1029385 h 1336142"/>
                <a:gd name="connsiteX118" fmla="*/ 77042 w 1614774"/>
                <a:gd name="connsiteY118" fmla="*/ 1046254 h 1336142"/>
                <a:gd name="connsiteX119" fmla="*/ 76790 w 1614774"/>
                <a:gd name="connsiteY119" fmla="*/ 1068557 h 1336142"/>
                <a:gd name="connsiteX120" fmla="*/ 80272 w 1614774"/>
                <a:gd name="connsiteY120" fmla="*/ 1095540 h 1336142"/>
                <a:gd name="connsiteX121" fmla="*/ 89645 w 1614774"/>
                <a:gd name="connsiteY121" fmla="*/ 1120977 h 1336142"/>
                <a:gd name="connsiteX122" fmla="*/ 91228 w 1614774"/>
                <a:gd name="connsiteY122" fmla="*/ 1124067 h 1336142"/>
                <a:gd name="connsiteX123" fmla="*/ 99523 w 1614774"/>
                <a:gd name="connsiteY123" fmla="*/ 1139120 h 1336142"/>
                <a:gd name="connsiteX124" fmla="*/ 112061 w 1614774"/>
                <a:gd name="connsiteY124" fmla="*/ 1154317 h 1336142"/>
                <a:gd name="connsiteX125" fmla="*/ 115481 w 1614774"/>
                <a:gd name="connsiteY125" fmla="*/ 1158256 h 1336142"/>
                <a:gd name="connsiteX126" fmla="*/ 122319 w 1614774"/>
                <a:gd name="connsiteY126" fmla="*/ 1166172 h 1336142"/>
                <a:gd name="connsiteX127" fmla="*/ 136441 w 1614774"/>
                <a:gd name="connsiteY127" fmla="*/ 1177317 h 1336142"/>
                <a:gd name="connsiteX128" fmla="*/ 160568 w 1614774"/>
                <a:gd name="connsiteY128" fmla="*/ 1188696 h 1336142"/>
                <a:gd name="connsiteX129" fmla="*/ 188810 w 1614774"/>
                <a:gd name="connsiteY129" fmla="*/ 1193990 h 1336142"/>
                <a:gd name="connsiteX130" fmla="*/ 204958 w 1614774"/>
                <a:gd name="connsiteY130" fmla="*/ 1194838 h 1336142"/>
                <a:gd name="connsiteX131" fmla="*/ 212557 w 1614774"/>
                <a:gd name="connsiteY131" fmla="*/ 1194636 h 1336142"/>
                <a:gd name="connsiteX132" fmla="*/ 240800 w 1614774"/>
                <a:gd name="connsiteY132" fmla="*/ 1189317 h 1336142"/>
                <a:gd name="connsiteX133" fmla="*/ 260873 w 1614774"/>
                <a:gd name="connsiteY133" fmla="*/ 1181933 h 1336142"/>
                <a:gd name="connsiteX134" fmla="*/ 286076 w 1614774"/>
                <a:gd name="connsiteY134" fmla="*/ 1169636 h 1336142"/>
                <a:gd name="connsiteX135" fmla="*/ 293992 w 1614774"/>
                <a:gd name="connsiteY135" fmla="*/ 1165025 h 1336142"/>
                <a:gd name="connsiteX136" fmla="*/ 298488 w 1614774"/>
                <a:gd name="connsiteY136" fmla="*/ 1165399 h 1336142"/>
                <a:gd name="connsiteX137" fmla="*/ 299375 w 1614774"/>
                <a:gd name="connsiteY137" fmla="*/ 1165399 h 1336142"/>
                <a:gd name="connsiteX138" fmla="*/ 301274 w 1614774"/>
                <a:gd name="connsiteY138" fmla="*/ 1165253 h 1336142"/>
                <a:gd name="connsiteX139" fmla="*/ 301654 w 1614774"/>
                <a:gd name="connsiteY139" fmla="*/ 1165462 h 1336142"/>
                <a:gd name="connsiteX140" fmla="*/ 302034 w 1614774"/>
                <a:gd name="connsiteY140" fmla="*/ 1165691 h 1336142"/>
                <a:gd name="connsiteX141" fmla="*/ 313433 w 1614774"/>
                <a:gd name="connsiteY141" fmla="*/ 1168496 h 1336142"/>
                <a:gd name="connsiteX142" fmla="*/ 321348 w 1614774"/>
                <a:gd name="connsiteY142" fmla="*/ 1167514 h 1336142"/>
                <a:gd name="connsiteX143" fmla="*/ 337369 w 1614774"/>
                <a:gd name="connsiteY143" fmla="*/ 1156502 h 1336142"/>
                <a:gd name="connsiteX144" fmla="*/ 348957 w 1614774"/>
                <a:gd name="connsiteY144" fmla="*/ 1139911 h 1336142"/>
                <a:gd name="connsiteX145" fmla="*/ 365168 w 1614774"/>
                <a:gd name="connsiteY145" fmla="*/ 1104659 h 1336142"/>
                <a:gd name="connsiteX146" fmla="*/ 374730 w 1614774"/>
                <a:gd name="connsiteY146" fmla="*/ 1072167 h 1336142"/>
                <a:gd name="connsiteX147" fmla="*/ 376693 w 1614774"/>
                <a:gd name="connsiteY147" fmla="*/ 1066379 h 1336142"/>
                <a:gd name="connsiteX148" fmla="*/ 380746 w 1614774"/>
                <a:gd name="connsiteY148" fmla="*/ 1052612 h 1336142"/>
                <a:gd name="connsiteX149" fmla="*/ 383089 w 1614774"/>
                <a:gd name="connsiteY149" fmla="*/ 1044703 h 1336142"/>
                <a:gd name="connsiteX150" fmla="*/ 386635 w 1614774"/>
                <a:gd name="connsiteY150" fmla="*/ 1032912 h 1336142"/>
                <a:gd name="connsiteX151" fmla="*/ 390055 w 1614774"/>
                <a:gd name="connsiteY151" fmla="*/ 1021387 h 1336142"/>
                <a:gd name="connsiteX152" fmla="*/ 400883 w 1614774"/>
                <a:gd name="connsiteY152" fmla="*/ 976135 h 1336142"/>
                <a:gd name="connsiteX153" fmla="*/ 401073 w 1614774"/>
                <a:gd name="connsiteY153" fmla="*/ 975344 h 1336142"/>
                <a:gd name="connsiteX154" fmla="*/ 402593 w 1614774"/>
                <a:gd name="connsiteY154" fmla="*/ 961451 h 1336142"/>
                <a:gd name="connsiteX155" fmla="*/ 402403 w 1614774"/>
                <a:gd name="connsiteY155" fmla="*/ 951135 h 1336142"/>
                <a:gd name="connsiteX156" fmla="*/ 401643 w 1614774"/>
                <a:gd name="connsiteY156" fmla="*/ 940173 h 1336142"/>
                <a:gd name="connsiteX157" fmla="*/ 401327 w 1614774"/>
                <a:gd name="connsiteY157" fmla="*/ 937204 h 1336142"/>
                <a:gd name="connsiteX158" fmla="*/ 398920 w 1614774"/>
                <a:gd name="connsiteY158" fmla="*/ 914679 h 1336142"/>
                <a:gd name="connsiteX159" fmla="*/ 398984 w 1614774"/>
                <a:gd name="connsiteY159" fmla="*/ 898323 h 1336142"/>
                <a:gd name="connsiteX160" fmla="*/ 398730 w 1614774"/>
                <a:gd name="connsiteY160" fmla="*/ 884765 h 1336142"/>
                <a:gd name="connsiteX161" fmla="*/ 398540 w 1614774"/>
                <a:gd name="connsiteY161" fmla="*/ 881858 h 1336142"/>
                <a:gd name="connsiteX162" fmla="*/ 398351 w 1614774"/>
                <a:gd name="connsiteY162" fmla="*/ 875013 h 1336142"/>
                <a:gd name="connsiteX163" fmla="*/ 398540 w 1614774"/>
                <a:gd name="connsiteY163" fmla="*/ 874652 h 1336142"/>
                <a:gd name="connsiteX164" fmla="*/ 398730 w 1614774"/>
                <a:gd name="connsiteY164" fmla="*/ 874304 h 1336142"/>
                <a:gd name="connsiteX165" fmla="*/ 403986 w 1614774"/>
                <a:gd name="connsiteY165" fmla="*/ 868927 h 1336142"/>
                <a:gd name="connsiteX166" fmla="*/ 410572 w 1614774"/>
                <a:gd name="connsiteY166" fmla="*/ 861791 h 1336142"/>
                <a:gd name="connsiteX167" fmla="*/ 425010 w 1614774"/>
                <a:gd name="connsiteY167" fmla="*/ 841318 h 1336142"/>
                <a:gd name="connsiteX168" fmla="*/ 433368 w 1614774"/>
                <a:gd name="connsiteY168" fmla="*/ 824164 h 1336142"/>
                <a:gd name="connsiteX169" fmla="*/ 433876 w 1614774"/>
                <a:gd name="connsiteY169" fmla="*/ 823023 h 1336142"/>
                <a:gd name="connsiteX170" fmla="*/ 434825 w 1614774"/>
                <a:gd name="connsiteY170" fmla="*/ 820782 h 1336142"/>
                <a:gd name="connsiteX171" fmla="*/ 442361 w 1614774"/>
                <a:gd name="connsiteY171" fmla="*/ 801411 h 1336142"/>
                <a:gd name="connsiteX172" fmla="*/ 446033 w 1614774"/>
                <a:gd name="connsiteY172" fmla="*/ 777683 h 1336142"/>
                <a:gd name="connsiteX173" fmla="*/ 446350 w 1614774"/>
                <a:gd name="connsiteY173" fmla="*/ 774302 h 1336142"/>
                <a:gd name="connsiteX174" fmla="*/ 445970 w 1614774"/>
                <a:gd name="connsiteY174" fmla="*/ 753753 h 1336142"/>
                <a:gd name="connsiteX175" fmla="*/ 443627 w 1614774"/>
                <a:gd name="connsiteY175" fmla="*/ 737510 h 1336142"/>
                <a:gd name="connsiteX176" fmla="*/ 442361 w 1614774"/>
                <a:gd name="connsiteY176" fmla="*/ 732343 h 1336142"/>
                <a:gd name="connsiteX177" fmla="*/ 445781 w 1614774"/>
                <a:gd name="connsiteY177" fmla="*/ 719140 h 1336142"/>
                <a:gd name="connsiteX178" fmla="*/ 447237 w 1614774"/>
                <a:gd name="connsiteY178" fmla="*/ 713580 h 1336142"/>
                <a:gd name="connsiteX179" fmla="*/ 447933 w 1614774"/>
                <a:gd name="connsiteY179" fmla="*/ 710610 h 1336142"/>
                <a:gd name="connsiteX180" fmla="*/ 449707 w 1614774"/>
                <a:gd name="connsiteY180" fmla="*/ 703904 h 1336142"/>
                <a:gd name="connsiteX181" fmla="*/ 452176 w 1614774"/>
                <a:gd name="connsiteY181" fmla="*/ 685882 h 1336142"/>
                <a:gd name="connsiteX182" fmla="*/ 453000 w 1614774"/>
                <a:gd name="connsiteY182" fmla="*/ 661179 h 1336142"/>
                <a:gd name="connsiteX183" fmla="*/ 449010 w 1614774"/>
                <a:gd name="connsiteY183" fmla="*/ 630872 h 1336142"/>
                <a:gd name="connsiteX184" fmla="*/ 446477 w 1614774"/>
                <a:gd name="connsiteY184" fmla="*/ 620284 h 1336142"/>
                <a:gd name="connsiteX185" fmla="*/ 446477 w 1614774"/>
                <a:gd name="connsiteY185" fmla="*/ 620284 h 1336142"/>
                <a:gd name="connsiteX186" fmla="*/ 464714 w 1614774"/>
                <a:gd name="connsiteY186" fmla="*/ 629751 h 1336142"/>
                <a:gd name="connsiteX187" fmla="*/ 487067 w 1614774"/>
                <a:gd name="connsiteY187" fmla="*/ 638845 h 1336142"/>
                <a:gd name="connsiteX188" fmla="*/ 508091 w 1614774"/>
                <a:gd name="connsiteY188" fmla="*/ 643575 h 1336142"/>
                <a:gd name="connsiteX189" fmla="*/ 509294 w 1614774"/>
                <a:gd name="connsiteY189" fmla="*/ 643797 h 1336142"/>
                <a:gd name="connsiteX190" fmla="*/ 537537 w 1614774"/>
                <a:gd name="connsiteY190" fmla="*/ 645982 h 1336142"/>
                <a:gd name="connsiteX191" fmla="*/ 539247 w 1614774"/>
                <a:gd name="connsiteY191" fmla="*/ 646051 h 1336142"/>
                <a:gd name="connsiteX192" fmla="*/ 543997 w 1614774"/>
                <a:gd name="connsiteY192" fmla="*/ 646127 h 1336142"/>
                <a:gd name="connsiteX193" fmla="*/ 562677 w 1614774"/>
                <a:gd name="connsiteY193" fmla="*/ 645215 h 1336142"/>
                <a:gd name="connsiteX194" fmla="*/ 563437 w 1614774"/>
                <a:gd name="connsiteY194" fmla="*/ 645127 h 1336142"/>
                <a:gd name="connsiteX195" fmla="*/ 578381 w 1614774"/>
                <a:gd name="connsiteY195" fmla="*/ 643449 h 1336142"/>
                <a:gd name="connsiteX196" fmla="*/ 579901 w 1614774"/>
                <a:gd name="connsiteY196" fmla="*/ 643246 h 1336142"/>
                <a:gd name="connsiteX197" fmla="*/ 598202 w 1614774"/>
                <a:gd name="connsiteY197" fmla="*/ 639010 h 1336142"/>
                <a:gd name="connsiteX198" fmla="*/ 606561 w 1614774"/>
                <a:gd name="connsiteY198" fmla="*/ 635748 h 1336142"/>
                <a:gd name="connsiteX199" fmla="*/ 627775 w 1614774"/>
                <a:gd name="connsiteY199" fmla="*/ 627054 h 1336142"/>
                <a:gd name="connsiteX200" fmla="*/ 660260 w 1614774"/>
                <a:gd name="connsiteY200" fmla="*/ 609969 h 1336142"/>
                <a:gd name="connsiteX201" fmla="*/ 687806 w 1614774"/>
                <a:gd name="connsiteY201" fmla="*/ 589414 h 1336142"/>
                <a:gd name="connsiteX202" fmla="*/ 687806 w 1614774"/>
                <a:gd name="connsiteY202" fmla="*/ 589414 h 1336142"/>
                <a:gd name="connsiteX203" fmla="*/ 688692 w 1614774"/>
                <a:gd name="connsiteY203" fmla="*/ 588793 h 1336142"/>
                <a:gd name="connsiteX204" fmla="*/ 689895 w 1614774"/>
                <a:gd name="connsiteY204" fmla="*/ 587736 h 1336142"/>
                <a:gd name="connsiteX205" fmla="*/ 689895 w 1614774"/>
                <a:gd name="connsiteY205" fmla="*/ 587736 h 1336142"/>
                <a:gd name="connsiteX206" fmla="*/ 689135 w 1614774"/>
                <a:gd name="connsiteY206" fmla="*/ 588287 h 1336142"/>
                <a:gd name="connsiteX207" fmla="*/ 689135 w 1614774"/>
                <a:gd name="connsiteY207" fmla="*/ 588287 h 1336142"/>
                <a:gd name="connsiteX208" fmla="*/ 717885 w 1614774"/>
                <a:gd name="connsiteY208" fmla="*/ 562508 h 1336142"/>
                <a:gd name="connsiteX209" fmla="*/ 718138 w 1614774"/>
                <a:gd name="connsiteY209" fmla="*/ 562944 h 1336142"/>
                <a:gd name="connsiteX210" fmla="*/ 718264 w 1614774"/>
                <a:gd name="connsiteY210" fmla="*/ 563362 h 1336142"/>
                <a:gd name="connsiteX211" fmla="*/ 735679 w 1614774"/>
                <a:gd name="connsiteY211" fmla="*/ 589344 h 1336142"/>
                <a:gd name="connsiteX212" fmla="*/ 749420 w 1614774"/>
                <a:gd name="connsiteY212" fmla="*/ 599672 h 1336142"/>
                <a:gd name="connsiteX213" fmla="*/ 759109 w 1614774"/>
                <a:gd name="connsiteY213" fmla="*/ 603611 h 1336142"/>
                <a:gd name="connsiteX214" fmla="*/ 765632 w 1614774"/>
                <a:gd name="connsiteY214" fmla="*/ 605112 h 1336142"/>
                <a:gd name="connsiteX215" fmla="*/ 776333 w 1614774"/>
                <a:gd name="connsiteY215" fmla="*/ 606372 h 1336142"/>
                <a:gd name="connsiteX216" fmla="*/ 778423 w 1614774"/>
                <a:gd name="connsiteY216" fmla="*/ 606581 h 1336142"/>
                <a:gd name="connsiteX217" fmla="*/ 798940 w 1614774"/>
                <a:gd name="connsiteY217" fmla="*/ 607721 h 1336142"/>
                <a:gd name="connsiteX218" fmla="*/ 804259 w 1614774"/>
                <a:gd name="connsiteY218" fmla="*/ 607556 h 1336142"/>
                <a:gd name="connsiteX219" fmla="*/ 815024 w 1614774"/>
                <a:gd name="connsiteY219" fmla="*/ 605961 h 1336142"/>
                <a:gd name="connsiteX220" fmla="*/ 815531 w 1614774"/>
                <a:gd name="connsiteY220" fmla="*/ 605878 h 1336142"/>
                <a:gd name="connsiteX221" fmla="*/ 820850 w 1614774"/>
                <a:gd name="connsiteY221" fmla="*/ 604675 h 1336142"/>
                <a:gd name="connsiteX222" fmla="*/ 830412 w 1614774"/>
                <a:gd name="connsiteY222" fmla="*/ 601642 h 1336142"/>
                <a:gd name="connsiteX223" fmla="*/ 847636 w 1614774"/>
                <a:gd name="connsiteY223" fmla="*/ 593087 h 1336142"/>
                <a:gd name="connsiteX224" fmla="*/ 855995 w 1614774"/>
                <a:gd name="connsiteY224" fmla="*/ 587793 h 1336142"/>
                <a:gd name="connsiteX225" fmla="*/ 859415 w 1614774"/>
                <a:gd name="connsiteY225" fmla="*/ 594233 h 1336142"/>
                <a:gd name="connsiteX226" fmla="*/ 860998 w 1614774"/>
                <a:gd name="connsiteY226" fmla="*/ 596968 h 1336142"/>
                <a:gd name="connsiteX227" fmla="*/ 862517 w 1614774"/>
                <a:gd name="connsiteY227" fmla="*/ 599793 h 1336142"/>
                <a:gd name="connsiteX228" fmla="*/ 866824 w 1614774"/>
                <a:gd name="connsiteY228" fmla="*/ 607354 h 1336142"/>
                <a:gd name="connsiteX229" fmla="*/ 879805 w 1614774"/>
                <a:gd name="connsiteY229" fmla="*/ 626636 h 1336142"/>
                <a:gd name="connsiteX230" fmla="*/ 897979 w 1614774"/>
                <a:gd name="connsiteY230" fmla="*/ 646209 h 1336142"/>
                <a:gd name="connsiteX231" fmla="*/ 906971 w 1614774"/>
                <a:gd name="connsiteY231" fmla="*/ 652776 h 1336142"/>
                <a:gd name="connsiteX232" fmla="*/ 920839 w 1614774"/>
                <a:gd name="connsiteY232" fmla="*/ 659185 h 1336142"/>
                <a:gd name="connsiteX233" fmla="*/ 921789 w 1614774"/>
                <a:gd name="connsiteY233" fmla="*/ 659539 h 1336142"/>
                <a:gd name="connsiteX234" fmla="*/ 933441 w 1614774"/>
                <a:gd name="connsiteY234" fmla="*/ 662655 h 1336142"/>
                <a:gd name="connsiteX235" fmla="*/ 952755 w 1614774"/>
                <a:gd name="connsiteY235" fmla="*/ 664624 h 1336142"/>
                <a:gd name="connsiteX236" fmla="*/ 953388 w 1614774"/>
                <a:gd name="connsiteY236" fmla="*/ 664624 h 1336142"/>
                <a:gd name="connsiteX237" fmla="*/ 963267 w 1614774"/>
                <a:gd name="connsiteY237" fmla="*/ 663212 h 1336142"/>
                <a:gd name="connsiteX238" fmla="*/ 965419 w 1614774"/>
                <a:gd name="connsiteY238" fmla="*/ 675940 h 1336142"/>
                <a:gd name="connsiteX239" fmla="*/ 971182 w 1614774"/>
                <a:gd name="connsiteY239" fmla="*/ 690467 h 1336142"/>
                <a:gd name="connsiteX240" fmla="*/ 972005 w 1614774"/>
                <a:gd name="connsiteY240" fmla="*/ 692113 h 1336142"/>
                <a:gd name="connsiteX241" fmla="*/ 976628 w 1614774"/>
                <a:gd name="connsiteY241" fmla="*/ 699668 h 1336142"/>
                <a:gd name="connsiteX242" fmla="*/ 986380 w 1614774"/>
                <a:gd name="connsiteY242" fmla="*/ 711022 h 1336142"/>
                <a:gd name="connsiteX243" fmla="*/ 1006834 w 1614774"/>
                <a:gd name="connsiteY243" fmla="*/ 726080 h 1336142"/>
                <a:gd name="connsiteX244" fmla="*/ 1014432 w 1614774"/>
                <a:gd name="connsiteY244" fmla="*/ 729810 h 1336142"/>
                <a:gd name="connsiteX245" fmla="*/ 1028997 w 1614774"/>
                <a:gd name="connsiteY245" fmla="*/ 734965 h 1336142"/>
                <a:gd name="connsiteX246" fmla="*/ 1034253 w 1614774"/>
                <a:gd name="connsiteY246" fmla="*/ 735877 h 1336142"/>
                <a:gd name="connsiteX247" fmla="*/ 1035899 w 1614774"/>
                <a:gd name="connsiteY247" fmla="*/ 736105 h 1336142"/>
                <a:gd name="connsiteX248" fmla="*/ 1050591 w 1614774"/>
                <a:gd name="connsiteY248" fmla="*/ 737510 h 1336142"/>
                <a:gd name="connsiteX249" fmla="*/ 1052681 w 1614774"/>
                <a:gd name="connsiteY249" fmla="*/ 737637 h 1336142"/>
                <a:gd name="connsiteX250" fmla="*/ 1058126 w 1614774"/>
                <a:gd name="connsiteY250" fmla="*/ 737871 h 1336142"/>
                <a:gd name="connsiteX251" fmla="*/ 1065599 w 1614774"/>
                <a:gd name="connsiteY251" fmla="*/ 737365 h 1336142"/>
                <a:gd name="connsiteX252" fmla="*/ 1085609 w 1614774"/>
                <a:gd name="connsiteY252" fmla="*/ 732286 h 1336142"/>
                <a:gd name="connsiteX253" fmla="*/ 1094348 w 1614774"/>
                <a:gd name="connsiteY253" fmla="*/ 728613 h 1336142"/>
                <a:gd name="connsiteX254" fmla="*/ 1094601 w 1614774"/>
                <a:gd name="connsiteY254" fmla="*/ 729956 h 1336142"/>
                <a:gd name="connsiteX255" fmla="*/ 1094918 w 1614774"/>
                <a:gd name="connsiteY255" fmla="*/ 731286 h 1336142"/>
                <a:gd name="connsiteX256" fmla="*/ 1100364 w 1614774"/>
                <a:gd name="connsiteY256" fmla="*/ 745192 h 1336142"/>
                <a:gd name="connsiteX257" fmla="*/ 1100491 w 1614774"/>
                <a:gd name="connsiteY257" fmla="*/ 745629 h 1336142"/>
                <a:gd name="connsiteX258" fmla="*/ 1109419 w 1614774"/>
                <a:gd name="connsiteY258" fmla="*/ 757546 h 1336142"/>
                <a:gd name="connsiteX259" fmla="*/ 1110749 w 1614774"/>
                <a:gd name="connsiteY259" fmla="*/ 759123 h 1336142"/>
                <a:gd name="connsiteX260" fmla="*/ 1116765 w 1614774"/>
                <a:gd name="connsiteY260" fmla="*/ 765126 h 1336142"/>
                <a:gd name="connsiteX261" fmla="*/ 1117208 w 1614774"/>
                <a:gd name="connsiteY261" fmla="*/ 765398 h 1336142"/>
                <a:gd name="connsiteX262" fmla="*/ 1126770 w 1614774"/>
                <a:gd name="connsiteY262" fmla="*/ 773035 h 1336142"/>
                <a:gd name="connsiteX263" fmla="*/ 1124427 w 1614774"/>
                <a:gd name="connsiteY263" fmla="*/ 775277 h 1336142"/>
                <a:gd name="connsiteX264" fmla="*/ 1112332 w 1614774"/>
                <a:gd name="connsiteY264" fmla="*/ 793236 h 1336142"/>
                <a:gd name="connsiteX265" fmla="*/ 1103657 w 1614774"/>
                <a:gd name="connsiteY265" fmla="*/ 813227 h 1336142"/>
                <a:gd name="connsiteX266" fmla="*/ 1101757 w 1614774"/>
                <a:gd name="connsiteY266" fmla="*/ 825436 h 1336142"/>
                <a:gd name="connsiteX267" fmla="*/ 1101440 w 1614774"/>
                <a:gd name="connsiteY267" fmla="*/ 828609 h 1336142"/>
                <a:gd name="connsiteX268" fmla="*/ 1103720 w 1614774"/>
                <a:gd name="connsiteY268" fmla="*/ 846549 h 1336142"/>
                <a:gd name="connsiteX269" fmla="*/ 1107583 w 1614774"/>
                <a:gd name="connsiteY269" fmla="*/ 855598 h 1336142"/>
                <a:gd name="connsiteX270" fmla="*/ 1110432 w 1614774"/>
                <a:gd name="connsiteY270" fmla="*/ 860461 h 1336142"/>
                <a:gd name="connsiteX271" fmla="*/ 1117334 w 1614774"/>
                <a:gd name="connsiteY271" fmla="*/ 868807 h 1336142"/>
                <a:gd name="connsiteX272" fmla="*/ 1119741 w 1614774"/>
                <a:gd name="connsiteY272" fmla="*/ 871270 h 1336142"/>
                <a:gd name="connsiteX273" fmla="*/ 1114675 w 1614774"/>
                <a:gd name="connsiteY273" fmla="*/ 876773 h 1336142"/>
                <a:gd name="connsiteX274" fmla="*/ 1109672 w 1614774"/>
                <a:gd name="connsiteY274" fmla="*/ 882276 h 1336142"/>
                <a:gd name="connsiteX275" fmla="*/ 1099984 w 1614774"/>
                <a:gd name="connsiteY275" fmla="*/ 887861 h 1336142"/>
                <a:gd name="connsiteX276" fmla="*/ 1082886 w 1614774"/>
                <a:gd name="connsiteY276" fmla="*/ 898031 h 1336142"/>
                <a:gd name="connsiteX277" fmla="*/ 1058759 w 1614774"/>
                <a:gd name="connsiteY277" fmla="*/ 924298 h 1336142"/>
                <a:gd name="connsiteX278" fmla="*/ 1052427 w 1614774"/>
                <a:gd name="connsiteY278" fmla="*/ 940053 h 1336142"/>
                <a:gd name="connsiteX279" fmla="*/ 1051730 w 1614774"/>
                <a:gd name="connsiteY279" fmla="*/ 953668 h 1336142"/>
                <a:gd name="connsiteX280" fmla="*/ 1052300 w 1614774"/>
                <a:gd name="connsiteY280" fmla="*/ 958981 h 1336142"/>
                <a:gd name="connsiteX281" fmla="*/ 1052364 w 1614774"/>
                <a:gd name="connsiteY281" fmla="*/ 959253 h 1336142"/>
                <a:gd name="connsiteX282" fmla="*/ 1052681 w 1614774"/>
                <a:gd name="connsiteY282" fmla="*/ 961292 h 1336142"/>
                <a:gd name="connsiteX283" fmla="*/ 1054897 w 1614774"/>
                <a:gd name="connsiteY283" fmla="*/ 971690 h 1336142"/>
                <a:gd name="connsiteX284" fmla="*/ 1058950 w 1614774"/>
                <a:gd name="connsiteY284" fmla="*/ 980720 h 1336142"/>
                <a:gd name="connsiteX285" fmla="*/ 1060152 w 1614774"/>
                <a:gd name="connsiteY285" fmla="*/ 983335 h 1336142"/>
                <a:gd name="connsiteX286" fmla="*/ 1063129 w 1614774"/>
                <a:gd name="connsiteY286" fmla="*/ 988775 h 1336142"/>
                <a:gd name="connsiteX287" fmla="*/ 1067942 w 1614774"/>
                <a:gd name="connsiteY287" fmla="*/ 1010451 h 1336142"/>
                <a:gd name="connsiteX288" fmla="*/ 1049957 w 1614774"/>
                <a:gd name="connsiteY288" fmla="*/ 1022122 h 1336142"/>
                <a:gd name="connsiteX289" fmla="*/ 1013546 w 1614774"/>
                <a:gd name="connsiteY289" fmla="*/ 1054993 h 1336142"/>
                <a:gd name="connsiteX290" fmla="*/ 999361 w 1614774"/>
                <a:gd name="connsiteY290" fmla="*/ 1071818 h 1336142"/>
                <a:gd name="connsiteX291" fmla="*/ 993472 w 1614774"/>
                <a:gd name="connsiteY291" fmla="*/ 1079873 h 1336142"/>
                <a:gd name="connsiteX292" fmla="*/ 982517 w 1614774"/>
                <a:gd name="connsiteY292" fmla="*/ 1094837 h 1336142"/>
                <a:gd name="connsiteX293" fmla="*/ 961303 w 1614774"/>
                <a:gd name="connsiteY293" fmla="*/ 1134946 h 1336142"/>
                <a:gd name="connsiteX294" fmla="*/ 952691 w 1614774"/>
                <a:gd name="connsiteY294" fmla="*/ 1161163 h 1336142"/>
                <a:gd name="connsiteX295" fmla="*/ 950855 w 1614774"/>
                <a:gd name="connsiteY295" fmla="*/ 1178735 h 1336142"/>
                <a:gd name="connsiteX296" fmla="*/ 952818 w 1614774"/>
                <a:gd name="connsiteY296" fmla="*/ 1195966 h 1336142"/>
                <a:gd name="connsiteX297" fmla="*/ 954464 w 1614774"/>
                <a:gd name="connsiteY297" fmla="*/ 1201399 h 1336142"/>
                <a:gd name="connsiteX298" fmla="*/ 966623 w 1614774"/>
                <a:gd name="connsiteY298" fmla="*/ 1220688 h 1336142"/>
                <a:gd name="connsiteX299" fmla="*/ 981377 w 1614774"/>
                <a:gd name="connsiteY299" fmla="*/ 1231769 h 1336142"/>
                <a:gd name="connsiteX300" fmla="*/ 986823 w 1614774"/>
                <a:gd name="connsiteY300" fmla="*/ 1234448 h 1336142"/>
                <a:gd name="connsiteX301" fmla="*/ 985113 w 1614774"/>
                <a:gd name="connsiteY301" fmla="*/ 1237773 h 1336142"/>
                <a:gd name="connsiteX302" fmla="*/ 984417 w 1614774"/>
                <a:gd name="connsiteY302" fmla="*/ 1239324 h 1336142"/>
                <a:gd name="connsiteX303" fmla="*/ 981567 w 1614774"/>
                <a:gd name="connsiteY303" fmla="*/ 1248031 h 1336142"/>
                <a:gd name="connsiteX304" fmla="*/ 980681 w 1614774"/>
                <a:gd name="connsiteY304" fmla="*/ 1259322 h 1336142"/>
                <a:gd name="connsiteX305" fmla="*/ 982770 w 1614774"/>
                <a:gd name="connsiteY305" fmla="*/ 1272031 h 1336142"/>
                <a:gd name="connsiteX306" fmla="*/ 983024 w 1614774"/>
                <a:gd name="connsiteY306" fmla="*/ 1272873 h 1336142"/>
                <a:gd name="connsiteX307" fmla="*/ 984670 w 1614774"/>
                <a:gd name="connsiteY307" fmla="*/ 1278167 h 1336142"/>
                <a:gd name="connsiteX308" fmla="*/ 992079 w 1614774"/>
                <a:gd name="connsiteY308" fmla="*/ 1293080 h 1336142"/>
                <a:gd name="connsiteX309" fmla="*/ 1004047 w 1614774"/>
                <a:gd name="connsiteY309" fmla="*/ 1306365 h 1336142"/>
                <a:gd name="connsiteX310" fmla="*/ 1017282 w 1614774"/>
                <a:gd name="connsiteY310" fmla="*/ 1316434 h 1336142"/>
                <a:gd name="connsiteX311" fmla="*/ 1034886 w 1614774"/>
                <a:gd name="connsiteY311" fmla="*/ 1324837 h 1336142"/>
                <a:gd name="connsiteX312" fmla="*/ 1055150 w 1614774"/>
                <a:gd name="connsiteY312" fmla="*/ 1330923 h 1336142"/>
                <a:gd name="connsiteX313" fmla="*/ 1065472 w 1614774"/>
                <a:gd name="connsiteY313" fmla="*/ 1332474 h 1336142"/>
                <a:gd name="connsiteX314" fmla="*/ 1068512 w 1614774"/>
                <a:gd name="connsiteY314" fmla="*/ 1332892 h 1336142"/>
                <a:gd name="connsiteX315" fmla="*/ 1091118 w 1614774"/>
                <a:gd name="connsiteY315" fmla="*/ 1335007 h 1336142"/>
                <a:gd name="connsiteX316" fmla="*/ 1110875 w 1614774"/>
                <a:gd name="connsiteY316" fmla="*/ 1335596 h 1336142"/>
                <a:gd name="connsiteX317" fmla="*/ 1121704 w 1614774"/>
                <a:gd name="connsiteY317" fmla="*/ 1335450 h 1336142"/>
                <a:gd name="connsiteX318" fmla="*/ 1123414 w 1614774"/>
                <a:gd name="connsiteY318" fmla="*/ 1335368 h 1336142"/>
                <a:gd name="connsiteX319" fmla="*/ 1135508 w 1614774"/>
                <a:gd name="connsiteY319" fmla="*/ 1334741 h 1336142"/>
                <a:gd name="connsiteX320" fmla="*/ 1155899 w 1614774"/>
                <a:gd name="connsiteY320" fmla="*/ 1331068 h 1336142"/>
                <a:gd name="connsiteX321" fmla="*/ 1184015 w 1614774"/>
                <a:gd name="connsiteY321" fmla="*/ 1319398 h 1336142"/>
                <a:gd name="connsiteX322" fmla="*/ 1188955 w 1614774"/>
                <a:gd name="connsiteY322" fmla="*/ 1316953 h 1336142"/>
                <a:gd name="connsiteX323" fmla="*/ 1199529 w 1614774"/>
                <a:gd name="connsiteY323" fmla="*/ 1311786 h 1336142"/>
                <a:gd name="connsiteX324" fmla="*/ 1216058 w 1614774"/>
                <a:gd name="connsiteY324" fmla="*/ 1298811 h 1336142"/>
                <a:gd name="connsiteX325" fmla="*/ 1229102 w 1614774"/>
                <a:gd name="connsiteY325" fmla="*/ 1283550 h 1336142"/>
                <a:gd name="connsiteX326" fmla="*/ 1246770 w 1614774"/>
                <a:gd name="connsiteY326" fmla="*/ 1294631 h 1336142"/>
                <a:gd name="connsiteX327" fmla="*/ 1249365 w 1614774"/>
                <a:gd name="connsiteY327" fmla="*/ 1296189 h 1336142"/>
                <a:gd name="connsiteX328" fmla="*/ 1259181 w 1614774"/>
                <a:gd name="connsiteY328" fmla="*/ 1301604 h 1336142"/>
                <a:gd name="connsiteX329" fmla="*/ 1279065 w 1614774"/>
                <a:gd name="connsiteY329" fmla="*/ 1308043 h 1336142"/>
                <a:gd name="connsiteX330" fmla="*/ 1305534 w 1614774"/>
                <a:gd name="connsiteY330" fmla="*/ 1311571 h 1336142"/>
                <a:gd name="connsiteX331" fmla="*/ 1307244 w 1614774"/>
                <a:gd name="connsiteY331" fmla="*/ 1311716 h 1336142"/>
                <a:gd name="connsiteX332" fmla="*/ 1333967 w 1614774"/>
                <a:gd name="connsiteY332" fmla="*/ 1312843 h 1336142"/>
                <a:gd name="connsiteX333" fmla="*/ 1350051 w 1614774"/>
                <a:gd name="connsiteY333" fmla="*/ 1312628 h 1336142"/>
                <a:gd name="connsiteX334" fmla="*/ 1351698 w 1614774"/>
                <a:gd name="connsiteY334" fmla="*/ 1312552 h 1336142"/>
                <a:gd name="connsiteX335" fmla="*/ 1362083 w 1614774"/>
                <a:gd name="connsiteY335" fmla="*/ 1312008 h 1336142"/>
                <a:gd name="connsiteX336" fmla="*/ 1379687 w 1614774"/>
                <a:gd name="connsiteY336" fmla="*/ 1309398 h 1336142"/>
                <a:gd name="connsiteX337" fmla="*/ 1399444 w 1614774"/>
                <a:gd name="connsiteY337" fmla="*/ 1304308 h 1336142"/>
                <a:gd name="connsiteX338" fmla="*/ 1407170 w 1614774"/>
                <a:gd name="connsiteY338" fmla="*/ 1302129 h 1336142"/>
                <a:gd name="connsiteX339" fmla="*/ 1422114 w 1614774"/>
                <a:gd name="connsiteY339" fmla="*/ 1297310 h 1336142"/>
                <a:gd name="connsiteX340" fmla="*/ 1445924 w 1614774"/>
                <a:gd name="connsiteY340" fmla="*/ 1286165 h 1336142"/>
                <a:gd name="connsiteX341" fmla="*/ 1447381 w 1614774"/>
                <a:gd name="connsiteY341" fmla="*/ 1285500 h 1336142"/>
                <a:gd name="connsiteX342" fmla="*/ 1480816 w 1614774"/>
                <a:gd name="connsiteY342" fmla="*/ 1268643 h 1336142"/>
                <a:gd name="connsiteX343" fmla="*/ 1508995 w 1614774"/>
                <a:gd name="connsiteY343" fmla="*/ 1248588 h 1336142"/>
                <a:gd name="connsiteX344" fmla="*/ 1508995 w 1614774"/>
                <a:gd name="connsiteY344" fmla="*/ 1248588 h 1336142"/>
                <a:gd name="connsiteX345" fmla="*/ 1508172 w 1614774"/>
                <a:gd name="connsiteY345" fmla="*/ 1249146 h 1336142"/>
                <a:gd name="connsiteX346" fmla="*/ 1528056 w 1614774"/>
                <a:gd name="connsiteY346" fmla="*/ 1232421 h 1336142"/>
                <a:gd name="connsiteX347" fmla="*/ 1540911 w 1614774"/>
                <a:gd name="connsiteY347" fmla="*/ 1219503 h 1336142"/>
                <a:gd name="connsiteX348" fmla="*/ 1555855 w 1614774"/>
                <a:gd name="connsiteY348" fmla="*/ 1199164 h 1336142"/>
                <a:gd name="connsiteX349" fmla="*/ 1566431 w 1614774"/>
                <a:gd name="connsiteY349" fmla="*/ 1173992 h 1336142"/>
                <a:gd name="connsiteX350" fmla="*/ 1571243 w 1614774"/>
                <a:gd name="connsiteY350" fmla="*/ 1153969 h 1336142"/>
                <a:gd name="connsiteX351" fmla="*/ 1574029 w 1614774"/>
                <a:gd name="connsiteY351" fmla="*/ 1131274 h 1336142"/>
                <a:gd name="connsiteX352" fmla="*/ 1574536 w 1614774"/>
                <a:gd name="connsiteY352" fmla="*/ 1125441 h 1336142"/>
                <a:gd name="connsiteX353" fmla="*/ 1576119 w 1614774"/>
                <a:gd name="connsiteY353" fmla="*/ 1101834 h 1336142"/>
                <a:gd name="connsiteX354" fmla="*/ 1576309 w 1614774"/>
                <a:gd name="connsiteY354" fmla="*/ 1079658 h 1336142"/>
                <a:gd name="connsiteX355" fmla="*/ 1574093 w 1614774"/>
                <a:gd name="connsiteY355" fmla="*/ 1057057 h 1336142"/>
                <a:gd name="connsiteX356" fmla="*/ 1568077 w 1614774"/>
                <a:gd name="connsiteY356" fmla="*/ 1028885 h 1336142"/>
                <a:gd name="connsiteX357" fmla="*/ 1554589 w 1614774"/>
                <a:gd name="connsiteY357" fmla="*/ 1002478 h 1336142"/>
                <a:gd name="connsiteX358" fmla="*/ 1543000 w 1614774"/>
                <a:gd name="connsiteY358" fmla="*/ 988718 h 1336142"/>
                <a:gd name="connsiteX359" fmla="*/ 1538314 w 1614774"/>
                <a:gd name="connsiteY359" fmla="*/ 983481 h 1336142"/>
                <a:gd name="connsiteX360" fmla="*/ 1556805 w 1614774"/>
                <a:gd name="connsiteY360" fmla="*/ 972956 h 1336142"/>
                <a:gd name="connsiteX361" fmla="*/ 1578209 w 1614774"/>
                <a:gd name="connsiteY361" fmla="*/ 954814 h 1336142"/>
                <a:gd name="connsiteX362" fmla="*/ 1580932 w 1614774"/>
                <a:gd name="connsiteY362" fmla="*/ 951964 h 1336142"/>
                <a:gd name="connsiteX363" fmla="*/ 1590747 w 1614774"/>
                <a:gd name="connsiteY363" fmla="*/ 941440 h 1336142"/>
                <a:gd name="connsiteX364" fmla="*/ 1603792 w 1614774"/>
                <a:gd name="connsiteY364" fmla="*/ 920119 h 1336142"/>
                <a:gd name="connsiteX365" fmla="*/ 1609048 w 1614774"/>
                <a:gd name="connsiteY365" fmla="*/ 903889 h 1336142"/>
                <a:gd name="connsiteX366" fmla="*/ 1611011 w 1614774"/>
                <a:gd name="connsiteY366" fmla="*/ 892243 h 1336142"/>
                <a:gd name="connsiteX367" fmla="*/ 1613480 w 1614774"/>
                <a:gd name="connsiteY367" fmla="*/ 863570 h 1336142"/>
                <a:gd name="connsiteX368" fmla="*/ 1613037 w 1614774"/>
                <a:gd name="connsiteY368" fmla="*/ 845345 h 1336142"/>
                <a:gd name="connsiteX369" fmla="*/ 1608605 w 1614774"/>
                <a:gd name="connsiteY369" fmla="*/ 820054 h 1336142"/>
                <a:gd name="connsiteX370" fmla="*/ 1603539 w 1614774"/>
                <a:gd name="connsiteY370" fmla="*/ 807560 h 1336142"/>
                <a:gd name="connsiteX371" fmla="*/ 1602589 w 1614774"/>
                <a:gd name="connsiteY371" fmla="*/ 805527 h 1336142"/>
                <a:gd name="connsiteX372" fmla="*/ 1598536 w 1614774"/>
                <a:gd name="connsiteY372" fmla="*/ 797744 h 1336142"/>
                <a:gd name="connsiteX373" fmla="*/ 1583845 w 1614774"/>
                <a:gd name="connsiteY373" fmla="*/ 777481 h 1336142"/>
                <a:gd name="connsiteX374" fmla="*/ 1570167 w 1614774"/>
                <a:gd name="connsiteY374" fmla="*/ 765475 h 1336142"/>
                <a:gd name="connsiteX375" fmla="*/ 1549586 w 1614774"/>
                <a:gd name="connsiteY375" fmla="*/ 751138 h 1336142"/>
                <a:gd name="connsiteX376" fmla="*/ 1539771 w 1614774"/>
                <a:gd name="connsiteY376" fmla="*/ 745553 h 1336142"/>
                <a:gd name="connsiteX377" fmla="*/ 1545027 w 1614774"/>
                <a:gd name="connsiteY377" fmla="*/ 736871 h 1336142"/>
                <a:gd name="connsiteX378" fmla="*/ 1550663 w 1614774"/>
                <a:gd name="connsiteY378" fmla="*/ 722958 h 1336142"/>
                <a:gd name="connsiteX379" fmla="*/ 1552119 w 1614774"/>
                <a:gd name="connsiteY379" fmla="*/ 719140 h 1336142"/>
                <a:gd name="connsiteX380" fmla="*/ 1552879 w 1614774"/>
                <a:gd name="connsiteY380" fmla="*/ 717107 h 1336142"/>
                <a:gd name="connsiteX381" fmla="*/ 1553639 w 1614774"/>
                <a:gd name="connsiteY381" fmla="*/ 715056 h 1336142"/>
                <a:gd name="connsiteX382" fmla="*/ 1560035 w 1614774"/>
                <a:gd name="connsiteY382" fmla="*/ 696470 h 1336142"/>
                <a:gd name="connsiteX383" fmla="*/ 1560352 w 1614774"/>
                <a:gd name="connsiteY383" fmla="*/ 695147 h 1336142"/>
                <a:gd name="connsiteX384" fmla="*/ 1562505 w 1614774"/>
                <a:gd name="connsiteY384" fmla="*/ 687212 h 1336142"/>
                <a:gd name="connsiteX385" fmla="*/ 1564278 w 1614774"/>
                <a:gd name="connsiteY385" fmla="*/ 672324 h 1336142"/>
                <a:gd name="connsiteX386" fmla="*/ 1564467 w 1614774"/>
                <a:gd name="connsiteY386" fmla="*/ 668651 h 1336142"/>
                <a:gd name="connsiteX387" fmla="*/ 1563898 w 1614774"/>
                <a:gd name="connsiteY387" fmla="*/ 645924 h 1336142"/>
                <a:gd name="connsiteX388" fmla="*/ 1557882 w 1614774"/>
                <a:gd name="connsiteY388" fmla="*/ 618372 h 1336142"/>
                <a:gd name="connsiteX389" fmla="*/ 1544710 w 1614774"/>
                <a:gd name="connsiteY389" fmla="*/ 593796 h 1336142"/>
                <a:gd name="connsiteX390" fmla="*/ 1534578 w 1614774"/>
                <a:gd name="connsiteY390" fmla="*/ 581296 h 1336142"/>
                <a:gd name="connsiteX391" fmla="*/ 1530906 w 1614774"/>
                <a:gd name="connsiteY391" fmla="*/ 578326 h 1336142"/>
                <a:gd name="connsiteX392" fmla="*/ 1530716 w 1614774"/>
                <a:gd name="connsiteY392" fmla="*/ 578180 h 1336142"/>
                <a:gd name="connsiteX393" fmla="*/ 1520204 w 1614774"/>
                <a:gd name="connsiteY393" fmla="*/ 571202 h 1336142"/>
                <a:gd name="connsiteX394" fmla="*/ 1482969 w 1614774"/>
                <a:gd name="connsiteY394" fmla="*/ 555865 h 1336142"/>
                <a:gd name="connsiteX395" fmla="*/ 1490061 w 1614774"/>
                <a:gd name="connsiteY395" fmla="*/ 532010 h 1336142"/>
                <a:gd name="connsiteX396" fmla="*/ 1491708 w 1614774"/>
                <a:gd name="connsiteY396" fmla="*/ 520219 h 1336142"/>
                <a:gd name="connsiteX397" fmla="*/ 1493291 w 1614774"/>
                <a:gd name="connsiteY397" fmla="*/ 508637 h 1336142"/>
                <a:gd name="connsiteX398" fmla="*/ 1496014 w 1614774"/>
                <a:gd name="connsiteY398" fmla="*/ 494788 h 1336142"/>
                <a:gd name="connsiteX399" fmla="*/ 1497407 w 1614774"/>
                <a:gd name="connsiteY399" fmla="*/ 488291 h 1336142"/>
                <a:gd name="connsiteX400" fmla="*/ 1497977 w 1614774"/>
                <a:gd name="connsiteY400" fmla="*/ 485315 h 1336142"/>
                <a:gd name="connsiteX401" fmla="*/ 1502283 w 1614774"/>
                <a:gd name="connsiteY401" fmla="*/ 465412 h 1336142"/>
                <a:gd name="connsiteX402" fmla="*/ 1505703 w 1614774"/>
                <a:gd name="connsiteY402" fmla="*/ 436245 h 1336142"/>
                <a:gd name="connsiteX403" fmla="*/ 1505513 w 1614774"/>
                <a:gd name="connsiteY403" fmla="*/ 425860 h 1336142"/>
                <a:gd name="connsiteX404" fmla="*/ 1500700 w 1614774"/>
                <a:gd name="connsiteY404" fmla="*/ 405457 h 1336142"/>
                <a:gd name="connsiteX405" fmla="*/ 1486958 w 1614774"/>
                <a:gd name="connsiteY405" fmla="*/ 382369 h 1336142"/>
                <a:gd name="connsiteX406" fmla="*/ 1475307 w 1614774"/>
                <a:gd name="connsiteY406" fmla="*/ 370147 h 1336142"/>
                <a:gd name="connsiteX407" fmla="*/ 1461059 w 1614774"/>
                <a:gd name="connsiteY407" fmla="*/ 360819 h 1336142"/>
                <a:gd name="connsiteX408" fmla="*/ 1443645 w 1614774"/>
                <a:gd name="connsiteY408" fmla="*/ 352771 h 1336142"/>
                <a:gd name="connsiteX409" fmla="*/ 1441492 w 1614774"/>
                <a:gd name="connsiteY409" fmla="*/ 351916 h 1336142"/>
                <a:gd name="connsiteX410" fmla="*/ 1437882 w 1614774"/>
                <a:gd name="connsiteY410" fmla="*/ 350441 h 1336142"/>
                <a:gd name="connsiteX411" fmla="*/ 1417175 w 1614774"/>
                <a:gd name="connsiteY411" fmla="*/ 342531 h 1336142"/>
                <a:gd name="connsiteX412" fmla="*/ 1395201 w 1614774"/>
                <a:gd name="connsiteY412" fmla="*/ 336743 h 1336142"/>
                <a:gd name="connsiteX413" fmla="*/ 1373545 w 1614774"/>
                <a:gd name="connsiteY413" fmla="*/ 332298 h 1336142"/>
                <a:gd name="connsiteX414" fmla="*/ 1352711 w 1614774"/>
                <a:gd name="connsiteY414" fmla="*/ 329955 h 1336142"/>
                <a:gd name="connsiteX415" fmla="*/ 1344542 w 1614774"/>
                <a:gd name="connsiteY415" fmla="*/ 329265 h 1336142"/>
                <a:gd name="connsiteX416" fmla="*/ 1321936 w 1614774"/>
                <a:gd name="connsiteY416" fmla="*/ 328062 h 1336142"/>
                <a:gd name="connsiteX417" fmla="*/ 1321049 w 1614774"/>
                <a:gd name="connsiteY417" fmla="*/ 328062 h 1336142"/>
                <a:gd name="connsiteX418" fmla="*/ 1297745 w 1614774"/>
                <a:gd name="connsiteY418" fmla="*/ 329829 h 1336142"/>
                <a:gd name="connsiteX419" fmla="*/ 1292616 w 1614774"/>
                <a:gd name="connsiteY419" fmla="*/ 330449 h 1336142"/>
                <a:gd name="connsiteX420" fmla="*/ 1295529 w 1614774"/>
                <a:gd name="connsiteY420" fmla="*/ 326010 h 1336142"/>
                <a:gd name="connsiteX421" fmla="*/ 1303065 w 1614774"/>
                <a:gd name="connsiteY421" fmla="*/ 314859 h 1336142"/>
                <a:gd name="connsiteX422" fmla="*/ 1308067 w 1614774"/>
                <a:gd name="connsiteY422" fmla="*/ 307868 h 1336142"/>
                <a:gd name="connsiteX423" fmla="*/ 1318896 w 1614774"/>
                <a:gd name="connsiteY423" fmla="*/ 286894 h 1336142"/>
                <a:gd name="connsiteX424" fmla="*/ 1318896 w 1614774"/>
                <a:gd name="connsiteY424" fmla="*/ 286894 h 1336142"/>
                <a:gd name="connsiteX425" fmla="*/ 1318896 w 1614774"/>
                <a:gd name="connsiteY425" fmla="*/ 286894 h 1336142"/>
                <a:gd name="connsiteX426" fmla="*/ 1318896 w 1614774"/>
                <a:gd name="connsiteY426" fmla="*/ 286894 h 1336142"/>
                <a:gd name="connsiteX427" fmla="*/ 1319719 w 1614774"/>
                <a:gd name="connsiteY427" fmla="*/ 284489 h 1336142"/>
                <a:gd name="connsiteX428" fmla="*/ 1320352 w 1614774"/>
                <a:gd name="connsiteY428" fmla="*/ 283222 h 1336142"/>
                <a:gd name="connsiteX429" fmla="*/ 1324848 w 1614774"/>
                <a:gd name="connsiteY429" fmla="*/ 272488 h 1336142"/>
                <a:gd name="connsiteX430" fmla="*/ 1331624 w 1614774"/>
                <a:gd name="connsiteY430" fmla="*/ 256233 h 1336142"/>
                <a:gd name="connsiteX431" fmla="*/ 1333904 w 1614774"/>
                <a:gd name="connsiteY431" fmla="*/ 245145 h 1336142"/>
                <a:gd name="connsiteX432" fmla="*/ 1335170 w 1614774"/>
                <a:gd name="connsiteY432" fmla="*/ 226566 h 1336142"/>
                <a:gd name="connsiteX433" fmla="*/ 1332447 w 1614774"/>
                <a:gd name="connsiteY433" fmla="*/ 196835 h 1336142"/>
                <a:gd name="connsiteX434" fmla="*/ 1335613 w 1614774"/>
                <a:gd name="connsiteY434" fmla="*/ 169162 h 1336142"/>
                <a:gd name="connsiteX435" fmla="*/ 1333714 w 1614774"/>
                <a:gd name="connsiteY435" fmla="*/ 148550 h 1336142"/>
                <a:gd name="connsiteX436" fmla="*/ 1330357 w 1614774"/>
                <a:gd name="connsiteY436" fmla="*/ 130680 h 1336142"/>
                <a:gd name="connsiteX437" fmla="*/ 1324975 w 1614774"/>
                <a:gd name="connsiteY437" fmla="*/ 117679 h 1336142"/>
                <a:gd name="connsiteX438" fmla="*/ 1323519 w 1614774"/>
                <a:gd name="connsiteY438" fmla="*/ 114653 h 1336142"/>
                <a:gd name="connsiteX439" fmla="*/ 1313450 w 1614774"/>
                <a:gd name="connsiteY439" fmla="*/ 98119 h 1336142"/>
                <a:gd name="connsiteX440" fmla="*/ 1303254 w 1614774"/>
                <a:gd name="connsiteY440" fmla="*/ 86043 h 1336142"/>
                <a:gd name="connsiteX441" fmla="*/ 1289703 w 1614774"/>
                <a:gd name="connsiteY441" fmla="*/ 76721 h 1336142"/>
                <a:gd name="connsiteX442" fmla="*/ 1283561 w 1614774"/>
                <a:gd name="connsiteY442" fmla="*/ 73049 h 1336142"/>
                <a:gd name="connsiteX443" fmla="*/ 1271592 w 1614774"/>
                <a:gd name="connsiteY443" fmla="*/ 66406 h 1336142"/>
                <a:gd name="connsiteX444" fmla="*/ 1243540 w 1614774"/>
                <a:gd name="connsiteY444" fmla="*/ 56312 h 1336142"/>
                <a:gd name="connsiteX445" fmla="*/ 1234991 w 1614774"/>
                <a:gd name="connsiteY445" fmla="*/ 54615 h 1336142"/>
                <a:gd name="connsiteX446" fmla="*/ 1233218 w 1614774"/>
                <a:gd name="connsiteY446" fmla="*/ 54488 h 1336142"/>
                <a:gd name="connsiteX447" fmla="*/ 1220996 w 1614774"/>
                <a:gd name="connsiteY447" fmla="*/ 53551 h 1336142"/>
                <a:gd name="connsiteX448" fmla="*/ 1217514 w 1614774"/>
                <a:gd name="connsiteY448" fmla="*/ 53633 h 1336142"/>
                <a:gd name="connsiteX449" fmla="*/ 1187245 w 1614774"/>
                <a:gd name="connsiteY449" fmla="*/ 59073 h 1336142"/>
                <a:gd name="connsiteX450" fmla="*/ 1164954 w 1614774"/>
                <a:gd name="connsiteY450" fmla="*/ 66627 h 1336142"/>
                <a:gd name="connsiteX451" fmla="*/ 1121577 w 1614774"/>
                <a:gd name="connsiteY451" fmla="*/ 78488 h 1336142"/>
                <a:gd name="connsiteX452" fmla="*/ 1078137 w 1614774"/>
                <a:gd name="connsiteY452" fmla="*/ 99100 h 1336142"/>
                <a:gd name="connsiteX453" fmla="*/ 1056164 w 1614774"/>
                <a:gd name="connsiteY453" fmla="*/ 114292 h 1336142"/>
                <a:gd name="connsiteX454" fmla="*/ 1053947 w 1614774"/>
                <a:gd name="connsiteY454" fmla="*/ 69604 h 1336142"/>
                <a:gd name="connsiteX455" fmla="*/ 1051288 w 1614774"/>
                <a:gd name="connsiteY455" fmla="*/ 60897 h 1336142"/>
                <a:gd name="connsiteX456" fmla="*/ 1043752 w 1614774"/>
                <a:gd name="connsiteY456" fmla="*/ 45369 h 1336142"/>
                <a:gd name="connsiteX457" fmla="*/ 1028744 w 1614774"/>
                <a:gd name="connsiteY457" fmla="*/ 25796 h 1336142"/>
                <a:gd name="connsiteX458" fmla="*/ 1023044 w 1614774"/>
                <a:gd name="connsiteY458" fmla="*/ 20996 h 1336142"/>
                <a:gd name="connsiteX459" fmla="*/ 1010570 w 1614774"/>
                <a:gd name="connsiteY459" fmla="*/ 12320 h 1336142"/>
                <a:gd name="connsiteX460" fmla="*/ 985303 w 1614774"/>
                <a:gd name="connsiteY460" fmla="*/ 2771 h 1336142"/>
                <a:gd name="connsiteX461" fmla="*/ 975172 w 1614774"/>
                <a:gd name="connsiteY461" fmla="*/ 1030 h 1336142"/>
                <a:gd name="connsiteX462" fmla="*/ 972196 w 1614774"/>
                <a:gd name="connsiteY462" fmla="*/ 593 h 1336142"/>
                <a:gd name="connsiteX463" fmla="*/ 958074 w 1614774"/>
                <a:gd name="connsiteY463" fmla="*/ -547 h 133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</a:cxnLst>
              <a:rect l="l" t="t" r="r" b="b"/>
              <a:pathLst>
                <a:path w="1614774" h="1336142">
                  <a:moveTo>
                    <a:pt x="958074" y="-547"/>
                  </a:moveTo>
                  <a:cubicBezTo>
                    <a:pt x="955224" y="-547"/>
                    <a:pt x="952755" y="-382"/>
                    <a:pt x="950158" y="-53"/>
                  </a:cubicBezTo>
                  <a:cubicBezTo>
                    <a:pt x="937683" y="1587"/>
                    <a:pt x="925588" y="5329"/>
                    <a:pt x="913873" y="8857"/>
                  </a:cubicBezTo>
                  <a:lnTo>
                    <a:pt x="911151" y="9712"/>
                  </a:lnTo>
                  <a:cubicBezTo>
                    <a:pt x="902728" y="12245"/>
                    <a:pt x="894813" y="14644"/>
                    <a:pt x="886771" y="18032"/>
                  </a:cubicBezTo>
                  <a:cubicBezTo>
                    <a:pt x="879235" y="21141"/>
                    <a:pt x="871763" y="24675"/>
                    <a:pt x="864608" y="28082"/>
                  </a:cubicBezTo>
                  <a:lnTo>
                    <a:pt x="858718" y="30881"/>
                  </a:lnTo>
                  <a:cubicBezTo>
                    <a:pt x="857135" y="31584"/>
                    <a:pt x="855425" y="32382"/>
                    <a:pt x="853715" y="33148"/>
                  </a:cubicBezTo>
                  <a:lnTo>
                    <a:pt x="852069" y="33933"/>
                  </a:lnTo>
                  <a:cubicBezTo>
                    <a:pt x="848143" y="35694"/>
                    <a:pt x="843964" y="37530"/>
                    <a:pt x="840227" y="39791"/>
                  </a:cubicBezTo>
                  <a:cubicBezTo>
                    <a:pt x="836872" y="41760"/>
                    <a:pt x="833579" y="43881"/>
                    <a:pt x="829905" y="46344"/>
                  </a:cubicBezTo>
                  <a:cubicBezTo>
                    <a:pt x="824713" y="49815"/>
                    <a:pt x="819773" y="53842"/>
                    <a:pt x="814961" y="57724"/>
                  </a:cubicBezTo>
                  <a:lnTo>
                    <a:pt x="813504" y="59016"/>
                  </a:lnTo>
                  <a:cubicBezTo>
                    <a:pt x="810275" y="61606"/>
                    <a:pt x="806982" y="64164"/>
                    <a:pt x="803689" y="66754"/>
                  </a:cubicBezTo>
                  <a:cubicBezTo>
                    <a:pt x="794634" y="73897"/>
                    <a:pt x="785262" y="81249"/>
                    <a:pt x="776966" y="89652"/>
                  </a:cubicBezTo>
                  <a:cubicBezTo>
                    <a:pt x="768861" y="97979"/>
                    <a:pt x="760059" y="107389"/>
                    <a:pt x="749610" y="119300"/>
                  </a:cubicBezTo>
                  <a:cubicBezTo>
                    <a:pt x="746191" y="123176"/>
                    <a:pt x="742834" y="127501"/>
                    <a:pt x="739162" y="132941"/>
                  </a:cubicBezTo>
                  <a:cubicBezTo>
                    <a:pt x="734855" y="126209"/>
                    <a:pt x="729980" y="120586"/>
                    <a:pt x="724533" y="115982"/>
                  </a:cubicBezTo>
                  <a:cubicBezTo>
                    <a:pt x="714212" y="107155"/>
                    <a:pt x="702560" y="101506"/>
                    <a:pt x="692365" y="100449"/>
                  </a:cubicBezTo>
                  <a:lnTo>
                    <a:pt x="691162" y="100303"/>
                  </a:lnTo>
                  <a:cubicBezTo>
                    <a:pt x="686856" y="99885"/>
                    <a:pt x="682613" y="99391"/>
                    <a:pt x="678307" y="99391"/>
                  </a:cubicBezTo>
                  <a:cubicBezTo>
                    <a:pt x="677611" y="99391"/>
                    <a:pt x="676978" y="99391"/>
                    <a:pt x="676218" y="99449"/>
                  </a:cubicBezTo>
                  <a:cubicBezTo>
                    <a:pt x="671785" y="99619"/>
                    <a:pt x="667225" y="100449"/>
                    <a:pt x="662919" y="101298"/>
                  </a:cubicBezTo>
                  <a:lnTo>
                    <a:pt x="660576" y="101734"/>
                  </a:lnTo>
                  <a:cubicBezTo>
                    <a:pt x="651268" y="103501"/>
                    <a:pt x="641896" y="108003"/>
                    <a:pt x="634740" y="111676"/>
                  </a:cubicBezTo>
                  <a:cubicBezTo>
                    <a:pt x="627584" y="115501"/>
                    <a:pt x="621631" y="118819"/>
                    <a:pt x="616249" y="122207"/>
                  </a:cubicBezTo>
                  <a:cubicBezTo>
                    <a:pt x="611057" y="125462"/>
                    <a:pt x="606181" y="129179"/>
                    <a:pt x="601431" y="132795"/>
                  </a:cubicBezTo>
                  <a:lnTo>
                    <a:pt x="598772" y="134790"/>
                  </a:lnTo>
                  <a:lnTo>
                    <a:pt x="594845" y="137652"/>
                  </a:lnTo>
                  <a:cubicBezTo>
                    <a:pt x="588640" y="142325"/>
                    <a:pt x="582244" y="147075"/>
                    <a:pt x="576228" y="152286"/>
                  </a:cubicBezTo>
                  <a:cubicBezTo>
                    <a:pt x="569833" y="157726"/>
                    <a:pt x="564070" y="163868"/>
                    <a:pt x="558497" y="169789"/>
                  </a:cubicBezTo>
                  <a:cubicBezTo>
                    <a:pt x="553115" y="175457"/>
                    <a:pt x="547352" y="181042"/>
                    <a:pt x="541780" y="186310"/>
                  </a:cubicBezTo>
                  <a:cubicBezTo>
                    <a:pt x="536587" y="191484"/>
                    <a:pt x="531015" y="196778"/>
                    <a:pt x="525885" y="202218"/>
                  </a:cubicBezTo>
                  <a:cubicBezTo>
                    <a:pt x="516513" y="212039"/>
                    <a:pt x="506635" y="223038"/>
                    <a:pt x="494730" y="236881"/>
                  </a:cubicBezTo>
                  <a:cubicBezTo>
                    <a:pt x="484788" y="248469"/>
                    <a:pt x="475289" y="261609"/>
                    <a:pt x="464081" y="279397"/>
                  </a:cubicBezTo>
                  <a:cubicBezTo>
                    <a:pt x="457369" y="289782"/>
                    <a:pt x="451036" y="300592"/>
                    <a:pt x="444830" y="311040"/>
                  </a:cubicBezTo>
                  <a:cubicBezTo>
                    <a:pt x="440335" y="318513"/>
                    <a:pt x="435775" y="326213"/>
                    <a:pt x="431152" y="333774"/>
                  </a:cubicBezTo>
                  <a:lnTo>
                    <a:pt x="430075" y="335616"/>
                  </a:lnTo>
                  <a:cubicBezTo>
                    <a:pt x="427796" y="339213"/>
                    <a:pt x="425516" y="342968"/>
                    <a:pt x="423490" y="346768"/>
                  </a:cubicBezTo>
                  <a:cubicBezTo>
                    <a:pt x="422540" y="348762"/>
                    <a:pt x="421527" y="350713"/>
                    <a:pt x="420640" y="352701"/>
                  </a:cubicBezTo>
                  <a:cubicBezTo>
                    <a:pt x="419311" y="355234"/>
                    <a:pt x="418171" y="357729"/>
                    <a:pt x="416841" y="360205"/>
                  </a:cubicBezTo>
                  <a:cubicBezTo>
                    <a:pt x="415954" y="361738"/>
                    <a:pt x="415194" y="363232"/>
                    <a:pt x="414371" y="364764"/>
                  </a:cubicBezTo>
                  <a:cubicBezTo>
                    <a:pt x="412725" y="367817"/>
                    <a:pt x="410952" y="370932"/>
                    <a:pt x="409432" y="374092"/>
                  </a:cubicBezTo>
                  <a:cubicBezTo>
                    <a:pt x="407089" y="379044"/>
                    <a:pt x="405063" y="384135"/>
                    <a:pt x="403480" y="388435"/>
                  </a:cubicBezTo>
                  <a:cubicBezTo>
                    <a:pt x="402846" y="389866"/>
                    <a:pt x="402277" y="391342"/>
                    <a:pt x="401706" y="392728"/>
                  </a:cubicBezTo>
                  <a:cubicBezTo>
                    <a:pt x="398413" y="390614"/>
                    <a:pt x="395374" y="388720"/>
                    <a:pt x="392334" y="387017"/>
                  </a:cubicBezTo>
                  <a:cubicBezTo>
                    <a:pt x="389675" y="385465"/>
                    <a:pt x="386889" y="383762"/>
                    <a:pt x="384355" y="382141"/>
                  </a:cubicBezTo>
                  <a:cubicBezTo>
                    <a:pt x="380683" y="379753"/>
                    <a:pt x="376884" y="377347"/>
                    <a:pt x="372767" y="375295"/>
                  </a:cubicBezTo>
                  <a:cubicBezTo>
                    <a:pt x="368208" y="372965"/>
                    <a:pt x="363269" y="371217"/>
                    <a:pt x="358393" y="369520"/>
                  </a:cubicBezTo>
                  <a:lnTo>
                    <a:pt x="357569" y="369235"/>
                  </a:lnTo>
                  <a:lnTo>
                    <a:pt x="356936" y="368944"/>
                  </a:lnTo>
                  <a:cubicBezTo>
                    <a:pt x="353707" y="367817"/>
                    <a:pt x="350414" y="366702"/>
                    <a:pt x="347121" y="365847"/>
                  </a:cubicBezTo>
                  <a:cubicBezTo>
                    <a:pt x="337622" y="363504"/>
                    <a:pt x="327744" y="362814"/>
                    <a:pt x="318245" y="362029"/>
                  </a:cubicBezTo>
                  <a:lnTo>
                    <a:pt x="317359" y="362029"/>
                  </a:lnTo>
                  <a:cubicBezTo>
                    <a:pt x="310013" y="361465"/>
                    <a:pt x="302414" y="361383"/>
                    <a:pt x="295132" y="361383"/>
                  </a:cubicBezTo>
                  <a:lnTo>
                    <a:pt x="289369" y="361383"/>
                  </a:lnTo>
                  <a:cubicBezTo>
                    <a:pt x="283417" y="361383"/>
                    <a:pt x="277021" y="361465"/>
                    <a:pt x="270689" y="362174"/>
                  </a:cubicBezTo>
                  <a:cubicBezTo>
                    <a:pt x="261570" y="363169"/>
                    <a:pt x="252831" y="365347"/>
                    <a:pt x="243903" y="367735"/>
                  </a:cubicBezTo>
                  <a:cubicBezTo>
                    <a:pt x="235291" y="370020"/>
                    <a:pt x="226615" y="373605"/>
                    <a:pt x="218636" y="378132"/>
                  </a:cubicBezTo>
                  <a:cubicBezTo>
                    <a:pt x="213380" y="381166"/>
                    <a:pt x="208251" y="384902"/>
                    <a:pt x="201982" y="390284"/>
                  </a:cubicBezTo>
                  <a:cubicBezTo>
                    <a:pt x="198816" y="392900"/>
                    <a:pt x="196536" y="396344"/>
                    <a:pt x="194256" y="399599"/>
                  </a:cubicBezTo>
                  <a:lnTo>
                    <a:pt x="193813" y="400163"/>
                  </a:lnTo>
                  <a:cubicBezTo>
                    <a:pt x="192103" y="402633"/>
                    <a:pt x="190710" y="404893"/>
                    <a:pt x="189443" y="407135"/>
                  </a:cubicBezTo>
                  <a:cubicBezTo>
                    <a:pt x="186340" y="412866"/>
                    <a:pt x="183997" y="419217"/>
                    <a:pt x="182604" y="426075"/>
                  </a:cubicBezTo>
                  <a:cubicBezTo>
                    <a:pt x="181718" y="430185"/>
                    <a:pt x="181465" y="434687"/>
                    <a:pt x="181148" y="438651"/>
                  </a:cubicBezTo>
                  <a:cubicBezTo>
                    <a:pt x="180705" y="444009"/>
                    <a:pt x="181591" y="449030"/>
                    <a:pt x="182794" y="454951"/>
                  </a:cubicBezTo>
                  <a:cubicBezTo>
                    <a:pt x="183301" y="457440"/>
                    <a:pt x="184061" y="459909"/>
                    <a:pt x="185137" y="462506"/>
                  </a:cubicBezTo>
                  <a:cubicBezTo>
                    <a:pt x="186594" y="465912"/>
                    <a:pt x="187987" y="469231"/>
                    <a:pt x="189697" y="472327"/>
                  </a:cubicBezTo>
                  <a:cubicBezTo>
                    <a:pt x="178109" y="476646"/>
                    <a:pt x="166837" y="481642"/>
                    <a:pt x="156451" y="487379"/>
                  </a:cubicBezTo>
                  <a:cubicBezTo>
                    <a:pt x="141507" y="495498"/>
                    <a:pt x="128209" y="505167"/>
                    <a:pt x="116874" y="516046"/>
                  </a:cubicBezTo>
                  <a:cubicBezTo>
                    <a:pt x="106742" y="525868"/>
                    <a:pt x="98003" y="537222"/>
                    <a:pt x="90784" y="547063"/>
                  </a:cubicBezTo>
                  <a:cubicBezTo>
                    <a:pt x="84578" y="555535"/>
                    <a:pt x="80083" y="562216"/>
                    <a:pt x="76220" y="568732"/>
                  </a:cubicBezTo>
                  <a:cubicBezTo>
                    <a:pt x="72673" y="574799"/>
                    <a:pt x="70140" y="580852"/>
                    <a:pt x="68684" y="586799"/>
                  </a:cubicBezTo>
                  <a:cubicBezTo>
                    <a:pt x="67607" y="591884"/>
                    <a:pt x="67228" y="597260"/>
                    <a:pt x="66974" y="602465"/>
                  </a:cubicBezTo>
                  <a:lnTo>
                    <a:pt x="66784" y="605441"/>
                  </a:lnTo>
                  <a:cubicBezTo>
                    <a:pt x="66595" y="608759"/>
                    <a:pt x="66595" y="612230"/>
                    <a:pt x="66784" y="616029"/>
                  </a:cubicBezTo>
                  <a:cubicBezTo>
                    <a:pt x="67228" y="621690"/>
                    <a:pt x="68304" y="627402"/>
                    <a:pt x="70077" y="632278"/>
                  </a:cubicBezTo>
                  <a:cubicBezTo>
                    <a:pt x="72483" y="639066"/>
                    <a:pt x="75270" y="644430"/>
                    <a:pt x="78689" y="648597"/>
                  </a:cubicBezTo>
                  <a:lnTo>
                    <a:pt x="79639" y="649724"/>
                  </a:lnTo>
                  <a:cubicBezTo>
                    <a:pt x="81476" y="651985"/>
                    <a:pt x="83185" y="654100"/>
                    <a:pt x="85338" y="656094"/>
                  </a:cubicBezTo>
                  <a:cubicBezTo>
                    <a:pt x="87871" y="658273"/>
                    <a:pt x="90784" y="660103"/>
                    <a:pt x="93571" y="661806"/>
                  </a:cubicBezTo>
                  <a:lnTo>
                    <a:pt x="93887" y="662091"/>
                  </a:lnTo>
                  <a:cubicBezTo>
                    <a:pt x="95597" y="663149"/>
                    <a:pt x="97370" y="664003"/>
                    <a:pt x="99017" y="664688"/>
                  </a:cubicBezTo>
                  <a:cubicBezTo>
                    <a:pt x="105729" y="667594"/>
                    <a:pt x="113138" y="670007"/>
                    <a:pt x="120926" y="671767"/>
                  </a:cubicBezTo>
                  <a:lnTo>
                    <a:pt x="118330" y="673382"/>
                  </a:lnTo>
                  <a:cubicBezTo>
                    <a:pt x="114277" y="676067"/>
                    <a:pt x="110414" y="679322"/>
                    <a:pt x="106679" y="682418"/>
                  </a:cubicBezTo>
                  <a:lnTo>
                    <a:pt x="105032" y="683824"/>
                  </a:lnTo>
                  <a:cubicBezTo>
                    <a:pt x="101929" y="686300"/>
                    <a:pt x="99459" y="688770"/>
                    <a:pt x="97180" y="691258"/>
                  </a:cubicBezTo>
                  <a:cubicBezTo>
                    <a:pt x="90468" y="698813"/>
                    <a:pt x="83945" y="706792"/>
                    <a:pt x="77613" y="714492"/>
                  </a:cubicBezTo>
                  <a:cubicBezTo>
                    <a:pt x="74890" y="717874"/>
                    <a:pt x="72104" y="721192"/>
                    <a:pt x="69254" y="724504"/>
                  </a:cubicBezTo>
                  <a:cubicBezTo>
                    <a:pt x="63555" y="731374"/>
                    <a:pt x="58552" y="738783"/>
                    <a:pt x="53676" y="745983"/>
                  </a:cubicBezTo>
                  <a:lnTo>
                    <a:pt x="52473" y="747813"/>
                  </a:lnTo>
                  <a:lnTo>
                    <a:pt x="51016" y="749935"/>
                  </a:lnTo>
                  <a:cubicBezTo>
                    <a:pt x="47661" y="754956"/>
                    <a:pt x="44051" y="760181"/>
                    <a:pt x="41075" y="765544"/>
                  </a:cubicBezTo>
                  <a:cubicBezTo>
                    <a:pt x="32526" y="780362"/>
                    <a:pt x="25940" y="794857"/>
                    <a:pt x="20748" y="809827"/>
                  </a:cubicBezTo>
                  <a:cubicBezTo>
                    <a:pt x="19228" y="814329"/>
                    <a:pt x="17834" y="819142"/>
                    <a:pt x="16568" y="823758"/>
                  </a:cubicBezTo>
                  <a:cubicBezTo>
                    <a:pt x="16062" y="825291"/>
                    <a:pt x="15618" y="826912"/>
                    <a:pt x="15112" y="828463"/>
                  </a:cubicBezTo>
                  <a:lnTo>
                    <a:pt x="14289" y="831642"/>
                  </a:lnTo>
                  <a:cubicBezTo>
                    <a:pt x="12579" y="837310"/>
                    <a:pt x="10805" y="843015"/>
                    <a:pt x="9666" y="848809"/>
                  </a:cubicBezTo>
                  <a:cubicBezTo>
                    <a:pt x="8336" y="854660"/>
                    <a:pt x="7386" y="860600"/>
                    <a:pt x="6373" y="866394"/>
                  </a:cubicBezTo>
                  <a:lnTo>
                    <a:pt x="5550" y="870834"/>
                  </a:lnTo>
                  <a:cubicBezTo>
                    <a:pt x="4157" y="879325"/>
                    <a:pt x="2574" y="889419"/>
                    <a:pt x="1560" y="900000"/>
                  </a:cubicBezTo>
                  <a:lnTo>
                    <a:pt x="864" y="906358"/>
                  </a:lnTo>
                  <a:cubicBezTo>
                    <a:pt x="420" y="911887"/>
                    <a:pt x="-150" y="917529"/>
                    <a:pt x="-530" y="923026"/>
                  </a:cubicBezTo>
                  <a:cubicBezTo>
                    <a:pt x="-1036" y="930725"/>
                    <a:pt x="-1163" y="938496"/>
                    <a:pt x="-1163" y="945841"/>
                  </a:cubicBezTo>
                  <a:lnTo>
                    <a:pt x="-1163" y="947608"/>
                  </a:lnTo>
                  <a:cubicBezTo>
                    <a:pt x="-1163" y="951496"/>
                    <a:pt x="-1226" y="955517"/>
                    <a:pt x="-973" y="959456"/>
                  </a:cubicBezTo>
                  <a:cubicBezTo>
                    <a:pt x="-530" y="966187"/>
                    <a:pt x="610" y="973102"/>
                    <a:pt x="2257" y="980593"/>
                  </a:cubicBezTo>
                  <a:cubicBezTo>
                    <a:pt x="3523" y="986033"/>
                    <a:pt x="6056" y="991948"/>
                    <a:pt x="9919" y="998806"/>
                  </a:cubicBezTo>
                  <a:cubicBezTo>
                    <a:pt x="16884" y="1011027"/>
                    <a:pt x="30056" y="1019088"/>
                    <a:pt x="46204" y="1020823"/>
                  </a:cubicBezTo>
                  <a:cubicBezTo>
                    <a:pt x="50637" y="1021330"/>
                    <a:pt x="55196" y="1021887"/>
                    <a:pt x="59692" y="1021887"/>
                  </a:cubicBezTo>
                  <a:lnTo>
                    <a:pt x="60135" y="1021887"/>
                  </a:lnTo>
                  <a:cubicBezTo>
                    <a:pt x="65898" y="1021887"/>
                    <a:pt x="71787" y="1020621"/>
                    <a:pt x="77486" y="1019418"/>
                  </a:cubicBezTo>
                  <a:lnTo>
                    <a:pt x="78183" y="1019272"/>
                  </a:lnTo>
                  <a:cubicBezTo>
                    <a:pt x="78689" y="1019145"/>
                    <a:pt x="79323" y="1018999"/>
                    <a:pt x="79829" y="1018854"/>
                  </a:cubicBezTo>
                  <a:lnTo>
                    <a:pt x="79829" y="1018854"/>
                  </a:lnTo>
                  <a:cubicBezTo>
                    <a:pt x="79196" y="1021824"/>
                    <a:pt x="78879" y="1024787"/>
                    <a:pt x="78563" y="1027764"/>
                  </a:cubicBezTo>
                  <a:lnTo>
                    <a:pt x="78373" y="1029385"/>
                  </a:lnTo>
                  <a:cubicBezTo>
                    <a:pt x="77740" y="1035090"/>
                    <a:pt x="77169" y="1040695"/>
                    <a:pt x="77042" y="1046254"/>
                  </a:cubicBezTo>
                  <a:cubicBezTo>
                    <a:pt x="76790" y="1053049"/>
                    <a:pt x="76599" y="1060876"/>
                    <a:pt x="76790" y="1068557"/>
                  </a:cubicBezTo>
                  <a:cubicBezTo>
                    <a:pt x="77169" y="1078107"/>
                    <a:pt x="78689" y="1087574"/>
                    <a:pt x="80272" y="1095540"/>
                  </a:cubicBezTo>
                  <a:cubicBezTo>
                    <a:pt x="82045" y="1104804"/>
                    <a:pt x="86162" y="1113422"/>
                    <a:pt x="89645" y="1120977"/>
                  </a:cubicBezTo>
                  <a:cubicBezTo>
                    <a:pt x="90214" y="1121953"/>
                    <a:pt x="90721" y="1123029"/>
                    <a:pt x="91228" y="1124067"/>
                  </a:cubicBezTo>
                  <a:cubicBezTo>
                    <a:pt x="93634" y="1129235"/>
                    <a:pt x="96103" y="1134528"/>
                    <a:pt x="99523" y="1139120"/>
                  </a:cubicBezTo>
                  <a:cubicBezTo>
                    <a:pt x="103386" y="1144350"/>
                    <a:pt x="107819" y="1149441"/>
                    <a:pt x="112061" y="1154317"/>
                  </a:cubicBezTo>
                  <a:cubicBezTo>
                    <a:pt x="113201" y="1155578"/>
                    <a:pt x="114277" y="1156907"/>
                    <a:pt x="115481" y="1158256"/>
                  </a:cubicBezTo>
                  <a:cubicBezTo>
                    <a:pt x="117570" y="1160795"/>
                    <a:pt x="119850" y="1163550"/>
                    <a:pt x="122319" y="1166172"/>
                  </a:cubicBezTo>
                  <a:cubicBezTo>
                    <a:pt x="126626" y="1170680"/>
                    <a:pt x="132135" y="1174499"/>
                    <a:pt x="136441" y="1177317"/>
                  </a:cubicBezTo>
                  <a:cubicBezTo>
                    <a:pt x="143850" y="1182281"/>
                    <a:pt x="152398" y="1185663"/>
                    <a:pt x="160568" y="1188696"/>
                  </a:cubicBezTo>
                  <a:cubicBezTo>
                    <a:pt x="169749" y="1192078"/>
                    <a:pt x="179185" y="1193135"/>
                    <a:pt x="188810" y="1193990"/>
                  </a:cubicBezTo>
                  <a:cubicBezTo>
                    <a:pt x="194636" y="1194566"/>
                    <a:pt x="199892" y="1194838"/>
                    <a:pt x="204958" y="1194838"/>
                  </a:cubicBezTo>
                  <a:cubicBezTo>
                    <a:pt x="207554" y="1194838"/>
                    <a:pt x="210087" y="1194756"/>
                    <a:pt x="212557" y="1194636"/>
                  </a:cubicBezTo>
                  <a:cubicBezTo>
                    <a:pt x="222055" y="1194072"/>
                    <a:pt x="231744" y="1191729"/>
                    <a:pt x="240800" y="1189317"/>
                  </a:cubicBezTo>
                  <a:cubicBezTo>
                    <a:pt x="247892" y="1187430"/>
                    <a:pt x="255111" y="1184396"/>
                    <a:pt x="260873" y="1181933"/>
                  </a:cubicBezTo>
                  <a:cubicBezTo>
                    <a:pt x="270562" y="1177817"/>
                    <a:pt x="278731" y="1173809"/>
                    <a:pt x="286076" y="1169636"/>
                  </a:cubicBezTo>
                  <a:cubicBezTo>
                    <a:pt x="288799" y="1168078"/>
                    <a:pt x="291459" y="1166602"/>
                    <a:pt x="293992" y="1165025"/>
                  </a:cubicBezTo>
                  <a:cubicBezTo>
                    <a:pt x="295449" y="1165253"/>
                    <a:pt x="296968" y="1165399"/>
                    <a:pt x="298488" y="1165399"/>
                  </a:cubicBezTo>
                  <a:lnTo>
                    <a:pt x="299375" y="1165399"/>
                  </a:lnTo>
                  <a:cubicBezTo>
                    <a:pt x="300008" y="1165317"/>
                    <a:pt x="300641" y="1165317"/>
                    <a:pt x="301274" y="1165253"/>
                  </a:cubicBezTo>
                  <a:lnTo>
                    <a:pt x="301654" y="1165462"/>
                  </a:lnTo>
                  <a:lnTo>
                    <a:pt x="302034" y="1165691"/>
                  </a:lnTo>
                  <a:cubicBezTo>
                    <a:pt x="305517" y="1167584"/>
                    <a:pt x="309253" y="1168496"/>
                    <a:pt x="313433" y="1168496"/>
                  </a:cubicBezTo>
                  <a:cubicBezTo>
                    <a:pt x="315839" y="1168496"/>
                    <a:pt x="318372" y="1168147"/>
                    <a:pt x="321348" y="1167514"/>
                  </a:cubicBezTo>
                  <a:cubicBezTo>
                    <a:pt x="328757" y="1165817"/>
                    <a:pt x="334076" y="1160612"/>
                    <a:pt x="337369" y="1156502"/>
                  </a:cubicBezTo>
                  <a:cubicBezTo>
                    <a:pt x="341295" y="1151557"/>
                    <a:pt x="345158" y="1146117"/>
                    <a:pt x="348957" y="1139911"/>
                  </a:cubicBezTo>
                  <a:cubicBezTo>
                    <a:pt x="356240" y="1127886"/>
                    <a:pt x="361495" y="1114752"/>
                    <a:pt x="365168" y="1104659"/>
                  </a:cubicBezTo>
                  <a:cubicBezTo>
                    <a:pt x="368715" y="1095065"/>
                    <a:pt x="371881" y="1084458"/>
                    <a:pt x="374730" y="1072167"/>
                  </a:cubicBezTo>
                  <a:cubicBezTo>
                    <a:pt x="375364" y="1070255"/>
                    <a:pt x="376060" y="1068285"/>
                    <a:pt x="376693" y="1066379"/>
                  </a:cubicBezTo>
                  <a:cubicBezTo>
                    <a:pt x="378086" y="1061788"/>
                    <a:pt x="379479" y="1057115"/>
                    <a:pt x="380746" y="1052612"/>
                  </a:cubicBezTo>
                  <a:cubicBezTo>
                    <a:pt x="381506" y="1050016"/>
                    <a:pt x="382329" y="1047318"/>
                    <a:pt x="383089" y="1044703"/>
                  </a:cubicBezTo>
                  <a:cubicBezTo>
                    <a:pt x="384229" y="1040758"/>
                    <a:pt x="385432" y="1036876"/>
                    <a:pt x="386635" y="1032912"/>
                  </a:cubicBezTo>
                  <a:cubicBezTo>
                    <a:pt x="387775" y="1029024"/>
                    <a:pt x="388978" y="1025206"/>
                    <a:pt x="390055" y="1021387"/>
                  </a:cubicBezTo>
                  <a:cubicBezTo>
                    <a:pt x="393981" y="1008336"/>
                    <a:pt x="398730" y="992093"/>
                    <a:pt x="400883" y="976135"/>
                  </a:cubicBezTo>
                  <a:lnTo>
                    <a:pt x="401073" y="975344"/>
                  </a:lnTo>
                  <a:cubicBezTo>
                    <a:pt x="401643" y="970772"/>
                    <a:pt x="402213" y="966105"/>
                    <a:pt x="402593" y="961451"/>
                  </a:cubicBezTo>
                  <a:cubicBezTo>
                    <a:pt x="402846" y="957968"/>
                    <a:pt x="402656" y="954668"/>
                    <a:pt x="402403" y="951135"/>
                  </a:cubicBezTo>
                  <a:cubicBezTo>
                    <a:pt x="402213" y="947380"/>
                    <a:pt x="401896" y="943726"/>
                    <a:pt x="401643" y="940173"/>
                  </a:cubicBezTo>
                  <a:lnTo>
                    <a:pt x="401327" y="937204"/>
                  </a:lnTo>
                  <a:cubicBezTo>
                    <a:pt x="400694" y="930434"/>
                    <a:pt x="399870" y="923317"/>
                    <a:pt x="398920" y="914679"/>
                  </a:cubicBezTo>
                  <a:cubicBezTo>
                    <a:pt x="399174" y="909240"/>
                    <a:pt x="399174" y="903743"/>
                    <a:pt x="398984" y="898323"/>
                  </a:cubicBezTo>
                  <a:cubicBezTo>
                    <a:pt x="398984" y="893864"/>
                    <a:pt x="398857" y="889267"/>
                    <a:pt x="398730" y="884765"/>
                  </a:cubicBezTo>
                  <a:lnTo>
                    <a:pt x="398540" y="881858"/>
                  </a:lnTo>
                  <a:cubicBezTo>
                    <a:pt x="398477" y="879597"/>
                    <a:pt x="398351" y="877331"/>
                    <a:pt x="398351" y="875013"/>
                  </a:cubicBezTo>
                  <a:lnTo>
                    <a:pt x="398540" y="874652"/>
                  </a:lnTo>
                  <a:lnTo>
                    <a:pt x="398730" y="874304"/>
                  </a:lnTo>
                  <a:cubicBezTo>
                    <a:pt x="400377" y="872480"/>
                    <a:pt x="402150" y="870631"/>
                    <a:pt x="403986" y="868927"/>
                  </a:cubicBezTo>
                  <a:cubicBezTo>
                    <a:pt x="406139" y="866667"/>
                    <a:pt x="408482" y="864337"/>
                    <a:pt x="410572" y="861791"/>
                  </a:cubicBezTo>
                  <a:cubicBezTo>
                    <a:pt x="415954" y="854876"/>
                    <a:pt x="420894" y="847961"/>
                    <a:pt x="425010" y="841318"/>
                  </a:cubicBezTo>
                  <a:cubicBezTo>
                    <a:pt x="428430" y="835878"/>
                    <a:pt x="430962" y="829939"/>
                    <a:pt x="433368" y="824164"/>
                  </a:cubicBezTo>
                  <a:lnTo>
                    <a:pt x="433876" y="823023"/>
                  </a:lnTo>
                  <a:lnTo>
                    <a:pt x="434825" y="820782"/>
                  </a:lnTo>
                  <a:cubicBezTo>
                    <a:pt x="437485" y="814494"/>
                    <a:pt x="440271" y="808060"/>
                    <a:pt x="442361" y="801411"/>
                  </a:cubicBezTo>
                  <a:cubicBezTo>
                    <a:pt x="444767" y="793926"/>
                    <a:pt x="445400" y="785681"/>
                    <a:pt x="446033" y="777683"/>
                  </a:cubicBezTo>
                  <a:lnTo>
                    <a:pt x="446350" y="774302"/>
                  </a:lnTo>
                  <a:cubicBezTo>
                    <a:pt x="446920" y="767805"/>
                    <a:pt x="446667" y="761365"/>
                    <a:pt x="445970" y="753753"/>
                  </a:cubicBezTo>
                  <a:cubicBezTo>
                    <a:pt x="445590" y="748808"/>
                    <a:pt x="444894" y="743311"/>
                    <a:pt x="443627" y="737510"/>
                  </a:cubicBezTo>
                  <a:cubicBezTo>
                    <a:pt x="443311" y="735750"/>
                    <a:pt x="442930" y="734047"/>
                    <a:pt x="442361" y="732343"/>
                  </a:cubicBezTo>
                  <a:cubicBezTo>
                    <a:pt x="443627" y="728050"/>
                    <a:pt x="444767" y="723522"/>
                    <a:pt x="445781" y="719140"/>
                  </a:cubicBezTo>
                  <a:cubicBezTo>
                    <a:pt x="446287" y="717297"/>
                    <a:pt x="446730" y="715404"/>
                    <a:pt x="447237" y="713580"/>
                  </a:cubicBezTo>
                  <a:lnTo>
                    <a:pt x="447933" y="710610"/>
                  </a:lnTo>
                  <a:cubicBezTo>
                    <a:pt x="448566" y="708343"/>
                    <a:pt x="449136" y="706146"/>
                    <a:pt x="449707" y="703904"/>
                  </a:cubicBezTo>
                  <a:cubicBezTo>
                    <a:pt x="450973" y="698237"/>
                    <a:pt x="451542" y="692588"/>
                    <a:pt x="452176" y="685882"/>
                  </a:cubicBezTo>
                  <a:cubicBezTo>
                    <a:pt x="453000" y="676288"/>
                    <a:pt x="453316" y="668386"/>
                    <a:pt x="453000" y="661179"/>
                  </a:cubicBezTo>
                  <a:cubicBezTo>
                    <a:pt x="452619" y="652130"/>
                    <a:pt x="451416" y="642537"/>
                    <a:pt x="449010" y="630872"/>
                  </a:cubicBezTo>
                  <a:cubicBezTo>
                    <a:pt x="448250" y="627275"/>
                    <a:pt x="447300" y="623660"/>
                    <a:pt x="446477" y="620284"/>
                  </a:cubicBezTo>
                  <a:lnTo>
                    <a:pt x="446477" y="620284"/>
                  </a:lnTo>
                  <a:cubicBezTo>
                    <a:pt x="451923" y="623166"/>
                    <a:pt x="458192" y="626553"/>
                    <a:pt x="464714" y="629751"/>
                  </a:cubicBezTo>
                  <a:cubicBezTo>
                    <a:pt x="472313" y="633481"/>
                    <a:pt x="479595" y="636458"/>
                    <a:pt x="487067" y="638845"/>
                  </a:cubicBezTo>
                  <a:cubicBezTo>
                    <a:pt x="493843" y="641042"/>
                    <a:pt x="501063" y="642391"/>
                    <a:pt x="508091" y="643575"/>
                  </a:cubicBezTo>
                  <a:lnTo>
                    <a:pt x="509294" y="643797"/>
                  </a:lnTo>
                  <a:cubicBezTo>
                    <a:pt x="518540" y="645424"/>
                    <a:pt x="528166" y="645690"/>
                    <a:pt x="537537" y="645982"/>
                  </a:cubicBezTo>
                  <a:lnTo>
                    <a:pt x="539247" y="646051"/>
                  </a:lnTo>
                  <a:cubicBezTo>
                    <a:pt x="540830" y="646127"/>
                    <a:pt x="542350" y="646127"/>
                    <a:pt x="543997" y="646127"/>
                  </a:cubicBezTo>
                  <a:cubicBezTo>
                    <a:pt x="549759" y="646127"/>
                    <a:pt x="555964" y="645861"/>
                    <a:pt x="562677" y="645215"/>
                  </a:cubicBezTo>
                  <a:lnTo>
                    <a:pt x="563437" y="645127"/>
                  </a:lnTo>
                  <a:cubicBezTo>
                    <a:pt x="568313" y="644721"/>
                    <a:pt x="573442" y="644215"/>
                    <a:pt x="578381" y="643449"/>
                  </a:cubicBezTo>
                  <a:lnTo>
                    <a:pt x="579901" y="643246"/>
                  </a:lnTo>
                  <a:cubicBezTo>
                    <a:pt x="586043" y="642309"/>
                    <a:pt x="592376" y="641334"/>
                    <a:pt x="598202" y="639010"/>
                  </a:cubicBezTo>
                  <a:cubicBezTo>
                    <a:pt x="600988" y="637933"/>
                    <a:pt x="603774" y="636806"/>
                    <a:pt x="606561" y="635748"/>
                  </a:cubicBezTo>
                  <a:cubicBezTo>
                    <a:pt x="613463" y="632988"/>
                    <a:pt x="620809" y="630106"/>
                    <a:pt x="627775" y="627054"/>
                  </a:cubicBezTo>
                  <a:cubicBezTo>
                    <a:pt x="640313" y="621633"/>
                    <a:pt x="650888" y="615966"/>
                    <a:pt x="660260" y="609969"/>
                  </a:cubicBezTo>
                  <a:cubicBezTo>
                    <a:pt x="668872" y="604333"/>
                    <a:pt x="677611" y="597779"/>
                    <a:pt x="687806" y="589414"/>
                  </a:cubicBezTo>
                  <a:lnTo>
                    <a:pt x="687806" y="589414"/>
                  </a:lnTo>
                  <a:lnTo>
                    <a:pt x="688692" y="588793"/>
                  </a:lnTo>
                  <a:lnTo>
                    <a:pt x="689895" y="587736"/>
                  </a:lnTo>
                  <a:lnTo>
                    <a:pt x="689895" y="587736"/>
                  </a:lnTo>
                  <a:lnTo>
                    <a:pt x="689135" y="588287"/>
                  </a:lnTo>
                  <a:lnTo>
                    <a:pt x="689135" y="588287"/>
                  </a:lnTo>
                  <a:cubicBezTo>
                    <a:pt x="701040" y="578478"/>
                    <a:pt x="709906" y="570499"/>
                    <a:pt x="717885" y="562508"/>
                  </a:cubicBezTo>
                  <a:lnTo>
                    <a:pt x="718138" y="562944"/>
                  </a:lnTo>
                  <a:lnTo>
                    <a:pt x="718264" y="563362"/>
                  </a:lnTo>
                  <a:cubicBezTo>
                    <a:pt x="723648" y="574862"/>
                    <a:pt x="729093" y="582917"/>
                    <a:pt x="735679" y="589344"/>
                  </a:cubicBezTo>
                  <a:cubicBezTo>
                    <a:pt x="740048" y="593669"/>
                    <a:pt x="745367" y="597114"/>
                    <a:pt x="749420" y="599672"/>
                  </a:cubicBezTo>
                  <a:cubicBezTo>
                    <a:pt x="752333" y="601433"/>
                    <a:pt x="757589" y="603117"/>
                    <a:pt x="759109" y="603611"/>
                  </a:cubicBezTo>
                  <a:cubicBezTo>
                    <a:pt x="761452" y="604314"/>
                    <a:pt x="763732" y="604751"/>
                    <a:pt x="765632" y="605112"/>
                  </a:cubicBezTo>
                  <a:cubicBezTo>
                    <a:pt x="769051" y="605733"/>
                    <a:pt x="772850" y="606081"/>
                    <a:pt x="776333" y="606372"/>
                  </a:cubicBezTo>
                  <a:lnTo>
                    <a:pt x="778423" y="606581"/>
                  </a:lnTo>
                  <a:cubicBezTo>
                    <a:pt x="784058" y="607082"/>
                    <a:pt x="791404" y="607721"/>
                    <a:pt x="798940" y="607721"/>
                  </a:cubicBezTo>
                  <a:cubicBezTo>
                    <a:pt x="800713" y="607721"/>
                    <a:pt x="802486" y="607638"/>
                    <a:pt x="804259" y="607556"/>
                  </a:cubicBezTo>
                  <a:cubicBezTo>
                    <a:pt x="807616" y="607499"/>
                    <a:pt x="811921" y="606581"/>
                    <a:pt x="815024" y="605961"/>
                  </a:cubicBezTo>
                  <a:lnTo>
                    <a:pt x="815531" y="605878"/>
                  </a:lnTo>
                  <a:cubicBezTo>
                    <a:pt x="817367" y="605441"/>
                    <a:pt x="819077" y="605112"/>
                    <a:pt x="820850" y="604675"/>
                  </a:cubicBezTo>
                  <a:cubicBezTo>
                    <a:pt x="824459" y="603757"/>
                    <a:pt x="827435" y="602908"/>
                    <a:pt x="830412" y="601642"/>
                  </a:cubicBezTo>
                  <a:cubicBezTo>
                    <a:pt x="836174" y="599311"/>
                    <a:pt x="842000" y="596405"/>
                    <a:pt x="847636" y="593087"/>
                  </a:cubicBezTo>
                  <a:cubicBezTo>
                    <a:pt x="850549" y="591383"/>
                    <a:pt x="853399" y="589642"/>
                    <a:pt x="855995" y="587793"/>
                  </a:cubicBezTo>
                  <a:cubicBezTo>
                    <a:pt x="857135" y="589997"/>
                    <a:pt x="858338" y="592112"/>
                    <a:pt x="859415" y="594233"/>
                  </a:cubicBezTo>
                  <a:cubicBezTo>
                    <a:pt x="859984" y="595145"/>
                    <a:pt x="860491" y="596057"/>
                    <a:pt x="860998" y="596968"/>
                  </a:cubicBezTo>
                  <a:cubicBezTo>
                    <a:pt x="861504" y="597906"/>
                    <a:pt x="862011" y="598818"/>
                    <a:pt x="862517" y="599793"/>
                  </a:cubicBezTo>
                  <a:cubicBezTo>
                    <a:pt x="863847" y="602288"/>
                    <a:pt x="865304" y="604878"/>
                    <a:pt x="866824" y="607354"/>
                  </a:cubicBezTo>
                  <a:cubicBezTo>
                    <a:pt x="870686" y="613635"/>
                    <a:pt x="875055" y="620430"/>
                    <a:pt x="879805" y="626636"/>
                  </a:cubicBezTo>
                  <a:cubicBezTo>
                    <a:pt x="885884" y="634539"/>
                    <a:pt x="891330" y="640960"/>
                    <a:pt x="897979" y="646209"/>
                  </a:cubicBezTo>
                  <a:cubicBezTo>
                    <a:pt x="900702" y="648325"/>
                    <a:pt x="903678" y="650509"/>
                    <a:pt x="906971" y="652776"/>
                  </a:cubicBezTo>
                  <a:cubicBezTo>
                    <a:pt x="911340" y="655721"/>
                    <a:pt x="915900" y="657424"/>
                    <a:pt x="920839" y="659185"/>
                  </a:cubicBezTo>
                  <a:lnTo>
                    <a:pt x="921789" y="659539"/>
                  </a:lnTo>
                  <a:cubicBezTo>
                    <a:pt x="925588" y="660894"/>
                    <a:pt x="929388" y="661952"/>
                    <a:pt x="933441" y="662655"/>
                  </a:cubicBezTo>
                  <a:cubicBezTo>
                    <a:pt x="940407" y="663921"/>
                    <a:pt x="946929" y="664624"/>
                    <a:pt x="952755" y="664624"/>
                  </a:cubicBezTo>
                  <a:lnTo>
                    <a:pt x="953388" y="664624"/>
                  </a:lnTo>
                  <a:cubicBezTo>
                    <a:pt x="955667" y="664567"/>
                    <a:pt x="959024" y="664130"/>
                    <a:pt x="963267" y="663212"/>
                  </a:cubicBezTo>
                  <a:cubicBezTo>
                    <a:pt x="963710" y="667531"/>
                    <a:pt x="964596" y="672058"/>
                    <a:pt x="965419" y="675940"/>
                  </a:cubicBezTo>
                  <a:cubicBezTo>
                    <a:pt x="966496" y="681032"/>
                    <a:pt x="968903" y="685819"/>
                    <a:pt x="971182" y="690467"/>
                  </a:cubicBezTo>
                  <a:lnTo>
                    <a:pt x="972005" y="692113"/>
                  </a:lnTo>
                  <a:cubicBezTo>
                    <a:pt x="973145" y="694583"/>
                    <a:pt x="974728" y="697059"/>
                    <a:pt x="976628" y="699668"/>
                  </a:cubicBezTo>
                  <a:cubicBezTo>
                    <a:pt x="979604" y="703556"/>
                    <a:pt x="982770" y="707641"/>
                    <a:pt x="986380" y="711022"/>
                  </a:cubicBezTo>
                  <a:cubicBezTo>
                    <a:pt x="993219" y="717170"/>
                    <a:pt x="1000121" y="722256"/>
                    <a:pt x="1006834" y="726080"/>
                  </a:cubicBezTo>
                  <a:cubicBezTo>
                    <a:pt x="1009556" y="727550"/>
                    <a:pt x="1012026" y="728841"/>
                    <a:pt x="1014432" y="729810"/>
                  </a:cubicBezTo>
                  <a:cubicBezTo>
                    <a:pt x="1019815" y="732217"/>
                    <a:pt x="1024438" y="733819"/>
                    <a:pt x="1028997" y="734965"/>
                  </a:cubicBezTo>
                  <a:cubicBezTo>
                    <a:pt x="1030644" y="735396"/>
                    <a:pt x="1032417" y="735604"/>
                    <a:pt x="1034253" y="735877"/>
                  </a:cubicBezTo>
                  <a:lnTo>
                    <a:pt x="1035899" y="736105"/>
                  </a:lnTo>
                  <a:cubicBezTo>
                    <a:pt x="1040712" y="736871"/>
                    <a:pt x="1045778" y="737162"/>
                    <a:pt x="1050591" y="737510"/>
                  </a:cubicBezTo>
                  <a:lnTo>
                    <a:pt x="1052681" y="737637"/>
                  </a:lnTo>
                  <a:cubicBezTo>
                    <a:pt x="1054581" y="737802"/>
                    <a:pt x="1056480" y="737871"/>
                    <a:pt x="1058126" y="737871"/>
                  </a:cubicBezTo>
                  <a:cubicBezTo>
                    <a:pt x="1060850" y="737871"/>
                    <a:pt x="1063319" y="737726"/>
                    <a:pt x="1065599" y="737365"/>
                  </a:cubicBezTo>
                  <a:cubicBezTo>
                    <a:pt x="1073198" y="736371"/>
                    <a:pt x="1079784" y="734674"/>
                    <a:pt x="1085609" y="732286"/>
                  </a:cubicBezTo>
                  <a:cubicBezTo>
                    <a:pt x="1088522" y="731083"/>
                    <a:pt x="1091435" y="729874"/>
                    <a:pt x="1094348" y="728613"/>
                  </a:cubicBezTo>
                  <a:lnTo>
                    <a:pt x="1094601" y="729956"/>
                  </a:lnTo>
                  <a:lnTo>
                    <a:pt x="1094918" y="731286"/>
                  </a:lnTo>
                  <a:cubicBezTo>
                    <a:pt x="1095867" y="736105"/>
                    <a:pt x="1098147" y="740962"/>
                    <a:pt x="1100364" y="745192"/>
                  </a:cubicBezTo>
                  <a:lnTo>
                    <a:pt x="1100491" y="745629"/>
                  </a:lnTo>
                  <a:cubicBezTo>
                    <a:pt x="1102707" y="750011"/>
                    <a:pt x="1106062" y="753899"/>
                    <a:pt x="1109419" y="757546"/>
                  </a:cubicBezTo>
                  <a:lnTo>
                    <a:pt x="1110749" y="759123"/>
                  </a:lnTo>
                  <a:cubicBezTo>
                    <a:pt x="1112585" y="761244"/>
                    <a:pt x="1114675" y="763214"/>
                    <a:pt x="1116765" y="765126"/>
                  </a:cubicBezTo>
                  <a:lnTo>
                    <a:pt x="1117208" y="765398"/>
                  </a:lnTo>
                  <a:cubicBezTo>
                    <a:pt x="1119741" y="767887"/>
                    <a:pt x="1122907" y="770357"/>
                    <a:pt x="1126770" y="773035"/>
                  </a:cubicBezTo>
                  <a:cubicBezTo>
                    <a:pt x="1126010" y="773745"/>
                    <a:pt x="1125187" y="774511"/>
                    <a:pt x="1124427" y="775277"/>
                  </a:cubicBezTo>
                  <a:cubicBezTo>
                    <a:pt x="1119171" y="780799"/>
                    <a:pt x="1115118" y="787733"/>
                    <a:pt x="1112332" y="793236"/>
                  </a:cubicBezTo>
                  <a:cubicBezTo>
                    <a:pt x="1109166" y="799378"/>
                    <a:pt x="1106316" y="805939"/>
                    <a:pt x="1103657" y="813227"/>
                  </a:cubicBezTo>
                  <a:cubicBezTo>
                    <a:pt x="1102263" y="817090"/>
                    <a:pt x="1102074" y="821346"/>
                    <a:pt x="1101757" y="825436"/>
                  </a:cubicBezTo>
                  <a:cubicBezTo>
                    <a:pt x="1101693" y="826494"/>
                    <a:pt x="1101630" y="827551"/>
                    <a:pt x="1101440" y="828609"/>
                  </a:cubicBezTo>
                  <a:cubicBezTo>
                    <a:pt x="1100934" y="834751"/>
                    <a:pt x="1102517" y="841248"/>
                    <a:pt x="1103720" y="846549"/>
                  </a:cubicBezTo>
                  <a:cubicBezTo>
                    <a:pt x="1104670" y="849658"/>
                    <a:pt x="1106000" y="852691"/>
                    <a:pt x="1107583" y="855598"/>
                  </a:cubicBezTo>
                  <a:cubicBezTo>
                    <a:pt x="1108406" y="857136"/>
                    <a:pt x="1109292" y="858815"/>
                    <a:pt x="1110432" y="860461"/>
                  </a:cubicBezTo>
                  <a:cubicBezTo>
                    <a:pt x="1112648" y="863424"/>
                    <a:pt x="1115055" y="866186"/>
                    <a:pt x="1117334" y="868807"/>
                  </a:cubicBezTo>
                  <a:cubicBezTo>
                    <a:pt x="1118031" y="869573"/>
                    <a:pt x="1118854" y="870422"/>
                    <a:pt x="1119741" y="871270"/>
                  </a:cubicBezTo>
                  <a:cubicBezTo>
                    <a:pt x="1118031" y="873037"/>
                    <a:pt x="1116448" y="874867"/>
                    <a:pt x="1114675" y="876773"/>
                  </a:cubicBezTo>
                  <a:cubicBezTo>
                    <a:pt x="1113029" y="878603"/>
                    <a:pt x="1111319" y="880427"/>
                    <a:pt x="1109672" y="882276"/>
                  </a:cubicBezTo>
                  <a:cubicBezTo>
                    <a:pt x="1106316" y="884328"/>
                    <a:pt x="1103150" y="886158"/>
                    <a:pt x="1099984" y="887861"/>
                  </a:cubicBezTo>
                  <a:cubicBezTo>
                    <a:pt x="1093778" y="891243"/>
                    <a:pt x="1088142" y="894358"/>
                    <a:pt x="1082886" y="898031"/>
                  </a:cubicBezTo>
                  <a:cubicBezTo>
                    <a:pt x="1072817" y="904946"/>
                    <a:pt x="1064459" y="914059"/>
                    <a:pt x="1058759" y="924298"/>
                  </a:cubicBezTo>
                  <a:cubicBezTo>
                    <a:pt x="1055657" y="929814"/>
                    <a:pt x="1053504" y="935089"/>
                    <a:pt x="1052427" y="940053"/>
                  </a:cubicBezTo>
                  <a:cubicBezTo>
                    <a:pt x="1051730" y="943789"/>
                    <a:pt x="1051414" y="948228"/>
                    <a:pt x="1051730" y="953668"/>
                  </a:cubicBezTo>
                  <a:cubicBezTo>
                    <a:pt x="1051794" y="955435"/>
                    <a:pt x="1051984" y="957214"/>
                    <a:pt x="1052300" y="958981"/>
                  </a:cubicBezTo>
                  <a:lnTo>
                    <a:pt x="1052364" y="959253"/>
                  </a:lnTo>
                  <a:lnTo>
                    <a:pt x="1052681" y="961292"/>
                  </a:lnTo>
                  <a:cubicBezTo>
                    <a:pt x="1053250" y="964896"/>
                    <a:pt x="1053820" y="968309"/>
                    <a:pt x="1054897" y="971690"/>
                  </a:cubicBezTo>
                  <a:cubicBezTo>
                    <a:pt x="1055910" y="974786"/>
                    <a:pt x="1057430" y="977814"/>
                    <a:pt x="1058950" y="980720"/>
                  </a:cubicBezTo>
                  <a:cubicBezTo>
                    <a:pt x="1059330" y="981575"/>
                    <a:pt x="1059709" y="982423"/>
                    <a:pt x="1060152" y="983335"/>
                  </a:cubicBezTo>
                  <a:cubicBezTo>
                    <a:pt x="1061229" y="985305"/>
                    <a:pt x="1062052" y="987071"/>
                    <a:pt x="1063129" y="988775"/>
                  </a:cubicBezTo>
                  <a:cubicBezTo>
                    <a:pt x="1063382" y="996038"/>
                    <a:pt x="1065028" y="1003390"/>
                    <a:pt x="1067942" y="1010451"/>
                  </a:cubicBezTo>
                  <a:cubicBezTo>
                    <a:pt x="1060469" y="1014687"/>
                    <a:pt x="1054897" y="1018290"/>
                    <a:pt x="1049957" y="1022122"/>
                  </a:cubicBezTo>
                  <a:cubicBezTo>
                    <a:pt x="1038179" y="1031209"/>
                    <a:pt x="1026337" y="1041961"/>
                    <a:pt x="1013546" y="1054993"/>
                  </a:cubicBezTo>
                  <a:cubicBezTo>
                    <a:pt x="1008544" y="1060167"/>
                    <a:pt x="1003921" y="1065695"/>
                    <a:pt x="999361" y="1071818"/>
                  </a:cubicBezTo>
                  <a:cubicBezTo>
                    <a:pt x="997462" y="1074491"/>
                    <a:pt x="995435" y="1077195"/>
                    <a:pt x="993472" y="1079873"/>
                  </a:cubicBezTo>
                  <a:cubicBezTo>
                    <a:pt x="989799" y="1084749"/>
                    <a:pt x="986063" y="1089752"/>
                    <a:pt x="982517" y="1094837"/>
                  </a:cubicBezTo>
                  <a:cubicBezTo>
                    <a:pt x="973145" y="1108477"/>
                    <a:pt x="966306" y="1123447"/>
                    <a:pt x="961303" y="1134946"/>
                  </a:cubicBezTo>
                  <a:cubicBezTo>
                    <a:pt x="957504" y="1143787"/>
                    <a:pt x="954021" y="1152386"/>
                    <a:pt x="952691" y="1161163"/>
                  </a:cubicBezTo>
                  <a:cubicBezTo>
                    <a:pt x="951805" y="1166444"/>
                    <a:pt x="951235" y="1172169"/>
                    <a:pt x="950855" y="1178735"/>
                  </a:cubicBezTo>
                  <a:cubicBezTo>
                    <a:pt x="950475" y="1184523"/>
                    <a:pt x="951805" y="1190957"/>
                    <a:pt x="952818" y="1195966"/>
                  </a:cubicBezTo>
                  <a:cubicBezTo>
                    <a:pt x="953324" y="1197954"/>
                    <a:pt x="953831" y="1199715"/>
                    <a:pt x="954464" y="1201399"/>
                  </a:cubicBezTo>
                  <a:cubicBezTo>
                    <a:pt x="956934" y="1208478"/>
                    <a:pt x="960607" y="1214254"/>
                    <a:pt x="966623" y="1220688"/>
                  </a:cubicBezTo>
                  <a:cubicBezTo>
                    <a:pt x="970232" y="1224481"/>
                    <a:pt x="974918" y="1228040"/>
                    <a:pt x="981377" y="1231769"/>
                  </a:cubicBezTo>
                  <a:cubicBezTo>
                    <a:pt x="983024" y="1232707"/>
                    <a:pt x="984797" y="1233536"/>
                    <a:pt x="986823" y="1234448"/>
                  </a:cubicBezTo>
                  <a:cubicBezTo>
                    <a:pt x="986127" y="1235594"/>
                    <a:pt x="985557" y="1236708"/>
                    <a:pt x="985113" y="1237773"/>
                  </a:cubicBezTo>
                  <a:lnTo>
                    <a:pt x="984417" y="1239324"/>
                  </a:lnTo>
                  <a:cubicBezTo>
                    <a:pt x="983214" y="1242294"/>
                    <a:pt x="982137" y="1244909"/>
                    <a:pt x="981567" y="1248031"/>
                  </a:cubicBezTo>
                  <a:cubicBezTo>
                    <a:pt x="980997" y="1251704"/>
                    <a:pt x="980617" y="1255934"/>
                    <a:pt x="980681" y="1259322"/>
                  </a:cubicBezTo>
                  <a:cubicBezTo>
                    <a:pt x="980744" y="1263558"/>
                    <a:pt x="981758" y="1267871"/>
                    <a:pt x="982770" y="1272031"/>
                  </a:cubicBezTo>
                  <a:lnTo>
                    <a:pt x="983024" y="1272873"/>
                  </a:lnTo>
                  <a:cubicBezTo>
                    <a:pt x="983467" y="1274849"/>
                    <a:pt x="984163" y="1276761"/>
                    <a:pt x="984670" y="1278167"/>
                  </a:cubicBezTo>
                  <a:cubicBezTo>
                    <a:pt x="986380" y="1282638"/>
                    <a:pt x="988660" y="1288280"/>
                    <a:pt x="992079" y="1293080"/>
                  </a:cubicBezTo>
                  <a:cubicBezTo>
                    <a:pt x="995245" y="1297519"/>
                    <a:pt x="999108" y="1301901"/>
                    <a:pt x="1004047" y="1306365"/>
                  </a:cubicBezTo>
                  <a:cubicBezTo>
                    <a:pt x="1008227" y="1310083"/>
                    <a:pt x="1012976" y="1313483"/>
                    <a:pt x="1017282" y="1316434"/>
                  </a:cubicBezTo>
                  <a:cubicBezTo>
                    <a:pt x="1022665" y="1320252"/>
                    <a:pt x="1028490" y="1322538"/>
                    <a:pt x="1034886" y="1324837"/>
                  </a:cubicBezTo>
                  <a:cubicBezTo>
                    <a:pt x="1042612" y="1327687"/>
                    <a:pt x="1049071" y="1329656"/>
                    <a:pt x="1055150" y="1330923"/>
                  </a:cubicBezTo>
                  <a:cubicBezTo>
                    <a:pt x="1058569" y="1331689"/>
                    <a:pt x="1061989" y="1332126"/>
                    <a:pt x="1065472" y="1332474"/>
                  </a:cubicBezTo>
                  <a:cubicBezTo>
                    <a:pt x="1066485" y="1332619"/>
                    <a:pt x="1067498" y="1332765"/>
                    <a:pt x="1068512" y="1332892"/>
                  </a:cubicBezTo>
                  <a:cubicBezTo>
                    <a:pt x="1076870" y="1333975"/>
                    <a:pt x="1084279" y="1334659"/>
                    <a:pt x="1091118" y="1335007"/>
                  </a:cubicBezTo>
                  <a:cubicBezTo>
                    <a:pt x="1097577" y="1335368"/>
                    <a:pt x="1104163" y="1335596"/>
                    <a:pt x="1110875" y="1335596"/>
                  </a:cubicBezTo>
                  <a:cubicBezTo>
                    <a:pt x="1114485" y="1335596"/>
                    <a:pt x="1118031" y="1335514"/>
                    <a:pt x="1121704" y="1335450"/>
                  </a:cubicBezTo>
                  <a:lnTo>
                    <a:pt x="1123414" y="1335368"/>
                  </a:lnTo>
                  <a:cubicBezTo>
                    <a:pt x="1127340" y="1335304"/>
                    <a:pt x="1131519" y="1335178"/>
                    <a:pt x="1135508" y="1334741"/>
                  </a:cubicBezTo>
                  <a:cubicBezTo>
                    <a:pt x="1141968" y="1334095"/>
                    <a:pt x="1148617" y="1332892"/>
                    <a:pt x="1155899" y="1331068"/>
                  </a:cubicBezTo>
                  <a:cubicBezTo>
                    <a:pt x="1165778" y="1328599"/>
                    <a:pt x="1174959" y="1323925"/>
                    <a:pt x="1184015" y="1319398"/>
                  </a:cubicBezTo>
                  <a:cubicBezTo>
                    <a:pt x="1185662" y="1318657"/>
                    <a:pt x="1187245" y="1317802"/>
                    <a:pt x="1188955" y="1316953"/>
                  </a:cubicBezTo>
                  <a:cubicBezTo>
                    <a:pt x="1192057" y="1315516"/>
                    <a:pt x="1195857" y="1313692"/>
                    <a:pt x="1199529" y="1311786"/>
                  </a:cubicBezTo>
                  <a:cubicBezTo>
                    <a:pt x="1205988" y="1308398"/>
                    <a:pt x="1211245" y="1303516"/>
                    <a:pt x="1216058" y="1298811"/>
                  </a:cubicBezTo>
                  <a:cubicBezTo>
                    <a:pt x="1220807" y="1294283"/>
                    <a:pt x="1225176" y="1289116"/>
                    <a:pt x="1229102" y="1283550"/>
                  </a:cubicBezTo>
                  <a:cubicBezTo>
                    <a:pt x="1234738" y="1287640"/>
                    <a:pt x="1240501" y="1291022"/>
                    <a:pt x="1246770" y="1294631"/>
                  </a:cubicBezTo>
                  <a:lnTo>
                    <a:pt x="1249365" y="1296189"/>
                  </a:lnTo>
                  <a:cubicBezTo>
                    <a:pt x="1252279" y="1297873"/>
                    <a:pt x="1255635" y="1299849"/>
                    <a:pt x="1259181" y="1301604"/>
                  </a:cubicBezTo>
                  <a:cubicBezTo>
                    <a:pt x="1265767" y="1304991"/>
                    <a:pt x="1273619" y="1306923"/>
                    <a:pt x="1279065" y="1308043"/>
                  </a:cubicBezTo>
                  <a:cubicBezTo>
                    <a:pt x="1287740" y="1309950"/>
                    <a:pt x="1296859" y="1310805"/>
                    <a:pt x="1305534" y="1311571"/>
                  </a:cubicBezTo>
                  <a:lnTo>
                    <a:pt x="1307244" y="1311716"/>
                  </a:lnTo>
                  <a:cubicBezTo>
                    <a:pt x="1315286" y="1312482"/>
                    <a:pt x="1323771" y="1312843"/>
                    <a:pt x="1333967" y="1312843"/>
                  </a:cubicBezTo>
                  <a:cubicBezTo>
                    <a:pt x="1338653" y="1312843"/>
                    <a:pt x="1343655" y="1312774"/>
                    <a:pt x="1350051" y="1312628"/>
                  </a:cubicBezTo>
                  <a:lnTo>
                    <a:pt x="1351698" y="1312552"/>
                  </a:lnTo>
                  <a:cubicBezTo>
                    <a:pt x="1355117" y="1312482"/>
                    <a:pt x="1358600" y="1312426"/>
                    <a:pt x="1362083" y="1312008"/>
                  </a:cubicBezTo>
                  <a:cubicBezTo>
                    <a:pt x="1367656" y="1311450"/>
                    <a:pt x="1373165" y="1310513"/>
                    <a:pt x="1379687" y="1309398"/>
                  </a:cubicBezTo>
                  <a:cubicBezTo>
                    <a:pt x="1386653" y="1308189"/>
                    <a:pt x="1393428" y="1306131"/>
                    <a:pt x="1399444" y="1304308"/>
                  </a:cubicBezTo>
                  <a:cubicBezTo>
                    <a:pt x="1402041" y="1303516"/>
                    <a:pt x="1404573" y="1302813"/>
                    <a:pt x="1407170" y="1302129"/>
                  </a:cubicBezTo>
                  <a:cubicBezTo>
                    <a:pt x="1412046" y="1300761"/>
                    <a:pt x="1417238" y="1299431"/>
                    <a:pt x="1422114" y="1297310"/>
                  </a:cubicBezTo>
                  <a:cubicBezTo>
                    <a:pt x="1430220" y="1293846"/>
                    <a:pt x="1438262" y="1289958"/>
                    <a:pt x="1445924" y="1286165"/>
                  </a:cubicBezTo>
                  <a:lnTo>
                    <a:pt x="1447381" y="1285500"/>
                  </a:lnTo>
                  <a:cubicBezTo>
                    <a:pt x="1458210" y="1280516"/>
                    <a:pt x="1469861" y="1275083"/>
                    <a:pt x="1480816" y="1268643"/>
                  </a:cubicBezTo>
                  <a:cubicBezTo>
                    <a:pt x="1489618" y="1263413"/>
                    <a:pt x="1498673" y="1257061"/>
                    <a:pt x="1508995" y="1248588"/>
                  </a:cubicBezTo>
                  <a:lnTo>
                    <a:pt x="1508995" y="1248588"/>
                  </a:lnTo>
                  <a:lnTo>
                    <a:pt x="1508172" y="1249146"/>
                  </a:lnTo>
                  <a:cubicBezTo>
                    <a:pt x="1514568" y="1244067"/>
                    <a:pt x="1521471" y="1238330"/>
                    <a:pt x="1528056" y="1232421"/>
                  </a:cubicBezTo>
                  <a:cubicBezTo>
                    <a:pt x="1532552" y="1228306"/>
                    <a:pt x="1537238" y="1224215"/>
                    <a:pt x="1540911" y="1219503"/>
                  </a:cubicBezTo>
                  <a:cubicBezTo>
                    <a:pt x="1547180" y="1211778"/>
                    <a:pt x="1551929" y="1205369"/>
                    <a:pt x="1555855" y="1199164"/>
                  </a:cubicBezTo>
                  <a:cubicBezTo>
                    <a:pt x="1560098" y="1192369"/>
                    <a:pt x="1563518" y="1184396"/>
                    <a:pt x="1566431" y="1173992"/>
                  </a:cubicBezTo>
                  <a:cubicBezTo>
                    <a:pt x="1568457" y="1167166"/>
                    <a:pt x="1570040" y="1160023"/>
                    <a:pt x="1571243" y="1153969"/>
                  </a:cubicBezTo>
                  <a:cubicBezTo>
                    <a:pt x="1572890" y="1146465"/>
                    <a:pt x="1573396" y="1138708"/>
                    <a:pt x="1574029" y="1131274"/>
                  </a:cubicBezTo>
                  <a:cubicBezTo>
                    <a:pt x="1574156" y="1129304"/>
                    <a:pt x="1574410" y="1127386"/>
                    <a:pt x="1574536" y="1125441"/>
                  </a:cubicBezTo>
                  <a:cubicBezTo>
                    <a:pt x="1575296" y="1117659"/>
                    <a:pt x="1575739" y="1109832"/>
                    <a:pt x="1576119" y="1101834"/>
                  </a:cubicBezTo>
                  <a:cubicBezTo>
                    <a:pt x="1576436" y="1093222"/>
                    <a:pt x="1576626" y="1086155"/>
                    <a:pt x="1576309" y="1079658"/>
                  </a:cubicBezTo>
                  <a:cubicBezTo>
                    <a:pt x="1575993" y="1072465"/>
                    <a:pt x="1575233" y="1064840"/>
                    <a:pt x="1574093" y="1057057"/>
                  </a:cubicBezTo>
                  <a:cubicBezTo>
                    <a:pt x="1572890" y="1048091"/>
                    <a:pt x="1571496" y="1037997"/>
                    <a:pt x="1568077" y="1028885"/>
                  </a:cubicBezTo>
                  <a:cubicBezTo>
                    <a:pt x="1564657" y="1019912"/>
                    <a:pt x="1560731" y="1010508"/>
                    <a:pt x="1554589" y="1002478"/>
                  </a:cubicBezTo>
                  <a:cubicBezTo>
                    <a:pt x="1551043" y="997659"/>
                    <a:pt x="1546990" y="993075"/>
                    <a:pt x="1543000" y="988718"/>
                  </a:cubicBezTo>
                  <a:cubicBezTo>
                    <a:pt x="1541480" y="987015"/>
                    <a:pt x="1539771" y="985248"/>
                    <a:pt x="1538314" y="983481"/>
                  </a:cubicBezTo>
                  <a:cubicBezTo>
                    <a:pt x="1544077" y="980948"/>
                    <a:pt x="1550283" y="977339"/>
                    <a:pt x="1556805" y="972956"/>
                  </a:cubicBezTo>
                  <a:cubicBezTo>
                    <a:pt x="1564278" y="967935"/>
                    <a:pt x="1571180" y="961932"/>
                    <a:pt x="1578209" y="954814"/>
                  </a:cubicBezTo>
                  <a:cubicBezTo>
                    <a:pt x="1579096" y="953896"/>
                    <a:pt x="1580046" y="952902"/>
                    <a:pt x="1580932" y="951964"/>
                  </a:cubicBezTo>
                  <a:cubicBezTo>
                    <a:pt x="1584288" y="948589"/>
                    <a:pt x="1587708" y="945138"/>
                    <a:pt x="1590747" y="941440"/>
                  </a:cubicBezTo>
                  <a:cubicBezTo>
                    <a:pt x="1596383" y="934531"/>
                    <a:pt x="1600626" y="927616"/>
                    <a:pt x="1603792" y="920119"/>
                  </a:cubicBezTo>
                  <a:cubicBezTo>
                    <a:pt x="1605691" y="915534"/>
                    <a:pt x="1607845" y="909968"/>
                    <a:pt x="1609048" y="903889"/>
                  </a:cubicBezTo>
                  <a:cubicBezTo>
                    <a:pt x="1609744" y="900216"/>
                    <a:pt x="1610377" y="896391"/>
                    <a:pt x="1611011" y="892243"/>
                  </a:cubicBezTo>
                  <a:cubicBezTo>
                    <a:pt x="1612468" y="882422"/>
                    <a:pt x="1613291" y="872809"/>
                    <a:pt x="1613480" y="863570"/>
                  </a:cubicBezTo>
                  <a:cubicBezTo>
                    <a:pt x="1613734" y="856636"/>
                    <a:pt x="1613607" y="850867"/>
                    <a:pt x="1613037" y="845345"/>
                  </a:cubicBezTo>
                  <a:cubicBezTo>
                    <a:pt x="1612468" y="837937"/>
                    <a:pt x="1611011" y="829875"/>
                    <a:pt x="1608605" y="820054"/>
                  </a:cubicBezTo>
                  <a:cubicBezTo>
                    <a:pt x="1607591" y="815760"/>
                    <a:pt x="1605565" y="811587"/>
                    <a:pt x="1603539" y="807560"/>
                  </a:cubicBezTo>
                  <a:lnTo>
                    <a:pt x="1602589" y="805527"/>
                  </a:lnTo>
                  <a:cubicBezTo>
                    <a:pt x="1601449" y="802969"/>
                    <a:pt x="1600119" y="800436"/>
                    <a:pt x="1598536" y="797744"/>
                  </a:cubicBezTo>
                  <a:cubicBezTo>
                    <a:pt x="1594483" y="790975"/>
                    <a:pt x="1589924" y="784535"/>
                    <a:pt x="1583845" y="777481"/>
                  </a:cubicBezTo>
                  <a:cubicBezTo>
                    <a:pt x="1580109" y="772979"/>
                    <a:pt x="1575423" y="769362"/>
                    <a:pt x="1570167" y="765475"/>
                  </a:cubicBezTo>
                  <a:cubicBezTo>
                    <a:pt x="1562251" y="759541"/>
                    <a:pt x="1555792" y="755013"/>
                    <a:pt x="1549586" y="751138"/>
                  </a:cubicBezTo>
                  <a:cubicBezTo>
                    <a:pt x="1546104" y="749010"/>
                    <a:pt x="1542557" y="747041"/>
                    <a:pt x="1539771" y="745553"/>
                  </a:cubicBezTo>
                  <a:cubicBezTo>
                    <a:pt x="1541988" y="742520"/>
                    <a:pt x="1543634" y="739632"/>
                    <a:pt x="1545027" y="736871"/>
                  </a:cubicBezTo>
                  <a:cubicBezTo>
                    <a:pt x="1547307" y="732343"/>
                    <a:pt x="1548953" y="727632"/>
                    <a:pt x="1550663" y="722958"/>
                  </a:cubicBezTo>
                  <a:cubicBezTo>
                    <a:pt x="1551169" y="721698"/>
                    <a:pt x="1551613" y="720426"/>
                    <a:pt x="1552119" y="719140"/>
                  </a:cubicBezTo>
                  <a:lnTo>
                    <a:pt x="1552879" y="717107"/>
                  </a:lnTo>
                  <a:lnTo>
                    <a:pt x="1553639" y="715056"/>
                  </a:lnTo>
                  <a:cubicBezTo>
                    <a:pt x="1555539" y="709964"/>
                    <a:pt x="1558009" y="703322"/>
                    <a:pt x="1560035" y="696470"/>
                  </a:cubicBezTo>
                  <a:lnTo>
                    <a:pt x="1560352" y="695147"/>
                  </a:lnTo>
                  <a:cubicBezTo>
                    <a:pt x="1561175" y="692588"/>
                    <a:pt x="1561935" y="689916"/>
                    <a:pt x="1562505" y="687212"/>
                  </a:cubicBezTo>
                  <a:cubicBezTo>
                    <a:pt x="1563518" y="682361"/>
                    <a:pt x="1563898" y="677270"/>
                    <a:pt x="1564278" y="672324"/>
                  </a:cubicBezTo>
                  <a:cubicBezTo>
                    <a:pt x="1564278" y="671121"/>
                    <a:pt x="1564341" y="669937"/>
                    <a:pt x="1564467" y="668651"/>
                  </a:cubicBezTo>
                  <a:cubicBezTo>
                    <a:pt x="1565038" y="660749"/>
                    <a:pt x="1564848" y="653067"/>
                    <a:pt x="1563898" y="645924"/>
                  </a:cubicBezTo>
                  <a:cubicBezTo>
                    <a:pt x="1562695" y="638009"/>
                    <a:pt x="1561048" y="627757"/>
                    <a:pt x="1557882" y="618372"/>
                  </a:cubicBezTo>
                  <a:cubicBezTo>
                    <a:pt x="1554779" y="609114"/>
                    <a:pt x="1549776" y="601078"/>
                    <a:pt x="1544710" y="593796"/>
                  </a:cubicBezTo>
                  <a:cubicBezTo>
                    <a:pt x="1541544" y="589078"/>
                    <a:pt x="1538061" y="584905"/>
                    <a:pt x="1534578" y="581296"/>
                  </a:cubicBezTo>
                  <a:cubicBezTo>
                    <a:pt x="1533502" y="580175"/>
                    <a:pt x="1532235" y="579263"/>
                    <a:pt x="1530906" y="578326"/>
                  </a:cubicBezTo>
                  <a:lnTo>
                    <a:pt x="1530716" y="578180"/>
                  </a:lnTo>
                  <a:cubicBezTo>
                    <a:pt x="1527549" y="575793"/>
                    <a:pt x="1524130" y="573323"/>
                    <a:pt x="1520204" y="571202"/>
                  </a:cubicBezTo>
                  <a:cubicBezTo>
                    <a:pt x="1507856" y="564622"/>
                    <a:pt x="1495254" y="559480"/>
                    <a:pt x="1482969" y="555865"/>
                  </a:cubicBezTo>
                  <a:cubicBezTo>
                    <a:pt x="1485756" y="548950"/>
                    <a:pt x="1488732" y="540768"/>
                    <a:pt x="1490061" y="532010"/>
                  </a:cubicBezTo>
                  <a:cubicBezTo>
                    <a:pt x="1490758" y="528065"/>
                    <a:pt x="1491265" y="524012"/>
                    <a:pt x="1491708" y="520219"/>
                  </a:cubicBezTo>
                  <a:cubicBezTo>
                    <a:pt x="1492215" y="516331"/>
                    <a:pt x="1492721" y="512456"/>
                    <a:pt x="1493291" y="508637"/>
                  </a:cubicBezTo>
                  <a:cubicBezTo>
                    <a:pt x="1494051" y="503964"/>
                    <a:pt x="1495064" y="499316"/>
                    <a:pt x="1496014" y="494788"/>
                  </a:cubicBezTo>
                  <a:cubicBezTo>
                    <a:pt x="1496520" y="492604"/>
                    <a:pt x="1496964" y="490488"/>
                    <a:pt x="1497407" y="488291"/>
                  </a:cubicBezTo>
                  <a:lnTo>
                    <a:pt x="1497977" y="485315"/>
                  </a:lnTo>
                  <a:cubicBezTo>
                    <a:pt x="1499244" y="478761"/>
                    <a:pt x="1500700" y="472061"/>
                    <a:pt x="1502283" y="465412"/>
                  </a:cubicBezTo>
                  <a:cubicBezTo>
                    <a:pt x="1504689" y="455863"/>
                    <a:pt x="1505323" y="445794"/>
                    <a:pt x="1505703" y="436245"/>
                  </a:cubicBezTo>
                  <a:cubicBezTo>
                    <a:pt x="1506019" y="432572"/>
                    <a:pt x="1505892" y="429102"/>
                    <a:pt x="1505513" y="425860"/>
                  </a:cubicBezTo>
                  <a:cubicBezTo>
                    <a:pt x="1504753" y="419654"/>
                    <a:pt x="1503613" y="412391"/>
                    <a:pt x="1500700" y="405457"/>
                  </a:cubicBezTo>
                  <a:cubicBezTo>
                    <a:pt x="1496964" y="397066"/>
                    <a:pt x="1492468" y="389493"/>
                    <a:pt x="1486958" y="382369"/>
                  </a:cubicBezTo>
                  <a:cubicBezTo>
                    <a:pt x="1483919" y="378493"/>
                    <a:pt x="1480120" y="373965"/>
                    <a:pt x="1475307" y="370147"/>
                  </a:cubicBezTo>
                  <a:cubicBezTo>
                    <a:pt x="1470938" y="366759"/>
                    <a:pt x="1466378" y="363796"/>
                    <a:pt x="1461059" y="360819"/>
                  </a:cubicBezTo>
                  <a:cubicBezTo>
                    <a:pt x="1455486" y="357647"/>
                    <a:pt x="1449534" y="355177"/>
                    <a:pt x="1443645" y="352771"/>
                  </a:cubicBezTo>
                  <a:lnTo>
                    <a:pt x="1441492" y="351916"/>
                  </a:lnTo>
                  <a:lnTo>
                    <a:pt x="1437882" y="350441"/>
                  </a:lnTo>
                  <a:cubicBezTo>
                    <a:pt x="1431170" y="347623"/>
                    <a:pt x="1424267" y="344716"/>
                    <a:pt x="1417175" y="342531"/>
                  </a:cubicBezTo>
                  <a:cubicBezTo>
                    <a:pt x="1410019" y="340290"/>
                    <a:pt x="1402484" y="338504"/>
                    <a:pt x="1395201" y="336743"/>
                  </a:cubicBezTo>
                  <a:cubicBezTo>
                    <a:pt x="1387413" y="334907"/>
                    <a:pt x="1380320" y="333501"/>
                    <a:pt x="1373545" y="332298"/>
                  </a:cubicBezTo>
                  <a:cubicBezTo>
                    <a:pt x="1366579" y="331089"/>
                    <a:pt x="1359486" y="330538"/>
                    <a:pt x="1352711" y="329955"/>
                  </a:cubicBezTo>
                  <a:cubicBezTo>
                    <a:pt x="1349924" y="329765"/>
                    <a:pt x="1347202" y="329537"/>
                    <a:pt x="1344542" y="329265"/>
                  </a:cubicBezTo>
                  <a:cubicBezTo>
                    <a:pt x="1336057" y="328416"/>
                    <a:pt x="1328648" y="328062"/>
                    <a:pt x="1321936" y="328062"/>
                  </a:cubicBezTo>
                  <a:lnTo>
                    <a:pt x="1321049" y="328062"/>
                  </a:lnTo>
                  <a:cubicBezTo>
                    <a:pt x="1314210" y="328062"/>
                    <a:pt x="1306738" y="328625"/>
                    <a:pt x="1297745" y="329829"/>
                  </a:cubicBezTo>
                  <a:cubicBezTo>
                    <a:pt x="1295973" y="329955"/>
                    <a:pt x="1294326" y="330246"/>
                    <a:pt x="1292616" y="330449"/>
                  </a:cubicBezTo>
                  <a:cubicBezTo>
                    <a:pt x="1293566" y="328974"/>
                    <a:pt x="1294516" y="327486"/>
                    <a:pt x="1295529" y="326010"/>
                  </a:cubicBezTo>
                  <a:cubicBezTo>
                    <a:pt x="1297935" y="322274"/>
                    <a:pt x="1300532" y="318513"/>
                    <a:pt x="1303065" y="314859"/>
                  </a:cubicBezTo>
                  <a:cubicBezTo>
                    <a:pt x="1304774" y="312516"/>
                    <a:pt x="1306357" y="310185"/>
                    <a:pt x="1308067" y="307868"/>
                  </a:cubicBezTo>
                  <a:cubicBezTo>
                    <a:pt x="1312627" y="301073"/>
                    <a:pt x="1315919" y="293867"/>
                    <a:pt x="1318896" y="286894"/>
                  </a:cubicBezTo>
                  <a:lnTo>
                    <a:pt x="1318896" y="286894"/>
                  </a:lnTo>
                  <a:cubicBezTo>
                    <a:pt x="1318896" y="286894"/>
                    <a:pt x="1318896" y="286894"/>
                    <a:pt x="1318896" y="286894"/>
                  </a:cubicBezTo>
                  <a:lnTo>
                    <a:pt x="1318896" y="286894"/>
                  </a:lnTo>
                  <a:lnTo>
                    <a:pt x="1319719" y="284489"/>
                  </a:lnTo>
                  <a:lnTo>
                    <a:pt x="1320352" y="283222"/>
                  </a:lnTo>
                  <a:cubicBezTo>
                    <a:pt x="1321809" y="279606"/>
                    <a:pt x="1323329" y="276016"/>
                    <a:pt x="1324848" y="272488"/>
                  </a:cubicBezTo>
                  <a:cubicBezTo>
                    <a:pt x="1327255" y="267176"/>
                    <a:pt x="1329534" y="261736"/>
                    <a:pt x="1331624" y="256233"/>
                  </a:cubicBezTo>
                  <a:cubicBezTo>
                    <a:pt x="1332891" y="252636"/>
                    <a:pt x="1333460" y="248761"/>
                    <a:pt x="1333904" y="245145"/>
                  </a:cubicBezTo>
                  <a:cubicBezTo>
                    <a:pt x="1334664" y="238648"/>
                    <a:pt x="1335107" y="232569"/>
                    <a:pt x="1335170" y="226566"/>
                  </a:cubicBezTo>
                  <a:cubicBezTo>
                    <a:pt x="1335297" y="216123"/>
                    <a:pt x="1334410" y="206099"/>
                    <a:pt x="1332447" y="196835"/>
                  </a:cubicBezTo>
                  <a:cubicBezTo>
                    <a:pt x="1334157" y="188596"/>
                    <a:pt x="1335740" y="178756"/>
                    <a:pt x="1335613" y="169162"/>
                  </a:cubicBezTo>
                  <a:cubicBezTo>
                    <a:pt x="1335424" y="161962"/>
                    <a:pt x="1334600" y="154338"/>
                    <a:pt x="1333714" y="148550"/>
                  </a:cubicBezTo>
                  <a:cubicBezTo>
                    <a:pt x="1332827" y="142471"/>
                    <a:pt x="1331941" y="136468"/>
                    <a:pt x="1330357" y="130680"/>
                  </a:cubicBezTo>
                  <a:cubicBezTo>
                    <a:pt x="1329155" y="126209"/>
                    <a:pt x="1327064" y="121852"/>
                    <a:pt x="1324975" y="117679"/>
                  </a:cubicBezTo>
                  <a:cubicBezTo>
                    <a:pt x="1324595" y="116704"/>
                    <a:pt x="1324025" y="115621"/>
                    <a:pt x="1323519" y="114653"/>
                  </a:cubicBezTo>
                  <a:cubicBezTo>
                    <a:pt x="1320795" y="108706"/>
                    <a:pt x="1316869" y="103007"/>
                    <a:pt x="1313450" y="98119"/>
                  </a:cubicBezTo>
                  <a:cubicBezTo>
                    <a:pt x="1310664" y="94243"/>
                    <a:pt x="1307371" y="89772"/>
                    <a:pt x="1303254" y="86043"/>
                  </a:cubicBezTo>
                  <a:cubicBezTo>
                    <a:pt x="1299265" y="82306"/>
                    <a:pt x="1293883" y="79127"/>
                    <a:pt x="1289703" y="76721"/>
                  </a:cubicBezTo>
                  <a:cubicBezTo>
                    <a:pt x="1287677" y="75518"/>
                    <a:pt x="1285588" y="74334"/>
                    <a:pt x="1283561" y="73049"/>
                  </a:cubicBezTo>
                  <a:cubicBezTo>
                    <a:pt x="1279698" y="70807"/>
                    <a:pt x="1275772" y="68394"/>
                    <a:pt x="1271592" y="66406"/>
                  </a:cubicBezTo>
                  <a:cubicBezTo>
                    <a:pt x="1263170" y="62461"/>
                    <a:pt x="1253672" y="59016"/>
                    <a:pt x="1243540" y="56312"/>
                  </a:cubicBezTo>
                  <a:cubicBezTo>
                    <a:pt x="1240437" y="55545"/>
                    <a:pt x="1237651" y="54963"/>
                    <a:pt x="1234991" y="54615"/>
                  </a:cubicBezTo>
                  <a:lnTo>
                    <a:pt x="1233218" y="54488"/>
                  </a:lnTo>
                  <a:cubicBezTo>
                    <a:pt x="1229292" y="53982"/>
                    <a:pt x="1225176" y="53551"/>
                    <a:pt x="1220996" y="53551"/>
                  </a:cubicBezTo>
                  <a:cubicBezTo>
                    <a:pt x="1219920" y="53551"/>
                    <a:pt x="1218653" y="53551"/>
                    <a:pt x="1217514" y="53633"/>
                  </a:cubicBezTo>
                  <a:cubicBezTo>
                    <a:pt x="1208522" y="54342"/>
                    <a:pt x="1198643" y="56103"/>
                    <a:pt x="1187245" y="59073"/>
                  </a:cubicBezTo>
                  <a:cubicBezTo>
                    <a:pt x="1179709" y="61042"/>
                    <a:pt x="1172110" y="63873"/>
                    <a:pt x="1164954" y="66627"/>
                  </a:cubicBezTo>
                  <a:cubicBezTo>
                    <a:pt x="1151023" y="68603"/>
                    <a:pt x="1136839" y="72485"/>
                    <a:pt x="1121577" y="78488"/>
                  </a:cubicBezTo>
                  <a:cubicBezTo>
                    <a:pt x="1105113" y="84922"/>
                    <a:pt x="1090929" y="91621"/>
                    <a:pt x="1078137" y="99100"/>
                  </a:cubicBezTo>
                  <a:cubicBezTo>
                    <a:pt x="1071045" y="103210"/>
                    <a:pt x="1063826" y="108156"/>
                    <a:pt x="1056164" y="114292"/>
                  </a:cubicBezTo>
                  <a:cubicBezTo>
                    <a:pt x="1057240" y="98188"/>
                    <a:pt x="1056543" y="83155"/>
                    <a:pt x="1053947" y="69604"/>
                  </a:cubicBezTo>
                  <a:cubicBezTo>
                    <a:pt x="1053314" y="66336"/>
                    <a:pt x="1052237" y="63373"/>
                    <a:pt x="1051288" y="60897"/>
                  </a:cubicBezTo>
                  <a:cubicBezTo>
                    <a:pt x="1049388" y="55964"/>
                    <a:pt x="1046728" y="50727"/>
                    <a:pt x="1043752" y="45369"/>
                  </a:cubicBezTo>
                  <a:cubicBezTo>
                    <a:pt x="1039635" y="38081"/>
                    <a:pt x="1034633" y="31527"/>
                    <a:pt x="1028744" y="25796"/>
                  </a:cubicBezTo>
                  <a:cubicBezTo>
                    <a:pt x="1026907" y="24036"/>
                    <a:pt x="1024881" y="22345"/>
                    <a:pt x="1023044" y="20996"/>
                  </a:cubicBezTo>
                  <a:cubicBezTo>
                    <a:pt x="1019245" y="17969"/>
                    <a:pt x="1015003" y="14771"/>
                    <a:pt x="1010570" y="12320"/>
                  </a:cubicBezTo>
                  <a:cubicBezTo>
                    <a:pt x="1002401" y="7799"/>
                    <a:pt x="993155" y="4968"/>
                    <a:pt x="985303" y="2771"/>
                  </a:cubicBezTo>
                  <a:cubicBezTo>
                    <a:pt x="982010" y="1942"/>
                    <a:pt x="978528" y="1441"/>
                    <a:pt x="975172" y="1030"/>
                  </a:cubicBezTo>
                  <a:cubicBezTo>
                    <a:pt x="974158" y="884"/>
                    <a:pt x="973145" y="739"/>
                    <a:pt x="972196" y="593"/>
                  </a:cubicBezTo>
                  <a:cubicBezTo>
                    <a:pt x="966686" y="-180"/>
                    <a:pt x="962190" y="-547"/>
                    <a:pt x="958074" y="-547"/>
                  </a:cubicBezTo>
                  <a:close/>
                </a:path>
              </a:pathLst>
            </a:custGeom>
            <a:solidFill>
              <a:srgbClr val="7A5F5C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2" name="Freeform: Shape 18">
              <a:extLst>
                <a:ext uri="{FF2B5EF4-FFF2-40B4-BE49-F238E27FC236}">
                  <a16:creationId xmlns:a16="http://schemas.microsoft.com/office/drawing/2014/main" id="{2C27D9FC-D713-4F7F-98C8-708F788424C6}"/>
                </a:ext>
              </a:extLst>
            </p:cNvPr>
            <p:cNvSpPr/>
            <p:nvPr/>
          </p:nvSpPr>
          <p:spPr>
            <a:xfrm>
              <a:off x="8400976" y="3789508"/>
              <a:ext cx="50683" cy="88660"/>
            </a:xfrm>
            <a:custGeom>
              <a:avLst/>
              <a:gdLst>
                <a:gd name="connsiteX0" fmla="*/ 28032 w 50683"/>
                <a:gd name="connsiteY0" fmla="*/ -547 h 88660"/>
                <a:gd name="connsiteX1" fmla="*/ 16824 w 50683"/>
                <a:gd name="connsiteY1" fmla="*/ 3227 h 88660"/>
                <a:gd name="connsiteX2" fmla="*/ 10808 w 50683"/>
                <a:gd name="connsiteY2" fmla="*/ 9718 h 88660"/>
                <a:gd name="connsiteX3" fmla="*/ 7199 w 50683"/>
                <a:gd name="connsiteY3" fmla="*/ 16202 h 88660"/>
                <a:gd name="connsiteX4" fmla="*/ 5489 w 50683"/>
                <a:gd name="connsiteY4" fmla="*/ 21160 h 88660"/>
                <a:gd name="connsiteX5" fmla="*/ 2956 w 50683"/>
                <a:gd name="connsiteY5" fmla="*/ 30387 h 88660"/>
                <a:gd name="connsiteX6" fmla="*/ 866 w 50683"/>
                <a:gd name="connsiteY6" fmla="*/ 38879 h 88660"/>
                <a:gd name="connsiteX7" fmla="*/ -1097 w 50683"/>
                <a:gd name="connsiteY7" fmla="*/ 52994 h 88660"/>
                <a:gd name="connsiteX8" fmla="*/ 233 w 50683"/>
                <a:gd name="connsiteY8" fmla="*/ 66134 h 88660"/>
                <a:gd name="connsiteX9" fmla="*/ 1753 w 50683"/>
                <a:gd name="connsiteY9" fmla="*/ 71250 h 88660"/>
                <a:gd name="connsiteX10" fmla="*/ 4349 w 50683"/>
                <a:gd name="connsiteY10" fmla="*/ 76747 h 88660"/>
                <a:gd name="connsiteX11" fmla="*/ 7895 w 50683"/>
                <a:gd name="connsiteY11" fmla="*/ 81262 h 88660"/>
                <a:gd name="connsiteX12" fmla="*/ 9035 w 50683"/>
                <a:gd name="connsiteY12" fmla="*/ 82186 h 88660"/>
                <a:gd name="connsiteX13" fmla="*/ 13468 w 50683"/>
                <a:gd name="connsiteY13" fmla="*/ 85460 h 88660"/>
                <a:gd name="connsiteX14" fmla="*/ 22840 w 50683"/>
                <a:gd name="connsiteY14" fmla="*/ 88114 h 88660"/>
                <a:gd name="connsiteX15" fmla="*/ 23790 w 50683"/>
                <a:gd name="connsiteY15" fmla="*/ 88069 h 88660"/>
                <a:gd name="connsiteX16" fmla="*/ 32718 w 50683"/>
                <a:gd name="connsiteY16" fmla="*/ 85390 h 88660"/>
                <a:gd name="connsiteX17" fmla="*/ 37974 w 50683"/>
                <a:gd name="connsiteY17" fmla="*/ 80951 h 88660"/>
                <a:gd name="connsiteX18" fmla="*/ 41900 w 50683"/>
                <a:gd name="connsiteY18" fmla="*/ 75062 h 88660"/>
                <a:gd name="connsiteX19" fmla="*/ 45573 w 50683"/>
                <a:gd name="connsiteY19" fmla="*/ 65614 h 88660"/>
                <a:gd name="connsiteX20" fmla="*/ 48043 w 50683"/>
                <a:gd name="connsiteY20" fmla="*/ 51632 h 88660"/>
                <a:gd name="connsiteX21" fmla="*/ 49056 w 50683"/>
                <a:gd name="connsiteY21" fmla="*/ 41323 h 88660"/>
                <a:gd name="connsiteX22" fmla="*/ 48360 w 50683"/>
                <a:gd name="connsiteY22" fmla="*/ 19863 h 88660"/>
                <a:gd name="connsiteX23" fmla="*/ 37721 w 50683"/>
                <a:gd name="connsiteY23" fmla="*/ 2151 h 88660"/>
                <a:gd name="connsiteX24" fmla="*/ 28032 w 50683"/>
                <a:gd name="connsiteY24" fmla="*/ -547 h 88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683" h="88660">
                  <a:moveTo>
                    <a:pt x="28032" y="-547"/>
                  </a:moveTo>
                  <a:cubicBezTo>
                    <a:pt x="24169" y="-547"/>
                    <a:pt x="20180" y="688"/>
                    <a:pt x="16824" y="3227"/>
                  </a:cubicBezTo>
                  <a:cubicBezTo>
                    <a:pt x="14418" y="5051"/>
                    <a:pt x="12518" y="7179"/>
                    <a:pt x="10808" y="9718"/>
                  </a:cubicBezTo>
                  <a:cubicBezTo>
                    <a:pt x="9288" y="12010"/>
                    <a:pt x="8212" y="13669"/>
                    <a:pt x="7199" y="16202"/>
                  </a:cubicBezTo>
                  <a:cubicBezTo>
                    <a:pt x="6502" y="17887"/>
                    <a:pt x="5995" y="19483"/>
                    <a:pt x="5489" y="21160"/>
                  </a:cubicBezTo>
                  <a:cubicBezTo>
                    <a:pt x="4539" y="24200"/>
                    <a:pt x="3652" y="27271"/>
                    <a:pt x="2956" y="30387"/>
                  </a:cubicBezTo>
                  <a:cubicBezTo>
                    <a:pt x="2386" y="33218"/>
                    <a:pt x="1563" y="36048"/>
                    <a:pt x="866" y="38879"/>
                  </a:cubicBezTo>
                  <a:cubicBezTo>
                    <a:pt x="-210" y="43546"/>
                    <a:pt x="-717" y="48194"/>
                    <a:pt x="-1097" y="52994"/>
                  </a:cubicBezTo>
                  <a:cubicBezTo>
                    <a:pt x="-1413" y="57199"/>
                    <a:pt x="-653" y="62024"/>
                    <a:pt x="233" y="66134"/>
                  </a:cubicBezTo>
                  <a:cubicBezTo>
                    <a:pt x="550" y="67970"/>
                    <a:pt x="993" y="69566"/>
                    <a:pt x="1753" y="71250"/>
                  </a:cubicBezTo>
                  <a:cubicBezTo>
                    <a:pt x="2386" y="73226"/>
                    <a:pt x="3146" y="75062"/>
                    <a:pt x="4349" y="76747"/>
                  </a:cubicBezTo>
                  <a:cubicBezTo>
                    <a:pt x="5426" y="78368"/>
                    <a:pt x="6692" y="79805"/>
                    <a:pt x="7895" y="81262"/>
                  </a:cubicBezTo>
                  <a:cubicBezTo>
                    <a:pt x="8275" y="81648"/>
                    <a:pt x="8655" y="81870"/>
                    <a:pt x="9035" y="82186"/>
                  </a:cubicBezTo>
                  <a:cubicBezTo>
                    <a:pt x="10302" y="83484"/>
                    <a:pt x="11758" y="84542"/>
                    <a:pt x="13468" y="85460"/>
                  </a:cubicBezTo>
                  <a:cubicBezTo>
                    <a:pt x="15874" y="86834"/>
                    <a:pt x="19800" y="88114"/>
                    <a:pt x="22840" y="88114"/>
                  </a:cubicBezTo>
                  <a:cubicBezTo>
                    <a:pt x="23219" y="88114"/>
                    <a:pt x="23473" y="88088"/>
                    <a:pt x="23790" y="88069"/>
                  </a:cubicBezTo>
                  <a:cubicBezTo>
                    <a:pt x="27083" y="87822"/>
                    <a:pt x="29742" y="87303"/>
                    <a:pt x="32718" y="85390"/>
                  </a:cubicBezTo>
                  <a:cubicBezTo>
                    <a:pt x="34618" y="84156"/>
                    <a:pt x="36201" y="82560"/>
                    <a:pt x="37974" y="80951"/>
                  </a:cubicBezTo>
                  <a:cubicBezTo>
                    <a:pt x="39558" y="79355"/>
                    <a:pt x="40634" y="77063"/>
                    <a:pt x="41900" y="75062"/>
                  </a:cubicBezTo>
                  <a:cubicBezTo>
                    <a:pt x="43674" y="72244"/>
                    <a:pt x="44434" y="68743"/>
                    <a:pt x="45573" y="65614"/>
                  </a:cubicBezTo>
                  <a:cubicBezTo>
                    <a:pt x="46966" y="61175"/>
                    <a:pt x="47600" y="56363"/>
                    <a:pt x="48043" y="51632"/>
                  </a:cubicBezTo>
                  <a:cubicBezTo>
                    <a:pt x="48549" y="48194"/>
                    <a:pt x="48803" y="44762"/>
                    <a:pt x="49056" y="41323"/>
                  </a:cubicBezTo>
                  <a:cubicBezTo>
                    <a:pt x="49753" y="34142"/>
                    <a:pt x="49753" y="26885"/>
                    <a:pt x="48360" y="19863"/>
                  </a:cubicBezTo>
                  <a:cubicBezTo>
                    <a:pt x="46966" y="12922"/>
                    <a:pt x="43737" y="5652"/>
                    <a:pt x="37721" y="2151"/>
                  </a:cubicBezTo>
                  <a:cubicBezTo>
                    <a:pt x="34681" y="378"/>
                    <a:pt x="31388" y="-547"/>
                    <a:pt x="28032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3" name="Freeform: Shape 19">
              <a:extLst>
                <a:ext uri="{FF2B5EF4-FFF2-40B4-BE49-F238E27FC236}">
                  <a16:creationId xmlns:a16="http://schemas.microsoft.com/office/drawing/2014/main" id="{3E6CBD80-35B9-4090-92AB-4635D6F1EA60}"/>
                </a:ext>
              </a:extLst>
            </p:cNvPr>
            <p:cNvSpPr/>
            <p:nvPr/>
          </p:nvSpPr>
          <p:spPr>
            <a:xfrm>
              <a:off x="8761933" y="3833880"/>
              <a:ext cx="56986" cy="75989"/>
            </a:xfrm>
            <a:custGeom>
              <a:avLst/>
              <a:gdLst>
                <a:gd name="connsiteX0" fmla="*/ 43475 w 56986"/>
                <a:gd name="connsiteY0" fmla="*/ 24460 h 75989"/>
                <a:gd name="connsiteX1" fmla="*/ 42779 w 56986"/>
                <a:gd name="connsiteY1" fmla="*/ 25074 h 75989"/>
                <a:gd name="connsiteX2" fmla="*/ 43475 w 56986"/>
                <a:gd name="connsiteY2" fmla="*/ 24460 h 75989"/>
                <a:gd name="connsiteX3" fmla="*/ 33723 w 56986"/>
                <a:gd name="connsiteY3" fmla="*/ -547 h 75989"/>
                <a:gd name="connsiteX4" fmla="*/ 28910 w 56986"/>
                <a:gd name="connsiteY4" fmla="*/ 207 h 75989"/>
                <a:gd name="connsiteX5" fmla="*/ 19095 w 56986"/>
                <a:gd name="connsiteY5" fmla="*/ 4639 h 75989"/>
                <a:gd name="connsiteX6" fmla="*/ 6240 w 56986"/>
                <a:gd name="connsiteY6" fmla="*/ 21287 h 75989"/>
                <a:gd name="connsiteX7" fmla="*/ -1169 w 56986"/>
                <a:gd name="connsiteY7" fmla="*/ 45996 h 75989"/>
                <a:gd name="connsiteX8" fmla="*/ 161 w 56986"/>
                <a:gd name="connsiteY8" fmla="*/ 56438 h 75989"/>
                <a:gd name="connsiteX9" fmla="*/ 4784 w 56986"/>
                <a:gd name="connsiteY9" fmla="*/ 65798 h 75989"/>
                <a:gd name="connsiteX10" fmla="*/ 11243 w 56986"/>
                <a:gd name="connsiteY10" fmla="*/ 71598 h 75989"/>
                <a:gd name="connsiteX11" fmla="*/ 18525 w 56986"/>
                <a:gd name="connsiteY11" fmla="*/ 74632 h 75989"/>
                <a:gd name="connsiteX12" fmla="*/ 25047 w 56986"/>
                <a:gd name="connsiteY12" fmla="*/ 75442 h 75989"/>
                <a:gd name="connsiteX13" fmla="*/ 31507 w 56986"/>
                <a:gd name="connsiteY13" fmla="*/ 74688 h 75989"/>
                <a:gd name="connsiteX14" fmla="*/ 42208 w 56986"/>
                <a:gd name="connsiteY14" fmla="*/ 68768 h 75989"/>
                <a:gd name="connsiteX15" fmla="*/ 51010 w 56986"/>
                <a:gd name="connsiteY15" fmla="*/ 55983 h 75989"/>
                <a:gd name="connsiteX16" fmla="*/ 55760 w 56986"/>
                <a:gd name="connsiteY16" fmla="*/ 33540 h 75989"/>
                <a:gd name="connsiteX17" fmla="*/ 52974 w 56986"/>
                <a:gd name="connsiteY17" fmla="*/ 14163 h 75989"/>
                <a:gd name="connsiteX18" fmla="*/ 49934 w 56986"/>
                <a:gd name="connsiteY18" fmla="*/ 8160 h 75989"/>
                <a:gd name="connsiteX19" fmla="*/ 43475 w 56986"/>
                <a:gd name="connsiteY19" fmla="*/ 2283 h 75989"/>
                <a:gd name="connsiteX20" fmla="*/ 33723 w 56986"/>
                <a:gd name="connsiteY20" fmla="*/ -547 h 75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6986" h="75989">
                  <a:moveTo>
                    <a:pt x="43475" y="24460"/>
                  </a:moveTo>
                  <a:cubicBezTo>
                    <a:pt x="43348" y="24650"/>
                    <a:pt x="43031" y="24852"/>
                    <a:pt x="42779" y="25074"/>
                  </a:cubicBezTo>
                  <a:cubicBezTo>
                    <a:pt x="43031" y="24852"/>
                    <a:pt x="43285" y="24650"/>
                    <a:pt x="43475" y="24460"/>
                  </a:cubicBezTo>
                  <a:close/>
                  <a:moveTo>
                    <a:pt x="33723" y="-547"/>
                  </a:moveTo>
                  <a:cubicBezTo>
                    <a:pt x="32013" y="-547"/>
                    <a:pt x="30430" y="-275"/>
                    <a:pt x="28910" y="207"/>
                  </a:cubicBezTo>
                  <a:cubicBezTo>
                    <a:pt x="25174" y="422"/>
                    <a:pt x="21565" y="1828"/>
                    <a:pt x="19095" y="4639"/>
                  </a:cubicBezTo>
                  <a:cubicBezTo>
                    <a:pt x="14473" y="9901"/>
                    <a:pt x="9976" y="15493"/>
                    <a:pt x="6240" y="21287"/>
                  </a:cubicBezTo>
                  <a:cubicBezTo>
                    <a:pt x="1364" y="28696"/>
                    <a:pt x="-1232" y="37245"/>
                    <a:pt x="-1169" y="45996"/>
                  </a:cubicBezTo>
                  <a:cubicBezTo>
                    <a:pt x="-1169" y="49448"/>
                    <a:pt x="-789" y="53063"/>
                    <a:pt x="161" y="56438"/>
                  </a:cubicBezTo>
                  <a:cubicBezTo>
                    <a:pt x="985" y="59820"/>
                    <a:pt x="2504" y="63100"/>
                    <a:pt x="4784" y="65798"/>
                  </a:cubicBezTo>
                  <a:cubicBezTo>
                    <a:pt x="7000" y="68489"/>
                    <a:pt x="8203" y="69718"/>
                    <a:pt x="11243" y="71598"/>
                  </a:cubicBezTo>
                  <a:cubicBezTo>
                    <a:pt x="13523" y="73004"/>
                    <a:pt x="15993" y="73758"/>
                    <a:pt x="18525" y="74632"/>
                  </a:cubicBezTo>
                  <a:cubicBezTo>
                    <a:pt x="20235" y="75240"/>
                    <a:pt x="23401" y="75442"/>
                    <a:pt x="25047" y="75442"/>
                  </a:cubicBezTo>
                  <a:cubicBezTo>
                    <a:pt x="27138" y="75442"/>
                    <a:pt x="29543" y="75240"/>
                    <a:pt x="31507" y="74688"/>
                  </a:cubicBezTo>
                  <a:cubicBezTo>
                    <a:pt x="35560" y="73479"/>
                    <a:pt x="39105" y="71598"/>
                    <a:pt x="42208" y="68768"/>
                  </a:cubicBezTo>
                  <a:cubicBezTo>
                    <a:pt x="46198" y="65266"/>
                    <a:pt x="48857" y="60694"/>
                    <a:pt x="51010" y="55983"/>
                  </a:cubicBezTo>
                  <a:cubicBezTo>
                    <a:pt x="54303" y="49029"/>
                    <a:pt x="55443" y="41146"/>
                    <a:pt x="55760" y="33540"/>
                  </a:cubicBezTo>
                  <a:cubicBezTo>
                    <a:pt x="56077" y="27088"/>
                    <a:pt x="55063" y="20280"/>
                    <a:pt x="52974" y="14163"/>
                  </a:cubicBezTo>
                  <a:cubicBezTo>
                    <a:pt x="52277" y="12042"/>
                    <a:pt x="51137" y="10022"/>
                    <a:pt x="49934" y="8160"/>
                  </a:cubicBezTo>
                  <a:cubicBezTo>
                    <a:pt x="48224" y="5450"/>
                    <a:pt x="46072" y="4044"/>
                    <a:pt x="43475" y="2283"/>
                  </a:cubicBezTo>
                  <a:cubicBezTo>
                    <a:pt x="40879" y="542"/>
                    <a:pt x="37143" y="-547"/>
                    <a:pt x="3372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4" name="Freeform: Shape 20">
              <a:extLst>
                <a:ext uri="{FF2B5EF4-FFF2-40B4-BE49-F238E27FC236}">
                  <a16:creationId xmlns:a16="http://schemas.microsoft.com/office/drawing/2014/main" id="{18D9145F-427E-47A2-9B33-DFF5DD04DB11}"/>
                </a:ext>
              </a:extLst>
            </p:cNvPr>
            <p:cNvSpPr/>
            <p:nvPr/>
          </p:nvSpPr>
          <p:spPr>
            <a:xfrm>
              <a:off x="8521284" y="3814838"/>
              <a:ext cx="189968" cy="126648"/>
            </a:xfrm>
            <a:custGeom>
              <a:avLst/>
              <a:gdLst>
                <a:gd name="connsiteX0" fmla="*/ 22785 w 189968"/>
                <a:gd name="connsiteY0" fmla="*/ -547 h 126648"/>
                <a:gd name="connsiteX1" fmla="*/ 15439 w 189968"/>
                <a:gd name="connsiteY1" fmla="*/ 479 h 126648"/>
                <a:gd name="connsiteX2" fmla="*/ 8727 w 189968"/>
                <a:gd name="connsiteY2" fmla="*/ 4133 h 126648"/>
                <a:gd name="connsiteX3" fmla="*/ 4420 w 189968"/>
                <a:gd name="connsiteY3" fmla="*/ 9338 h 126648"/>
                <a:gd name="connsiteX4" fmla="*/ 1508 w 189968"/>
                <a:gd name="connsiteY4" fmla="*/ 15816 h 126648"/>
                <a:gd name="connsiteX5" fmla="*/ 51 w 189968"/>
                <a:gd name="connsiteY5" fmla="*/ 23117 h 126648"/>
                <a:gd name="connsiteX6" fmla="*/ -139 w 189968"/>
                <a:gd name="connsiteY6" fmla="*/ 24080 h 126648"/>
                <a:gd name="connsiteX7" fmla="*/ -1152 w 189968"/>
                <a:gd name="connsiteY7" fmla="*/ 36042 h 126648"/>
                <a:gd name="connsiteX8" fmla="*/ 3344 w 189968"/>
                <a:gd name="connsiteY8" fmla="*/ 59719 h 126648"/>
                <a:gd name="connsiteX9" fmla="*/ 7904 w 189968"/>
                <a:gd name="connsiteY9" fmla="*/ 71174 h 126648"/>
                <a:gd name="connsiteX10" fmla="*/ 15059 w 189968"/>
                <a:gd name="connsiteY10" fmla="*/ 83136 h 126648"/>
                <a:gd name="connsiteX11" fmla="*/ 15439 w 189968"/>
                <a:gd name="connsiteY11" fmla="*/ 83757 h 126648"/>
                <a:gd name="connsiteX12" fmla="*/ 14742 w 189968"/>
                <a:gd name="connsiteY12" fmla="*/ 82636 h 126648"/>
                <a:gd name="connsiteX13" fmla="*/ 14742 w 189968"/>
                <a:gd name="connsiteY13" fmla="*/ 82636 h 126648"/>
                <a:gd name="connsiteX14" fmla="*/ 23228 w 189968"/>
                <a:gd name="connsiteY14" fmla="*/ 93794 h 126648"/>
                <a:gd name="connsiteX15" fmla="*/ 34563 w 189968"/>
                <a:gd name="connsiteY15" fmla="*/ 104660 h 126648"/>
                <a:gd name="connsiteX16" fmla="*/ 45328 w 189968"/>
                <a:gd name="connsiteY16" fmla="*/ 112253 h 126648"/>
                <a:gd name="connsiteX17" fmla="*/ 57296 w 189968"/>
                <a:gd name="connsiteY17" fmla="*/ 118135 h 126648"/>
                <a:gd name="connsiteX18" fmla="*/ 84653 w 189968"/>
                <a:gd name="connsiteY18" fmla="*/ 125050 h 126648"/>
                <a:gd name="connsiteX19" fmla="*/ 98964 w 189968"/>
                <a:gd name="connsiteY19" fmla="*/ 126102 h 126648"/>
                <a:gd name="connsiteX20" fmla="*/ 111692 w 189968"/>
                <a:gd name="connsiteY20" fmla="*/ 124962 h 126648"/>
                <a:gd name="connsiteX21" fmla="*/ 121761 w 189968"/>
                <a:gd name="connsiteY21" fmla="*/ 122290 h 126648"/>
                <a:gd name="connsiteX22" fmla="*/ 134489 w 189968"/>
                <a:gd name="connsiteY22" fmla="*/ 117458 h 126648"/>
                <a:gd name="connsiteX23" fmla="*/ 142595 w 189968"/>
                <a:gd name="connsiteY23" fmla="*/ 113741 h 126648"/>
                <a:gd name="connsiteX24" fmla="*/ 145064 w 189968"/>
                <a:gd name="connsiteY24" fmla="*/ 112474 h 126648"/>
                <a:gd name="connsiteX25" fmla="*/ 155386 w 189968"/>
                <a:gd name="connsiteY25" fmla="*/ 106281 h 126648"/>
                <a:gd name="connsiteX26" fmla="*/ 166405 w 189968"/>
                <a:gd name="connsiteY26" fmla="*/ 97815 h 126648"/>
                <a:gd name="connsiteX27" fmla="*/ 170583 w 189968"/>
                <a:gd name="connsiteY27" fmla="*/ 93946 h 126648"/>
                <a:gd name="connsiteX28" fmla="*/ 175143 w 189968"/>
                <a:gd name="connsiteY28" fmla="*/ 88151 h 126648"/>
                <a:gd name="connsiteX29" fmla="*/ 176156 w 189968"/>
                <a:gd name="connsiteY29" fmla="*/ 86885 h 126648"/>
                <a:gd name="connsiteX30" fmla="*/ 179893 w 189968"/>
                <a:gd name="connsiteY30" fmla="*/ 81585 h 126648"/>
                <a:gd name="connsiteX31" fmla="*/ 181602 w 189968"/>
                <a:gd name="connsiteY31" fmla="*/ 79134 h 126648"/>
                <a:gd name="connsiteX32" fmla="*/ 184642 w 189968"/>
                <a:gd name="connsiteY32" fmla="*/ 72966 h 126648"/>
                <a:gd name="connsiteX33" fmla="*/ 185971 w 189968"/>
                <a:gd name="connsiteY33" fmla="*/ 68635 h 126648"/>
                <a:gd name="connsiteX34" fmla="*/ 186414 w 189968"/>
                <a:gd name="connsiteY34" fmla="*/ 67235 h 126648"/>
                <a:gd name="connsiteX35" fmla="*/ 187871 w 189968"/>
                <a:gd name="connsiteY35" fmla="*/ 61435 h 126648"/>
                <a:gd name="connsiteX36" fmla="*/ 188757 w 189968"/>
                <a:gd name="connsiteY36" fmla="*/ 55254 h 126648"/>
                <a:gd name="connsiteX37" fmla="*/ 188505 w 189968"/>
                <a:gd name="connsiteY37" fmla="*/ 49365 h 126648"/>
                <a:gd name="connsiteX38" fmla="*/ 188505 w 189968"/>
                <a:gd name="connsiteY38" fmla="*/ 48992 h 126648"/>
                <a:gd name="connsiteX39" fmla="*/ 185085 w 189968"/>
                <a:gd name="connsiteY39" fmla="*/ 37403 h 126648"/>
                <a:gd name="connsiteX40" fmla="*/ 176156 w 189968"/>
                <a:gd name="connsiteY40" fmla="*/ 27271 h 126648"/>
                <a:gd name="connsiteX41" fmla="*/ 165454 w 189968"/>
                <a:gd name="connsiteY41" fmla="*/ 21541 h 126648"/>
                <a:gd name="connsiteX42" fmla="*/ 158045 w 189968"/>
                <a:gd name="connsiteY42" fmla="*/ 20496 h 126648"/>
                <a:gd name="connsiteX43" fmla="*/ 140188 w 189968"/>
                <a:gd name="connsiteY43" fmla="*/ 25353 h 126648"/>
                <a:gd name="connsiteX44" fmla="*/ 133919 w 189968"/>
                <a:gd name="connsiteY44" fmla="*/ 28912 h 126648"/>
                <a:gd name="connsiteX45" fmla="*/ 132019 w 189968"/>
                <a:gd name="connsiteY45" fmla="*/ 30032 h 126648"/>
                <a:gd name="connsiteX46" fmla="*/ 130373 w 189968"/>
                <a:gd name="connsiteY46" fmla="*/ 30900 h 126648"/>
                <a:gd name="connsiteX47" fmla="*/ 128853 w 189968"/>
                <a:gd name="connsiteY47" fmla="*/ 31451 h 126648"/>
                <a:gd name="connsiteX48" fmla="*/ 113591 w 189968"/>
                <a:gd name="connsiteY48" fmla="*/ 35301 h 126648"/>
                <a:gd name="connsiteX49" fmla="*/ 107070 w 189968"/>
                <a:gd name="connsiteY49" fmla="*/ 35605 h 126648"/>
                <a:gd name="connsiteX50" fmla="*/ 94024 w 189968"/>
                <a:gd name="connsiteY50" fmla="*/ 34642 h 126648"/>
                <a:gd name="connsiteX51" fmla="*/ 87438 w 189968"/>
                <a:gd name="connsiteY51" fmla="*/ 32629 h 126648"/>
                <a:gd name="connsiteX52" fmla="*/ 75914 w 189968"/>
                <a:gd name="connsiteY52" fmla="*/ 25410 h 126648"/>
                <a:gd name="connsiteX53" fmla="*/ 75091 w 189968"/>
                <a:gd name="connsiteY53" fmla="*/ 24891 h 126648"/>
                <a:gd name="connsiteX54" fmla="*/ 67555 w 189968"/>
                <a:gd name="connsiteY54" fmla="*/ 19027 h 126648"/>
                <a:gd name="connsiteX55" fmla="*/ 62299 w 189968"/>
                <a:gd name="connsiteY55" fmla="*/ 14765 h 126648"/>
                <a:gd name="connsiteX56" fmla="*/ 50774 w 189968"/>
                <a:gd name="connsiteY56" fmla="*/ 7350 h 126648"/>
                <a:gd name="connsiteX57" fmla="*/ 41276 w 189968"/>
                <a:gd name="connsiteY57" fmla="*/ 2645 h 126648"/>
                <a:gd name="connsiteX58" fmla="*/ 32726 w 189968"/>
                <a:gd name="connsiteY58" fmla="*/ 346 h 126648"/>
                <a:gd name="connsiteX59" fmla="*/ 32093 w 189968"/>
                <a:gd name="connsiteY59" fmla="*/ 194 h 126648"/>
                <a:gd name="connsiteX60" fmla="*/ 31397 w 189968"/>
                <a:gd name="connsiteY60" fmla="*/ 105 h 126648"/>
                <a:gd name="connsiteX61" fmla="*/ 31397 w 189968"/>
                <a:gd name="connsiteY61" fmla="*/ 105 h 126648"/>
                <a:gd name="connsiteX62" fmla="*/ 32664 w 189968"/>
                <a:gd name="connsiteY62" fmla="*/ 346 h 126648"/>
                <a:gd name="connsiteX63" fmla="*/ 23925 w 189968"/>
                <a:gd name="connsiteY63" fmla="*/ -547 h 126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89968" h="126648">
                  <a:moveTo>
                    <a:pt x="22785" y="-547"/>
                  </a:moveTo>
                  <a:cubicBezTo>
                    <a:pt x="20505" y="-414"/>
                    <a:pt x="17909" y="-243"/>
                    <a:pt x="15439" y="479"/>
                  </a:cubicBezTo>
                  <a:cubicBezTo>
                    <a:pt x="12843" y="1309"/>
                    <a:pt x="11006" y="2334"/>
                    <a:pt x="8727" y="4133"/>
                  </a:cubicBezTo>
                  <a:cubicBezTo>
                    <a:pt x="7144" y="5399"/>
                    <a:pt x="5751" y="7103"/>
                    <a:pt x="4420" y="9338"/>
                  </a:cubicBezTo>
                  <a:cubicBezTo>
                    <a:pt x="3281" y="11440"/>
                    <a:pt x="2141" y="13669"/>
                    <a:pt x="1508" y="15816"/>
                  </a:cubicBezTo>
                  <a:cubicBezTo>
                    <a:pt x="685" y="18197"/>
                    <a:pt x="368" y="20730"/>
                    <a:pt x="51" y="23117"/>
                  </a:cubicBezTo>
                  <a:lnTo>
                    <a:pt x="-139" y="24080"/>
                  </a:lnTo>
                  <a:cubicBezTo>
                    <a:pt x="-708" y="27493"/>
                    <a:pt x="-1279" y="31584"/>
                    <a:pt x="-1152" y="36042"/>
                  </a:cubicBezTo>
                  <a:cubicBezTo>
                    <a:pt x="-835" y="44033"/>
                    <a:pt x="685" y="52190"/>
                    <a:pt x="3344" y="59719"/>
                  </a:cubicBezTo>
                  <a:cubicBezTo>
                    <a:pt x="4864" y="64044"/>
                    <a:pt x="6320" y="67831"/>
                    <a:pt x="7904" y="71174"/>
                  </a:cubicBezTo>
                  <a:cubicBezTo>
                    <a:pt x="9866" y="75480"/>
                    <a:pt x="12463" y="79355"/>
                    <a:pt x="15059" y="83136"/>
                  </a:cubicBezTo>
                  <a:lnTo>
                    <a:pt x="15439" y="83757"/>
                  </a:lnTo>
                  <a:lnTo>
                    <a:pt x="14742" y="82636"/>
                  </a:lnTo>
                  <a:lnTo>
                    <a:pt x="14742" y="82636"/>
                  </a:lnTo>
                  <a:cubicBezTo>
                    <a:pt x="17718" y="87012"/>
                    <a:pt x="20505" y="90659"/>
                    <a:pt x="23228" y="93794"/>
                  </a:cubicBezTo>
                  <a:cubicBezTo>
                    <a:pt x="26268" y="97422"/>
                    <a:pt x="29940" y="101013"/>
                    <a:pt x="34563" y="104660"/>
                  </a:cubicBezTo>
                  <a:cubicBezTo>
                    <a:pt x="37350" y="106959"/>
                    <a:pt x="41149" y="109872"/>
                    <a:pt x="45328" y="112253"/>
                  </a:cubicBezTo>
                  <a:cubicBezTo>
                    <a:pt x="49697" y="114640"/>
                    <a:pt x="53560" y="116565"/>
                    <a:pt x="57296" y="118135"/>
                  </a:cubicBezTo>
                  <a:cubicBezTo>
                    <a:pt x="65022" y="121333"/>
                    <a:pt x="73381" y="123499"/>
                    <a:pt x="84653" y="125050"/>
                  </a:cubicBezTo>
                  <a:cubicBezTo>
                    <a:pt x="89845" y="125791"/>
                    <a:pt x="94531" y="126102"/>
                    <a:pt x="98964" y="126102"/>
                  </a:cubicBezTo>
                  <a:cubicBezTo>
                    <a:pt x="103396" y="126102"/>
                    <a:pt x="107639" y="125728"/>
                    <a:pt x="111692" y="124962"/>
                  </a:cubicBezTo>
                  <a:cubicBezTo>
                    <a:pt x="114732" y="124373"/>
                    <a:pt x="118088" y="123562"/>
                    <a:pt x="121761" y="122290"/>
                  </a:cubicBezTo>
                  <a:cubicBezTo>
                    <a:pt x="126067" y="120871"/>
                    <a:pt x="130309" y="119231"/>
                    <a:pt x="134489" y="117458"/>
                  </a:cubicBezTo>
                  <a:cubicBezTo>
                    <a:pt x="137275" y="116343"/>
                    <a:pt x="139871" y="115014"/>
                    <a:pt x="142595" y="113741"/>
                  </a:cubicBezTo>
                  <a:lnTo>
                    <a:pt x="145064" y="112474"/>
                  </a:lnTo>
                  <a:cubicBezTo>
                    <a:pt x="148673" y="110746"/>
                    <a:pt x="152220" y="108687"/>
                    <a:pt x="155386" y="106281"/>
                  </a:cubicBezTo>
                  <a:cubicBezTo>
                    <a:pt x="159059" y="103678"/>
                    <a:pt x="162858" y="100854"/>
                    <a:pt x="166405" y="97815"/>
                  </a:cubicBezTo>
                  <a:cubicBezTo>
                    <a:pt x="167988" y="96460"/>
                    <a:pt x="169317" y="95193"/>
                    <a:pt x="170583" y="93946"/>
                  </a:cubicBezTo>
                  <a:cubicBezTo>
                    <a:pt x="172166" y="92173"/>
                    <a:pt x="173750" y="90070"/>
                    <a:pt x="175143" y="88151"/>
                  </a:cubicBezTo>
                  <a:lnTo>
                    <a:pt x="176156" y="86885"/>
                  </a:lnTo>
                  <a:cubicBezTo>
                    <a:pt x="177423" y="85087"/>
                    <a:pt x="178752" y="83313"/>
                    <a:pt x="179893" y="81585"/>
                  </a:cubicBezTo>
                  <a:cubicBezTo>
                    <a:pt x="180526" y="80774"/>
                    <a:pt x="181032" y="79945"/>
                    <a:pt x="181602" y="79134"/>
                  </a:cubicBezTo>
                  <a:cubicBezTo>
                    <a:pt x="182995" y="76994"/>
                    <a:pt x="183945" y="74828"/>
                    <a:pt x="184642" y="72966"/>
                  </a:cubicBezTo>
                  <a:cubicBezTo>
                    <a:pt x="185085" y="71548"/>
                    <a:pt x="185528" y="70060"/>
                    <a:pt x="185971" y="68635"/>
                  </a:cubicBezTo>
                  <a:lnTo>
                    <a:pt x="186414" y="67235"/>
                  </a:lnTo>
                  <a:cubicBezTo>
                    <a:pt x="186922" y="65526"/>
                    <a:pt x="187428" y="63493"/>
                    <a:pt x="187871" y="61435"/>
                  </a:cubicBezTo>
                  <a:cubicBezTo>
                    <a:pt x="188251" y="59345"/>
                    <a:pt x="188631" y="57350"/>
                    <a:pt x="188757" y="55254"/>
                  </a:cubicBezTo>
                  <a:cubicBezTo>
                    <a:pt x="188884" y="53323"/>
                    <a:pt x="188694" y="51309"/>
                    <a:pt x="188505" y="49365"/>
                  </a:cubicBezTo>
                  <a:lnTo>
                    <a:pt x="188505" y="48992"/>
                  </a:lnTo>
                  <a:cubicBezTo>
                    <a:pt x="187934" y="44622"/>
                    <a:pt x="186922" y="40810"/>
                    <a:pt x="185085" y="37403"/>
                  </a:cubicBezTo>
                  <a:cubicBezTo>
                    <a:pt x="183059" y="33376"/>
                    <a:pt x="179386" y="30121"/>
                    <a:pt x="176156" y="27271"/>
                  </a:cubicBezTo>
                  <a:cubicBezTo>
                    <a:pt x="173116" y="24675"/>
                    <a:pt x="169381" y="22718"/>
                    <a:pt x="165454" y="21541"/>
                  </a:cubicBezTo>
                  <a:cubicBezTo>
                    <a:pt x="163112" y="20888"/>
                    <a:pt x="160515" y="20496"/>
                    <a:pt x="158045" y="20496"/>
                  </a:cubicBezTo>
                  <a:cubicBezTo>
                    <a:pt x="152346" y="20496"/>
                    <a:pt x="146204" y="22129"/>
                    <a:pt x="140188" y="25353"/>
                  </a:cubicBezTo>
                  <a:cubicBezTo>
                    <a:pt x="138098" y="26442"/>
                    <a:pt x="135945" y="27715"/>
                    <a:pt x="133919" y="28912"/>
                  </a:cubicBezTo>
                  <a:lnTo>
                    <a:pt x="132019" y="30032"/>
                  </a:lnTo>
                  <a:cubicBezTo>
                    <a:pt x="131513" y="30311"/>
                    <a:pt x="131006" y="30621"/>
                    <a:pt x="130373" y="30900"/>
                  </a:cubicBezTo>
                  <a:cubicBezTo>
                    <a:pt x="129866" y="31083"/>
                    <a:pt x="129296" y="31274"/>
                    <a:pt x="128853" y="31451"/>
                  </a:cubicBezTo>
                  <a:cubicBezTo>
                    <a:pt x="124484" y="32939"/>
                    <a:pt x="119101" y="34497"/>
                    <a:pt x="113591" y="35301"/>
                  </a:cubicBezTo>
                  <a:cubicBezTo>
                    <a:pt x="111375" y="35548"/>
                    <a:pt x="109159" y="35605"/>
                    <a:pt x="107070" y="35605"/>
                  </a:cubicBezTo>
                  <a:cubicBezTo>
                    <a:pt x="102763" y="35605"/>
                    <a:pt x="98331" y="35238"/>
                    <a:pt x="94024" y="34642"/>
                  </a:cubicBezTo>
                  <a:cubicBezTo>
                    <a:pt x="91618" y="34123"/>
                    <a:pt x="89529" y="33445"/>
                    <a:pt x="87438" y="32629"/>
                  </a:cubicBezTo>
                  <a:cubicBezTo>
                    <a:pt x="83512" y="30469"/>
                    <a:pt x="79650" y="27886"/>
                    <a:pt x="75914" y="25410"/>
                  </a:cubicBezTo>
                  <a:lnTo>
                    <a:pt x="75091" y="24891"/>
                  </a:lnTo>
                  <a:cubicBezTo>
                    <a:pt x="72431" y="23181"/>
                    <a:pt x="69961" y="21085"/>
                    <a:pt x="67555" y="19027"/>
                  </a:cubicBezTo>
                  <a:cubicBezTo>
                    <a:pt x="65782" y="17602"/>
                    <a:pt x="64072" y="16120"/>
                    <a:pt x="62299" y="14765"/>
                  </a:cubicBezTo>
                  <a:cubicBezTo>
                    <a:pt x="58309" y="11814"/>
                    <a:pt x="54510" y="9338"/>
                    <a:pt x="50774" y="7350"/>
                  </a:cubicBezTo>
                  <a:cubicBezTo>
                    <a:pt x="48114" y="5836"/>
                    <a:pt x="44821" y="4133"/>
                    <a:pt x="41276" y="2645"/>
                  </a:cubicBezTo>
                  <a:cubicBezTo>
                    <a:pt x="38489" y="1442"/>
                    <a:pt x="35513" y="853"/>
                    <a:pt x="32726" y="346"/>
                  </a:cubicBezTo>
                  <a:lnTo>
                    <a:pt x="32093" y="194"/>
                  </a:lnTo>
                  <a:lnTo>
                    <a:pt x="31397" y="105"/>
                  </a:lnTo>
                  <a:lnTo>
                    <a:pt x="31397" y="105"/>
                  </a:lnTo>
                  <a:lnTo>
                    <a:pt x="32664" y="346"/>
                  </a:lnTo>
                  <a:cubicBezTo>
                    <a:pt x="30130" y="-110"/>
                    <a:pt x="27154" y="-547"/>
                    <a:pt x="23925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5" name="Freeform: Shape 21">
              <a:extLst>
                <a:ext uri="{FF2B5EF4-FFF2-40B4-BE49-F238E27FC236}">
                  <a16:creationId xmlns:a16="http://schemas.microsoft.com/office/drawing/2014/main" id="{D01A5F73-2C20-4D61-A5CD-BF55A6930892}"/>
                </a:ext>
              </a:extLst>
            </p:cNvPr>
            <p:cNvSpPr/>
            <p:nvPr/>
          </p:nvSpPr>
          <p:spPr>
            <a:xfrm>
              <a:off x="8546631" y="3878188"/>
              <a:ext cx="101331" cy="56991"/>
            </a:xfrm>
            <a:custGeom>
              <a:avLst/>
              <a:gdLst>
                <a:gd name="connsiteX0" fmla="*/ 17258 w 101331"/>
                <a:gd name="connsiteY0" fmla="*/ -547 h 56991"/>
                <a:gd name="connsiteX1" fmla="*/ 8202 w 101331"/>
                <a:gd name="connsiteY1" fmla="*/ 1752 h 56991"/>
                <a:gd name="connsiteX2" fmla="*/ 1363 w 101331"/>
                <a:gd name="connsiteY2" fmla="*/ 8394 h 56991"/>
                <a:gd name="connsiteX3" fmla="*/ -537 w 101331"/>
                <a:gd name="connsiteY3" fmla="*/ 12808 h 56991"/>
                <a:gd name="connsiteX4" fmla="*/ -1170 w 101331"/>
                <a:gd name="connsiteY4" fmla="*/ 16911 h 56991"/>
                <a:gd name="connsiteX5" fmla="*/ -726 w 101331"/>
                <a:gd name="connsiteY5" fmla="*/ 21249 h 56991"/>
                <a:gd name="connsiteX6" fmla="*/ 1110 w 101331"/>
                <a:gd name="connsiteY6" fmla="*/ 26366 h 56991"/>
                <a:gd name="connsiteX7" fmla="*/ 1996 w 101331"/>
                <a:gd name="connsiteY7" fmla="*/ 28316 h 56991"/>
                <a:gd name="connsiteX8" fmla="*/ 5543 w 101331"/>
                <a:gd name="connsiteY8" fmla="*/ 33268 h 56991"/>
                <a:gd name="connsiteX9" fmla="*/ 10419 w 101331"/>
                <a:gd name="connsiteY9" fmla="*/ 38303 h 56991"/>
                <a:gd name="connsiteX10" fmla="*/ 39041 w 101331"/>
                <a:gd name="connsiteY10" fmla="*/ 53753 h 56991"/>
                <a:gd name="connsiteX11" fmla="*/ 58735 w 101331"/>
                <a:gd name="connsiteY11" fmla="*/ 56445 h 56991"/>
                <a:gd name="connsiteX12" fmla="*/ 72730 w 101331"/>
                <a:gd name="connsiteY12" fmla="*/ 54589 h 56991"/>
                <a:gd name="connsiteX13" fmla="*/ 83558 w 101331"/>
                <a:gd name="connsiteY13" fmla="*/ 50385 h 56991"/>
                <a:gd name="connsiteX14" fmla="*/ 93183 w 101331"/>
                <a:gd name="connsiteY14" fmla="*/ 43970 h 56991"/>
                <a:gd name="connsiteX15" fmla="*/ 98946 w 101331"/>
                <a:gd name="connsiteY15" fmla="*/ 35649 h 56991"/>
                <a:gd name="connsiteX16" fmla="*/ 100149 w 101331"/>
                <a:gd name="connsiteY16" fmla="*/ 30127 h 56991"/>
                <a:gd name="connsiteX17" fmla="*/ 98250 w 101331"/>
                <a:gd name="connsiteY17" fmla="*/ 22585 h 56991"/>
                <a:gd name="connsiteX18" fmla="*/ 92804 w 101331"/>
                <a:gd name="connsiteY18" fmla="*/ 16911 h 56991"/>
                <a:gd name="connsiteX19" fmla="*/ 87168 w 101331"/>
                <a:gd name="connsiteY19" fmla="*/ 14264 h 56991"/>
                <a:gd name="connsiteX20" fmla="*/ 83875 w 101331"/>
                <a:gd name="connsiteY20" fmla="*/ 13422 h 56991"/>
                <a:gd name="connsiteX21" fmla="*/ 78999 w 101331"/>
                <a:gd name="connsiteY21" fmla="*/ 12726 h 56991"/>
                <a:gd name="connsiteX22" fmla="*/ 77733 w 101331"/>
                <a:gd name="connsiteY22" fmla="*/ 12681 h 56991"/>
                <a:gd name="connsiteX23" fmla="*/ 61394 w 101331"/>
                <a:gd name="connsiteY23" fmla="*/ 15810 h 56991"/>
                <a:gd name="connsiteX24" fmla="*/ 49616 w 101331"/>
                <a:gd name="connsiteY24" fmla="*/ 18393 h 56991"/>
                <a:gd name="connsiteX25" fmla="*/ 47970 w 101331"/>
                <a:gd name="connsiteY25" fmla="*/ 16215 h 56991"/>
                <a:gd name="connsiteX26" fmla="*/ 44930 w 101331"/>
                <a:gd name="connsiteY26" fmla="*/ 12168 h 56991"/>
                <a:gd name="connsiteX27" fmla="*/ 39358 w 101331"/>
                <a:gd name="connsiteY27" fmla="*/ 7546 h 56991"/>
                <a:gd name="connsiteX28" fmla="*/ 24856 w 101331"/>
                <a:gd name="connsiteY28" fmla="*/ 561 h 56991"/>
                <a:gd name="connsiteX29" fmla="*/ 17258 w 101331"/>
                <a:gd name="connsiteY29" fmla="*/ -547 h 5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1331" h="56991">
                  <a:moveTo>
                    <a:pt x="17258" y="-547"/>
                  </a:moveTo>
                  <a:cubicBezTo>
                    <a:pt x="14091" y="-547"/>
                    <a:pt x="10989" y="131"/>
                    <a:pt x="8202" y="1752"/>
                  </a:cubicBezTo>
                  <a:cubicBezTo>
                    <a:pt x="5353" y="3354"/>
                    <a:pt x="2819" y="5595"/>
                    <a:pt x="1363" y="8394"/>
                  </a:cubicBezTo>
                  <a:cubicBezTo>
                    <a:pt x="540" y="9933"/>
                    <a:pt x="-157" y="11187"/>
                    <a:pt x="-537" y="12808"/>
                  </a:cubicBezTo>
                  <a:cubicBezTo>
                    <a:pt x="-980" y="14119"/>
                    <a:pt x="-1170" y="15518"/>
                    <a:pt x="-1170" y="16911"/>
                  </a:cubicBezTo>
                  <a:cubicBezTo>
                    <a:pt x="-1043" y="18393"/>
                    <a:pt x="-853" y="19767"/>
                    <a:pt x="-726" y="21249"/>
                  </a:cubicBezTo>
                  <a:cubicBezTo>
                    <a:pt x="-600" y="22934"/>
                    <a:pt x="476" y="24972"/>
                    <a:pt x="1110" y="26366"/>
                  </a:cubicBezTo>
                  <a:cubicBezTo>
                    <a:pt x="1363" y="27062"/>
                    <a:pt x="1680" y="27620"/>
                    <a:pt x="1996" y="28316"/>
                  </a:cubicBezTo>
                  <a:cubicBezTo>
                    <a:pt x="2946" y="30064"/>
                    <a:pt x="4339" y="31666"/>
                    <a:pt x="5543" y="33268"/>
                  </a:cubicBezTo>
                  <a:cubicBezTo>
                    <a:pt x="6999" y="35155"/>
                    <a:pt x="8519" y="36782"/>
                    <a:pt x="10419" y="38303"/>
                  </a:cubicBezTo>
                  <a:cubicBezTo>
                    <a:pt x="18587" y="45167"/>
                    <a:pt x="28276" y="51024"/>
                    <a:pt x="39041" y="53753"/>
                  </a:cubicBezTo>
                  <a:cubicBezTo>
                    <a:pt x="45437" y="55356"/>
                    <a:pt x="52086" y="56445"/>
                    <a:pt x="58735" y="56445"/>
                  </a:cubicBezTo>
                  <a:cubicBezTo>
                    <a:pt x="63485" y="56445"/>
                    <a:pt x="68171" y="55888"/>
                    <a:pt x="72730" y="54589"/>
                  </a:cubicBezTo>
                  <a:cubicBezTo>
                    <a:pt x="76466" y="53545"/>
                    <a:pt x="80139" y="52069"/>
                    <a:pt x="83558" y="50385"/>
                  </a:cubicBezTo>
                  <a:cubicBezTo>
                    <a:pt x="87041" y="48726"/>
                    <a:pt x="90334" y="46541"/>
                    <a:pt x="93183" y="43970"/>
                  </a:cubicBezTo>
                  <a:cubicBezTo>
                    <a:pt x="95717" y="41589"/>
                    <a:pt x="97679" y="38878"/>
                    <a:pt x="98946" y="35649"/>
                  </a:cubicBezTo>
                  <a:cubicBezTo>
                    <a:pt x="99706" y="33901"/>
                    <a:pt x="100086" y="32014"/>
                    <a:pt x="100149" y="30127"/>
                  </a:cubicBezTo>
                  <a:cubicBezTo>
                    <a:pt x="100276" y="28088"/>
                    <a:pt x="99452" y="24333"/>
                    <a:pt x="98250" y="22585"/>
                  </a:cubicBezTo>
                  <a:cubicBezTo>
                    <a:pt x="96730" y="20261"/>
                    <a:pt x="95273" y="18456"/>
                    <a:pt x="92804" y="16911"/>
                  </a:cubicBezTo>
                  <a:cubicBezTo>
                    <a:pt x="91094" y="15810"/>
                    <a:pt x="89067" y="15024"/>
                    <a:pt x="87168" y="14264"/>
                  </a:cubicBezTo>
                  <a:cubicBezTo>
                    <a:pt x="86091" y="13834"/>
                    <a:pt x="85014" y="13650"/>
                    <a:pt x="83875" y="13422"/>
                  </a:cubicBezTo>
                  <a:cubicBezTo>
                    <a:pt x="82292" y="13137"/>
                    <a:pt x="80645" y="12865"/>
                    <a:pt x="78999" y="12726"/>
                  </a:cubicBezTo>
                  <a:cubicBezTo>
                    <a:pt x="78556" y="12700"/>
                    <a:pt x="78176" y="12681"/>
                    <a:pt x="77733" y="12681"/>
                  </a:cubicBezTo>
                  <a:cubicBezTo>
                    <a:pt x="72097" y="12681"/>
                    <a:pt x="66651" y="14372"/>
                    <a:pt x="61394" y="15810"/>
                  </a:cubicBezTo>
                  <a:cubicBezTo>
                    <a:pt x="57532" y="16854"/>
                    <a:pt x="53542" y="17760"/>
                    <a:pt x="49616" y="18393"/>
                  </a:cubicBezTo>
                  <a:cubicBezTo>
                    <a:pt x="49110" y="17678"/>
                    <a:pt x="48603" y="16911"/>
                    <a:pt x="47970" y="16215"/>
                  </a:cubicBezTo>
                  <a:cubicBezTo>
                    <a:pt x="47020" y="14822"/>
                    <a:pt x="46007" y="13486"/>
                    <a:pt x="44930" y="12168"/>
                  </a:cubicBezTo>
                  <a:cubicBezTo>
                    <a:pt x="43474" y="10357"/>
                    <a:pt x="41321" y="8882"/>
                    <a:pt x="39358" y="7546"/>
                  </a:cubicBezTo>
                  <a:cubicBezTo>
                    <a:pt x="34862" y="4690"/>
                    <a:pt x="30049" y="2036"/>
                    <a:pt x="24856" y="561"/>
                  </a:cubicBezTo>
                  <a:cubicBezTo>
                    <a:pt x="22387" y="-135"/>
                    <a:pt x="19854" y="-547"/>
                    <a:pt x="17258" y="-547"/>
                  </a:cubicBezTo>
                  <a:close/>
                </a:path>
              </a:pathLst>
            </a:custGeom>
            <a:solidFill>
              <a:srgbClr val="FB67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6" name="Freeform: Shape 22">
              <a:extLst>
                <a:ext uri="{FF2B5EF4-FFF2-40B4-BE49-F238E27FC236}">
                  <a16:creationId xmlns:a16="http://schemas.microsoft.com/office/drawing/2014/main" id="{6B87388A-5AAE-42E0-B504-15A85670CB57}"/>
                </a:ext>
              </a:extLst>
            </p:cNvPr>
            <p:cNvSpPr/>
            <p:nvPr/>
          </p:nvSpPr>
          <p:spPr>
            <a:xfrm>
              <a:off x="7812073" y="3067624"/>
              <a:ext cx="1640088" cy="1361472"/>
            </a:xfrm>
            <a:custGeom>
              <a:avLst/>
              <a:gdLst>
                <a:gd name="connsiteX0" fmla="*/ 1044374 w 1640088"/>
                <a:gd name="connsiteY0" fmla="*/ 169707 h 1361472"/>
                <a:gd name="connsiteX1" fmla="*/ 1044374 w 1640088"/>
                <a:gd name="connsiteY1" fmla="*/ 169707 h 1361472"/>
                <a:gd name="connsiteX2" fmla="*/ 1042031 w 1640088"/>
                <a:gd name="connsiteY2" fmla="*/ 177097 h 1361472"/>
                <a:gd name="connsiteX3" fmla="*/ 1032912 w 1640088"/>
                <a:gd name="connsiteY3" fmla="*/ 194232 h 1361472"/>
                <a:gd name="connsiteX4" fmla="*/ 1025693 w 1640088"/>
                <a:gd name="connsiteY4" fmla="*/ 202623 h 1361472"/>
                <a:gd name="connsiteX5" fmla="*/ 1024174 w 1640088"/>
                <a:gd name="connsiteY5" fmla="*/ 203661 h 1361472"/>
                <a:gd name="connsiteX6" fmla="*/ 1025440 w 1640088"/>
                <a:gd name="connsiteY6" fmla="*/ 199659 h 1361472"/>
                <a:gd name="connsiteX7" fmla="*/ 1031836 w 1640088"/>
                <a:gd name="connsiteY7" fmla="*/ 187248 h 1361472"/>
                <a:gd name="connsiteX8" fmla="*/ 1039688 w 1640088"/>
                <a:gd name="connsiteY8" fmla="*/ 175691 h 1361472"/>
                <a:gd name="connsiteX9" fmla="*/ 1044374 w 1640088"/>
                <a:gd name="connsiteY9" fmla="*/ 169707 h 1361472"/>
                <a:gd name="connsiteX10" fmla="*/ 1024047 w 1640088"/>
                <a:gd name="connsiteY10" fmla="*/ 204244 h 1361472"/>
                <a:gd name="connsiteX11" fmla="*/ 1024743 w 1640088"/>
                <a:gd name="connsiteY11" fmla="*/ 204301 h 1361472"/>
                <a:gd name="connsiteX12" fmla="*/ 1024047 w 1640088"/>
                <a:gd name="connsiteY12" fmla="*/ 204244 h 1361472"/>
                <a:gd name="connsiteX13" fmla="*/ 741874 w 1640088"/>
                <a:gd name="connsiteY13" fmla="*/ 240446 h 1361472"/>
                <a:gd name="connsiteX14" fmla="*/ 741051 w 1640088"/>
                <a:gd name="connsiteY14" fmla="*/ 240820 h 1361472"/>
                <a:gd name="connsiteX15" fmla="*/ 741051 w 1640088"/>
                <a:gd name="connsiteY15" fmla="*/ 240820 h 1361472"/>
                <a:gd name="connsiteX16" fmla="*/ 741874 w 1640088"/>
                <a:gd name="connsiteY16" fmla="*/ 240446 h 1361472"/>
                <a:gd name="connsiteX17" fmla="*/ 737821 w 1640088"/>
                <a:gd name="connsiteY17" fmla="*/ 239762 h 1361472"/>
                <a:gd name="connsiteX18" fmla="*/ 738581 w 1640088"/>
                <a:gd name="connsiteY18" fmla="*/ 241358 h 1361472"/>
                <a:gd name="connsiteX19" fmla="*/ 737821 w 1640088"/>
                <a:gd name="connsiteY19" fmla="*/ 239762 h 1361472"/>
                <a:gd name="connsiteX20" fmla="*/ 755425 w 1640088"/>
                <a:gd name="connsiteY20" fmla="*/ 180276 h 1361472"/>
                <a:gd name="connsiteX21" fmla="*/ 755299 w 1640088"/>
                <a:gd name="connsiteY21" fmla="*/ 182948 h 1361472"/>
                <a:gd name="connsiteX22" fmla="*/ 754286 w 1640088"/>
                <a:gd name="connsiteY22" fmla="*/ 198583 h 1361472"/>
                <a:gd name="connsiteX23" fmla="*/ 752829 w 1640088"/>
                <a:gd name="connsiteY23" fmla="*/ 208315 h 1361472"/>
                <a:gd name="connsiteX24" fmla="*/ 751499 w 1640088"/>
                <a:gd name="connsiteY24" fmla="*/ 216086 h 1361472"/>
                <a:gd name="connsiteX25" fmla="*/ 747636 w 1640088"/>
                <a:gd name="connsiteY25" fmla="*/ 229675 h 1361472"/>
                <a:gd name="connsiteX26" fmla="*/ 742887 w 1640088"/>
                <a:gd name="connsiteY26" fmla="*/ 238832 h 1361472"/>
                <a:gd name="connsiteX27" fmla="*/ 741304 w 1640088"/>
                <a:gd name="connsiteY27" fmla="*/ 240446 h 1361472"/>
                <a:gd name="connsiteX28" fmla="*/ 739911 w 1640088"/>
                <a:gd name="connsiteY28" fmla="*/ 241358 h 1361472"/>
                <a:gd name="connsiteX29" fmla="*/ 738897 w 1640088"/>
                <a:gd name="connsiteY29" fmla="*/ 241706 h 1361472"/>
                <a:gd name="connsiteX30" fmla="*/ 738581 w 1640088"/>
                <a:gd name="connsiteY30" fmla="*/ 240795 h 1361472"/>
                <a:gd name="connsiteX31" fmla="*/ 738454 w 1640088"/>
                <a:gd name="connsiteY31" fmla="*/ 231936 h 1361472"/>
                <a:gd name="connsiteX32" fmla="*/ 741684 w 1640088"/>
                <a:gd name="connsiteY32" fmla="*/ 215155 h 1361472"/>
                <a:gd name="connsiteX33" fmla="*/ 747826 w 1640088"/>
                <a:gd name="connsiteY33" fmla="*/ 195556 h 1361472"/>
                <a:gd name="connsiteX34" fmla="*/ 752449 w 1640088"/>
                <a:gd name="connsiteY34" fmla="*/ 185405 h 1361472"/>
                <a:gd name="connsiteX35" fmla="*/ 755425 w 1640088"/>
                <a:gd name="connsiteY35" fmla="*/ 180276 h 1361472"/>
                <a:gd name="connsiteX36" fmla="*/ 737441 w 1640088"/>
                <a:gd name="connsiteY36" fmla="*/ 241029 h 1361472"/>
                <a:gd name="connsiteX37" fmla="*/ 738581 w 1640088"/>
                <a:gd name="connsiteY37" fmla="*/ 241795 h 1361472"/>
                <a:gd name="connsiteX38" fmla="*/ 738518 w 1640088"/>
                <a:gd name="connsiteY38" fmla="*/ 241878 h 1361472"/>
                <a:gd name="connsiteX39" fmla="*/ 737441 w 1640088"/>
                <a:gd name="connsiteY39" fmla="*/ 241029 h 1361472"/>
                <a:gd name="connsiteX40" fmla="*/ 1252964 w 1640088"/>
                <a:gd name="connsiteY40" fmla="*/ 397092 h 1361472"/>
                <a:gd name="connsiteX41" fmla="*/ 1250938 w 1640088"/>
                <a:gd name="connsiteY41" fmla="*/ 398067 h 1361472"/>
                <a:gd name="connsiteX42" fmla="*/ 1250938 w 1640088"/>
                <a:gd name="connsiteY42" fmla="*/ 398067 h 1361472"/>
                <a:gd name="connsiteX43" fmla="*/ 1252964 w 1640088"/>
                <a:gd name="connsiteY43" fmla="*/ 397092 h 1361472"/>
                <a:gd name="connsiteX44" fmla="*/ 1263160 w 1640088"/>
                <a:gd name="connsiteY44" fmla="*/ 387872 h 1361472"/>
                <a:gd name="connsiteX45" fmla="*/ 1263160 w 1640088"/>
                <a:gd name="connsiteY45" fmla="*/ 387872 h 1361472"/>
                <a:gd name="connsiteX46" fmla="*/ 1257207 w 1640088"/>
                <a:gd name="connsiteY46" fmla="*/ 393925 h 1361472"/>
                <a:gd name="connsiteX47" fmla="*/ 1250812 w 1640088"/>
                <a:gd name="connsiteY47" fmla="*/ 398111 h 1361472"/>
                <a:gd name="connsiteX48" fmla="*/ 1250812 w 1640088"/>
                <a:gd name="connsiteY48" fmla="*/ 398111 h 1361472"/>
                <a:gd name="connsiteX49" fmla="*/ 1249862 w 1640088"/>
                <a:gd name="connsiteY49" fmla="*/ 398504 h 1361472"/>
                <a:gd name="connsiteX50" fmla="*/ 1250558 w 1640088"/>
                <a:gd name="connsiteY50" fmla="*/ 397300 h 1361472"/>
                <a:gd name="connsiteX51" fmla="*/ 1252901 w 1640088"/>
                <a:gd name="connsiteY51" fmla="*/ 394685 h 1361472"/>
                <a:gd name="connsiteX52" fmla="*/ 1263160 w 1640088"/>
                <a:gd name="connsiteY52" fmla="*/ 387872 h 1361472"/>
                <a:gd name="connsiteX53" fmla="*/ 1250938 w 1640088"/>
                <a:gd name="connsiteY53" fmla="*/ 398434 h 1361472"/>
                <a:gd name="connsiteX54" fmla="*/ 1249862 w 1640088"/>
                <a:gd name="connsiteY54" fmla="*/ 398649 h 1361472"/>
                <a:gd name="connsiteX55" fmla="*/ 1250938 w 1640088"/>
                <a:gd name="connsiteY55" fmla="*/ 398434 h 1361472"/>
                <a:gd name="connsiteX56" fmla="*/ 1249545 w 1640088"/>
                <a:gd name="connsiteY56" fmla="*/ 398935 h 1361472"/>
                <a:gd name="connsiteX57" fmla="*/ 1249925 w 1640088"/>
                <a:gd name="connsiteY57" fmla="*/ 398998 h 1361472"/>
                <a:gd name="connsiteX58" fmla="*/ 1249481 w 1640088"/>
                <a:gd name="connsiteY58" fmla="*/ 398935 h 1361472"/>
                <a:gd name="connsiteX59" fmla="*/ 430572 w 1640088"/>
                <a:gd name="connsiteY59" fmla="*/ 445566 h 1361472"/>
                <a:gd name="connsiteX60" fmla="*/ 430572 w 1640088"/>
                <a:gd name="connsiteY60" fmla="*/ 445566 h 1361472"/>
                <a:gd name="connsiteX61" fmla="*/ 430065 w 1640088"/>
                <a:gd name="connsiteY61" fmla="*/ 446294 h 1361472"/>
                <a:gd name="connsiteX62" fmla="*/ 430572 w 1640088"/>
                <a:gd name="connsiteY62" fmla="*/ 445566 h 1361472"/>
                <a:gd name="connsiteX63" fmla="*/ 752956 w 1640088"/>
                <a:gd name="connsiteY63" fmla="*/ 511867 h 1361472"/>
                <a:gd name="connsiteX64" fmla="*/ 753526 w 1640088"/>
                <a:gd name="connsiteY64" fmla="*/ 512304 h 1361472"/>
                <a:gd name="connsiteX65" fmla="*/ 752956 w 1640088"/>
                <a:gd name="connsiteY65" fmla="*/ 511867 h 1361472"/>
                <a:gd name="connsiteX66" fmla="*/ 751689 w 1640088"/>
                <a:gd name="connsiteY66" fmla="*/ 522309 h 1361472"/>
                <a:gd name="connsiteX67" fmla="*/ 751689 w 1640088"/>
                <a:gd name="connsiteY67" fmla="*/ 522309 h 1361472"/>
                <a:gd name="connsiteX68" fmla="*/ 749663 w 1640088"/>
                <a:gd name="connsiteY68" fmla="*/ 529376 h 1361472"/>
                <a:gd name="connsiteX69" fmla="*/ 751309 w 1640088"/>
                <a:gd name="connsiteY69" fmla="*/ 523227 h 1361472"/>
                <a:gd name="connsiteX70" fmla="*/ 751689 w 1640088"/>
                <a:gd name="connsiteY70" fmla="*/ 522309 h 1361472"/>
                <a:gd name="connsiteX71" fmla="*/ 900311 w 1640088"/>
                <a:gd name="connsiteY71" fmla="*/ 541617 h 1361472"/>
                <a:gd name="connsiteX72" fmla="*/ 900311 w 1640088"/>
                <a:gd name="connsiteY72" fmla="*/ 541617 h 1361472"/>
                <a:gd name="connsiteX73" fmla="*/ 896322 w 1640088"/>
                <a:gd name="connsiteY73" fmla="*/ 555225 h 1361472"/>
                <a:gd name="connsiteX74" fmla="*/ 895815 w 1640088"/>
                <a:gd name="connsiteY74" fmla="*/ 556264 h 1361472"/>
                <a:gd name="connsiteX75" fmla="*/ 898602 w 1640088"/>
                <a:gd name="connsiteY75" fmla="*/ 545144 h 1361472"/>
                <a:gd name="connsiteX76" fmla="*/ 900311 w 1640088"/>
                <a:gd name="connsiteY76" fmla="*/ 541617 h 1361472"/>
                <a:gd name="connsiteX77" fmla="*/ 1023224 w 1640088"/>
                <a:gd name="connsiteY77" fmla="*/ 600534 h 1361472"/>
                <a:gd name="connsiteX78" fmla="*/ 1023477 w 1640088"/>
                <a:gd name="connsiteY78" fmla="*/ 600591 h 1361472"/>
                <a:gd name="connsiteX79" fmla="*/ 1023224 w 1640088"/>
                <a:gd name="connsiteY79" fmla="*/ 600534 h 1361472"/>
                <a:gd name="connsiteX80" fmla="*/ 1024110 w 1640088"/>
                <a:gd name="connsiteY80" fmla="*/ 600591 h 1361472"/>
                <a:gd name="connsiteX81" fmla="*/ 1024174 w 1640088"/>
                <a:gd name="connsiteY81" fmla="*/ 600654 h 1361472"/>
                <a:gd name="connsiteX82" fmla="*/ 1024110 w 1640088"/>
                <a:gd name="connsiteY82" fmla="*/ 600654 h 1361472"/>
                <a:gd name="connsiteX83" fmla="*/ 1024110 w 1640088"/>
                <a:gd name="connsiteY83" fmla="*/ 600591 h 1361472"/>
                <a:gd name="connsiteX84" fmla="*/ 1026136 w 1640088"/>
                <a:gd name="connsiteY84" fmla="*/ 600306 h 1361472"/>
                <a:gd name="connsiteX85" fmla="*/ 1025187 w 1640088"/>
                <a:gd name="connsiteY85" fmla="*/ 600736 h 1361472"/>
                <a:gd name="connsiteX86" fmla="*/ 1025187 w 1640088"/>
                <a:gd name="connsiteY86" fmla="*/ 600654 h 1361472"/>
                <a:gd name="connsiteX87" fmla="*/ 1026136 w 1640088"/>
                <a:gd name="connsiteY87" fmla="*/ 600306 h 1361472"/>
                <a:gd name="connsiteX88" fmla="*/ 1023541 w 1640088"/>
                <a:gd name="connsiteY88" fmla="*/ 601091 h 1361472"/>
                <a:gd name="connsiteX89" fmla="*/ 1023541 w 1640088"/>
                <a:gd name="connsiteY89" fmla="*/ 601091 h 1361472"/>
                <a:gd name="connsiteX90" fmla="*/ 1023350 w 1640088"/>
                <a:gd name="connsiteY90" fmla="*/ 601148 h 1361472"/>
                <a:gd name="connsiteX91" fmla="*/ 1023541 w 1640088"/>
                <a:gd name="connsiteY91" fmla="*/ 601091 h 1361472"/>
                <a:gd name="connsiteX92" fmla="*/ 1446737 w 1640088"/>
                <a:gd name="connsiteY92" fmla="*/ 584892 h 1361472"/>
                <a:gd name="connsiteX93" fmla="*/ 1433249 w 1640088"/>
                <a:gd name="connsiteY93" fmla="*/ 595601 h 1361472"/>
                <a:gd name="connsiteX94" fmla="*/ 1423940 w 1640088"/>
                <a:gd name="connsiteY94" fmla="*/ 602003 h 1361472"/>
                <a:gd name="connsiteX95" fmla="*/ 1405893 w 1640088"/>
                <a:gd name="connsiteY95" fmla="*/ 612356 h 1361472"/>
                <a:gd name="connsiteX96" fmla="*/ 1395634 w 1640088"/>
                <a:gd name="connsiteY96" fmla="*/ 615820 h 1361472"/>
                <a:gd name="connsiteX97" fmla="*/ 1391518 w 1640088"/>
                <a:gd name="connsiteY97" fmla="*/ 616105 h 1361472"/>
                <a:gd name="connsiteX98" fmla="*/ 1390378 w 1640088"/>
                <a:gd name="connsiteY98" fmla="*/ 615757 h 1361472"/>
                <a:gd name="connsiteX99" fmla="*/ 1386959 w 1640088"/>
                <a:gd name="connsiteY99" fmla="*/ 613826 h 1361472"/>
                <a:gd name="connsiteX100" fmla="*/ 1386896 w 1640088"/>
                <a:gd name="connsiteY100" fmla="*/ 609893 h 1361472"/>
                <a:gd name="connsiteX101" fmla="*/ 1387275 w 1640088"/>
                <a:gd name="connsiteY101" fmla="*/ 608570 h 1361472"/>
                <a:gd name="connsiteX102" fmla="*/ 1389365 w 1640088"/>
                <a:gd name="connsiteY102" fmla="*/ 604631 h 1361472"/>
                <a:gd name="connsiteX103" fmla="*/ 1390189 w 1640088"/>
                <a:gd name="connsiteY103" fmla="*/ 603776 h 1361472"/>
                <a:gd name="connsiteX104" fmla="*/ 1405766 w 1640088"/>
                <a:gd name="connsiteY104" fmla="*/ 594670 h 1361472"/>
                <a:gd name="connsiteX105" fmla="*/ 1417671 w 1640088"/>
                <a:gd name="connsiteY105" fmla="*/ 590440 h 1361472"/>
                <a:gd name="connsiteX106" fmla="*/ 1431475 w 1640088"/>
                <a:gd name="connsiteY106" fmla="*/ 587210 h 1361472"/>
                <a:gd name="connsiteX107" fmla="*/ 1445850 w 1640088"/>
                <a:gd name="connsiteY107" fmla="*/ 584950 h 1361472"/>
                <a:gd name="connsiteX108" fmla="*/ 1446737 w 1640088"/>
                <a:gd name="connsiteY108" fmla="*/ 584892 h 1361472"/>
                <a:gd name="connsiteX109" fmla="*/ 1023541 w 1640088"/>
                <a:gd name="connsiteY109" fmla="*/ 601667 h 1361472"/>
                <a:gd name="connsiteX110" fmla="*/ 1023477 w 1640088"/>
                <a:gd name="connsiteY110" fmla="*/ 602351 h 1361472"/>
                <a:gd name="connsiteX111" fmla="*/ 1021577 w 1640088"/>
                <a:gd name="connsiteY111" fmla="*/ 609893 h 1361472"/>
                <a:gd name="connsiteX112" fmla="*/ 1006886 w 1640088"/>
                <a:gd name="connsiteY112" fmla="*/ 637028 h 1361472"/>
                <a:gd name="connsiteX113" fmla="*/ 1004986 w 1640088"/>
                <a:gd name="connsiteY113" fmla="*/ 639497 h 1361472"/>
                <a:gd name="connsiteX114" fmla="*/ 1010116 w 1640088"/>
                <a:gd name="connsiteY114" fmla="*/ 620601 h 1361472"/>
                <a:gd name="connsiteX115" fmla="*/ 1016891 w 1640088"/>
                <a:gd name="connsiteY115" fmla="*/ 608626 h 1361472"/>
                <a:gd name="connsiteX116" fmla="*/ 1023160 w 1640088"/>
                <a:gd name="connsiteY116" fmla="*/ 601857 h 1361472"/>
                <a:gd name="connsiteX117" fmla="*/ 1023541 w 1640088"/>
                <a:gd name="connsiteY117" fmla="*/ 601667 h 1361472"/>
                <a:gd name="connsiteX118" fmla="*/ 1146833 w 1640088"/>
                <a:gd name="connsiteY118" fmla="*/ 677403 h 1361472"/>
                <a:gd name="connsiteX119" fmla="*/ 1147846 w 1640088"/>
                <a:gd name="connsiteY119" fmla="*/ 677840 h 1361472"/>
                <a:gd name="connsiteX120" fmla="*/ 1146833 w 1640088"/>
                <a:gd name="connsiteY120" fmla="*/ 677403 h 1361472"/>
                <a:gd name="connsiteX121" fmla="*/ 1137588 w 1640088"/>
                <a:gd name="connsiteY121" fmla="*/ 684179 h 1361472"/>
                <a:gd name="connsiteX122" fmla="*/ 1137588 w 1640088"/>
                <a:gd name="connsiteY122" fmla="*/ 684179 h 1361472"/>
                <a:gd name="connsiteX123" fmla="*/ 1135308 w 1640088"/>
                <a:gd name="connsiteY123" fmla="*/ 687820 h 1361472"/>
                <a:gd name="connsiteX124" fmla="*/ 1137398 w 1640088"/>
                <a:gd name="connsiteY124" fmla="*/ 684445 h 1361472"/>
                <a:gd name="connsiteX125" fmla="*/ 1137588 w 1640088"/>
                <a:gd name="connsiteY125" fmla="*/ 684179 h 1361472"/>
                <a:gd name="connsiteX126" fmla="*/ 408978 w 1640088"/>
                <a:gd name="connsiteY126" fmla="*/ 707856 h 1361472"/>
                <a:gd name="connsiteX127" fmla="*/ 408978 w 1640088"/>
                <a:gd name="connsiteY127" fmla="*/ 707913 h 1361472"/>
                <a:gd name="connsiteX128" fmla="*/ 407585 w 1640088"/>
                <a:gd name="connsiteY128" fmla="*/ 708122 h 1361472"/>
                <a:gd name="connsiteX129" fmla="*/ 408978 w 1640088"/>
                <a:gd name="connsiteY129" fmla="*/ 707856 h 1361472"/>
                <a:gd name="connsiteX130" fmla="*/ 409865 w 1640088"/>
                <a:gd name="connsiteY130" fmla="*/ 707792 h 1361472"/>
                <a:gd name="connsiteX131" fmla="*/ 411384 w 1640088"/>
                <a:gd name="connsiteY131" fmla="*/ 708204 h 1361472"/>
                <a:gd name="connsiteX132" fmla="*/ 414804 w 1640088"/>
                <a:gd name="connsiteY132" fmla="*/ 709964 h 1361472"/>
                <a:gd name="connsiteX133" fmla="*/ 425062 w 1640088"/>
                <a:gd name="connsiteY133" fmla="*/ 720033 h 1361472"/>
                <a:gd name="connsiteX134" fmla="*/ 434751 w 1640088"/>
                <a:gd name="connsiteY134" fmla="*/ 733496 h 1361472"/>
                <a:gd name="connsiteX135" fmla="*/ 443110 w 1640088"/>
                <a:gd name="connsiteY135" fmla="*/ 748022 h 1361472"/>
                <a:gd name="connsiteX136" fmla="*/ 444060 w 1640088"/>
                <a:gd name="connsiteY136" fmla="*/ 750631 h 1361472"/>
                <a:gd name="connsiteX137" fmla="*/ 440640 w 1640088"/>
                <a:gd name="connsiteY137" fmla="*/ 751663 h 1361472"/>
                <a:gd name="connsiteX138" fmla="*/ 436081 w 1640088"/>
                <a:gd name="connsiteY138" fmla="*/ 751854 h 1361472"/>
                <a:gd name="connsiteX139" fmla="*/ 433611 w 1640088"/>
                <a:gd name="connsiteY139" fmla="*/ 751828 h 1361472"/>
                <a:gd name="connsiteX140" fmla="*/ 423289 w 1640088"/>
                <a:gd name="connsiteY140" fmla="*/ 749346 h 1361472"/>
                <a:gd name="connsiteX141" fmla="*/ 417780 w 1640088"/>
                <a:gd name="connsiteY141" fmla="*/ 746465 h 1361472"/>
                <a:gd name="connsiteX142" fmla="*/ 410941 w 1640088"/>
                <a:gd name="connsiteY142" fmla="*/ 740132 h 1361472"/>
                <a:gd name="connsiteX143" fmla="*/ 405938 w 1640088"/>
                <a:gd name="connsiteY143" fmla="*/ 732445 h 1361472"/>
                <a:gd name="connsiteX144" fmla="*/ 403279 w 1640088"/>
                <a:gd name="connsiteY144" fmla="*/ 724111 h 1361472"/>
                <a:gd name="connsiteX145" fmla="*/ 403152 w 1640088"/>
                <a:gd name="connsiteY145" fmla="*/ 720881 h 1361472"/>
                <a:gd name="connsiteX146" fmla="*/ 405115 w 1640088"/>
                <a:gd name="connsiteY146" fmla="*/ 712706 h 1361472"/>
                <a:gd name="connsiteX147" fmla="*/ 406002 w 1640088"/>
                <a:gd name="connsiteY147" fmla="*/ 711167 h 1361472"/>
                <a:gd name="connsiteX148" fmla="*/ 408408 w 1640088"/>
                <a:gd name="connsiteY148" fmla="*/ 708476 h 1361472"/>
                <a:gd name="connsiteX149" fmla="*/ 409105 w 1640088"/>
                <a:gd name="connsiteY149" fmla="*/ 708058 h 1361472"/>
                <a:gd name="connsiteX150" fmla="*/ 409865 w 1640088"/>
                <a:gd name="connsiteY150" fmla="*/ 707792 h 1361472"/>
                <a:gd name="connsiteX151" fmla="*/ 1514747 w 1640088"/>
                <a:gd name="connsiteY151" fmla="*/ 761067 h 1361472"/>
                <a:gd name="connsiteX152" fmla="*/ 1518420 w 1640088"/>
                <a:gd name="connsiteY152" fmla="*/ 761194 h 1361472"/>
                <a:gd name="connsiteX153" fmla="*/ 1519940 w 1640088"/>
                <a:gd name="connsiteY153" fmla="*/ 761403 h 1361472"/>
                <a:gd name="connsiteX154" fmla="*/ 1498852 w 1640088"/>
                <a:gd name="connsiteY154" fmla="*/ 773808 h 1361472"/>
                <a:gd name="connsiteX155" fmla="*/ 1470104 w 1640088"/>
                <a:gd name="connsiteY155" fmla="*/ 782407 h 1361472"/>
                <a:gd name="connsiteX156" fmla="*/ 1459148 w 1640088"/>
                <a:gd name="connsiteY156" fmla="*/ 783148 h 1361472"/>
                <a:gd name="connsiteX157" fmla="*/ 1454779 w 1640088"/>
                <a:gd name="connsiteY157" fmla="*/ 783047 h 1361472"/>
                <a:gd name="connsiteX158" fmla="*/ 1450790 w 1640088"/>
                <a:gd name="connsiteY158" fmla="*/ 782319 h 1361472"/>
                <a:gd name="connsiteX159" fmla="*/ 1450853 w 1640088"/>
                <a:gd name="connsiteY159" fmla="*/ 782198 h 1361472"/>
                <a:gd name="connsiteX160" fmla="*/ 1458262 w 1640088"/>
                <a:gd name="connsiteY160" fmla="*/ 774783 h 1361472"/>
                <a:gd name="connsiteX161" fmla="*/ 1464911 w 1640088"/>
                <a:gd name="connsiteY161" fmla="*/ 770350 h 1361472"/>
                <a:gd name="connsiteX162" fmla="*/ 1484731 w 1640088"/>
                <a:gd name="connsiteY162" fmla="*/ 765626 h 1361472"/>
                <a:gd name="connsiteX163" fmla="*/ 1500499 w 1640088"/>
                <a:gd name="connsiteY163" fmla="*/ 762517 h 1361472"/>
                <a:gd name="connsiteX164" fmla="*/ 1507401 w 1640088"/>
                <a:gd name="connsiteY164" fmla="*/ 761542 h 1361472"/>
                <a:gd name="connsiteX165" fmla="*/ 1514747 w 1640088"/>
                <a:gd name="connsiteY165" fmla="*/ 761067 h 1361472"/>
                <a:gd name="connsiteX166" fmla="*/ 1449966 w 1640088"/>
                <a:gd name="connsiteY166" fmla="*/ 783959 h 1361472"/>
                <a:gd name="connsiteX167" fmla="*/ 1450536 w 1640088"/>
                <a:gd name="connsiteY167" fmla="*/ 785162 h 1361472"/>
                <a:gd name="connsiteX168" fmla="*/ 1449966 w 1640088"/>
                <a:gd name="connsiteY168" fmla="*/ 783959 h 1361472"/>
                <a:gd name="connsiteX169" fmla="*/ 360282 w 1640088"/>
                <a:gd name="connsiteY169" fmla="*/ 825740 h 1361472"/>
                <a:gd name="connsiteX170" fmla="*/ 369906 w 1640088"/>
                <a:gd name="connsiteY170" fmla="*/ 828184 h 1361472"/>
                <a:gd name="connsiteX171" fmla="*/ 376619 w 1640088"/>
                <a:gd name="connsiteY171" fmla="*/ 831503 h 1361472"/>
                <a:gd name="connsiteX172" fmla="*/ 386941 w 1640088"/>
                <a:gd name="connsiteY172" fmla="*/ 841730 h 1361472"/>
                <a:gd name="connsiteX173" fmla="*/ 395870 w 1640088"/>
                <a:gd name="connsiteY173" fmla="*/ 855673 h 1361472"/>
                <a:gd name="connsiteX174" fmla="*/ 398783 w 1640088"/>
                <a:gd name="connsiteY174" fmla="*/ 862443 h 1361472"/>
                <a:gd name="connsiteX175" fmla="*/ 402329 w 1640088"/>
                <a:gd name="connsiteY175" fmla="*/ 875621 h 1361472"/>
                <a:gd name="connsiteX176" fmla="*/ 405621 w 1640088"/>
                <a:gd name="connsiteY176" fmla="*/ 891338 h 1361472"/>
                <a:gd name="connsiteX177" fmla="*/ 405621 w 1640088"/>
                <a:gd name="connsiteY177" fmla="*/ 891553 h 1361472"/>
                <a:gd name="connsiteX178" fmla="*/ 399733 w 1640088"/>
                <a:gd name="connsiteY178" fmla="*/ 894928 h 1361472"/>
                <a:gd name="connsiteX179" fmla="*/ 392831 w 1640088"/>
                <a:gd name="connsiteY179" fmla="*/ 897189 h 1361472"/>
                <a:gd name="connsiteX180" fmla="*/ 391248 w 1640088"/>
                <a:gd name="connsiteY180" fmla="*/ 897221 h 1361472"/>
                <a:gd name="connsiteX181" fmla="*/ 388967 w 1640088"/>
                <a:gd name="connsiteY181" fmla="*/ 897100 h 1361472"/>
                <a:gd name="connsiteX182" fmla="*/ 374909 w 1640088"/>
                <a:gd name="connsiteY182" fmla="*/ 893586 h 1361472"/>
                <a:gd name="connsiteX183" fmla="*/ 370414 w 1640088"/>
                <a:gd name="connsiteY183" fmla="*/ 891179 h 1361472"/>
                <a:gd name="connsiteX184" fmla="*/ 359395 w 1640088"/>
                <a:gd name="connsiteY184" fmla="*/ 880490 h 1361472"/>
                <a:gd name="connsiteX185" fmla="*/ 352176 w 1640088"/>
                <a:gd name="connsiteY185" fmla="*/ 867933 h 1361472"/>
                <a:gd name="connsiteX186" fmla="*/ 347427 w 1640088"/>
                <a:gd name="connsiteY186" fmla="*/ 854204 h 1361472"/>
                <a:gd name="connsiteX187" fmla="*/ 347427 w 1640088"/>
                <a:gd name="connsiteY187" fmla="*/ 848423 h 1361472"/>
                <a:gd name="connsiteX188" fmla="*/ 349833 w 1640088"/>
                <a:gd name="connsiteY188" fmla="*/ 835454 h 1361472"/>
                <a:gd name="connsiteX189" fmla="*/ 352240 w 1640088"/>
                <a:gd name="connsiteY189" fmla="*/ 831313 h 1361472"/>
                <a:gd name="connsiteX190" fmla="*/ 356419 w 1640088"/>
                <a:gd name="connsiteY190" fmla="*/ 826855 h 1361472"/>
                <a:gd name="connsiteX191" fmla="*/ 356925 w 1640088"/>
                <a:gd name="connsiteY191" fmla="*/ 826589 h 1361472"/>
                <a:gd name="connsiteX192" fmla="*/ 359459 w 1640088"/>
                <a:gd name="connsiteY192" fmla="*/ 825740 h 1361472"/>
                <a:gd name="connsiteX193" fmla="*/ 1510567 w 1640088"/>
                <a:gd name="connsiteY193" fmla="*/ 983443 h 1361472"/>
                <a:gd name="connsiteX194" fmla="*/ 1515064 w 1640088"/>
                <a:gd name="connsiteY194" fmla="*/ 983589 h 1361472"/>
                <a:gd name="connsiteX195" fmla="*/ 1524119 w 1640088"/>
                <a:gd name="connsiteY195" fmla="*/ 985406 h 1361472"/>
                <a:gd name="connsiteX196" fmla="*/ 1529248 w 1640088"/>
                <a:gd name="connsiteY196" fmla="*/ 987806 h 1361472"/>
                <a:gd name="connsiteX197" fmla="*/ 1513354 w 1640088"/>
                <a:gd name="connsiteY197" fmla="*/ 991599 h 1361472"/>
                <a:gd name="connsiteX198" fmla="*/ 1505945 w 1640088"/>
                <a:gd name="connsiteY198" fmla="*/ 992891 h 1361472"/>
                <a:gd name="connsiteX199" fmla="*/ 1488911 w 1640088"/>
                <a:gd name="connsiteY199" fmla="*/ 994297 h 1361472"/>
                <a:gd name="connsiteX200" fmla="*/ 1484985 w 1640088"/>
                <a:gd name="connsiteY200" fmla="*/ 994214 h 1361472"/>
                <a:gd name="connsiteX201" fmla="*/ 1482071 w 1640088"/>
                <a:gd name="connsiteY201" fmla="*/ 993714 h 1361472"/>
                <a:gd name="connsiteX202" fmla="*/ 1482958 w 1640088"/>
                <a:gd name="connsiteY202" fmla="*/ 991960 h 1361472"/>
                <a:gd name="connsiteX203" fmla="*/ 1485428 w 1640088"/>
                <a:gd name="connsiteY203" fmla="*/ 989491 h 1361472"/>
                <a:gd name="connsiteX204" fmla="*/ 1490367 w 1640088"/>
                <a:gd name="connsiteY204" fmla="*/ 986470 h 1361472"/>
                <a:gd name="connsiteX205" fmla="*/ 1498473 w 1640088"/>
                <a:gd name="connsiteY205" fmla="*/ 984203 h 1361472"/>
                <a:gd name="connsiteX206" fmla="*/ 1510567 w 1640088"/>
                <a:gd name="connsiteY206" fmla="*/ 983443 h 1361472"/>
                <a:gd name="connsiteX207" fmla="*/ 142002 w 1640088"/>
                <a:gd name="connsiteY207" fmla="*/ 990485 h 1361472"/>
                <a:gd name="connsiteX208" fmla="*/ 143206 w 1640088"/>
                <a:gd name="connsiteY208" fmla="*/ 990751 h 1361472"/>
                <a:gd name="connsiteX209" fmla="*/ 146055 w 1640088"/>
                <a:gd name="connsiteY209" fmla="*/ 993366 h 1361472"/>
                <a:gd name="connsiteX210" fmla="*/ 146055 w 1640088"/>
                <a:gd name="connsiteY210" fmla="*/ 993423 h 1361472"/>
                <a:gd name="connsiteX211" fmla="*/ 146626 w 1640088"/>
                <a:gd name="connsiteY211" fmla="*/ 995703 h 1361472"/>
                <a:gd name="connsiteX212" fmla="*/ 146942 w 1640088"/>
                <a:gd name="connsiteY212" fmla="*/ 1000344 h 1361472"/>
                <a:gd name="connsiteX213" fmla="*/ 146182 w 1640088"/>
                <a:gd name="connsiteY213" fmla="*/ 1003454 h 1361472"/>
                <a:gd name="connsiteX214" fmla="*/ 145043 w 1640088"/>
                <a:gd name="connsiteY214" fmla="*/ 1005625 h 1361472"/>
                <a:gd name="connsiteX215" fmla="*/ 141559 w 1640088"/>
                <a:gd name="connsiteY215" fmla="*/ 1009146 h 1361472"/>
                <a:gd name="connsiteX216" fmla="*/ 130035 w 1640088"/>
                <a:gd name="connsiteY216" fmla="*/ 1016188 h 1361472"/>
                <a:gd name="connsiteX217" fmla="*/ 114773 w 1640088"/>
                <a:gd name="connsiteY217" fmla="*/ 1021913 h 1361472"/>
                <a:gd name="connsiteX218" fmla="*/ 116293 w 1640088"/>
                <a:gd name="connsiteY218" fmla="*/ 1017189 h 1361472"/>
                <a:gd name="connsiteX219" fmla="*/ 125222 w 1640088"/>
                <a:gd name="connsiteY219" fmla="*/ 999515 h 1361472"/>
                <a:gd name="connsiteX220" fmla="*/ 131554 w 1640088"/>
                <a:gd name="connsiteY220" fmla="*/ 992657 h 1361472"/>
                <a:gd name="connsiteX221" fmla="*/ 133011 w 1640088"/>
                <a:gd name="connsiteY221" fmla="*/ 991815 h 1361472"/>
                <a:gd name="connsiteX222" fmla="*/ 136683 w 1640088"/>
                <a:gd name="connsiteY222" fmla="*/ 990694 h 1361472"/>
                <a:gd name="connsiteX223" fmla="*/ 142002 w 1640088"/>
                <a:gd name="connsiteY223" fmla="*/ 990485 h 1361472"/>
                <a:gd name="connsiteX224" fmla="*/ 299553 w 1640088"/>
                <a:gd name="connsiteY224" fmla="*/ 1065302 h 1361472"/>
                <a:gd name="connsiteX225" fmla="*/ 299553 w 1640088"/>
                <a:gd name="connsiteY225" fmla="*/ 1065302 h 1361472"/>
                <a:gd name="connsiteX226" fmla="*/ 298034 w 1640088"/>
                <a:gd name="connsiteY226" fmla="*/ 1066012 h 1361472"/>
                <a:gd name="connsiteX227" fmla="*/ 299553 w 1640088"/>
                <a:gd name="connsiteY227" fmla="*/ 1065302 h 1361472"/>
                <a:gd name="connsiteX228" fmla="*/ 300250 w 1640088"/>
                <a:gd name="connsiteY228" fmla="*/ 1065100 h 1361472"/>
                <a:gd name="connsiteX229" fmla="*/ 303543 w 1640088"/>
                <a:gd name="connsiteY229" fmla="*/ 1065942 h 1361472"/>
                <a:gd name="connsiteX230" fmla="*/ 306329 w 1640088"/>
                <a:gd name="connsiteY230" fmla="*/ 1067354 h 1361472"/>
                <a:gd name="connsiteX231" fmla="*/ 309939 w 1640088"/>
                <a:gd name="connsiteY231" fmla="*/ 1070881 h 1361472"/>
                <a:gd name="connsiteX232" fmla="*/ 316715 w 1640088"/>
                <a:gd name="connsiteY232" fmla="*/ 1082584 h 1361472"/>
                <a:gd name="connsiteX233" fmla="*/ 321147 w 1640088"/>
                <a:gd name="connsiteY233" fmla="*/ 1097307 h 1361472"/>
                <a:gd name="connsiteX234" fmla="*/ 321464 w 1640088"/>
                <a:gd name="connsiteY234" fmla="*/ 1104000 h 1361472"/>
                <a:gd name="connsiteX235" fmla="*/ 318487 w 1640088"/>
                <a:gd name="connsiteY235" fmla="*/ 1120281 h 1361472"/>
                <a:gd name="connsiteX236" fmla="*/ 315891 w 1640088"/>
                <a:gd name="connsiteY236" fmla="*/ 1128589 h 1361472"/>
                <a:gd name="connsiteX237" fmla="*/ 311902 w 1640088"/>
                <a:gd name="connsiteY237" fmla="*/ 1139360 h 1361472"/>
                <a:gd name="connsiteX238" fmla="*/ 307849 w 1640088"/>
                <a:gd name="connsiteY238" fmla="*/ 1148599 h 1361472"/>
                <a:gd name="connsiteX239" fmla="*/ 303860 w 1640088"/>
                <a:gd name="connsiteY239" fmla="*/ 1155229 h 1361472"/>
                <a:gd name="connsiteX240" fmla="*/ 299807 w 1640088"/>
                <a:gd name="connsiteY240" fmla="*/ 1160302 h 1361472"/>
                <a:gd name="connsiteX241" fmla="*/ 296641 w 1640088"/>
                <a:gd name="connsiteY241" fmla="*/ 1158402 h 1361472"/>
                <a:gd name="connsiteX242" fmla="*/ 289612 w 1640088"/>
                <a:gd name="connsiteY242" fmla="*/ 1151854 h 1361472"/>
                <a:gd name="connsiteX243" fmla="*/ 283153 w 1640088"/>
                <a:gd name="connsiteY243" fmla="*/ 1142406 h 1361472"/>
                <a:gd name="connsiteX244" fmla="*/ 276187 w 1640088"/>
                <a:gd name="connsiteY244" fmla="*/ 1130989 h 1361472"/>
                <a:gd name="connsiteX245" fmla="*/ 272640 w 1640088"/>
                <a:gd name="connsiteY245" fmla="*/ 1120344 h 1361472"/>
                <a:gd name="connsiteX246" fmla="*/ 272640 w 1640088"/>
                <a:gd name="connsiteY246" fmla="*/ 1114936 h 1361472"/>
                <a:gd name="connsiteX247" fmla="*/ 275870 w 1640088"/>
                <a:gd name="connsiteY247" fmla="*/ 1101536 h 1361472"/>
                <a:gd name="connsiteX248" fmla="*/ 282899 w 1640088"/>
                <a:gd name="connsiteY248" fmla="*/ 1088485 h 1361472"/>
                <a:gd name="connsiteX249" fmla="*/ 291512 w 1640088"/>
                <a:gd name="connsiteY249" fmla="*/ 1075105 h 1361472"/>
                <a:gd name="connsiteX250" fmla="*/ 300187 w 1640088"/>
                <a:gd name="connsiteY250" fmla="*/ 1065182 h 1361472"/>
                <a:gd name="connsiteX251" fmla="*/ 300250 w 1640088"/>
                <a:gd name="connsiteY251" fmla="*/ 1065100 h 1361472"/>
                <a:gd name="connsiteX252" fmla="*/ 1088004 w 1640088"/>
                <a:gd name="connsiteY252" fmla="*/ 1183751 h 1361472"/>
                <a:gd name="connsiteX253" fmla="*/ 1096300 w 1640088"/>
                <a:gd name="connsiteY253" fmla="*/ 1185802 h 1361472"/>
                <a:gd name="connsiteX254" fmla="*/ 1096807 w 1640088"/>
                <a:gd name="connsiteY254" fmla="*/ 1186094 h 1361472"/>
                <a:gd name="connsiteX255" fmla="*/ 1096933 w 1640088"/>
                <a:gd name="connsiteY255" fmla="*/ 1186239 h 1361472"/>
                <a:gd name="connsiteX256" fmla="*/ 1097123 w 1640088"/>
                <a:gd name="connsiteY256" fmla="*/ 1186378 h 1361472"/>
                <a:gd name="connsiteX257" fmla="*/ 1097123 w 1640088"/>
                <a:gd name="connsiteY257" fmla="*/ 1187297 h 1361472"/>
                <a:gd name="connsiteX258" fmla="*/ 1095920 w 1640088"/>
                <a:gd name="connsiteY258" fmla="*/ 1192014 h 1361472"/>
                <a:gd name="connsiteX259" fmla="*/ 1091234 w 1640088"/>
                <a:gd name="connsiteY259" fmla="*/ 1200411 h 1361472"/>
                <a:gd name="connsiteX260" fmla="*/ 1087498 w 1640088"/>
                <a:gd name="connsiteY260" fmla="*/ 1204698 h 1361472"/>
                <a:gd name="connsiteX261" fmla="*/ 1072300 w 1640088"/>
                <a:gd name="connsiteY261" fmla="*/ 1212671 h 1361472"/>
                <a:gd name="connsiteX262" fmla="*/ 1064068 w 1640088"/>
                <a:gd name="connsiteY262" fmla="*/ 1216046 h 1361472"/>
                <a:gd name="connsiteX263" fmla="*/ 1042221 w 1640088"/>
                <a:gd name="connsiteY263" fmla="*/ 1222385 h 1361472"/>
                <a:gd name="connsiteX264" fmla="*/ 1032722 w 1640088"/>
                <a:gd name="connsiteY264" fmla="*/ 1223031 h 1361472"/>
                <a:gd name="connsiteX265" fmla="*/ 1029429 w 1640088"/>
                <a:gd name="connsiteY265" fmla="*/ 1222942 h 1361472"/>
                <a:gd name="connsiteX266" fmla="*/ 1023477 w 1640088"/>
                <a:gd name="connsiteY266" fmla="*/ 1222030 h 1361472"/>
                <a:gd name="connsiteX267" fmla="*/ 1030443 w 1640088"/>
                <a:gd name="connsiteY267" fmla="*/ 1215052 h 1361472"/>
                <a:gd name="connsiteX268" fmla="*/ 1045134 w 1640088"/>
                <a:gd name="connsiteY268" fmla="*/ 1204344 h 1361472"/>
                <a:gd name="connsiteX269" fmla="*/ 1069830 w 1640088"/>
                <a:gd name="connsiteY269" fmla="*/ 1189114 h 1361472"/>
                <a:gd name="connsiteX270" fmla="*/ 1085471 w 1640088"/>
                <a:gd name="connsiteY270" fmla="*/ 1183921 h 1361472"/>
                <a:gd name="connsiteX271" fmla="*/ 1088004 w 1640088"/>
                <a:gd name="connsiteY271" fmla="*/ 1183751 h 1361472"/>
                <a:gd name="connsiteX272" fmla="*/ 1237576 w 1640088"/>
                <a:gd name="connsiteY272" fmla="*/ 1222796 h 1361472"/>
                <a:gd name="connsiteX273" fmla="*/ 1237576 w 1640088"/>
                <a:gd name="connsiteY273" fmla="*/ 1222796 h 1361472"/>
                <a:gd name="connsiteX274" fmla="*/ 1238843 w 1640088"/>
                <a:gd name="connsiteY274" fmla="*/ 1223708 h 1361472"/>
                <a:gd name="connsiteX275" fmla="*/ 1237576 w 1640088"/>
                <a:gd name="connsiteY275" fmla="*/ 1222796 h 1361472"/>
                <a:gd name="connsiteX276" fmla="*/ 1234473 w 1640088"/>
                <a:gd name="connsiteY276" fmla="*/ 1221593 h 1361472"/>
                <a:gd name="connsiteX277" fmla="*/ 1236374 w 1640088"/>
                <a:gd name="connsiteY277" fmla="*/ 1222100 h 1361472"/>
                <a:gd name="connsiteX278" fmla="*/ 1236943 w 1640088"/>
                <a:gd name="connsiteY278" fmla="*/ 1222385 h 1361472"/>
                <a:gd name="connsiteX279" fmla="*/ 1237513 w 1640088"/>
                <a:gd name="connsiteY279" fmla="*/ 1222885 h 1361472"/>
                <a:gd name="connsiteX280" fmla="*/ 1238400 w 1640088"/>
                <a:gd name="connsiteY280" fmla="*/ 1224436 h 1361472"/>
                <a:gd name="connsiteX281" fmla="*/ 1241693 w 1640088"/>
                <a:gd name="connsiteY281" fmla="*/ 1235145 h 1361472"/>
                <a:gd name="connsiteX282" fmla="*/ 1241946 w 1640088"/>
                <a:gd name="connsiteY282" fmla="*/ 1245707 h 1361472"/>
                <a:gd name="connsiteX283" fmla="*/ 1240490 w 1640088"/>
                <a:gd name="connsiteY283" fmla="*/ 1253749 h 1361472"/>
                <a:gd name="connsiteX284" fmla="*/ 1239793 w 1640088"/>
                <a:gd name="connsiteY284" fmla="*/ 1256833 h 1361472"/>
                <a:gd name="connsiteX285" fmla="*/ 1233777 w 1640088"/>
                <a:gd name="connsiteY285" fmla="*/ 1246746 h 1361472"/>
                <a:gd name="connsiteX286" fmla="*/ 1230295 w 1640088"/>
                <a:gd name="connsiteY286" fmla="*/ 1233504 h 1361472"/>
                <a:gd name="connsiteX287" fmla="*/ 1229978 w 1640088"/>
                <a:gd name="connsiteY287" fmla="*/ 1227868 h 1361472"/>
                <a:gd name="connsiteX288" fmla="*/ 1230928 w 1640088"/>
                <a:gd name="connsiteY288" fmla="*/ 1223506 h 1361472"/>
                <a:gd name="connsiteX289" fmla="*/ 1231244 w 1640088"/>
                <a:gd name="connsiteY289" fmla="*/ 1223005 h 1361472"/>
                <a:gd name="connsiteX290" fmla="*/ 1231751 w 1640088"/>
                <a:gd name="connsiteY290" fmla="*/ 1222448 h 1361472"/>
                <a:gd name="connsiteX291" fmla="*/ 1232321 w 1640088"/>
                <a:gd name="connsiteY291" fmla="*/ 1222100 h 1361472"/>
                <a:gd name="connsiteX292" fmla="*/ 1233904 w 1640088"/>
                <a:gd name="connsiteY292" fmla="*/ 1221593 h 1361472"/>
                <a:gd name="connsiteX293" fmla="*/ 981683 w 1640088"/>
                <a:gd name="connsiteY293" fmla="*/ 25923 h 1361472"/>
                <a:gd name="connsiteX294" fmla="*/ 992385 w 1640088"/>
                <a:gd name="connsiteY294" fmla="*/ 26385 h 1361472"/>
                <a:gd name="connsiteX295" fmla="*/ 1012838 w 1640088"/>
                <a:gd name="connsiteY295" fmla="*/ 30900 h 1361472"/>
                <a:gd name="connsiteX296" fmla="*/ 1022844 w 1640088"/>
                <a:gd name="connsiteY296" fmla="*/ 36175 h 1361472"/>
                <a:gd name="connsiteX297" fmla="*/ 1028290 w 1640088"/>
                <a:gd name="connsiteY297" fmla="*/ 41317 h 1361472"/>
                <a:gd name="connsiteX298" fmla="*/ 1034052 w 1640088"/>
                <a:gd name="connsiteY298" fmla="*/ 47592 h 1361472"/>
                <a:gd name="connsiteX299" fmla="*/ 1037978 w 1640088"/>
                <a:gd name="connsiteY299" fmla="*/ 53304 h 1361472"/>
                <a:gd name="connsiteX300" fmla="*/ 1040322 w 1640088"/>
                <a:gd name="connsiteY300" fmla="*/ 57743 h 1361472"/>
                <a:gd name="connsiteX301" fmla="*/ 1043171 w 1640088"/>
                <a:gd name="connsiteY301" fmla="*/ 63296 h 1361472"/>
                <a:gd name="connsiteX302" fmla="*/ 1052416 w 1640088"/>
                <a:gd name="connsiteY302" fmla="*/ 90577 h 1361472"/>
                <a:gd name="connsiteX303" fmla="*/ 1052987 w 1640088"/>
                <a:gd name="connsiteY303" fmla="*/ 112557 h 1361472"/>
                <a:gd name="connsiteX304" fmla="*/ 1052226 w 1640088"/>
                <a:gd name="connsiteY304" fmla="*/ 122416 h 1361472"/>
                <a:gd name="connsiteX305" fmla="*/ 1051466 w 1640088"/>
                <a:gd name="connsiteY305" fmla="*/ 132706 h 1361472"/>
                <a:gd name="connsiteX306" fmla="*/ 1040955 w 1640088"/>
                <a:gd name="connsiteY306" fmla="*/ 142161 h 1361472"/>
                <a:gd name="connsiteX307" fmla="*/ 1024300 w 1640088"/>
                <a:gd name="connsiteY307" fmla="*/ 161190 h 1361472"/>
                <a:gd name="connsiteX308" fmla="*/ 1010179 w 1640088"/>
                <a:gd name="connsiteY308" fmla="*/ 182093 h 1361472"/>
                <a:gd name="connsiteX309" fmla="*/ 1005240 w 1640088"/>
                <a:gd name="connsiteY309" fmla="*/ 193802 h 1361472"/>
                <a:gd name="connsiteX310" fmla="*/ 1003910 w 1640088"/>
                <a:gd name="connsiteY310" fmla="*/ 198665 h 1361472"/>
                <a:gd name="connsiteX311" fmla="*/ 1003340 w 1640088"/>
                <a:gd name="connsiteY311" fmla="*/ 202686 h 1361472"/>
                <a:gd name="connsiteX312" fmla="*/ 1003087 w 1640088"/>
                <a:gd name="connsiteY312" fmla="*/ 207410 h 1361472"/>
                <a:gd name="connsiteX313" fmla="*/ 1004226 w 1640088"/>
                <a:gd name="connsiteY313" fmla="*/ 211925 h 1361472"/>
                <a:gd name="connsiteX314" fmla="*/ 1008406 w 1640088"/>
                <a:gd name="connsiteY314" fmla="*/ 217846 h 1361472"/>
                <a:gd name="connsiteX315" fmla="*/ 1014929 w 1640088"/>
                <a:gd name="connsiteY315" fmla="*/ 221284 h 1361472"/>
                <a:gd name="connsiteX316" fmla="*/ 1022021 w 1640088"/>
                <a:gd name="connsiteY316" fmla="*/ 222488 h 1361472"/>
                <a:gd name="connsiteX317" fmla="*/ 1027086 w 1640088"/>
                <a:gd name="connsiteY317" fmla="*/ 221848 h 1361472"/>
                <a:gd name="connsiteX318" fmla="*/ 1036775 w 1640088"/>
                <a:gd name="connsiteY318" fmla="*/ 216997 h 1361472"/>
                <a:gd name="connsiteX319" fmla="*/ 1044184 w 1640088"/>
                <a:gd name="connsiteY319" fmla="*/ 209645 h 1361472"/>
                <a:gd name="connsiteX320" fmla="*/ 1054632 w 1640088"/>
                <a:gd name="connsiteY320" fmla="*/ 195081 h 1361472"/>
                <a:gd name="connsiteX321" fmla="*/ 1060775 w 1640088"/>
                <a:gd name="connsiteY321" fmla="*/ 183936 h 1361472"/>
                <a:gd name="connsiteX322" fmla="*/ 1069387 w 1640088"/>
                <a:gd name="connsiteY322" fmla="*/ 159841 h 1361472"/>
                <a:gd name="connsiteX323" fmla="*/ 1073440 w 1640088"/>
                <a:gd name="connsiteY323" fmla="*/ 142091 h 1361472"/>
                <a:gd name="connsiteX324" fmla="*/ 1082875 w 1640088"/>
                <a:gd name="connsiteY324" fmla="*/ 135176 h 1361472"/>
                <a:gd name="connsiteX325" fmla="*/ 1101746 w 1640088"/>
                <a:gd name="connsiteY325" fmla="*/ 121650 h 1361472"/>
                <a:gd name="connsiteX326" fmla="*/ 1144173 w 1640088"/>
                <a:gd name="connsiteY326" fmla="*/ 97973 h 1361472"/>
                <a:gd name="connsiteX327" fmla="*/ 1173809 w 1640088"/>
                <a:gd name="connsiteY327" fmla="*/ 86118 h 1361472"/>
                <a:gd name="connsiteX328" fmla="*/ 1210917 w 1640088"/>
                <a:gd name="connsiteY328" fmla="*/ 75429 h 1361472"/>
                <a:gd name="connsiteX329" fmla="*/ 1230357 w 1640088"/>
                <a:gd name="connsiteY329" fmla="*/ 73840 h 1361472"/>
                <a:gd name="connsiteX330" fmla="*/ 1237513 w 1640088"/>
                <a:gd name="connsiteY330" fmla="*/ 74087 h 1361472"/>
                <a:gd name="connsiteX331" fmla="*/ 1258537 w 1640088"/>
                <a:gd name="connsiteY331" fmla="*/ 79159 h 1361472"/>
                <a:gd name="connsiteX332" fmla="*/ 1283297 w 1640088"/>
                <a:gd name="connsiteY332" fmla="*/ 92686 h 1361472"/>
                <a:gd name="connsiteX333" fmla="*/ 1291846 w 1640088"/>
                <a:gd name="connsiteY333" fmla="*/ 99467 h 1361472"/>
                <a:gd name="connsiteX334" fmla="*/ 1302611 w 1640088"/>
                <a:gd name="connsiteY334" fmla="*/ 110233 h 1361472"/>
                <a:gd name="connsiteX335" fmla="*/ 1318949 w 1640088"/>
                <a:gd name="connsiteY335" fmla="*/ 135233 h 1361472"/>
                <a:gd name="connsiteX336" fmla="*/ 1325091 w 1640088"/>
                <a:gd name="connsiteY336" fmla="*/ 147727 h 1361472"/>
                <a:gd name="connsiteX337" fmla="*/ 1330980 w 1640088"/>
                <a:gd name="connsiteY337" fmla="*/ 162019 h 1361472"/>
                <a:gd name="connsiteX338" fmla="*/ 1334969 w 1640088"/>
                <a:gd name="connsiteY338" fmla="*/ 177040 h 1361472"/>
                <a:gd name="connsiteX339" fmla="*/ 1336425 w 1640088"/>
                <a:gd name="connsiteY339" fmla="*/ 195429 h 1361472"/>
                <a:gd name="connsiteX340" fmla="*/ 1335666 w 1640088"/>
                <a:gd name="connsiteY340" fmla="*/ 214306 h 1361472"/>
                <a:gd name="connsiteX341" fmla="*/ 1334336 w 1640088"/>
                <a:gd name="connsiteY341" fmla="*/ 228763 h 1361472"/>
                <a:gd name="connsiteX342" fmla="*/ 1332943 w 1640088"/>
                <a:gd name="connsiteY342" fmla="*/ 241878 h 1361472"/>
                <a:gd name="connsiteX343" fmla="*/ 1323698 w 1640088"/>
                <a:gd name="connsiteY343" fmla="*/ 279828 h 1361472"/>
                <a:gd name="connsiteX344" fmla="*/ 1313439 w 1640088"/>
                <a:gd name="connsiteY344" fmla="*/ 303878 h 1361472"/>
                <a:gd name="connsiteX345" fmla="*/ 1301534 w 1640088"/>
                <a:gd name="connsiteY345" fmla="*/ 328879 h 1361472"/>
                <a:gd name="connsiteX346" fmla="*/ 1289692 w 1640088"/>
                <a:gd name="connsiteY346" fmla="*/ 349681 h 1361472"/>
                <a:gd name="connsiteX347" fmla="*/ 1286337 w 1640088"/>
                <a:gd name="connsiteY347" fmla="*/ 351023 h 1361472"/>
                <a:gd name="connsiteX348" fmla="*/ 1263477 w 1640088"/>
                <a:gd name="connsiteY348" fmla="*/ 361795 h 1361472"/>
                <a:gd name="connsiteX349" fmla="*/ 1242262 w 1640088"/>
                <a:gd name="connsiteY349" fmla="*/ 375466 h 1361472"/>
                <a:gd name="connsiteX350" fmla="*/ 1235993 w 1640088"/>
                <a:gd name="connsiteY350" fmla="*/ 381248 h 1361472"/>
                <a:gd name="connsiteX351" fmla="*/ 1234221 w 1640088"/>
                <a:gd name="connsiteY351" fmla="*/ 383648 h 1361472"/>
                <a:gd name="connsiteX352" fmla="*/ 1231244 w 1640088"/>
                <a:gd name="connsiteY352" fmla="*/ 388061 h 1361472"/>
                <a:gd name="connsiteX353" fmla="*/ 1230231 w 1640088"/>
                <a:gd name="connsiteY353" fmla="*/ 390278 h 1361472"/>
                <a:gd name="connsiteX354" fmla="*/ 1228458 w 1640088"/>
                <a:gd name="connsiteY354" fmla="*/ 394774 h 1361472"/>
                <a:gd name="connsiteX355" fmla="*/ 1227445 w 1640088"/>
                <a:gd name="connsiteY355" fmla="*/ 401049 h 1361472"/>
                <a:gd name="connsiteX356" fmla="*/ 1232131 w 1640088"/>
                <a:gd name="connsiteY356" fmla="*/ 412378 h 1361472"/>
                <a:gd name="connsiteX357" fmla="*/ 1237576 w 1640088"/>
                <a:gd name="connsiteY357" fmla="*/ 415905 h 1361472"/>
                <a:gd name="connsiteX358" fmla="*/ 1246126 w 1640088"/>
                <a:gd name="connsiteY358" fmla="*/ 418014 h 1361472"/>
                <a:gd name="connsiteX359" fmla="*/ 1248405 w 1640088"/>
                <a:gd name="connsiteY359" fmla="*/ 418159 h 1361472"/>
                <a:gd name="connsiteX360" fmla="*/ 1251635 w 1640088"/>
                <a:gd name="connsiteY360" fmla="*/ 417887 h 1361472"/>
                <a:gd name="connsiteX361" fmla="*/ 1258853 w 1640088"/>
                <a:gd name="connsiteY361" fmla="*/ 415690 h 1361472"/>
                <a:gd name="connsiteX362" fmla="*/ 1264743 w 1640088"/>
                <a:gd name="connsiteY362" fmla="*/ 412752 h 1361472"/>
                <a:gd name="connsiteX363" fmla="*/ 1277344 w 1640088"/>
                <a:gd name="connsiteY363" fmla="*/ 402373 h 1361472"/>
                <a:gd name="connsiteX364" fmla="*/ 1293682 w 1640088"/>
                <a:gd name="connsiteY364" fmla="*/ 382863 h 1361472"/>
                <a:gd name="connsiteX365" fmla="*/ 1302927 w 1640088"/>
                <a:gd name="connsiteY365" fmla="*/ 370033 h 1361472"/>
                <a:gd name="connsiteX366" fmla="*/ 1303180 w 1640088"/>
                <a:gd name="connsiteY366" fmla="*/ 369976 h 1361472"/>
                <a:gd name="connsiteX367" fmla="*/ 1310526 w 1640088"/>
                <a:gd name="connsiteY367" fmla="*/ 368482 h 1361472"/>
                <a:gd name="connsiteX368" fmla="*/ 1318125 w 1640088"/>
                <a:gd name="connsiteY368" fmla="*/ 367082 h 1361472"/>
                <a:gd name="connsiteX369" fmla="*/ 1328194 w 1640088"/>
                <a:gd name="connsiteY369" fmla="*/ 365525 h 1361472"/>
                <a:gd name="connsiteX370" fmla="*/ 1339972 w 1640088"/>
                <a:gd name="connsiteY370" fmla="*/ 364112 h 1361472"/>
                <a:gd name="connsiteX371" fmla="*/ 1350167 w 1640088"/>
                <a:gd name="connsiteY371" fmla="*/ 363701 h 1361472"/>
                <a:gd name="connsiteX372" fmla="*/ 1356500 w 1640088"/>
                <a:gd name="connsiteY372" fmla="*/ 363511 h 1361472"/>
                <a:gd name="connsiteX373" fmla="*/ 1358779 w 1640088"/>
                <a:gd name="connsiteY373" fmla="*/ 363555 h 1361472"/>
                <a:gd name="connsiteX374" fmla="*/ 1402030 w 1640088"/>
                <a:gd name="connsiteY374" fmla="*/ 365746 h 1361472"/>
                <a:gd name="connsiteX375" fmla="*/ 1447433 w 1640088"/>
                <a:gd name="connsiteY375" fmla="*/ 376378 h 1361472"/>
                <a:gd name="connsiteX376" fmla="*/ 1485935 w 1640088"/>
                <a:gd name="connsiteY376" fmla="*/ 397180 h 1361472"/>
                <a:gd name="connsiteX377" fmla="*/ 1491697 w 1640088"/>
                <a:gd name="connsiteY377" fmla="*/ 401961 h 1361472"/>
                <a:gd name="connsiteX378" fmla="*/ 1497902 w 1640088"/>
                <a:gd name="connsiteY378" fmla="*/ 408648 h 1361472"/>
                <a:gd name="connsiteX379" fmla="*/ 1509428 w 1640088"/>
                <a:gd name="connsiteY379" fmla="*/ 426835 h 1361472"/>
                <a:gd name="connsiteX380" fmla="*/ 1514874 w 1640088"/>
                <a:gd name="connsiteY380" fmla="*/ 444711 h 1361472"/>
                <a:gd name="connsiteX381" fmla="*/ 1515064 w 1640088"/>
                <a:gd name="connsiteY381" fmla="*/ 454736 h 1361472"/>
                <a:gd name="connsiteX382" fmla="*/ 1512848 w 1640088"/>
                <a:gd name="connsiteY382" fmla="*/ 468477 h 1361472"/>
                <a:gd name="connsiteX383" fmla="*/ 1509998 w 1640088"/>
                <a:gd name="connsiteY383" fmla="*/ 480946 h 1361472"/>
                <a:gd name="connsiteX384" fmla="*/ 1508288 w 1640088"/>
                <a:gd name="connsiteY384" fmla="*/ 486664 h 1361472"/>
                <a:gd name="connsiteX385" fmla="*/ 1506262 w 1640088"/>
                <a:gd name="connsiteY385" fmla="*/ 493560 h 1361472"/>
                <a:gd name="connsiteX386" fmla="*/ 1502715 w 1640088"/>
                <a:gd name="connsiteY386" fmla="*/ 503647 h 1361472"/>
                <a:gd name="connsiteX387" fmla="*/ 1497460 w 1640088"/>
                <a:gd name="connsiteY387" fmla="*/ 515616 h 1361472"/>
                <a:gd name="connsiteX388" fmla="*/ 1489734 w 1640088"/>
                <a:gd name="connsiteY388" fmla="*/ 529851 h 1361472"/>
                <a:gd name="connsiteX389" fmla="*/ 1473080 w 1640088"/>
                <a:gd name="connsiteY389" fmla="*/ 555909 h 1361472"/>
                <a:gd name="connsiteX390" fmla="*/ 1471749 w 1640088"/>
                <a:gd name="connsiteY390" fmla="*/ 557695 h 1361472"/>
                <a:gd name="connsiteX391" fmla="*/ 1463391 w 1640088"/>
                <a:gd name="connsiteY391" fmla="*/ 558106 h 1361472"/>
                <a:gd name="connsiteX392" fmla="*/ 1451549 w 1640088"/>
                <a:gd name="connsiteY392" fmla="*/ 559455 h 1361472"/>
                <a:gd name="connsiteX393" fmla="*/ 1436859 w 1640088"/>
                <a:gd name="connsiteY393" fmla="*/ 561912 h 1361472"/>
                <a:gd name="connsiteX394" fmla="*/ 1424573 w 1640088"/>
                <a:gd name="connsiteY394" fmla="*/ 564091 h 1361472"/>
                <a:gd name="connsiteX395" fmla="*/ 1412985 w 1640088"/>
                <a:gd name="connsiteY395" fmla="*/ 566991 h 1361472"/>
                <a:gd name="connsiteX396" fmla="*/ 1399687 w 1640088"/>
                <a:gd name="connsiteY396" fmla="*/ 572133 h 1361472"/>
                <a:gd name="connsiteX397" fmla="*/ 1388288 w 1640088"/>
                <a:gd name="connsiteY397" fmla="*/ 577990 h 1361472"/>
                <a:gd name="connsiteX398" fmla="*/ 1380119 w 1640088"/>
                <a:gd name="connsiteY398" fmla="*/ 583189 h 1361472"/>
                <a:gd name="connsiteX399" fmla="*/ 1373724 w 1640088"/>
                <a:gd name="connsiteY399" fmla="*/ 588622 h 1361472"/>
                <a:gd name="connsiteX400" fmla="*/ 1369291 w 1640088"/>
                <a:gd name="connsiteY400" fmla="*/ 594955 h 1361472"/>
                <a:gd name="connsiteX401" fmla="*/ 1367138 w 1640088"/>
                <a:gd name="connsiteY401" fmla="*/ 600242 h 1361472"/>
                <a:gd name="connsiteX402" fmla="*/ 1365745 w 1640088"/>
                <a:gd name="connsiteY402" fmla="*/ 605542 h 1361472"/>
                <a:gd name="connsiteX403" fmla="*/ 1367264 w 1640088"/>
                <a:gd name="connsiteY403" fmla="*/ 620829 h 1361472"/>
                <a:gd name="connsiteX404" fmla="*/ 1375560 w 1640088"/>
                <a:gd name="connsiteY404" fmla="*/ 630752 h 1361472"/>
                <a:gd name="connsiteX405" fmla="*/ 1387275 w 1640088"/>
                <a:gd name="connsiteY405" fmla="*/ 635976 h 1361472"/>
                <a:gd name="connsiteX406" fmla="*/ 1389998 w 1640088"/>
                <a:gd name="connsiteY406" fmla="*/ 636242 h 1361472"/>
                <a:gd name="connsiteX407" fmla="*/ 1392278 w 1640088"/>
                <a:gd name="connsiteY407" fmla="*/ 636369 h 1361472"/>
                <a:gd name="connsiteX408" fmla="*/ 1393924 w 1640088"/>
                <a:gd name="connsiteY408" fmla="*/ 636325 h 1361472"/>
                <a:gd name="connsiteX409" fmla="*/ 1403170 w 1640088"/>
                <a:gd name="connsiteY409" fmla="*/ 634830 h 1361472"/>
                <a:gd name="connsiteX410" fmla="*/ 1417798 w 1640088"/>
                <a:gd name="connsiteY410" fmla="*/ 629055 h 1361472"/>
                <a:gd name="connsiteX411" fmla="*/ 1432552 w 1640088"/>
                <a:gd name="connsiteY411" fmla="*/ 620892 h 1361472"/>
                <a:gd name="connsiteX412" fmla="*/ 1444140 w 1640088"/>
                <a:gd name="connsiteY412" fmla="*/ 613148 h 1361472"/>
                <a:gd name="connsiteX413" fmla="*/ 1453639 w 1640088"/>
                <a:gd name="connsiteY413" fmla="*/ 606017 h 1361472"/>
                <a:gd name="connsiteX414" fmla="*/ 1462631 w 1640088"/>
                <a:gd name="connsiteY414" fmla="*/ 598837 h 1361472"/>
                <a:gd name="connsiteX415" fmla="*/ 1472510 w 1640088"/>
                <a:gd name="connsiteY415" fmla="*/ 590256 h 1361472"/>
                <a:gd name="connsiteX416" fmla="*/ 1479728 w 1640088"/>
                <a:gd name="connsiteY416" fmla="*/ 582277 h 1361472"/>
                <a:gd name="connsiteX417" fmla="*/ 1485491 w 1640088"/>
                <a:gd name="connsiteY417" fmla="*/ 582347 h 1361472"/>
                <a:gd name="connsiteX418" fmla="*/ 1503349 w 1640088"/>
                <a:gd name="connsiteY418" fmla="*/ 583480 h 1361472"/>
                <a:gd name="connsiteX419" fmla="*/ 1513608 w 1640088"/>
                <a:gd name="connsiteY419" fmla="*/ 585184 h 1361472"/>
                <a:gd name="connsiteX420" fmla="*/ 1522789 w 1640088"/>
                <a:gd name="connsiteY420" fmla="*/ 587913 h 1361472"/>
                <a:gd name="connsiteX421" fmla="*/ 1530895 w 1640088"/>
                <a:gd name="connsiteY421" fmla="*/ 591852 h 1361472"/>
                <a:gd name="connsiteX422" fmla="*/ 1534631 w 1640088"/>
                <a:gd name="connsiteY422" fmla="*/ 594131 h 1361472"/>
                <a:gd name="connsiteX423" fmla="*/ 1541280 w 1640088"/>
                <a:gd name="connsiteY423" fmla="*/ 598476 h 1361472"/>
                <a:gd name="connsiteX424" fmla="*/ 1563570 w 1640088"/>
                <a:gd name="connsiteY424" fmla="*/ 619423 h 1361472"/>
                <a:gd name="connsiteX425" fmla="*/ 1572816 w 1640088"/>
                <a:gd name="connsiteY425" fmla="*/ 633716 h 1361472"/>
                <a:gd name="connsiteX426" fmla="*/ 1575285 w 1640088"/>
                <a:gd name="connsiteY426" fmla="*/ 640821 h 1361472"/>
                <a:gd name="connsiteX427" fmla="*/ 1575095 w 1640088"/>
                <a:gd name="connsiteY427" fmla="*/ 657126 h 1361472"/>
                <a:gd name="connsiteX428" fmla="*/ 1573892 w 1640088"/>
                <a:gd name="connsiteY428" fmla="*/ 672324 h 1361472"/>
                <a:gd name="connsiteX429" fmla="*/ 1571866 w 1640088"/>
                <a:gd name="connsiteY429" fmla="*/ 685794 h 1361472"/>
                <a:gd name="connsiteX430" fmla="*/ 1568446 w 1640088"/>
                <a:gd name="connsiteY430" fmla="*/ 697705 h 1361472"/>
                <a:gd name="connsiteX431" fmla="*/ 1562430 w 1640088"/>
                <a:gd name="connsiteY431" fmla="*/ 710465 h 1361472"/>
                <a:gd name="connsiteX432" fmla="*/ 1557808 w 1640088"/>
                <a:gd name="connsiteY432" fmla="*/ 718475 h 1361472"/>
                <a:gd name="connsiteX433" fmla="*/ 1550525 w 1640088"/>
                <a:gd name="connsiteY433" fmla="*/ 729690 h 1361472"/>
                <a:gd name="connsiteX434" fmla="*/ 1543813 w 1640088"/>
                <a:gd name="connsiteY434" fmla="*/ 738429 h 1361472"/>
                <a:gd name="connsiteX435" fmla="*/ 1543750 w 1640088"/>
                <a:gd name="connsiteY435" fmla="*/ 738492 h 1361472"/>
                <a:gd name="connsiteX436" fmla="*/ 1543053 w 1640088"/>
                <a:gd name="connsiteY436" fmla="*/ 738372 h 1361472"/>
                <a:gd name="connsiteX437" fmla="*/ 1521396 w 1640088"/>
                <a:gd name="connsiteY437" fmla="*/ 735256 h 1361472"/>
                <a:gd name="connsiteX438" fmla="*/ 1512721 w 1640088"/>
                <a:gd name="connsiteY438" fmla="*/ 734908 h 1361472"/>
                <a:gd name="connsiteX439" fmla="*/ 1503412 w 1640088"/>
                <a:gd name="connsiteY439" fmla="*/ 735965 h 1361472"/>
                <a:gd name="connsiteX440" fmla="*/ 1491190 w 1640088"/>
                <a:gd name="connsiteY440" fmla="*/ 738137 h 1361472"/>
                <a:gd name="connsiteX441" fmla="*/ 1460921 w 1640088"/>
                <a:gd name="connsiteY441" fmla="*/ 745185 h 1361472"/>
                <a:gd name="connsiteX442" fmla="*/ 1452942 w 1640088"/>
                <a:gd name="connsiteY442" fmla="*/ 748573 h 1361472"/>
                <a:gd name="connsiteX443" fmla="*/ 1445850 w 1640088"/>
                <a:gd name="connsiteY443" fmla="*/ 753443 h 1361472"/>
                <a:gd name="connsiteX444" fmla="*/ 1437301 w 1640088"/>
                <a:gd name="connsiteY444" fmla="*/ 761314 h 1361472"/>
                <a:gd name="connsiteX445" fmla="*/ 1429956 w 1640088"/>
                <a:gd name="connsiteY445" fmla="*/ 771345 h 1361472"/>
                <a:gd name="connsiteX446" fmla="*/ 1429132 w 1640088"/>
                <a:gd name="connsiteY446" fmla="*/ 773371 h 1361472"/>
                <a:gd name="connsiteX447" fmla="*/ 1427549 w 1640088"/>
                <a:gd name="connsiteY447" fmla="*/ 778158 h 1361472"/>
                <a:gd name="connsiteX448" fmla="*/ 1426980 w 1640088"/>
                <a:gd name="connsiteY448" fmla="*/ 783047 h 1361472"/>
                <a:gd name="connsiteX449" fmla="*/ 1427549 w 1640088"/>
                <a:gd name="connsiteY449" fmla="*/ 787689 h 1361472"/>
                <a:gd name="connsiteX450" fmla="*/ 1429576 w 1640088"/>
                <a:gd name="connsiteY450" fmla="*/ 793179 h 1361472"/>
                <a:gd name="connsiteX451" fmla="*/ 1433058 w 1640088"/>
                <a:gd name="connsiteY451" fmla="*/ 797757 h 1361472"/>
                <a:gd name="connsiteX452" fmla="*/ 1438821 w 1640088"/>
                <a:gd name="connsiteY452" fmla="*/ 801417 h 1361472"/>
                <a:gd name="connsiteX453" fmla="*/ 1446104 w 1640088"/>
                <a:gd name="connsiteY453" fmla="*/ 803596 h 1361472"/>
                <a:gd name="connsiteX454" fmla="*/ 1454399 w 1640088"/>
                <a:gd name="connsiteY454" fmla="*/ 804444 h 1361472"/>
                <a:gd name="connsiteX455" fmla="*/ 1457439 w 1640088"/>
                <a:gd name="connsiteY455" fmla="*/ 804571 h 1361472"/>
                <a:gd name="connsiteX456" fmla="*/ 1462125 w 1640088"/>
                <a:gd name="connsiteY456" fmla="*/ 804444 h 1361472"/>
                <a:gd name="connsiteX457" fmla="*/ 1480615 w 1640088"/>
                <a:gd name="connsiteY457" fmla="*/ 801417 h 1361472"/>
                <a:gd name="connsiteX458" fmla="*/ 1495370 w 1640088"/>
                <a:gd name="connsiteY458" fmla="*/ 796991 h 1361472"/>
                <a:gd name="connsiteX459" fmla="*/ 1510694 w 1640088"/>
                <a:gd name="connsiteY459" fmla="*/ 790424 h 1361472"/>
                <a:gd name="connsiteX460" fmla="*/ 1527158 w 1640088"/>
                <a:gd name="connsiteY460" fmla="*/ 780995 h 1361472"/>
                <a:gd name="connsiteX461" fmla="*/ 1545586 w 1640088"/>
                <a:gd name="connsiteY461" fmla="*/ 766393 h 1361472"/>
                <a:gd name="connsiteX462" fmla="*/ 1554515 w 1640088"/>
                <a:gd name="connsiteY462" fmla="*/ 769154 h 1361472"/>
                <a:gd name="connsiteX463" fmla="*/ 1573575 w 1640088"/>
                <a:gd name="connsiteY463" fmla="*/ 780007 h 1361472"/>
                <a:gd name="connsiteX464" fmla="*/ 1587507 w 1640088"/>
                <a:gd name="connsiteY464" fmla="*/ 792824 h 1361472"/>
                <a:gd name="connsiteX465" fmla="*/ 1591053 w 1640088"/>
                <a:gd name="connsiteY465" fmla="*/ 797611 h 1361472"/>
                <a:gd name="connsiteX466" fmla="*/ 1595549 w 1640088"/>
                <a:gd name="connsiteY466" fmla="*/ 805876 h 1361472"/>
                <a:gd name="connsiteX467" fmla="*/ 1594789 w 1640088"/>
                <a:gd name="connsiteY467" fmla="*/ 804235 h 1361472"/>
                <a:gd name="connsiteX468" fmla="*/ 1594789 w 1640088"/>
                <a:gd name="connsiteY468" fmla="*/ 804235 h 1361472"/>
                <a:gd name="connsiteX469" fmla="*/ 1601564 w 1640088"/>
                <a:gd name="connsiteY469" fmla="*/ 819610 h 1361472"/>
                <a:gd name="connsiteX470" fmla="*/ 1609164 w 1640088"/>
                <a:gd name="connsiteY470" fmla="*/ 845960 h 1361472"/>
                <a:gd name="connsiteX471" fmla="*/ 1610366 w 1640088"/>
                <a:gd name="connsiteY471" fmla="*/ 869079 h 1361472"/>
                <a:gd name="connsiteX472" fmla="*/ 1609417 w 1640088"/>
                <a:gd name="connsiteY472" fmla="*/ 886120 h 1361472"/>
                <a:gd name="connsiteX473" fmla="*/ 1606440 w 1640088"/>
                <a:gd name="connsiteY473" fmla="*/ 903173 h 1361472"/>
                <a:gd name="connsiteX474" fmla="*/ 1601502 w 1640088"/>
                <a:gd name="connsiteY474" fmla="*/ 919023 h 1361472"/>
                <a:gd name="connsiteX475" fmla="*/ 1584911 w 1640088"/>
                <a:gd name="connsiteY475" fmla="*/ 950609 h 1361472"/>
                <a:gd name="connsiteX476" fmla="*/ 1577438 w 1640088"/>
                <a:gd name="connsiteY476" fmla="*/ 959475 h 1361472"/>
                <a:gd name="connsiteX477" fmla="*/ 1568953 w 1640088"/>
                <a:gd name="connsiteY477" fmla="*/ 967454 h 1361472"/>
                <a:gd name="connsiteX478" fmla="*/ 1555021 w 1640088"/>
                <a:gd name="connsiteY478" fmla="*/ 976870 h 1361472"/>
                <a:gd name="connsiteX479" fmla="*/ 1538937 w 1640088"/>
                <a:gd name="connsiteY479" fmla="*/ 966726 h 1361472"/>
                <a:gd name="connsiteX480" fmla="*/ 1528615 w 1640088"/>
                <a:gd name="connsiteY480" fmla="*/ 962211 h 1361472"/>
                <a:gd name="connsiteX481" fmla="*/ 1513037 w 1640088"/>
                <a:gd name="connsiteY481" fmla="*/ 959829 h 1361472"/>
                <a:gd name="connsiteX482" fmla="*/ 1508795 w 1640088"/>
                <a:gd name="connsiteY482" fmla="*/ 959684 h 1361472"/>
                <a:gd name="connsiteX483" fmla="*/ 1497017 w 1640088"/>
                <a:gd name="connsiteY483" fmla="*/ 960450 h 1361472"/>
                <a:gd name="connsiteX484" fmla="*/ 1472193 w 1640088"/>
                <a:gd name="connsiteY484" fmla="*/ 969398 h 1361472"/>
                <a:gd name="connsiteX485" fmla="*/ 1460921 w 1640088"/>
                <a:gd name="connsiteY485" fmla="*/ 982094 h 1361472"/>
                <a:gd name="connsiteX486" fmla="*/ 1458452 w 1640088"/>
                <a:gd name="connsiteY486" fmla="*/ 988851 h 1361472"/>
                <a:gd name="connsiteX487" fmla="*/ 1457692 w 1640088"/>
                <a:gd name="connsiteY487" fmla="*/ 995911 h 1361472"/>
                <a:gd name="connsiteX488" fmla="*/ 1457755 w 1640088"/>
                <a:gd name="connsiteY488" fmla="*/ 997735 h 1361472"/>
                <a:gd name="connsiteX489" fmla="*/ 1458515 w 1640088"/>
                <a:gd name="connsiteY489" fmla="*/ 1002605 h 1361472"/>
                <a:gd name="connsiteX490" fmla="*/ 1460352 w 1640088"/>
                <a:gd name="connsiteY490" fmla="*/ 1006968 h 1361472"/>
                <a:gd name="connsiteX491" fmla="*/ 1463454 w 1640088"/>
                <a:gd name="connsiteY491" fmla="*/ 1011059 h 1361472"/>
                <a:gd name="connsiteX492" fmla="*/ 1469281 w 1640088"/>
                <a:gd name="connsiteY492" fmla="*/ 1014807 h 1361472"/>
                <a:gd name="connsiteX493" fmla="*/ 1476816 w 1640088"/>
                <a:gd name="connsiteY493" fmla="*/ 1017189 h 1361472"/>
                <a:gd name="connsiteX494" fmla="*/ 1484985 w 1640088"/>
                <a:gd name="connsiteY494" fmla="*/ 1018240 h 1361472"/>
                <a:gd name="connsiteX495" fmla="*/ 1492710 w 1640088"/>
                <a:gd name="connsiteY495" fmla="*/ 1018455 h 1361472"/>
                <a:gd name="connsiteX496" fmla="*/ 1515064 w 1640088"/>
                <a:gd name="connsiteY496" fmla="*/ 1016004 h 1361472"/>
                <a:gd name="connsiteX497" fmla="*/ 1543179 w 1640088"/>
                <a:gd name="connsiteY497" fmla="*/ 1009729 h 1361472"/>
                <a:gd name="connsiteX498" fmla="*/ 1554451 w 1640088"/>
                <a:gd name="connsiteY498" fmla="*/ 1005499 h 1361472"/>
                <a:gd name="connsiteX499" fmla="*/ 1565343 w 1640088"/>
                <a:gd name="connsiteY499" fmla="*/ 1016004 h 1361472"/>
                <a:gd name="connsiteX500" fmla="*/ 1570979 w 1640088"/>
                <a:gd name="connsiteY500" fmla="*/ 1024104 h 1361472"/>
                <a:gd name="connsiteX501" fmla="*/ 1576488 w 1640088"/>
                <a:gd name="connsiteY501" fmla="*/ 1034521 h 1361472"/>
                <a:gd name="connsiteX502" fmla="*/ 1587823 w 1640088"/>
                <a:gd name="connsiteY502" fmla="*/ 1064099 h 1361472"/>
                <a:gd name="connsiteX503" fmla="*/ 1589026 w 1640088"/>
                <a:gd name="connsiteY503" fmla="*/ 1078771 h 1361472"/>
                <a:gd name="connsiteX504" fmla="*/ 1588583 w 1640088"/>
                <a:gd name="connsiteY504" fmla="*/ 1100048 h 1361472"/>
                <a:gd name="connsiteX505" fmla="*/ 1585164 w 1640088"/>
                <a:gd name="connsiteY505" fmla="*/ 1124422 h 1361472"/>
                <a:gd name="connsiteX506" fmla="*/ 1573892 w 1640088"/>
                <a:gd name="connsiteY506" fmla="*/ 1166292 h 1361472"/>
                <a:gd name="connsiteX507" fmla="*/ 1562557 w 1640088"/>
                <a:gd name="connsiteY507" fmla="*/ 1190387 h 1361472"/>
                <a:gd name="connsiteX508" fmla="*/ 1555211 w 1640088"/>
                <a:gd name="connsiteY508" fmla="*/ 1203432 h 1361472"/>
                <a:gd name="connsiteX509" fmla="*/ 1547106 w 1640088"/>
                <a:gd name="connsiteY509" fmla="*/ 1216046 h 1361472"/>
                <a:gd name="connsiteX510" fmla="*/ 1539190 w 1640088"/>
                <a:gd name="connsiteY510" fmla="*/ 1226963 h 1361472"/>
                <a:gd name="connsiteX511" fmla="*/ 1524055 w 1640088"/>
                <a:gd name="connsiteY511" fmla="*/ 1244922 h 1361472"/>
                <a:gd name="connsiteX512" fmla="*/ 1508351 w 1640088"/>
                <a:gd name="connsiteY512" fmla="*/ 1259360 h 1361472"/>
                <a:gd name="connsiteX513" fmla="*/ 1495496 w 1640088"/>
                <a:gd name="connsiteY513" fmla="*/ 1269384 h 1361472"/>
                <a:gd name="connsiteX514" fmla="*/ 1458009 w 1640088"/>
                <a:gd name="connsiteY514" fmla="*/ 1292839 h 1361472"/>
                <a:gd name="connsiteX515" fmla="*/ 1411275 w 1640088"/>
                <a:gd name="connsiteY515" fmla="*/ 1307087 h 1361472"/>
                <a:gd name="connsiteX516" fmla="*/ 1381323 w 1640088"/>
                <a:gd name="connsiteY516" fmla="*/ 1309114 h 1361472"/>
                <a:gd name="connsiteX517" fmla="*/ 1364669 w 1640088"/>
                <a:gd name="connsiteY517" fmla="*/ 1308702 h 1361472"/>
                <a:gd name="connsiteX518" fmla="*/ 1344278 w 1640088"/>
                <a:gd name="connsiteY518" fmla="*/ 1307151 h 1361472"/>
                <a:gd name="connsiteX519" fmla="*/ 1327497 w 1640088"/>
                <a:gd name="connsiteY519" fmla="*/ 1304478 h 1361472"/>
                <a:gd name="connsiteX520" fmla="*/ 1320532 w 1640088"/>
                <a:gd name="connsiteY520" fmla="*/ 1302838 h 1361472"/>
                <a:gd name="connsiteX521" fmla="*/ 1311033 w 1640088"/>
                <a:gd name="connsiteY521" fmla="*/ 1300666 h 1361472"/>
                <a:gd name="connsiteX522" fmla="*/ 1295328 w 1640088"/>
                <a:gd name="connsiteY522" fmla="*/ 1296443 h 1361472"/>
                <a:gd name="connsiteX523" fmla="*/ 1274938 w 1640088"/>
                <a:gd name="connsiteY523" fmla="*/ 1290097 h 1361472"/>
                <a:gd name="connsiteX524" fmla="*/ 1261007 w 1640088"/>
                <a:gd name="connsiteY524" fmla="*/ 1283119 h 1361472"/>
                <a:gd name="connsiteX525" fmla="*/ 1257650 w 1640088"/>
                <a:gd name="connsiteY525" fmla="*/ 1279890 h 1361472"/>
                <a:gd name="connsiteX526" fmla="*/ 1258853 w 1640088"/>
                <a:gd name="connsiteY526" fmla="*/ 1277281 h 1361472"/>
                <a:gd name="connsiteX527" fmla="*/ 1263983 w 1640088"/>
                <a:gd name="connsiteY527" fmla="*/ 1261975 h 1361472"/>
                <a:gd name="connsiteX528" fmla="*/ 1266262 w 1640088"/>
                <a:gd name="connsiteY528" fmla="*/ 1246853 h 1361472"/>
                <a:gd name="connsiteX529" fmla="*/ 1265883 w 1640088"/>
                <a:gd name="connsiteY529" fmla="*/ 1235974 h 1361472"/>
                <a:gd name="connsiteX530" fmla="*/ 1263223 w 1640088"/>
                <a:gd name="connsiteY530" fmla="*/ 1223436 h 1361472"/>
                <a:gd name="connsiteX531" fmla="*/ 1261070 w 1640088"/>
                <a:gd name="connsiteY531" fmla="*/ 1217724 h 1361472"/>
                <a:gd name="connsiteX532" fmla="*/ 1255307 w 1640088"/>
                <a:gd name="connsiteY532" fmla="*/ 1207947 h 1361472"/>
                <a:gd name="connsiteX533" fmla="*/ 1234664 w 1640088"/>
                <a:gd name="connsiteY533" fmla="*/ 1199018 h 1361472"/>
                <a:gd name="connsiteX534" fmla="*/ 1228712 w 1640088"/>
                <a:gd name="connsiteY534" fmla="*/ 1199613 h 1361472"/>
                <a:gd name="connsiteX535" fmla="*/ 1211360 w 1640088"/>
                <a:gd name="connsiteY535" fmla="*/ 1211657 h 1361472"/>
                <a:gd name="connsiteX536" fmla="*/ 1207245 w 1640088"/>
                <a:gd name="connsiteY536" fmla="*/ 1222448 h 1361472"/>
                <a:gd name="connsiteX537" fmla="*/ 1207497 w 1640088"/>
                <a:gd name="connsiteY537" fmla="*/ 1239925 h 1361472"/>
                <a:gd name="connsiteX538" fmla="*/ 1211044 w 1640088"/>
                <a:gd name="connsiteY538" fmla="*/ 1255301 h 1361472"/>
                <a:gd name="connsiteX539" fmla="*/ 1216173 w 1640088"/>
                <a:gd name="connsiteY539" fmla="*/ 1265578 h 1361472"/>
                <a:gd name="connsiteX540" fmla="*/ 1219592 w 1640088"/>
                <a:gd name="connsiteY540" fmla="*/ 1271353 h 1361472"/>
                <a:gd name="connsiteX541" fmla="*/ 1227065 w 1640088"/>
                <a:gd name="connsiteY541" fmla="*/ 1282473 h 1361472"/>
                <a:gd name="connsiteX542" fmla="*/ 1215476 w 1640088"/>
                <a:gd name="connsiteY542" fmla="*/ 1295239 h 1361472"/>
                <a:gd name="connsiteX543" fmla="*/ 1206548 w 1640088"/>
                <a:gd name="connsiteY543" fmla="*/ 1302781 h 1361472"/>
                <a:gd name="connsiteX544" fmla="*/ 1199139 w 1640088"/>
                <a:gd name="connsiteY544" fmla="*/ 1308284 h 1361472"/>
                <a:gd name="connsiteX545" fmla="*/ 1190400 w 1640088"/>
                <a:gd name="connsiteY545" fmla="*/ 1313901 h 1361472"/>
                <a:gd name="connsiteX546" fmla="*/ 1167096 w 1640088"/>
                <a:gd name="connsiteY546" fmla="*/ 1326889 h 1361472"/>
                <a:gd name="connsiteX547" fmla="*/ 1155698 w 1640088"/>
                <a:gd name="connsiteY547" fmla="*/ 1331176 h 1361472"/>
                <a:gd name="connsiteX548" fmla="*/ 1145819 w 1640088"/>
                <a:gd name="connsiteY548" fmla="*/ 1333519 h 1361472"/>
                <a:gd name="connsiteX549" fmla="*/ 1130179 w 1640088"/>
                <a:gd name="connsiteY549" fmla="*/ 1335115 h 1361472"/>
                <a:gd name="connsiteX550" fmla="*/ 1124416 w 1640088"/>
                <a:gd name="connsiteY550" fmla="*/ 1335286 h 1361472"/>
                <a:gd name="connsiteX551" fmla="*/ 1112638 w 1640088"/>
                <a:gd name="connsiteY551" fmla="*/ 1334779 h 1361472"/>
                <a:gd name="connsiteX552" fmla="*/ 1055013 w 1640088"/>
                <a:gd name="connsiteY552" fmla="*/ 1320822 h 1361472"/>
                <a:gd name="connsiteX553" fmla="*/ 1038105 w 1640088"/>
                <a:gd name="connsiteY553" fmla="*/ 1312368 h 1361472"/>
                <a:gd name="connsiteX554" fmla="*/ 1032596 w 1640088"/>
                <a:gd name="connsiteY554" fmla="*/ 1307442 h 1361472"/>
                <a:gd name="connsiteX555" fmla="*/ 1024870 w 1640088"/>
                <a:gd name="connsiteY555" fmla="*/ 1295879 h 1361472"/>
                <a:gd name="connsiteX556" fmla="*/ 1016322 w 1640088"/>
                <a:gd name="connsiteY556" fmla="*/ 1280738 h 1361472"/>
                <a:gd name="connsiteX557" fmla="*/ 1014421 w 1640088"/>
                <a:gd name="connsiteY557" fmla="*/ 1275659 h 1361472"/>
                <a:gd name="connsiteX558" fmla="*/ 1013535 w 1640088"/>
                <a:gd name="connsiteY558" fmla="*/ 1272474 h 1361472"/>
                <a:gd name="connsiteX559" fmla="*/ 1013598 w 1640088"/>
                <a:gd name="connsiteY559" fmla="*/ 1248860 h 1361472"/>
                <a:gd name="connsiteX560" fmla="*/ 1025187 w 1640088"/>
                <a:gd name="connsiteY560" fmla="*/ 1250558 h 1361472"/>
                <a:gd name="connsiteX561" fmla="*/ 1034305 w 1640088"/>
                <a:gd name="connsiteY561" fmla="*/ 1251140 h 1361472"/>
                <a:gd name="connsiteX562" fmla="*/ 1035065 w 1640088"/>
                <a:gd name="connsiteY562" fmla="*/ 1251140 h 1361472"/>
                <a:gd name="connsiteX563" fmla="*/ 1042221 w 1640088"/>
                <a:gd name="connsiteY563" fmla="*/ 1250494 h 1361472"/>
                <a:gd name="connsiteX564" fmla="*/ 1061851 w 1640088"/>
                <a:gd name="connsiteY564" fmla="*/ 1246125 h 1361472"/>
                <a:gd name="connsiteX565" fmla="*/ 1080785 w 1640088"/>
                <a:gd name="connsiteY565" fmla="*/ 1238817 h 1361472"/>
                <a:gd name="connsiteX566" fmla="*/ 1094464 w 1640088"/>
                <a:gd name="connsiteY566" fmla="*/ 1231687 h 1361472"/>
                <a:gd name="connsiteX567" fmla="*/ 1107825 w 1640088"/>
                <a:gd name="connsiteY567" fmla="*/ 1221593 h 1361472"/>
                <a:gd name="connsiteX568" fmla="*/ 1115234 w 1640088"/>
                <a:gd name="connsiteY568" fmla="*/ 1210271 h 1361472"/>
                <a:gd name="connsiteX569" fmla="*/ 1120300 w 1640088"/>
                <a:gd name="connsiteY569" fmla="*/ 1196245 h 1361472"/>
                <a:gd name="connsiteX570" fmla="*/ 1120997 w 1640088"/>
                <a:gd name="connsiteY570" fmla="*/ 1188139 h 1361472"/>
                <a:gd name="connsiteX571" fmla="*/ 1120870 w 1640088"/>
                <a:gd name="connsiteY571" fmla="*/ 1186030 h 1361472"/>
                <a:gd name="connsiteX572" fmla="*/ 1120110 w 1640088"/>
                <a:gd name="connsiteY572" fmla="*/ 1180958 h 1361472"/>
                <a:gd name="connsiteX573" fmla="*/ 1117450 w 1640088"/>
                <a:gd name="connsiteY573" fmla="*/ 1174740 h 1361472"/>
                <a:gd name="connsiteX574" fmla="*/ 1116121 w 1640088"/>
                <a:gd name="connsiteY574" fmla="*/ 1173061 h 1361472"/>
                <a:gd name="connsiteX575" fmla="*/ 1112891 w 1640088"/>
                <a:gd name="connsiteY575" fmla="*/ 1169458 h 1361472"/>
                <a:gd name="connsiteX576" fmla="*/ 1101619 w 1640088"/>
                <a:gd name="connsiteY576" fmla="*/ 1163474 h 1361472"/>
                <a:gd name="connsiteX577" fmla="*/ 1090854 w 1640088"/>
                <a:gd name="connsiteY577" fmla="*/ 1161359 h 1361472"/>
                <a:gd name="connsiteX578" fmla="*/ 1086865 w 1640088"/>
                <a:gd name="connsiteY578" fmla="*/ 1161175 h 1361472"/>
                <a:gd name="connsiteX579" fmla="*/ 1083445 w 1640088"/>
                <a:gd name="connsiteY579" fmla="*/ 1161359 h 1361472"/>
                <a:gd name="connsiteX580" fmla="*/ 1076099 w 1640088"/>
                <a:gd name="connsiteY580" fmla="*/ 1162771 h 1361472"/>
                <a:gd name="connsiteX581" fmla="*/ 1069894 w 1640088"/>
                <a:gd name="connsiteY581" fmla="*/ 1164734 h 1361472"/>
                <a:gd name="connsiteX582" fmla="*/ 1048744 w 1640088"/>
                <a:gd name="connsiteY582" fmla="*/ 1174740 h 1361472"/>
                <a:gd name="connsiteX583" fmla="*/ 1026960 w 1640088"/>
                <a:gd name="connsiteY583" fmla="*/ 1189051 h 1361472"/>
                <a:gd name="connsiteX584" fmla="*/ 1007076 w 1640088"/>
                <a:gd name="connsiteY584" fmla="*/ 1205395 h 1361472"/>
                <a:gd name="connsiteX585" fmla="*/ 999098 w 1640088"/>
                <a:gd name="connsiteY585" fmla="*/ 1214780 h 1361472"/>
                <a:gd name="connsiteX586" fmla="*/ 996501 w 1640088"/>
                <a:gd name="connsiteY586" fmla="*/ 1213355 h 1361472"/>
                <a:gd name="connsiteX587" fmla="*/ 993398 w 1640088"/>
                <a:gd name="connsiteY587" fmla="*/ 1210537 h 1361472"/>
                <a:gd name="connsiteX588" fmla="*/ 983519 w 1640088"/>
                <a:gd name="connsiteY588" fmla="*/ 1194750 h 1361472"/>
                <a:gd name="connsiteX589" fmla="*/ 982696 w 1640088"/>
                <a:gd name="connsiteY589" fmla="*/ 1192369 h 1361472"/>
                <a:gd name="connsiteX590" fmla="*/ 981683 w 1640088"/>
                <a:gd name="connsiteY590" fmla="*/ 1187233 h 1361472"/>
                <a:gd name="connsiteX591" fmla="*/ 981683 w 1640088"/>
                <a:gd name="connsiteY591" fmla="*/ 1187233 h 1361472"/>
                <a:gd name="connsiteX592" fmla="*/ 982316 w 1640088"/>
                <a:gd name="connsiteY592" fmla="*/ 1191026 h 1361472"/>
                <a:gd name="connsiteX593" fmla="*/ 982507 w 1640088"/>
                <a:gd name="connsiteY593" fmla="*/ 1168337 h 1361472"/>
                <a:gd name="connsiteX594" fmla="*/ 983203 w 1640088"/>
                <a:gd name="connsiteY594" fmla="*/ 1160859 h 1361472"/>
                <a:gd name="connsiteX595" fmla="*/ 986496 w 1640088"/>
                <a:gd name="connsiteY595" fmla="*/ 1146218 h 1361472"/>
                <a:gd name="connsiteX596" fmla="*/ 999034 w 1640088"/>
                <a:gd name="connsiteY596" fmla="*/ 1122307 h 1361472"/>
                <a:gd name="connsiteX597" fmla="*/ 1005367 w 1640088"/>
                <a:gd name="connsiteY597" fmla="*/ 1111542 h 1361472"/>
                <a:gd name="connsiteX598" fmla="*/ 1012902 w 1640088"/>
                <a:gd name="connsiteY598" fmla="*/ 1100270 h 1361472"/>
                <a:gd name="connsiteX599" fmla="*/ 1021641 w 1640088"/>
                <a:gd name="connsiteY599" fmla="*/ 1089689 h 1361472"/>
                <a:gd name="connsiteX600" fmla="*/ 1032722 w 1640088"/>
                <a:gd name="connsiteY600" fmla="*/ 1079063 h 1361472"/>
                <a:gd name="connsiteX601" fmla="*/ 1057989 w 1640088"/>
                <a:gd name="connsiteY601" fmla="*/ 1061224 h 1361472"/>
                <a:gd name="connsiteX602" fmla="*/ 1084522 w 1640088"/>
                <a:gd name="connsiteY602" fmla="*/ 1045792 h 1361472"/>
                <a:gd name="connsiteX603" fmla="*/ 1093071 w 1640088"/>
                <a:gd name="connsiteY603" fmla="*/ 1042208 h 1361472"/>
                <a:gd name="connsiteX604" fmla="*/ 1096870 w 1640088"/>
                <a:gd name="connsiteY604" fmla="*/ 1044241 h 1361472"/>
                <a:gd name="connsiteX605" fmla="*/ 1115614 w 1640088"/>
                <a:gd name="connsiteY605" fmla="*/ 1050244 h 1361472"/>
                <a:gd name="connsiteX606" fmla="*/ 1129609 w 1640088"/>
                <a:gd name="connsiteY606" fmla="*/ 1051200 h 1361472"/>
                <a:gd name="connsiteX607" fmla="*/ 1143667 w 1640088"/>
                <a:gd name="connsiteY607" fmla="*/ 1050371 h 1361472"/>
                <a:gd name="connsiteX608" fmla="*/ 1160764 w 1640088"/>
                <a:gd name="connsiteY608" fmla="*/ 1047489 h 1361472"/>
                <a:gd name="connsiteX609" fmla="*/ 1166844 w 1640088"/>
                <a:gd name="connsiteY609" fmla="*/ 1045026 h 1361472"/>
                <a:gd name="connsiteX610" fmla="*/ 1169123 w 1640088"/>
                <a:gd name="connsiteY610" fmla="*/ 1043823 h 1361472"/>
                <a:gd name="connsiteX611" fmla="*/ 1173239 w 1640088"/>
                <a:gd name="connsiteY611" fmla="*/ 1040511 h 1361472"/>
                <a:gd name="connsiteX612" fmla="*/ 1176785 w 1640088"/>
                <a:gd name="connsiteY612" fmla="*/ 1035230 h 1361472"/>
                <a:gd name="connsiteX613" fmla="*/ 1178685 w 1640088"/>
                <a:gd name="connsiteY613" fmla="*/ 1027751 h 1361472"/>
                <a:gd name="connsiteX614" fmla="*/ 1178178 w 1640088"/>
                <a:gd name="connsiteY614" fmla="*/ 1022058 h 1361472"/>
                <a:gd name="connsiteX615" fmla="*/ 1175962 w 1640088"/>
                <a:gd name="connsiteY615" fmla="*/ 1016916 h 1361472"/>
                <a:gd name="connsiteX616" fmla="*/ 1175012 w 1640088"/>
                <a:gd name="connsiteY616" fmla="*/ 1015713 h 1361472"/>
                <a:gd name="connsiteX617" fmla="*/ 1170579 w 1640088"/>
                <a:gd name="connsiteY617" fmla="*/ 1011616 h 1361472"/>
                <a:gd name="connsiteX618" fmla="*/ 1166844 w 1640088"/>
                <a:gd name="connsiteY618" fmla="*/ 1009564 h 1361472"/>
                <a:gd name="connsiteX619" fmla="*/ 1162347 w 1640088"/>
                <a:gd name="connsiteY619" fmla="*/ 1007969 h 1361472"/>
                <a:gd name="connsiteX620" fmla="*/ 1153545 w 1640088"/>
                <a:gd name="connsiteY620" fmla="*/ 1006474 h 1361472"/>
                <a:gd name="connsiteX621" fmla="*/ 1145567 w 1640088"/>
                <a:gd name="connsiteY621" fmla="*/ 1005689 h 1361472"/>
                <a:gd name="connsiteX622" fmla="*/ 1140691 w 1640088"/>
                <a:gd name="connsiteY622" fmla="*/ 1005334 h 1361472"/>
                <a:gd name="connsiteX623" fmla="*/ 1138157 w 1640088"/>
                <a:gd name="connsiteY623" fmla="*/ 1005252 h 1361472"/>
                <a:gd name="connsiteX624" fmla="*/ 1128722 w 1640088"/>
                <a:gd name="connsiteY624" fmla="*/ 1006063 h 1361472"/>
                <a:gd name="connsiteX625" fmla="*/ 1115171 w 1640088"/>
                <a:gd name="connsiteY625" fmla="*/ 1008652 h 1361472"/>
                <a:gd name="connsiteX626" fmla="*/ 1102126 w 1640088"/>
                <a:gd name="connsiteY626" fmla="*/ 1013168 h 1361472"/>
                <a:gd name="connsiteX627" fmla="*/ 1101683 w 1640088"/>
                <a:gd name="connsiteY627" fmla="*/ 1013313 h 1361472"/>
                <a:gd name="connsiteX628" fmla="*/ 1098136 w 1640088"/>
                <a:gd name="connsiteY628" fmla="*/ 1011059 h 1361472"/>
                <a:gd name="connsiteX629" fmla="*/ 1085092 w 1640088"/>
                <a:gd name="connsiteY629" fmla="*/ 998027 h 1361472"/>
                <a:gd name="connsiteX630" fmla="*/ 1080596 w 1640088"/>
                <a:gd name="connsiteY630" fmla="*/ 991130 h 1361472"/>
                <a:gd name="connsiteX631" fmla="*/ 1079329 w 1640088"/>
                <a:gd name="connsiteY631" fmla="*/ 987021 h 1361472"/>
                <a:gd name="connsiteX632" fmla="*/ 1079076 w 1640088"/>
                <a:gd name="connsiteY632" fmla="*/ 968138 h 1361472"/>
                <a:gd name="connsiteX633" fmla="*/ 1084205 w 1640088"/>
                <a:gd name="connsiteY633" fmla="*/ 948121 h 1361472"/>
                <a:gd name="connsiteX634" fmla="*/ 1093894 w 1640088"/>
                <a:gd name="connsiteY634" fmla="*/ 930865 h 1361472"/>
                <a:gd name="connsiteX635" fmla="*/ 1109725 w 1640088"/>
                <a:gd name="connsiteY635" fmla="*/ 912678 h 1361472"/>
                <a:gd name="connsiteX636" fmla="*/ 1128976 w 1640088"/>
                <a:gd name="connsiteY636" fmla="*/ 895568 h 1361472"/>
                <a:gd name="connsiteX637" fmla="*/ 1141260 w 1640088"/>
                <a:gd name="connsiteY637" fmla="*/ 887184 h 1361472"/>
                <a:gd name="connsiteX638" fmla="*/ 1152912 w 1640088"/>
                <a:gd name="connsiteY638" fmla="*/ 881136 h 1361472"/>
                <a:gd name="connsiteX639" fmla="*/ 1156141 w 1640088"/>
                <a:gd name="connsiteY639" fmla="*/ 881820 h 1361472"/>
                <a:gd name="connsiteX640" fmla="*/ 1174886 w 1640088"/>
                <a:gd name="connsiteY640" fmla="*/ 883657 h 1361472"/>
                <a:gd name="connsiteX641" fmla="*/ 1181915 w 1640088"/>
                <a:gd name="connsiteY641" fmla="*/ 883802 h 1361472"/>
                <a:gd name="connsiteX642" fmla="*/ 1186094 w 1640088"/>
                <a:gd name="connsiteY642" fmla="*/ 883720 h 1361472"/>
                <a:gd name="connsiteX643" fmla="*/ 1195656 w 1640088"/>
                <a:gd name="connsiteY643" fmla="*/ 882536 h 1361472"/>
                <a:gd name="connsiteX644" fmla="*/ 1202432 w 1640088"/>
                <a:gd name="connsiteY644" fmla="*/ 879990 h 1361472"/>
                <a:gd name="connsiteX645" fmla="*/ 1208637 w 1640088"/>
                <a:gd name="connsiteY645" fmla="*/ 875621 h 1361472"/>
                <a:gd name="connsiteX646" fmla="*/ 1212247 w 1640088"/>
                <a:gd name="connsiteY646" fmla="*/ 869136 h 1361472"/>
                <a:gd name="connsiteX647" fmla="*/ 1210790 w 1640088"/>
                <a:gd name="connsiteY647" fmla="*/ 858783 h 1361472"/>
                <a:gd name="connsiteX648" fmla="*/ 1195529 w 1640088"/>
                <a:gd name="connsiteY648" fmla="*/ 850677 h 1361472"/>
                <a:gd name="connsiteX649" fmla="*/ 1180205 w 1640088"/>
                <a:gd name="connsiteY649" fmla="*/ 849329 h 1361472"/>
                <a:gd name="connsiteX650" fmla="*/ 1179508 w 1640088"/>
                <a:gd name="connsiteY650" fmla="*/ 849329 h 1361472"/>
                <a:gd name="connsiteX651" fmla="*/ 1157345 w 1640088"/>
                <a:gd name="connsiteY651" fmla="*/ 853293 h 1361472"/>
                <a:gd name="connsiteX652" fmla="*/ 1156078 w 1640088"/>
                <a:gd name="connsiteY652" fmla="*/ 852938 h 1361472"/>
                <a:gd name="connsiteX653" fmla="*/ 1144363 w 1640088"/>
                <a:gd name="connsiteY653" fmla="*/ 846042 h 1361472"/>
                <a:gd name="connsiteX654" fmla="*/ 1134105 w 1640088"/>
                <a:gd name="connsiteY654" fmla="*/ 837487 h 1361472"/>
                <a:gd name="connsiteX655" fmla="*/ 1132395 w 1640088"/>
                <a:gd name="connsiteY655" fmla="*/ 834751 h 1361472"/>
                <a:gd name="connsiteX656" fmla="*/ 1131319 w 1640088"/>
                <a:gd name="connsiteY656" fmla="*/ 831021 h 1361472"/>
                <a:gd name="connsiteX657" fmla="*/ 1131192 w 1640088"/>
                <a:gd name="connsiteY657" fmla="*/ 821726 h 1361472"/>
                <a:gd name="connsiteX658" fmla="*/ 1134295 w 1640088"/>
                <a:gd name="connsiteY658" fmla="*/ 806084 h 1361472"/>
                <a:gd name="connsiteX659" fmla="*/ 1141577 w 1640088"/>
                <a:gd name="connsiteY659" fmla="*/ 793324 h 1361472"/>
                <a:gd name="connsiteX660" fmla="*/ 1144996 w 1640088"/>
                <a:gd name="connsiteY660" fmla="*/ 789721 h 1361472"/>
                <a:gd name="connsiteX661" fmla="*/ 1153545 w 1640088"/>
                <a:gd name="connsiteY661" fmla="*/ 784934 h 1361472"/>
                <a:gd name="connsiteX662" fmla="*/ 1154622 w 1640088"/>
                <a:gd name="connsiteY662" fmla="*/ 784523 h 1361472"/>
                <a:gd name="connsiteX663" fmla="*/ 1161587 w 1640088"/>
                <a:gd name="connsiteY663" fmla="*/ 784788 h 1361472"/>
                <a:gd name="connsiteX664" fmla="*/ 1164310 w 1640088"/>
                <a:gd name="connsiteY664" fmla="*/ 784725 h 1361472"/>
                <a:gd name="connsiteX665" fmla="*/ 1173492 w 1640088"/>
                <a:gd name="connsiteY665" fmla="*/ 783376 h 1361472"/>
                <a:gd name="connsiteX666" fmla="*/ 1186601 w 1640088"/>
                <a:gd name="connsiteY666" fmla="*/ 772047 h 1361472"/>
                <a:gd name="connsiteX667" fmla="*/ 1186411 w 1640088"/>
                <a:gd name="connsiteY667" fmla="*/ 765481 h 1361472"/>
                <a:gd name="connsiteX668" fmla="*/ 1185081 w 1640088"/>
                <a:gd name="connsiteY668" fmla="*/ 762606 h 1361472"/>
                <a:gd name="connsiteX669" fmla="*/ 1180521 w 1640088"/>
                <a:gd name="connsiteY669" fmla="*/ 758351 h 1361472"/>
                <a:gd name="connsiteX670" fmla="*/ 1170453 w 1640088"/>
                <a:gd name="connsiteY670" fmla="*/ 756058 h 1361472"/>
                <a:gd name="connsiteX671" fmla="*/ 1170073 w 1640088"/>
                <a:gd name="connsiteY671" fmla="*/ 756039 h 1361472"/>
                <a:gd name="connsiteX672" fmla="*/ 1162410 w 1640088"/>
                <a:gd name="connsiteY672" fmla="*/ 757097 h 1361472"/>
                <a:gd name="connsiteX673" fmla="*/ 1160954 w 1640088"/>
                <a:gd name="connsiteY673" fmla="*/ 757318 h 1361472"/>
                <a:gd name="connsiteX674" fmla="*/ 1153229 w 1640088"/>
                <a:gd name="connsiteY674" fmla="*/ 755969 h 1361472"/>
                <a:gd name="connsiteX675" fmla="*/ 1140943 w 1640088"/>
                <a:gd name="connsiteY675" fmla="*/ 752860 h 1361472"/>
                <a:gd name="connsiteX676" fmla="*/ 1139614 w 1640088"/>
                <a:gd name="connsiteY676" fmla="*/ 752176 h 1361472"/>
                <a:gd name="connsiteX677" fmla="*/ 1134801 w 1640088"/>
                <a:gd name="connsiteY677" fmla="*/ 747788 h 1361472"/>
                <a:gd name="connsiteX678" fmla="*/ 1129229 w 1640088"/>
                <a:gd name="connsiteY678" fmla="*/ 738492 h 1361472"/>
                <a:gd name="connsiteX679" fmla="*/ 1128342 w 1640088"/>
                <a:gd name="connsiteY679" fmla="*/ 736168 h 1361472"/>
                <a:gd name="connsiteX680" fmla="*/ 1130875 w 1640088"/>
                <a:gd name="connsiteY680" fmla="*/ 734059 h 1361472"/>
                <a:gd name="connsiteX681" fmla="*/ 1147276 w 1640088"/>
                <a:gd name="connsiteY681" fmla="*/ 716721 h 1361472"/>
                <a:gd name="connsiteX682" fmla="*/ 1149999 w 1640088"/>
                <a:gd name="connsiteY682" fmla="*/ 713130 h 1361472"/>
                <a:gd name="connsiteX683" fmla="*/ 1155191 w 1640088"/>
                <a:gd name="connsiteY683" fmla="*/ 706095 h 1361472"/>
                <a:gd name="connsiteX684" fmla="*/ 1161587 w 1640088"/>
                <a:gd name="connsiteY684" fmla="*/ 695172 h 1361472"/>
                <a:gd name="connsiteX685" fmla="*/ 1167540 w 1640088"/>
                <a:gd name="connsiteY685" fmla="*/ 677903 h 1361472"/>
                <a:gd name="connsiteX686" fmla="*/ 1167287 w 1640088"/>
                <a:gd name="connsiteY686" fmla="*/ 669215 h 1361472"/>
                <a:gd name="connsiteX687" fmla="*/ 1164564 w 1640088"/>
                <a:gd name="connsiteY687" fmla="*/ 663111 h 1361472"/>
                <a:gd name="connsiteX688" fmla="*/ 1158991 w 1640088"/>
                <a:gd name="connsiteY688" fmla="*/ 657741 h 1361472"/>
                <a:gd name="connsiteX689" fmla="*/ 1151772 w 1640088"/>
                <a:gd name="connsiteY689" fmla="*/ 654632 h 1361472"/>
                <a:gd name="connsiteX690" fmla="*/ 1147276 w 1640088"/>
                <a:gd name="connsiteY690" fmla="*/ 654036 h 1361472"/>
                <a:gd name="connsiteX691" fmla="*/ 1139424 w 1640088"/>
                <a:gd name="connsiteY691" fmla="*/ 655069 h 1361472"/>
                <a:gd name="connsiteX692" fmla="*/ 1131508 w 1640088"/>
                <a:gd name="connsiteY692" fmla="*/ 658450 h 1361472"/>
                <a:gd name="connsiteX693" fmla="*/ 1127266 w 1640088"/>
                <a:gd name="connsiteY693" fmla="*/ 661268 h 1361472"/>
                <a:gd name="connsiteX694" fmla="*/ 1119603 w 1640088"/>
                <a:gd name="connsiteY694" fmla="*/ 668246 h 1361472"/>
                <a:gd name="connsiteX695" fmla="*/ 1106115 w 1640088"/>
                <a:gd name="connsiteY695" fmla="*/ 688960 h 1361472"/>
                <a:gd name="connsiteX696" fmla="*/ 1101176 w 1640088"/>
                <a:gd name="connsiteY696" fmla="*/ 701992 h 1361472"/>
                <a:gd name="connsiteX697" fmla="*/ 1098959 w 1640088"/>
                <a:gd name="connsiteY697" fmla="*/ 713840 h 1361472"/>
                <a:gd name="connsiteX698" fmla="*/ 1098010 w 1640088"/>
                <a:gd name="connsiteY698" fmla="*/ 722439 h 1361472"/>
                <a:gd name="connsiteX699" fmla="*/ 1094907 w 1640088"/>
                <a:gd name="connsiteY699" fmla="*/ 724111 h 1361472"/>
                <a:gd name="connsiteX700" fmla="*/ 1080279 w 1640088"/>
                <a:gd name="connsiteY700" fmla="*/ 728835 h 1361472"/>
                <a:gd name="connsiteX701" fmla="*/ 1074327 w 1640088"/>
                <a:gd name="connsiteY701" fmla="*/ 729164 h 1361472"/>
                <a:gd name="connsiteX702" fmla="*/ 1070907 w 1640088"/>
                <a:gd name="connsiteY702" fmla="*/ 729063 h 1361472"/>
                <a:gd name="connsiteX703" fmla="*/ 1042411 w 1640088"/>
                <a:gd name="connsiteY703" fmla="*/ 722294 h 1361472"/>
                <a:gd name="connsiteX704" fmla="*/ 1025884 w 1640088"/>
                <a:gd name="connsiteY704" fmla="*/ 713694 h 1361472"/>
                <a:gd name="connsiteX705" fmla="*/ 1015435 w 1640088"/>
                <a:gd name="connsiteY705" fmla="*/ 703195 h 1361472"/>
                <a:gd name="connsiteX706" fmla="*/ 1010939 w 1640088"/>
                <a:gd name="connsiteY706" fmla="*/ 696711 h 1361472"/>
                <a:gd name="connsiteX707" fmla="*/ 1007773 w 1640088"/>
                <a:gd name="connsiteY707" fmla="*/ 690872 h 1361472"/>
                <a:gd name="connsiteX708" fmla="*/ 1004036 w 1640088"/>
                <a:gd name="connsiteY708" fmla="*/ 679037 h 1361472"/>
                <a:gd name="connsiteX709" fmla="*/ 1003593 w 1640088"/>
                <a:gd name="connsiteY709" fmla="*/ 675142 h 1361472"/>
                <a:gd name="connsiteX710" fmla="*/ 1014042 w 1640088"/>
                <a:gd name="connsiteY710" fmla="*/ 668601 h 1361472"/>
                <a:gd name="connsiteX711" fmla="*/ 1024743 w 1640088"/>
                <a:gd name="connsiteY711" fmla="*/ 657956 h 1361472"/>
                <a:gd name="connsiteX712" fmla="*/ 1034749 w 1640088"/>
                <a:gd name="connsiteY712" fmla="*/ 642866 h 1361472"/>
                <a:gd name="connsiteX713" fmla="*/ 1039688 w 1640088"/>
                <a:gd name="connsiteY713" fmla="*/ 632721 h 1361472"/>
                <a:gd name="connsiteX714" fmla="*/ 1044944 w 1640088"/>
                <a:gd name="connsiteY714" fmla="*/ 619278 h 1361472"/>
                <a:gd name="connsiteX715" fmla="*/ 1047603 w 1640088"/>
                <a:gd name="connsiteY715" fmla="*/ 606372 h 1361472"/>
                <a:gd name="connsiteX716" fmla="*/ 1046274 w 1640088"/>
                <a:gd name="connsiteY716" fmla="*/ 592371 h 1361472"/>
                <a:gd name="connsiteX717" fmla="*/ 1037029 w 1640088"/>
                <a:gd name="connsiteY717" fmla="*/ 580789 h 1361472"/>
                <a:gd name="connsiteX718" fmla="*/ 1031520 w 1640088"/>
                <a:gd name="connsiteY718" fmla="*/ 578554 h 1361472"/>
                <a:gd name="connsiteX719" fmla="*/ 1025567 w 1640088"/>
                <a:gd name="connsiteY719" fmla="*/ 577826 h 1361472"/>
                <a:gd name="connsiteX720" fmla="*/ 1024997 w 1640088"/>
                <a:gd name="connsiteY720" fmla="*/ 577806 h 1361472"/>
                <a:gd name="connsiteX721" fmla="*/ 1019488 w 1640088"/>
                <a:gd name="connsiteY721" fmla="*/ 578674 h 1361472"/>
                <a:gd name="connsiteX722" fmla="*/ 1013852 w 1640088"/>
                <a:gd name="connsiteY722" fmla="*/ 580852 h 1361472"/>
                <a:gd name="connsiteX723" fmla="*/ 1003087 w 1640088"/>
                <a:gd name="connsiteY723" fmla="*/ 589116 h 1361472"/>
                <a:gd name="connsiteX724" fmla="*/ 996564 w 1640088"/>
                <a:gd name="connsiteY724" fmla="*/ 597007 h 1361472"/>
                <a:gd name="connsiteX725" fmla="*/ 988395 w 1640088"/>
                <a:gd name="connsiteY725" fmla="*/ 609481 h 1361472"/>
                <a:gd name="connsiteX726" fmla="*/ 985673 w 1640088"/>
                <a:gd name="connsiteY726" fmla="*/ 616048 h 1361472"/>
                <a:gd name="connsiteX727" fmla="*/ 984659 w 1640088"/>
                <a:gd name="connsiteY727" fmla="*/ 618841 h 1361472"/>
                <a:gd name="connsiteX728" fmla="*/ 982380 w 1640088"/>
                <a:gd name="connsiteY728" fmla="*/ 624970 h 1361472"/>
                <a:gd name="connsiteX729" fmla="*/ 978960 w 1640088"/>
                <a:gd name="connsiteY729" fmla="*/ 635907 h 1361472"/>
                <a:gd name="connsiteX730" fmla="*/ 976554 w 1640088"/>
                <a:gd name="connsiteY730" fmla="*/ 650490 h 1361472"/>
                <a:gd name="connsiteX731" fmla="*/ 976047 w 1640088"/>
                <a:gd name="connsiteY731" fmla="*/ 655778 h 1361472"/>
                <a:gd name="connsiteX732" fmla="*/ 971551 w 1640088"/>
                <a:gd name="connsiteY732" fmla="*/ 656753 h 1361472"/>
                <a:gd name="connsiteX733" fmla="*/ 960090 w 1640088"/>
                <a:gd name="connsiteY733" fmla="*/ 657519 h 1361472"/>
                <a:gd name="connsiteX734" fmla="*/ 955340 w 1640088"/>
                <a:gd name="connsiteY734" fmla="*/ 657393 h 1361472"/>
                <a:gd name="connsiteX735" fmla="*/ 936722 w 1640088"/>
                <a:gd name="connsiteY735" fmla="*/ 652732 h 1361472"/>
                <a:gd name="connsiteX736" fmla="*/ 925325 w 1640088"/>
                <a:gd name="connsiteY736" fmla="*/ 646621 h 1361472"/>
                <a:gd name="connsiteX737" fmla="*/ 922285 w 1640088"/>
                <a:gd name="connsiteY737" fmla="*/ 644506 h 1361472"/>
                <a:gd name="connsiteX738" fmla="*/ 922285 w 1640088"/>
                <a:gd name="connsiteY738" fmla="*/ 644506 h 1361472"/>
                <a:gd name="connsiteX739" fmla="*/ 923741 w 1640088"/>
                <a:gd name="connsiteY739" fmla="*/ 645481 h 1361472"/>
                <a:gd name="connsiteX740" fmla="*/ 906391 w 1640088"/>
                <a:gd name="connsiteY740" fmla="*/ 629574 h 1361472"/>
                <a:gd name="connsiteX741" fmla="*/ 897145 w 1640088"/>
                <a:gd name="connsiteY741" fmla="*/ 615611 h 1361472"/>
                <a:gd name="connsiteX742" fmla="*/ 895562 w 1640088"/>
                <a:gd name="connsiteY742" fmla="*/ 610533 h 1361472"/>
                <a:gd name="connsiteX743" fmla="*/ 895436 w 1640088"/>
                <a:gd name="connsiteY743" fmla="*/ 609133 h 1361472"/>
                <a:gd name="connsiteX744" fmla="*/ 898728 w 1640088"/>
                <a:gd name="connsiteY744" fmla="*/ 606017 h 1361472"/>
                <a:gd name="connsiteX745" fmla="*/ 907150 w 1640088"/>
                <a:gd name="connsiteY745" fmla="*/ 596595 h 1361472"/>
                <a:gd name="connsiteX746" fmla="*/ 922474 w 1640088"/>
                <a:gd name="connsiteY746" fmla="*/ 573330 h 1361472"/>
                <a:gd name="connsiteX747" fmla="*/ 930137 w 1640088"/>
                <a:gd name="connsiteY747" fmla="*/ 548658 h 1361472"/>
                <a:gd name="connsiteX748" fmla="*/ 930707 w 1640088"/>
                <a:gd name="connsiteY748" fmla="*/ 533935 h 1361472"/>
                <a:gd name="connsiteX749" fmla="*/ 927731 w 1640088"/>
                <a:gd name="connsiteY749" fmla="*/ 524431 h 1361472"/>
                <a:gd name="connsiteX750" fmla="*/ 923108 w 1640088"/>
                <a:gd name="connsiteY750" fmla="*/ 517591 h 1361472"/>
                <a:gd name="connsiteX751" fmla="*/ 920955 w 1640088"/>
                <a:gd name="connsiteY751" fmla="*/ 515907 h 1361472"/>
                <a:gd name="connsiteX752" fmla="*/ 915319 w 1640088"/>
                <a:gd name="connsiteY752" fmla="*/ 512659 h 1361472"/>
                <a:gd name="connsiteX753" fmla="*/ 907593 w 1640088"/>
                <a:gd name="connsiteY753" fmla="*/ 510486 h 1361472"/>
                <a:gd name="connsiteX754" fmla="*/ 903351 w 1640088"/>
                <a:gd name="connsiteY754" fmla="*/ 510151 h 1361472"/>
                <a:gd name="connsiteX755" fmla="*/ 898602 w 1640088"/>
                <a:gd name="connsiteY755" fmla="*/ 510670 h 1361472"/>
                <a:gd name="connsiteX756" fmla="*/ 890052 w 1640088"/>
                <a:gd name="connsiteY756" fmla="*/ 514564 h 1361472"/>
                <a:gd name="connsiteX757" fmla="*/ 878274 w 1640088"/>
                <a:gd name="connsiteY757" fmla="*/ 528179 h 1361472"/>
                <a:gd name="connsiteX758" fmla="*/ 874285 w 1640088"/>
                <a:gd name="connsiteY758" fmla="*/ 536893 h 1361472"/>
                <a:gd name="connsiteX759" fmla="*/ 870169 w 1640088"/>
                <a:gd name="connsiteY759" fmla="*/ 549855 h 1361472"/>
                <a:gd name="connsiteX760" fmla="*/ 868079 w 1640088"/>
                <a:gd name="connsiteY760" fmla="*/ 562539 h 1361472"/>
                <a:gd name="connsiteX761" fmla="*/ 866623 w 1640088"/>
                <a:gd name="connsiteY761" fmla="*/ 589116 h 1361472"/>
                <a:gd name="connsiteX762" fmla="*/ 866496 w 1640088"/>
                <a:gd name="connsiteY762" fmla="*/ 593112 h 1361472"/>
                <a:gd name="connsiteX763" fmla="*/ 850222 w 1640088"/>
                <a:gd name="connsiteY763" fmla="*/ 603060 h 1361472"/>
                <a:gd name="connsiteX764" fmla="*/ 832808 w 1640088"/>
                <a:gd name="connsiteY764" fmla="*/ 608570 h 1361472"/>
                <a:gd name="connsiteX765" fmla="*/ 823562 w 1640088"/>
                <a:gd name="connsiteY765" fmla="*/ 609045 h 1361472"/>
                <a:gd name="connsiteX766" fmla="*/ 809631 w 1640088"/>
                <a:gd name="connsiteY766" fmla="*/ 608335 h 1361472"/>
                <a:gd name="connsiteX767" fmla="*/ 794623 w 1640088"/>
                <a:gd name="connsiteY767" fmla="*/ 604821 h 1361472"/>
                <a:gd name="connsiteX768" fmla="*/ 788417 w 1640088"/>
                <a:gd name="connsiteY768" fmla="*/ 602706 h 1361472"/>
                <a:gd name="connsiteX769" fmla="*/ 776132 w 1640088"/>
                <a:gd name="connsiteY769" fmla="*/ 595949 h 1361472"/>
                <a:gd name="connsiteX770" fmla="*/ 767330 w 1640088"/>
                <a:gd name="connsiteY770" fmla="*/ 588768 h 1361472"/>
                <a:gd name="connsiteX771" fmla="*/ 760364 w 1640088"/>
                <a:gd name="connsiteY771" fmla="*/ 581581 h 1361472"/>
                <a:gd name="connsiteX772" fmla="*/ 755932 w 1640088"/>
                <a:gd name="connsiteY772" fmla="*/ 575235 h 1361472"/>
                <a:gd name="connsiteX773" fmla="*/ 767774 w 1640088"/>
                <a:gd name="connsiteY773" fmla="*/ 558030 h 1361472"/>
                <a:gd name="connsiteX774" fmla="*/ 778096 w 1640088"/>
                <a:gd name="connsiteY774" fmla="*/ 534923 h 1361472"/>
                <a:gd name="connsiteX775" fmla="*/ 781072 w 1640088"/>
                <a:gd name="connsiteY775" fmla="*/ 521467 h 1361472"/>
                <a:gd name="connsiteX776" fmla="*/ 781768 w 1640088"/>
                <a:gd name="connsiteY776" fmla="*/ 510544 h 1361472"/>
                <a:gd name="connsiteX777" fmla="*/ 779425 w 1640088"/>
                <a:gd name="connsiteY777" fmla="*/ 501887 h 1361472"/>
                <a:gd name="connsiteX778" fmla="*/ 774486 w 1640088"/>
                <a:gd name="connsiteY778" fmla="*/ 494187 h 1361472"/>
                <a:gd name="connsiteX779" fmla="*/ 762455 w 1640088"/>
                <a:gd name="connsiteY779" fmla="*/ 488013 h 1361472"/>
                <a:gd name="connsiteX780" fmla="*/ 758338 w 1640088"/>
                <a:gd name="connsiteY780" fmla="*/ 487595 h 1361472"/>
                <a:gd name="connsiteX781" fmla="*/ 756122 w 1640088"/>
                <a:gd name="connsiteY781" fmla="*/ 487722 h 1361472"/>
                <a:gd name="connsiteX782" fmla="*/ 746813 w 1640088"/>
                <a:gd name="connsiteY782" fmla="*/ 490539 h 1361472"/>
                <a:gd name="connsiteX783" fmla="*/ 738897 w 1640088"/>
                <a:gd name="connsiteY783" fmla="*/ 496523 h 1361472"/>
                <a:gd name="connsiteX784" fmla="*/ 733388 w 1640088"/>
                <a:gd name="connsiteY784" fmla="*/ 503153 h 1361472"/>
                <a:gd name="connsiteX785" fmla="*/ 724966 w 1640088"/>
                <a:gd name="connsiteY785" fmla="*/ 526248 h 1361472"/>
                <a:gd name="connsiteX786" fmla="*/ 723193 w 1640088"/>
                <a:gd name="connsiteY786" fmla="*/ 541826 h 1361472"/>
                <a:gd name="connsiteX787" fmla="*/ 723130 w 1640088"/>
                <a:gd name="connsiteY787" fmla="*/ 553325 h 1361472"/>
                <a:gd name="connsiteX788" fmla="*/ 723700 w 1640088"/>
                <a:gd name="connsiteY788" fmla="*/ 559018 h 1361472"/>
                <a:gd name="connsiteX789" fmla="*/ 724080 w 1640088"/>
                <a:gd name="connsiteY789" fmla="*/ 561773 h 1361472"/>
                <a:gd name="connsiteX790" fmla="*/ 724966 w 1640088"/>
                <a:gd name="connsiteY790" fmla="*/ 567402 h 1361472"/>
                <a:gd name="connsiteX791" fmla="*/ 715911 w 1640088"/>
                <a:gd name="connsiteY791" fmla="*/ 577990 h 1361472"/>
                <a:gd name="connsiteX792" fmla="*/ 700839 w 1640088"/>
                <a:gd name="connsiteY792" fmla="*/ 592200 h 1361472"/>
                <a:gd name="connsiteX793" fmla="*/ 674307 w 1640088"/>
                <a:gd name="connsiteY793" fmla="*/ 610330 h 1361472"/>
                <a:gd name="connsiteX794" fmla="*/ 660946 w 1640088"/>
                <a:gd name="connsiteY794" fmla="*/ 617226 h 1361472"/>
                <a:gd name="connsiteX795" fmla="*/ 643088 w 1640088"/>
                <a:gd name="connsiteY795" fmla="*/ 624622 h 1361472"/>
                <a:gd name="connsiteX796" fmla="*/ 631246 w 1640088"/>
                <a:gd name="connsiteY796" fmla="*/ 628789 h 1361472"/>
                <a:gd name="connsiteX797" fmla="*/ 615478 w 1640088"/>
                <a:gd name="connsiteY797" fmla="*/ 633279 h 1361472"/>
                <a:gd name="connsiteX798" fmla="*/ 601294 w 1640088"/>
                <a:gd name="connsiteY798" fmla="*/ 636325 h 1361472"/>
                <a:gd name="connsiteX799" fmla="*/ 574191 w 1640088"/>
                <a:gd name="connsiteY799" fmla="*/ 638275 h 1361472"/>
                <a:gd name="connsiteX800" fmla="*/ 557727 w 1640088"/>
                <a:gd name="connsiteY800" fmla="*/ 637610 h 1361472"/>
                <a:gd name="connsiteX801" fmla="*/ 537083 w 1640088"/>
                <a:gd name="connsiteY801" fmla="*/ 634482 h 1361472"/>
                <a:gd name="connsiteX802" fmla="*/ 516250 w 1640088"/>
                <a:gd name="connsiteY802" fmla="*/ 628371 h 1361472"/>
                <a:gd name="connsiteX803" fmla="*/ 496492 w 1640088"/>
                <a:gd name="connsiteY803" fmla="*/ 619335 h 1361472"/>
                <a:gd name="connsiteX804" fmla="*/ 480851 w 1640088"/>
                <a:gd name="connsiteY804" fmla="*/ 609684 h 1361472"/>
                <a:gd name="connsiteX805" fmla="*/ 458687 w 1640088"/>
                <a:gd name="connsiteY805" fmla="*/ 589059 h 1361472"/>
                <a:gd name="connsiteX806" fmla="*/ 446719 w 1640088"/>
                <a:gd name="connsiteY806" fmla="*/ 570803 h 1361472"/>
                <a:gd name="connsiteX807" fmla="*/ 441336 w 1640088"/>
                <a:gd name="connsiteY807" fmla="*/ 554649 h 1361472"/>
                <a:gd name="connsiteX808" fmla="*/ 428925 w 1640088"/>
                <a:gd name="connsiteY808" fmla="*/ 545714 h 1361472"/>
                <a:gd name="connsiteX809" fmla="*/ 425189 w 1640088"/>
                <a:gd name="connsiteY809" fmla="*/ 546277 h 1361472"/>
                <a:gd name="connsiteX810" fmla="*/ 416640 w 1640088"/>
                <a:gd name="connsiteY810" fmla="*/ 562330 h 1361472"/>
                <a:gd name="connsiteX811" fmla="*/ 420756 w 1640088"/>
                <a:gd name="connsiteY811" fmla="*/ 575590 h 1361472"/>
                <a:gd name="connsiteX812" fmla="*/ 427659 w 1640088"/>
                <a:gd name="connsiteY812" fmla="*/ 589965 h 1361472"/>
                <a:gd name="connsiteX813" fmla="*/ 437727 w 1640088"/>
                <a:gd name="connsiteY813" fmla="*/ 604466 h 1361472"/>
                <a:gd name="connsiteX814" fmla="*/ 440640 w 1640088"/>
                <a:gd name="connsiteY814" fmla="*/ 608069 h 1361472"/>
                <a:gd name="connsiteX815" fmla="*/ 439817 w 1640088"/>
                <a:gd name="connsiteY815" fmla="*/ 610456 h 1361472"/>
                <a:gd name="connsiteX816" fmla="*/ 441463 w 1640088"/>
                <a:gd name="connsiteY816" fmla="*/ 620892 h 1361472"/>
                <a:gd name="connsiteX817" fmla="*/ 443743 w 1640088"/>
                <a:gd name="connsiteY817" fmla="*/ 623565 h 1361472"/>
                <a:gd name="connsiteX818" fmla="*/ 444376 w 1640088"/>
                <a:gd name="connsiteY818" fmla="*/ 624141 h 1361472"/>
                <a:gd name="connsiteX819" fmla="*/ 447669 w 1640088"/>
                <a:gd name="connsiteY819" fmla="*/ 629137 h 1361472"/>
                <a:gd name="connsiteX820" fmla="*/ 457548 w 1640088"/>
                <a:gd name="connsiteY820" fmla="*/ 659716 h 1361472"/>
                <a:gd name="connsiteX821" fmla="*/ 459954 w 1640088"/>
                <a:gd name="connsiteY821" fmla="*/ 690726 h 1361472"/>
                <a:gd name="connsiteX822" fmla="*/ 459891 w 1640088"/>
                <a:gd name="connsiteY822" fmla="*/ 721876 h 1361472"/>
                <a:gd name="connsiteX823" fmla="*/ 458941 w 1640088"/>
                <a:gd name="connsiteY823" fmla="*/ 727303 h 1361472"/>
                <a:gd name="connsiteX824" fmla="*/ 446530 w 1640088"/>
                <a:gd name="connsiteY824" fmla="*/ 708267 h 1361472"/>
                <a:gd name="connsiteX825" fmla="*/ 437727 w 1640088"/>
                <a:gd name="connsiteY825" fmla="*/ 697641 h 1361472"/>
                <a:gd name="connsiteX826" fmla="*/ 425569 w 1640088"/>
                <a:gd name="connsiteY826" fmla="*/ 687408 h 1361472"/>
                <a:gd name="connsiteX827" fmla="*/ 418286 w 1640088"/>
                <a:gd name="connsiteY827" fmla="*/ 684236 h 1361472"/>
                <a:gd name="connsiteX828" fmla="*/ 410941 w 1640088"/>
                <a:gd name="connsiteY828" fmla="*/ 682741 h 1361472"/>
                <a:gd name="connsiteX829" fmla="*/ 409865 w 1640088"/>
                <a:gd name="connsiteY829" fmla="*/ 682729 h 1361472"/>
                <a:gd name="connsiteX830" fmla="*/ 396693 w 1640088"/>
                <a:gd name="connsiteY830" fmla="*/ 686066 h 1361472"/>
                <a:gd name="connsiteX831" fmla="*/ 387384 w 1640088"/>
                <a:gd name="connsiteY831" fmla="*/ 693968 h 1361472"/>
                <a:gd name="connsiteX832" fmla="*/ 384471 w 1640088"/>
                <a:gd name="connsiteY832" fmla="*/ 698053 h 1361472"/>
                <a:gd name="connsiteX833" fmla="*/ 380609 w 1640088"/>
                <a:gd name="connsiteY833" fmla="*/ 706507 h 1361472"/>
                <a:gd name="connsiteX834" fmla="*/ 379089 w 1640088"/>
                <a:gd name="connsiteY834" fmla="*/ 712143 h 1361472"/>
                <a:gd name="connsiteX835" fmla="*/ 377885 w 1640088"/>
                <a:gd name="connsiteY835" fmla="*/ 725188 h 1361472"/>
                <a:gd name="connsiteX836" fmla="*/ 382192 w 1640088"/>
                <a:gd name="connsiteY836" fmla="*/ 740955 h 1361472"/>
                <a:gd name="connsiteX837" fmla="*/ 398276 w 1640088"/>
                <a:gd name="connsiteY837" fmla="*/ 762517 h 1361472"/>
                <a:gd name="connsiteX838" fmla="*/ 408914 w 1640088"/>
                <a:gd name="connsiteY838" fmla="*/ 769793 h 1361472"/>
                <a:gd name="connsiteX839" fmla="*/ 421010 w 1640088"/>
                <a:gd name="connsiteY839" fmla="*/ 774080 h 1361472"/>
                <a:gd name="connsiteX840" fmla="*/ 431458 w 1640088"/>
                <a:gd name="connsiteY840" fmla="*/ 775486 h 1361472"/>
                <a:gd name="connsiteX841" fmla="*/ 434751 w 1640088"/>
                <a:gd name="connsiteY841" fmla="*/ 775594 h 1361472"/>
                <a:gd name="connsiteX842" fmla="*/ 449379 w 1640088"/>
                <a:gd name="connsiteY842" fmla="*/ 773314 h 1361472"/>
                <a:gd name="connsiteX843" fmla="*/ 450329 w 1640088"/>
                <a:gd name="connsiteY843" fmla="*/ 772960 h 1361472"/>
                <a:gd name="connsiteX844" fmla="*/ 450329 w 1640088"/>
                <a:gd name="connsiteY844" fmla="*/ 773023 h 1361472"/>
                <a:gd name="connsiteX845" fmla="*/ 451215 w 1640088"/>
                <a:gd name="connsiteY845" fmla="*/ 779007 h 1361472"/>
                <a:gd name="connsiteX846" fmla="*/ 451595 w 1640088"/>
                <a:gd name="connsiteY846" fmla="*/ 797542 h 1361472"/>
                <a:gd name="connsiteX847" fmla="*/ 448809 w 1640088"/>
                <a:gd name="connsiteY847" fmla="*/ 817413 h 1361472"/>
                <a:gd name="connsiteX848" fmla="*/ 443490 w 1640088"/>
                <a:gd name="connsiteY848" fmla="*/ 839475 h 1361472"/>
                <a:gd name="connsiteX849" fmla="*/ 434117 w 1640088"/>
                <a:gd name="connsiteY849" fmla="*/ 858302 h 1361472"/>
                <a:gd name="connsiteX850" fmla="*/ 426962 w 1640088"/>
                <a:gd name="connsiteY850" fmla="*/ 869719 h 1361472"/>
                <a:gd name="connsiteX851" fmla="*/ 425822 w 1640088"/>
                <a:gd name="connsiteY851" fmla="*/ 864204 h 1361472"/>
                <a:gd name="connsiteX852" fmla="*/ 418160 w 1640088"/>
                <a:gd name="connsiteY852" fmla="*/ 841945 h 1361472"/>
                <a:gd name="connsiteX853" fmla="*/ 412777 w 1640088"/>
                <a:gd name="connsiteY853" fmla="*/ 832288 h 1361472"/>
                <a:gd name="connsiteX854" fmla="*/ 403786 w 1640088"/>
                <a:gd name="connsiteY854" fmla="*/ 820725 h 1361472"/>
                <a:gd name="connsiteX855" fmla="*/ 396693 w 1640088"/>
                <a:gd name="connsiteY855" fmla="*/ 813272 h 1361472"/>
                <a:gd name="connsiteX856" fmla="*/ 373580 w 1640088"/>
                <a:gd name="connsiteY856" fmla="*/ 800797 h 1361472"/>
                <a:gd name="connsiteX857" fmla="*/ 368134 w 1640088"/>
                <a:gd name="connsiteY857" fmla="*/ 799309 h 1361472"/>
                <a:gd name="connsiteX858" fmla="*/ 361168 w 1640088"/>
                <a:gd name="connsiteY858" fmla="*/ 798397 h 1361472"/>
                <a:gd name="connsiteX859" fmla="*/ 360028 w 1640088"/>
                <a:gd name="connsiteY859" fmla="*/ 798378 h 1361472"/>
                <a:gd name="connsiteX860" fmla="*/ 350720 w 1640088"/>
                <a:gd name="connsiteY860" fmla="*/ 799600 h 1361472"/>
                <a:gd name="connsiteX861" fmla="*/ 348693 w 1640088"/>
                <a:gd name="connsiteY861" fmla="*/ 800284 h 1361472"/>
                <a:gd name="connsiteX862" fmla="*/ 343628 w 1640088"/>
                <a:gd name="connsiteY862" fmla="*/ 802620 h 1361472"/>
                <a:gd name="connsiteX863" fmla="*/ 337611 w 1640088"/>
                <a:gd name="connsiteY863" fmla="*/ 807142 h 1361472"/>
                <a:gd name="connsiteX864" fmla="*/ 333306 w 1640088"/>
                <a:gd name="connsiteY864" fmla="*/ 811632 h 1361472"/>
                <a:gd name="connsiteX865" fmla="*/ 323427 w 1640088"/>
                <a:gd name="connsiteY865" fmla="*/ 830876 h 1361472"/>
                <a:gd name="connsiteX866" fmla="*/ 321274 w 1640088"/>
                <a:gd name="connsiteY866" fmla="*/ 847929 h 1361472"/>
                <a:gd name="connsiteX867" fmla="*/ 324757 w 1640088"/>
                <a:gd name="connsiteY867" fmla="*/ 868934 h 1361472"/>
                <a:gd name="connsiteX868" fmla="*/ 335458 w 1640088"/>
                <a:gd name="connsiteY868" fmla="*/ 890768 h 1361472"/>
                <a:gd name="connsiteX869" fmla="*/ 347300 w 1640088"/>
                <a:gd name="connsiteY869" fmla="*/ 904642 h 1361472"/>
                <a:gd name="connsiteX870" fmla="*/ 359459 w 1640088"/>
                <a:gd name="connsiteY870" fmla="*/ 913881 h 1361472"/>
                <a:gd name="connsiteX871" fmla="*/ 365474 w 1640088"/>
                <a:gd name="connsiteY871" fmla="*/ 916490 h 1361472"/>
                <a:gd name="connsiteX872" fmla="*/ 370414 w 1640088"/>
                <a:gd name="connsiteY872" fmla="*/ 918048 h 1361472"/>
                <a:gd name="connsiteX873" fmla="*/ 376302 w 1640088"/>
                <a:gd name="connsiteY873" fmla="*/ 919448 h 1361472"/>
                <a:gd name="connsiteX874" fmla="*/ 390107 w 1640088"/>
                <a:gd name="connsiteY874" fmla="*/ 920942 h 1361472"/>
                <a:gd name="connsiteX875" fmla="*/ 390994 w 1640088"/>
                <a:gd name="connsiteY875" fmla="*/ 920942 h 1361472"/>
                <a:gd name="connsiteX876" fmla="*/ 408724 w 1640088"/>
                <a:gd name="connsiteY876" fmla="*/ 916136 h 1361472"/>
                <a:gd name="connsiteX877" fmla="*/ 409295 w 1640088"/>
                <a:gd name="connsiteY877" fmla="*/ 924254 h 1361472"/>
                <a:gd name="connsiteX878" fmla="*/ 409548 w 1640088"/>
                <a:gd name="connsiteY878" fmla="*/ 941225 h 1361472"/>
                <a:gd name="connsiteX879" fmla="*/ 408662 w 1640088"/>
                <a:gd name="connsiteY879" fmla="*/ 955397 h 1361472"/>
                <a:gd name="connsiteX880" fmla="*/ 404292 w 1640088"/>
                <a:gd name="connsiteY880" fmla="*/ 992099 h 1361472"/>
                <a:gd name="connsiteX881" fmla="*/ 398276 w 1640088"/>
                <a:gd name="connsiteY881" fmla="*/ 1029246 h 1361472"/>
                <a:gd name="connsiteX882" fmla="*/ 393653 w 1640088"/>
                <a:gd name="connsiteY882" fmla="*/ 1048876 h 1361472"/>
                <a:gd name="connsiteX883" fmla="*/ 387891 w 1640088"/>
                <a:gd name="connsiteY883" fmla="*/ 1069267 h 1361472"/>
                <a:gd name="connsiteX884" fmla="*/ 376619 w 1640088"/>
                <a:gd name="connsiteY884" fmla="*/ 1104209 h 1361472"/>
                <a:gd name="connsiteX885" fmla="*/ 373516 w 1640088"/>
                <a:gd name="connsiteY885" fmla="*/ 1110984 h 1361472"/>
                <a:gd name="connsiteX886" fmla="*/ 368894 w 1640088"/>
                <a:gd name="connsiteY886" fmla="*/ 1119641 h 1361472"/>
                <a:gd name="connsiteX887" fmla="*/ 363385 w 1640088"/>
                <a:gd name="connsiteY887" fmla="*/ 1128798 h 1361472"/>
                <a:gd name="connsiteX888" fmla="*/ 357685 w 1640088"/>
                <a:gd name="connsiteY888" fmla="*/ 1137479 h 1361472"/>
                <a:gd name="connsiteX889" fmla="*/ 354646 w 1640088"/>
                <a:gd name="connsiteY889" fmla="*/ 1141551 h 1361472"/>
                <a:gd name="connsiteX890" fmla="*/ 344197 w 1640088"/>
                <a:gd name="connsiteY890" fmla="*/ 1152968 h 1361472"/>
                <a:gd name="connsiteX891" fmla="*/ 326973 w 1640088"/>
                <a:gd name="connsiteY891" fmla="*/ 1164589 h 1361472"/>
                <a:gd name="connsiteX892" fmla="*/ 326846 w 1640088"/>
                <a:gd name="connsiteY892" fmla="*/ 1164589 h 1361472"/>
                <a:gd name="connsiteX893" fmla="*/ 330836 w 1640088"/>
                <a:gd name="connsiteY893" fmla="*/ 1157629 h 1361472"/>
                <a:gd name="connsiteX894" fmla="*/ 338751 w 1640088"/>
                <a:gd name="connsiteY894" fmla="*/ 1138182 h 1361472"/>
                <a:gd name="connsiteX895" fmla="*/ 338751 w 1640088"/>
                <a:gd name="connsiteY895" fmla="*/ 1138182 h 1361472"/>
                <a:gd name="connsiteX896" fmla="*/ 338688 w 1640088"/>
                <a:gd name="connsiteY896" fmla="*/ 1138410 h 1361472"/>
                <a:gd name="connsiteX897" fmla="*/ 338688 w 1640088"/>
                <a:gd name="connsiteY897" fmla="*/ 1138410 h 1361472"/>
                <a:gd name="connsiteX898" fmla="*/ 342424 w 1640088"/>
                <a:gd name="connsiteY898" fmla="*/ 1127822 h 1361472"/>
                <a:gd name="connsiteX899" fmla="*/ 345274 w 1640088"/>
                <a:gd name="connsiteY899" fmla="*/ 1116038 h 1361472"/>
                <a:gd name="connsiteX900" fmla="*/ 346983 w 1640088"/>
                <a:gd name="connsiteY900" fmla="*/ 1102594 h 1361472"/>
                <a:gd name="connsiteX901" fmla="*/ 345400 w 1640088"/>
                <a:gd name="connsiteY901" fmla="*/ 1088631 h 1361472"/>
                <a:gd name="connsiteX902" fmla="*/ 343944 w 1640088"/>
                <a:gd name="connsiteY902" fmla="*/ 1082647 h 1361472"/>
                <a:gd name="connsiteX903" fmla="*/ 337168 w 1640088"/>
                <a:gd name="connsiteY903" fmla="*/ 1065942 h 1361472"/>
                <a:gd name="connsiteX904" fmla="*/ 330963 w 1640088"/>
                <a:gd name="connsiteY904" fmla="*/ 1055880 h 1361472"/>
                <a:gd name="connsiteX905" fmla="*/ 326150 w 1640088"/>
                <a:gd name="connsiteY905" fmla="*/ 1050371 h 1361472"/>
                <a:gd name="connsiteX906" fmla="*/ 316144 w 1640088"/>
                <a:gd name="connsiteY906" fmla="*/ 1043386 h 1361472"/>
                <a:gd name="connsiteX907" fmla="*/ 307976 w 1640088"/>
                <a:gd name="connsiteY907" fmla="*/ 1040593 h 1361472"/>
                <a:gd name="connsiteX908" fmla="*/ 300124 w 1640088"/>
                <a:gd name="connsiteY908" fmla="*/ 1039580 h 1361472"/>
                <a:gd name="connsiteX909" fmla="*/ 297400 w 1640088"/>
                <a:gd name="connsiteY909" fmla="*/ 1039865 h 1361472"/>
                <a:gd name="connsiteX910" fmla="*/ 292145 w 1640088"/>
                <a:gd name="connsiteY910" fmla="*/ 1040942 h 1361472"/>
                <a:gd name="connsiteX911" fmla="*/ 287459 w 1640088"/>
                <a:gd name="connsiteY911" fmla="*/ 1043120 h 1361472"/>
                <a:gd name="connsiteX912" fmla="*/ 282773 w 1640088"/>
                <a:gd name="connsiteY912" fmla="*/ 1046767 h 1361472"/>
                <a:gd name="connsiteX913" fmla="*/ 263459 w 1640088"/>
                <a:gd name="connsiteY913" fmla="*/ 1071172 h 1361472"/>
                <a:gd name="connsiteX914" fmla="*/ 253517 w 1640088"/>
                <a:gd name="connsiteY914" fmla="*/ 1087016 h 1361472"/>
                <a:gd name="connsiteX915" fmla="*/ 247754 w 1640088"/>
                <a:gd name="connsiteY915" fmla="*/ 1101948 h 1361472"/>
                <a:gd name="connsiteX916" fmla="*/ 246361 w 1640088"/>
                <a:gd name="connsiteY916" fmla="*/ 1107027 h 1361472"/>
                <a:gd name="connsiteX917" fmla="*/ 245221 w 1640088"/>
                <a:gd name="connsiteY917" fmla="*/ 1113302 h 1361472"/>
                <a:gd name="connsiteX918" fmla="*/ 244778 w 1640088"/>
                <a:gd name="connsiteY918" fmla="*/ 1122395 h 1361472"/>
                <a:gd name="connsiteX919" fmla="*/ 245791 w 1640088"/>
                <a:gd name="connsiteY919" fmla="*/ 1129089 h 1361472"/>
                <a:gd name="connsiteX920" fmla="*/ 246614 w 1640088"/>
                <a:gd name="connsiteY920" fmla="*/ 1132255 h 1361472"/>
                <a:gd name="connsiteX921" fmla="*/ 258076 w 1640088"/>
                <a:gd name="connsiteY921" fmla="*/ 1155932 h 1361472"/>
                <a:gd name="connsiteX922" fmla="*/ 273654 w 1640088"/>
                <a:gd name="connsiteY922" fmla="*/ 1175385 h 1361472"/>
                <a:gd name="connsiteX923" fmla="*/ 280556 w 1640088"/>
                <a:gd name="connsiteY923" fmla="*/ 1180730 h 1361472"/>
                <a:gd name="connsiteX924" fmla="*/ 272261 w 1640088"/>
                <a:gd name="connsiteY924" fmla="*/ 1188557 h 1361472"/>
                <a:gd name="connsiteX925" fmla="*/ 264092 w 1640088"/>
                <a:gd name="connsiteY925" fmla="*/ 1194136 h 1361472"/>
                <a:gd name="connsiteX926" fmla="*/ 245221 w 1640088"/>
                <a:gd name="connsiteY926" fmla="*/ 1199062 h 1361472"/>
                <a:gd name="connsiteX927" fmla="*/ 223627 w 1640088"/>
                <a:gd name="connsiteY927" fmla="*/ 1200570 h 1361472"/>
                <a:gd name="connsiteX928" fmla="*/ 208493 w 1640088"/>
                <a:gd name="connsiteY928" fmla="*/ 1199905 h 1361472"/>
                <a:gd name="connsiteX929" fmla="*/ 189876 w 1640088"/>
                <a:gd name="connsiteY929" fmla="*/ 1195953 h 1361472"/>
                <a:gd name="connsiteX930" fmla="*/ 182657 w 1640088"/>
                <a:gd name="connsiteY930" fmla="*/ 1193338 h 1361472"/>
                <a:gd name="connsiteX931" fmla="*/ 169296 w 1640088"/>
                <a:gd name="connsiteY931" fmla="*/ 1186714 h 1361472"/>
                <a:gd name="connsiteX932" fmla="*/ 165369 w 1640088"/>
                <a:gd name="connsiteY932" fmla="*/ 1183979 h 1361472"/>
                <a:gd name="connsiteX933" fmla="*/ 165369 w 1640088"/>
                <a:gd name="connsiteY933" fmla="*/ 1183979 h 1361472"/>
                <a:gd name="connsiteX934" fmla="*/ 165369 w 1640088"/>
                <a:gd name="connsiteY934" fmla="*/ 1183998 h 1361472"/>
                <a:gd name="connsiteX935" fmla="*/ 165369 w 1640088"/>
                <a:gd name="connsiteY935" fmla="*/ 1183998 h 1361472"/>
                <a:gd name="connsiteX936" fmla="*/ 155364 w 1640088"/>
                <a:gd name="connsiteY936" fmla="*/ 1176152 h 1361472"/>
                <a:gd name="connsiteX937" fmla="*/ 146562 w 1640088"/>
                <a:gd name="connsiteY937" fmla="*/ 1168401 h 1361472"/>
                <a:gd name="connsiteX938" fmla="*/ 137316 w 1640088"/>
                <a:gd name="connsiteY938" fmla="*/ 1158750 h 1361472"/>
                <a:gd name="connsiteX939" fmla="*/ 129718 w 1640088"/>
                <a:gd name="connsiteY939" fmla="*/ 1150030 h 1361472"/>
                <a:gd name="connsiteX940" fmla="*/ 114330 w 1640088"/>
                <a:gd name="connsiteY940" fmla="*/ 1127620 h 1361472"/>
                <a:gd name="connsiteX941" fmla="*/ 107808 w 1640088"/>
                <a:gd name="connsiteY941" fmla="*/ 1103709 h 1361472"/>
                <a:gd name="connsiteX942" fmla="*/ 106035 w 1640088"/>
                <a:gd name="connsiteY942" fmla="*/ 1089689 h 1361472"/>
                <a:gd name="connsiteX943" fmla="*/ 106478 w 1640088"/>
                <a:gd name="connsiteY943" fmla="*/ 1068975 h 1361472"/>
                <a:gd name="connsiteX944" fmla="*/ 109011 w 1640088"/>
                <a:gd name="connsiteY944" fmla="*/ 1047901 h 1361472"/>
                <a:gd name="connsiteX945" fmla="*/ 114393 w 1640088"/>
                <a:gd name="connsiteY945" fmla="*/ 1046495 h 1361472"/>
                <a:gd name="connsiteX946" fmla="*/ 128388 w 1640088"/>
                <a:gd name="connsiteY946" fmla="*/ 1041423 h 1361472"/>
                <a:gd name="connsiteX947" fmla="*/ 149855 w 1640088"/>
                <a:gd name="connsiteY947" fmla="*/ 1030221 h 1361472"/>
                <a:gd name="connsiteX948" fmla="*/ 158910 w 1640088"/>
                <a:gd name="connsiteY948" fmla="*/ 1022552 h 1361472"/>
                <a:gd name="connsiteX949" fmla="*/ 168599 w 1640088"/>
                <a:gd name="connsiteY949" fmla="*/ 1000490 h 1361472"/>
                <a:gd name="connsiteX950" fmla="*/ 166193 w 1640088"/>
                <a:gd name="connsiteY950" fmla="*/ 985963 h 1361472"/>
                <a:gd name="connsiteX951" fmla="*/ 159164 w 1640088"/>
                <a:gd name="connsiteY951" fmla="*/ 976458 h 1361472"/>
                <a:gd name="connsiteX952" fmla="*/ 152641 w 1640088"/>
                <a:gd name="connsiteY952" fmla="*/ 971677 h 1361472"/>
                <a:gd name="connsiteX953" fmla="*/ 146942 w 1640088"/>
                <a:gd name="connsiteY953" fmla="*/ 969765 h 1361472"/>
                <a:gd name="connsiteX954" fmla="*/ 140356 w 1640088"/>
                <a:gd name="connsiteY954" fmla="*/ 969125 h 1361472"/>
                <a:gd name="connsiteX955" fmla="*/ 138520 w 1640088"/>
                <a:gd name="connsiteY955" fmla="*/ 969069 h 1361472"/>
                <a:gd name="connsiteX956" fmla="*/ 129274 w 1640088"/>
                <a:gd name="connsiteY956" fmla="*/ 970183 h 1361472"/>
                <a:gd name="connsiteX957" fmla="*/ 119206 w 1640088"/>
                <a:gd name="connsiteY957" fmla="*/ 974350 h 1361472"/>
                <a:gd name="connsiteX958" fmla="*/ 116990 w 1640088"/>
                <a:gd name="connsiteY958" fmla="*/ 976167 h 1361472"/>
                <a:gd name="connsiteX959" fmla="*/ 113443 w 1640088"/>
                <a:gd name="connsiteY959" fmla="*/ 979276 h 1361472"/>
                <a:gd name="connsiteX960" fmla="*/ 110721 w 1640088"/>
                <a:gd name="connsiteY960" fmla="*/ 982240 h 1361472"/>
                <a:gd name="connsiteX961" fmla="*/ 102805 w 1640088"/>
                <a:gd name="connsiteY961" fmla="*/ 993012 h 1361472"/>
                <a:gd name="connsiteX962" fmla="*/ 93813 w 1640088"/>
                <a:gd name="connsiteY962" fmla="*/ 1012819 h 1361472"/>
                <a:gd name="connsiteX963" fmla="*/ 90013 w 1640088"/>
                <a:gd name="connsiteY963" fmla="*/ 1025636 h 1361472"/>
                <a:gd name="connsiteX964" fmla="*/ 89317 w 1640088"/>
                <a:gd name="connsiteY964" fmla="*/ 1025636 h 1361472"/>
                <a:gd name="connsiteX965" fmla="*/ 82034 w 1640088"/>
                <a:gd name="connsiteY965" fmla="*/ 1025142 h 1361472"/>
                <a:gd name="connsiteX966" fmla="*/ 73296 w 1640088"/>
                <a:gd name="connsiteY966" fmla="*/ 1023255 h 1361472"/>
                <a:gd name="connsiteX967" fmla="*/ 63734 w 1640088"/>
                <a:gd name="connsiteY967" fmla="*/ 1017683 h 1361472"/>
                <a:gd name="connsiteX968" fmla="*/ 52272 w 1640088"/>
                <a:gd name="connsiteY968" fmla="*/ 1006328 h 1361472"/>
                <a:gd name="connsiteX969" fmla="*/ 39417 w 1640088"/>
                <a:gd name="connsiteY969" fmla="*/ 987439 h 1361472"/>
                <a:gd name="connsiteX970" fmla="*/ 32958 w 1640088"/>
                <a:gd name="connsiteY970" fmla="*/ 970126 h 1361472"/>
                <a:gd name="connsiteX971" fmla="*/ 28019 w 1640088"/>
                <a:gd name="connsiteY971" fmla="*/ 951996 h 1361472"/>
                <a:gd name="connsiteX972" fmla="*/ 26499 w 1640088"/>
                <a:gd name="connsiteY972" fmla="*/ 918542 h 1361472"/>
                <a:gd name="connsiteX973" fmla="*/ 27069 w 1640088"/>
                <a:gd name="connsiteY973" fmla="*/ 882042 h 1361472"/>
                <a:gd name="connsiteX974" fmla="*/ 40874 w 1640088"/>
                <a:gd name="connsiteY974" fmla="*/ 824955 h 1361472"/>
                <a:gd name="connsiteX975" fmla="*/ 48156 w 1640088"/>
                <a:gd name="connsiteY975" fmla="*/ 808402 h 1361472"/>
                <a:gd name="connsiteX976" fmla="*/ 57022 w 1640088"/>
                <a:gd name="connsiteY976" fmla="*/ 791209 h 1361472"/>
                <a:gd name="connsiteX977" fmla="*/ 75512 w 1640088"/>
                <a:gd name="connsiteY977" fmla="*/ 760054 h 1361472"/>
                <a:gd name="connsiteX978" fmla="*/ 96979 w 1640088"/>
                <a:gd name="connsiteY978" fmla="*/ 733989 h 1361472"/>
                <a:gd name="connsiteX979" fmla="*/ 110467 w 1640088"/>
                <a:gd name="connsiteY979" fmla="*/ 720596 h 1361472"/>
                <a:gd name="connsiteX980" fmla="*/ 121866 w 1640088"/>
                <a:gd name="connsiteY980" fmla="*/ 710313 h 1361472"/>
                <a:gd name="connsiteX981" fmla="*/ 141559 w 1640088"/>
                <a:gd name="connsiteY981" fmla="*/ 695799 h 1361472"/>
                <a:gd name="connsiteX982" fmla="*/ 146055 w 1640088"/>
                <a:gd name="connsiteY982" fmla="*/ 692835 h 1361472"/>
                <a:gd name="connsiteX983" fmla="*/ 171385 w 1640088"/>
                <a:gd name="connsiteY983" fmla="*/ 695362 h 1361472"/>
                <a:gd name="connsiteX984" fmla="*/ 177717 w 1640088"/>
                <a:gd name="connsiteY984" fmla="*/ 695425 h 1361472"/>
                <a:gd name="connsiteX985" fmla="*/ 197538 w 1640088"/>
                <a:gd name="connsiteY985" fmla="*/ 694450 h 1361472"/>
                <a:gd name="connsiteX986" fmla="*/ 226097 w 1640088"/>
                <a:gd name="connsiteY986" fmla="*/ 683742 h 1361472"/>
                <a:gd name="connsiteX987" fmla="*/ 230277 w 1640088"/>
                <a:gd name="connsiteY987" fmla="*/ 675497 h 1361472"/>
                <a:gd name="connsiteX988" fmla="*/ 230023 w 1640088"/>
                <a:gd name="connsiteY988" fmla="*/ 669741 h 1361472"/>
                <a:gd name="connsiteX989" fmla="*/ 228377 w 1640088"/>
                <a:gd name="connsiteY989" fmla="*/ 665701 h 1361472"/>
                <a:gd name="connsiteX990" fmla="*/ 224641 w 1640088"/>
                <a:gd name="connsiteY990" fmla="*/ 661971 h 1361472"/>
                <a:gd name="connsiteX991" fmla="*/ 218372 w 1640088"/>
                <a:gd name="connsiteY991" fmla="*/ 658596 h 1361472"/>
                <a:gd name="connsiteX992" fmla="*/ 207544 w 1640088"/>
                <a:gd name="connsiteY992" fmla="*/ 656113 h 1361472"/>
                <a:gd name="connsiteX993" fmla="*/ 195195 w 1640088"/>
                <a:gd name="connsiteY993" fmla="*/ 654720 h 1361472"/>
                <a:gd name="connsiteX994" fmla="*/ 191839 w 1640088"/>
                <a:gd name="connsiteY994" fmla="*/ 654575 h 1361472"/>
                <a:gd name="connsiteX995" fmla="*/ 177465 w 1640088"/>
                <a:gd name="connsiteY995" fmla="*/ 656398 h 1361472"/>
                <a:gd name="connsiteX996" fmla="*/ 161760 w 1640088"/>
                <a:gd name="connsiteY996" fmla="*/ 661186 h 1361472"/>
                <a:gd name="connsiteX997" fmla="*/ 150868 w 1640088"/>
                <a:gd name="connsiteY997" fmla="*/ 665637 h 1361472"/>
                <a:gd name="connsiteX998" fmla="*/ 144979 w 1640088"/>
                <a:gd name="connsiteY998" fmla="*/ 668183 h 1361472"/>
                <a:gd name="connsiteX999" fmla="*/ 134087 w 1640088"/>
                <a:gd name="connsiteY999" fmla="*/ 664935 h 1361472"/>
                <a:gd name="connsiteX1000" fmla="*/ 126805 w 1640088"/>
                <a:gd name="connsiteY1000" fmla="*/ 661122 h 1361472"/>
                <a:gd name="connsiteX1001" fmla="*/ 112873 w 1640088"/>
                <a:gd name="connsiteY1001" fmla="*/ 647888 h 1361472"/>
                <a:gd name="connsiteX1002" fmla="*/ 112113 w 1640088"/>
                <a:gd name="connsiteY1002" fmla="*/ 646805 h 1361472"/>
                <a:gd name="connsiteX1003" fmla="*/ 107491 w 1640088"/>
                <a:gd name="connsiteY1003" fmla="*/ 639915 h 1361472"/>
                <a:gd name="connsiteX1004" fmla="*/ 104008 w 1640088"/>
                <a:gd name="connsiteY1004" fmla="*/ 633627 h 1361472"/>
                <a:gd name="connsiteX1005" fmla="*/ 101349 w 1640088"/>
                <a:gd name="connsiteY1005" fmla="*/ 623647 h 1361472"/>
                <a:gd name="connsiteX1006" fmla="*/ 101665 w 1640088"/>
                <a:gd name="connsiteY1006" fmla="*/ 599888 h 1361472"/>
                <a:gd name="connsiteX1007" fmla="*/ 103755 w 1640088"/>
                <a:gd name="connsiteY1007" fmla="*/ 588141 h 1361472"/>
                <a:gd name="connsiteX1008" fmla="*/ 106921 w 1640088"/>
                <a:gd name="connsiteY1008" fmla="*/ 578472 h 1361472"/>
                <a:gd name="connsiteX1009" fmla="*/ 116040 w 1640088"/>
                <a:gd name="connsiteY1009" fmla="*/ 563451 h 1361472"/>
                <a:gd name="connsiteX1010" fmla="*/ 123576 w 1640088"/>
                <a:gd name="connsiteY1010" fmla="*/ 553794 h 1361472"/>
                <a:gd name="connsiteX1011" fmla="*/ 131997 w 1640088"/>
                <a:gd name="connsiteY1011" fmla="*/ 544580 h 1361472"/>
                <a:gd name="connsiteX1012" fmla="*/ 150425 w 1640088"/>
                <a:gd name="connsiteY1012" fmla="*/ 527888 h 1361472"/>
                <a:gd name="connsiteX1013" fmla="*/ 159480 w 1640088"/>
                <a:gd name="connsiteY1013" fmla="*/ 521049 h 1361472"/>
                <a:gd name="connsiteX1014" fmla="*/ 170688 w 1640088"/>
                <a:gd name="connsiteY1014" fmla="*/ 513988 h 1361472"/>
                <a:gd name="connsiteX1015" fmla="*/ 191649 w 1640088"/>
                <a:gd name="connsiteY1015" fmla="*/ 502736 h 1361472"/>
                <a:gd name="connsiteX1016" fmla="*/ 209443 w 1640088"/>
                <a:gd name="connsiteY1016" fmla="*/ 496023 h 1361472"/>
                <a:gd name="connsiteX1017" fmla="*/ 211026 w 1640088"/>
                <a:gd name="connsiteY1017" fmla="*/ 495542 h 1361472"/>
                <a:gd name="connsiteX1018" fmla="*/ 217928 w 1640088"/>
                <a:gd name="connsiteY1018" fmla="*/ 499772 h 1361472"/>
                <a:gd name="connsiteX1019" fmla="*/ 238825 w 1640088"/>
                <a:gd name="connsiteY1019" fmla="*/ 507726 h 1361472"/>
                <a:gd name="connsiteX1020" fmla="*/ 263649 w 1640088"/>
                <a:gd name="connsiteY1020" fmla="*/ 511867 h 1361472"/>
                <a:gd name="connsiteX1021" fmla="*/ 265865 w 1640088"/>
                <a:gd name="connsiteY1021" fmla="*/ 511956 h 1361472"/>
                <a:gd name="connsiteX1022" fmla="*/ 272261 w 1640088"/>
                <a:gd name="connsiteY1022" fmla="*/ 511316 h 1361472"/>
                <a:gd name="connsiteX1023" fmla="*/ 282710 w 1640088"/>
                <a:gd name="connsiteY1023" fmla="*/ 506111 h 1361472"/>
                <a:gd name="connsiteX1024" fmla="*/ 285369 w 1640088"/>
                <a:gd name="connsiteY1024" fmla="*/ 502381 h 1361472"/>
                <a:gd name="connsiteX1025" fmla="*/ 286319 w 1640088"/>
                <a:gd name="connsiteY1025" fmla="*/ 496296 h 1361472"/>
                <a:gd name="connsiteX1026" fmla="*/ 279290 w 1640088"/>
                <a:gd name="connsiteY1026" fmla="*/ 484403 h 1361472"/>
                <a:gd name="connsiteX1027" fmla="*/ 269664 w 1640088"/>
                <a:gd name="connsiteY1027" fmla="*/ 478413 h 1361472"/>
                <a:gd name="connsiteX1028" fmla="*/ 263586 w 1640088"/>
                <a:gd name="connsiteY1028" fmla="*/ 475931 h 1361472"/>
                <a:gd name="connsiteX1029" fmla="*/ 244968 w 1640088"/>
                <a:gd name="connsiteY1029" fmla="*/ 472619 h 1361472"/>
                <a:gd name="connsiteX1030" fmla="*/ 230910 w 1640088"/>
                <a:gd name="connsiteY1030" fmla="*/ 471688 h 1361472"/>
                <a:gd name="connsiteX1031" fmla="*/ 227237 w 1640088"/>
                <a:gd name="connsiteY1031" fmla="*/ 471789 h 1361472"/>
                <a:gd name="connsiteX1032" fmla="*/ 219195 w 1640088"/>
                <a:gd name="connsiteY1032" fmla="*/ 472619 h 1361472"/>
                <a:gd name="connsiteX1033" fmla="*/ 215523 w 1640088"/>
                <a:gd name="connsiteY1033" fmla="*/ 468825 h 1361472"/>
                <a:gd name="connsiteX1034" fmla="*/ 207796 w 1640088"/>
                <a:gd name="connsiteY1034" fmla="*/ 456420 h 1361472"/>
                <a:gd name="connsiteX1035" fmla="*/ 203807 w 1640088"/>
                <a:gd name="connsiteY1035" fmla="*/ 444591 h 1361472"/>
                <a:gd name="connsiteX1036" fmla="*/ 203364 w 1640088"/>
                <a:gd name="connsiteY1036" fmla="*/ 432826 h 1361472"/>
                <a:gd name="connsiteX1037" fmla="*/ 205263 w 1640088"/>
                <a:gd name="connsiteY1037" fmla="*/ 424169 h 1361472"/>
                <a:gd name="connsiteX1038" fmla="*/ 207796 w 1640088"/>
                <a:gd name="connsiteY1038" fmla="*/ 419508 h 1361472"/>
                <a:gd name="connsiteX1039" fmla="*/ 227111 w 1640088"/>
                <a:gd name="connsiteY1039" fmla="*/ 400492 h 1361472"/>
                <a:gd name="connsiteX1040" fmla="*/ 237496 w 1640088"/>
                <a:gd name="connsiteY1040" fmla="*/ 393507 h 1361472"/>
                <a:gd name="connsiteX1041" fmla="*/ 248007 w 1640088"/>
                <a:gd name="connsiteY1041" fmla="*/ 387998 h 1361472"/>
                <a:gd name="connsiteX1042" fmla="*/ 255860 w 1640088"/>
                <a:gd name="connsiteY1042" fmla="*/ 384687 h 1361472"/>
                <a:gd name="connsiteX1043" fmla="*/ 267955 w 1640088"/>
                <a:gd name="connsiteY1043" fmla="*/ 381248 h 1361472"/>
                <a:gd name="connsiteX1044" fmla="*/ 280556 w 1640088"/>
                <a:gd name="connsiteY1044" fmla="*/ 378632 h 1361472"/>
                <a:gd name="connsiteX1045" fmla="*/ 298224 w 1640088"/>
                <a:gd name="connsiteY1045" fmla="*/ 376872 h 1361472"/>
                <a:gd name="connsiteX1046" fmla="*/ 301073 w 1640088"/>
                <a:gd name="connsiteY1046" fmla="*/ 376815 h 1361472"/>
                <a:gd name="connsiteX1047" fmla="*/ 315511 w 1640088"/>
                <a:gd name="connsiteY1047" fmla="*/ 377575 h 1361472"/>
                <a:gd name="connsiteX1048" fmla="*/ 343628 w 1640088"/>
                <a:gd name="connsiteY1048" fmla="*/ 382451 h 1361472"/>
                <a:gd name="connsiteX1049" fmla="*/ 370983 w 1640088"/>
                <a:gd name="connsiteY1049" fmla="*/ 390544 h 1361472"/>
                <a:gd name="connsiteX1050" fmla="*/ 392450 w 1640088"/>
                <a:gd name="connsiteY1050" fmla="*/ 401049 h 1361472"/>
                <a:gd name="connsiteX1051" fmla="*/ 411131 w 1640088"/>
                <a:gd name="connsiteY1051" fmla="*/ 413018 h 1361472"/>
                <a:gd name="connsiteX1052" fmla="*/ 412777 w 1640088"/>
                <a:gd name="connsiteY1052" fmla="*/ 414221 h 1361472"/>
                <a:gd name="connsiteX1053" fmla="*/ 412967 w 1640088"/>
                <a:gd name="connsiteY1053" fmla="*/ 437695 h 1361472"/>
                <a:gd name="connsiteX1054" fmla="*/ 417970 w 1640088"/>
                <a:gd name="connsiteY1054" fmla="*/ 453685 h 1361472"/>
                <a:gd name="connsiteX1055" fmla="*/ 422086 w 1640088"/>
                <a:gd name="connsiteY1055" fmla="*/ 458409 h 1361472"/>
                <a:gd name="connsiteX1056" fmla="*/ 427152 w 1640088"/>
                <a:gd name="connsiteY1056" fmla="*/ 461638 h 1361472"/>
                <a:gd name="connsiteX1057" fmla="*/ 433421 w 1640088"/>
                <a:gd name="connsiteY1057" fmla="*/ 463335 h 1361472"/>
                <a:gd name="connsiteX1058" fmla="*/ 433928 w 1640088"/>
                <a:gd name="connsiteY1058" fmla="*/ 463316 h 1361472"/>
                <a:gd name="connsiteX1059" fmla="*/ 438044 w 1640088"/>
                <a:gd name="connsiteY1059" fmla="*/ 462778 h 1361472"/>
                <a:gd name="connsiteX1060" fmla="*/ 441653 w 1640088"/>
                <a:gd name="connsiteY1060" fmla="*/ 461081 h 1361472"/>
                <a:gd name="connsiteX1061" fmla="*/ 446086 w 1640088"/>
                <a:gd name="connsiteY1061" fmla="*/ 456502 h 1361472"/>
                <a:gd name="connsiteX1062" fmla="*/ 448492 w 1640088"/>
                <a:gd name="connsiteY1062" fmla="*/ 451633 h 1361472"/>
                <a:gd name="connsiteX1063" fmla="*/ 449189 w 1640088"/>
                <a:gd name="connsiteY1063" fmla="*/ 440367 h 1361472"/>
                <a:gd name="connsiteX1064" fmla="*/ 445643 w 1640088"/>
                <a:gd name="connsiteY1064" fmla="*/ 426898 h 1361472"/>
                <a:gd name="connsiteX1065" fmla="*/ 440324 w 1640088"/>
                <a:gd name="connsiteY1065" fmla="*/ 415779 h 1361472"/>
                <a:gd name="connsiteX1066" fmla="*/ 436777 w 1640088"/>
                <a:gd name="connsiteY1066" fmla="*/ 410415 h 1361472"/>
                <a:gd name="connsiteX1067" fmla="*/ 437284 w 1640088"/>
                <a:gd name="connsiteY1067" fmla="*/ 401341 h 1361472"/>
                <a:gd name="connsiteX1068" fmla="*/ 440513 w 1640088"/>
                <a:gd name="connsiteY1068" fmla="*/ 380868 h 1361472"/>
                <a:gd name="connsiteX1069" fmla="*/ 446909 w 1640088"/>
                <a:gd name="connsiteY1069" fmla="*/ 361712 h 1361472"/>
                <a:gd name="connsiteX1070" fmla="*/ 457104 w 1640088"/>
                <a:gd name="connsiteY1070" fmla="*/ 337497 h 1361472"/>
                <a:gd name="connsiteX1071" fmla="*/ 470276 w 1640088"/>
                <a:gd name="connsiteY1071" fmla="*/ 314441 h 1361472"/>
                <a:gd name="connsiteX1072" fmla="*/ 485790 w 1640088"/>
                <a:gd name="connsiteY1072" fmla="*/ 289295 h 1361472"/>
                <a:gd name="connsiteX1073" fmla="*/ 500482 w 1640088"/>
                <a:gd name="connsiteY1073" fmla="*/ 266941 h 1361472"/>
                <a:gd name="connsiteX1074" fmla="*/ 510487 w 1640088"/>
                <a:gd name="connsiteY1074" fmla="*/ 254143 h 1361472"/>
                <a:gd name="connsiteX1075" fmla="*/ 520872 w 1640088"/>
                <a:gd name="connsiteY1075" fmla="*/ 241941 h 1361472"/>
                <a:gd name="connsiteX1076" fmla="*/ 532650 w 1640088"/>
                <a:gd name="connsiteY1076" fmla="*/ 228681 h 1361472"/>
                <a:gd name="connsiteX1077" fmla="*/ 545505 w 1640088"/>
                <a:gd name="connsiteY1077" fmla="*/ 215446 h 1361472"/>
                <a:gd name="connsiteX1078" fmla="*/ 557347 w 1640088"/>
                <a:gd name="connsiteY1078" fmla="*/ 204301 h 1361472"/>
                <a:gd name="connsiteX1079" fmla="*/ 570708 w 1640088"/>
                <a:gd name="connsiteY1079" fmla="*/ 191680 h 1361472"/>
                <a:gd name="connsiteX1080" fmla="*/ 595025 w 1640088"/>
                <a:gd name="connsiteY1080" fmla="*/ 169105 h 1361472"/>
                <a:gd name="connsiteX1081" fmla="*/ 595025 w 1640088"/>
                <a:gd name="connsiteY1081" fmla="*/ 169105 h 1361472"/>
                <a:gd name="connsiteX1082" fmla="*/ 607816 w 1640088"/>
                <a:gd name="connsiteY1082" fmla="*/ 159055 h 1361472"/>
                <a:gd name="connsiteX1083" fmla="*/ 624977 w 1640088"/>
                <a:gd name="connsiteY1083" fmla="*/ 147436 h 1361472"/>
                <a:gd name="connsiteX1084" fmla="*/ 657083 w 1640088"/>
                <a:gd name="connsiteY1084" fmla="*/ 128274 h 1361472"/>
                <a:gd name="connsiteX1085" fmla="*/ 682096 w 1640088"/>
                <a:gd name="connsiteY1085" fmla="*/ 120010 h 1361472"/>
                <a:gd name="connsiteX1086" fmla="*/ 692924 w 1640088"/>
                <a:gd name="connsiteY1086" fmla="*/ 119351 h 1361472"/>
                <a:gd name="connsiteX1087" fmla="*/ 703880 w 1640088"/>
                <a:gd name="connsiteY1087" fmla="*/ 119820 h 1361472"/>
                <a:gd name="connsiteX1088" fmla="*/ 713315 w 1640088"/>
                <a:gd name="connsiteY1088" fmla="*/ 121150 h 1361472"/>
                <a:gd name="connsiteX1089" fmla="*/ 718887 w 1640088"/>
                <a:gd name="connsiteY1089" fmla="*/ 122765 h 1361472"/>
                <a:gd name="connsiteX1090" fmla="*/ 724460 w 1640088"/>
                <a:gd name="connsiteY1090" fmla="*/ 125437 h 1361472"/>
                <a:gd name="connsiteX1091" fmla="*/ 728006 w 1640088"/>
                <a:gd name="connsiteY1091" fmla="*/ 127634 h 1361472"/>
                <a:gd name="connsiteX1092" fmla="*/ 734211 w 1640088"/>
                <a:gd name="connsiteY1092" fmla="*/ 132706 h 1361472"/>
                <a:gd name="connsiteX1093" fmla="*/ 743457 w 1640088"/>
                <a:gd name="connsiteY1093" fmla="*/ 142591 h 1361472"/>
                <a:gd name="connsiteX1094" fmla="*/ 745674 w 1640088"/>
                <a:gd name="connsiteY1094" fmla="*/ 145238 h 1361472"/>
                <a:gd name="connsiteX1095" fmla="*/ 747763 w 1640088"/>
                <a:gd name="connsiteY1095" fmla="*/ 147910 h 1361472"/>
                <a:gd name="connsiteX1096" fmla="*/ 736681 w 1640088"/>
                <a:gd name="connsiteY1096" fmla="*/ 166680 h 1361472"/>
                <a:gd name="connsiteX1097" fmla="*/ 730918 w 1640088"/>
                <a:gd name="connsiteY1097" fmla="*/ 177040 h 1361472"/>
                <a:gd name="connsiteX1098" fmla="*/ 725790 w 1640088"/>
                <a:gd name="connsiteY1098" fmla="*/ 189863 h 1361472"/>
                <a:gd name="connsiteX1099" fmla="*/ 718697 w 1640088"/>
                <a:gd name="connsiteY1099" fmla="*/ 213540 h 1361472"/>
                <a:gd name="connsiteX1100" fmla="*/ 716734 w 1640088"/>
                <a:gd name="connsiteY1100" fmla="*/ 224812 h 1361472"/>
                <a:gd name="connsiteX1101" fmla="*/ 715974 w 1640088"/>
                <a:gd name="connsiteY1101" fmla="*/ 238268 h 1361472"/>
                <a:gd name="connsiteX1102" fmla="*/ 716987 w 1640088"/>
                <a:gd name="connsiteY1102" fmla="*/ 245170 h 1361472"/>
                <a:gd name="connsiteX1103" fmla="*/ 719267 w 1640088"/>
                <a:gd name="connsiteY1103" fmla="*/ 251446 h 1361472"/>
                <a:gd name="connsiteX1104" fmla="*/ 723447 w 1640088"/>
                <a:gd name="connsiteY1104" fmla="*/ 256936 h 1361472"/>
                <a:gd name="connsiteX1105" fmla="*/ 728892 w 1640088"/>
                <a:gd name="connsiteY1105" fmla="*/ 260748 h 1361472"/>
                <a:gd name="connsiteX1106" fmla="*/ 730602 w 1640088"/>
                <a:gd name="connsiteY1106" fmla="*/ 261451 h 1361472"/>
                <a:gd name="connsiteX1107" fmla="*/ 735098 w 1640088"/>
                <a:gd name="connsiteY1107" fmla="*/ 262711 h 1361472"/>
                <a:gd name="connsiteX1108" fmla="*/ 737568 w 1640088"/>
                <a:gd name="connsiteY1108" fmla="*/ 262920 h 1361472"/>
                <a:gd name="connsiteX1109" fmla="*/ 752322 w 1640088"/>
                <a:gd name="connsiteY1109" fmla="*/ 257512 h 1361472"/>
                <a:gd name="connsiteX1110" fmla="*/ 761314 w 1640088"/>
                <a:gd name="connsiteY1110" fmla="*/ 247140 h 1361472"/>
                <a:gd name="connsiteX1111" fmla="*/ 767710 w 1640088"/>
                <a:gd name="connsiteY1111" fmla="*/ 232638 h 1361472"/>
                <a:gd name="connsiteX1112" fmla="*/ 772776 w 1640088"/>
                <a:gd name="connsiteY1112" fmla="*/ 211862 h 1361472"/>
                <a:gd name="connsiteX1113" fmla="*/ 776386 w 1640088"/>
                <a:gd name="connsiteY1113" fmla="*/ 183853 h 1361472"/>
                <a:gd name="connsiteX1114" fmla="*/ 777146 w 1640088"/>
                <a:gd name="connsiteY1114" fmla="*/ 172379 h 1361472"/>
                <a:gd name="connsiteX1115" fmla="*/ 775879 w 1640088"/>
                <a:gd name="connsiteY1115" fmla="*/ 155262 h 1361472"/>
                <a:gd name="connsiteX1116" fmla="*/ 774486 w 1640088"/>
                <a:gd name="connsiteY1116" fmla="*/ 149962 h 1361472"/>
                <a:gd name="connsiteX1117" fmla="*/ 801209 w 1640088"/>
                <a:gd name="connsiteY1117" fmla="*/ 120529 h 1361472"/>
                <a:gd name="connsiteX1118" fmla="*/ 830401 w 1640088"/>
                <a:gd name="connsiteY1118" fmla="*/ 92394 h 1361472"/>
                <a:gd name="connsiteX1119" fmla="*/ 862443 w 1640088"/>
                <a:gd name="connsiteY1119" fmla="*/ 68597 h 1361472"/>
                <a:gd name="connsiteX1120" fmla="*/ 881884 w 1640088"/>
                <a:gd name="connsiteY1120" fmla="*/ 57369 h 1361472"/>
                <a:gd name="connsiteX1121" fmla="*/ 899298 w 1640088"/>
                <a:gd name="connsiteY1121" fmla="*/ 48232 h 1361472"/>
                <a:gd name="connsiteX1122" fmla="*/ 927604 w 1640088"/>
                <a:gd name="connsiteY1122" fmla="*/ 36738 h 1361472"/>
                <a:gd name="connsiteX1123" fmla="*/ 937230 w 1640088"/>
                <a:gd name="connsiteY1123" fmla="*/ 33503 h 1361472"/>
                <a:gd name="connsiteX1124" fmla="*/ 944322 w 1640088"/>
                <a:gd name="connsiteY1124" fmla="*/ 31514 h 1361472"/>
                <a:gd name="connsiteX1125" fmla="*/ 950844 w 1640088"/>
                <a:gd name="connsiteY1125" fmla="*/ 29760 h 1361472"/>
                <a:gd name="connsiteX1126" fmla="*/ 959773 w 1640088"/>
                <a:gd name="connsiteY1126" fmla="*/ 28000 h 1361472"/>
                <a:gd name="connsiteX1127" fmla="*/ 968511 w 1640088"/>
                <a:gd name="connsiteY1127" fmla="*/ 26796 h 1361472"/>
                <a:gd name="connsiteX1128" fmla="*/ 981683 w 1640088"/>
                <a:gd name="connsiteY1128" fmla="*/ 25923 h 1361472"/>
                <a:gd name="connsiteX1129" fmla="*/ 983203 w 1640088"/>
                <a:gd name="connsiteY1129" fmla="*/ -547 h 1361472"/>
                <a:gd name="connsiteX1130" fmla="*/ 935013 w 1640088"/>
                <a:gd name="connsiteY1130" fmla="*/ 6868 h 1361472"/>
                <a:gd name="connsiteX1131" fmla="*/ 911329 w 1640088"/>
                <a:gd name="connsiteY1131" fmla="*/ 15259 h 1361472"/>
                <a:gd name="connsiteX1132" fmla="*/ 899235 w 1640088"/>
                <a:gd name="connsiteY1132" fmla="*/ 20394 h 1361472"/>
                <a:gd name="connsiteX1133" fmla="*/ 886000 w 1640088"/>
                <a:gd name="connsiteY1133" fmla="*/ 26530 h 1361472"/>
                <a:gd name="connsiteX1134" fmla="*/ 862570 w 1640088"/>
                <a:gd name="connsiteY1134" fmla="*/ 39347 h 1361472"/>
                <a:gd name="connsiteX1135" fmla="*/ 842370 w 1640088"/>
                <a:gd name="connsiteY1135" fmla="*/ 52316 h 1361472"/>
                <a:gd name="connsiteX1136" fmla="*/ 821156 w 1640088"/>
                <a:gd name="connsiteY1136" fmla="*/ 68717 h 1361472"/>
                <a:gd name="connsiteX1137" fmla="*/ 800322 w 1640088"/>
                <a:gd name="connsiteY1137" fmla="*/ 87467 h 1361472"/>
                <a:gd name="connsiteX1138" fmla="*/ 766064 w 1640088"/>
                <a:gd name="connsiteY1138" fmla="*/ 123613 h 1361472"/>
                <a:gd name="connsiteX1139" fmla="*/ 761757 w 1640088"/>
                <a:gd name="connsiteY1139" fmla="*/ 128635 h 1361472"/>
                <a:gd name="connsiteX1140" fmla="*/ 754919 w 1640088"/>
                <a:gd name="connsiteY1140" fmla="*/ 120181 h 1361472"/>
                <a:gd name="connsiteX1141" fmla="*/ 744090 w 1640088"/>
                <a:gd name="connsiteY1141" fmla="*/ 109884 h 1361472"/>
                <a:gd name="connsiteX1142" fmla="*/ 732692 w 1640088"/>
                <a:gd name="connsiteY1142" fmla="*/ 102260 h 1361472"/>
                <a:gd name="connsiteX1143" fmla="*/ 720850 w 1640088"/>
                <a:gd name="connsiteY1143" fmla="*/ 97618 h 1361472"/>
                <a:gd name="connsiteX1144" fmla="*/ 710401 w 1640088"/>
                <a:gd name="connsiteY1144" fmla="*/ 95864 h 1361472"/>
                <a:gd name="connsiteX1145" fmla="*/ 700966 w 1640088"/>
                <a:gd name="connsiteY1145" fmla="*/ 94946 h 1361472"/>
                <a:gd name="connsiteX1146" fmla="*/ 691151 w 1640088"/>
                <a:gd name="connsiteY1146" fmla="*/ 94471 h 1361472"/>
                <a:gd name="connsiteX1147" fmla="*/ 674877 w 1640088"/>
                <a:gd name="connsiteY1147" fmla="*/ 96143 h 1361472"/>
                <a:gd name="connsiteX1148" fmla="*/ 651637 w 1640088"/>
                <a:gd name="connsiteY1148" fmla="*/ 103520 h 1361472"/>
                <a:gd name="connsiteX1149" fmla="*/ 605727 w 1640088"/>
                <a:gd name="connsiteY1149" fmla="*/ 130249 h 1361472"/>
                <a:gd name="connsiteX1150" fmla="*/ 596544 w 1640088"/>
                <a:gd name="connsiteY1150" fmla="*/ 136436 h 1361472"/>
                <a:gd name="connsiteX1151" fmla="*/ 586223 w 1640088"/>
                <a:gd name="connsiteY1151" fmla="*/ 144326 h 1361472"/>
                <a:gd name="connsiteX1152" fmla="*/ 565896 w 1640088"/>
                <a:gd name="connsiteY1152" fmla="*/ 162101 h 1361472"/>
                <a:gd name="connsiteX1153" fmla="*/ 548608 w 1640088"/>
                <a:gd name="connsiteY1153" fmla="*/ 178655 h 1361472"/>
                <a:gd name="connsiteX1154" fmla="*/ 529231 w 1640088"/>
                <a:gd name="connsiteY1154" fmla="*/ 197487 h 1361472"/>
                <a:gd name="connsiteX1155" fmla="*/ 495352 w 1640088"/>
                <a:gd name="connsiteY1155" fmla="*/ 235102 h 1361472"/>
                <a:gd name="connsiteX1156" fmla="*/ 478508 w 1640088"/>
                <a:gd name="connsiteY1156" fmla="*/ 257227 h 1361472"/>
                <a:gd name="connsiteX1157" fmla="*/ 465020 w 1640088"/>
                <a:gd name="connsiteY1157" fmla="*/ 278086 h 1361472"/>
                <a:gd name="connsiteX1158" fmla="*/ 452039 w 1640088"/>
                <a:gd name="connsiteY1158" fmla="*/ 299091 h 1361472"/>
                <a:gd name="connsiteX1159" fmla="*/ 439753 w 1640088"/>
                <a:gd name="connsiteY1159" fmla="*/ 319931 h 1361472"/>
                <a:gd name="connsiteX1160" fmla="*/ 435131 w 1640088"/>
                <a:gd name="connsiteY1160" fmla="*/ 328955 h 1361472"/>
                <a:gd name="connsiteX1161" fmla="*/ 430002 w 1640088"/>
                <a:gd name="connsiteY1161" fmla="*/ 341284 h 1361472"/>
                <a:gd name="connsiteX1162" fmla="*/ 420629 w 1640088"/>
                <a:gd name="connsiteY1162" fmla="*/ 365316 h 1361472"/>
                <a:gd name="connsiteX1163" fmla="*/ 417590 w 1640088"/>
                <a:gd name="connsiteY1163" fmla="*/ 375378 h 1361472"/>
                <a:gd name="connsiteX1164" fmla="*/ 415247 w 1640088"/>
                <a:gd name="connsiteY1164" fmla="*/ 388353 h 1361472"/>
                <a:gd name="connsiteX1165" fmla="*/ 414741 w 1640088"/>
                <a:gd name="connsiteY1165" fmla="*/ 391811 h 1361472"/>
                <a:gd name="connsiteX1166" fmla="*/ 407079 w 1640088"/>
                <a:gd name="connsiteY1166" fmla="*/ 386523 h 1361472"/>
                <a:gd name="connsiteX1167" fmla="*/ 385738 w 1640088"/>
                <a:gd name="connsiteY1167" fmla="*/ 374409 h 1361472"/>
                <a:gd name="connsiteX1168" fmla="*/ 373263 w 1640088"/>
                <a:gd name="connsiteY1168" fmla="*/ 368976 h 1361472"/>
                <a:gd name="connsiteX1169" fmla="*/ 359965 w 1640088"/>
                <a:gd name="connsiteY1169" fmla="*/ 364543 h 1361472"/>
                <a:gd name="connsiteX1170" fmla="*/ 337422 w 1640088"/>
                <a:gd name="connsiteY1170" fmla="*/ 358831 h 1361472"/>
                <a:gd name="connsiteX1171" fmla="*/ 324757 w 1640088"/>
                <a:gd name="connsiteY1171" fmla="*/ 356571 h 1361472"/>
                <a:gd name="connsiteX1172" fmla="*/ 308419 w 1640088"/>
                <a:gd name="connsiteY1172" fmla="*/ 354664 h 1361472"/>
                <a:gd name="connsiteX1173" fmla="*/ 299047 w 1640088"/>
                <a:gd name="connsiteY1173" fmla="*/ 354234 h 1361472"/>
                <a:gd name="connsiteX1174" fmla="*/ 270108 w 1640088"/>
                <a:gd name="connsiteY1174" fmla="*/ 357216 h 1361472"/>
                <a:gd name="connsiteX1175" fmla="*/ 258266 w 1640088"/>
                <a:gd name="connsiteY1175" fmla="*/ 359470 h 1361472"/>
                <a:gd name="connsiteX1176" fmla="*/ 239966 w 1640088"/>
                <a:gd name="connsiteY1176" fmla="*/ 365588 h 1361472"/>
                <a:gd name="connsiteX1177" fmla="*/ 226541 w 1640088"/>
                <a:gd name="connsiteY1177" fmla="*/ 371939 h 1361472"/>
                <a:gd name="connsiteX1178" fmla="*/ 217295 w 1640088"/>
                <a:gd name="connsiteY1178" fmla="*/ 377847 h 1361472"/>
                <a:gd name="connsiteX1179" fmla="*/ 206846 w 1640088"/>
                <a:gd name="connsiteY1179" fmla="*/ 386175 h 1361472"/>
                <a:gd name="connsiteX1180" fmla="*/ 197285 w 1640088"/>
                <a:gd name="connsiteY1180" fmla="*/ 394920 h 1361472"/>
                <a:gd name="connsiteX1181" fmla="*/ 190255 w 1640088"/>
                <a:gd name="connsiteY1181" fmla="*/ 402601 h 1361472"/>
                <a:gd name="connsiteX1182" fmla="*/ 184620 w 1640088"/>
                <a:gd name="connsiteY1182" fmla="*/ 410991 h 1361472"/>
                <a:gd name="connsiteX1183" fmla="*/ 180060 w 1640088"/>
                <a:gd name="connsiteY1183" fmla="*/ 424929 h 1361472"/>
                <a:gd name="connsiteX1184" fmla="*/ 181517 w 1640088"/>
                <a:gd name="connsiteY1184" fmla="*/ 454121 h 1361472"/>
                <a:gd name="connsiteX1185" fmla="*/ 187279 w 1640088"/>
                <a:gd name="connsiteY1185" fmla="*/ 467971 h 1361472"/>
                <a:gd name="connsiteX1186" fmla="*/ 193865 w 1640088"/>
                <a:gd name="connsiteY1186" fmla="*/ 478830 h 1361472"/>
                <a:gd name="connsiteX1187" fmla="*/ 190699 w 1640088"/>
                <a:gd name="connsiteY1187" fmla="*/ 480027 h 1361472"/>
                <a:gd name="connsiteX1188" fmla="*/ 177971 w 1640088"/>
                <a:gd name="connsiteY1188" fmla="*/ 485518 h 1361472"/>
                <a:gd name="connsiteX1189" fmla="*/ 166193 w 1640088"/>
                <a:gd name="connsiteY1189" fmla="*/ 491324 h 1361472"/>
                <a:gd name="connsiteX1190" fmla="*/ 145105 w 1640088"/>
                <a:gd name="connsiteY1190" fmla="*/ 503426 h 1361472"/>
                <a:gd name="connsiteX1191" fmla="*/ 124272 w 1640088"/>
                <a:gd name="connsiteY1191" fmla="*/ 519972 h 1361472"/>
                <a:gd name="connsiteX1192" fmla="*/ 116040 w 1640088"/>
                <a:gd name="connsiteY1192" fmla="*/ 527382 h 1361472"/>
                <a:gd name="connsiteX1193" fmla="*/ 107618 w 1640088"/>
                <a:gd name="connsiteY1193" fmla="*/ 536272 h 1361472"/>
                <a:gd name="connsiteX1194" fmla="*/ 91723 w 1640088"/>
                <a:gd name="connsiteY1194" fmla="*/ 556909 h 1361472"/>
                <a:gd name="connsiteX1195" fmla="*/ 86341 w 1640088"/>
                <a:gd name="connsiteY1195" fmla="*/ 565788 h 1361472"/>
                <a:gd name="connsiteX1196" fmla="*/ 81211 w 1640088"/>
                <a:gd name="connsiteY1196" fmla="*/ 579111 h 1361472"/>
                <a:gd name="connsiteX1197" fmla="*/ 78489 w 1640088"/>
                <a:gd name="connsiteY1197" fmla="*/ 591225 h 1361472"/>
                <a:gd name="connsiteX1198" fmla="*/ 76652 w 1640088"/>
                <a:gd name="connsiteY1198" fmla="*/ 607157 h 1361472"/>
                <a:gd name="connsiteX1199" fmla="*/ 76146 w 1640088"/>
                <a:gd name="connsiteY1199" fmla="*/ 618841 h 1361472"/>
                <a:gd name="connsiteX1200" fmla="*/ 78045 w 1640088"/>
                <a:gd name="connsiteY1200" fmla="*/ 632867 h 1361472"/>
                <a:gd name="connsiteX1201" fmla="*/ 79058 w 1640088"/>
                <a:gd name="connsiteY1201" fmla="*/ 637509 h 1361472"/>
                <a:gd name="connsiteX1202" fmla="*/ 82794 w 1640088"/>
                <a:gd name="connsiteY1202" fmla="*/ 646742 h 1361472"/>
                <a:gd name="connsiteX1203" fmla="*/ 90773 w 1640088"/>
                <a:gd name="connsiteY1203" fmla="*/ 660210 h 1361472"/>
                <a:gd name="connsiteX1204" fmla="*/ 109137 w 1640088"/>
                <a:gd name="connsiteY1204" fmla="*/ 678809 h 1361472"/>
                <a:gd name="connsiteX1205" fmla="*/ 117053 w 1640088"/>
                <a:gd name="connsiteY1205" fmla="*/ 684179 h 1361472"/>
                <a:gd name="connsiteX1206" fmla="*/ 107491 w 1640088"/>
                <a:gd name="connsiteY1206" fmla="*/ 690657 h 1361472"/>
                <a:gd name="connsiteX1207" fmla="*/ 89696 w 1640088"/>
                <a:gd name="connsiteY1207" fmla="*/ 705158 h 1361472"/>
                <a:gd name="connsiteX1208" fmla="*/ 58478 w 1640088"/>
                <a:gd name="connsiteY1208" fmla="*/ 738549 h 1361472"/>
                <a:gd name="connsiteX1209" fmla="*/ 44357 w 1640088"/>
                <a:gd name="connsiteY1209" fmla="*/ 758521 h 1361472"/>
                <a:gd name="connsiteX1210" fmla="*/ 32452 w 1640088"/>
                <a:gd name="connsiteY1210" fmla="*/ 779646 h 1361472"/>
                <a:gd name="connsiteX1211" fmla="*/ 12568 w 1640088"/>
                <a:gd name="connsiteY1211" fmla="*/ 824600 h 1361472"/>
                <a:gd name="connsiteX1212" fmla="*/ 6045 w 1640088"/>
                <a:gd name="connsiteY1212" fmla="*/ 847163 h 1361472"/>
                <a:gd name="connsiteX1213" fmla="*/ 1359 w 1640088"/>
                <a:gd name="connsiteY1213" fmla="*/ 868788 h 1361472"/>
                <a:gd name="connsiteX1214" fmla="*/ -1047 w 1640088"/>
                <a:gd name="connsiteY1214" fmla="*/ 922481 h 1361472"/>
                <a:gd name="connsiteX1215" fmla="*/ -224 w 1640088"/>
                <a:gd name="connsiteY1215" fmla="*/ 946734 h 1361472"/>
                <a:gd name="connsiteX1216" fmla="*/ 4462 w 1640088"/>
                <a:gd name="connsiteY1216" fmla="*/ 970474 h 1361472"/>
                <a:gd name="connsiteX1217" fmla="*/ 14468 w 1640088"/>
                <a:gd name="connsiteY1217" fmla="*/ 996969 h 1361472"/>
                <a:gd name="connsiteX1218" fmla="*/ 17381 w 1640088"/>
                <a:gd name="connsiteY1218" fmla="*/ 1002535 h 1361472"/>
                <a:gd name="connsiteX1219" fmla="*/ 22509 w 1640088"/>
                <a:gd name="connsiteY1219" fmla="*/ 1010077 h 1361472"/>
                <a:gd name="connsiteX1220" fmla="*/ 29665 w 1640088"/>
                <a:gd name="connsiteY1220" fmla="*/ 1019152 h 1361472"/>
                <a:gd name="connsiteX1221" fmla="*/ 38657 w 1640088"/>
                <a:gd name="connsiteY1221" fmla="*/ 1029094 h 1361472"/>
                <a:gd name="connsiteX1222" fmla="*/ 52969 w 1640088"/>
                <a:gd name="connsiteY1222" fmla="*/ 1040156 h 1361472"/>
                <a:gd name="connsiteX1223" fmla="*/ 68546 w 1640088"/>
                <a:gd name="connsiteY1223" fmla="*/ 1047204 h 1361472"/>
                <a:gd name="connsiteX1224" fmla="*/ 74942 w 1640088"/>
                <a:gd name="connsiteY1224" fmla="*/ 1048338 h 1361472"/>
                <a:gd name="connsiteX1225" fmla="*/ 81148 w 1640088"/>
                <a:gd name="connsiteY1225" fmla="*/ 1048977 h 1361472"/>
                <a:gd name="connsiteX1226" fmla="*/ 85834 w 1640088"/>
                <a:gd name="connsiteY1226" fmla="*/ 1049250 h 1361472"/>
                <a:gd name="connsiteX1227" fmla="*/ 84504 w 1640088"/>
                <a:gd name="connsiteY1227" fmla="*/ 1061718 h 1361472"/>
                <a:gd name="connsiteX1228" fmla="*/ 84061 w 1640088"/>
                <a:gd name="connsiteY1228" fmla="*/ 1098073 h 1361472"/>
                <a:gd name="connsiteX1229" fmla="*/ 89634 w 1640088"/>
                <a:gd name="connsiteY1229" fmla="*/ 1125562 h 1361472"/>
                <a:gd name="connsiteX1230" fmla="*/ 98816 w 1640088"/>
                <a:gd name="connsiteY1230" fmla="*/ 1146345 h 1361472"/>
                <a:gd name="connsiteX1231" fmla="*/ 105654 w 1640088"/>
                <a:gd name="connsiteY1231" fmla="*/ 1156496 h 1361472"/>
                <a:gd name="connsiteX1232" fmla="*/ 124272 w 1640088"/>
                <a:gd name="connsiteY1232" fmla="*/ 1178678 h 1361472"/>
                <a:gd name="connsiteX1233" fmla="*/ 142700 w 1640088"/>
                <a:gd name="connsiteY1233" fmla="*/ 1195807 h 1361472"/>
                <a:gd name="connsiteX1234" fmla="*/ 153718 w 1640088"/>
                <a:gd name="connsiteY1234" fmla="*/ 1204135 h 1361472"/>
                <a:gd name="connsiteX1235" fmla="*/ 162457 w 1640088"/>
                <a:gd name="connsiteY1235" fmla="*/ 1209897 h 1361472"/>
                <a:gd name="connsiteX1236" fmla="*/ 176388 w 1640088"/>
                <a:gd name="connsiteY1236" fmla="*/ 1215812 h 1361472"/>
                <a:gd name="connsiteX1237" fmla="*/ 182340 w 1640088"/>
                <a:gd name="connsiteY1237" fmla="*/ 1218015 h 1361472"/>
                <a:gd name="connsiteX1238" fmla="*/ 196588 w 1640088"/>
                <a:gd name="connsiteY1238" fmla="*/ 1221884 h 1361472"/>
                <a:gd name="connsiteX1239" fmla="*/ 219322 w 1640088"/>
                <a:gd name="connsiteY1239" fmla="*/ 1224000 h 1361472"/>
                <a:gd name="connsiteX1240" fmla="*/ 223248 w 1640088"/>
                <a:gd name="connsiteY1240" fmla="*/ 1224107 h 1361472"/>
                <a:gd name="connsiteX1241" fmla="*/ 231923 w 1640088"/>
                <a:gd name="connsiteY1241" fmla="*/ 1223917 h 1361472"/>
                <a:gd name="connsiteX1242" fmla="*/ 259026 w 1640088"/>
                <a:gd name="connsiteY1242" fmla="*/ 1220269 h 1361472"/>
                <a:gd name="connsiteX1243" fmla="*/ 269031 w 1640088"/>
                <a:gd name="connsiteY1243" fmla="*/ 1217578 h 1361472"/>
                <a:gd name="connsiteX1244" fmla="*/ 282329 w 1640088"/>
                <a:gd name="connsiteY1244" fmla="*/ 1210682 h 1361472"/>
                <a:gd name="connsiteX1245" fmla="*/ 300693 w 1640088"/>
                <a:gd name="connsiteY1245" fmla="*/ 1194338 h 1361472"/>
                <a:gd name="connsiteX1246" fmla="*/ 303923 w 1640088"/>
                <a:gd name="connsiteY1246" fmla="*/ 1191103 h 1361472"/>
                <a:gd name="connsiteX1247" fmla="*/ 308165 w 1640088"/>
                <a:gd name="connsiteY1247" fmla="*/ 1191932 h 1361472"/>
                <a:gd name="connsiteX1248" fmla="*/ 316334 w 1640088"/>
                <a:gd name="connsiteY1248" fmla="*/ 1192989 h 1361472"/>
                <a:gd name="connsiteX1249" fmla="*/ 319121 w 1640088"/>
                <a:gd name="connsiteY1249" fmla="*/ 1193217 h 1361472"/>
                <a:gd name="connsiteX1250" fmla="*/ 320324 w 1640088"/>
                <a:gd name="connsiteY1250" fmla="*/ 1193236 h 1361472"/>
                <a:gd name="connsiteX1251" fmla="*/ 330646 w 1640088"/>
                <a:gd name="connsiteY1251" fmla="*/ 1191723 h 1361472"/>
                <a:gd name="connsiteX1252" fmla="*/ 336851 w 1640088"/>
                <a:gd name="connsiteY1252" fmla="*/ 1189342 h 1361472"/>
                <a:gd name="connsiteX1253" fmla="*/ 344197 w 1640088"/>
                <a:gd name="connsiteY1253" fmla="*/ 1185593 h 1361472"/>
                <a:gd name="connsiteX1254" fmla="*/ 357116 w 1640088"/>
                <a:gd name="connsiteY1254" fmla="*/ 1176563 h 1361472"/>
                <a:gd name="connsiteX1255" fmla="*/ 368134 w 1640088"/>
                <a:gd name="connsiteY1255" fmla="*/ 1166786 h 1361472"/>
                <a:gd name="connsiteX1256" fmla="*/ 376683 w 1640088"/>
                <a:gd name="connsiteY1256" fmla="*/ 1155850 h 1361472"/>
                <a:gd name="connsiteX1257" fmla="*/ 384345 w 1640088"/>
                <a:gd name="connsiteY1257" fmla="*/ 1144730 h 1361472"/>
                <a:gd name="connsiteX1258" fmla="*/ 390614 w 1640088"/>
                <a:gd name="connsiteY1258" fmla="*/ 1133870 h 1361472"/>
                <a:gd name="connsiteX1259" fmla="*/ 401443 w 1640088"/>
                <a:gd name="connsiteY1259" fmla="*/ 1110421 h 1361472"/>
                <a:gd name="connsiteX1260" fmla="*/ 409548 w 1640088"/>
                <a:gd name="connsiteY1260" fmla="*/ 1084984 h 1361472"/>
                <a:gd name="connsiteX1261" fmla="*/ 416324 w 1640088"/>
                <a:gd name="connsiteY1261" fmla="*/ 1061573 h 1361472"/>
                <a:gd name="connsiteX1262" fmla="*/ 419806 w 1640088"/>
                <a:gd name="connsiteY1262" fmla="*/ 1047698 h 1361472"/>
                <a:gd name="connsiteX1263" fmla="*/ 423036 w 1640088"/>
                <a:gd name="connsiteY1263" fmla="*/ 1032678 h 1361472"/>
                <a:gd name="connsiteX1264" fmla="*/ 424999 w 1640088"/>
                <a:gd name="connsiteY1264" fmla="*/ 1021203 h 1361472"/>
                <a:gd name="connsiteX1265" fmla="*/ 426836 w 1640088"/>
                <a:gd name="connsiteY1265" fmla="*/ 1009146 h 1361472"/>
                <a:gd name="connsiteX1266" fmla="*/ 430255 w 1640088"/>
                <a:gd name="connsiteY1266" fmla="*/ 982012 h 1361472"/>
                <a:gd name="connsiteX1267" fmla="*/ 433105 w 1640088"/>
                <a:gd name="connsiteY1267" fmla="*/ 955454 h 1361472"/>
                <a:gd name="connsiteX1268" fmla="*/ 434054 w 1640088"/>
                <a:gd name="connsiteY1268" fmla="*/ 942630 h 1361472"/>
                <a:gd name="connsiteX1269" fmla="*/ 434181 w 1640088"/>
                <a:gd name="connsiteY1269" fmla="*/ 929605 h 1361472"/>
                <a:gd name="connsiteX1270" fmla="*/ 433675 w 1640088"/>
                <a:gd name="connsiteY1270" fmla="*/ 916782 h 1361472"/>
                <a:gd name="connsiteX1271" fmla="*/ 432345 w 1640088"/>
                <a:gd name="connsiteY1271" fmla="*/ 903173 h 1361472"/>
                <a:gd name="connsiteX1272" fmla="*/ 431965 w 1640088"/>
                <a:gd name="connsiteY1272" fmla="*/ 899152 h 1361472"/>
                <a:gd name="connsiteX1273" fmla="*/ 449949 w 1640088"/>
                <a:gd name="connsiteY1273" fmla="*/ 874981 h 1361472"/>
                <a:gd name="connsiteX1274" fmla="*/ 456155 w 1640088"/>
                <a:gd name="connsiteY1274" fmla="*/ 864640 h 1361472"/>
                <a:gd name="connsiteX1275" fmla="*/ 461537 w 1640088"/>
                <a:gd name="connsiteY1275" fmla="*/ 853559 h 1361472"/>
                <a:gd name="connsiteX1276" fmla="*/ 468249 w 1640088"/>
                <a:gd name="connsiteY1276" fmla="*/ 833611 h 1361472"/>
                <a:gd name="connsiteX1277" fmla="*/ 471225 w 1640088"/>
                <a:gd name="connsiteY1277" fmla="*/ 819737 h 1361472"/>
                <a:gd name="connsiteX1278" fmla="*/ 473189 w 1640088"/>
                <a:gd name="connsiteY1278" fmla="*/ 807471 h 1361472"/>
                <a:gd name="connsiteX1279" fmla="*/ 474329 w 1640088"/>
                <a:gd name="connsiteY1279" fmla="*/ 778241 h 1361472"/>
                <a:gd name="connsiteX1280" fmla="*/ 471986 w 1640088"/>
                <a:gd name="connsiteY1280" fmla="*/ 763429 h 1361472"/>
                <a:gd name="connsiteX1281" fmla="*/ 470719 w 1640088"/>
                <a:gd name="connsiteY1281" fmla="*/ 757667 h 1361472"/>
                <a:gd name="connsiteX1282" fmla="*/ 472682 w 1640088"/>
                <a:gd name="connsiteY1282" fmla="*/ 754570 h 1361472"/>
                <a:gd name="connsiteX1283" fmla="*/ 478318 w 1640088"/>
                <a:gd name="connsiteY1283" fmla="*/ 742716 h 1361472"/>
                <a:gd name="connsiteX1284" fmla="*/ 483511 w 1640088"/>
                <a:gd name="connsiteY1284" fmla="*/ 719824 h 1361472"/>
                <a:gd name="connsiteX1285" fmla="*/ 485221 w 1640088"/>
                <a:gd name="connsiteY1285" fmla="*/ 693253 h 1361472"/>
                <a:gd name="connsiteX1286" fmla="*/ 485537 w 1640088"/>
                <a:gd name="connsiteY1286" fmla="*/ 669215 h 1361472"/>
                <a:gd name="connsiteX1287" fmla="*/ 483511 w 1640088"/>
                <a:gd name="connsiteY1287" fmla="*/ 649851 h 1361472"/>
                <a:gd name="connsiteX1288" fmla="*/ 482054 w 1640088"/>
                <a:gd name="connsiteY1288" fmla="*/ 642517 h 1361472"/>
                <a:gd name="connsiteX1289" fmla="*/ 482054 w 1640088"/>
                <a:gd name="connsiteY1289" fmla="*/ 642517 h 1361472"/>
                <a:gd name="connsiteX1290" fmla="*/ 509157 w 1640088"/>
                <a:gd name="connsiteY1290" fmla="*/ 655429 h 1361472"/>
                <a:gd name="connsiteX1291" fmla="*/ 525051 w 1640088"/>
                <a:gd name="connsiteY1291" fmla="*/ 660850 h 1361472"/>
                <a:gd name="connsiteX1292" fmla="*/ 541579 w 1640088"/>
                <a:gd name="connsiteY1292" fmla="*/ 664434 h 1361472"/>
                <a:gd name="connsiteX1293" fmla="*/ 579827 w 1640088"/>
                <a:gd name="connsiteY1293" fmla="*/ 667746 h 1361472"/>
                <a:gd name="connsiteX1294" fmla="*/ 580967 w 1640088"/>
                <a:gd name="connsiteY1294" fmla="*/ 667746 h 1361472"/>
                <a:gd name="connsiteX1295" fmla="*/ 616049 w 1640088"/>
                <a:gd name="connsiteY1295" fmla="*/ 663940 h 1361472"/>
                <a:gd name="connsiteX1296" fmla="*/ 642645 w 1640088"/>
                <a:gd name="connsiteY1296" fmla="*/ 656899 h 1361472"/>
                <a:gd name="connsiteX1297" fmla="*/ 656766 w 1640088"/>
                <a:gd name="connsiteY1297" fmla="*/ 651959 h 1361472"/>
                <a:gd name="connsiteX1298" fmla="*/ 660565 w 1640088"/>
                <a:gd name="connsiteY1298" fmla="*/ 650344 h 1361472"/>
                <a:gd name="connsiteX1299" fmla="*/ 670127 w 1640088"/>
                <a:gd name="connsiteY1299" fmla="*/ 646190 h 1361472"/>
                <a:gd name="connsiteX1300" fmla="*/ 682096 w 1640088"/>
                <a:gd name="connsiteY1300" fmla="*/ 640339 h 1361472"/>
                <a:gd name="connsiteX1301" fmla="*/ 699763 w 1640088"/>
                <a:gd name="connsiteY1301" fmla="*/ 630417 h 1361472"/>
                <a:gd name="connsiteX1302" fmla="*/ 725980 w 1640088"/>
                <a:gd name="connsiteY1302" fmla="*/ 610039 h 1361472"/>
                <a:gd name="connsiteX1303" fmla="*/ 739024 w 1640088"/>
                <a:gd name="connsiteY1303" fmla="*/ 596930 h 1361472"/>
                <a:gd name="connsiteX1304" fmla="*/ 747447 w 1640088"/>
                <a:gd name="connsiteY1304" fmla="*/ 606739 h 1361472"/>
                <a:gd name="connsiteX1305" fmla="*/ 767583 w 1640088"/>
                <a:gd name="connsiteY1305" fmla="*/ 623356 h 1361472"/>
                <a:gd name="connsiteX1306" fmla="*/ 791584 w 1640088"/>
                <a:gd name="connsiteY1306" fmla="*/ 634133 h 1361472"/>
                <a:gd name="connsiteX1307" fmla="*/ 811087 w 1640088"/>
                <a:gd name="connsiteY1307" fmla="*/ 637794 h 1361472"/>
                <a:gd name="connsiteX1308" fmla="*/ 826602 w 1640088"/>
                <a:gd name="connsiteY1308" fmla="*/ 638870 h 1361472"/>
                <a:gd name="connsiteX1309" fmla="*/ 827995 w 1640088"/>
                <a:gd name="connsiteY1309" fmla="*/ 638870 h 1361472"/>
                <a:gd name="connsiteX1310" fmla="*/ 837810 w 1640088"/>
                <a:gd name="connsiteY1310" fmla="*/ 638148 h 1361472"/>
                <a:gd name="connsiteX1311" fmla="*/ 853325 w 1640088"/>
                <a:gd name="connsiteY1311" fmla="*/ 634646 h 1361472"/>
                <a:gd name="connsiteX1312" fmla="*/ 869283 w 1640088"/>
                <a:gd name="connsiteY1312" fmla="*/ 627934 h 1361472"/>
                <a:gd name="connsiteX1313" fmla="*/ 870422 w 1640088"/>
                <a:gd name="connsiteY1313" fmla="*/ 627377 h 1361472"/>
                <a:gd name="connsiteX1314" fmla="*/ 876375 w 1640088"/>
                <a:gd name="connsiteY1314" fmla="*/ 638085 h 1361472"/>
                <a:gd name="connsiteX1315" fmla="*/ 892016 w 1640088"/>
                <a:gd name="connsiteY1315" fmla="*/ 657184 h 1361472"/>
                <a:gd name="connsiteX1316" fmla="*/ 901008 w 1640088"/>
                <a:gd name="connsiteY1316" fmla="*/ 664991 h 1361472"/>
                <a:gd name="connsiteX1317" fmla="*/ 918612 w 1640088"/>
                <a:gd name="connsiteY1317" fmla="*/ 676580 h 1361472"/>
                <a:gd name="connsiteX1318" fmla="*/ 935203 w 1640088"/>
                <a:gd name="connsiteY1318" fmla="*/ 682830 h 1361472"/>
                <a:gd name="connsiteX1319" fmla="*/ 950527 w 1640088"/>
                <a:gd name="connsiteY1319" fmla="*/ 685705 h 1361472"/>
                <a:gd name="connsiteX1320" fmla="*/ 961103 w 1640088"/>
                <a:gd name="connsiteY1320" fmla="*/ 686288 h 1361472"/>
                <a:gd name="connsiteX1321" fmla="*/ 967182 w 1640088"/>
                <a:gd name="connsiteY1321" fmla="*/ 686066 h 1361472"/>
                <a:gd name="connsiteX1322" fmla="*/ 975857 w 1640088"/>
                <a:gd name="connsiteY1322" fmla="*/ 684862 h 1361472"/>
                <a:gd name="connsiteX1323" fmla="*/ 980164 w 1640088"/>
                <a:gd name="connsiteY1323" fmla="*/ 700231 h 1361472"/>
                <a:gd name="connsiteX1324" fmla="*/ 988776 w 1640088"/>
                <a:gd name="connsiteY1324" fmla="*/ 716803 h 1361472"/>
                <a:gd name="connsiteX1325" fmla="*/ 998147 w 1640088"/>
                <a:gd name="connsiteY1325" fmla="*/ 728151 h 1361472"/>
                <a:gd name="connsiteX1326" fmla="*/ 1003276 w 1640088"/>
                <a:gd name="connsiteY1326" fmla="*/ 733496 h 1361472"/>
                <a:gd name="connsiteX1327" fmla="*/ 1015372 w 1640088"/>
                <a:gd name="connsiteY1327" fmla="*/ 742241 h 1361472"/>
                <a:gd name="connsiteX1328" fmla="*/ 1032849 w 1640088"/>
                <a:gd name="connsiteY1328" fmla="*/ 750258 h 1361472"/>
                <a:gd name="connsiteX1329" fmla="*/ 1066031 w 1640088"/>
                <a:gd name="connsiteY1329" fmla="*/ 758002 h 1361472"/>
                <a:gd name="connsiteX1330" fmla="*/ 1075656 w 1640088"/>
                <a:gd name="connsiteY1330" fmla="*/ 758642 h 1361472"/>
                <a:gd name="connsiteX1331" fmla="*/ 1084838 w 1640088"/>
                <a:gd name="connsiteY1331" fmla="*/ 757521 h 1361472"/>
                <a:gd name="connsiteX1332" fmla="*/ 1102442 w 1640088"/>
                <a:gd name="connsiteY1332" fmla="*/ 752176 h 1361472"/>
                <a:gd name="connsiteX1333" fmla="*/ 1103456 w 1640088"/>
                <a:gd name="connsiteY1333" fmla="*/ 751752 h 1361472"/>
                <a:gd name="connsiteX1334" fmla="*/ 1105355 w 1640088"/>
                <a:gd name="connsiteY1334" fmla="*/ 755412 h 1361472"/>
                <a:gd name="connsiteX1335" fmla="*/ 1107572 w 1640088"/>
                <a:gd name="connsiteY1335" fmla="*/ 759433 h 1361472"/>
                <a:gd name="connsiteX1336" fmla="*/ 1116121 w 1640088"/>
                <a:gd name="connsiteY1336" fmla="*/ 770262 h 1361472"/>
                <a:gd name="connsiteX1337" fmla="*/ 1119983 w 1640088"/>
                <a:gd name="connsiteY1337" fmla="*/ 773517 h 1361472"/>
                <a:gd name="connsiteX1338" fmla="*/ 1122833 w 1640088"/>
                <a:gd name="connsiteY1338" fmla="*/ 775632 h 1361472"/>
                <a:gd name="connsiteX1339" fmla="*/ 1114981 w 1640088"/>
                <a:gd name="connsiteY1339" fmla="*/ 786922 h 1361472"/>
                <a:gd name="connsiteX1340" fmla="*/ 1107128 w 1640088"/>
                <a:gd name="connsiteY1340" fmla="*/ 804033 h 1361472"/>
                <a:gd name="connsiteX1341" fmla="*/ 1104976 w 1640088"/>
                <a:gd name="connsiteY1341" fmla="*/ 815380 h 1361472"/>
                <a:gd name="connsiteX1342" fmla="*/ 1103646 w 1640088"/>
                <a:gd name="connsiteY1342" fmla="*/ 830236 h 1361472"/>
                <a:gd name="connsiteX1343" fmla="*/ 1105989 w 1640088"/>
                <a:gd name="connsiteY1343" fmla="*/ 843490 h 1361472"/>
                <a:gd name="connsiteX1344" fmla="*/ 1117577 w 1640088"/>
                <a:gd name="connsiteY1344" fmla="*/ 860543 h 1361472"/>
                <a:gd name="connsiteX1345" fmla="*/ 1125810 w 1640088"/>
                <a:gd name="connsiteY1345" fmla="*/ 867382 h 1361472"/>
                <a:gd name="connsiteX1346" fmla="*/ 1114664 w 1640088"/>
                <a:gd name="connsiteY1346" fmla="*/ 874854 h 1361472"/>
                <a:gd name="connsiteX1347" fmla="*/ 1101176 w 1640088"/>
                <a:gd name="connsiteY1347" fmla="*/ 886038 h 1361472"/>
                <a:gd name="connsiteX1348" fmla="*/ 1093071 w 1640088"/>
                <a:gd name="connsiteY1348" fmla="*/ 892959 h 1361472"/>
                <a:gd name="connsiteX1349" fmla="*/ 1084711 w 1640088"/>
                <a:gd name="connsiteY1349" fmla="*/ 901058 h 1361472"/>
                <a:gd name="connsiteX1350" fmla="*/ 1068501 w 1640088"/>
                <a:gd name="connsiteY1350" fmla="*/ 921069 h 1361472"/>
                <a:gd name="connsiteX1351" fmla="*/ 1062611 w 1640088"/>
                <a:gd name="connsiteY1351" fmla="*/ 930162 h 1361472"/>
                <a:gd name="connsiteX1352" fmla="*/ 1057229 w 1640088"/>
                <a:gd name="connsiteY1352" fmla="*/ 941928 h 1361472"/>
                <a:gd name="connsiteX1353" fmla="*/ 1051466 w 1640088"/>
                <a:gd name="connsiteY1353" fmla="*/ 962147 h 1361472"/>
                <a:gd name="connsiteX1354" fmla="*/ 1049946 w 1640088"/>
                <a:gd name="connsiteY1354" fmla="*/ 976870 h 1361472"/>
                <a:gd name="connsiteX1355" fmla="*/ 1050263 w 1640088"/>
                <a:gd name="connsiteY1355" fmla="*/ 990345 h 1361472"/>
                <a:gd name="connsiteX1356" fmla="*/ 1070654 w 1640088"/>
                <a:gd name="connsiteY1356" fmla="*/ 1026054 h 1361472"/>
                <a:gd name="connsiteX1357" fmla="*/ 1036332 w 1640088"/>
                <a:gd name="connsiteY1357" fmla="*/ 1045938 h 1361472"/>
                <a:gd name="connsiteX1358" fmla="*/ 1015435 w 1640088"/>
                <a:gd name="connsiteY1358" fmla="*/ 1060395 h 1361472"/>
                <a:gd name="connsiteX1359" fmla="*/ 996944 w 1640088"/>
                <a:gd name="connsiteY1359" fmla="*/ 1077999 h 1361472"/>
                <a:gd name="connsiteX1360" fmla="*/ 980860 w 1640088"/>
                <a:gd name="connsiteY1360" fmla="*/ 1099979 h 1361472"/>
                <a:gd name="connsiteX1361" fmla="*/ 967688 w 1640088"/>
                <a:gd name="connsiteY1361" fmla="*/ 1122016 h 1361472"/>
                <a:gd name="connsiteX1362" fmla="*/ 962306 w 1640088"/>
                <a:gd name="connsiteY1362" fmla="*/ 1132053 h 1361472"/>
                <a:gd name="connsiteX1363" fmla="*/ 957430 w 1640088"/>
                <a:gd name="connsiteY1363" fmla="*/ 1145224 h 1361472"/>
                <a:gd name="connsiteX1364" fmla="*/ 954896 w 1640088"/>
                <a:gd name="connsiteY1364" fmla="*/ 1161359 h 1361472"/>
                <a:gd name="connsiteX1365" fmla="*/ 953377 w 1640088"/>
                <a:gd name="connsiteY1365" fmla="*/ 1176563 h 1361472"/>
                <a:gd name="connsiteX1366" fmla="*/ 953694 w 1640088"/>
                <a:gd name="connsiteY1366" fmla="*/ 1192014 h 1361472"/>
                <a:gd name="connsiteX1367" fmla="*/ 956670 w 1640088"/>
                <a:gd name="connsiteY1367" fmla="*/ 1204635 h 1361472"/>
                <a:gd name="connsiteX1368" fmla="*/ 962116 w 1640088"/>
                <a:gd name="connsiteY1368" fmla="*/ 1215343 h 1361472"/>
                <a:gd name="connsiteX1369" fmla="*/ 967688 w 1640088"/>
                <a:gd name="connsiteY1369" fmla="*/ 1223708 h 1361472"/>
                <a:gd name="connsiteX1370" fmla="*/ 975161 w 1640088"/>
                <a:gd name="connsiteY1370" fmla="*/ 1232599 h 1361472"/>
                <a:gd name="connsiteX1371" fmla="*/ 981809 w 1640088"/>
                <a:gd name="connsiteY1371" fmla="*/ 1237671 h 1361472"/>
                <a:gd name="connsiteX1372" fmla="*/ 989725 w 1640088"/>
                <a:gd name="connsiteY1372" fmla="*/ 1241692 h 1361472"/>
                <a:gd name="connsiteX1373" fmla="*/ 988142 w 1640088"/>
                <a:gd name="connsiteY1373" fmla="*/ 1257251 h 1361472"/>
                <a:gd name="connsiteX1374" fmla="*/ 987699 w 1640088"/>
                <a:gd name="connsiteY1374" fmla="*/ 1270416 h 1361472"/>
                <a:gd name="connsiteX1375" fmla="*/ 989788 w 1640088"/>
                <a:gd name="connsiteY1375" fmla="*/ 1283328 h 1361472"/>
                <a:gd name="connsiteX1376" fmla="*/ 995995 w 1640088"/>
                <a:gd name="connsiteY1376" fmla="*/ 1297639 h 1361472"/>
                <a:gd name="connsiteX1377" fmla="*/ 1002897 w 1640088"/>
                <a:gd name="connsiteY1377" fmla="*/ 1309677 h 1361472"/>
                <a:gd name="connsiteX1378" fmla="*/ 1009039 w 1640088"/>
                <a:gd name="connsiteY1378" fmla="*/ 1319144 h 1361472"/>
                <a:gd name="connsiteX1379" fmla="*/ 1017714 w 1640088"/>
                <a:gd name="connsiteY1379" fmla="*/ 1329359 h 1361472"/>
                <a:gd name="connsiteX1380" fmla="*/ 1024617 w 1640088"/>
                <a:gd name="connsiteY1380" fmla="*/ 1334494 h 1361472"/>
                <a:gd name="connsiteX1381" fmla="*/ 1033546 w 1640088"/>
                <a:gd name="connsiteY1381" fmla="*/ 1339630 h 1361472"/>
                <a:gd name="connsiteX1382" fmla="*/ 1055963 w 1640088"/>
                <a:gd name="connsiteY1382" fmla="*/ 1348432 h 1361472"/>
                <a:gd name="connsiteX1383" fmla="*/ 1068880 w 1640088"/>
                <a:gd name="connsiteY1383" fmla="*/ 1352453 h 1361472"/>
                <a:gd name="connsiteX1384" fmla="*/ 1093514 w 1640088"/>
                <a:gd name="connsiteY1384" fmla="*/ 1357880 h 1361472"/>
                <a:gd name="connsiteX1385" fmla="*/ 1115234 w 1640088"/>
                <a:gd name="connsiteY1385" fmla="*/ 1360577 h 1361472"/>
                <a:gd name="connsiteX1386" fmla="*/ 1123973 w 1640088"/>
                <a:gd name="connsiteY1386" fmla="*/ 1360926 h 1361472"/>
                <a:gd name="connsiteX1387" fmla="*/ 1151392 w 1640088"/>
                <a:gd name="connsiteY1387" fmla="*/ 1358234 h 1361472"/>
                <a:gd name="connsiteX1388" fmla="*/ 1165703 w 1640088"/>
                <a:gd name="connsiteY1388" fmla="*/ 1354707 h 1361472"/>
                <a:gd name="connsiteX1389" fmla="*/ 1181788 w 1640088"/>
                <a:gd name="connsiteY1389" fmla="*/ 1347894 h 1361472"/>
                <a:gd name="connsiteX1390" fmla="*/ 1197935 w 1640088"/>
                <a:gd name="connsiteY1390" fmla="*/ 1339066 h 1361472"/>
                <a:gd name="connsiteX1391" fmla="*/ 1208574 w 1640088"/>
                <a:gd name="connsiteY1391" fmla="*/ 1332733 h 1361472"/>
                <a:gd name="connsiteX1392" fmla="*/ 1219592 w 1640088"/>
                <a:gd name="connsiteY1392" fmla="*/ 1324755 h 1361472"/>
                <a:gd name="connsiteX1393" fmla="*/ 1229597 w 1640088"/>
                <a:gd name="connsiteY1393" fmla="*/ 1316516 h 1361472"/>
                <a:gd name="connsiteX1394" fmla="*/ 1243339 w 1640088"/>
                <a:gd name="connsiteY1394" fmla="*/ 1302490 h 1361472"/>
                <a:gd name="connsiteX1395" fmla="*/ 1245872 w 1640088"/>
                <a:gd name="connsiteY1395" fmla="*/ 1304478 h 1361472"/>
                <a:gd name="connsiteX1396" fmla="*/ 1259740 w 1640088"/>
                <a:gd name="connsiteY1396" fmla="*/ 1312286 h 1361472"/>
                <a:gd name="connsiteX1397" fmla="*/ 1267655 w 1640088"/>
                <a:gd name="connsiteY1397" fmla="*/ 1315459 h 1361472"/>
                <a:gd name="connsiteX1398" fmla="*/ 1275001 w 1640088"/>
                <a:gd name="connsiteY1398" fmla="*/ 1318062 h 1361472"/>
                <a:gd name="connsiteX1399" fmla="*/ 1302927 w 1640088"/>
                <a:gd name="connsiteY1399" fmla="*/ 1326249 h 1361472"/>
                <a:gd name="connsiteX1400" fmla="*/ 1314262 w 1640088"/>
                <a:gd name="connsiteY1400" fmla="*/ 1329004 h 1361472"/>
                <a:gd name="connsiteX1401" fmla="*/ 1326041 w 1640088"/>
                <a:gd name="connsiteY1401" fmla="*/ 1331410 h 1361472"/>
                <a:gd name="connsiteX1402" fmla="*/ 1341998 w 1640088"/>
                <a:gd name="connsiteY1402" fmla="*/ 1333791 h 1361472"/>
                <a:gd name="connsiteX1403" fmla="*/ 1356816 w 1640088"/>
                <a:gd name="connsiteY1403" fmla="*/ 1335051 h 1361472"/>
                <a:gd name="connsiteX1404" fmla="*/ 1367075 w 1640088"/>
                <a:gd name="connsiteY1404" fmla="*/ 1335551 h 1361472"/>
                <a:gd name="connsiteX1405" fmla="*/ 1384426 w 1640088"/>
                <a:gd name="connsiteY1405" fmla="*/ 1335925 h 1361472"/>
                <a:gd name="connsiteX1406" fmla="*/ 1387972 w 1640088"/>
                <a:gd name="connsiteY1406" fmla="*/ 1335900 h 1361472"/>
                <a:gd name="connsiteX1407" fmla="*/ 1422611 w 1640088"/>
                <a:gd name="connsiteY1407" fmla="*/ 1331822 h 1361472"/>
                <a:gd name="connsiteX1408" fmla="*/ 1457439 w 1640088"/>
                <a:gd name="connsiteY1408" fmla="*/ 1321588 h 1361472"/>
                <a:gd name="connsiteX1409" fmla="*/ 1511644 w 1640088"/>
                <a:gd name="connsiteY1409" fmla="*/ 1289806 h 1361472"/>
                <a:gd name="connsiteX1410" fmla="*/ 1522979 w 1640088"/>
                <a:gd name="connsiteY1410" fmla="*/ 1280928 h 1361472"/>
                <a:gd name="connsiteX1411" fmla="*/ 1548309 w 1640088"/>
                <a:gd name="connsiteY1411" fmla="*/ 1256833 h 1361472"/>
                <a:gd name="connsiteX1412" fmla="*/ 1562684 w 1640088"/>
                <a:gd name="connsiteY1412" fmla="*/ 1238526 h 1361472"/>
                <a:gd name="connsiteX1413" fmla="*/ 1570409 w 1640088"/>
                <a:gd name="connsiteY1413" fmla="*/ 1227520 h 1361472"/>
                <a:gd name="connsiteX1414" fmla="*/ 1578515 w 1640088"/>
                <a:gd name="connsiteY1414" fmla="*/ 1214849 h 1361472"/>
                <a:gd name="connsiteX1415" fmla="*/ 1584594 w 1640088"/>
                <a:gd name="connsiteY1415" fmla="*/ 1203907 h 1361472"/>
                <a:gd name="connsiteX1416" fmla="*/ 1605491 w 1640088"/>
                <a:gd name="connsiteY1416" fmla="*/ 1150360 h 1361472"/>
                <a:gd name="connsiteX1417" fmla="*/ 1612393 w 1640088"/>
                <a:gd name="connsiteY1417" fmla="*/ 1107939 h 1361472"/>
                <a:gd name="connsiteX1418" fmla="*/ 1613280 w 1640088"/>
                <a:gd name="connsiteY1418" fmla="*/ 1079335 h 1361472"/>
                <a:gd name="connsiteX1419" fmla="*/ 1610177 w 1640088"/>
                <a:gd name="connsiteY1419" fmla="*/ 1055322 h 1361472"/>
                <a:gd name="connsiteX1420" fmla="*/ 1604161 w 1640088"/>
                <a:gd name="connsiteY1420" fmla="*/ 1039517 h 1361472"/>
                <a:gd name="connsiteX1421" fmla="*/ 1600298 w 1640088"/>
                <a:gd name="connsiteY1421" fmla="*/ 1031209 h 1361472"/>
                <a:gd name="connsiteX1422" fmla="*/ 1590420 w 1640088"/>
                <a:gd name="connsiteY1422" fmla="*/ 1011901 h 1361472"/>
                <a:gd name="connsiteX1423" fmla="*/ 1575665 w 1640088"/>
                <a:gd name="connsiteY1423" fmla="*/ 994006 h 1361472"/>
                <a:gd name="connsiteX1424" fmla="*/ 1576488 w 1640088"/>
                <a:gd name="connsiteY1424" fmla="*/ 993423 h 1361472"/>
                <a:gd name="connsiteX1425" fmla="*/ 1590357 w 1640088"/>
                <a:gd name="connsiteY1425" fmla="*/ 982651 h 1361472"/>
                <a:gd name="connsiteX1426" fmla="*/ 1601818 w 1640088"/>
                <a:gd name="connsiteY1426" fmla="*/ 971095 h 1361472"/>
                <a:gd name="connsiteX1427" fmla="*/ 1612076 w 1640088"/>
                <a:gd name="connsiteY1427" fmla="*/ 957069 h 1361472"/>
                <a:gd name="connsiteX1428" fmla="*/ 1621829 w 1640088"/>
                <a:gd name="connsiteY1428" fmla="*/ 939667 h 1361472"/>
                <a:gd name="connsiteX1429" fmla="*/ 1634050 w 1640088"/>
                <a:gd name="connsiteY1429" fmla="*/ 906694 h 1361472"/>
                <a:gd name="connsiteX1430" fmla="*/ 1638293 w 1640088"/>
                <a:gd name="connsiteY1430" fmla="*/ 875412 h 1361472"/>
                <a:gd name="connsiteX1431" fmla="*/ 1638862 w 1640088"/>
                <a:gd name="connsiteY1431" fmla="*/ 855819 h 1361472"/>
                <a:gd name="connsiteX1432" fmla="*/ 1636900 w 1640088"/>
                <a:gd name="connsiteY1432" fmla="*/ 839057 h 1361472"/>
                <a:gd name="connsiteX1433" fmla="*/ 1633353 w 1640088"/>
                <a:gd name="connsiteY1433" fmla="*/ 823758 h 1361472"/>
                <a:gd name="connsiteX1434" fmla="*/ 1631074 w 1640088"/>
                <a:gd name="connsiteY1434" fmla="*/ 816292 h 1361472"/>
                <a:gd name="connsiteX1435" fmla="*/ 1629111 w 1640088"/>
                <a:gd name="connsiteY1435" fmla="*/ 811074 h 1361472"/>
                <a:gd name="connsiteX1436" fmla="*/ 1624172 w 1640088"/>
                <a:gd name="connsiteY1436" fmla="*/ 799720 h 1361472"/>
                <a:gd name="connsiteX1437" fmla="*/ 1613976 w 1640088"/>
                <a:gd name="connsiteY1437" fmla="*/ 780647 h 1361472"/>
                <a:gd name="connsiteX1438" fmla="*/ 1602071 w 1640088"/>
                <a:gd name="connsiteY1438" fmla="*/ 767178 h 1361472"/>
                <a:gd name="connsiteX1439" fmla="*/ 1586683 w 1640088"/>
                <a:gd name="connsiteY1439" fmla="*/ 755412 h 1361472"/>
                <a:gd name="connsiteX1440" fmla="*/ 1565090 w 1640088"/>
                <a:gd name="connsiteY1440" fmla="*/ 744273 h 1361472"/>
                <a:gd name="connsiteX1441" fmla="*/ 1565406 w 1640088"/>
                <a:gd name="connsiteY1441" fmla="*/ 743912 h 1361472"/>
                <a:gd name="connsiteX1442" fmla="*/ 1580478 w 1640088"/>
                <a:gd name="connsiteY1442" fmla="*/ 721318 h 1361472"/>
                <a:gd name="connsiteX1443" fmla="*/ 1591623 w 1640088"/>
                <a:gd name="connsiteY1443" fmla="*/ 696641 h 1361472"/>
                <a:gd name="connsiteX1444" fmla="*/ 1596815 w 1640088"/>
                <a:gd name="connsiteY1444" fmla="*/ 667892 h 1361472"/>
                <a:gd name="connsiteX1445" fmla="*/ 1598209 w 1640088"/>
                <a:gd name="connsiteY1445" fmla="*/ 653435 h 1361472"/>
                <a:gd name="connsiteX1446" fmla="*/ 1598652 w 1640088"/>
                <a:gd name="connsiteY1446" fmla="*/ 648008 h 1361472"/>
                <a:gd name="connsiteX1447" fmla="*/ 1598842 w 1640088"/>
                <a:gd name="connsiteY1447" fmla="*/ 645070 h 1361472"/>
                <a:gd name="connsiteX1448" fmla="*/ 1598209 w 1640088"/>
                <a:gd name="connsiteY1448" fmla="*/ 634773 h 1361472"/>
                <a:gd name="connsiteX1449" fmla="*/ 1592446 w 1640088"/>
                <a:gd name="connsiteY1449" fmla="*/ 619696 h 1361472"/>
                <a:gd name="connsiteX1450" fmla="*/ 1584467 w 1640088"/>
                <a:gd name="connsiteY1450" fmla="*/ 606929 h 1361472"/>
                <a:gd name="connsiteX1451" fmla="*/ 1569459 w 1640088"/>
                <a:gd name="connsiteY1451" fmla="*/ 590383 h 1361472"/>
                <a:gd name="connsiteX1452" fmla="*/ 1551539 w 1640088"/>
                <a:gd name="connsiteY1452" fmla="*/ 575654 h 1361472"/>
                <a:gd name="connsiteX1453" fmla="*/ 1535644 w 1640088"/>
                <a:gd name="connsiteY1453" fmla="*/ 566288 h 1361472"/>
                <a:gd name="connsiteX1454" fmla="*/ 1498093 w 1640088"/>
                <a:gd name="connsiteY1454" fmla="*/ 558106 h 1361472"/>
                <a:gd name="connsiteX1455" fmla="*/ 1498536 w 1640088"/>
                <a:gd name="connsiteY1455" fmla="*/ 557467 h 1361472"/>
                <a:gd name="connsiteX1456" fmla="*/ 1512404 w 1640088"/>
                <a:gd name="connsiteY1456" fmla="*/ 535981 h 1361472"/>
                <a:gd name="connsiteX1457" fmla="*/ 1523296 w 1640088"/>
                <a:gd name="connsiteY1457" fmla="*/ 514064 h 1361472"/>
                <a:gd name="connsiteX1458" fmla="*/ 1525639 w 1640088"/>
                <a:gd name="connsiteY1458" fmla="*/ 507998 h 1361472"/>
                <a:gd name="connsiteX1459" fmla="*/ 1528741 w 1640088"/>
                <a:gd name="connsiteY1459" fmla="*/ 500101 h 1361472"/>
                <a:gd name="connsiteX1460" fmla="*/ 1532858 w 1640088"/>
                <a:gd name="connsiteY1460" fmla="*/ 487284 h 1361472"/>
                <a:gd name="connsiteX1461" fmla="*/ 1536024 w 1640088"/>
                <a:gd name="connsiteY1461" fmla="*/ 474955 h 1361472"/>
                <a:gd name="connsiteX1462" fmla="*/ 1538684 w 1640088"/>
                <a:gd name="connsiteY1462" fmla="*/ 461283 h 1361472"/>
                <a:gd name="connsiteX1463" fmla="*/ 1539634 w 1640088"/>
                <a:gd name="connsiteY1463" fmla="*/ 444946 h 1361472"/>
                <a:gd name="connsiteX1464" fmla="*/ 1538114 w 1640088"/>
                <a:gd name="connsiteY1464" fmla="*/ 435852 h 1361472"/>
                <a:gd name="connsiteX1465" fmla="*/ 1536024 w 1640088"/>
                <a:gd name="connsiteY1465" fmla="*/ 427671 h 1361472"/>
                <a:gd name="connsiteX1466" fmla="*/ 1530388 w 1640088"/>
                <a:gd name="connsiteY1466" fmla="*/ 413163 h 1361472"/>
                <a:gd name="connsiteX1467" fmla="*/ 1525132 w 1640088"/>
                <a:gd name="connsiteY1467" fmla="*/ 404070 h 1361472"/>
                <a:gd name="connsiteX1468" fmla="*/ 1508795 w 1640088"/>
                <a:gd name="connsiteY1468" fmla="*/ 383648 h 1361472"/>
                <a:gd name="connsiteX1469" fmla="*/ 1495686 w 1640088"/>
                <a:gd name="connsiteY1469" fmla="*/ 373624 h 1361472"/>
                <a:gd name="connsiteX1470" fmla="*/ 1486188 w 1640088"/>
                <a:gd name="connsiteY1470" fmla="*/ 367779 h 1361472"/>
                <a:gd name="connsiteX1471" fmla="*/ 1463074 w 1640088"/>
                <a:gd name="connsiteY1471" fmla="*/ 356102 h 1361472"/>
                <a:gd name="connsiteX1472" fmla="*/ 1447054 w 1640088"/>
                <a:gd name="connsiteY1472" fmla="*/ 350175 h 1361472"/>
                <a:gd name="connsiteX1473" fmla="*/ 1429386 w 1640088"/>
                <a:gd name="connsiteY1473" fmla="*/ 345305 h 1361472"/>
                <a:gd name="connsiteX1474" fmla="*/ 1396964 w 1640088"/>
                <a:gd name="connsiteY1474" fmla="*/ 340866 h 1361472"/>
                <a:gd name="connsiteX1475" fmla="*/ 1368658 w 1640088"/>
                <a:gd name="connsiteY1475" fmla="*/ 339524 h 1361472"/>
                <a:gd name="connsiteX1476" fmla="*/ 1359539 w 1640088"/>
                <a:gd name="connsiteY1476" fmla="*/ 339359 h 1361472"/>
                <a:gd name="connsiteX1477" fmla="*/ 1343265 w 1640088"/>
                <a:gd name="connsiteY1477" fmla="*/ 339789 h 1361472"/>
                <a:gd name="connsiteX1478" fmla="*/ 1320721 w 1640088"/>
                <a:gd name="connsiteY1478" fmla="*/ 342633 h 1361472"/>
                <a:gd name="connsiteX1479" fmla="*/ 1322178 w 1640088"/>
                <a:gd name="connsiteY1479" fmla="*/ 339960 h 1361472"/>
                <a:gd name="connsiteX1480" fmla="*/ 1334336 w 1640088"/>
                <a:gd name="connsiteY1480" fmla="*/ 317195 h 1361472"/>
                <a:gd name="connsiteX1481" fmla="*/ 1346051 w 1640088"/>
                <a:gd name="connsiteY1481" fmla="*/ 292815 h 1361472"/>
                <a:gd name="connsiteX1482" fmla="*/ 1355170 w 1640088"/>
                <a:gd name="connsiteY1482" fmla="*/ 267435 h 1361472"/>
                <a:gd name="connsiteX1483" fmla="*/ 1359666 w 1640088"/>
                <a:gd name="connsiteY1483" fmla="*/ 242625 h 1361472"/>
                <a:gd name="connsiteX1484" fmla="*/ 1362832 w 1640088"/>
                <a:gd name="connsiteY1484" fmla="*/ 213191 h 1361472"/>
                <a:gd name="connsiteX1485" fmla="*/ 1362642 w 1640088"/>
                <a:gd name="connsiteY1485" fmla="*/ 176831 h 1361472"/>
                <a:gd name="connsiteX1486" fmla="*/ 1358969 w 1640088"/>
                <a:gd name="connsiteY1486" fmla="*/ 159347 h 1361472"/>
                <a:gd name="connsiteX1487" fmla="*/ 1351371 w 1640088"/>
                <a:gd name="connsiteY1487" fmla="*/ 139748 h 1361472"/>
                <a:gd name="connsiteX1488" fmla="*/ 1343265 w 1640088"/>
                <a:gd name="connsiteY1488" fmla="*/ 123201 h 1361472"/>
                <a:gd name="connsiteX1489" fmla="*/ 1327624 w 1640088"/>
                <a:gd name="connsiteY1489" fmla="*/ 98885 h 1361472"/>
                <a:gd name="connsiteX1490" fmla="*/ 1316099 w 1640088"/>
                <a:gd name="connsiteY1490" fmla="*/ 85853 h 1361472"/>
                <a:gd name="connsiteX1491" fmla="*/ 1303307 w 1640088"/>
                <a:gd name="connsiteY1491" fmla="*/ 75208 h 1361472"/>
                <a:gd name="connsiteX1492" fmla="*/ 1273798 w 1640088"/>
                <a:gd name="connsiteY1492" fmla="*/ 58224 h 1361472"/>
                <a:gd name="connsiteX1493" fmla="*/ 1238970 w 1640088"/>
                <a:gd name="connsiteY1493" fmla="*/ 49770 h 1361472"/>
                <a:gd name="connsiteX1494" fmla="*/ 1231561 w 1640088"/>
                <a:gd name="connsiteY1494" fmla="*/ 49498 h 1361472"/>
                <a:gd name="connsiteX1495" fmla="*/ 1199329 w 1640088"/>
                <a:gd name="connsiteY1495" fmla="*/ 53576 h 1361472"/>
                <a:gd name="connsiteX1496" fmla="*/ 1172986 w 1640088"/>
                <a:gd name="connsiteY1496" fmla="*/ 61682 h 1361472"/>
                <a:gd name="connsiteX1497" fmla="*/ 1148416 w 1640088"/>
                <a:gd name="connsiteY1497" fmla="*/ 71478 h 1361472"/>
                <a:gd name="connsiteX1498" fmla="*/ 1101936 w 1640088"/>
                <a:gd name="connsiteY1498" fmla="*/ 95718 h 1361472"/>
                <a:gd name="connsiteX1499" fmla="*/ 1090158 w 1640088"/>
                <a:gd name="connsiteY1499" fmla="*/ 103400 h 1361472"/>
                <a:gd name="connsiteX1500" fmla="*/ 1079582 w 1640088"/>
                <a:gd name="connsiteY1500" fmla="*/ 111144 h 1361472"/>
                <a:gd name="connsiteX1501" fmla="*/ 1076733 w 1640088"/>
                <a:gd name="connsiteY1501" fmla="*/ 113196 h 1361472"/>
                <a:gd name="connsiteX1502" fmla="*/ 1077366 w 1640088"/>
                <a:gd name="connsiteY1502" fmla="*/ 106427 h 1361472"/>
                <a:gd name="connsiteX1503" fmla="*/ 1069514 w 1640088"/>
                <a:gd name="connsiteY1503" fmla="*/ 60143 h 1361472"/>
                <a:gd name="connsiteX1504" fmla="*/ 1064511 w 1640088"/>
                <a:gd name="connsiteY1504" fmla="*/ 48504 h 1361472"/>
                <a:gd name="connsiteX1505" fmla="*/ 1061092 w 1640088"/>
                <a:gd name="connsiteY1505" fmla="*/ 41114 h 1361472"/>
                <a:gd name="connsiteX1506" fmla="*/ 1051150 w 1640088"/>
                <a:gd name="connsiteY1506" fmla="*/ 27290 h 1361472"/>
                <a:gd name="connsiteX1507" fmla="*/ 1041398 w 1640088"/>
                <a:gd name="connsiteY1507" fmla="*/ 16931 h 1361472"/>
                <a:gd name="connsiteX1508" fmla="*/ 1035698 w 1640088"/>
                <a:gd name="connsiteY1508" fmla="*/ 12852 h 1361472"/>
                <a:gd name="connsiteX1509" fmla="*/ 1031962 w 1640088"/>
                <a:gd name="connsiteY1509" fmla="*/ 10680 h 1361472"/>
                <a:gd name="connsiteX1510" fmla="*/ 1020311 w 1640088"/>
                <a:gd name="connsiteY1510" fmla="*/ 5437 h 1361472"/>
                <a:gd name="connsiteX1511" fmla="*/ 983203 w 1640088"/>
                <a:gd name="connsiteY1511" fmla="*/ -547 h 1361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</a:cxnLst>
              <a:rect l="l" t="t" r="r" b="b"/>
              <a:pathLst>
                <a:path w="1640088" h="1361472">
                  <a:moveTo>
                    <a:pt x="1044374" y="169707"/>
                  </a:moveTo>
                  <a:lnTo>
                    <a:pt x="1044374" y="169707"/>
                  </a:lnTo>
                  <a:cubicBezTo>
                    <a:pt x="1043677" y="172170"/>
                    <a:pt x="1042854" y="174640"/>
                    <a:pt x="1042031" y="177097"/>
                  </a:cubicBezTo>
                  <a:cubicBezTo>
                    <a:pt x="1039561" y="183106"/>
                    <a:pt x="1036522" y="188805"/>
                    <a:pt x="1032912" y="194232"/>
                  </a:cubicBezTo>
                  <a:cubicBezTo>
                    <a:pt x="1030696" y="197196"/>
                    <a:pt x="1028290" y="200014"/>
                    <a:pt x="1025693" y="202623"/>
                  </a:cubicBezTo>
                  <a:cubicBezTo>
                    <a:pt x="1025187" y="202971"/>
                    <a:pt x="1024617" y="203307"/>
                    <a:pt x="1024174" y="203661"/>
                  </a:cubicBezTo>
                  <a:cubicBezTo>
                    <a:pt x="1024553" y="202331"/>
                    <a:pt x="1024934" y="200989"/>
                    <a:pt x="1025440" y="199659"/>
                  </a:cubicBezTo>
                  <a:cubicBezTo>
                    <a:pt x="1027277" y="195372"/>
                    <a:pt x="1029429" y="191269"/>
                    <a:pt x="1031836" y="187248"/>
                  </a:cubicBezTo>
                  <a:cubicBezTo>
                    <a:pt x="1034305" y="183296"/>
                    <a:pt x="1037029" y="179503"/>
                    <a:pt x="1039688" y="175691"/>
                  </a:cubicBezTo>
                  <a:cubicBezTo>
                    <a:pt x="1041334" y="173728"/>
                    <a:pt x="1042791" y="171695"/>
                    <a:pt x="1044374" y="169707"/>
                  </a:cubicBezTo>
                  <a:close/>
                  <a:moveTo>
                    <a:pt x="1024047" y="204244"/>
                  </a:moveTo>
                  <a:cubicBezTo>
                    <a:pt x="1024300" y="204244"/>
                    <a:pt x="1024553" y="204301"/>
                    <a:pt x="1024743" y="204301"/>
                  </a:cubicBezTo>
                  <a:cubicBezTo>
                    <a:pt x="1024553" y="204301"/>
                    <a:pt x="1024237" y="204301"/>
                    <a:pt x="1024047" y="204244"/>
                  </a:cubicBezTo>
                  <a:close/>
                  <a:moveTo>
                    <a:pt x="741874" y="240446"/>
                  </a:moveTo>
                  <a:cubicBezTo>
                    <a:pt x="741557" y="240617"/>
                    <a:pt x="741367" y="240718"/>
                    <a:pt x="741051" y="240820"/>
                  </a:cubicBezTo>
                  <a:lnTo>
                    <a:pt x="741051" y="240820"/>
                  </a:lnTo>
                  <a:cubicBezTo>
                    <a:pt x="741367" y="240693"/>
                    <a:pt x="741557" y="240548"/>
                    <a:pt x="741874" y="240446"/>
                  </a:cubicBezTo>
                  <a:close/>
                  <a:moveTo>
                    <a:pt x="737821" y="239762"/>
                  </a:moveTo>
                  <a:cubicBezTo>
                    <a:pt x="738074" y="240326"/>
                    <a:pt x="738391" y="240795"/>
                    <a:pt x="738581" y="241358"/>
                  </a:cubicBezTo>
                  <a:cubicBezTo>
                    <a:pt x="738328" y="240864"/>
                    <a:pt x="738011" y="240326"/>
                    <a:pt x="737821" y="239762"/>
                  </a:cubicBezTo>
                  <a:close/>
                  <a:moveTo>
                    <a:pt x="755425" y="180276"/>
                  </a:moveTo>
                  <a:cubicBezTo>
                    <a:pt x="755362" y="181118"/>
                    <a:pt x="755362" y="182036"/>
                    <a:pt x="755299" y="182948"/>
                  </a:cubicBezTo>
                  <a:cubicBezTo>
                    <a:pt x="755045" y="188178"/>
                    <a:pt x="754665" y="193384"/>
                    <a:pt x="754286" y="198583"/>
                  </a:cubicBezTo>
                  <a:cubicBezTo>
                    <a:pt x="753842" y="201831"/>
                    <a:pt x="753462" y="205086"/>
                    <a:pt x="752829" y="208315"/>
                  </a:cubicBezTo>
                  <a:cubicBezTo>
                    <a:pt x="752449" y="210931"/>
                    <a:pt x="751943" y="213540"/>
                    <a:pt x="751499" y="216086"/>
                  </a:cubicBezTo>
                  <a:cubicBezTo>
                    <a:pt x="750613" y="220727"/>
                    <a:pt x="749156" y="225223"/>
                    <a:pt x="747636" y="229675"/>
                  </a:cubicBezTo>
                  <a:cubicBezTo>
                    <a:pt x="746243" y="232904"/>
                    <a:pt x="744723" y="235957"/>
                    <a:pt x="742887" y="238832"/>
                  </a:cubicBezTo>
                  <a:cubicBezTo>
                    <a:pt x="742317" y="239395"/>
                    <a:pt x="741811" y="239952"/>
                    <a:pt x="741304" y="240446"/>
                  </a:cubicBezTo>
                  <a:cubicBezTo>
                    <a:pt x="740797" y="240795"/>
                    <a:pt x="740417" y="241086"/>
                    <a:pt x="739911" y="241358"/>
                  </a:cubicBezTo>
                  <a:cubicBezTo>
                    <a:pt x="739531" y="241504"/>
                    <a:pt x="739151" y="241586"/>
                    <a:pt x="738897" y="241706"/>
                  </a:cubicBezTo>
                  <a:cubicBezTo>
                    <a:pt x="738834" y="241358"/>
                    <a:pt x="738645" y="241086"/>
                    <a:pt x="738581" y="240795"/>
                  </a:cubicBezTo>
                  <a:cubicBezTo>
                    <a:pt x="738328" y="237774"/>
                    <a:pt x="738328" y="234880"/>
                    <a:pt x="738454" y="231936"/>
                  </a:cubicBezTo>
                  <a:cubicBezTo>
                    <a:pt x="739151" y="226211"/>
                    <a:pt x="740101" y="220645"/>
                    <a:pt x="741684" y="215155"/>
                  </a:cubicBezTo>
                  <a:cubicBezTo>
                    <a:pt x="743457" y="208613"/>
                    <a:pt x="745547" y="201977"/>
                    <a:pt x="747826" y="195556"/>
                  </a:cubicBezTo>
                  <a:cubicBezTo>
                    <a:pt x="749219" y="192117"/>
                    <a:pt x="750550" y="188659"/>
                    <a:pt x="752449" y="185405"/>
                  </a:cubicBezTo>
                  <a:cubicBezTo>
                    <a:pt x="753399" y="183733"/>
                    <a:pt x="754412" y="181966"/>
                    <a:pt x="755425" y="180276"/>
                  </a:cubicBezTo>
                  <a:close/>
                  <a:moveTo>
                    <a:pt x="737441" y="241029"/>
                  </a:moveTo>
                  <a:cubicBezTo>
                    <a:pt x="737821" y="241301"/>
                    <a:pt x="738138" y="241586"/>
                    <a:pt x="738581" y="241795"/>
                  </a:cubicBezTo>
                  <a:cubicBezTo>
                    <a:pt x="738518" y="241795"/>
                    <a:pt x="738518" y="241795"/>
                    <a:pt x="738518" y="241878"/>
                  </a:cubicBezTo>
                  <a:cubicBezTo>
                    <a:pt x="738138" y="241586"/>
                    <a:pt x="737821" y="241301"/>
                    <a:pt x="737441" y="241029"/>
                  </a:cubicBezTo>
                  <a:close/>
                  <a:moveTo>
                    <a:pt x="1252964" y="397092"/>
                  </a:moveTo>
                  <a:cubicBezTo>
                    <a:pt x="1252331" y="397459"/>
                    <a:pt x="1251635" y="397775"/>
                    <a:pt x="1250938" y="398067"/>
                  </a:cubicBezTo>
                  <a:lnTo>
                    <a:pt x="1250938" y="398067"/>
                  </a:lnTo>
                  <a:cubicBezTo>
                    <a:pt x="1251635" y="397731"/>
                    <a:pt x="1252395" y="397427"/>
                    <a:pt x="1252964" y="397092"/>
                  </a:cubicBezTo>
                  <a:close/>
                  <a:moveTo>
                    <a:pt x="1263160" y="387872"/>
                  </a:moveTo>
                  <a:lnTo>
                    <a:pt x="1263160" y="387872"/>
                  </a:lnTo>
                  <a:cubicBezTo>
                    <a:pt x="1261386" y="389987"/>
                    <a:pt x="1259360" y="392013"/>
                    <a:pt x="1257207" y="393925"/>
                  </a:cubicBezTo>
                  <a:cubicBezTo>
                    <a:pt x="1255244" y="395451"/>
                    <a:pt x="1253028" y="396864"/>
                    <a:pt x="1250812" y="398111"/>
                  </a:cubicBezTo>
                  <a:lnTo>
                    <a:pt x="1250812" y="398111"/>
                  </a:lnTo>
                  <a:cubicBezTo>
                    <a:pt x="1250495" y="398257"/>
                    <a:pt x="1250114" y="398377"/>
                    <a:pt x="1249862" y="398504"/>
                  </a:cubicBezTo>
                  <a:cubicBezTo>
                    <a:pt x="1249988" y="398086"/>
                    <a:pt x="1250305" y="397649"/>
                    <a:pt x="1250558" y="397300"/>
                  </a:cubicBezTo>
                  <a:cubicBezTo>
                    <a:pt x="1251318" y="396389"/>
                    <a:pt x="1252078" y="395470"/>
                    <a:pt x="1252901" y="394685"/>
                  </a:cubicBezTo>
                  <a:cubicBezTo>
                    <a:pt x="1256257" y="392228"/>
                    <a:pt x="1259676" y="389987"/>
                    <a:pt x="1263160" y="387872"/>
                  </a:cubicBezTo>
                  <a:close/>
                  <a:moveTo>
                    <a:pt x="1250938" y="398434"/>
                  </a:moveTo>
                  <a:cubicBezTo>
                    <a:pt x="1250558" y="398561"/>
                    <a:pt x="1250178" y="398561"/>
                    <a:pt x="1249862" y="398649"/>
                  </a:cubicBezTo>
                  <a:cubicBezTo>
                    <a:pt x="1250178" y="398561"/>
                    <a:pt x="1250558" y="398504"/>
                    <a:pt x="1250938" y="398434"/>
                  </a:cubicBezTo>
                  <a:close/>
                  <a:moveTo>
                    <a:pt x="1249545" y="398935"/>
                  </a:moveTo>
                  <a:cubicBezTo>
                    <a:pt x="1249608" y="398935"/>
                    <a:pt x="1249735" y="398998"/>
                    <a:pt x="1249925" y="398998"/>
                  </a:cubicBezTo>
                  <a:cubicBezTo>
                    <a:pt x="1249735" y="398998"/>
                    <a:pt x="1249608" y="398998"/>
                    <a:pt x="1249481" y="398935"/>
                  </a:cubicBezTo>
                  <a:close/>
                  <a:moveTo>
                    <a:pt x="430572" y="445566"/>
                  </a:moveTo>
                  <a:lnTo>
                    <a:pt x="430572" y="445566"/>
                  </a:lnTo>
                  <a:cubicBezTo>
                    <a:pt x="430382" y="445788"/>
                    <a:pt x="430255" y="446003"/>
                    <a:pt x="430065" y="446294"/>
                  </a:cubicBezTo>
                  <a:cubicBezTo>
                    <a:pt x="430191" y="446003"/>
                    <a:pt x="430382" y="445788"/>
                    <a:pt x="430572" y="445566"/>
                  </a:cubicBezTo>
                  <a:close/>
                  <a:moveTo>
                    <a:pt x="752956" y="511867"/>
                  </a:moveTo>
                  <a:cubicBezTo>
                    <a:pt x="753209" y="512038"/>
                    <a:pt x="753336" y="512158"/>
                    <a:pt x="753526" y="512304"/>
                  </a:cubicBezTo>
                  <a:cubicBezTo>
                    <a:pt x="753336" y="512158"/>
                    <a:pt x="753082" y="512038"/>
                    <a:pt x="752956" y="511867"/>
                  </a:cubicBezTo>
                  <a:close/>
                  <a:moveTo>
                    <a:pt x="751689" y="522309"/>
                  </a:moveTo>
                  <a:lnTo>
                    <a:pt x="751689" y="522309"/>
                  </a:lnTo>
                  <a:cubicBezTo>
                    <a:pt x="751056" y="524709"/>
                    <a:pt x="750359" y="527033"/>
                    <a:pt x="749663" y="529376"/>
                  </a:cubicBezTo>
                  <a:cubicBezTo>
                    <a:pt x="750106" y="527324"/>
                    <a:pt x="750613" y="525273"/>
                    <a:pt x="751309" y="523227"/>
                  </a:cubicBezTo>
                  <a:cubicBezTo>
                    <a:pt x="751435" y="522936"/>
                    <a:pt x="751562" y="522601"/>
                    <a:pt x="751689" y="522309"/>
                  </a:cubicBezTo>
                  <a:close/>
                  <a:moveTo>
                    <a:pt x="900311" y="541617"/>
                  </a:moveTo>
                  <a:lnTo>
                    <a:pt x="900311" y="541617"/>
                  </a:lnTo>
                  <a:cubicBezTo>
                    <a:pt x="899362" y="546277"/>
                    <a:pt x="897905" y="550773"/>
                    <a:pt x="896322" y="555225"/>
                  </a:cubicBezTo>
                  <a:cubicBezTo>
                    <a:pt x="896132" y="555580"/>
                    <a:pt x="896005" y="555909"/>
                    <a:pt x="895815" y="556264"/>
                  </a:cubicBezTo>
                  <a:cubicBezTo>
                    <a:pt x="896512" y="552540"/>
                    <a:pt x="897398" y="548804"/>
                    <a:pt x="898602" y="545144"/>
                  </a:cubicBezTo>
                  <a:cubicBezTo>
                    <a:pt x="899235" y="543941"/>
                    <a:pt x="899805" y="542738"/>
                    <a:pt x="900311" y="541617"/>
                  </a:cubicBezTo>
                  <a:close/>
                  <a:moveTo>
                    <a:pt x="1023224" y="600534"/>
                  </a:moveTo>
                  <a:cubicBezTo>
                    <a:pt x="1023287" y="600534"/>
                    <a:pt x="1023350" y="600534"/>
                    <a:pt x="1023477" y="600591"/>
                  </a:cubicBezTo>
                  <a:cubicBezTo>
                    <a:pt x="1023350" y="600591"/>
                    <a:pt x="1023287" y="600534"/>
                    <a:pt x="1023224" y="600534"/>
                  </a:cubicBezTo>
                  <a:close/>
                  <a:moveTo>
                    <a:pt x="1024110" y="600591"/>
                  </a:moveTo>
                  <a:cubicBezTo>
                    <a:pt x="1024110" y="600591"/>
                    <a:pt x="1024110" y="600654"/>
                    <a:pt x="1024174" y="600654"/>
                  </a:cubicBezTo>
                  <a:lnTo>
                    <a:pt x="1024110" y="600654"/>
                  </a:lnTo>
                  <a:lnTo>
                    <a:pt x="1024110" y="600591"/>
                  </a:lnTo>
                  <a:close/>
                  <a:moveTo>
                    <a:pt x="1026136" y="600306"/>
                  </a:moveTo>
                  <a:cubicBezTo>
                    <a:pt x="1025884" y="600464"/>
                    <a:pt x="1025567" y="600591"/>
                    <a:pt x="1025187" y="600736"/>
                  </a:cubicBezTo>
                  <a:lnTo>
                    <a:pt x="1025187" y="600654"/>
                  </a:lnTo>
                  <a:cubicBezTo>
                    <a:pt x="1025503" y="600534"/>
                    <a:pt x="1025884" y="600388"/>
                    <a:pt x="1026136" y="600306"/>
                  </a:cubicBezTo>
                  <a:close/>
                  <a:moveTo>
                    <a:pt x="1023541" y="601091"/>
                  </a:moveTo>
                  <a:lnTo>
                    <a:pt x="1023541" y="601091"/>
                  </a:lnTo>
                  <a:cubicBezTo>
                    <a:pt x="1023477" y="601148"/>
                    <a:pt x="1023350" y="601148"/>
                    <a:pt x="1023350" y="601148"/>
                  </a:cubicBezTo>
                  <a:cubicBezTo>
                    <a:pt x="1023350" y="601148"/>
                    <a:pt x="1023477" y="601091"/>
                    <a:pt x="1023541" y="601091"/>
                  </a:cubicBezTo>
                  <a:close/>
                  <a:moveTo>
                    <a:pt x="1446737" y="584892"/>
                  </a:moveTo>
                  <a:cubicBezTo>
                    <a:pt x="1442304" y="588477"/>
                    <a:pt x="1437808" y="591998"/>
                    <a:pt x="1433249" y="595601"/>
                  </a:cubicBezTo>
                  <a:cubicBezTo>
                    <a:pt x="1430273" y="597918"/>
                    <a:pt x="1426980" y="599825"/>
                    <a:pt x="1423940" y="602003"/>
                  </a:cubicBezTo>
                  <a:cubicBezTo>
                    <a:pt x="1418177" y="605897"/>
                    <a:pt x="1412035" y="609336"/>
                    <a:pt x="1405893" y="612356"/>
                  </a:cubicBezTo>
                  <a:cubicBezTo>
                    <a:pt x="1402536" y="613768"/>
                    <a:pt x="1399243" y="614972"/>
                    <a:pt x="1395634" y="615820"/>
                  </a:cubicBezTo>
                  <a:cubicBezTo>
                    <a:pt x="1394241" y="615959"/>
                    <a:pt x="1392911" y="616105"/>
                    <a:pt x="1391518" y="616105"/>
                  </a:cubicBezTo>
                  <a:cubicBezTo>
                    <a:pt x="1391138" y="615959"/>
                    <a:pt x="1390758" y="615820"/>
                    <a:pt x="1390378" y="615757"/>
                  </a:cubicBezTo>
                  <a:cubicBezTo>
                    <a:pt x="1389239" y="615193"/>
                    <a:pt x="1388098" y="614554"/>
                    <a:pt x="1386959" y="613826"/>
                  </a:cubicBezTo>
                  <a:cubicBezTo>
                    <a:pt x="1386896" y="612502"/>
                    <a:pt x="1386896" y="611242"/>
                    <a:pt x="1386896" y="609893"/>
                  </a:cubicBezTo>
                  <a:cubicBezTo>
                    <a:pt x="1387085" y="609481"/>
                    <a:pt x="1387148" y="609045"/>
                    <a:pt x="1387275" y="608570"/>
                  </a:cubicBezTo>
                  <a:cubicBezTo>
                    <a:pt x="1387845" y="607221"/>
                    <a:pt x="1388605" y="605897"/>
                    <a:pt x="1389365" y="604631"/>
                  </a:cubicBezTo>
                  <a:cubicBezTo>
                    <a:pt x="1389618" y="604257"/>
                    <a:pt x="1389808" y="603966"/>
                    <a:pt x="1390189" y="603776"/>
                  </a:cubicBezTo>
                  <a:cubicBezTo>
                    <a:pt x="1395064" y="600173"/>
                    <a:pt x="1400384" y="597342"/>
                    <a:pt x="1405766" y="594670"/>
                  </a:cubicBezTo>
                  <a:cubicBezTo>
                    <a:pt x="1409756" y="593112"/>
                    <a:pt x="1413682" y="591643"/>
                    <a:pt x="1417671" y="590440"/>
                  </a:cubicBezTo>
                  <a:cubicBezTo>
                    <a:pt x="1422167" y="589059"/>
                    <a:pt x="1426853" y="588141"/>
                    <a:pt x="1431475" y="587210"/>
                  </a:cubicBezTo>
                  <a:cubicBezTo>
                    <a:pt x="1436288" y="586444"/>
                    <a:pt x="1441037" y="585659"/>
                    <a:pt x="1445850" y="584950"/>
                  </a:cubicBezTo>
                  <a:cubicBezTo>
                    <a:pt x="1446104" y="584950"/>
                    <a:pt x="1446420" y="584892"/>
                    <a:pt x="1446737" y="584892"/>
                  </a:cubicBezTo>
                  <a:close/>
                  <a:moveTo>
                    <a:pt x="1023541" y="601667"/>
                  </a:moveTo>
                  <a:cubicBezTo>
                    <a:pt x="1023541" y="601940"/>
                    <a:pt x="1023477" y="602148"/>
                    <a:pt x="1023477" y="602351"/>
                  </a:cubicBezTo>
                  <a:cubicBezTo>
                    <a:pt x="1022970" y="604966"/>
                    <a:pt x="1022274" y="607430"/>
                    <a:pt x="1021577" y="609893"/>
                  </a:cubicBezTo>
                  <a:cubicBezTo>
                    <a:pt x="1017524" y="619423"/>
                    <a:pt x="1012712" y="628574"/>
                    <a:pt x="1006886" y="637028"/>
                  </a:cubicBezTo>
                  <a:cubicBezTo>
                    <a:pt x="1006253" y="637882"/>
                    <a:pt x="1005619" y="638705"/>
                    <a:pt x="1004986" y="639497"/>
                  </a:cubicBezTo>
                  <a:cubicBezTo>
                    <a:pt x="1006190" y="633089"/>
                    <a:pt x="1007899" y="626737"/>
                    <a:pt x="1010116" y="620601"/>
                  </a:cubicBezTo>
                  <a:cubicBezTo>
                    <a:pt x="1012079" y="616371"/>
                    <a:pt x="1014358" y="612502"/>
                    <a:pt x="1016891" y="608626"/>
                  </a:cubicBezTo>
                  <a:cubicBezTo>
                    <a:pt x="1018791" y="606227"/>
                    <a:pt x="1020881" y="603966"/>
                    <a:pt x="1023160" y="601857"/>
                  </a:cubicBezTo>
                  <a:cubicBezTo>
                    <a:pt x="1023287" y="601794"/>
                    <a:pt x="1023350" y="601730"/>
                    <a:pt x="1023541" y="601667"/>
                  </a:cubicBezTo>
                  <a:close/>
                  <a:moveTo>
                    <a:pt x="1146833" y="677403"/>
                  </a:moveTo>
                  <a:cubicBezTo>
                    <a:pt x="1147086" y="677485"/>
                    <a:pt x="1147466" y="677612"/>
                    <a:pt x="1147846" y="677840"/>
                  </a:cubicBezTo>
                  <a:cubicBezTo>
                    <a:pt x="1147466" y="677669"/>
                    <a:pt x="1147086" y="677549"/>
                    <a:pt x="1146833" y="677403"/>
                  </a:cubicBezTo>
                  <a:close/>
                  <a:moveTo>
                    <a:pt x="1137588" y="684179"/>
                  </a:moveTo>
                  <a:lnTo>
                    <a:pt x="1137588" y="684179"/>
                  </a:lnTo>
                  <a:cubicBezTo>
                    <a:pt x="1136891" y="685382"/>
                    <a:pt x="1136131" y="686642"/>
                    <a:pt x="1135308" y="687820"/>
                  </a:cubicBezTo>
                  <a:cubicBezTo>
                    <a:pt x="1135941" y="686642"/>
                    <a:pt x="1136701" y="685502"/>
                    <a:pt x="1137398" y="684445"/>
                  </a:cubicBezTo>
                  <a:cubicBezTo>
                    <a:pt x="1137398" y="684299"/>
                    <a:pt x="1137588" y="684236"/>
                    <a:pt x="1137588" y="684179"/>
                  </a:cubicBezTo>
                  <a:close/>
                  <a:moveTo>
                    <a:pt x="408978" y="707856"/>
                  </a:moveTo>
                  <a:cubicBezTo>
                    <a:pt x="408978" y="707875"/>
                    <a:pt x="408978" y="707875"/>
                    <a:pt x="408978" y="707913"/>
                  </a:cubicBezTo>
                  <a:cubicBezTo>
                    <a:pt x="408535" y="707976"/>
                    <a:pt x="408028" y="708058"/>
                    <a:pt x="407585" y="708122"/>
                  </a:cubicBezTo>
                  <a:cubicBezTo>
                    <a:pt x="408028" y="708001"/>
                    <a:pt x="408472" y="707913"/>
                    <a:pt x="408978" y="707856"/>
                  </a:cubicBezTo>
                  <a:close/>
                  <a:moveTo>
                    <a:pt x="409865" y="707792"/>
                  </a:moveTo>
                  <a:cubicBezTo>
                    <a:pt x="410371" y="707913"/>
                    <a:pt x="410878" y="708058"/>
                    <a:pt x="411384" y="708204"/>
                  </a:cubicBezTo>
                  <a:cubicBezTo>
                    <a:pt x="412524" y="708698"/>
                    <a:pt x="413727" y="709262"/>
                    <a:pt x="414804" y="709964"/>
                  </a:cubicBezTo>
                  <a:cubicBezTo>
                    <a:pt x="418603" y="712985"/>
                    <a:pt x="421896" y="716455"/>
                    <a:pt x="425062" y="720033"/>
                  </a:cubicBezTo>
                  <a:cubicBezTo>
                    <a:pt x="428608" y="724402"/>
                    <a:pt x="431711" y="728835"/>
                    <a:pt x="434751" y="733496"/>
                  </a:cubicBezTo>
                  <a:cubicBezTo>
                    <a:pt x="437854" y="738137"/>
                    <a:pt x="440513" y="743007"/>
                    <a:pt x="443110" y="748022"/>
                  </a:cubicBezTo>
                  <a:cubicBezTo>
                    <a:pt x="443490" y="748934"/>
                    <a:pt x="443743" y="749776"/>
                    <a:pt x="444060" y="750631"/>
                  </a:cubicBezTo>
                  <a:cubicBezTo>
                    <a:pt x="442920" y="751043"/>
                    <a:pt x="441717" y="751391"/>
                    <a:pt x="440640" y="751663"/>
                  </a:cubicBezTo>
                  <a:cubicBezTo>
                    <a:pt x="438994" y="751809"/>
                    <a:pt x="437537" y="751854"/>
                    <a:pt x="436081" y="751854"/>
                  </a:cubicBezTo>
                  <a:cubicBezTo>
                    <a:pt x="435194" y="751854"/>
                    <a:pt x="434434" y="751854"/>
                    <a:pt x="433611" y="751828"/>
                  </a:cubicBezTo>
                  <a:cubicBezTo>
                    <a:pt x="430065" y="751334"/>
                    <a:pt x="426709" y="750486"/>
                    <a:pt x="423289" y="749346"/>
                  </a:cubicBezTo>
                  <a:cubicBezTo>
                    <a:pt x="421389" y="748497"/>
                    <a:pt x="419553" y="747522"/>
                    <a:pt x="417780" y="746465"/>
                  </a:cubicBezTo>
                  <a:cubicBezTo>
                    <a:pt x="415310" y="744476"/>
                    <a:pt x="413031" y="742443"/>
                    <a:pt x="410941" y="740132"/>
                  </a:cubicBezTo>
                  <a:cubicBezTo>
                    <a:pt x="409041" y="737637"/>
                    <a:pt x="407268" y="735180"/>
                    <a:pt x="405938" y="732445"/>
                  </a:cubicBezTo>
                  <a:cubicBezTo>
                    <a:pt x="404798" y="729690"/>
                    <a:pt x="403912" y="726954"/>
                    <a:pt x="403279" y="724111"/>
                  </a:cubicBezTo>
                  <a:cubicBezTo>
                    <a:pt x="403152" y="723079"/>
                    <a:pt x="403152" y="722002"/>
                    <a:pt x="403152" y="720881"/>
                  </a:cubicBezTo>
                  <a:cubicBezTo>
                    <a:pt x="403595" y="718064"/>
                    <a:pt x="404292" y="715391"/>
                    <a:pt x="405115" y="712706"/>
                  </a:cubicBezTo>
                  <a:cubicBezTo>
                    <a:pt x="405369" y="712143"/>
                    <a:pt x="405685" y="711661"/>
                    <a:pt x="406002" y="711167"/>
                  </a:cubicBezTo>
                  <a:cubicBezTo>
                    <a:pt x="406762" y="710173"/>
                    <a:pt x="407522" y="709325"/>
                    <a:pt x="408408" y="708476"/>
                  </a:cubicBezTo>
                  <a:cubicBezTo>
                    <a:pt x="408662" y="708350"/>
                    <a:pt x="408914" y="708204"/>
                    <a:pt x="409105" y="708058"/>
                  </a:cubicBezTo>
                  <a:cubicBezTo>
                    <a:pt x="409422" y="707976"/>
                    <a:pt x="409548" y="707913"/>
                    <a:pt x="409865" y="707792"/>
                  </a:cubicBezTo>
                  <a:close/>
                  <a:moveTo>
                    <a:pt x="1514747" y="761067"/>
                  </a:moveTo>
                  <a:cubicBezTo>
                    <a:pt x="1515951" y="761067"/>
                    <a:pt x="1517217" y="761111"/>
                    <a:pt x="1518420" y="761194"/>
                  </a:cubicBezTo>
                  <a:cubicBezTo>
                    <a:pt x="1518990" y="761257"/>
                    <a:pt x="1519560" y="761314"/>
                    <a:pt x="1519940" y="761403"/>
                  </a:cubicBezTo>
                  <a:cubicBezTo>
                    <a:pt x="1513354" y="766120"/>
                    <a:pt x="1506262" y="770205"/>
                    <a:pt x="1498852" y="773808"/>
                  </a:cubicBezTo>
                  <a:cubicBezTo>
                    <a:pt x="1489734" y="777740"/>
                    <a:pt x="1479919" y="780412"/>
                    <a:pt x="1470104" y="782407"/>
                  </a:cubicBezTo>
                  <a:cubicBezTo>
                    <a:pt x="1466367" y="782901"/>
                    <a:pt x="1462821" y="783148"/>
                    <a:pt x="1459148" y="783148"/>
                  </a:cubicBezTo>
                  <a:cubicBezTo>
                    <a:pt x="1457692" y="783148"/>
                    <a:pt x="1456235" y="783104"/>
                    <a:pt x="1454779" y="783047"/>
                  </a:cubicBezTo>
                  <a:cubicBezTo>
                    <a:pt x="1453449" y="782819"/>
                    <a:pt x="1452119" y="782610"/>
                    <a:pt x="1450790" y="782319"/>
                  </a:cubicBezTo>
                  <a:cubicBezTo>
                    <a:pt x="1450853" y="782262"/>
                    <a:pt x="1450853" y="782262"/>
                    <a:pt x="1450853" y="782198"/>
                  </a:cubicBezTo>
                  <a:cubicBezTo>
                    <a:pt x="1453196" y="779501"/>
                    <a:pt x="1455666" y="777126"/>
                    <a:pt x="1458262" y="774783"/>
                  </a:cubicBezTo>
                  <a:cubicBezTo>
                    <a:pt x="1460415" y="773168"/>
                    <a:pt x="1462568" y="771699"/>
                    <a:pt x="1464911" y="770350"/>
                  </a:cubicBezTo>
                  <a:cubicBezTo>
                    <a:pt x="1471243" y="768026"/>
                    <a:pt x="1478019" y="766975"/>
                    <a:pt x="1484731" y="765626"/>
                  </a:cubicBezTo>
                  <a:cubicBezTo>
                    <a:pt x="1489987" y="764569"/>
                    <a:pt x="1495243" y="763594"/>
                    <a:pt x="1500499" y="762517"/>
                  </a:cubicBezTo>
                  <a:cubicBezTo>
                    <a:pt x="1502779" y="762169"/>
                    <a:pt x="1505122" y="761814"/>
                    <a:pt x="1507401" y="761542"/>
                  </a:cubicBezTo>
                  <a:cubicBezTo>
                    <a:pt x="1509934" y="761213"/>
                    <a:pt x="1512341" y="761067"/>
                    <a:pt x="1514747" y="761067"/>
                  </a:cubicBezTo>
                  <a:close/>
                  <a:moveTo>
                    <a:pt x="1449966" y="783959"/>
                  </a:moveTo>
                  <a:cubicBezTo>
                    <a:pt x="1450220" y="784377"/>
                    <a:pt x="1450347" y="784725"/>
                    <a:pt x="1450536" y="785162"/>
                  </a:cubicBezTo>
                  <a:cubicBezTo>
                    <a:pt x="1450347" y="784725"/>
                    <a:pt x="1450093" y="784377"/>
                    <a:pt x="1449966" y="783959"/>
                  </a:cubicBezTo>
                  <a:close/>
                  <a:moveTo>
                    <a:pt x="360282" y="825740"/>
                  </a:moveTo>
                  <a:cubicBezTo>
                    <a:pt x="363448" y="826304"/>
                    <a:pt x="366678" y="827146"/>
                    <a:pt x="369906" y="828184"/>
                  </a:cubicBezTo>
                  <a:cubicBezTo>
                    <a:pt x="372123" y="829198"/>
                    <a:pt x="374403" y="830236"/>
                    <a:pt x="376619" y="831503"/>
                  </a:cubicBezTo>
                  <a:cubicBezTo>
                    <a:pt x="380292" y="834542"/>
                    <a:pt x="383775" y="838126"/>
                    <a:pt x="386941" y="841730"/>
                  </a:cubicBezTo>
                  <a:cubicBezTo>
                    <a:pt x="390361" y="846162"/>
                    <a:pt x="393210" y="850747"/>
                    <a:pt x="395870" y="855673"/>
                  </a:cubicBezTo>
                  <a:cubicBezTo>
                    <a:pt x="396946" y="857928"/>
                    <a:pt x="397833" y="860189"/>
                    <a:pt x="398783" y="862443"/>
                  </a:cubicBezTo>
                  <a:cubicBezTo>
                    <a:pt x="400302" y="866755"/>
                    <a:pt x="401316" y="871188"/>
                    <a:pt x="402329" y="875621"/>
                  </a:cubicBezTo>
                  <a:cubicBezTo>
                    <a:pt x="403595" y="880845"/>
                    <a:pt x="404609" y="886120"/>
                    <a:pt x="405621" y="891338"/>
                  </a:cubicBezTo>
                  <a:lnTo>
                    <a:pt x="405621" y="891553"/>
                  </a:lnTo>
                  <a:cubicBezTo>
                    <a:pt x="403786" y="892750"/>
                    <a:pt x="401822" y="893877"/>
                    <a:pt x="399733" y="894928"/>
                  </a:cubicBezTo>
                  <a:cubicBezTo>
                    <a:pt x="397517" y="895840"/>
                    <a:pt x="395174" y="896626"/>
                    <a:pt x="392831" y="897189"/>
                  </a:cubicBezTo>
                  <a:cubicBezTo>
                    <a:pt x="392324" y="897221"/>
                    <a:pt x="391817" y="897221"/>
                    <a:pt x="391248" y="897221"/>
                  </a:cubicBezTo>
                  <a:cubicBezTo>
                    <a:pt x="390550" y="897221"/>
                    <a:pt x="389727" y="897208"/>
                    <a:pt x="388967" y="897100"/>
                  </a:cubicBezTo>
                  <a:cubicBezTo>
                    <a:pt x="384154" y="896353"/>
                    <a:pt x="379532" y="895074"/>
                    <a:pt x="374909" y="893586"/>
                  </a:cubicBezTo>
                  <a:cubicBezTo>
                    <a:pt x="373326" y="892877"/>
                    <a:pt x="371870" y="892110"/>
                    <a:pt x="370414" y="891179"/>
                  </a:cubicBezTo>
                  <a:cubicBezTo>
                    <a:pt x="366297" y="887969"/>
                    <a:pt x="362752" y="884366"/>
                    <a:pt x="359395" y="880490"/>
                  </a:cubicBezTo>
                  <a:cubicBezTo>
                    <a:pt x="356482" y="876615"/>
                    <a:pt x="354202" y="872309"/>
                    <a:pt x="352176" y="867933"/>
                  </a:cubicBezTo>
                  <a:cubicBezTo>
                    <a:pt x="350276" y="863501"/>
                    <a:pt x="348440" y="858985"/>
                    <a:pt x="347427" y="854204"/>
                  </a:cubicBezTo>
                  <a:cubicBezTo>
                    <a:pt x="347300" y="852235"/>
                    <a:pt x="347363" y="850329"/>
                    <a:pt x="347427" y="848423"/>
                  </a:cubicBezTo>
                  <a:cubicBezTo>
                    <a:pt x="347933" y="844054"/>
                    <a:pt x="348630" y="839697"/>
                    <a:pt x="349833" y="835454"/>
                  </a:cubicBezTo>
                  <a:cubicBezTo>
                    <a:pt x="350593" y="833985"/>
                    <a:pt x="351353" y="832636"/>
                    <a:pt x="352240" y="831313"/>
                  </a:cubicBezTo>
                  <a:cubicBezTo>
                    <a:pt x="353569" y="829673"/>
                    <a:pt x="354899" y="828267"/>
                    <a:pt x="356419" y="826855"/>
                  </a:cubicBezTo>
                  <a:cubicBezTo>
                    <a:pt x="356545" y="826709"/>
                    <a:pt x="356672" y="826652"/>
                    <a:pt x="356925" y="826589"/>
                  </a:cubicBezTo>
                  <a:cubicBezTo>
                    <a:pt x="357812" y="826240"/>
                    <a:pt x="358509" y="825943"/>
                    <a:pt x="359459" y="825740"/>
                  </a:cubicBezTo>
                  <a:close/>
                  <a:moveTo>
                    <a:pt x="1510567" y="983443"/>
                  </a:moveTo>
                  <a:cubicBezTo>
                    <a:pt x="1512088" y="983443"/>
                    <a:pt x="1513544" y="983487"/>
                    <a:pt x="1515064" y="983589"/>
                  </a:cubicBezTo>
                  <a:cubicBezTo>
                    <a:pt x="1518167" y="984000"/>
                    <a:pt x="1521143" y="984564"/>
                    <a:pt x="1524119" y="985406"/>
                  </a:cubicBezTo>
                  <a:cubicBezTo>
                    <a:pt x="1525892" y="986179"/>
                    <a:pt x="1527475" y="986964"/>
                    <a:pt x="1529248" y="987806"/>
                  </a:cubicBezTo>
                  <a:cubicBezTo>
                    <a:pt x="1523992" y="989364"/>
                    <a:pt x="1518673" y="990548"/>
                    <a:pt x="1513354" y="991599"/>
                  </a:cubicBezTo>
                  <a:cubicBezTo>
                    <a:pt x="1510884" y="992036"/>
                    <a:pt x="1508478" y="992454"/>
                    <a:pt x="1505945" y="992891"/>
                  </a:cubicBezTo>
                  <a:cubicBezTo>
                    <a:pt x="1500372" y="993803"/>
                    <a:pt x="1494674" y="994297"/>
                    <a:pt x="1488911" y="994297"/>
                  </a:cubicBezTo>
                  <a:cubicBezTo>
                    <a:pt x="1487581" y="994297"/>
                    <a:pt x="1486314" y="994272"/>
                    <a:pt x="1484985" y="994214"/>
                  </a:cubicBezTo>
                  <a:cubicBezTo>
                    <a:pt x="1483971" y="994094"/>
                    <a:pt x="1482958" y="993923"/>
                    <a:pt x="1482071" y="993714"/>
                  </a:cubicBezTo>
                  <a:cubicBezTo>
                    <a:pt x="1482325" y="993075"/>
                    <a:pt x="1482642" y="992511"/>
                    <a:pt x="1482958" y="991960"/>
                  </a:cubicBezTo>
                  <a:cubicBezTo>
                    <a:pt x="1483718" y="991130"/>
                    <a:pt x="1484541" y="990276"/>
                    <a:pt x="1485428" y="989491"/>
                  </a:cubicBezTo>
                  <a:cubicBezTo>
                    <a:pt x="1487011" y="988370"/>
                    <a:pt x="1488594" y="987382"/>
                    <a:pt x="1490367" y="986470"/>
                  </a:cubicBezTo>
                  <a:cubicBezTo>
                    <a:pt x="1492964" y="985469"/>
                    <a:pt x="1495686" y="984767"/>
                    <a:pt x="1498473" y="984203"/>
                  </a:cubicBezTo>
                  <a:cubicBezTo>
                    <a:pt x="1502526" y="983753"/>
                    <a:pt x="1506578" y="983443"/>
                    <a:pt x="1510567" y="983443"/>
                  </a:cubicBezTo>
                  <a:close/>
                  <a:moveTo>
                    <a:pt x="142002" y="990485"/>
                  </a:moveTo>
                  <a:cubicBezTo>
                    <a:pt x="142319" y="990548"/>
                    <a:pt x="142762" y="990694"/>
                    <a:pt x="143206" y="990751"/>
                  </a:cubicBezTo>
                  <a:cubicBezTo>
                    <a:pt x="144219" y="991599"/>
                    <a:pt x="145105" y="992454"/>
                    <a:pt x="146055" y="993366"/>
                  </a:cubicBezTo>
                  <a:lnTo>
                    <a:pt x="146055" y="993423"/>
                  </a:lnTo>
                  <a:cubicBezTo>
                    <a:pt x="146372" y="994214"/>
                    <a:pt x="146499" y="994917"/>
                    <a:pt x="146626" y="995703"/>
                  </a:cubicBezTo>
                  <a:cubicBezTo>
                    <a:pt x="146878" y="997235"/>
                    <a:pt x="146942" y="998787"/>
                    <a:pt x="146942" y="1000344"/>
                  </a:cubicBezTo>
                  <a:cubicBezTo>
                    <a:pt x="146626" y="1001402"/>
                    <a:pt x="146499" y="1002459"/>
                    <a:pt x="146182" y="1003454"/>
                  </a:cubicBezTo>
                  <a:cubicBezTo>
                    <a:pt x="145866" y="1004220"/>
                    <a:pt x="145486" y="1004929"/>
                    <a:pt x="145043" y="1005625"/>
                  </a:cubicBezTo>
                  <a:cubicBezTo>
                    <a:pt x="144029" y="1006892"/>
                    <a:pt x="142762" y="1008026"/>
                    <a:pt x="141559" y="1009146"/>
                  </a:cubicBezTo>
                  <a:cubicBezTo>
                    <a:pt x="137887" y="1011901"/>
                    <a:pt x="134023" y="1014225"/>
                    <a:pt x="130035" y="1016188"/>
                  </a:cubicBezTo>
                  <a:cubicBezTo>
                    <a:pt x="124968" y="1018310"/>
                    <a:pt x="119902" y="1020228"/>
                    <a:pt x="114773" y="1021913"/>
                  </a:cubicBezTo>
                  <a:cubicBezTo>
                    <a:pt x="115216" y="1020298"/>
                    <a:pt x="115787" y="1018734"/>
                    <a:pt x="116293" y="1017189"/>
                  </a:cubicBezTo>
                  <a:cubicBezTo>
                    <a:pt x="118763" y="1010989"/>
                    <a:pt x="121549" y="1005005"/>
                    <a:pt x="125222" y="999515"/>
                  </a:cubicBezTo>
                  <a:cubicBezTo>
                    <a:pt x="127248" y="997032"/>
                    <a:pt x="129211" y="994772"/>
                    <a:pt x="131554" y="992657"/>
                  </a:cubicBezTo>
                  <a:cubicBezTo>
                    <a:pt x="132061" y="992327"/>
                    <a:pt x="132504" y="992099"/>
                    <a:pt x="133011" y="991815"/>
                  </a:cubicBezTo>
                  <a:cubicBezTo>
                    <a:pt x="134277" y="991308"/>
                    <a:pt x="135354" y="990960"/>
                    <a:pt x="136683" y="990694"/>
                  </a:cubicBezTo>
                  <a:cubicBezTo>
                    <a:pt x="138393" y="990548"/>
                    <a:pt x="140166" y="990485"/>
                    <a:pt x="142002" y="990485"/>
                  </a:cubicBezTo>
                  <a:close/>
                  <a:moveTo>
                    <a:pt x="299553" y="1065302"/>
                  </a:moveTo>
                  <a:lnTo>
                    <a:pt x="299553" y="1065302"/>
                  </a:lnTo>
                  <a:cubicBezTo>
                    <a:pt x="299110" y="1065537"/>
                    <a:pt x="298604" y="1065739"/>
                    <a:pt x="298034" y="1066012"/>
                  </a:cubicBezTo>
                  <a:cubicBezTo>
                    <a:pt x="298541" y="1065739"/>
                    <a:pt x="299110" y="1065474"/>
                    <a:pt x="299553" y="1065302"/>
                  </a:cubicBezTo>
                  <a:close/>
                  <a:moveTo>
                    <a:pt x="300250" y="1065100"/>
                  </a:moveTo>
                  <a:cubicBezTo>
                    <a:pt x="301327" y="1065372"/>
                    <a:pt x="302403" y="1065663"/>
                    <a:pt x="303543" y="1065942"/>
                  </a:cubicBezTo>
                  <a:cubicBezTo>
                    <a:pt x="304429" y="1066379"/>
                    <a:pt x="305379" y="1066860"/>
                    <a:pt x="306329" y="1067354"/>
                  </a:cubicBezTo>
                  <a:cubicBezTo>
                    <a:pt x="307532" y="1068494"/>
                    <a:pt x="308799" y="1069703"/>
                    <a:pt x="309939" y="1070881"/>
                  </a:cubicBezTo>
                  <a:cubicBezTo>
                    <a:pt x="312598" y="1074605"/>
                    <a:pt x="314688" y="1078562"/>
                    <a:pt x="316715" y="1082584"/>
                  </a:cubicBezTo>
                  <a:cubicBezTo>
                    <a:pt x="318741" y="1087365"/>
                    <a:pt x="320070" y="1092234"/>
                    <a:pt x="321147" y="1097307"/>
                  </a:cubicBezTo>
                  <a:cubicBezTo>
                    <a:pt x="321401" y="1099542"/>
                    <a:pt x="321527" y="1101745"/>
                    <a:pt x="321464" y="1104000"/>
                  </a:cubicBezTo>
                  <a:cubicBezTo>
                    <a:pt x="320830" y="1109490"/>
                    <a:pt x="319754" y="1114835"/>
                    <a:pt x="318487" y="1120281"/>
                  </a:cubicBezTo>
                  <a:cubicBezTo>
                    <a:pt x="317854" y="1123098"/>
                    <a:pt x="316715" y="1125834"/>
                    <a:pt x="315891" y="1128589"/>
                  </a:cubicBezTo>
                  <a:cubicBezTo>
                    <a:pt x="314561" y="1132173"/>
                    <a:pt x="313232" y="1135782"/>
                    <a:pt x="311902" y="1139360"/>
                  </a:cubicBezTo>
                  <a:cubicBezTo>
                    <a:pt x="310698" y="1142552"/>
                    <a:pt x="309305" y="1145572"/>
                    <a:pt x="307849" y="1148599"/>
                  </a:cubicBezTo>
                  <a:cubicBezTo>
                    <a:pt x="306709" y="1150936"/>
                    <a:pt x="305316" y="1153114"/>
                    <a:pt x="303860" y="1155229"/>
                  </a:cubicBezTo>
                  <a:cubicBezTo>
                    <a:pt x="302530" y="1156990"/>
                    <a:pt x="301200" y="1158687"/>
                    <a:pt x="299807" y="1160302"/>
                  </a:cubicBezTo>
                  <a:cubicBezTo>
                    <a:pt x="298793" y="1159751"/>
                    <a:pt x="297717" y="1159042"/>
                    <a:pt x="296641" y="1158402"/>
                  </a:cubicBezTo>
                  <a:cubicBezTo>
                    <a:pt x="294107" y="1156426"/>
                    <a:pt x="291828" y="1154261"/>
                    <a:pt x="289612" y="1151854"/>
                  </a:cubicBezTo>
                  <a:cubicBezTo>
                    <a:pt x="287269" y="1148827"/>
                    <a:pt x="285242" y="1145636"/>
                    <a:pt x="283153" y="1142406"/>
                  </a:cubicBezTo>
                  <a:cubicBezTo>
                    <a:pt x="280746" y="1138676"/>
                    <a:pt x="278276" y="1134927"/>
                    <a:pt x="276187" y="1130989"/>
                  </a:cubicBezTo>
                  <a:cubicBezTo>
                    <a:pt x="274731" y="1127449"/>
                    <a:pt x="273527" y="1124017"/>
                    <a:pt x="272640" y="1120344"/>
                  </a:cubicBezTo>
                  <a:cubicBezTo>
                    <a:pt x="272577" y="1118527"/>
                    <a:pt x="272577" y="1116760"/>
                    <a:pt x="272640" y="1114936"/>
                  </a:cubicBezTo>
                  <a:cubicBezTo>
                    <a:pt x="273337" y="1110339"/>
                    <a:pt x="274350" y="1105906"/>
                    <a:pt x="275870" y="1101536"/>
                  </a:cubicBezTo>
                  <a:cubicBezTo>
                    <a:pt x="277833" y="1096958"/>
                    <a:pt x="280303" y="1092728"/>
                    <a:pt x="282899" y="1088485"/>
                  </a:cubicBezTo>
                  <a:cubicBezTo>
                    <a:pt x="285686" y="1083996"/>
                    <a:pt x="288598" y="1079468"/>
                    <a:pt x="291512" y="1075105"/>
                  </a:cubicBezTo>
                  <a:cubicBezTo>
                    <a:pt x="294298" y="1071578"/>
                    <a:pt x="296958" y="1068209"/>
                    <a:pt x="300187" y="1065182"/>
                  </a:cubicBezTo>
                  <a:cubicBezTo>
                    <a:pt x="300250" y="1065182"/>
                    <a:pt x="300250" y="1065182"/>
                    <a:pt x="300250" y="1065100"/>
                  </a:cubicBezTo>
                  <a:close/>
                  <a:moveTo>
                    <a:pt x="1088004" y="1183751"/>
                  </a:moveTo>
                  <a:cubicBezTo>
                    <a:pt x="1090854" y="1184187"/>
                    <a:pt x="1093514" y="1184897"/>
                    <a:pt x="1096300" y="1185802"/>
                  </a:cubicBezTo>
                  <a:cubicBezTo>
                    <a:pt x="1096427" y="1185865"/>
                    <a:pt x="1096553" y="1185948"/>
                    <a:pt x="1096807" y="1186094"/>
                  </a:cubicBezTo>
                  <a:cubicBezTo>
                    <a:pt x="1096807" y="1186094"/>
                    <a:pt x="1096870" y="1186157"/>
                    <a:pt x="1096933" y="1186239"/>
                  </a:cubicBezTo>
                  <a:cubicBezTo>
                    <a:pt x="1096997" y="1186303"/>
                    <a:pt x="1096997" y="1186378"/>
                    <a:pt x="1097123" y="1186378"/>
                  </a:cubicBezTo>
                  <a:lnTo>
                    <a:pt x="1097123" y="1187297"/>
                  </a:lnTo>
                  <a:cubicBezTo>
                    <a:pt x="1096807" y="1188911"/>
                    <a:pt x="1096364" y="1190387"/>
                    <a:pt x="1095920" y="1192014"/>
                  </a:cubicBezTo>
                  <a:cubicBezTo>
                    <a:pt x="1094590" y="1194896"/>
                    <a:pt x="1093071" y="1197650"/>
                    <a:pt x="1091234" y="1200411"/>
                  </a:cubicBezTo>
                  <a:cubicBezTo>
                    <a:pt x="1090095" y="1201880"/>
                    <a:pt x="1088828" y="1203369"/>
                    <a:pt x="1087498" y="1204698"/>
                  </a:cubicBezTo>
                  <a:cubicBezTo>
                    <a:pt x="1082685" y="1207782"/>
                    <a:pt x="1077493" y="1210188"/>
                    <a:pt x="1072300" y="1212671"/>
                  </a:cubicBezTo>
                  <a:cubicBezTo>
                    <a:pt x="1069514" y="1213773"/>
                    <a:pt x="1066791" y="1214906"/>
                    <a:pt x="1064068" y="1216046"/>
                  </a:cubicBezTo>
                  <a:cubicBezTo>
                    <a:pt x="1056975" y="1218927"/>
                    <a:pt x="1049567" y="1220897"/>
                    <a:pt x="1042221" y="1222385"/>
                  </a:cubicBezTo>
                  <a:cubicBezTo>
                    <a:pt x="1038991" y="1222796"/>
                    <a:pt x="1035825" y="1223031"/>
                    <a:pt x="1032722" y="1223031"/>
                  </a:cubicBezTo>
                  <a:cubicBezTo>
                    <a:pt x="1031646" y="1223031"/>
                    <a:pt x="1030506" y="1223005"/>
                    <a:pt x="1029429" y="1222942"/>
                  </a:cubicBezTo>
                  <a:cubicBezTo>
                    <a:pt x="1027403" y="1222651"/>
                    <a:pt x="1025440" y="1222385"/>
                    <a:pt x="1023477" y="1222030"/>
                  </a:cubicBezTo>
                  <a:cubicBezTo>
                    <a:pt x="1025630" y="1219630"/>
                    <a:pt x="1027973" y="1217306"/>
                    <a:pt x="1030443" y="1215052"/>
                  </a:cubicBezTo>
                  <a:cubicBezTo>
                    <a:pt x="1035192" y="1211322"/>
                    <a:pt x="1040068" y="1207719"/>
                    <a:pt x="1045134" y="1204344"/>
                  </a:cubicBezTo>
                  <a:cubicBezTo>
                    <a:pt x="1053176" y="1198974"/>
                    <a:pt x="1061218" y="1193408"/>
                    <a:pt x="1069830" y="1189114"/>
                  </a:cubicBezTo>
                  <a:cubicBezTo>
                    <a:pt x="1074833" y="1186942"/>
                    <a:pt x="1080089" y="1184954"/>
                    <a:pt x="1085471" y="1183921"/>
                  </a:cubicBezTo>
                  <a:cubicBezTo>
                    <a:pt x="1086294" y="1183751"/>
                    <a:pt x="1087118" y="1183751"/>
                    <a:pt x="1088004" y="1183751"/>
                  </a:cubicBezTo>
                  <a:close/>
                  <a:moveTo>
                    <a:pt x="1237576" y="1222796"/>
                  </a:moveTo>
                  <a:lnTo>
                    <a:pt x="1237576" y="1222796"/>
                  </a:lnTo>
                  <a:cubicBezTo>
                    <a:pt x="1238020" y="1223068"/>
                    <a:pt x="1238463" y="1223360"/>
                    <a:pt x="1238843" y="1223708"/>
                  </a:cubicBezTo>
                  <a:cubicBezTo>
                    <a:pt x="1238400" y="1223360"/>
                    <a:pt x="1238020" y="1223068"/>
                    <a:pt x="1237576" y="1222796"/>
                  </a:cubicBezTo>
                  <a:close/>
                  <a:moveTo>
                    <a:pt x="1234473" y="1221593"/>
                  </a:moveTo>
                  <a:cubicBezTo>
                    <a:pt x="1235107" y="1221739"/>
                    <a:pt x="1235677" y="1221884"/>
                    <a:pt x="1236374" y="1222100"/>
                  </a:cubicBezTo>
                  <a:cubicBezTo>
                    <a:pt x="1236500" y="1222157"/>
                    <a:pt x="1236690" y="1222239"/>
                    <a:pt x="1236943" y="1222385"/>
                  </a:cubicBezTo>
                  <a:cubicBezTo>
                    <a:pt x="1237133" y="1222530"/>
                    <a:pt x="1237324" y="1222739"/>
                    <a:pt x="1237513" y="1222885"/>
                  </a:cubicBezTo>
                  <a:cubicBezTo>
                    <a:pt x="1237893" y="1223360"/>
                    <a:pt x="1238083" y="1223854"/>
                    <a:pt x="1238400" y="1224436"/>
                  </a:cubicBezTo>
                  <a:cubicBezTo>
                    <a:pt x="1239856" y="1227868"/>
                    <a:pt x="1240869" y="1231459"/>
                    <a:pt x="1241693" y="1235145"/>
                  </a:cubicBezTo>
                  <a:cubicBezTo>
                    <a:pt x="1242136" y="1238646"/>
                    <a:pt x="1242199" y="1242186"/>
                    <a:pt x="1241946" y="1245707"/>
                  </a:cubicBezTo>
                  <a:cubicBezTo>
                    <a:pt x="1241629" y="1248379"/>
                    <a:pt x="1241059" y="1251077"/>
                    <a:pt x="1240490" y="1253749"/>
                  </a:cubicBezTo>
                  <a:cubicBezTo>
                    <a:pt x="1240363" y="1254781"/>
                    <a:pt x="1240046" y="1255858"/>
                    <a:pt x="1239793" y="1256833"/>
                  </a:cubicBezTo>
                  <a:cubicBezTo>
                    <a:pt x="1237576" y="1253604"/>
                    <a:pt x="1235677" y="1250222"/>
                    <a:pt x="1233777" y="1246746"/>
                  </a:cubicBezTo>
                  <a:cubicBezTo>
                    <a:pt x="1232194" y="1242522"/>
                    <a:pt x="1231117" y="1237962"/>
                    <a:pt x="1230295" y="1233504"/>
                  </a:cubicBezTo>
                  <a:cubicBezTo>
                    <a:pt x="1230104" y="1231624"/>
                    <a:pt x="1229914" y="1229781"/>
                    <a:pt x="1229978" y="1227868"/>
                  </a:cubicBezTo>
                  <a:cubicBezTo>
                    <a:pt x="1230231" y="1226387"/>
                    <a:pt x="1230611" y="1224911"/>
                    <a:pt x="1230928" y="1223506"/>
                  </a:cubicBezTo>
                  <a:cubicBezTo>
                    <a:pt x="1231117" y="1223360"/>
                    <a:pt x="1231181" y="1223170"/>
                    <a:pt x="1231244" y="1223005"/>
                  </a:cubicBezTo>
                  <a:cubicBezTo>
                    <a:pt x="1231371" y="1222796"/>
                    <a:pt x="1231624" y="1222593"/>
                    <a:pt x="1231751" y="1222448"/>
                  </a:cubicBezTo>
                  <a:cubicBezTo>
                    <a:pt x="1232004" y="1222321"/>
                    <a:pt x="1232131" y="1222239"/>
                    <a:pt x="1232321" y="1222100"/>
                  </a:cubicBezTo>
                  <a:cubicBezTo>
                    <a:pt x="1232827" y="1221884"/>
                    <a:pt x="1233334" y="1221739"/>
                    <a:pt x="1233904" y="1221593"/>
                  </a:cubicBezTo>
                  <a:close/>
                  <a:moveTo>
                    <a:pt x="981683" y="25923"/>
                  </a:moveTo>
                  <a:cubicBezTo>
                    <a:pt x="985229" y="25923"/>
                    <a:pt x="988902" y="26093"/>
                    <a:pt x="992385" y="26385"/>
                  </a:cubicBezTo>
                  <a:cubicBezTo>
                    <a:pt x="999414" y="27290"/>
                    <a:pt x="1006190" y="28696"/>
                    <a:pt x="1012838" y="30900"/>
                  </a:cubicBezTo>
                  <a:cubicBezTo>
                    <a:pt x="1016322" y="32369"/>
                    <a:pt x="1019678" y="34129"/>
                    <a:pt x="1022844" y="36175"/>
                  </a:cubicBezTo>
                  <a:cubicBezTo>
                    <a:pt x="1024743" y="37790"/>
                    <a:pt x="1026517" y="39556"/>
                    <a:pt x="1028290" y="41317"/>
                  </a:cubicBezTo>
                  <a:cubicBezTo>
                    <a:pt x="1030253" y="43280"/>
                    <a:pt x="1032153" y="45401"/>
                    <a:pt x="1034052" y="47592"/>
                  </a:cubicBezTo>
                  <a:cubicBezTo>
                    <a:pt x="1035382" y="49422"/>
                    <a:pt x="1036775" y="51322"/>
                    <a:pt x="1037978" y="53304"/>
                  </a:cubicBezTo>
                  <a:cubicBezTo>
                    <a:pt x="1038865" y="54779"/>
                    <a:pt x="1039561" y="56267"/>
                    <a:pt x="1040322" y="57743"/>
                  </a:cubicBezTo>
                  <a:cubicBezTo>
                    <a:pt x="1041334" y="59567"/>
                    <a:pt x="1042221" y="61466"/>
                    <a:pt x="1043171" y="63296"/>
                  </a:cubicBezTo>
                  <a:cubicBezTo>
                    <a:pt x="1046907" y="72181"/>
                    <a:pt x="1050517" y="81135"/>
                    <a:pt x="1052416" y="90577"/>
                  </a:cubicBezTo>
                  <a:cubicBezTo>
                    <a:pt x="1053366" y="97909"/>
                    <a:pt x="1053366" y="105160"/>
                    <a:pt x="1052987" y="112557"/>
                  </a:cubicBezTo>
                  <a:cubicBezTo>
                    <a:pt x="1052733" y="115868"/>
                    <a:pt x="1052480" y="119104"/>
                    <a:pt x="1052226" y="122416"/>
                  </a:cubicBezTo>
                  <a:cubicBezTo>
                    <a:pt x="1052037" y="125874"/>
                    <a:pt x="1051720" y="129249"/>
                    <a:pt x="1051466" y="132706"/>
                  </a:cubicBezTo>
                  <a:cubicBezTo>
                    <a:pt x="1047857" y="135816"/>
                    <a:pt x="1044374" y="138906"/>
                    <a:pt x="1040955" y="142161"/>
                  </a:cubicBezTo>
                  <a:cubicBezTo>
                    <a:pt x="1034749" y="147910"/>
                    <a:pt x="1029429" y="154477"/>
                    <a:pt x="1024300" y="161190"/>
                  </a:cubicBezTo>
                  <a:cubicBezTo>
                    <a:pt x="1019234" y="167801"/>
                    <a:pt x="1014421" y="174842"/>
                    <a:pt x="1010179" y="182093"/>
                  </a:cubicBezTo>
                  <a:cubicBezTo>
                    <a:pt x="1008152" y="185696"/>
                    <a:pt x="1006443" y="189863"/>
                    <a:pt x="1005240" y="193802"/>
                  </a:cubicBezTo>
                  <a:cubicBezTo>
                    <a:pt x="1004733" y="195429"/>
                    <a:pt x="1004226" y="196968"/>
                    <a:pt x="1003910" y="198665"/>
                  </a:cubicBezTo>
                  <a:cubicBezTo>
                    <a:pt x="1003720" y="200077"/>
                    <a:pt x="1003467" y="201280"/>
                    <a:pt x="1003340" y="202686"/>
                  </a:cubicBezTo>
                  <a:cubicBezTo>
                    <a:pt x="1003087" y="204244"/>
                    <a:pt x="1002960" y="205770"/>
                    <a:pt x="1003087" y="207410"/>
                  </a:cubicBezTo>
                  <a:cubicBezTo>
                    <a:pt x="1003276" y="208962"/>
                    <a:pt x="1003593" y="210431"/>
                    <a:pt x="1004226" y="211925"/>
                  </a:cubicBezTo>
                  <a:cubicBezTo>
                    <a:pt x="1004986" y="214388"/>
                    <a:pt x="1006760" y="216009"/>
                    <a:pt x="1008406" y="217846"/>
                  </a:cubicBezTo>
                  <a:cubicBezTo>
                    <a:pt x="1010116" y="219524"/>
                    <a:pt x="1012712" y="220645"/>
                    <a:pt x="1014929" y="221284"/>
                  </a:cubicBezTo>
                  <a:cubicBezTo>
                    <a:pt x="1017272" y="222069"/>
                    <a:pt x="1019615" y="222488"/>
                    <a:pt x="1022021" y="222488"/>
                  </a:cubicBezTo>
                  <a:cubicBezTo>
                    <a:pt x="1023730" y="222488"/>
                    <a:pt x="1025440" y="222285"/>
                    <a:pt x="1027086" y="221848"/>
                  </a:cubicBezTo>
                  <a:cubicBezTo>
                    <a:pt x="1030696" y="220873"/>
                    <a:pt x="1033862" y="219232"/>
                    <a:pt x="1036775" y="216997"/>
                  </a:cubicBezTo>
                  <a:cubicBezTo>
                    <a:pt x="1039561" y="214806"/>
                    <a:pt x="1041778" y="212191"/>
                    <a:pt x="1044184" y="209645"/>
                  </a:cubicBezTo>
                  <a:cubicBezTo>
                    <a:pt x="1048110" y="205149"/>
                    <a:pt x="1051466" y="200223"/>
                    <a:pt x="1054632" y="195081"/>
                  </a:cubicBezTo>
                  <a:cubicBezTo>
                    <a:pt x="1056849" y="191477"/>
                    <a:pt x="1058939" y="187811"/>
                    <a:pt x="1060775" y="183936"/>
                  </a:cubicBezTo>
                  <a:cubicBezTo>
                    <a:pt x="1064258" y="176109"/>
                    <a:pt x="1066791" y="167946"/>
                    <a:pt x="1069387" y="159841"/>
                  </a:cubicBezTo>
                  <a:cubicBezTo>
                    <a:pt x="1071287" y="154002"/>
                    <a:pt x="1072554" y="148082"/>
                    <a:pt x="1073440" y="142091"/>
                  </a:cubicBezTo>
                  <a:cubicBezTo>
                    <a:pt x="1076606" y="139748"/>
                    <a:pt x="1079709" y="137437"/>
                    <a:pt x="1082875" y="135176"/>
                  </a:cubicBezTo>
                  <a:cubicBezTo>
                    <a:pt x="1089145" y="130743"/>
                    <a:pt x="1095350" y="125937"/>
                    <a:pt x="1101746" y="121650"/>
                  </a:cubicBezTo>
                  <a:cubicBezTo>
                    <a:pt x="1115234" y="112639"/>
                    <a:pt x="1129609" y="105097"/>
                    <a:pt x="1144173" y="97973"/>
                  </a:cubicBezTo>
                  <a:cubicBezTo>
                    <a:pt x="1153989" y="93661"/>
                    <a:pt x="1163804" y="89722"/>
                    <a:pt x="1173809" y="86118"/>
                  </a:cubicBezTo>
                  <a:cubicBezTo>
                    <a:pt x="1185968" y="81775"/>
                    <a:pt x="1198125" y="77811"/>
                    <a:pt x="1210917" y="75429"/>
                  </a:cubicBezTo>
                  <a:cubicBezTo>
                    <a:pt x="1217376" y="74442"/>
                    <a:pt x="1223899" y="73840"/>
                    <a:pt x="1230357" y="73840"/>
                  </a:cubicBezTo>
                  <a:cubicBezTo>
                    <a:pt x="1232764" y="73840"/>
                    <a:pt x="1235107" y="73916"/>
                    <a:pt x="1237513" y="74087"/>
                  </a:cubicBezTo>
                  <a:cubicBezTo>
                    <a:pt x="1244732" y="75138"/>
                    <a:pt x="1251635" y="76759"/>
                    <a:pt x="1258537" y="79159"/>
                  </a:cubicBezTo>
                  <a:cubicBezTo>
                    <a:pt x="1267339" y="82807"/>
                    <a:pt x="1275444" y="87322"/>
                    <a:pt x="1283297" y="92686"/>
                  </a:cubicBezTo>
                  <a:cubicBezTo>
                    <a:pt x="1286210" y="94864"/>
                    <a:pt x="1289059" y="97124"/>
                    <a:pt x="1291846" y="99467"/>
                  </a:cubicBezTo>
                  <a:cubicBezTo>
                    <a:pt x="1295835" y="102690"/>
                    <a:pt x="1299254" y="106427"/>
                    <a:pt x="1302611" y="110233"/>
                  </a:cubicBezTo>
                  <a:cubicBezTo>
                    <a:pt x="1308880" y="117984"/>
                    <a:pt x="1314516" y="126368"/>
                    <a:pt x="1318949" y="135233"/>
                  </a:cubicBezTo>
                  <a:cubicBezTo>
                    <a:pt x="1320975" y="139400"/>
                    <a:pt x="1323064" y="143566"/>
                    <a:pt x="1325091" y="147727"/>
                  </a:cubicBezTo>
                  <a:cubicBezTo>
                    <a:pt x="1327180" y="152432"/>
                    <a:pt x="1329207" y="157150"/>
                    <a:pt x="1330980" y="162019"/>
                  </a:cubicBezTo>
                  <a:cubicBezTo>
                    <a:pt x="1332753" y="166952"/>
                    <a:pt x="1333957" y="171967"/>
                    <a:pt x="1334969" y="177040"/>
                  </a:cubicBezTo>
                  <a:cubicBezTo>
                    <a:pt x="1335919" y="183170"/>
                    <a:pt x="1336363" y="189223"/>
                    <a:pt x="1336425" y="195429"/>
                  </a:cubicBezTo>
                  <a:cubicBezTo>
                    <a:pt x="1336616" y="201711"/>
                    <a:pt x="1336173" y="208049"/>
                    <a:pt x="1335666" y="214306"/>
                  </a:cubicBezTo>
                  <a:cubicBezTo>
                    <a:pt x="1335223" y="219106"/>
                    <a:pt x="1334780" y="223899"/>
                    <a:pt x="1334336" y="228763"/>
                  </a:cubicBezTo>
                  <a:cubicBezTo>
                    <a:pt x="1333893" y="233139"/>
                    <a:pt x="1333386" y="237483"/>
                    <a:pt x="1332943" y="241878"/>
                  </a:cubicBezTo>
                  <a:cubicBezTo>
                    <a:pt x="1331487" y="254966"/>
                    <a:pt x="1328130" y="267505"/>
                    <a:pt x="1323698" y="279828"/>
                  </a:cubicBezTo>
                  <a:cubicBezTo>
                    <a:pt x="1320342" y="287946"/>
                    <a:pt x="1316985" y="295982"/>
                    <a:pt x="1313439" y="303878"/>
                  </a:cubicBezTo>
                  <a:cubicBezTo>
                    <a:pt x="1309576" y="312244"/>
                    <a:pt x="1305523" y="320571"/>
                    <a:pt x="1301534" y="328879"/>
                  </a:cubicBezTo>
                  <a:cubicBezTo>
                    <a:pt x="1297988" y="336009"/>
                    <a:pt x="1293935" y="342842"/>
                    <a:pt x="1289692" y="349681"/>
                  </a:cubicBezTo>
                  <a:cubicBezTo>
                    <a:pt x="1288616" y="350111"/>
                    <a:pt x="1287476" y="350586"/>
                    <a:pt x="1286337" y="351023"/>
                  </a:cubicBezTo>
                  <a:cubicBezTo>
                    <a:pt x="1278610" y="354170"/>
                    <a:pt x="1270758" y="357628"/>
                    <a:pt x="1263477" y="361795"/>
                  </a:cubicBezTo>
                  <a:cubicBezTo>
                    <a:pt x="1256131" y="365961"/>
                    <a:pt x="1248912" y="370248"/>
                    <a:pt x="1242262" y="375466"/>
                  </a:cubicBezTo>
                  <a:cubicBezTo>
                    <a:pt x="1239983" y="377227"/>
                    <a:pt x="1237893" y="379126"/>
                    <a:pt x="1235993" y="381248"/>
                  </a:cubicBezTo>
                  <a:cubicBezTo>
                    <a:pt x="1235487" y="382008"/>
                    <a:pt x="1234790" y="382863"/>
                    <a:pt x="1234221" y="383648"/>
                  </a:cubicBezTo>
                  <a:cubicBezTo>
                    <a:pt x="1233144" y="385035"/>
                    <a:pt x="1232131" y="386523"/>
                    <a:pt x="1231244" y="388061"/>
                  </a:cubicBezTo>
                  <a:cubicBezTo>
                    <a:pt x="1230864" y="388783"/>
                    <a:pt x="1230611" y="389556"/>
                    <a:pt x="1230231" y="390278"/>
                  </a:cubicBezTo>
                  <a:cubicBezTo>
                    <a:pt x="1229597" y="391747"/>
                    <a:pt x="1228964" y="393305"/>
                    <a:pt x="1228458" y="394774"/>
                  </a:cubicBezTo>
                  <a:cubicBezTo>
                    <a:pt x="1227888" y="396743"/>
                    <a:pt x="1227381" y="398998"/>
                    <a:pt x="1227445" y="401049"/>
                  </a:cubicBezTo>
                  <a:cubicBezTo>
                    <a:pt x="1227508" y="405393"/>
                    <a:pt x="1228838" y="409358"/>
                    <a:pt x="1232131" y="412378"/>
                  </a:cubicBezTo>
                  <a:cubicBezTo>
                    <a:pt x="1233650" y="413784"/>
                    <a:pt x="1235677" y="414987"/>
                    <a:pt x="1237576" y="415905"/>
                  </a:cubicBezTo>
                  <a:cubicBezTo>
                    <a:pt x="1240236" y="417248"/>
                    <a:pt x="1243149" y="417805"/>
                    <a:pt x="1246126" y="418014"/>
                  </a:cubicBezTo>
                  <a:cubicBezTo>
                    <a:pt x="1246948" y="418115"/>
                    <a:pt x="1247645" y="418159"/>
                    <a:pt x="1248405" y="418159"/>
                  </a:cubicBezTo>
                  <a:cubicBezTo>
                    <a:pt x="1249481" y="418159"/>
                    <a:pt x="1250495" y="418058"/>
                    <a:pt x="1251635" y="417887"/>
                  </a:cubicBezTo>
                  <a:cubicBezTo>
                    <a:pt x="1254294" y="417533"/>
                    <a:pt x="1256384" y="416748"/>
                    <a:pt x="1258853" y="415690"/>
                  </a:cubicBezTo>
                  <a:cubicBezTo>
                    <a:pt x="1260880" y="414785"/>
                    <a:pt x="1262843" y="413784"/>
                    <a:pt x="1264743" y="412752"/>
                  </a:cubicBezTo>
                  <a:cubicBezTo>
                    <a:pt x="1269429" y="409997"/>
                    <a:pt x="1273608" y="406331"/>
                    <a:pt x="1277344" y="402373"/>
                  </a:cubicBezTo>
                  <a:cubicBezTo>
                    <a:pt x="1283170" y="396180"/>
                    <a:pt x="1288489" y="389632"/>
                    <a:pt x="1293682" y="382863"/>
                  </a:cubicBezTo>
                  <a:cubicBezTo>
                    <a:pt x="1296911" y="378696"/>
                    <a:pt x="1299951" y="374345"/>
                    <a:pt x="1302927" y="370033"/>
                  </a:cubicBezTo>
                  <a:cubicBezTo>
                    <a:pt x="1303054" y="369976"/>
                    <a:pt x="1303118" y="369976"/>
                    <a:pt x="1303180" y="369976"/>
                  </a:cubicBezTo>
                  <a:cubicBezTo>
                    <a:pt x="1305523" y="369273"/>
                    <a:pt x="1308120" y="368900"/>
                    <a:pt x="1310526" y="368482"/>
                  </a:cubicBezTo>
                  <a:cubicBezTo>
                    <a:pt x="1313059" y="367988"/>
                    <a:pt x="1315592" y="367576"/>
                    <a:pt x="1318125" y="367082"/>
                  </a:cubicBezTo>
                  <a:cubicBezTo>
                    <a:pt x="1321418" y="366601"/>
                    <a:pt x="1324774" y="366019"/>
                    <a:pt x="1328194" y="365525"/>
                  </a:cubicBezTo>
                  <a:cubicBezTo>
                    <a:pt x="1332056" y="364904"/>
                    <a:pt x="1336109" y="364612"/>
                    <a:pt x="1339972" y="364112"/>
                  </a:cubicBezTo>
                  <a:cubicBezTo>
                    <a:pt x="1343328" y="363758"/>
                    <a:pt x="1346747" y="363758"/>
                    <a:pt x="1350167" y="363701"/>
                  </a:cubicBezTo>
                  <a:cubicBezTo>
                    <a:pt x="1352257" y="363599"/>
                    <a:pt x="1354410" y="363511"/>
                    <a:pt x="1356500" y="363511"/>
                  </a:cubicBezTo>
                  <a:cubicBezTo>
                    <a:pt x="1357259" y="363511"/>
                    <a:pt x="1358019" y="363536"/>
                    <a:pt x="1358779" y="363555"/>
                  </a:cubicBezTo>
                  <a:cubicBezTo>
                    <a:pt x="1373217" y="363846"/>
                    <a:pt x="1387655" y="364486"/>
                    <a:pt x="1402030" y="365746"/>
                  </a:cubicBezTo>
                  <a:cubicBezTo>
                    <a:pt x="1417608" y="367507"/>
                    <a:pt x="1432679" y="371034"/>
                    <a:pt x="1447433" y="376378"/>
                  </a:cubicBezTo>
                  <a:cubicBezTo>
                    <a:pt x="1460921" y="381888"/>
                    <a:pt x="1473966" y="388847"/>
                    <a:pt x="1485935" y="397180"/>
                  </a:cubicBezTo>
                  <a:cubicBezTo>
                    <a:pt x="1488024" y="398725"/>
                    <a:pt x="1489861" y="400264"/>
                    <a:pt x="1491697" y="401961"/>
                  </a:cubicBezTo>
                  <a:cubicBezTo>
                    <a:pt x="1493850" y="404070"/>
                    <a:pt x="1495813" y="406394"/>
                    <a:pt x="1497902" y="408648"/>
                  </a:cubicBezTo>
                  <a:cubicBezTo>
                    <a:pt x="1502336" y="414221"/>
                    <a:pt x="1506135" y="420477"/>
                    <a:pt x="1509428" y="426835"/>
                  </a:cubicBezTo>
                  <a:cubicBezTo>
                    <a:pt x="1511644" y="432680"/>
                    <a:pt x="1513481" y="438601"/>
                    <a:pt x="1514874" y="444711"/>
                  </a:cubicBezTo>
                  <a:cubicBezTo>
                    <a:pt x="1515127" y="448030"/>
                    <a:pt x="1515317" y="451348"/>
                    <a:pt x="1515064" y="454736"/>
                  </a:cubicBezTo>
                  <a:cubicBezTo>
                    <a:pt x="1514493" y="459320"/>
                    <a:pt x="1513608" y="463899"/>
                    <a:pt x="1512848" y="468477"/>
                  </a:cubicBezTo>
                  <a:cubicBezTo>
                    <a:pt x="1512088" y="472720"/>
                    <a:pt x="1510948" y="476785"/>
                    <a:pt x="1509998" y="480946"/>
                  </a:cubicBezTo>
                  <a:cubicBezTo>
                    <a:pt x="1509618" y="482934"/>
                    <a:pt x="1508858" y="484758"/>
                    <a:pt x="1508288" y="486664"/>
                  </a:cubicBezTo>
                  <a:cubicBezTo>
                    <a:pt x="1507591" y="488982"/>
                    <a:pt x="1507022" y="491324"/>
                    <a:pt x="1506262" y="493560"/>
                  </a:cubicBezTo>
                  <a:cubicBezTo>
                    <a:pt x="1505248" y="497017"/>
                    <a:pt x="1503919" y="500336"/>
                    <a:pt x="1502715" y="503647"/>
                  </a:cubicBezTo>
                  <a:cubicBezTo>
                    <a:pt x="1500943" y="507643"/>
                    <a:pt x="1499423" y="511747"/>
                    <a:pt x="1497460" y="515616"/>
                  </a:cubicBezTo>
                  <a:cubicBezTo>
                    <a:pt x="1494990" y="520492"/>
                    <a:pt x="1492457" y="525216"/>
                    <a:pt x="1489734" y="529851"/>
                  </a:cubicBezTo>
                  <a:cubicBezTo>
                    <a:pt x="1484478" y="538742"/>
                    <a:pt x="1478843" y="547335"/>
                    <a:pt x="1473080" y="555909"/>
                  </a:cubicBezTo>
                  <a:cubicBezTo>
                    <a:pt x="1472636" y="556492"/>
                    <a:pt x="1472193" y="557049"/>
                    <a:pt x="1471749" y="557695"/>
                  </a:cubicBezTo>
                  <a:cubicBezTo>
                    <a:pt x="1468900" y="557758"/>
                    <a:pt x="1466178" y="557961"/>
                    <a:pt x="1463391" y="558106"/>
                  </a:cubicBezTo>
                  <a:cubicBezTo>
                    <a:pt x="1459465" y="558309"/>
                    <a:pt x="1455539" y="559018"/>
                    <a:pt x="1451549" y="559455"/>
                  </a:cubicBezTo>
                  <a:cubicBezTo>
                    <a:pt x="1446673" y="560076"/>
                    <a:pt x="1441734" y="561070"/>
                    <a:pt x="1436859" y="561912"/>
                  </a:cubicBezTo>
                  <a:cubicBezTo>
                    <a:pt x="1432869" y="562622"/>
                    <a:pt x="1428753" y="563331"/>
                    <a:pt x="1424573" y="564091"/>
                  </a:cubicBezTo>
                  <a:cubicBezTo>
                    <a:pt x="1420837" y="564876"/>
                    <a:pt x="1416784" y="565788"/>
                    <a:pt x="1412985" y="566991"/>
                  </a:cubicBezTo>
                  <a:cubicBezTo>
                    <a:pt x="1408489" y="568530"/>
                    <a:pt x="1403993" y="570075"/>
                    <a:pt x="1399687" y="572133"/>
                  </a:cubicBezTo>
                  <a:cubicBezTo>
                    <a:pt x="1395760" y="573950"/>
                    <a:pt x="1392024" y="575882"/>
                    <a:pt x="1388288" y="577990"/>
                  </a:cubicBezTo>
                  <a:cubicBezTo>
                    <a:pt x="1385439" y="579586"/>
                    <a:pt x="1382779" y="581290"/>
                    <a:pt x="1380119" y="583189"/>
                  </a:cubicBezTo>
                  <a:cubicBezTo>
                    <a:pt x="1377967" y="584892"/>
                    <a:pt x="1375750" y="586716"/>
                    <a:pt x="1373724" y="588622"/>
                  </a:cubicBezTo>
                  <a:cubicBezTo>
                    <a:pt x="1371888" y="590440"/>
                    <a:pt x="1370494" y="592783"/>
                    <a:pt x="1369291" y="594955"/>
                  </a:cubicBezTo>
                  <a:cubicBezTo>
                    <a:pt x="1368468" y="596715"/>
                    <a:pt x="1367835" y="598476"/>
                    <a:pt x="1367138" y="600242"/>
                  </a:cubicBezTo>
                  <a:cubicBezTo>
                    <a:pt x="1366442" y="601940"/>
                    <a:pt x="1365998" y="603700"/>
                    <a:pt x="1365745" y="605542"/>
                  </a:cubicBezTo>
                  <a:cubicBezTo>
                    <a:pt x="1364985" y="610615"/>
                    <a:pt x="1365681" y="615959"/>
                    <a:pt x="1367264" y="620829"/>
                  </a:cubicBezTo>
                  <a:cubicBezTo>
                    <a:pt x="1368785" y="625186"/>
                    <a:pt x="1371761" y="628282"/>
                    <a:pt x="1375560" y="630752"/>
                  </a:cubicBezTo>
                  <a:cubicBezTo>
                    <a:pt x="1379169" y="633222"/>
                    <a:pt x="1382969" y="634704"/>
                    <a:pt x="1387275" y="635976"/>
                  </a:cubicBezTo>
                  <a:cubicBezTo>
                    <a:pt x="1388162" y="636033"/>
                    <a:pt x="1389112" y="636122"/>
                    <a:pt x="1389998" y="636242"/>
                  </a:cubicBezTo>
                  <a:cubicBezTo>
                    <a:pt x="1390695" y="636343"/>
                    <a:pt x="1391581" y="636369"/>
                    <a:pt x="1392278" y="636369"/>
                  </a:cubicBezTo>
                  <a:cubicBezTo>
                    <a:pt x="1392911" y="636369"/>
                    <a:pt x="1393417" y="636369"/>
                    <a:pt x="1393924" y="636325"/>
                  </a:cubicBezTo>
                  <a:cubicBezTo>
                    <a:pt x="1396964" y="636242"/>
                    <a:pt x="1400193" y="635476"/>
                    <a:pt x="1403170" y="634830"/>
                  </a:cubicBezTo>
                  <a:cubicBezTo>
                    <a:pt x="1408363" y="633627"/>
                    <a:pt x="1413112" y="631246"/>
                    <a:pt x="1417798" y="629055"/>
                  </a:cubicBezTo>
                  <a:cubicBezTo>
                    <a:pt x="1422927" y="626667"/>
                    <a:pt x="1427739" y="623793"/>
                    <a:pt x="1432552" y="620892"/>
                  </a:cubicBezTo>
                  <a:cubicBezTo>
                    <a:pt x="1436478" y="618429"/>
                    <a:pt x="1440277" y="615675"/>
                    <a:pt x="1444140" y="613148"/>
                  </a:cubicBezTo>
                  <a:cubicBezTo>
                    <a:pt x="1447433" y="610969"/>
                    <a:pt x="1450473" y="608335"/>
                    <a:pt x="1453639" y="606017"/>
                  </a:cubicBezTo>
                  <a:cubicBezTo>
                    <a:pt x="1456616" y="603618"/>
                    <a:pt x="1459592" y="601236"/>
                    <a:pt x="1462631" y="598837"/>
                  </a:cubicBezTo>
                  <a:cubicBezTo>
                    <a:pt x="1465988" y="596076"/>
                    <a:pt x="1469470" y="593403"/>
                    <a:pt x="1472510" y="590256"/>
                  </a:cubicBezTo>
                  <a:cubicBezTo>
                    <a:pt x="1474916" y="587622"/>
                    <a:pt x="1477322" y="584950"/>
                    <a:pt x="1479728" y="582277"/>
                  </a:cubicBezTo>
                  <a:cubicBezTo>
                    <a:pt x="1481628" y="582277"/>
                    <a:pt x="1483528" y="582277"/>
                    <a:pt x="1485491" y="582347"/>
                  </a:cubicBezTo>
                  <a:cubicBezTo>
                    <a:pt x="1491444" y="582638"/>
                    <a:pt x="1497460" y="582987"/>
                    <a:pt x="1503349" y="583480"/>
                  </a:cubicBezTo>
                  <a:cubicBezTo>
                    <a:pt x="1506831" y="583898"/>
                    <a:pt x="1510188" y="584456"/>
                    <a:pt x="1513608" y="585184"/>
                  </a:cubicBezTo>
                  <a:cubicBezTo>
                    <a:pt x="1516774" y="585861"/>
                    <a:pt x="1519750" y="586856"/>
                    <a:pt x="1522789" y="587913"/>
                  </a:cubicBezTo>
                  <a:cubicBezTo>
                    <a:pt x="1525575" y="589059"/>
                    <a:pt x="1528235" y="590383"/>
                    <a:pt x="1530895" y="591852"/>
                  </a:cubicBezTo>
                  <a:cubicBezTo>
                    <a:pt x="1532225" y="592555"/>
                    <a:pt x="1533365" y="593403"/>
                    <a:pt x="1534631" y="594131"/>
                  </a:cubicBezTo>
                  <a:cubicBezTo>
                    <a:pt x="1536974" y="595512"/>
                    <a:pt x="1539063" y="597007"/>
                    <a:pt x="1541280" y="598476"/>
                  </a:cubicBezTo>
                  <a:cubicBezTo>
                    <a:pt x="1549322" y="604631"/>
                    <a:pt x="1556858" y="611799"/>
                    <a:pt x="1563570" y="619423"/>
                  </a:cubicBezTo>
                  <a:cubicBezTo>
                    <a:pt x="1567053" y="623919"/>
                    <a:pt x="1570219" y="628643"/>
                    <a:pt x="1572816" y="633716"/>
                  </a:cubicBezTo>
                  <a:cubicBezTo>
                    <a:pt x="1573702" y="636033"/>
                    <a:pt x="1574589" y="638357"/>
                    <a:pt x="1575285" y="640821"/>
                  </a:cubicBezTo>
                  <a:cubicBezTo>
                    <a:pt x="1575918" y="646190"/>
                    <a:pt x="1575349" y="651757"/>
                    <a:pt x="1575095" y="657126"/>
                  </a:cubicBezTo>
                  <a:cubicBezTo>
                    <a:pt x="1574778" y="662199"/>
                    <a:pt x="1574462" y="667252"/>
                    <a:pt x="1573892" y="672324"/>
                  </a:cubicBezTo>
                  <a:cubicBezTo>
                    <a:pt x="1573512" y="676846"/>
                    <a:pt x="1572816" y="681272"/>
                    <a:pt x="1571866" y="685794"/>
                  </a:cubicBezTo>
                  <a:cubicBezTo>
                    <a:pt x="1571106" y="689872"/>
                    <a:pt x="1569840" y="693836"/>
                    <a:pt x="1568446" y="697705"/>
                  </a:cubicBezTo>
                  <a:cubicBezTo>
                    <a:pt x="1566610" y="702074"/>
                    <a:pt x="1564710" y="706361"/>
                    <a:pt x="1562430" y="710465"/>
                  </a:cubicBezTo>
                  <a:cubicBezTo>
                    <a:pt x="1560847" y="713130"/>
                    <a:pt x="1559264" y="715803"/>
                    <a:pt x="1557808" y="718475"/>
                  </a:cubicBezTo>
                  <a:cubicBezTo>
                    <a:pt x="1555528" y="722351"/>
                    <a:pt x="1552995" y="726017"/>
                    <a:pt x="1550525" y="729690"/>
                  </a:cubicBezTo>
                  <a:cubicBezTo>
                    <a:pt x="1548246" y="732647"/>
                    <a:pt x="1546093" y="735529"/>
                    <a:pt x="1543813" y="738429"/>
                  </a:cubicBezTo>
                  <a:cubicBezTo>
                    <a:pt x="1543813" y="738429"/>
                    <a:pt x="1543813" y="738492"/>
                    <a:pt x="1543750" y="738492"/>
                  </a:cubicBezTo>
                  <a:cubicBezTo>
                    <a:pt x="1543496" y="738429"/>
                    <a:pt x="1543306" y="738429"/>
                    <a:pt x="1543053" y="738372"/>
                  </a:cubicBezTo>
                  <a:cubicBezTo>
                    <a:pt x="1535960" y="737168"/>
                    <a:pt x="1528741" y="735820"/>
                    <a:pt x="1521396" y="735256"/>
                  </a:cubicBezTo>
                  <a:cubicBezTo>
                    <a:pt x="1518483" y="734965"/>
                    <a:pt x="1515697" y="734908"/>
                    <a:pt x="1512721" y="734908"/>
                  </a:cubicBezTo>
                  <a:cubicBezTo>
                    <a:pt x="1509681" y="734965"/>
                    <a:pt x="1506452" y="735529"/>
                    <a:pt x="1503412" y="735965"/>
                  </a:cubicBezTo>
                  <a:cubicBezTo>
                    <a:pt x="1499360" y="736605"/>
                    <a:pt x="1495243" y="737289"/>
                    <a:pt x="1491190" y="738137"/>
                  </a:cubicBezTo>
                  <a:cubicBezTo>
                    <a:pt x="1481059" y="740335"/>
                    <a:pt x="1470800" y="742298"/>
                    <a:pt x="1460921" y="745185"/>
                  </a:cubicBezTo>
                  <a:cubicBezTo>
                    <a:pt x="1458135" y="745971"/>
                    <a:pt x="1455602" y="747376"/>
                    <a:pt x="1452942" y="748573"/>
                  </a:cubicBezTo>
                  <a:cubicBezTo>
                    <a:pt x="1450347" y="749776"/>
                    <a:pt x="1448066" y="751663"/>
                    <a:pt x="1445850" y="753443"/>
                  </a:cubicBezTo>
                  <a:cubicBezTo>
                    <a:pt x="1442747" y="755894"/>
                    <a:pt x="1439961" y="758521"/>
                    <a:pt x="1437301" y="761314"/>
                  </a:cubicBezTo>
                  <a:cubicBezTo>
                    <a:pt x="1434389" y="764278"/>
                    <a:pt x="1431982" y="767735"/>
                    <a:pt x="1429956" y="771345"/>
                  </a:cubicBezTo>
                  <a:cubicBezTo>
                    <a:pt x="1429639" y="772047"/>
                    <a:pt x="1429386" y="772668"/>
                    <a:pt x="1429132" y="773371"/>
                  </a:cubicBezTo>
                  <a:cubicBezTo>
                    <a:pt x="1428372" y="774923"/>
                    <a:pt x="1427866" y="776480"/>
                    <a:pt x="1427549" y="778158"/>
                  </a:cubicBezTo>
                  <a:cubicBezTo>
                    <a:pt x="1427296" y="779735"/>
                    <a:pt x="1427106" y="781413"/>
                    <a:pt x="1426980" y="783047"/>
                  </a:cubicBezTo>
                  <a:cubicBezTo>
                    <a:pt x="1426980" y="784579"/>
                    <a:pt x="1427106" y="786137"/>
                    <a:pt x="1427549" y="787689"/>
                  </a:cubicBezTo>
                  <a:cubicBezTo>
                    <a:pt x="1427866" y="789595"/>
                    <a:pt x="1428563" y="791501"/>
                    <a:pt x="1429576" y="793179"/>
                  </a:cubicBezTo>
                  <a:cubicBezTo>
                    <a:pt x="1430463" y="794591"/>
                    <a:pt x="1431729" y="796845"/>
                    <a:pt x="1433058" y="797757"/>
                  </a:cubicBezTo>
                  <a:cubicBezTo>
                    <a:pt x="1434958" y="799106"/>
                    <a:pt x="1436732" y="800448"/>
                    <a:pt x="1438821" y="801417"/>
                  </a:cubicBezTo>
                  <a:cubicBezTo>
                    <a:pt x="1441164" y="802481"/>
                    <a:pt x="1443570" y="803032"/>
                    <a:pt x="1446104" y="803596"/>
                  </a:cubicBezTo>
                  <a:cubicBezTo>
                    <a:pt x="1448764" y="804178"/>
                    <a:pt x="1451676" y="804235"/>
                    <a:pt x="1454399" y="804444"/>
                  </a:cubicBezTo>
                  <a:cubicBezTo>
                    <a:pt x="1455412" y="804527"/>
                    <a:pt x="1456362" y="804571"/>
                    <a:pt x="1457439" y="804571"/>
                  </a:cubicBezTo>
                  <a:cubicBezTo>
                    <a:pt x="1459022" y="804571"/>
                    <a:pt x="1460605" y="804488"/>
                    <a:pt x="1462125" y="804444"/>
                  </a:cubicBezTo>
                  <a:cubicBezTo>
                    <a:pt x="1468331" y="804178"/>
                    <a:pt x="1474536" y="802912"/>
                    <a:pt x="1480615" y="801417"/>
                  </a:cubicBezTo>
                  <a:cubicBezTo>
                    <a:pt x="1485618" y="800214"/>
                    <a:pt x="1490494" y="798517"/>
                    <a:pt x="1495370" y="796991"/>
                  </a:cubicBezTo>
                  <a:cubicBezTo>
                    <a:pt x="1500626" y="795205"/>
                    <a:pt x="1505692" y="792907"/>
                    <a:pt x="1510694" y="790424"/>
                  </a:cubicBezTo>
                  <a:cubicBezTo>
                    <a:pt x="1516393" y="787689"/>
                    <a:pt x="1521966" y="784434"/>
                    <a:pt x="1527158" y="780995"/>
                  </a:cubicBezTo>
                  <a:cubicBezTo>
                    <a:pt x="1533744" y="776683"/>
                    <a:pt x="1539887" y="771756"/>
                    <a:pt x="1545586" y="766393"/>
                  </a:cubicBezTo>
                  <a:cubicBezTo>
                    <a:pt x="1548625" y="767241"/>
                    <a:pt x="1551539" y="768153"/>
                    <a:pt x="1554515" y="769154"/>
                  </a:cubicBezTo>
                  <a:cubicBezTo>
                    <a:pt x="1561227" y="772047"/>
                    <a:pt x="1567497" y="775859"/>
                    <a:pt x="1573575" y="780007"/>
                  </a:cubicBezTo>
                  <a:cubicBezTo>
                    <a:pt x="1578641" y="783877"/>
                    <a:pt x="1583264" y="788125"/>
                    <a:pt x="1587507" y="792824"/>
                  </a:cubicBezTo>
                  <a:cubicBezTo>
                    <a:pt x="1588773" y="794376"/>
                    <a:pt x="1589913" y="795990"/>
                    <a:pt x="1591053" y="797611"/>
                  </a:cubicBezTo>
                  <a:cubicBezTo>
                    <a:pt x="1592889" y="800214"/>
                    <a:pt x="1594219" y="803032"/>
                    <a:pt x="1595549" y="805876"/>
                  </a:cubicBezTo>
                  <a:cubicBezTo>
                    <a:pt x="1595295" y="805356"/>
                    <a:pt x="1595043" y="804799"/>
                    <a:pt x="1594789" y="804235"/>
                  </a:cubicBezTo>
                  <a:lnTo>
                    <a:pt x="1594789" y="804235"/>
                  </a:lnTo>
                  <a:cubicBezTo>
                    <a:pt x="1597132" y="809308"/>
                    <a:pt x="1599538" y="814392"/>
                    <a:pt x="1601564" y="819610"/>
                  </a:cubicBezTo>
                  <a:cubicBezTo>
                    <a:pt x="1604921" y="828121"/>
                    <a:pt x="1607454" y="836923"/>
                    <a:pt x="1609164" y="845960"/>
                  </a:cubicBezTo>
                  <a:cubicBezTo>
                    <a:pt x="1610240" y="853641"/>
                    <a:pt x="1610683" y="861328"/>
                    <a:pt x="1610366" y="869079"/>
                  </a:cubicBezTo>
                  <a:cubicBezTo>
                    <a:pt x="1610177" y="874791"/>
                    <a:pt x="1609924" y="880408"/>
                    <a:pt x="1609417" y="886120"/>
                  </a:cubicBezTo>
                  <a:cubicBezTo>
                    <a:pt x="1608720" y="891901"/>
                    <a:pt x="1607771" y="897537"/>
                    <a:pt x="1606440" y="903173"/>
                  </a:cubicBezTo>
                  <a:cubicBezTo>
                    <a:pt x="1605174" y="908518"/>
                    <a:pt x="1603401" y="913818"/>
                    <a:pt x="1601502" y="919023"/>
                  </a:cubicBezTo>
                  <a:cubicBezTo>
                    <a:pt x="1597005" y="930162"/>
                    <a:pt x="1591623" y="940743"/>
                    <a:pt x="1584911" y="950609"/>
                  </a:cubicBezTo>
                  <a:cubicBezTo>
                    <a:pt x="1582567" y="953693"/>
                    <a:pt x="1580098" y="956657"/>
                    <a:pt x="1577438" y="959475"/>
                  </a:cubicBezTo>
                  <a:cubicBezTo>
                    <a:pt x="1574778" y="962375"/>
                    <a:pt x="1571866" y="964902"/>
                    <a:pt x="1568953" y="967454"/>
                  </a:cubicBezTo>
                  <a:cubicBezTo>
                    <a:pt x="1564456" y="970886"/>
                    <a:pt x="1559834" y="974052"/>
                    <a:pt x="1555021" y="976870"/>
                  </a:cubicBezTo>
                  <a:cubicBezTo>
                    <a:pt x="1549956" y="973147"/>
                    <a:pt x="1544510" y="969765"/>
                    <a:pt x="1538937" y="966726"/>
                  </a:cubicBezTo>
                  <a:cubicBezTo>
                    <a:pt x="1535581" y="964902"/>
                    <a:pt x="1532225" y="963489"/>
                    <a:pt x="1528615" y="962211"/>
                  </a:cubicBezTo>
                  <a:cubicBezTo>
                    <a:pt x="1523676" y="960526"/>
                    <a:pt x="1518230" y="960260"/>
                    <a:pt x="1513037" y="959829"/>
                  </a:cubicBezTo>
                  <a:cubicBezTo>
                    <a:pt x="1511644" y="959722"/>
                    <a:pt x="1510251" y="959684"/>
                    <a:pt x="1508795" y="959684"/>
                  </a:cubicBezTo>
                  <a:cubicBezTo>
                    <a:pt x="1504869" y="959684"/>
                    <a:pt x="1500943" y="960057"/>
                    <a:pt x="1497017" y="960450"/>
                  </a:cubicBezTo>
                  <a:cubicBezTo>
                    <a:pt x="1488151" y="961381"/>
                    <a:pt x="1479285" y="964053"/>
                    <a:pt x="1472193" y="969398"/>
                  </a:cubicBezTo>
                  <a:cubicBezTo>
                    <a:pt x="1467571" y="972944"/>
                    <a:pt x="1463708" y="976813"/>
                    <a:pt x="1460921" y="982094"/>
                  </a:cubicBezTo>
                  <a:cubicBezTo>
                    <a:pt x="1459845" y="984127"/>
                    <a:pt x="1459085" y="986609"/>
                    <a:pt x="1458452" y="988851"/>
                  </a:cubicBezTo>
                  <a:cubicBezTo>
                    <a:pt x="1457818" y="991130"/>
                    <a:pt x="1457945" y="993587"/>
                    <a:pt x="1457692" y="995911"/>
                  </a:cubicBezTo>
                  <a:cubicBezTo>
                    <a:pt x="1457692" y="996551"/>
                    <a:pt x="1457692" y="997178"/>
                    <a:pt x="1457755" y="997735"/>
                  </a:cubicBezTo>
                  <a:cubicBezTo>
                    <a:pt x="1458009" y="999350"/>
                    <a:pt x="1458262" y="1000984"/>
                    <a:pt x="1458515" y="1002605"/>
                  </a:cubicBezTo>
                  <a:cubicBezTo>
                    <a:pt x="1458895" y="1004156"/>
                    <a:pt x="1459465" y="1005569"/>
                    <a:pt x="1460352" y="1006968"/>
                  </a:cubicBezTo>
                  <a:cubicBezTo>
                    <a:pt x="1461175" y="1008380"/>
                    <a:pt x="1462314" y="1009786"/>
                    <a:pt x="1463454" y="1011059"/>
                  </a:cubicBezTo>
                  <a:cubicBezTo>
                    <a:pt x="1465354" y="1012401"/>
                    <a:pt x="1467190" y="1013788"/>
                    <a:pt x="1469281" y="1014807"/>
                  </a:cubicBezTo>
                  <a:cubicBezTo>
                    <a:pt x="1471623" y="1015903"/>
                    <a:pt x="1474283" y="1016625"/>
                    <a:pt x="1476816" y="1017189"/>
                  </a:cubicBezTo>
                  <a:cubicBezTo>
                    <a:pt x="1479349" y="1017828"/>
                    <a:pt x="1482262" y="1018037"/>
                    <a:pt x="1484985" y="1018240"/>
                  </a:cubicBezTo>
                  <a:cubicBezTo>
                    <a:pt x="1487518" y="1018385"/>
                    <a:pt x="1490050" y="1018455"/>
                    <a:pt x="1492710" y="1018455"/>
                  </a:cubicBezTo>
                  <a:cubicBezTo>
                    <a:pt x="1500183" y="1018455"/>
                    <a:pt x="1507718" y="1017106"/>
                    <a:pt x="1515064" y="1016004"/>
                  </a:cubicBezTo>
                  <a:cubicBezTo>
                    <a:pt x="1524689" y="1014573"/>
                    <a:pt x="1534061" y="1012604"/>
                    <a:pt x="1543179" y="1009729"/>
                  </a:cubicBezTo>
                  <a:cubicBezTo>
                    <a:pt x="1546916" y="1008532"/>
                    <a:pt x="1550779" y="1007114"/>
                    <a:pt x="1554451" y="1005499"/>
                  </a:cubicBezTo>
                  <a:cubicBezTo>
                    <a:pt x="1558314" y="1008735"/>
                    <a:pt x="1561987" y="1012192"/>
                    <a:pt x="1565343" y="1016004"/>
                  </a:cubicBezTo>
                  <a:cubicBezTo>
                    <a:pt x="1567370" y="1018588"/>
                    <a:pt x="1569206" y="1021261"/>
                    <a:pt x="1570979" y="1024104"/>
                  </a:cubicBezTo>
                  <a:cubicBezTo>
                    <a:pt x="1573068" y="1027422"/>
                    <a:pt x="1574715" y="1031006"/>
                    <a:pt x="1576488" y="1034521"/>
                  </a:cubicBezTo>
                  <a:cubicBezTo>
                    <a:pt x="1580858" y="1044177"/>
                    <a:pt x="1585290" y="1053828"/>
                    <a:pt x="1587823" y="1064099"/>
                  </a:cubicBezTo>
                  <a:cubicBezTo>
                    <a:pt x="1588520" y="1068975"/>
                    <a:pt x="1588773" y="1073845"/>
                    <a:pt x="1589026" y="1078771"/>
                  </a:cubicBezTo>
                  <a:cubicBezTo>
                    <a:pt x="1589407" y="1085895"/>
                    <a:pt x="1589216" y="1093001"/>
                    <a:pt x="1588583" y="1100048"/>
                  </a:cubicBezTo>
                  <a:cubicBezTo>
                    <a:pt x="1587633" y="1108230"/>
                    <a:pt x="1586304" y="1116323"/>
                    <a:pt x="1585164" y="1124422"/>
                  </a:cubicBezTo>
                  <a:cubicBezTo>
                    <a:pt x="1583011" y="1138746"/>
                    <a:pt x="1578958" y="1152766"/>
                    <a:pt x="1573892" y="1166292"/>
                  </a:cubicBezTo>
                  <a:cubicBezTo>
                    <a:pt x="1570663" y="1174613"/>
                    <a:pt x="1566799" y="1182573"/>
                    <a:pt x="1562557" y="1190387"/>
                  </a:cubicBezTo>
                  <a:cubicBezTo>
                    <a:pt x="1560151" y="1194750"/>
                    <a:pt x="1557871" y="1199208"/>
                    <a:pt x="1555211" y="1203432"/>
                  </a:cubicBezTo>
                  <a:cubicBezTo>
                    <a:pt x="1552488" y="1207598"/>
                    <a:pt x="1550019" y="1211943"/>
                    <a:pt x="1547106" y="1216046"/>
                  </a:cubicBezTo>
                  <a:cubicBezTo>
                    <a:pt x="1544510" y="1219694"/>
                    <a:pt x="1541850" y="1223297"/>
                    <a:pt x="1539190" y="1226963"/>
                  </a:cubicBezTo>
                  <a:cubicBezTo>
                    <a:pt x="1534377" y="1233213"/>
                    <a:pt x="1529439" y="1239140"/>
                    <a:pt x="1524055" y="1244922"/>
                  </a:cubicBezTo>
                  <a:cubicBezTo>
                    <a:pt x="1519180" y="1250064"/>
                    <a:pt x="1513860" y="1254781"/>
                    <a:pt x="1508351" y="1259360"/>
                  </a:cubicBezTo>
                  <a:cubicBezTo>
                    <a:pt x="1504172" y="1262760"/>
                    <a:pt x="1499866" y="1266072"/>
                    <a:pt x="1495496" y="1269384"/>
                  </a:cubicBezTo>
                  <a:cubicBezTo>
                    <a:pt x="1483908" y="1278458"/>
                    <a:pt x="1471243" y="1286437"/>
                    <a:pt x="1458009" y="1292839"/>
                  </a:cubicBezTo>
                  <a:cubicBezTo>
                    <a:pt x="1443001" y="1299463"/>
                    <a:pt x="1427296" y="1304124"/>
                    <a:pt x="1411275" y="1307087"/>
                  </a:cubicBezTo>
                  <a:cubicBezTo>
                    <a:pt x="1401333" y="1308474"/>
                    <a:pt x="1391328" y="1309114"/>
                    <a:pt x="1381323" y="1309114"/>
                  </a:cubicBezTo>
                  <a:cubicBezTo>
                    <a:pt x="1375750" y="1309114"/>
                    <a:pt x="1370114" y="1308911"/>
                    <a:pt x="1364669" y="1308702"/>
                  </a:cubicBezTo>
                  <a:cubicBezTo>
                    <a:pt x="1357829" y="1308411"/>
                    <a:pt x="1351054" y="1307790"/>
                    <a:pt x="1344278" y="1307151"/>
                  </a:cubicBezTo>
                  <a:cubicBezTo>
                    <a:pt x="1338642" y="1306296"/>
                    <a:pt x="1333133" y="1305390"/>
                    <a:pt x="1327497" y="1304478"/>
                  </a:cubicBezTo>
                  <a:cubicBezTo>
                    <a:pt x="1325154" y="1304041"/>
                    <a:pt x="1322875" y="1303402"/>
                    <a:pt x="1320532" y="1302838"/>
                  </a:cubicBezTo>
                  <a:cubicBezTo>
                    <a:pt x="1317366" y="1302135"/>
                    <a:pt x="1314136" y="1301451"/>
                    <a:pt x="1311033" y="1300666"/>
                  </a:cubicBezTo>
                  <a:cubicBezTo>
                    <a:pt x="1305777" y="1299463"/>
                    <a:pt x="1300584" y="1297848"/>
                    <a:pt x="1295328" y="1296443"/>
                  </a:cubicBezTo>
                  <a:cubicBezTo>
                    <a:pt x="1288489" y="1294536"/>
                    <a:pt x="1281714" y="1292504"/>
                    <a:pt x="1274938" y="1290097"/>
                  </a:cubicBezTo>
                  <a:cubicBezTo>
                    <a:pt x="1270125" y="1288109"/>
                    <a:pt x="1265376" y="1285937"/>
                    <a:pt x="1261007" y="1283119"/>
                  </a:cubicBezTo>
                  <a:cubicBezTo>
                    <a:pt x="1259930" y="1282062"/>
                    <a:pt x="1258727" y="1281004"/>
                    <a:pt x="1257650" y="1279890"/>
                  </a:cubicBezTo>
                  <a:cubicBezTo>
                    <a:pt x="1258093" y="1278978"/>
                    <a:pt x="1258537" y="1278129"/>
                    <a:pt x="1258853" y="1277281"/>
                  </a:cubicBezTo>
                  <a:cubicBezTo>
                    <a:pt x="1261134" y="1272538"/>
                    <a:pt x="1262906" y="1267130"/>
                    <a:pt x="1263983" y="1261975"/>
                  </a:cubicBezTo>
                  <a:cubicBezTo>
                    <a:pt x="1264996" y="1256979"/>
                    <a:pt x="1265945" y="1251906"/>
                    <a:pt x="1266262" y="1246853"/>
                  </a:cubicBezTo>
                  <a:cubicBezTo>
                    <a:pt x="1266453" y="1243162"/>
                    <a:pt x="1266389" y="1239659"/>
                    <a:pt x="1265883" y="1235974"/>
                  </a:cubicBezTo>
                  <a:cubicBezTo>
                    <a:pt x="1265312" y="1231744"/>
                    <a:pt x="1264426" y="1227590"/>
                    <a:pt x="1263223" y="1223436"/>
                  </a:cubicBezTo>
                  <a:cubicBezTo>
                    <a:pt x="1262590" y="1221536"/>
                    <a:pt x="1261893" y="1219630"/>
                    <a:pt x="1261070" y="1217724"/>
                  </a:cubicBezTo>
                  <a:cubicBezTo>
                    <a:pt x="1259613" y="1214140"/>
                    <a:pt x="1257841" y="1210910"/>
                    <a:pt x="1255307" y="1207947"/>
                  </a:cubicBezTo>
                  <a:cubicBezTo>
                    <a:pt x="1250052" y="1202039"/>
                    <a:pt x="1242389" y="1199018"/>
                    <a:pt x="1234664" y="1199018"/>
                  </a:cubicBezTo>
                  <a:cubicBezTo>
                    <a:pt x="1232700" y="1199018"/>
                    <a:pt x="1230674" y="1199221"/>
                    <a:pt x="1228712" y="1199613"/>
                  </a:cubicBezTo>
                  <a:cubicBezTo>
                    <a:pt x="1221618" y="1201095"/>
                    <a:pt x="1215033" y="1205319"/>
                    <a:pt x="1211360" y="1211657"/>
                  </a:cubicBezTo>
                  <a:cubicBezTo>
                    <a:pt x="1209397" y="1214969"/>
                    <a:pt x="1208194" y="1218718"/>
                    <a:pt x="1207245" y="1222448"/>
                  </a:cubicBezTo>
                  <a:cubicBezTo>
                    <a:pt x="1205851" y="1228229"/>
                    <a:pt x="1206485" y="1234150"/>
                    <a:pt x="1207497" y="1239925"/>
                  </a:cubicBezTo>
                  <a:cubicBezTo>
                    <a:pt x="1208384" y="1245067"/>
                    <a:pt x="1209080" y="1250437"/>
                    <a:pt x="1211044" y="1255301"/>
                  </a:cubicBezTo>
                  <a:cubicBezTo>
                    <a:pt x="1212437" y="1258885"/>
                    <a:pt x="1214273" y="1262260"/>
                    <a:pt x="1216173" y="1265578"/>
                  </a:cubicBezTo>
                  <a:cubicBezTo>
                    <a:pt x="1217313" y="1267478"/>
                    <a:pt x="1218326" y="1269454"/>
                    <a:pt x="1219592" y="1271353"/>
                  </a:cubicBezTo>
                  <a:cubicBezTo>
                    <a:pt x="1222062" y="1275090"/>
                    <a:pt x="1224532" y="1278813"/>
                    <a:pt x="1227065" y="1282473"/>
                  </a:cubicBezTo>
                  <a:cubicBezTo>
                    <a:pt x="1223519" y="1287001"/>
                    <a:pt x="1219846" y="1291421"/>
                    <a:pt x="1215476" y="1295239"/>
                  </a:cubicBezTo>
                  <a:cubicBezTo>
                    <a:pt x="1212500" y="1297785"/>
                    <a:pt x="1209524" y="1300311"/>
                    <a:pt x="1206548" y="1302781"/>
                  </a:cubicBezTo>
                  <a:cubicBezTo>
                    <a:pt x="1204142" y="1304605"/>
                    <a:pt x="1201735" y="1306587"/>
                    <a:pt x="1199139" y="1308284"/>
                  </a:cubicBezTo>
                  <a:cubicBezTo>
                    <a:pt x="1196352" y="1310260"/>
                    <a:pt x="1193503" y="1312077"/>
                    <a:pt x="1190400" y="1313901"/>
                  </a:cubicBezTo>
                  <a:cubicBezTo>
                    <a:pt x="1182864" y="1318498"/>
                    <a:pt x="1175075" y="1323013"/>
                    <a:pt x="1167096" y="1326889"/>
                  </a:cubicBezTo>
                  <a:cubicBezTo>
                    <a:pt x="1163360" y="1328504"/>
                    <a:pt x="1159561" y="1329916"/>
                    <a:pt x="1155698" y="1331176"/>
                  </a:cubicBezTo>
                  <a:cubicBezTo>
                    <a:pt x="1152405" y="1332151"/>
                    <a:pt x="1149176" y="1332879"/>
                    <a:pt x="1145819" y="1333519"/>
                  </a:cubicBezTo>
                  <a:cubicBezTo>
                    <a:pt x="1140627" y="1334266"/>
                    <a:pt x="1135371" y="1334849"/>
                    <a:pt x="1130179" y="1335115"/>
                  </a:cubicBezTo>
                  <a:cubicBezTo>
                    <a:pt x="1128215" y="1335241"/>
                    <a:pt x="1126316" y="1335286"/>
                    <a:pt x="1124416" y="1335286"/>
                  </a:cubicBezTo>
                  <a:cubicBezTo>
                    <a:pt x="1120490" y="1335286"/>
                    <a:pt x="1116564" y="1335070"/>
                    <a:pt x="1112638" y="1334779"/>
                  </a:cubicBezTo>
                  <a:cubicBezTo>
                    <a:pt x="1093007" y="1332499"/>
                    <a:pt x="1073630" y="1327661"/>
                    <a:pt x="1055013" y="1320822"/>
                  </a:cubicBezTo>
                  <a:cubicBezTo>
                    <a:pt x="1049060" y="1318498"/>
                    <a:pt x="1043425" y="1315832"/>
                    <a:pt x="1038105" y="1312368"/>
                  </a:cubicBezTo>
                  <a:cubicBezTo>
                    <a:pt x="1036142" y="1310811"/>
                    <a:pt x="1034305" y="1309202"/>
                    <a:pt x="1032596" y="1307442"/>
                  </a:cubicBezTo>
                  <a:cubicBezTo>
                    <a:pt x="1029810" y="1303693"/>
                    <a:pt x="1027277" y="1299818"/>
                    <a:pt x="1024870" y="1295879"/>
                  </a:cubicBezTo>
                  <a:cubicBezTo>
                    <a:pt x="1021831" y="1290870"/>
                    <a:pt x="1018918" y="1285880"/>
                    <a:pt x="1016322" y="1280738"/>
                  </a:cubicBezTo>
                  <a:cubicBezTo>
                    <a:pt x="1015562" y="1279041"/>
                    <a:pt x="1014929" y="1277426"/>
                    <a:pt x="1014421" y="1275659"/>
                  </a:cubicBezTo>
                  <a:cubicBezTo>
                    <a:pt x="1014042" y="1274583"/>
                    <a:pt x="1013788" y="1273551"/>
                    <a:pt x="1013535" y="1272474"/>
                  </a:cubicBezTo>
                  <a:cubicBezTo>
                    <a:pt x="1012522" y="1264723"/>
                    <a:pt x="1012965" y="1256688"/>
                    <a:pt x="1013598" y="1248860"/>
                  </a:cubicBezTo>
                  <a:cubicBezTo>
                    <a:pt x="1017524" y="1249646"/>
                    <a:pt x="1021324" y="1250222"/>
                    <a:pt x="1025187" y="1250558"/>
                  </a:cubicBezTo>
                  <a:cubicBezTo>
                    <a:pt x="1028353" y="1250906"/>
                    <a:pt x="1031329" y="1251140"/>
                    <a:pt x="1034305" y="1251140"/>
                  </a:cubicBezTo>
                  <a:cubicBezTo>
                    <a:pt x="1034622" y="1251140"/>
                    <a:pt x="1034749" y="1251140"/>
                    <a:pt x="1035065" y="1251140"/>
                  </a:cubicBezTo>
                  <a:cubicBezTo>
                    <a:pt x="1037408" y="1251140"/>
                    <a:pt x="1039815" y="1250830"/>
                    <a:pt x="1042221" y="1250494"/>
                  </a:cubicBezTo>
                  <a:cubicBezTo>
                    <a:pt x="1048870" y="1249646"/>
                    <a:pt x="1055456" y="1248113"/>
                    <a:pt x="1061851" y="1246125"/>
                  </a:cubicBezTo>
                  <a:cubicBezTo>
                    <a:pt x="1068437" y="1244219"/>
                    <a:pt x="1074516" y="1241490"/>
                    <a:pt x="1080785" y="1238817"/>
                  </a:cubicBezTo>
                  <a:cubicBezTo>
                    <a:pt x="1085409" y="1236696"/>
                    <a:pt x="1090031" y="1234296"/>
                    <a:pt x="1094464" y="1231687"/>
                  </a:cubicBezTo>
                  <a:cubicBezTo>
                    <a:pt x="1099340" y="1228926"/>
                    <a:pt x="1103962" y="1225849"/>
                    <a:pt x="1107825" y="1221593"/>
                  </a:cubicBezTo>
                  <a:cubicBezTo>
                    <a:pt x="1110801" y="1218281"/>
                    <a:pt x="1113207" y="1214210"/>
                    <a:pt x="1115234" y="1210271"/>
                  </a:cubicBezTo>
                  <a:cubicBezTo>
                    <a:pt x="1117640" y="1205901"/>
                    <a:pt x="1119160" y="1201032"/>
                    <a:pt x="1120300" y="1196245"/>
                  </a:cubicBezTo>
                  <a:cubicBezTo>
                    <a:pt x="1120870" y="1193629"/>
                    <a:pt x="1120933" y="1190811"/>
                    <a:pt x="1120997" y="1188139"/>
                  </a:cubicBezTo>
                  <a:cubicBezTo>
                    <a:pt x="1120933" y="1187423"/>
                    <a:pt x="1120933" y="1186714"/>
                    <a:pt x="1120870" y="1186030"/>
                  </a:cubicBezTo>
                  <a:cubicBezTo>
                    <a:pt x="1120617" y="1184333"/>
                    <a:pt x="1120363" y="1182630"/>
                    <a:pt x="1120110" y="1180958"/>
                  </a:cubicBezTo>
                  <a:cubicBezTo>
                    <a:pt x="1119477" y="1178754"/>
                    <a:pt x="1118464" y="1176791"/>
                    <a:pt x="1117450" y="1174740"/>
                  </a:cubicBezTo>
                  <a:cubicBezTo>
                    <a:pt x="1117007" y="1174182"/>
                    <a:pt x="1116564" y="1173599"/>
                    <a:pt x="1116121" y="1173061"/>
                  </a:cubicBezTo>
                  <a:cubicBezTo>
                    <a:pt x="1115171" y="1171782"/>
                    <a:pt x="1114094" y="1170579"/>
                    <a:pt x="1112891" y="1169458"/>
                  </a:cubicBezTo>
                  <a:cubicBezTo>
                    <a:pt x="1109788" y="1166292"/>
                    <a:pt x="1105672" y="1164943"/>
                    <a:pt x="1101619" y="1163474"/>
                  </a:cubicBezTo>
                  <a:cubicBezTo>
                    <a:pt x="1098136" y="1162271"/>
                    <a:pt x="1094400" y="1161625"/>
                    <a:pt x="1090854" y="1161359"/>
                  </a:cubicBezTo>
                  <a:cubicBezTo>
                    <a:pt x="1089461" y="1161232"/>
                    <a:pt x="1088131" y="1161175"/>
                    <a:pt x="1086865" y="1161175"/>
                  </a:cubicBezTo>
                  <a:cubicBezTo>
                    <a:pt x="1085725" y="1161175"/>
                    <a:pt x="1084649" y="1161232"/>
                    <a:pt x="1083445" y="1161359"/>
                  </a:cubicBezTo>
                  <a:cubicBezTo>
                    <a:pt x="1080912" y="1161714"/>
                    <a:pt x="1078506" y="1162188"/>
                    <a:pt x="1076099" y="1162771"/>
                  </a:cubicBezTo>
                  <a:cubicBezTo>
                    <a:pt x="1074010" y="1163329"/>
                    <a:pt x="1071920" y="1164025"/>
                    <a:pt x="1069894" y="1164734"/>
                  </a:cubicBezTo>
                  <a:cubicBezTo>
                    <a:pt x="1062548" y="1167426"/>
                    <a:pt x="1055519" y="1170807"/>
                    <a:pt x="1048744" y="1174740"/>
                  </a:cubicBezTo>
                  <a:cubicBezTo>
                    <a:pt x="1041334" y="1179191"/>
                    <a:pt x="1034179" y="1184187"/>
                    <a:pt x="1026960" y="1189051"/>
                  </a:cubicBezTo>
                  <a:cubicBezTo>
                    <a:pt x="1019804" y="1193844"/>
                    <a:pt x="1013155" y="1199391"/>
                    <a:pt x="1007076" y="1205395"/>
                  </a:cubicBezTo>
                  <a:cubicBezTo>
                    <a:pt x="1004036" y="1208283"/>
                    <a:pt x="1001440" y="1211468"/>
                    <a:pt x="999098" y="1214780"/>
                  </a:cubicBezTo>
                  <a:cubicBezTo>
                    <a:pt x="998147" y="1214342"/>
                    <a:pt x="997324" y="1213874"/>
                    <a:pt x="996501" y="1213355"/>
                  </a:cubicBezTo>
                  <a:cubicBezTo>
                    <a:pt x="995361" y="1212443"/>
                    <a:pt x="994412" y="1211537"/>
                    <a:pt x="993398" y="1210537"/>
                  </a:cubicBezTo>
                  <a:cubicBezTo>
                    <a:pt x="989725" y="1205540"/>
                    <a:pt x="986369" y="1200323"/>
                    <a:pt x="983519" y="1194750"/>
                  </a:cubicBezTo>
                  <a:cubicBezTo>
                    <a:pt x="983140" y="1193990"/>
                    <a:pt x="982886" y="1193217"/>
                    <a:pt x="982696" y="1192369"/>
                  </a:cubicBezTo>
                  <a:cubicBezTo>
                    <a:pt x="982126" y="1190735"/>
                    <a:pt x="981999" y="1188911"/>
                    <a:pt x="981683" y="1187233"/>
                  </a:cubicBezTo>
                  <a:lnTo>
                    <a:pt x="981683" y="1187233"/>
                  </a:lnTo>
                  <a:lnTo>
                    <a:pt x="982316" y="1191026"/>
                  </a:lnTo>
                  <a:cubicBezTo>
                    <a:pt x="981240" y="1183485"/>
                    <a:pt x="981873" y="1175879"/>
                    <a:pt x="982507" y="1168337"/>
                  </a:cubicBezTo>
                  <a:cubicBezTo>
                    <a:pt x="982696" y="1165880"/>
                    <a:pt x="983013" y="1163385"/>
                    <a:pt x="983203" y="1160859"/>
                  </a:cubicBezTo>
                  <a:cubicBezTo>
                    <a:pt x="983773" y="1155850"/>
                    <a:pt x="984976" y="1151005"/>
                    <a:pt x="986496" y="1146218"/>
                  </a:cubicBezTo>
                  <a:cubicBezTo>
                    <a:pt x="990232" y="1138037"/>
                    <a:pt x="994664" y="1130222"/>
                    <a:pt x="999034" y="1122307"/>
                  </a:cubicBezTo>
                  <a:cubicBezTo>
                    <a:pt x="1001060" y="1118729"/>
                    <a:pt x="1003213" y="1115056"/>
                    <a:pt x="1005367" y="1111542"/>
                  </a:cubicBezTo>
                  <a:cubicBezTo>
                    <a:pt x="1007836" y="1107749"/>
                    <a:pt x="1010305" y="1104000"/>
                    <a:pt x="1012902" y="1100270"/>
                  </a:cubicBezTo>
                  <a:cubicBezTo>
                    <a:pt x="1015625" y="1096667"/>
                    <a:pt x="1018411" y="1092943"/>
                    <a:pt x="1021641" y="1089689"/>
                  </a:cubicBezTo>
                  <a:cubicBezTo>
                    <a:pt x="1025124" y="1085959"/>
                    <a:pt x="1028860" y="1082438"/>
                    <a:pt x="1032722" y="1079063"/>
                  </a:cubicBezTo>
                  <a:cubicBezTo>
                    <a:pt x="1040955" y="1072781"/>
                    <a:pt x="1049313" y="1066943"/>
                    <a:pt x="1057989" y="1061224"/>
                  </a:cubicBezTo>
                  <a:cubicBezTo>
                    <a:pt x="1066537" y="1055588"/>
                    <a:pt x="1075339" y="1050307"/>
                    <a:pt x="1084522" y="1045792"/>
                  </a:cubicBezTo>
                  <a:cubicBezTo>
                    <a:pt x="1087371" y="1044589"/>
                    <a:pt x="1090221" y="1043386"/>
                    <a:pt x="1093071" y="1042208"/>
                  </a:cubicBezTo>
                  <a:cubicBezTo>
                    <a:pt x="1094337" y="1042892"/>
                    <a:pt x="1095604" y="1043531"/>
                    <a:pt x="1096870" y="1044241"/>
                  </a:cubicBezTo>
                  <a:cubicBezTo>
                    <a:pt x="1102759" y="1047350"/>
                    <a:pt x="1109028" y="1049250"/>
                    <a:pt x="1115614" y="1050244"/>
                  </a:cubicBezTo>
                  <a:cubicBezTo>
                    <a:pt x="1120237" y="1050909"/>
                    <a:pt x="1124860" y="1051200"/>
                    <a:pt x="1129609" y="1051200"/>
                  </a:cubicBezTo>
                  <a:cubicBezTo>
                    <a:pt x="1134295" y="1051200"/>
                    <a:pt x="1139044" y="1050909"/>
                    <a:pt x="1143667" y="1050371"/>
                  </a:cubicBezTo>
                  <a:cubicBezTo>
                    <a:pt x="1149429" y="1049661"/>
                    <a:pt x="1155128" y="1048819"/>
                    <a:pt x="1160764" y="1047489"/>
                  </a:cubicBezTo>
                  <a:cubicBezTo>
                    <a:pt x="1162854" y="1046932"/>
                    <a:pt x="1164880" y="1046020"/>
                    <a:pt x="1166844" y="1045026"/>
                  </a:cubicBezTo>
                  <a:cubicBezTo>
                    <a:pt x="1167603" y="1044652"/>
                    <a:pt x="1168300" y="1044241"/>
                    <a:pt x="1169123" y="1043823"/>
                  </a:cubicBezTo>
                  <a:cubicBezTo>
                    <a:pt x="1170453" y="1042772"/>
                    <a:pt x="1171846" y="1041625"/>
                    <a:pt x="1173239" y="1040511"/>
                  </a:cubicBezTo>
                  <a:cubicBezTo>
                    <a:pt x="1174506" y="1038833"/>
                    <a:pt x="1175835" y="1037193"/>
                    <a:pt x="1176785" y="1035230"/>
                  </a:cubicBezTo>
                  <a:cubicBezTo>
                    <a:pt x="1178178" y="1032678"/>
                    <a:pt x="1178432" y="1030499"/>
                    <a:pt x="1178685" y="1027751"/>
                  </a:cubicBezTo>
                  <a:cubicBezTo>
                    <a:pt x="1178875" y="1025864"/>
                    <a:pt x="1178749" y="1023933"/>
                    <a:pt x="1178178" y="1022058"/>
                  </a:cubicBezTo>
                  <a:cubicBezTo>
                    <a:pt x="1177672" y="1020500"/>
                    <a:pt x="1176849" y="1018119"/>
                    <a:pt x="1175962" y="1016916"/>
                  </a:cubicBezTo>
                  <a:cubicBezTo>
                    <a:pt x="1175708" y="1016479"/>
                    <a:pt x="1175329" y="1016061"/>
                    <a:pt x="1175012" y="1015713"/>
                  </a:cubicBezTo>
                  <a:cubicBezTo>
                    <a:pt x="1173936" y="1013953"/>
                    <a:pt x="1172416" y="1012604"/>
                    <a:pt x="1170579" y="1011616"/>
                  </a:cubicBezTo>
                  <a:cubicBezTo>
                    <a:pt x="1169503" y="1010698"/>
                    <a:pt x="1168237" y="1010001"/>
                    <a:pt x="1166844" y="1009564"/>
                  </a:cubicBezTo>
                  <a:cubicBezTo>
                    <a:pt x="1165387" y="1008944"/>
                    <a:pt x="1163930" y="1008443"/>
                    <a:pt x="1162347" y="1007969"/>
                  </a:cubicBezTo>
                  <a:cubicBezTo>
                    <a:pt x="1159498" y="1007114"/>
                    <a:pt x="1156522" y="1006829"/>
                    <a:pt x="1153545" y="1006474"/>
                  </a:cubicBezTo>
                  <a:cubicBezTo>
                    <a:pt x="1150886" y="1006063"/>
                    <a:pt x="1148289" y="1005917"/>
                    <a:pt x="1145567" y="1005689"/>
                  </a:cubicBezTo>
                  <a:cubicBezTo>
                    <a:pt x="1143984" y="1005499"/>
                    <a:pt x="1142400" y="1005423"/>
                    <a:pt x="1140691" y="1005334"/>
                  </a:cubicBezTo>
                  <a:cubicBezTo>
                    <a:pt x="1139804" y="1005277"/>
                    <a:pt x="1139044" y="1005252"/>
                    <a:pt x="1138157" y="1005252"/>
                  </a:cubicBezTo>
                  <a:cubicBezTo>
                    <a:pt x="1134991" y="1005252"/>
                    <a:pt x="1131888" y="1005600"/>
                    <a:pt x="1128722" y="1006063"/>
                  </a:cubicBezTo>
                  <a:cubicBezTo>
                    <a:pt x="1124163" y="1006702"/>
                    <a:pt x="1119603" y="1007532"/>
                    <a:pt x="1115171" y="1008652"/>
                  </a:cubicBezTo>
                  <a:cubicBezTo>
                    <a:pt x="1110675" y="1009786"/>
                    <a:pt x="1106432" y="1011553"/>
                    <a:pt x="1102126" y="1013168"/>
                  </a:cubicBezTo>
                  <a:cubicBezTo>
                    <a:pt x="1102000" y="1013231"/>
                    <a:pt x="1101809" y="1013231"/>
                    <a:pt x="1101683" y="1013313"/>
                  </a:cubicBezTo>
                  <a:cubicBezTo>
                    <a:pt x="1100416" y="1012604"/>
                    <a:pt x="1099276" y="1011844"/>
                    <a:pt x="1098136" y="1011059"/>
                  </a:cubicBezTo>
                  <a:cubicBezTo>
                    <a:pt x="1093387" y="1007114"/>
                    <a:pt x="1089081" y="1002662"/>
                    <a:pt x="1085092" y="998027"/>
                  </a:cubicBezTo>
                  <a:cubicBezTo>
                    <a:pt x="1083318" y="995829"/>
                    <a:pt x="1081862" y="993512"/>
                    <a:pt x="1080596" y="991130"/>
                  </a:cubicBezTo>
                  <a:cubicBezTo>
                    <a:pt x="1080089" y="989782"/>
                    <a:pt x="1079646" y="988433"/>
                    <a:pt x="1079329" y="987021"/>
                  </a:cubicBezTo>
                  <a:cubicBezTo>
                    <a:pt x="1078569" y="980746"/>
                    <a:pt x="1078696" y="974470"/>
                    <a:pt x="1079076" y="968138"/>
                  </a:cubicBezTo>
                  <a:cubicBezTo>
                    <a:pt x="1080279" y="961381"/>
                    <a:pt x="1081925" y="954688"/>
                    <a:pt x="1084205" y="948121"/>
                  </a:cubicBezTo>
                  <a:cubicBezTo>
                    <a:pt x="1086865" y="942073"/>
                    <a:pt x="1090221" y="936355"/>
                    <a:pt x="1093894" y="930865"/>
                  </a:cubicBezTo>
                  <a:cubicBezTo>
                    <a:pt x="1098707" y="924444"/>
                    <a:pt x="1103899" y="918339"/>
                    <a:pt x="1109725" y="912678"/>
                  </a:cubicBezTo>
                  <a:cubicBezTo>
                    <a:pt x="1115740" y="906694"/>
                    <a:pt x="1122453" y="901140"/>
                    <a:pt x="1128976" y="895568"/>
                  </a:cubicBezTo>
                  <a:cubicBezTo>
                    <a:pt x="1132902" y="892611"/>
                    <a:pt x="1136954" y="889710"/>
                    <a:pt x="1141260" y="887184"/>
                  </a:cubicBezTo>
                  <a:cubicBezTo>
                    <a:pt x="1145060" y="885005"/>
                    <a:pt x="1148986" y="883017"/>
                    <a:pt x="1152912" y="881136"/>
                  </a:cubicBezTo>
                  <a:cubicBezTo>
                    <a:pt x="1154052" y="881402"/>
                    <a:pt x="1155065" y="881605"/>
                    <a:pt x="1156141" y="881820"/>
                  </a:cubicBezTo>
                  <a:cubicBezTo>
                    <a:pt x="1162221" y="882897"/>
                    <a:pt x="1168616" y="883365"/>
                    <a:pt x="1174886" y="883657"/>
                  </a:cubicBezTo>
                  <a:cubicBezTo>
                    <a:pt x="1177229" y="883739"/>
                    <a:pt x="1179572" y="883802"/>
                    <a:pt x="1181915" y="883802"/>
                  </a:cubicBezTo>
                  <a:cubicBezTo>
                    <a:pt x="1183244" y="883802"/>
                    <a:pt x="1184701" y="883783"/>
                    <a:pt x="1186094" y="883720"/>
                  </a:cubicBezTo>
                  <a:cubicBezTo>
                    <a:pt x="1189260" y="883574"/>
                    <a:pt x="1192616" y="883245"/>
                    <a:pt x="1195656" y="882536"/>
                  </a:cubicBezTo>
                  <a:cubicBezTo>
                    <a:pt x="1198125" y="881877"/>
                    <a:pt x="1200089" y="881136"/>
                    <a:pt x="1202432" y="879990"/>
                  </a:cubicBezTo>
                  <a:cubicBezTo>
                    <a:pt x="1204838" y="878857"/>
                    <a:pt x="1206674" y="877381"/>
                    <a:pt x="1208637" y="875621"/>
                  </a:cubicBezTo>
                  <a:cubicBezTo>
                    <a:pt x="1210094" y="874209"/>
                    <a:pt x="1211677" y="871106"/>
                    <a:pt x="1212247" y="869136"/>
                  </a:cubicBezTo>
                  <a:cubicBezTo>
                    <a:pt x="1213070" y="865679"/>
                    <a:pt x="1212627" y="861803"/>
                    <a:pt x="1210790" y="858783"/>
                  </a:cubicBezTo>
                  <a:cubicBezTo>
                    <a:pt x="1207434" y="853559"/>
                    <a:pt x="1201355" y="851386"/>
                    <a:pt x="1195529" y="850677"/>
                  </a:cubicBezTo>
                  <a:cubicBezTo>
                    <a:pt x="1190463" y="849993"/>
                    <a:pt x="1185397" y="849329"/>
                    <a:pt x="1180205" y="849329"/>
                  </a:cubicBezTo>
                  <a:cubicBezTo>
                    <a:pt x="1180015" y="849329"/>
                    <a:pt x="1179761" y="849329"/>
                    <a:pt x="1179508" y="849329"/>
                  </a:cubicBezTo>
                  <a:cubicBezTo>
                    <a:pt x="1172036" y="849563"/>
                    <a:pt x="1164374" y="851032"/>
                    <a:pt x="1157345" y="853293"/>
                  </a:cubicBezTo>
                  <a:cubicBezTo>
                    <a:pt x="1156901" y="853229"/>
                    <a:pt x="1156458" y="853065"/>
                    <a:pt x="1156078" y="852938"/>
                  </a:cubicBezTo>
                  <a:cubicBezTo>
                    <a:pt x="1151899" y="851032"/>
                    <a:pt x="1147973" y="848632"/>
                    <a:pt x="1144363" y="846042"/>
                  </a:cubicBezTo>
                  <a:cubicBezTo>
                    <a:pt x="1140691" y="843344"/>
                    <a:pt x="1137271" y="840615"/>
                    <a:pt x="1134105" y="837487"/>
                  </a:cubicBezTo>
                  <a:cubicBezTo>
                    <a:pt x="1133472" y="836575"/>
                    <a:pt x="1132902" y="835663"/>
                    <a:pt x="1132395" y="834751"/>
                  </a:cubicBezTo>
                  <a:cubicBezTo>
                    <a:pt x="1131952" y="833491"/>
                    <a:pt x="1131571" y="832288"/>
                    <a:pt x="1131319" y="831021"/>
                  </a:cubicBezTo>
                  <a:cubicBezTo>
                    <a:pt x="1131002" y="827912"/>
                    <a:pt x="1131002" y="824809"/>
                    <a:pt x="1131192" y="821726"/>
                  </a:cubicBezTo>
                  <a:cubicBezTo>
                    <a:pt x="1131825" y="816356"/>
                    <a:pt x="1132648" y="811138"/>
                    <a:pt x="1134295" y="806084"/>
                  </a:cubicBezTo>
                  <a:cubicBezTo>
                    <a:pt x="1136257" y="801651"/>
                    <a:pt x="1138791" y="797320"/>
                    <a:pt x="1141577" y="793324"/>
                  </a:cubicBezTo>
                  <a:cubicBezTo>
                    <a:pt x="1142653" y="792052"/>
                    <a:pt x="1143730" y="790855"/>
                    <a:pt x="1144996" y="789721"/>
                  </a:cubicBezTo>
                  <a:cubicBezTo>
                    <a:pt x="1147593" y="787897"/>
                    <a:pt x="1150505" y="786340"/>
                    <a:pt x="1153545" y="784934"/>
                  </a:cubicBezTo>
                  <a:cubicBezTo>
                    <a:pt x="1153862" y="784788"/>
                    <a:pt x="1154242" y="784643"/>
                    <a:pt x="1154622" y="784523"/>
                  </a:cubicBezTo>
                  <a:cubicBezTo>
                    <a:pt x="1156965" y="784668"/>
                    <a:pt x="1159308" y="784788"/>
                    <a:pt x="1161587" y="784788"/>
                  </a:cubicBezTo>
                  <a:cubicBezTo>
                    <a:pt x="1162474" y="784788"/>
                    <a:pt x="1163360" y="784769"/>
                    <a:pt x="1164310" y="784725"/>
                  </a:cubicBezTo>
                  <a:cubicBezTo>
                    <a:pt x="1167287" y="784643"/>
                    <a:pt x="1170579" y="784085"/>
                    <a:pt x="1173492" y="783376"/>
                  </a:cubicBezTo>
                  <a:cubicBezTo>
                    <a:pt x="1179318" y="782027"/>
                    <a:pt x="1185587" y="778449"/>
                    <a:pt x="1186601" y="772047"/>
                  </a:cubicBezTo>
                  <a:cubicBezTo>
                    <a:pt x="1187107" y="769793"/>
                    <a:pt x="1187044" y="767659"/>
                    <a:pt x="1186411" y="765481"/>
                  </a:cubicBezTo>
                  <a:cubicBezTo>
                    <a:pt x="1186030" y="764506"/>
                    <a:pt x="1185524" y="763594"/>
                    <a:pt x="1185081" y="762606"/>
                  </a:cubicBezTo>
                  <a:cubicBezTo>
                    <a:pt x="1183941" y="760757"/>
                    <a:pt x="1182421" y="759370"/>
                    <a:pt x="1180521" y="758351"/>
                  </a:cubicBezTo>
                  <a:cubicBezTo>
                    <a:pt x="1177608" y="756330"/>
                    <a:pt x="1173872" y="756121"/>
                    <a:pt x="1170453" y="756058"/>
                  </a:cubicBezTo>
                  <a:cubicBezTo>
                    <a:pt x="1170263" y="756039"/>
                    <a:pt x="1170199" y="756039"/>
                    <a:pt x="1170073" y="756039"/>
                  </a:cubicBezTo>
                  <a:cubicBezTo>
                    <a:pt x="1167603" y="756039"/>
                    <a:pt x="1164880" y="756698"/>
                    <a:pt x="1162410" y="757097"/>
                  </a:cubicBezTo>
                  <a:cubicBezTo>
                    <a:pt x="1161904" y="757154"/>
                    <a:pt x="1161460" y="757261"/>
                    <a:pt x="1160954" y="757318"/>
                  </a:cubicBezTo>
                  <a:cubicBezTo>
                    <a:pt x="1158358" y="756970"/>
                    <a:pt x="1155762" y="756470"/>
                    <a:pt x="1153229" y="755969"/>
                  </a:cubicBezTo>
                  <a:cubicBezTo>
                    <a:pt x="1149049" y="755039"/>
                    <a:pt x="1144996" y="754133"/>
                    <a:pt x="1140943" y="752860"/>
                  </a:cubicBezTo>
                  <a:cubicBezTo>
                    <a:pt x="1140374" y="752657"/>
                    <a:pt x="1139994" y="752366"/>
                    <a:pt x="1139614" y="752176"/>
                  </a:cubicBezTo>
                  <a:cubicBezTo>
                    <a:pt x="1137841" y="750752"/>
                    <a:pt x="1136321" y="749346"/>
                    <a:pt x="1134801" y="747788"/>
                  </a:cubicBezTo>
                  <a:cubicBezTo>
                    <a:pt x="1132648" y="744824"/>
                    <a:pt x="1130875" y="741684"/>
                    <a:pt x="1129229" y="738492"/>
                  </a:cubicBezTo>
                  <a:cubicBezTo>
                    <a:pt x="1128912" y="737726"/>
                    <a:pt x="1128659" y="736953"/>
                    <a:pt x="1128342" y="736168"/>
                  </a:cubicBezTo>
                  <a:cubicBezTo>
                    <a:pt x="1129229" y="735465"/>
                    <a:pt x="1130052" y="734762"/>
                    <a:pt x="1130875" y="734059"/>
                  </a:cubicBezTo>
                  <a:cubicBezTo>
                    <a:pt x="1136954" y="728917"/>
                    <a:pt x="1142210" y="722908"/>
                    <a:pt x="1147276" y="716721"/>
                  </a:cubicBezTo>
                  <a:cubicBezTo>
                    <a:pt x="1148226" y="715600"/>
                    <a:pt x="1149176" y="714397"/>
                    <a:pt x="1149999" y="713130"/>
                  </a:cubicBezTo>
                  <a:cubicBezTo>
                    <a:pt x="1151772" y="710819"/>
                    <a:pt x="1153608" y="708476"/>
                    <a:pt x="1155191" y="706095"/>
                  </a:cubicBezTo>
                  <a:cubicBezTo>
                    <a:pt x="1157472" y="702492"/>
                    <a:pt x="1159751" y="698965"/>
                    <a:pt x="1161587" y="695172"/>
                  </a:cubicBezTo>
                  <a:cubicBezTo>
                    <a:pt x="1164374" y="689726"/>
                    <a:pt x="1166844" y="683945"/>
                    <a:pt x="1167540" y="677903"/>
                  </a:cubicBezTo>
                  <a:cubicBezTo>
                    <a:pt x="1167856" y="674876"/>
                    <a:pt x="1168046" y="672179"/>
                    <a:pt x="1167287" y="669215"/>
                  </a:cubicBezTo>
                  <a:cubicBezTo>
                    <a:pt x="1166653" y="667049"/>
                    <a:pt x="1165703" y="665074"/>
                    <a:pt x="1164564" y="663111"/>
                  </a:cubicBezTo>
                  <a:cubicBezTo>
                    <a:pt x="1163297" y="660920"/>
                    <a:pt x="1161017" y="659153"/>
                    <a:pt x="1158991" y="657741"/>
                  </a:cubicBezTo>
                  <a:cubicBezTo>
                    <a:pt x="1156774" y="656272"/>
                    <a:pt x="1154368" y="655360"/>
                    <a:pt x="1151772" y="654632"/>
                  </a:cubicBezTo>
                  <a:cubicBezTo>
                    <a:pt x="1150316" y="654207"/>
                    <a:pt x="1148796" y="654036"/>
                    <a:pt x="1147276" y="654036"/>
                  </a:cubicBezTo>
                  <a:cubicBezTo>
                    <a:pt x="1144617" y="654036"/>
                    <a:pt x="1142020" y="654530"/>
                    <a:pt x="1139424" y="655069"/>
                  </a:cubicBezTo>
                  <a:cubicBezTo>
                    <a:pt x="1136701" y="655632"/>
                    <a:pt x="1133978" y="657126"/>
                    <a:pt x="1131508" y="658450"/>
                  </a:cubicBezTo>
                  <a:cubicBezTo>
                    <a:pt x="1130052" y="659299"/>
                    <a:pt x="1128595" y="660268"/>
                    <a:pt x="1127266" y="661268"/>
                  </a:cubicBezTo>
                  <a:cubicBezTo>
                    <a:pt x="1124606" y="663402"/>
                    <a:pt x="1121883" y="665637"/>
                    <a:pt x="1119603" y="668246"/>
                  </a:cubicBezTo>
                  <a:cubicBezTo>
                    <a:pt x="1114221" y="674648"/>
                    <a:pt x="1109662" y="681418"/>
                    <a:pt x="1106115" y="688960"/>
                  </a:cubicBezTo>
                  <a:cubicBezTo>
                    <a:pt x="1104089" y="693126"/>
                    <a:pt x="1102442" y="697559"/>
                    <a:pt x="1101176" y="701992"/>
                  </a:cubicBezTo>
                  <a:cubicBezTo>
                    <a:pt x="1100226" y="705804"/>
                    <a:pt x="1099593" y="709819"/>
                    <a:pt x="1098959" y="713840"/>
                  </a:cubicBezTo>
                  <a:cubicBezTo>
                    <a:pt x="1098643" y="716658"/>
                    <a:pt x="1098263" y="719533"/>
                    <a:pt x="1098010" y="722439"/>
                  </a:cubicBezTo>
                  <a:cubicBezTo>
                    <a:pt x="1096997" y="722997"/>
                    <a:pt x="1095920" y="723554"/>
                    <a:pt x="1094907" y="724111"/>
                  </a:cubicBezTo>
                  <a:cubicBezTo>
                    <a:pt x="1090095" y="726099"/>
                    <a:pt x="1085282" y="727714"/>
                    <a:pt x="1080279" y="728835"/>
                  </a:cubicBezTo>
                  <a:cubicBezTo>
                    <a:pt x="1078253" y="729063"/>
                    <a:pt x="1076290" y="729164"/>
                    <a:pt x="1074327" y="729164"/>
                  </a:cubicBezTo>
                  <a:cubicBezTo>
                    <a:pt x="1073187" y="729164"/>
                    <a:pt x="1071984" y="729126"/>
                    <a:pt x="1070907" y="729063"/>
                  </a:cubicBezTo>
                  <a:cubicBezTo>
                    <a:pt x="1061218" y="727784"/>
                    <a:pt x="1051593" y="725548"/>
                    <a:pt x="1042411" y="722294"/>
                  </a:cubicBezTo>
                  <a:cubicBezTo>
                    <a:pt x="1036648" y="719824"/>
                    <a:pt x="1031139" y="717095"/>
                    <a:pt x="1025884" y="713694"/>
                  </a:cubicBezTo>
                  <a:cubicBezTo>
                    <a:pt x="1022084" y="710585"/>
                    <a:pt x="1018665" y="706944"/>
                    <a:pt x="1015435" y="703195"/>
                  </a:cubicBezTo>
                  <a:cubicBezTo>
                    <a:pt x="1013852" y="701074"/>
                    <a:pt x="1012269" y="698965"/>
                    <a:pt x="1010939" y="696711"/>
                  </a:cubicBezTo>
                  <a:cubicBezTo>
                    <a:pt x="1009799" y="694798"/>
                    <a:pt x="1008786" y="692835"/>
                    <a:pt x="1007773" y="690872"/>
                  </a:cubicBezTo>
                  <a:cubicBezTo>
                    <a:pt x="1006190" y="686971"/>
                    <a:pt x="1004986" y="683102"/>
                    <a:pt x="1004036" y="679037"/>
                  </a:cubicBezTo>
                  <a:cubicBezTo>
                    <a:pt x="1003910" y="677757"/>
                    <a:pt x="1003783" y="676491"/>
                    <a:pt x="1003593" y="675142"/>
                  </a:cubicBezTo>
                  <a:cubicBezTo>
                    <a:pt x="1007266" y="673179"/>
                    <a:pt x="1010686" y="671001"/>
                    <a:pt x="1014042" y="668601"/>
                  </a:cubicBezTo>
                  <a:cubicBezTo>
                    <a:pt x="1018158" y="665637"/>
                    <a:pt x="1021641" y="661907"/>
                    <a:pt x="1024743" y="657956"/>
                  </a:cubicBezTo>
                  <a:cubicBezTo>
                    <a:pt x="1028479" y="653251"/>
                    <a:pt x="1031709" y="648090"/>
                    <a:pt x="1034749" y="642866"/>
                  </a:cubicBezTo>
                  <a:cubicBezTo>
                    <a:pt x="1036585" y="639554"/>
                    <a:pt x="1038168" y="636122"/>
                    <a:pt x="1039688" y="632721"/>
                  </a:cubicBezTo>
                  <a:cubicBezTo>
                    <a:pt x="1041651" y="628371"/>
                    <a:pt x="1043551" y="623856"/>
                    <a:pt x="1044944" y="619278"/>
                  </a:cubicBezTo>
                  <a:cubicBezTo>
                    <a:pt x="1046337" y="615029"/>
                    <a:pt x="1047224" y="610805"/>
                    <a:pt x="1047603" y="606372"/>
                  </a:cubicBezTo>
                  <a:cubicBezTo>
                    <a:pt x="1048047" y="601585"/>
                    <a:pt x="1047730" y="596930"/>
                    <a:pt x="1046274" y="592371"/>
                  </a:cubicBezTo>
                  <a:cubicBezTo>
                    <a:pt x="1044754" y="587767"/>
                    <a:pt x="1041461" y="583132"/>
                    <a:pt x="1037029" y="580789"/>
                  </a:cubicBezTo>
                  <a:cubicBezTo>
                    <a:pt x="1035319" y="579820"/>
                    <a:pt x="1033546" y="579168"/>
                    <a:pt x="1031520" y="578554"/>
                  </a:cubicBezTo>
                  <a:cubicBezTo>
                    <a:pt x="1029746" y="577826"/>
                    <a:pt x="1027530" y="577990"/>
                    <a:pt x="1025567" y="577826"/>
                  </a:cubicBezTo>
                  <a:cubicBezTo>
                    <a:pt x="1025376" y="577826"/>
                    <a:pt x="1025187" y="577806"/>
                    <a:pt x="1024997" y="577806"/>
                  </a:cubicBezTo>
                  <a:cubicBezTo>
                    <a:pt x="1023160" y="577806"/>
                    <a:pt x="1021261" y="578364"/>
                    <a:pt x="1019488" y="578674"/>
                  </a:cubicBezTo>
                  <a:cubicBezTo>
                    <a:pt x="1017524" y="579111"/>
                    <a:pt x="1015625" y="580099"/>
                    <a:pt x="1013852" y="580852"/>
                  </a:cubicBezTo>
                  <a:cubicBezTo>
                    <a:pt x="1009736" y="582841"/>
                    <a:pt x="1006379" y="586007"/>
                    <a:pt x="1003087" y="589116"/>
                  </a:cubicBezTo>
                  <a:cubicBezTo>
                    <a:pt x="1000617" y="591516"/>
                    <a:pt x="998590" y="594258"/>
                    <a:pt x="996564" y="597007"/>
                  </a:cubicBezTo>
                  <a:cubicBezTo>
                    <a:pt x="993462" y="600945"/>
                    <a:pt x="990802" y="605112"/>
                    <a:pt x="988395" y="609481"/>
                  </a:cubicBezTo>
                  <a:cubicBezTo>
                    <a:pt x="987319" y="611444"/>
                    <a:pt x="986496" y="613933"/>
                    <a:pt x="985673" y="616048"/>
                  </a:cubicBezTo>
                  <a:cubicBezTo>
                    <a:pt x="985292" y="616954"/>
                    <a:pt x="985039" y="617935"/>
                    <a:pt x="984659" y="618841"/>
                  </a:cubicBezTo>
                  <a:cubicBezTo>
                    <a:pt x="983836" y="620892"/>
                    <a:pt x="983076" y="622938"/>
                    <a:pt x="982380" y="624970"/>
                  </a:cubicBezTo>
                  <a:cubicBezTo>
                    <a:pt x="981176" y="628574"/>
                    <a:pt x="979973" y="632247"/>
                    <a:pt x="978960" y="635907"/>
                  </a:cubicBezTo>
                  <a:cubicBezTo>
                    <a:pt x="977694" y="640631"/>
                    <a:pt x="977060" y="645538"/>
                    <a:pt x="976554" y="650490"/>
                  </a:cubicBezTo>
                  <a:cubicBezTo>
                    <a:pt x="976427" y="652251"/>
                    <a:pt x="976237" y="653992"/>
                    <a:pt x="976047" y="655778"/>
                  </a:cubicBezTo>
                  <a:cubicBezTo>
                    <a:pt x="974591" y="656113"/>
                    <a:pt x="973008" y="656481"/>
                    <a:pt x="971551" y="656753"/>
                  </a:cubicBezTo>
                  <a:cubicBezTo>
                    <a:pt x="967752" y="657266"/>
                    <a:pt x="963952" y="657519"/>
                    <a:pt x="960090" y="657519"/>
                  </a:cubicBezTo>
                  <a:cubicBezTo>
                    <a:pt x="958506" y="657519"/>
                    <a:pt x="956987" y="657475"/>
                    <a:pt x="955340" y="657393"/>
                  </a:cubicBezTo>
                  <a:cubicBezTo>
                    <a:pt x="948944" y="656481"/>
                    <a:pt x="942802" y="654847"/>
                    <a:pt x="936722" y="652732"/>
                  </a:cubicBezTo>
                  <a:cubicBezTo>
                    <a:pt x="932733" y="650971"/>
                    <a:pt x="929060" y="648920"/>
                    <a:pt x="925325" y="646621"/>
                  </a:cubicBezTo>
                  <a:cubicBezTo>
                    <a:pt x="924311" y="645899"/>
                    <a:pt x="923298" y="645215"/>
                    <a:pt x="922285" y="644506"/>
                  </a:cubicBezTo>
                  <a:lnTo>
                    <a:pt x="922285" y="644506"/>
                  </a:lnTo>
                  <a:cubicBezTo>
                    <a:pt x="922791" y="644861"/>
                    <a:pt x="923172" y="645133"/>
                    <a:pt x="923741" y="645481"/>
                  </a:cubicBezTo>
                  <a:cubicBezTo>
                    <a:pt x="917536" y="640554"/>
                    <a:pt x="911583" y="635393"/>
                    <a:pt x="906391" y="629574"/>
                  </a:cubicBezTo>
                  <a:cubicBezTo>
                    <a:pt x="902907" y="625186"/>
                    <a:pt x="899805" y="620538"/>
                    <a:pt x="897145" y="615611"/>
                  </a:cubicBezTo>
                  <a:cubicBezTo>
                    <a:pt x="896575" y="613996"/>
                    <a:pt x="896005" y="612299"/>
                    <a:pt x="895562" y="610533"/>
                  </a:cubicBezTo>
                  <a:cubicBezTo>
                    <a:pt x="895498" y="610121"/>
                    <a:pt x="895436" y="609601"/>
                    <a:pt x="895436" y="609133"/>
                  </a:cubicBezTo>
                  <a:cubicBezTo>
                    <a:pt x="896512" y="608069"/>
                    <a:pt x="897588" y="607075"/>
                    <a:pt x="898728" y="606017"/>
                  </a:cubicBezTo>
                  <a:cubicBezTo>
                    <a:pt x="901768" y="603136"/>
                    <a:pt x="904364" y="599825"/>
                    <a:pt x="907150" y="596595"/>
                  </a:cubicBezTo>
                  <a:cubicBezTo>
                    <a:pt x="913229" y="589464"/>
                    <a:pt x="918548" y="581783"/>
                    <a:pt x="922474" y="573330"/>
                  </a:cubicBezTo>
                  <a:cubicBezTo>
                    <a:pt x="926275" y="565503"/>
                    <a:pt x="928554" y="557049"/>
                    <a:pt x="930137" y="548658"/>
                  </a:cubicBezTo>
                  <a:cubicBezTo>
                    <a:pt x="931087" y="543814"/>
                    <a:pt x="931340" y="538799"/>
                    <a:pt x="930707" y="533935"/>
                  </a:cubicBezTo>
                  <a:cubicBezTo>
                    <a:pt x="930201" y="530288"/>
                    <a:pt x="929314" y="527742"/>
                    <a:pt x="927731" y="524431"/>
                  </a:cubicBezTo>
                  <a:cubicBezTo>
                    <a:pt x="926654" y="522081"/>
                    <a:pt x="925198" y="519219"/>
                    <a:pt x="923108" y="517591"/>
                  </a:cubicBezTo>
                  <a:cubicBezTo>
                    <a:pt x="922411" y="517028"/>
                    <a:pt x="921589" y="516471"/>
                    <a:pt x="920955" y="515907"/>
                  </a:cubicBezTo>
                  <a:cubicBezTo>
                    <a:pt x="919308" y="514362"/>
                    <a:pt x="917472" y="513304"/>
                    <a:pt x="915319" y="512659"/>
                  </a:cubicBezTo>
                  <a:cubicBezTo>
                    <a:pt x="912723" y="511519"/>
                    <a:pt x="910380" y="510835"/>
                    <a:pt x="907593" y="510486"/>
                  </a:cubicBezTo>
                  <a:cubicBezTo>
                    <a:pt x="906010" y="510271"/>
                    <a:pt x="904681" y="510151"/>
                    <a:pt x="903351" y="510151"/>
                  </a:cubicBezTo>
                  <a:cubicBezTo>
                    <a:pt x="901831" y="510151"/>
                    <a:pt x="900374" y="510316"/>
                    <a:pt x="898602" y="510670"/>
                  </a:cubicBezTo>
                  <a:cubicBezTo>
                    <a:pt x="895498" y="511392"/>
                    <a:pt x="892649" y="512722"/>
                    <a:pt x="890052" y="514564"/>
                  </a:cubicBezTo>
                  <a:cubicBezTo>
                    <a:pt x="885114" y="518022"/>
                    <a:pt x="881440" y="523101"/>
                    <a:pt x="878274" y="528179"/>
                  </a:cubicBezTo>
                  <a:cubicBezTo>
                    <a:pt x="876691" y="530908"/>
                    <a:pt x="875425" y="533872"/>
                    <a:pt x="874285" y="536893"/>
                  </a:cubicBezTo>
                  <a:cubicBezTo>
                    <a:pt x="872702" y="541123"/>
                    <a:pt x="871119" y="545492"/>
                    <a:pt x="870169" y="549855"/>
                  </a:cubicBezTo>
                  <a:cubicBezTo>
                    <a:pt x="869156" y="554091"/>
                    <a:pt x="868649" y="558309"/>
                    <a:pt x="868079" y="562539"/>
                  </a:cubicBezTo>
                  <a:cubicBezTo>
                    <a:pt x="867066" y="571367"/>
                    <a:pt x="866813" y="580314"/>
                    <a:pt x="866623" y="589116"/>
                  </a:cubicBezTo>
                  <a:cubicBezTo>
                    <a:pt x="866559" y="590440"/>
                    <a:pt x="866496" y="591788"/>
                    <a:pt x="866496" y="593112"/>
                  </a:cubicBezTo>
                  <a:cubicBezTo>
                    <a:pt x="861367" y="597007"/>
                    <a:pt x="855921" y="600242"/>
                    <a:pt x="850222" y="603060"/>
                  </a:cubicBezTo>
                  <a:cubicBezTo>
                    <a:pt x="844523" y="605460"/>
                    <a:pt x="838760" y="607303"/>
                    <a:pt x="832808" y="608570"/>
                  </a:cubicBezTo>
                  <a:cubicBezTo>
                    <a:pt x="829705" y="608899"/>
                    <a:pt x="826665" y="609045"/>
                    <a:pt x="823562" y="609045"/>
                  </a:cubicBezTo>
                  <a:cubicBezTo>
                    <a:pt x="818939" y="609045"/>
                    <a:pt x="814253" y="608734"/>
                    <a:pt x="809631" y="608335"/>
                  </a:cubicBezTo>
                  <a:cubicBezTo>
                    <a:pt x="804501" y="607569"/>
                    <a:pt x="799563" y="606372"/>
                    <a:pt x="794623" y="604821"/>
                  </a:cubicBezTo>
                  <a:cubicBezTo>
                    <a:pt x="792534" y="604194"/>
                    <a:pt x="790443" y="603497"/>
                    <a:pt x="788417" y="602706"/>
                  </a:cubicBezTo>
                  <a:cubicBezTo>
                    <a:pt x="784111" y="600825"/>
                    <a:pt x="780058" y="598545"/>
                    <a:pt x="776132" y="595949"/>
                  </a:cubicBezTo>
                  <a:cubicBezTo>
                    <a:pt x="773093" y="593695"/>
                    <a:pt x="770180" y="591294"/>
                    <a:pt x="767330" y="588768"/>
                  </a:cubicBezTo>
                  <a:cubicBezTo>
                    <a:pt x="764861" y="586564"/>
                    <a:pt x="762581" y="584107"/>
                    <a:pt x="760364" y="581581"/>
                  </a:cubicBezTo>
                  <a:cubicBezTo>
                    <a:pt x="758845" y="579529"/>
                    <a:pt x="757325" y="577414"/>
                    <a:pt x="755932" y="575235"/>
                  </a:cubicBezTo>
                  <a:cubicBezTo>
                    <a:pt x="760048" y="569606"/>
                    <a:pt x="763911" y="563825"/>
                    <a:pt x="767774" y="558030"/>
                  </a:cubicBezTo>
                  <a:cubicBezTo>
                    <a:pt x="772650" y="550919"/>
                    <a:pt x="775943" y="543168"/>
                    <a:pt x="778096" y="534923"/>
                  </a:cubicBezTo>
                  <a:cubicBezTo>
                    <a:pt x="779298" y="530472"/>
                    <a:pt x="780312" y="525975"/>
                    <a:pt x="781072" y="521467"/>
                  </a:cubicBezTo>
                  <a:cubicBezTo>
                    <a:pt x="781768" y="517857"/>
                    <a:pt x="782022" y="514147"/>
                    <a:pt x="781768" y="510544"/>
                  </a:cubicBezTo>
                  <a:cubicBezTo>
                    <a:pt x="781515" y="507440"/>
                    <a:pt x="780755" y="504623"/>
                    <a:pt x="779425" y="501887"/>
                  </a:cubicBezTo>
                  <a:cubicBezTo>
                    <a:pt x="778286" y="499069"/>
                    <a:pt x="776892" y="496232"/>
                    <a:pt x="774486" y="494187"/>
                  </a:cubicBezTo>
                  <a:cubicBezTo>
                    <a:pt x="770940" y="491096"/>
                    <a:pt x="767204" y="488842"/>
                    <a:pt x="762455" y="488013"/>
                  </a:cubicBezTo>
                  <a:cubicBezTo>
                    <a:pt x="761124" y="487722"/>
                    <a:pt x="759731" y="487595"/>
                    <a:pt x="758338" y="487595"/>
                  </a:cubicBezTo>
                  <a:cubicBezTo>
                    <a:pt x="757642" y="487595"/>
                    <a:pt x="756819" y="487639"/>
                    <a:pt x="756122" y="487722"/>
                  </a:cubicBezTo>
                  <a:cubicBezTo>
                    <a:pt x="752512" y="488070"/>
                    <a:pt x="749979" y="489045"/>
                    <a:pt x="746813" y="490539"/>
                  </a:cubicBezTo>
                  <a:cubicBezTo>
                    <a:pt x="743837" y="491939"/>
                    <a:pt x="741304" y="494263"/>
                    <a:pt x="738897" y="496523"/>
                  </a:cubicBezTo>
                  <a:cubicBezTo>
                    <a:pt x="736745" y="498404"/>
                    <a:pt x="734971" y="500810"/>
                    <a:pt x="733388" y="503153"/>
                  </a:cubicBezTo>
                  <a:cubicBezTo>
                    <a:pt x="728892" y="510050"/>
                    <a:pt x="726296" y="518212"/>
                    <a:pt x="724966" y="526248"/>
                  </a:cubicBezTo>
                  <a:cubicBezTo>
                    <a:pt x="724080" y="531390"/>
                    <a:pt x="723700" y="536690"/>
                    <a:pt x="723193" y="541826"/>
                  </a:cubicBezTo>
                  <a:cubicBezTo>
                    <a:pt x="722940" y="545638"/>
                    <a:pt x="722940" y="549577"/>
                    <a:pt x="723130" y="553325"/>
                  </a:cubicBezTo>
                  <a:cubicBezTo>
                    <a:pt x="723256" y="555225"/>
                    <a:pt x="723510" y="557112"/>
                    <a:pt x="723700" y="559018"/>
                  </a:cubicBezTo>
                  <a:cubicBezTo>
                    <a:pt x="723826" y="559949"/>
                    <a:pt x="724016" y="560861"/>
                    <a:pt x="724080" y="561773"/>
                  </a:cubicBezTo>
                  <a:cubicBezTo>
                    <a:pt x="724397" y="563622"/>
                    <a:pt x="724586" y="565560"/>
                    <a:pt x="724966" y="567402"/>
                  </a:cubicBezTo>
                  <a:cubicBezTo>
                    <a:pt x="722117" y="571075"/>
                    <a:pt x="719077" y="574507"/>
                    <a:pt x="715911" y="577990"/>
                  </a:cubicBezTo>
                  <a:cubicBezTo>
                    <a:pt x="711161" y="583062"/>
                    <a:pt x="706096" y="587767"/>
                    <a:pt x="700839" y="592200"/>
                  </a:cubicBezTo>
                  <a:cubicBezTo>
                    <a:pt x="692544" y="598976"/>
                    <a:pt x="683869" y="605378"/>
                    <a:pt x="674307" y="610330"/>
                  </a:cubicBezTo>
                  <a:cubicBezTo>
                    <a:pt x="669811" y="612648"/>
                    <a:pt x="665378" y="614972"/>
                    <a:pt x="660946" y="617226"/>
                  </a:cubicBezTo>
                  <a:cubicBezTo>
                    <a:pt x="655056" y="619841"/>
                    <a:pt x="649231" y="622444"/>
                    <a:pt x="643088" y="624622"/>
                  </a:cubicBezTo>
                  <a:cubicBezTo>
                    <a:pt x="639162" y="626028"/>
                    <a:pt x="635236" y="627377"/>
                    <a:pt x="631246" y="628789"/>
                  </a:cubicBezTo>
                  <a:cubicBezTo>
                    <a:pt x="626117" y="630606"/>
                    <a:pt x="620798" y="631955"/>
                    <a:pt x="615478" y="633279"/>
                  </a:cubicBezTo>
                  <a:cubicBezTo>
                    <a:pt x="610792" y="634482"/>
                    <a:pt x="606043" y="635476"/>
                    <a:pt x="601294" y="636325"/>
                  </a:cubicBezTo>
                  <a:cubicBezTo>
                    <a:pt x="592365" y="637648"/>
                    <a:pt x="583247" y="638275"/>
                    <a:pt x="574191" y="638275"/>
                  </a:cubicBezTo>
                  <a:cubicBezTo>
                    <a:pt x="568745" y="638275"/>
                    <a:pt x="563236" y="638041"/>
                    <a:pt x="557727" y="637610"/>
                  </a:cubicBezTo>
                  <a:cubicBezTo>
                    <a:pt x="550761" y="636825"/>
                    <a:pt x="543922" y="635831"/>
                    <a:pt x="537083" y="634482"/>
                  </a:cubicBezTo>
                  <a:cubicBezTo>
                    <a:pt x="529927" y="633089"/>
                    <a:pt x="523025" y="630834"/>
                    <a:pt x="516250" y="628371"/>
                  </a:cubicBezTo>
                  <a:cubicBezTo>
                    <a:pt x="509410" y="625680"/>
                    <a:pt x="502951" y="622716"/>
                    <a:pt x="496492" y="619335"/>
                  </a:cubicBezTo>
                  <a:cubicBezTo>
                    <a:pt x="491046" y="616517"/>
                    <a:pt x="485917" y="613148"/>
                    <a:pt x="480851" y="609684"/>
                  </a:cubicBezTo>
                  <a:cubicBezTo>
                    <a:pt x="472746" y="603554"/>
                    <a:pt x="465337" y="596658"/>
                    <a:pt x="458687" y="589059"/>
                  </a:cubicBezTo>
                  <a:cubicBezTo>
                    <a:pt x="454001" y="583335"/>
                    <a:pt x="450075" y="577351"/>
                    <a:pt x="446719" y="570803"/>
                  </a:cubicBezTo>
                  <a:cubicBezTo>
                    <a:pt x="444503" y="565560"/>
                    <a:pt x="442856" y="560221"/>
                    <a:pt x="441336" y="554649"/>
                  </a:cubicBezTo>
                  <a:cubicBezTo>
                    <a:pt x="439880" y="549159"/>
                    <a:pt x="434434" y="545714"/>
                    <a:pt x="428925" y="545714"/>
                  </a:cubicBezTo>
                  <a:cubicBezTo>
                    <a:pt x="427659" y="545714"/>
                    <a:pt x="426392" y="545885"/>
                    <a:pt x="425189" y="546277"/>
                  </a:cubicBezTo>
                  <a:cubicBezTo>
                    <a:pt x="418223" y="548386"/>
                    <a:pt x="414867" y="555580"/>
                    <a:pt x="416640" y="562330"/>
                  </a:cubicBezTo>
                  <a:cubicBezTo>
                    <a:pt x="417843" y="566763"/>
                    <a:pt x="419110" y="571221"/>
                    <a:pt x="420756" y="575590"/>
                  </a:cubicBezTo>
                  <a:cubicBezTo>
                    <a:pt x="422593" y="580517"/>
                    <a:pt x="425062" y="585310"/>
                    <a:pt x="427659" y="589965"/>
                  </a:cubicBezTo>
                  <a:cubicBezTo>
                    <a:pt x="430508" y="595100"/>
                    <a:pt x="434054" y="599888"/>
                    <a:pt x="437727" y="604466"/>
                  </a:cubicBezTo>
                  <a:cubicBezTo>
                    <a:pt x="438551" y="605663"/>
                    <a:pt x="439563" y="606866"/>
                    <a:pt x="440640" y="608069"/>
                  </a:cubicBezTo>
                  <a:cubicBezTo>
                    <a:pt x="440260" y="608861"/>
                    <a:pt x="440007" y="609601"/>
                    <a:pt x="439817" y="610456"/>
                  </a:cubicBezTo>
                  <a:cubicBezTo>
                    <a:pt x="438930" y="613996"/>
                    <a:pt x="439563" y="617790"/>
                    <a:pt x="441463" y="620892"/>
                  </a:cubicBezTo>
                  <a:cubicBezTo>
                    <a:pt x="442287" y="621741"/>
                    <a:pt x="443046" y="622646"/>
                    <a:pt x="443743" y="623565"/>
                  </a:cubicBezTo>
                  <a:cubicBezTo>
                    <a:pt x="443996" y="623793"/>
                    <a:pt x="444187" y="623919"/>
                    <a:pt x="444376" y="624141"/>
                  </a:cubicBezTo>
                  <a:cubicBezTo>
                    <a:pt x="445643" y="625756"/>
                    <a:pt x="446719" y="627459"/>
                    <a:pt x="447669" y="629137"/>
                  </a:cubicBezTo>
                  <a:cubicBezTo>
                    <a:pt x="451975" y="638997"/>
                    <a:pt x="455394" y="649154"/>
                    <a:pt x="457548" y="659716"/>
                  </a:cubicBezTo>
                  <a:cubicBezTo>
                    <a:pt x="459004" y="670013"/>
                    <a:pt x="459447" y="680360"/>
                    <a:pt x="459954" y="690726"/>
                  </a:cubicBezTo>
                  <a:cubicBezTo>
                    <a:pt x="460461" y="701074"/>
                    <a:pt x="460587" y="711503"/>
                    <a:pt x="459891" y="721876"/>
                  </a:cubicBezTo>
                  <a:cubicBezTo>
                    <a:pt x="459574" y="723636"/>
                    <a:pt x="459258" y="725460"/>
                    <a:pt x="458941" y="727303"/>
                  </a:cubicBezTo>
                  <a:cubicBezTo>
                    <a:pt x="455205" y="720679"/>
                    <a:pt x="451215" y="714258"/>
                    <a:pt x="446530" y="708267"/>
                  </a:cubicBezTo>
                  <a:cubicBezTo>
                    <a:pt x="443679" y="704601"/>
                    <a:pt x="440830" y="701017"/>
                    <a:pt x="437727" y="697641"/>
                  </a:cubicBezTo>
                  <a:cubicBezTo>
                    <a:pt x="434054" y="693684"/>
                    <a:pt x="430128" y="690365"/>
                    <a:pt x="425569" y="687408"/>
                  </a:cubicBezTo>
                  <a:cubicBezTo>
                    <a:pt x="423479" y="686066"/>
                    <a:pt x="420629" y="685021"/>
                    <a:pt x="418286" y="684236"/>
                  </a:cubicBezTo>
                  <a:cubicBezTo>
                    <a:pt x="415817" y="683393"/>
                    <a:pt x="413664" y="682912"/>
                    <a:pt x="410941" y="682741"/>
                  </a:cubicBezTo>
                  <a:cubicBezTo>
                    <a:pt x="410561" y="682741"/>
                    <a:pt x="410181" y="682729"/>
                    <a:pt x="409865" y="682729"/>
                  </a:cubicBezTo>
                  <a:cubicBezTo>
                    <a:pt x="405242" y="682729"/>
                    <a:pt x="400746" y="683868"/>
                    <a:pt x="396693" y="686066"/>
                  </a:cubicBezTo>
                  <a:cubicBezTo>
                    <a:pt x="393147" y="688054"/>
                    <a:pt x="390044" y="690783"/>
                    <a:pt x="387384" y="693968"/>
                  </a:cubicBezTo>
                  <a:cubicBezTo>
                    <a:pt x="386371" y="695235"/>
                    <a:pt x="385421" y="696711"/>
                    <a:pt x="384471" y="698053"/>
                  </a:cubicBezTo>
                  <a:cubicBezTo>
                    <a:pt x="382635" y="700605"/>
                    <a:pt x="381685" y="703626"/>
                    <a:pt x="380609" y="706507"/>
                  </a:cubicBezTo>
                  <a:cubicBezTo>
                    <a:pt x="379912" y="708350"/>
                    <a:pt x="379532" y="710237"/>
                    <a:pt x="379089" y="712143"/>
                  </a:cubicBezTo>
                  <a:cubicBezTo>
                    <a:pt x="378139" y="716455"/>
                    <a:pt x="377506" y="720799"/>
                    <a:pt x="377885" y="725188"/>
                  </a:cubicBezTo>
                  <a:cubicBezTo>
                    <a:pt x="378519" y="730621"/>
                    <a:pt x="380102" y="735877"/>
                    <a:pt x="382192" y="740955"/>
                  </a:cubicBezTo>
                  <a:cubicBezTo>
                    <a:pt x="385612" y="749346"/>
                    <a:pt x="391500" y="756533"/>
                    <a:pt x="398276" y="762517"/>
                  </a:cubicBezTo>
                  <a:cubicBezTo>
                    <a:pt x="401506" y="765278"/>
                    <a:pt x="405115" y="767735"/>
                    <a:pt x="408914" y="769793"/>
                  </a:cubicBezTo>
                  <a:cubicBezTo>
                    <a:pt x="412588" y="771756"/>
                    <a:pt x="416830" y="773105"/>
                    <a:pt x="421010" y="774080"/>
                  </a:cubicBezTo>
                  <a:cubicBezTo>
                    <a:pt x="424366" y="774846"/>
                    <a:pt x="427975" y="775340"/>
                    <a:pt x="431458" y="775486"/>
                  </a:cubicBezTo>
                  <a:cubicBezTo>
                    <a:pt x="432598" y="775575"/>
                    <a:pt x="433675" y="775594"/>
                    <a:pt x="434751" y="775594"/>
                  </a:cubicBezTo>
                  <a:cubicBezTo>
                    <a:pt x="439753" y="775594"/>
                    <a:pt x="444693" y="774923"/>
                    <a:pt x="449379" y="773314"/>
                  </a:cubicBezTo>
                  <a:cubicBezTo>
                    <a:pt x="449632" y="773225"/>
                    <a:pt x="450012" y="773105"/>
                    <a:pt x="450329" y="772960"/>
                  </a:cubicBezTo>
                  <a:lnTo>
                    <a:pt x="450329" y="773023"/>
                  </a:lnTo>
                  <a:cubicBezTo>
                    <a:pt x="450645" y="775068"/>
                    <a:pt x="450899" y="777044"/>
                    <a:pt x="451215" y="779007"/>
                  </a:cubicBezTo>
                  <a:cubicBezTo>
                    <a:pt x="452039" y="785225"/>
                    <a:pt x="452165" y="791336"/>
                    <a:pt x="451595" y="797542"/>
                  </a:cubicBezTo>
                  <a:cubicBezTo>
                    <a:pt x="450899" y="804178"/>
                    <a:pt x="449949" y="810790"/>
                    <a:pt x="448809" y="817413"/>
                  </a:cubicBezTo>
                  <a:cubicBezTo>
                    <a:pt x="447542" y="824892"/>
                    <a:pt x="445959" y="832345"/>
                    <a:pt x="443490" y="839475"/>
                  </a:cubicBezTo>
                  <a:cubicBezTo>
                    <a:pt x="440767" y="845960"/>
                    <a:pt x="437854" y="852292"/>
                    <a:pt x="434117" y="858302"/>
                  </a:cubicBezTo>
                  <a:cubicBezTo>
                    <a:pt x="431774" y="862095"/>
                    <a:pt x="429368" y="865907"/>
                    <a:pt x="426962" y="869719"/>
                  </a:cubicBezTo>
                  <a:cubicBezTo>
                    <a:pt x="426519" y="867876"/>
                    <a:pt x="426265" y="866046"/>
                    <a:pt x="425822" y="864204"/>
                  </a:cubicBezTo>
                  <a:cubicBezTo>
                    <a:pt x="424239" y="856522"/>
                    <a:pt x="421706" y="849006"/>
                    <a:pt x="418160" y="841945"/>
                  </a:cubicBezTo>
                  <a:cubicBezTo>
                    <a:pt x="416450" y="838620"/>
                    <a:pt x="414677" y="835543"/>
                    <a:pt x="412777" y="832288"/>
                  </a:cubicBezTo>
                  <a:cubicBezTo>
                    <a:pt x="410307" y="828184"/>
                    <a:pt x="407015" y="824309"/>
                    <a:pt x="403786" y="820725"/>
                  </a:cubicBezTo>
                  <a:cubicBezTo>
                    <a:pt x="401443" y="818198"/>
                    <a:pt x="399226" y="815652"/>
                    <a:pt x="396693" y="813272"/>
                  </a:cubicBezTo>
                  <a:cubicBezTo>
                    <a:pt x="390234" y="806996"/>
                    <a:pt x="381938" y="803887"/>
                    <a:pt x="373580" y="800797"/>
                  </a:cubicBezTo>
                  <a:cubicBezTo>
                    <a:pt x="371870" y="800157"/>
                    <a:pt x="369970" y="799720"/>
                    <a:pt x="368134" y="799309"/>
                  </a:cubicBezTo>
                  <a:cubicBezTo>
                    <a:pt x="365854" y="798808"/>
                    <a:pt x="363385" y="798517"/>
                    <a:pt x="361168" y="798397"/>
                  </a:cubicBezTo>
                  <a:cubicBezTo>
                    <a:pt x="360788" y="798378"/>
                    <a:pt x="360408" y="798378"/>
                    <a:pt x="360028" y="798378"/>
                  </a:cubicBezTo>
                  <a:cubicBezTo>
                    <a:pt x="356925" y="798378"/>
                    <a:pt x="353823" y="798891"/>
                    <a:pt x="350720" y="799600"/>
                  </a:cubicBezTo>
                  <a:cubicBezTo>
                    <a:pt x="350087" y="799809"/>
                    <a:pt x="349389" y="800094"/>
                    <a:pt x="348693" y="800284"/>
                  </a:cubicBezTo>
                  <a:cubicBezTo>
                    <a:pt x="347047" y="801069"/>
                    <a:pt x="345400" y="801835"/>
                    <a:pt x="343628" y="802620"/>
                  </a:cubicBezTo>
                  <a:cubicBezTo>
                    <a:pt x="341474" y="803830"/>
                    <a:pt x="339385" y="805356"/>
                    <a:pt x="337611" y="807142"/>
                  </a:cubicBezTo>
                  <a:cubicBezTo>
                    <a:pt x="336092" y="808548"/>
                    <a:pt x="334635" y="810017"/>
                    <a:pt x="333306" y="811632"/>
                  </a:cubicBezTo>
                  <a:cubicBezTo>
                    <a:pt x="328556" y="817413"/>
                    <a:pt x="325200" y="823689"/>
                    <a:pt x="323427" y="830876"/>
                  </a:cubicBezTo>
                  <a:cubicBezTo>
                    <a:pt x="322034" y="836455"/>
                    <a:pt x="321780" y="842293"/>
                    <a:pt x="321274" y="847929"/>
                  </a:cubicBezTo>
                  <a:cubicBezTo>
                    <a:pt x="320768" y="855180"/>
                    <a:pt x="322351" y="862095"/>
                    <a:pt x="324757" y="868934"/>
                  </a:cubicBezTo>
                  <a:cubicBezTo>
                    <a:pt x="327416" y="876615"/>
                    <a:pt x="331342" y="883866"/>
                    <a:pt x="335458" y="890768"/>
                  </a:cubicBezTo>
                  <a:cubicBezTo>
                    <a:pt x="338561" y="895986"/>
                    <a:pt x="342994" y="900355"/>
                    <a:pt x="347300" y="904642"/>
                  </a:cubicBezTo>
                  <a:cubicBezTo>
                    <a:pt x="350847" y="908245"/>
                    <a:pt x="355089" y="911209"/>
                    <a:pt x="359459" y="913881"/>
                  </a:cubicBezTo>
                  <a:cubicBezTo>
                    <a:pt x="361294" y="915015"/>
                    <a:pt x="363448" y="915788"/>
                    <a:pt x="365474" y="916490"/>
                  </a:cubicBezTo>
                  <a:cubicBezTo>
                    <a:pt x="367121" y="917073"/>
                    <a:pt x="368640" y="917630"/>
                    <a:pt x="370414" y="918048"/>
                  </a:cubicBezTo>
                  <a:cubicBezTo>
                    <a:pt x="372313" y="918542"/>
                    <a:pt x="374276" y="919023"/>
                    <a:pt x="376302" y="919448"/>
                  </a:cubicBezTo>
                  <a:cubicBezTo>
                    <a:pt x="380799" y="920366"/>
                    <a:pt x="385485" y="920777"/>
                    <a:pt x="390107" y="920942"/>
                  </a:cubicBezTo>
                  <a:cubicBezTo>
                    <a:pt x="390361" y="920942"/>
                    <a:pt x="390677" y="920942"/>
                    <a:pt x="390994" y="920942"/>
                  </a:cubicBezTo>
                  <a:cubicBezTo>
                    <a:pt x="397136" y="920942"/>
                    <a:pt x="403089" y="918770"/>
                    <a:pt x="408724" y="916136"/>
                  </a:cubicBezTo>
                  <a:cubicBezTo>
                    <a:pt x="408978" y="918833"/>
                    <a:pt x="409105" y="921569"/>
                    <a:pt x="409295" y="924254"/>
                  </a:cubicBezTo>
                  <a:cubicBezTo>
                    <a:pt x="409548" y="929959"/>
                    <a:pt x="409611" y="935506"/>
                    <a:pt x="409548" y="941225"/>
                  </a:cubicBezTo>
                  <a:cubicBezTo>
                    <a:pt x="409548" y="945942"/>
                    <a:pt x="409105" y="950673"/>
                    <a:pt x="408662" y="955397"/>
                  </a:cubicBezTo>
                  <a:cubicBezTo>
                    <a:pt x="407395" y="967637"/>
                    <a:pt x="405938" y="979833"/>
                    <a:pt x="404292" y="992099"/>
                  </a:cubicBezTo>
                  <a:cubicBezTo>
                    <a:pt x="402645" y="1004486"/>
                    <a:pt x="400999" y="1017043"/>
                    <a:pt x="398276" y="1029246"/>
                  </a:cubicBezTo>
                  <a:cubicBezTo>
                    <a:pt x="396883" y="1035787"/>
                    <a:pt x="395363" y="1042354"/>
                    <a:pt x="393653" y="1048876"/>
                  </a:cubicBezTo>
                  <a:cubicBezTo>
                    <a:pt x="391817" y="1055734"/>
                    <a:pt x="389854" y="1062510"/>
                    <a:pt x="387891" y="1069267"/>
                  </a:cubicBezTo>
                  <a:cubicBezTo>
                    <a:pt x="384471" y="1081032"/>
                    <a:pt x="380672" y="1092652"/>
                    <a:pt x="376619" y="1104209"/>
                  </a:cubicBezTo>
                  <a:cubicBezTo>
                    <a:pt x="375669" y="1106545"/>
                    <a:pt x="374719" y="1108781"/>
                    <a:pt x="373516" y="1110984"/>
                  </a:cubicBezTo>
                  <a:cubicBezTo>
                    <a:pt x="372123" y="1113923"/>
                    <a:pt x="370477" y="1116823"/>
                    <a:pt x="368894" y="1119641"/>
                  </a:cubicBezTo>
                  <a:cubicBezTo>
                    <a:pt x="367057" y="1122744"/>
                    <a:pt x="365284" y="1125771"/>
                    <a:pt x="363385" y="1128798"/>
                  </a:cubicBezTo>
                  <a:cubicBezTo>
                    <a:pt x="361611" y="1131761"/>
                    <a:pt x="359585" y="1134579"/>
                    <a:pt x="357685" y="1137479"/>
                  </a:cubicBezTo>
                  <a:cubicBezTo>
                    <a:pt x="356609" y="1138803"/>
                    <a:pt x="355596" y="1140215"/>
                    <a:pt x="354646" y="1141551"/>
                  </a:cubicBezTo>
                  <a:cubicBezTo>
                    <a:pt x="351606" y="1145781"/>
                    <a:pt x="348123" y="1149511"/>
                    <a:pt x="344197" y="1152968"/>
                  </a:cubicBezTo>
                  <a:cubicBezTo>
                    <a:pt x="338751" y="1157281"/>
                    <a:pt x="333115" y="1161359"/>
                    <a:pt x="326973" y="1164589"/>
                  </a:cubicBezTo>
                  <a:lnTo>
                    <a:pt x="326846" y="1164589"/>
                  </a:lnTo>
                  <a:cubicBezTo>
                    <a:pt x="328303" y="1162353"/>
                    <a:pt x="329632" y="1160017"/>
                    <a:pt x="330836" y="1157629"/>
                  </a:cubicBezTo>
                  <a:cubicBezTo>
                    <a:pt x="334002" y="1151417"/>
                    <a:pt x="336345" y="1144730"/>
                    <a:pt x="338751" y="1138182"/>
                  </a:cubicBezTo>
                  <a:lnTo>
                    <a:pt x="338751" y="1138182"/>
                  </a:lnTo>
                  <a:cubicBezTo>
                    <a:pt x="338751" y="1138265"/>
                    <a:pt x="338688" y="1138328"/>
                    <a:pt x="338688" y="1138410"/>
                  </a:cubicBezTo>
                  <a:lnTo>
                    <a:pt x="338688" y="1138410"/>
                  </a:lnTo>
                  <a:cubicBezTo>
                    <a:pt x="339954" y="1134927"/>
                    <a:pt x="341221" y="1131407"/>
                    <a:pt x="342424" y="1127822"/>
                  </a:cubicBezTo>
                  <a:cubicBezTo>
                    <a:pt x="343564" y="1124017"/>
                    <a:pt x="344387" y="1119996"/>
                    <a:pt x="345274" y="1116038"/>
                  </a:cubicBezTo>
                  <a:cubicBezTo>
                    <a:pt x="346097" y="1111624"/>
                    <a:pt x="346540" y="1107109"/>
                    <a:pt x="346983" y="1102594"/>
                  </a:cubicBezTo>
                  <a:cubicBezTo>
                    <a:pt x="347490" y="1097933"/>
                    <a:pt x="346223" y="1093089"/>
                    <a:pt x="345400" y="1088631"/>
                  </a:cubicBezTo>
                  <a:cubicBezTo>
                    <a:pt x="345020" y="1086599"/>
                    <a:pt x="344514" y="1084635"/>
                    <a:pt x="343944" y="1082647"/>
                  </a:cubicBezTo>
                  <a:cubicBezTo>
                    <a:pt x="342487" y="1076802"/>
                    <a:pt x="339954" y="1071293"/>
                    <a:pt x="337168" y="1065942"/>
                  </a:cubicBezTo>
                  <a:cubicBezTo>
                    <a:pt x="335332" y="1062510"/>
                    <a:pt x="333432" y="1058906"/>
                    <a:pt x="330963" y="1055880"/>
                  </a:cubicBezTo>
                  <a:cubicBezTo>
                    <a:pt x="329380" y="1053955"/>
                    <a:pt x="327923" y="1052131"/>
                    <a:pt x="326150" y="1050371"/>
                  </a:cubicBezTo>
                  <a:cubicBezTo>
                    <a:pt x="323427" y="1047489"/>
                    <a:pt x="319818" y="1045172"/>
                    <a:pt x="316144" y="1043386"/>
                  </a:cubicBezTo>
                  <a:cubicBezTo>
                    <a:pt x="313612" y="1042208"/>
                    <a:pt x="310762" y="1041359"/>
                    <a:pt x="307976" y="1040593"/>
                  </a:cubicBezTo>
                  <a:cubicBezTo>
                    <a:pt x="305443" y="1039865"/>
                    <a:pt x="302719" y="1039808"/>
                    <a:pt x="300124" y="1039580"/>
                  </a:cubicBezTo>
                  <a:cubicBezTo>
                    <a:pt x="299174" y="1039682"/>
                    <a:pt x="298350" y="1039808"/>
                    <a:pt x="297400" y="1039865"/>
                  </a:cubicBezTo>
                  <a:cubicBezTo>
                    <a:pt x="295691" y="1040099"/>
                    <a:pt x="293917" y="1040429"/>
                    <a:pt x="292145" y="1040942"/>
                  </a:cubicBezTo>
                  <a:cubicBezTo>
                    <a:pt x="290562" y="1041714"/>
                    <a:pt x="289042" y="1042411"/>
                    <a:pt x="287459" y="1043120"/>
                  </a:cubicBezTo>
                  <a:cubicBezTo>
                    <a:pt x="285812" y="1044241"/>
                    <a:pt x="284293" y="1045444"/>
                    <a:pt x="282773" y="1046767"/>
                  </a:cubicBezTo>
                  <a:cubicBezTo>
                    <a:pt x="275047" y="1053771"/>
                    <a:pt x="269158" y="1062573"/>
                    <a:pt x="263459" y="1071172"/>
                  </a:cubicBezTo>
                  <a:cubicBezTo>
                    <a:pt x="260102" y="1076371"/>
                    <a:pt x="256493" y="1081589"/>
                    <a:pt x="253517" y="1087016"/>
                  </a:cubicBezTo>
                  <a:cubicBezTo>
                    <a:pt x="250984" y="1091671"/>
                    <a:pt x="249274" y="1096869"/>
                    <a:pt x="247754" y="1101948"/>
                  </a:cubicBezTo>
                  <a:cubicBezTo>
                    <a:pt x="247247" y="1103652"/>
                    <a:pt x="246741" y="1105349"/>
                    <a:pt x="246361" y="1107027"/>
                  </a:cubicBezTo>
                  <a:cubicBezTo>
                    <a:pt x="245854" y="1109142"/>
                    <a:pt x="245538" y="1111187"/>
                    <a:pt x="245221" y="1113302"/>
                  </a:cubicBezTo>
                  <a:cubicBezTo>
                    <a:pt x="244841" y="1116323"/>
                    <a:pt x="244715" y="1119350"/>
                    <a:pt x="244778" y="1122395"/>
                  </a:cubicBezTo>
                  <a:cubicBezTo>
                    <a:pt x="245095" y="1124656"/>
                    <a:pt x="245411" y="1126911"/>
                    <a:pt x="245791" y="1129089"/>
                  </a:cubicBezTo>
                  <a:cubicBezTo>
                    <a:pt x="246045" y="1130146"/>
                    <a:pt x="246298" y="1131198"/>
                    <a:pt x="246614" y="1132255"/>
                  </a:cubicBezTo>
                  <a:cubicBezTo>
                    <a:pt x="248830" y="1140791"/>
                    <a:pt x="253137" y="1148656"/>
                    <a:pt x="258076" y="1155932"/>
                  </a:cubicBezTo>
                  <a:cubicBezTo>
                    <a:pt x="262635" y="1162835"/>
                    <a:pt x="267448" y="1169750"/>
                    <a:pt x="273654" y="1175385"/>
                  </a:cubicBezTo>
                  <a:cubicBezTo>
                    <a:pt x="275870" y="1177355"/>
                    <a:pt x="278150" y="1179115"/>
                    <a:pt x="280556" y="1180730"/>
                  </a:cubicBezTo>
                  <a:cubicBezTo>
                    <a:pt x="277897" y="1183421"/>
                    <a:pt x="275110" y="1186030"/>
                    <a:pt x="272261" y="1188557"/>
                  </a:cubicBezTo>
                  <a:cubicBezTo>
                    <a:pt x="269664" y="1190609"/>
                    <a:pt x="267068" y="1192578"/>
                    <a:pt x="264092" y="1194136"/>
                  </a:cubicBezTo>
                  <a:cubicBezTo>
                    <a:pt x="258076" y="1196536"/>
                    <a:pt x="251680" y="1197916"/>
                    <a:pt x="245221" y="1199062"/>
                  </a:cubicBezTo>
                  <a:cubicBezTo>
                    <a:pt x="238066" y="1200094"/>
                    <a:pt x="230847" y="1200570"/>
                    <a:pt x="223627" y="1200570"/>
                  </a:cubicBezTo>
                  <a:cubicBezTo>
                    <a:pt x="218625" y="1200570"/>
                    <a:pt x="213559" y="1200341"/>
                    <a:pt x="208493" y="1199905"/>
                  </a:cubicBezTo>
                  <a:cubicBezTo>
                    <a:pt x="202097" y="1199119"/>
                    <a:pt x="196018" y="1198005"/>
                    <a:pt x="189876" y="1195953"/>
                  </a:cubicBezTo>
                  <a:cubicBezTo>
                    <a:pt x="187470" y="1195104"/>
                    <a:pt x="185063" y="1194256"/>
                    <a:pt x="182657" y="1193338"/>
                  </a:cubicBezTo>
                  <a:cubicBezTo>
                    <a:pt x="178098" y="1191464"/>
                    <a:pt x="173601" y="1189405"/>
                    <a:pt x="169296" y="1186714"/>
                  </a:cubicBezTo>
                  <a:cubicBezTo>
                    <a:pt x="168029" y="1185865"/>
                    <a:pt x="166699" y="1184954"/>
                    <a:pt x="165369" y="1183979"/>
                  </a:cubicBezTo>
                  <a:lnTo>
                    <a:pt x="165369" y="1183979"/>
                  </a:lnTo>
                  <a:cubicBezTo>
                    <a:pt x="165369" y="1183979"/>
                    <a:pt x="165369" y="1183998"/>
                    <a:pt x="165369" y="1183998"/>
                  </a:cubicBezTo>
                  <a:lnTo>
                    <a:pt x="165369" y="1183998"/>
                  </a:lnTo>
                  <a:cubicBezTo>
                    <a:pt x="162013" y="1181471"/>
                    <a:pt x="158657" y="1178881"/>
                    <a:pt x="155364" y="1176152"/>
                  </a:cubicBezTo>
                  <a:cubicBezTo>
                    <a:pt x="152388" y="1173701"/>
                    <a:pt x="149285" y="1171155"/>
                    <a:pt x="146562" y="1168401"/>
                  </a:cubicBezTo>
                  <a:cubicBezTo>
                    <a:pt x="143459" y="1165234"/>
                    <a:pt x="140293" y="1162062"/>
                    <a:pt x="137316" y="1158750"/>
                  </a:cubicBezTo>
                  <a:cubicBezTo>
                    <a:pt x="134784" y="1155850"/>
                    <a:pt x="132188" y="1152968"/>
                    <a:pt x="129718" y="1150030"/>
                  </a:cubicBezTo>
                  <a:cubicBezTo>
                    <a:pt x="124209" y="1142900"/>
                    <a:pt x="118509" y="1135656"/>
                    <a:pt x="114330" y="1127620"/>
                  </a:cubicBezTo>
                  <a:cubicBezTo>
                    <a:pt x="111227" y="1119850"/>
                    <a:pt x="109517" y="1111814"/>
                    <a:pt x="107808" y="1103709"/>
                  </a:cubicBezTo>
                  <a:cubicBezTo>
                    <a:pt x="107111" y="1099073"/>
                    <a:pt x="106414" y="1094412"/>
                    <a:pt x="106035" y="1089689"/>
                  </a:cubicBezTo>
                  <a:cubicBezTo>
                    <a:pt x="105527" y="1082793"/>
                    <a:pt x="106035" y="1075865"/>
                    <a:pt x="106478" y="1068975"/>
                  </a:cubicBezTo>
                  <a:cubicBezTo>
                    <a:pt x="107174" y="1061934"/>
                    <a:pt x="107997" y="1054886"/>
                    <a:pt x="109011" y="1047901"/>
                  </a:cubicBezTo>
                  <a:cubicBezTo>
                    <a:pt x="110847" y="1047489"/>
                    <a:pt x="112621" y="1046995"/>
                    <a:pt x="114393" y="1046495"/>
                  </a:cubicBezTo>
                  <a:cubicBezTo>
                    <a:pt x="119206" y="1045083"/>
                    <a:pt x="123828" y="1043266"/>
                    <a:pt x="128388" y="1041423"/>
                  </a:cubicBezTo>
                  <a:cubicBezTo>
                    <a:pt x="135987" y="1038396"/>
                    <a:pt x="143206" y="1034875"/>
                    <a:pt x="149855" y="1030221"/>
                  </a:cubicBezTo>
                  <a:cubicBezTo>
                    <a:pt x="153084" y="1027979"/>
                    <a:pt x="156124" y="1025301"/>
                    <a:pt x="158910" y="1022552"/>
                  </a:cubicBezTo>
                  <a:cubicBezTo>
                    <a:pt x="164736" y="1016752"/>
                    <a:pt x="168282" y="1008823"/>
                    <a:pt x="168599" y="1000490"/>
                  </a:cubicBezTo>
                  <a:cubicBezTo>
                    <a:pt x="168726" y="995475"/>
                    <a:pt x="167839" y="990694"/>
                    <a:pt x="166193" y="985963"/>
                  </a:cubicBezTo>
                  <a:cubicBezTo>
                    <a:pt x="164863" y="982240"/>
                    <a:pt x="162013" y="979131"/>
                    <a:pt x="159164" y="976458"/>
                  </a:cubicBezTo>
                  <a:cubicBezTo>
                    <a:pt x="157137" y="974641"/>
                    <a:pt x="154857" y="973147"/>
                    <a:pt x="152641" y="971677"/>
                  </a:cubicBezTo>
                  <a:cubicBezTo>
                    <a:pt x="151185" y="970683"/>
                    <a:pt x="148715" y="970183"/>
                    <a:pt x="146942" y="969765"/>
                  </a:cubicBezTo>
                  <a:cubicBezTo>
                    <a:pt x="144852" y="969271"/>
                    <a:pt x="142509" y="969271"/>
                    <a:pt x="140356" y="969125"/>
                  </a:cubicBezTo>
                  <a:cubicBezTo>
                    <a:pt x="139786" y="969081"/>
                    <a:pt x="139216" y="969069"/>
                    <a:pt x="138520" y="969069"/>
                  </a:cubicBezTo>
                  <a:cubicBezTo>
                    <a:pt x="135417" y="969069"/>
                    <a:pt x="132378" y="969645"/>
                    <a:pt x="129274" y="970183"/>
                  </a:cubicBezTo>
                  <a:cubicBezTo>
                    <a:pt x="125728" y="970766"/>
                    <a:pt x="122309" y="972653"/>
                    <a:pt x="119206" y="974350"/>
                  </a:cubicBezTo>
                  <a:cubicBezTo>
                    <a:pt x="118446" y="974989"/>
                    <a:pt x="117686" y="975616"/>
                    <a:pt x="116990" y="976167"/>
                  </a:cubicBezTo>
                  <a:cubicBezTo>
                    <a:pt x="115723" y="977161"/>
                    <a:pt x="114583" y="978143"/>
                    <a:pt x="113443" y="979276"/>
                  </a:cubicBezTo>
                  <a:cubicBezTo>
                    <a:pt x="112494" y="980188"/>
                    <a:pt x="111544" y="981246"/>
                    <a:pt x="110721" y="982240"/>
                  </a:cubicBezTo>
                  <a:cubicBezTo>
                    <a:pt x="107618" y="985552"/>
                    <a:pt x="105085" y="989199"/>
                    <a:pt x="102805" y="993012"/>
                  </a:cubicBezTo>
                  <a:cubicBezTo>
                    <a:pt x="98942" y="999223"/>
                    <a:pt x="96282" y="1006063"/>
                    <a:pt x="93813" y="1012819"/>
                  </a:cubicBezTo>
                  <a:cubicBezTo>
                    <a:pt x="92230" y="1017043"/>
                    <a:pt x="91027" y="1021349"/>
                    <a:pt x="90013" y="1025636"/>
                  </a:cubicBezTo>
                  <a:lnTo>
                    <a:pt x="89317" y="1025636"/>
                  </a:lnTo>
                  <a:cubicBezTo>
                    <a:pt x="86847" y="1025490"/>
                    <a:pt x="84441" y="1025301"/>
                    <a:pt x="82034" y="1025142"/>
                  </a:cubicBezTo>
                  <a:cubicBezTo>
                    <a:pt x="79058" y="1024731"/>
                    <a:pt x="76146" y="1024167"/>
                    <a:pt x="73296" y="1023255"/>
                  </a:cubicBezTo>
                  <a:cubicBezTo>
                    <a:pt x="69939" y="1021697"/>
                    <a:pt x="66900" y="1019791"/>
                    <a:pt x="63734" y="1017683"/>
                  </a:cubicBezTo>
                  <a:cubicBezTo>
                    <a:pt x="59617" y="1014301"/>
                    <a:pt x="55881" y="1010413"/>
                    <a:pt x="52272" y="1006328"/>
                  </a:cubicBezTo>
                  <a:cubicBezTo>
                    <a:pt x="47460" y="1000427"/>
                    <a:pt x="42900" y="994151"/>
                    <a:pt x="39417" y="987439"/>
                  </a:cubicBezTo>
                  <a:cubicBezTo>
                    <a:pt x="36884" y="981822"/>
                    <a:pt x="34858" y="975965"/>
                    <a:pt x="32958" y="970126"/>
                  </a:cubicBezTo>
                  <a:cubicBezTo>
                    <a:pt x="30995" y="964199"/>
                    <a:pt x="29412" y="958145"/>
                    <a:pt x="28019" y="951996"/>
                  </a:cubicBezTo>
                  <a:cubicBezTo>
                    <a:pt x="26689" y="940940"/>
                    <a:pt x="26689" y="929744"/>
                    <a:pt x="26499" y="918542"/>
                  </a:cubicBezTo>
                  <a:cubicBezTo>
                    <a:pt x="26246" y="906339"/>
                    <a:pt x="26246" y="894225"/>
                    <a:pt x="27069" y="882042"/>
                  </a:cubicBezTo>
                  <a:cubicBezTo>
                    <a:pt x="29349" y="862532"/>
                    <a:pt x="34162" y="843344"/>
                    <a:pt x="40874" y="824955"/>
                  </a:cubicBezTo>
                  <a:cubicBezTo>
                    <a:pt x="43090" y="819402"/>
                    <a:pt x="45560" y="813911"/>
                    <a:pt x="48156" y="808402"/>
                  </a:cubicBezTo>
                  <a:cubicBezTo>
                    <a:pt x="50942" y="802620"/>
                    <a:pt x="54046" y="796902"/>
                    <a:pt x="57022" y="791209"/>
                  </a:cubicBezTo>
                  <a:cubicBezTo>
                    <a:pt x="62784" y="780558"/>
                    <a:pt x="68546" y="770059"/>
                    <a:pt x="75512" y="760054"/>
                  </a:cubicBezTo>
                  <a:cubicBezTo>
                    <a:pt x="82288" y="751100"/>
                    <a:pt x="89317" y="742367"/>
                    <a:pt x="96979" y="733989"/>
                  </a:cubicBezTo>
                  <a:cubicBezTo>
                    <a:pt x="101222" y="729354"/>
                    <a:pt x="105844" y="724896"/>
                    <a:pt x="110467" y="720596"/>
                  </a:cubicBezTo>
                  <a:cubicBezTo>
                    <a:pt x="114266" y="717152"/>
                    <a:pt x="118003" y="713612"/>
                    <a:pt x="121866" y="710313"/>
                  </a:cubicBezTo>
                  <a:cubicBezTo>
                    <a:pt x="128198" y="705240"/>
                    <a:pt x="134784" y="700434"/>
                    <a:pt x="141559" y="695799"/>
                  </a:cubicBezTo>
                  <a:cubicBezTo>
                    <a:pt x="143016" y="694741"/>
                    <a:pt x="144535" y="693747"/>
                    <a:pt x="146055" y="692835"/>
                  </a:cubicBezTo>
                  <a:cubicBezTo>
                    <a:pt x="154351" y="694329"/>
                    <a:pt x="162963" y="695235"/>
                    <a:pt x="171385" y="695362"/>
                  </a:cubicBezTo>
                  <a:cubicBezTo>
                    <a:pt x="173475" y="695406"/>
                    <a:pt x="175565" y="695425"/>
                    <a:pt x="177717" y="695425"/>
                  </a:cubicBezTo>
                  <a:cubicBezTo>
                    <a:pt x="184367" y="695425"/>
                    <a:pt x="190889" y="695197"/>
                    <a:pt x="197538" y="694450"/>
                  </a:cubicBezTo>
                  <a:cubicBezTo>
                    <a:pt x="207733" y="693253"/>
                    <a:pt x="218625" y="691296"/>
                    <a:pt x="226097" y="683742"/>
                  </a:cubicBezTo>
                  <a:cubicBezTo>
                    <a:pt x="228250" y="681627"/>
                    <a:pt x="229771" y="678454"/>
                    <a:pt x="230277" y="675497"/>
                  </a:cubicBezTo>
                  <a:cubicBezTo>
                    <a:pt x="230656" y="673445"/>
                    <a:pt x="230467" y="671767"/>
                    <a:pt x="230023" y="669741"/>
                  </a:cubicBezTo>
                  <a:cubicBezTo>
                    <a:pt x="229707" y="668246"/>
                    <a:pt x="228947" y="666980"/>
                    <a:pt x="228377" y="665701"/>
                  </a:cubicBezTo>
                  <a:cubicBezTo>
                    <a:pt x="227744" y="664231"/>
                    <a:pt x="225907" y="662883"/>
                    <a:pt x="224641" y="661971"/>
                  </a:cubicBezTo>
                  <a:cubicBezTo>
                    <a:pt x="222615" y="660502"/>
                    <a:pt x="220778" y="659583"/>
                    <a:pt x="218372" y="658596"/>
                  </a:cubicBezTo>
                  <a:cubicBezTo>
                    <a:pt x="214889" y="657247"/>
                    <a:pt x="211216" y="656690"/>
                    <a:pt x="207544" y="656113"/>
                  </a:cubicBezTo>
                  <a:cubicBezTo>
                    <a:pt x="203364" y="655486"/>
                    <a:pt x="199375" y="655011"/>
                    <a:pt x="195195" y="654720"/>
                  </a:cubicBezTo>
                  <a:cubicBezTo>
                    <a:pt x="194119" y="654619"/>
                    <a:pt x="192915" y="654575"/>
                    <a:pt x="191839" y="654575"/>
                  </a:cubicBezTo>
                  <a:cubicBezTo>
                    <a:pt x="187027" y="654575"/>
                    <a:pt x="182214" y="655385"/>
                    <a:pt x="177465" y="656398"/>
                  </a:cubicBezTo>
                  <a:cubicBezTo>
                    <a:pt x="172145" y="657538"/>
                    <a:pt x="166889" y="659508"/>
                    <a:pt x="161760" y="661186"/>
                  </a:cubicBezTo>
                  <a:cubicBezTo>
                    <a:pt x="158087" y="662465"/>
                    <a:pt x="154541" y="664143"/>
                    <a:pt x="150868" y="665637"/>
                  </a:cubicBezTo>
                  <a:cubicBezTo>
                    <a:pt x="148905" y="666486"/>
                    <a:pt x="146942" y="667341"/>
                    <a:pt x="144979" y="668183"/>
                  </a:cubicBezTo>
                  <a:cubicBezTo>
                    <a:pt x="141306" y="667252"/>
                    <a:pt x="137633" y="666195"/>
                    <a:pt x="134087" y="664935"/>
                  </a:cubicBezTo>
                  <a:cubicBezTo>
                    <a:pt x="131554" y="663870"/>
                    <a:pt x="129148" y="662610"/>
                    <a:pt x="126805" y="661122"/>
                  </a:cubicBezTo>
                  <a:cubicBezTo>
                    <a:pt x="121866" y="657038"/>
                    <a:pt x="117243" y="652669"/>
                    <a:pt x="112873" y="647888"/>
                  </a:cubicBezTo>
                  <a:cubicBezTo>
                    <a:pt x="112621" y="647533"/>
                    <a:pt x="112304" y="647178"/>
                    <a:pt x="112113" y="646805"/>
                  </a:cubicBezTo>
                  <a:cubicBezTo>
                    <a:pt x="110277" y="644633"/>
                    <a:pt x="108884" y="642315"/>
                    <a:pt x="107491" y="639915"/>
                  </a:cubicBezTo>
                  <a:cubicBezTo>
                    <a:pt x="106225" y="637882"/>
                    <a:pt x="105085" y="635831"/>
                    <a:pt x="104008" y="633627"/>
                  </a:cubicBezTo>
                  <a:cubicBezTo>
                    <a:pt x="102805" y="630486"/>
                    <a:pt x="102045" y="627022"/>
                    <a:pt x="101349" y="623647"/>
                  </a:cubicBezTo>
                  <a:cubicBezTo>
                    <a:pt x="100399" y="615675"/>
                    <a:pt x="100905" y="607841"/>
                    <a:pt x="101665" y="599888"/>
                  </a:cubicBezTo>
                  <a:cubicBezTo>
                    <a:pt x="102235" y="595949"/>
                    <a:pt x="102678" y="591934"/>
                    <a:pt x="103755" y="588141"/>
                  </a:cubicBezTo>
                  <a:cubicBezTo>
                    <a:pt x="104705" y="584829"/>
                    <a:pt x="105718" y="581638"/>
                    <a:pt x="106921" y="578472"/>
                  </a:cubicBezTo>
                  <a:cubicBezTo>
                    <a:pt x="109454" y="573127"/>
                    <a:pt x="112621" y="568257"/>
                    <a:pt x="116040" y="563451"/>
                  </a:cubicBezTo>
                  <a:cubicBezTo>
                    <a:pt x="118509" y="560139"/>
                    <a:pt x="120979" y="556909"/>
                    <a:pt x="123576" y="553794"/>
                  </a:cubicBezTo>
                  <a:cubicBezTo>
                    <a:pt x="126235" y="550653"/>
                    <a:pt x="129085" y="547601"/>
                    <a:pt x="131997" y="544580"/>
                  </a:cubicBezTo>
                  <a:cubicBezTo>
                    <a:pt x="137633" y="538507"/>
                    <a:pt x="144093" y="533163"/>
                    <a:pt x="150425" y="527888"/>
                  </a:cubicBezTo>
                  <a:cubicBezTo>
                    <a:pt x="153401" y="525482"/>
                    <a:pt x="156440" y="523227"/>
                    <a:pt x="159480" y="521049"/>
                  </a:cubicBezTo>
                  <a:cubicBezTo>
                    <a:pt x="163026" y="518503"/>
                    <a:pt x="166889" y="516268"/>
                    <a:pt x="170688" y="513988"/>
                  </a:cubicBezTo>
                  <a:cubicBezTo>
                    <a:pt x="177465" y="509923"/>
                    <a:pt x="184557" y="506237"/>
                    <a:pt x="191649" y="502736"/>
                  </a:cubicBezTo>
                  <a:cubicBezTo>
                    <a:pt x="197475" y="500247"/>
                    <a:pt x="203364" y="497790"/>
                    <a:pt x="209443" y="496023"/>
                  </a:cubicBezTo>
                  <a:cubicBezTo>
                    <a:pt x="209950" y="495877"/>
                    <a:pt x="210456" y="495669"/>
                    <a:pt x="211026" y="495542"/>
                  </a:cubicBezTo>
                  <a:cubicBezTo>
                    <a:pt x="213179" y="497081"/>
                    <a:pt x="215523" y="498404"/>
                    <a:pt x="217928" y="499772"/>
                  </a:cubicBezTo>
                  <a:cubicBezTo>
                    <a:pt x="224514" y="503293"/>
                    <a:pt x="231670" y="505535"/>
                    <a:pt x="238825" y="507726"/>
                  </a:cubicBezTo>
                  <a:cubicBezTo>
                    <a:pt x="246804" y="510252"/>
                    <a:pt x="255290" y="511462"/>
                    <a:pt x="263649" y="511867"/>
                  </a:cubicBezTo>
                  <a:cubicBezTo>
                    <a:pt x="264409" y="511937"/>
                    <a:pt x="265105" y="511956"/>
                    <a:pt x="265865" y="511956"/>
                  </a:cubicBezTo>
                  <a:cubicBezTo>
                    <a:pt x="268018" y="511956"/>
                    <a:pt x="270171" y="511727"/>
                    <a:pt x="272261" y="511316"/>
                  </a:cubicBezTo>
                  <a:cubicBezTo>
                    <a:pt x="275997" y="510544"/>
                    <a:pt x="279986" y="508992"/>
                    <a:pt x="282710" y="506111"/>
                  </a:cubicBezTo>
                  <a:cubicBezTo>
                    <a:pt x="283722" y="504908"/>
                    <a:pt x="284609" y="503704"/>
                    <a:pt x="285369" y="502381"/>
                  </a:cubicBezTo>
                  <a:cubicBezTo>
                    <a:pt x="286509" y="500393"/>
                    <a:pt x="286509" y="498512"/>
                    <a:pt x="286319" y="496296"/>
                  </a:cubicBezTo>
                  <a:cubicBezTo>
                    <a:pt x="285812" y="491648"/>
                    <a:pt x="282519" y="487576"/>
                    <a:pt x="279290" y="484403"/>
                  </a:cubicBezTo>
                  <a:cubicBezTo>
                    <a:pt x="276693" y="481794"/>
                    <a:pt x="273084" y="479907"/>
                    <a:pt x="269664" y="478413"/>
                  </a:cubicBezTo>
                  <a:cubicBezTo>
                    <a:pt x="267702" y="477570"/>
                    <a:pt x="265612" y="476659"/>
                    <a:pt x="263586" y="475931"/>
                  </a:cubicBezTo>
                  <a:cubicBezTo>
                    <a:pt x="257443" y="473986"/>
                    <a:pt x="251364" y="473258"/>
                    <a:pt x="244968" y="472619"/>
                  </a:cubicBezTo>
                  <a:cubicBezTo>
                    <a:pt x="240345" y="472137"/>
                    <a:pt x="235659" y="471688"/>
                    <a:pt x="230910" y="471688"/>
                  </a:cubicBezTo>
                  <a:cubicBezTo>
                    <a:pt x="229707" y="471688"/>
                    <a:pt x="228440" y="471706"/>
                    <a:pt x="227237" y="471789"/>
                  </a:cubicBezTo>
                  <a:cubicBezTo>
                    <a:pt x="224578" y="471935"/>
                    <a:pt x="221855" y="472200"/>
                    <a:pt x="219195" y="472619"/>
                  </a:cubicBezTo>
                  <a:cubicBezTo>
                    <a:pt x="217928" y="471441"/>
                    <a:pt x="216725" y="470174"/>
                    <a:pt x="215523" y="468825"/>
                  </a:cubicBezTo>
                  <a:cubicBezTo>
                    <a:pt x="212546" y="464950"/>
                    <a:pt x="210076" y="460789"/>
                    <a:pt x="207796" y="456420"/>
                  </a:cubicBezTo>
                  <a:cubicBezTo>
                    <a:pt x="206150" y="452545"/>
                    <a:pt x="204757" y="448751"/>
                    <a:pt x="203807" y="444591"/>
                  </a:cubicBezTo>
                  <a:cubicBezTo>
                    <a:pt x="203364" y="440659"/>
                    <a:pt x="203174" y="436783"/>
                    <a:pt x="203364" y="432826"/>
                  </a:cubicBezTo>
                  <a:cubicBezTo>
                    <a:pt x="203807" y="429862"/>
                    <a:pt x="204377" y="426962"/>
                    <a:pt x="205263" y="424169"/>
                  </a:cubicBezTo>
                  <a:cubicBezTo>
                    <a:pt x="205961" y="422529"/>
                    <a:pt x="206846" y="420977"/>
                    <a:pt x="207796" y="419508"/>
                  </a:cubicBezTo>
                  <a:cubicBezTo>
                    <a:pt x="213306" y="412378"/>
                    <a:pt x="220209" y="406331"/>
                    <a:pt x="227111" y="400492"/>
                  </a:cubicBezTo>
                  <a:cubicBezTo>
                    <a:pt x="230467" y="398086"/>
                    <a:pt x="233886" y="395686"/>
                    <a:pt x="237496" y="393507"/>
                  </a:cubicBezTo>
                  <a:cubicBezTo>
                    <a:pt x="240852" y="391456"/>
                    <a:pt x="244461" y="389702"/>
                    <a:pt x="248007" y="387998"/>
                  </a:cubicBezTo>
                  <a:cubicBezTo>
                    <a:pt x="250604" y="386884"/>
                    <a:pt x="253264" y="385763"/>
                    <a:pt x="255860" y="384687"/>
                  </a:cubicBezTo>
                  <a:cubicBezTo>
                    <a:pt x="259850" y="383148"/>
                    <a:pt x="263965" y="382236"/>
                    <a:pt x="267955" y="381248"/>
                  </a:cubicBezTo>
                  <a:cubicBezTo>
                    <a:pt x="272198" y="380247"/>
                    <a:pt x="276441" y="379487"/>
                    <a:pt x="280556" y="378632"/>
                  </a:cubicBezTo>
                  <a:cubicBezTo>
                    <a:pt x="286509" y="377847"/>
                    <a:pt x="292272" y="377163"/>
                    <a:pt x="298224" y="376872"/>
                  </a:cubicBezTo>
                  <a:cubicBezTo>
                    <a:pt x="299174" y="376834"/>
                    <a:pt x="300124" y="376815"/>
                    <a:pt x="301073" y="376815"/>
                  </a:cubicBezTo>
                  <a:cubicBezTo>
                    <a:pt x="305949" y="376815"/>
                    <a:pt x="310698" y="377227"/>
                    <a:pt x="315511" y="377575"/>
                  </a:cubicBezTo>
                  <a:cubicBezTo>
                    <a:pt x="324883" y="378759"/>
                    <a:pt x="334382" y="380127"/>
                    <a:pt x="343628" y="382451"/>
                  </a:cubicBezTo>
                  <a:cubicBezTo>
                    <a:pt x="352999" y="384762"/>
                    <a:pt x="361991" y="387378"/>
                    <a:pt x="370983" y="390544"/>
                  </a:cubicBezTo>
                  <a:cubicBezTo>
                    <a:pt x="378329" y="393710"/>
                    <a:pt x="385485" y="397237"/>
                    <a:pt x="392450" y="401049"/>
                  </a:cubicBezTo>
                  <a:cubicBezTo>
                    <a:pt x="398973" y="404652"/>
                    <a:pt x="405115" y="408711"/>
                    <a:pt x="411131" y="413018"/>
                  </a:cubicBezTo>
                  <a:cubicBezTo>
                    <a:pt x="411765" y="413436"/>
                    <a:pt x="412271" y="413784"/>
                    <a:pt x="412777" y="414221"/>
                  </a:cubicBezTo>
                  <a:cubicBezTo>
                    <a:pt x="412461" y="422054"/>
                    <a:pt x="412081" y="429862"/>
                    <a:pt x="412967" y="437695"/>
                  </a:cubicBezTo>
                  <a:cubicBezTo>
                    <a:pt x="413727" y="443451"/>
                    <a:pt x="415184" y="448606"/>
                    <a:pt x="417970" y="453685"/>
                  </a:cubicBezTo>
                  <a:cubicBezTo>
                    <a:pt x="418983" y="455508"/>
                    <a:pt x="420566" y="457060"/>
                    <a:pt x="422086" y="458409"/>
                  </a:cubicBezTo>
                  <a:cubicBezTo>
                    <a:pt x="423543" y="459732"/>
                    <a:pt x="425379" y="460789"/>
                    <a:pt x="427152" y="461638"/>
                  </a:cubicBezTo>
                  <a:cubicBezTo>
                    <a:pt x="428925" y="462493"/>
                    <a:pt x="431268" y="463335"/>
                    <a:pt x="433421" y="463335"/>
                  </a:cubicBezTo>
                  <a:cubicBezTo>
                    <a:pt x="433611" y="463335"/>
                    <a:pt x="433738" y="463335"/>
                    <a:pt x="433928" y="463316"/>
                  </a:cubicBezTo>
                  <a:cubicBezTo>
                    <a:pt x="435321" y="463253"/>
                    <a:pt x="436651" y="463133"/>
                    <a:pt x="438044" y="462778"/>
                  </a:cubicBezTo>
                  <a:cubicBezTo>
                    <a:pt x="439247" y="462221"/>
                    <a:pt x="440450" y="461638"/>
                    <a:pt x="441653" y="461081"/>
                  </a:cubicBezTo>
                  <a:cubicBezTo>
                    <a:pt x="443490" y="460226"/>
                    <a:pt x="445136" y="458054"/>
                    <a:pt x="446086" y="456502"/>
                  </a:cubicBezTo>
                  <a:cubicBezTo>
                    <a:pt x="447099" y="455027"/>
                    <a:pt x="447986" y="453393"/>
                    <a:pt x="448492" y="451633"/>
                  </a:cubicBezTo>
                  <a:cubicBezTo>
                    <a:pt x="449506" y="447903"/>
                    <a:pt x="449632" y="444161"/>
                    <a:pt x="449189" y="440367"/>
                  </a:cubicBezTo>
                  <a:cubicBezTo>
                    <a:pt x="448682" y="435789"/>
                    <a:pt x="447416" y="431185"/>
                    <a:pt x="445643" y="426898"/>
                  </a:cubicBezTo>
                  <a:cubicBezTo>
                    <a:pt x="444060" y="423086"/>
                    <a:pt x="442350" y="419293"/>
                    <a:pt x="440324" y="415779"/>
                  </a:cubicBezTo>
                  <a:cubicBezTo>
                    <a:pt x="439247" y="413949"/>
                    <a:pt x="438044" y="412175"/>
                    <a:pt x="436777" y="410415"/>
                  </a:cubicBezTo>
                  <a:cubicBezTo>
                    <a:pt x="436904" y="407382"/>
                    <a:pt x="437031" y="404361"/>
                    <a:pt x="437284" y="401341"/>
                  </a:cubicBezTo>
                  <a:cubicBezTo>
                    <a:pt x="438044" y="394419"/>
                    <a:pt x="438867" y="387580"/>
                    <a:pt x="440513" y="380868"/>
                  </a:cubicBezTo>
                  <a:cubicBezTo>
                    <a:pt x="441970" y="374345"/>
                    <a:pt x="444503" y="367988"/>
                    <a:pt x="446909" y="361712"/>
                  </a:cubicBezTo>
                  <a:cubicBezTo>
                    <a:pt x="450139" y="353607"/>
                    <a:pt x="453241" y="345368"/>
                    <a:pt x="457104" y="337497"/>
                  </a:cubicBezTo>
                  <a:cubicBezTo>
                    <a:pt x="461030" y="329582"/>
                    <a:pt x="465716" y="321983"/>
                    <a:pt x="470276" y="314441"/>
                  </a:cubicBezTo>
                  <a:cubicBezTo>
                    <a:pt x="475405" y="305987"/>
                    <a:pt x="480598" y="297679"/>
                    <a:pt x="485790" y="289295"/>
                  </a:cubicBezTo>
                  <a:cubicBezTo>
                    <a:pt x="490476" y="281671"/>
                    <a:pt x="495352" y="274274"/>
                    <a:pt x="500482" y="266941"/>
                  </a:cubicBezTo>
                  <a:cubicBezTo>
                    <a:pt x="503774" y="262654"/>
                    <a:pt x="507131" y="258367"/>
                    <a:pt x="510487" y="254143"/>
                  </a:cubicBezTo>
                  <a:cubicBezTo>
                    <a:pt x="513843" y="249977"/>
                    <a:pt x="517326" y="245937"/>
                    <a:pt x="520872" y="241941"/>
                  </a:cubicBezTo>
                  <a:cubicBezTo>
                    <a:pt x="524735" y="237483"/>
                    <a:pt x="528598" y="232993"/>
                    <a:pt x="532650" y="228681"/>
                  </a:cubicBezTo>
                  <a:cubicBezTo>
                    <a:pt x="536830" y="224185"/>
                    <a:pt x="541136" y="219733"/>
                    <a:pt x="545505" y="215446"/>
                  </a:cubicBezTo>
                  <a:cubicBezTo>
                    <a:pt x="549368" y="211634"/>
                    <a:pt x="553484" y="208049"/>
                    <a:pt x="557347" y="204301"/>
                  </a:cubicBezTo>
                  <a:cubicBezTo>
                    <a:pt x="561779" y="200077"/>
                    <a:pt x="566212" y="195910"/>
                    <a:pt x="570708" y="191680"/>
                  </a:cubicBezTo>
                  <a:cubicBezTo>
                    <a:pt x="578687" y="184145"/>
                    <a:pt x="586730" y="176457"/>
                    <a:pt x="595025" y="169105"/>
                  </a:cubicBezTo>
                  <a:lnTo>
                    <a:pt x="595025" y="169105"/>
                  </a:lnTo>
                  <a:cubicBezTo>
                    <a:pt x="599204" y="165667"/>
                    <a:pt x="603321" y="162165"/>
                    <a:pt x="607816" y="159055"/>
                  </a:cubicBezTo>
                  <a:cubicBezTo>
                    <a:pt x="613389" y="155041"/>
                    <a:pt x="619215" y="151254"/>
                    <a:pt x="624977" y="147436"/>
                  </a:cubicBezTo>
                  <a:cubicBezTo>
                    <a:pt x="635426" y="140666"/>
                    <a:pt x="645938" y="133707"/>
                    <a:pt x="657083" y="128274"/>
                  </a:cubicBezTo>
                  <a:cubicBezTo>
                    <a:pt x="665251" y="124898"/>
                    <a:pt x="673484" y="121998"/>
                    <a:pt x="682096" y="120010"/>
                  </a:cubicBezTo>
                  <a:cubicBezTo>
                    <a:pt x="685768" y="119541"/>
                    <a:pt x="689315" y="119351"/>
                    <a:pt x="692924" y="119351"/>
                  </a:cubicBezTo>
                  <a:cubicBezTo>
                    <a:pt x="696597" y="119351"/>
                    <a:pt x="700270" y="119541"/>
                    <a:pt x="703880" y="119820"/>
                  </a:cubicBezTo>
                  <a:cubicBezTo>
                    <a:pt x="707046" y="120181"/>
                    <a:pt x="710149" y="120529"/>
                    <a:pt x="713315" y="121150"/>
                  </a:cubicBezTo>
                  <a:cubicBezTo>
                    <a:pt x="715214" y="121504"/>
                    <a:pt x="717114" y="122068"/>
                    <a:pt x="718887" y="122765"/>
                  </a:cubicBezTo>
                  <a:cubicBezTo>
                    <a:pt x="720787" y="123556"/>
                    <a:pt x="722623" y="124468"/>
                    <a:pt x="724460" y="125437"/>
                  </a:cubicBezTo>
                  <a:cubicBezTo>
                    <a:pt x="725599" y="126108"/>
                    <a:pt x="726866" y="126868"/>
                    <a:pt x="728006" y="127634"/>
                  </a:cubicBezTo>
                  <a:cubicBezTo>
                    <a:pt x="730159" y="129306"/>
                    <a:pt x="732185" y="131016"/>
                    <a:pt x="734211" y="132706"/>
                  </a:cubicBezTo>
                  <a:cubicBezTo>
                    <a:pt x="737631" y="135670"/>
                    <a:pt x="740480" y="139134"/>
                    <a:pt x="743457" y="142591"/>
                  </a:cubicBezTo>
                  <a:cubicBezTo>
                    <a:pt x="744217" y="143421"/>
                    <a:pt x="745040" y="144326"/>
                    <a:pt x="745674" y="145238"/>
                  </a:cubicBezTo>
                  <a:cubicBezTo>
                    <a:pt x="746370" y="146093"/>
                    <a:pt x="747130" y="146999"/>
                    <a:pt x="747763" y="147910"/>
                  </a:cubicBezTo>
                  <a:cubicBezTo>
                    <a:pt x="743900" y="154072"/>
                    <a:pt x="740417" y="160468"/>
                    <a:pt x="736681" y="166680"/>
                  </a:cubicBezTo>
                  <a:cubicBezTo>
                    <a:pt x="734719" y="170061"/>
                    <a:pt x="732692" y="173519"/>
                    <a:pt x="730918" y="177040"/>
                  </a:cubicBezTo>
                  <a:cubicBezTo>
                    <a:pt x="728956" y="181181"/>
                    <a:pt x="727373" y="185550"/>
                    <a:pt x="725790" y="189863"/>
                  </a:cubicBezTo>
                  <a:cubicBezTo>
                    <a:pt x="723003" y="197551"/>
                    <a:pt x="720534" y="205504"/>
                    <a:pt x="718697" y="213540"/>
                  </a:cubicBezTo>
                  <a:cubicBezTo>
                    <a:pt x="717874" y="217187"/>
                    <a:pt x="717241" y="220993"/>
                    <a:pt x="716734" y="224812"/>
                  </a:cubicBezTo>
                  <a:cubicBezTo>
                    <a:pt x="716037" y="229174"/>
                    <a:pt x="715658" y="233835"/>
                    <a:pt x="715974" y="238268"/>
                  </a:cubicBezTo>
                  <a:cubicBezTo>
                    <a:pt x="716228" y="240503"/>
                    <a:pt x="716481" y="242916"/>
                    <a:pt x="716987" y="245170"/>
                  </a:cubicBezTo>
                  <a:cubicBezTo>
                    <a:pt x="717620" y="247361"/>
                    <a:pt x="718128" y="249394"/>
                    <a:pt x="719267" y="251446"/>
                  </a:cubicBezTo>
                  <a:cubicBezTo>
                    <a:pt x="720471" y="253478"/>
                    <a:pt x="721927" y="255112"/>
                    <a:pt x="723447" y="256936"/>
                  </a:cubicBezTo>
                  <a:cubicBezTo>
                    <a:pt x="724903" y="258557"/>
                    <a:pt x="727056" y="259691"/>
                    <a:pt x="728892" y="260748"/>
                  </a:cubicBezTo>
                  <a:cubicBezTo>
                    <a:pt x="729462" y="260957"/>
                    <a:pt x="730095" y="261229"/>
                    <a:pt x="730602" y="261451"/>
                  </a:cubicBezTo>
                  <a:cubicBezTo>
                    <a:pt x="732059" y="262160"/>
                    <a:pt x="733515" y="262591"/>
                    <a:pt x="735098" y="262711"/>
                  </a:cubicBezTo>
                  <a:cubicBezTo>
                    <a:pt x="735921" y="262857"/>
                    <a:pt x="736681" y="262920"/>
                    <a:pt x="737568" y="262920"/>
                  </a:cubicBezTo>
                  <a:cubicBezTo>
                    <a:pt x="742887" y="262920"/>
                    <a:pt x="748080" y="260374"/>
                    <a:pt x="752322" y="257512"/>
                  </a:cubicBezTo>
                  <a:cubicBezTo>
                    <a:pt x="756185" y="254827"/>
                    <a:pt x="758845" y="251009"/>
                    <a:pt x="761314" y="247140"/>
                  </a:cubicBezTo>
                  <a:cubicBezTo>
                    <a:pt x="764290" y="242783"/>
                    <a:pt x="765937" y="237483"/>
                    <a:pt x="767710" y="232638"/>
                  </a:cubicBezTo>
                  <a:cubicBezTo>
                    <a:pt x="769990" y="225800"/>
                    <a:pt x="771383" y="218884"/>
                    <a:pt x="772776" y="211862"/>
                  </a:cubicBezTo>
                  <a:cubicBezTo>
                    <a:pt x="774612" y="202686"/>
                    <a:pt x="775436" y="193238"/>
                    <a:pt x="776386" y="183853"/>
                  </a:cubicBezTo>
                  <a:cubicBezTo>
                    <a:pt x="776639" y="180060"/>
                    <a:pt x="776955" y="176254"/>
                    <a:pt x="777146" y="172379"/>
                  </a:cubicBezTo>
                  <a:cubicBezTo>
                    <a:pt x="777526" y="166680"/>
                    <a:pt x="776955" y="160898"/>
                    <a:pt x="775879" y="155262"/>
                  </a:cubicBezTo>
                  <a:cubicBezTo>
                    <a:pt x="775499" y="153508"/>
                    <a:pt x="774993" y="151729"/>
                    <a:pt x="774486" y="149962"/>
                  </a:cubicBezTo>
                  <a:cubicBezTo>
                    <a:pt x="782781" y="139691"/>
                    <a:pt x="791900" y="130034"/>
                    <a:pt x="801209" y="120529"/>
                  </a:cubicBezTo>
                  <a:cubicBezTo>
                    <a:pt x="810644" y="110796"/>
                    <a:pt x="820396" y="101487"/>
                    <a:pt x="830401" y="92394"/>
                  </a:cubicBezTo>
                  <a:cubicBezTo>
                    <a:pt x="840723" y="84010"/>
                    <a:pt x="851235" y="75784"/>
                    <a:pt x="862443" y="68597"/>
                  </a:cubicBezTo>
                  <a:cubicBezTo>
                    <a:pt x="868712" y="64500"/>
                    <a:pt x="875298" y="60916"/>
                    <a:pt x="881884" y="57369"/>
                  </a:cubicBezTo>
                  <a:cubicBezTo>
                    <a:pt x="887646" y="54285"/>
                    <a:pt x="893409" y="51258"/>
                    <a:pt x="899298" y="48232"/>
                  </a:cubicBezTo>
                  <a:cubicBezTo>
                    <a:pt x="908543" y="44078"/>
                    <a:pt x="917979" y="40056"/>
                    <a:pt x="927604" y="36738"/>
                  </a:cubicBezTo>
                  <a:cubicBezTo>
                    <a:pt x="930770" y="35681"/>
                    <a:pt x="933937" y="34547"/>
                    <a:pt x="937230" y="33503"/>
                  </a:cubicBezTo>
                  <a:cubicBezTo>
                    <a:pt x="939446" y="32717"/>
                    <a:pt x="941915" y="32166"/>
                    <a:pt x="944322" y="31514"/>
                  </a:cubicBezTo>
                  <a:cubicBezTo>
                    <a:pt x="946475" y="30900"/>
                    <a:pt x="948627" y="30254"/>
                    <a:pt x="950844" y="29760"/>
                  </a:cubicBezTo>
                  <a:cubicBezTo>
                    <a:pt x="953820" y="29203"/>
                    <a:pt x="956797" y="28639"/>
                    <a:pt x="959773" y="28000"/>
                  </a:cubicBezTo>
                  <a:cubicBezTo>
                    <a:pt x="962749" y="27588"/>
                    <a:pt x="965535" y="27227"/>
                    <a:pt x="968511" y="26796"/>
                  </a:cubicBezTo>
                  <a:cubicBezTo>
                    <a:pt x="972754" y="26169"/>
                    <a:pt x="977250" y="25923"/>
                    <a:pt x="981683" y="25923"/>
                  </a:cubicBezTo>
                  <a:close/>
                  <a:moveTo>
                    <a:pt x="983203" y="-547"/>
                  </a:moveTo>
                  <a:cubicBezTo>
                    <a:pt x="966928" y="-547"/>
                    <a:pt x="950527" y="2417"/>
                    <a:pt x="935013" y="6868"/>
                  </a:cubicBezTo>
                  <a:cubicBezTo>
                    <a:pt x="926908" y="9186"/>
                    <a:pt x="919055" y="12067"/>
                    <a:pt x="911329" y="15259"/>
                  </a:cubicBezTo>
                  <a:cubicBezTo>
                    <a:pt x="907150" y="16854"/>
                    <a:pt x="903224" y="18552"/>
                    <a:pt x="899235" y="20394"/>
                  </a:cubicBezTo>
                  <a:cubicBezTo>
                    <a:pt x="894738" y="22275"/>
                    <a:pt x="890243" y="24270"/>
                    <a:pt x="886000" y="26530"/>
                  </a:cubicBezTo>
                  <a:cubicBezTo>
                    <a:pt x="878147" y="30672"/>
                    <a:pt x="870359" y="35041"/>
                    <a:pt x="862570" y="39347"/>
                  </a:cubicBezTo>
                  <a:cubicBezTo>
                    <a:pt x="855541" y="43280"/>
                    <a:pt x="848766" y="47510"/>
                    <a:pt x="842370" y="52316"/>
                  </a:cubicBezTo>
                  <a:cubicBezTo>
                    <a:pt x="835151" y="57597"/>
                    <a:pt x="828058" y="63088"/>
                    <a:pt x="821156" y="68717"/>
                  </a:cubicBezTo>
                  <a:cubicBezTo>
                    <a:pt x="813937" y="74644"/>
                    <a:pt x="807034" y="81046"/>
                    <a:pt x="800322" y="87467"/>
                  </a:cubicBezTo>
                  <a:cubicBezTo>
                    <a:pt x="788291" y="98885"/>
                    <a:pt x="777082" y="111233"/>
                    <a:pt x="766064" y="123613"/>
                  </a:cubicBezTo>
                  <a:cubicBezTo>
                    <a:pt x="764607" y="125253"/>
                    <a:pt x="763151" y="126925"/>
                    <a:pt x="761757" y="128635"/>
                  </a:cubicBezTo>
                  <a:cubicBezTo>
                    <a:pt x="759605" y="125728"/>
                    <a:pt x="757325" y="122910"/>
                    <a:pt x="754919" y="120181"/>
                  </a:cubicBezTo>
                  <a:cubicBezTo>
                    <a:pt x="751626" y="116362"/>
                    <a:pt x="747826" y="113114"/>
                    <a:pt x="744090" y="109884"/>
                  </a:cubicBezTo>
                  <a:cubicBezTo>
                    <a:pt x="740544" y="107003"/>
                    <a:pt x="736681" y="104375"/>
                    <a:pt x="732692" y="102260"/>
                  </a:cubicBezTo>
                  <a:cubicBezTo>
                    <a:pt x="728892" y="100291"/>
                    <a:pt x="724903" y="98815"/>
                    <a:pt x="720850" y="97618"/>
                  </a:cubicBezTo>
                  <a:cubicBezTo>
                    <a:pt x="717430" y="96624"/>
                    <a:pt x="713885" y="96270"/>
                    <a:pt x="710401" y="95864"/>
                  </a:cubicBezTo>
                  <a:cubicBezTo>
                    <a:pt x="707235" y="95503"/>
                    <a:pt x="704132" y="95155"/>
                    <a:pt x="700966" y="94946"/>
                  </a:cubicBezTo>
                  <a:cubicBezTo>
                    <a:pt x="697737" y="94655"/>
                    <a:pt x="694444" y="94471"/>
                    <a:pt x="691151" y="94471"/>
                  </a:cubicBezTo>
                  <a:cubicBezTo>
                    <a:pt x="685642" y="94471"/>
                    <a:pt x="680259" y="94946"/>
                    <a:pt x="674877" y="96143"/>
                  </a:cubicBezTo>
                  <a:cubicBezTo>
                    <a:pt x="666898" y="97827"/>
                    <a:pt x="659046" y="100436"/>
                    <a:pt x="651637" y="103520"/>
                  </a:cubicBezTo>
                  <a:cubicBezTo>
                    <a:pt x="635109" y="110296"/>
                    <a:pt x="620481" y="120529"/>
                    <a:pt x="605727" y="130249"/>
                  </a:cubicBezTo>
                  <a:cubicBezTo>
                    <a:pt x="602687" y="132269"/>
                    <a:pt x="599584" y="134328"/>
                    <a:pt x="596544" y="136436"/>
                  </a:cubicBezTo>
                  <a:cubicBezTo>
                    <a:pt x="593062" y="138982"/>
                    <a:pt x="589642" y="141654"/>
                    <a:pt x="586223" y="144326"/>
                  </a:cubicBezTo>
                  <a:cubicBezTo>
                    <a:pt x="579130" y="149905"/>
                    <a:pt x="572418" y="156035"/>
                    <a:pt x="565896" y="162101"/>
                  </a:cubicBezTo>
                  <a:cubicBezTo>
                    <a:pt x="559943" y="167535"/>
                    <a:pt x="554308" y="173170"/>
                    <a:pt x="548608" y="178655"/>
                  </a:cubicBezTo>
                  <a:cubicBezTo>
                    <a:pt x="542086" y="184930"/>
                    <a:pt x="535627" y="191212"/>
                    <a:pt x="529231" y="197487"/>
                  </a:cubicBezTo>
                  <a:cubicBezTo>
                    <a:pt x="517073" y="209228"/>
                    <a:pt x="506371" y="222260"/>
                    <a:pt x="495352" y="235102"/>
                  </a:cubicBezTo>
                  <a:cubicBezTo>
                    <a:pt x="489400" y="242061"/>
                    <a:pt x="483828" y="249685"/>
                    <a:pt x="478508" y="257227"/>
                  </a:cubicBezTo>
                  <a:cubicBezTo>
                    <a:pt x="473759" y="264060"/>
                    <a:pt x="469326" y="271038"/>
                    <a:pt x="465020" y="278086"/>
                  </a:cubicBezTo>
                  <a:cubicBezTo>
                    <a:pt x="460714" y="285064"/>
                    <a:pt x="456281" y="292024"/>
                    <a:pt x="452039" y="299091"/>
                  </a:cubicBezTo>
                  <a:cubicBezTo>
                    <a:pt x="447922" y="305987"/>
                    <a:pt x="443616" y="312800"/>
                    <a:pt x="439753" y="319931"/>
                  </a:cubicBezTo>
                  <a:cubicBezTo>
                    <a:pt x="438107" y="322894"/>
                    <a:pt x="436460" y="325858"/>
                    <a:pt x="435131" y="328955"/>
                  </a:cubicBezTo>
                  <a:cubicBezTo>
                    <a:pt x="433294" y="333039"/>
                    <a:pt x="431648" y="337206"/>
                    <a:pt x="430002" y="341284"/>
                  </a:cubicBezTo>
                  <a:cubicBezTo>
                    <a:pt x="426709" y="349263"/>
                    <a:pt x="423479" y="357216"/>
                    <a:pt x="420629" y="365316"/>
                  </a:cubicBezTo>
                  <a:cubicBezTo>
                    <a:pt x="419490" y="368627"/>
                    <a:pt x="418350" y="372009"/>
                    <a:pt x="417590" y="375378"/>
                  </a:cubicBezTo>
                  <a:cubicBezTo>
                    <a:pt x="416450" y="379690"/>
                    <a:pt x="415880" y="383996"/>
                    <a:pt x="415247" y="388353"/>
                  </a:cubicBezTo>
                  <a:cubicBezTo>
                    <a:pt x="414994" y="389487"/>
                    <a:pt x="414867" y="390614"/>
                    <a:pt x="414741" y="391811"/>
                  </a:cubicBezTo>
                  <a:cubicBezTo>
                    <a:pt x="412271" y="389987"/>
                    <a:pt x="409674" y="388220"/>
                    <a:pt x="407079" y="386523"/>
                  </a:cubicBezTo>
                  <a:cubicBezTo>
                    <a:pt x="400239" y="382071"/>
                    <a:pt x="393083" y="378012"/>
                    <a:pt x="385738" y="374409"/>
                  </a:cubicBezTo>
                  <a:cubicBezTo>
                    <a:pt x="381685" y="372357"/>
                    <a:pt x="377633" y="370540"/>
                    <a:pt x="373263" y="368976"/>
                  </a:cubicBezTo>
                  <a:cubicBezTo>
                    <a:pt x="368894" y="367507"/>
                    <a:pt x="364524" y="365961"/>
                    <a:pt x="359965" y="364543"/>
                  </a:cubicBezTo>
                  <a:cubicBezTo>
                    <a:pt x="352682" y="362206"/>
                    <a:pt x="345020" y="360325"/>
                    <a:pt x="337422" y="358831"/>
                  </a:cubicBezTo>
                  <a:cubicBezTo>
                    <a:pt x="333115" y="357982"/>
                    <a:pt x="328999" y="357216"/>
                    <a:pt x="324757" y="356571"/>
                  </a:cubicBezTo>
                  <a:cubicBezTo>
                    <a:pt x="319310" y="355811"/>
                    <a:pt x="313801" y="355247"/>
                    <a:pt x="308419" y="354664"/>
                  </a:cubicBezTo>
                  <a:cubicBezTo>
                    <a:pt x="305316" y="354361"/>
                    <a:pt x="302150" y="354234"/>
                    <a:pt x="299047" y="354234"/>
                  </a:cubicBezTo>
                  <a:cubicBezTo>
                    <a:pt x="289358" y="354234"/>
                    <a:pt x="279733" y="355564"/>
                    <a:pt x="270108" y="357216"/>
                  </a:cubicBezTo>
                  <a:cubicBezTo>
                    <a:pt x="266119" y="357856"/>
                    <a:pt x="262193" y="358628"/>
                    <a:pt x="258266" y="359470"/>
                  </a:cubicBezTo>
                  <a:cubicBezTo>
                    <a:pt x="251934" y="360794"/>
                    <a:pt x="245854" y="362991"/>
                    <a:pt x="239966" y="365588"/>
                  </a:cubicBezTo>
                  <a:cubicBezTo>
                    <a:pt x="235342" y="367633"/>
                    <a:pt x="230910" y="369685"/>
                    <a:pt x="226541" y="371939"/>
                  </a:cubicBezTo>
                  <a:cubicBezTo>
                    <a:pt x="223248" y="373624"/>
                    <a:pt x="220335" y="375815"/>
                    <a:pt x="217295" y="377847"/>
                  </a:cubicBezTo>
                  <a:cubicBezTo>
                    <a:pt x="213559" y="380247"/>
                    <a:pt x="210139" y="383211"/>
                    <a:pt x="206846" y="386175"/>
                  </a:cubicBezTo>
                  <a:cubicBezTo>
                    <a:pt x="203618" y="389075"/>
                    <a:pt x="200451" y="391956"/>
                    <a:pt x="197285" y="394920"/>
                  </a:cubicBezTo>
                  <a:cubicBezTo>
                    <a:pt x="194752" y="397300"/>
                    <a:pt x="192409" y="399910"/>
                    <a:pt x="190255" y="402601"/>
                  </a:cubicBezTo>
                  <a:cubicBezTo>
                    <a:pt x="188103" y="405273"/>
                    <a:pt x="186203" y="408028"/>
                    <a:pt x="184620" y="410991"/>
                  </a:cubicBezTo>
                  <a:cubicBezTo>
                    <a:pt x="182277" y="415341"/>
                    <a:pt x="181010" y="420066"/>
                    <a:pt x="180060" y="424929"/>
                  </a:cubicBezTo>
                  <a:cubicBezTo>
                    <a:pt x="178161" y="434586"/>
                    <a:pt x="178984" y="444654"/>
                    <a:pt x="181517" y="454121"/>
                  </a:cubicBezTo>
                  <a:cubicBezTo>
                    <a:pt x="182784" y="458966"/>
                    <a:pt x="185127" y="463481"/>
                    <a:pt x="187279" y="467971"/>
                  </a:cubicBezTo>
                  <a:cubicBezTo>
                    <a:pt x="189053" y="471789"/>
                    <a:pt x="191332" y="475392"/>
                    <a:pt x="193865" y="478830"/>
                  </a:cubicBezTo>
                  <a:cubicBezTo>
                    <a:pt x="192852" y="479185"/>
                    <a:pt x="191776" y="479616"/>
                    <a:pt x="190699" y="480027"/>
                  </a:cubicBezTo>
                  <a:cubicBezTo>
                    <a:pt x="186393" y="481794"/>
                    <a:pt x="182151" y="483555"/>
                    <a:pt x="177971" y="485518"/>
                  </a:cubicBezTo>
                  <a:cubicBezTo>
                    <a:pt x="174045" y="487367"/>
                    <a:pt x="170119" y="489336"/>
                    <a:pt x="166193" y="491324"/>
                  </a:cubicBezTo>
                  <a:cubicBezTo>
                    <a:pt x="158974" y="494972"/>
                    <a:pt x="151755" y="498923"/>
                    <a:pt x="145105" y="503426"/>
                  </a:cubicBezTo>
                  <a:cubicBezTo>
                    <a:pt x="137760" y="508435"/>
                    <a:pt x="130984" y="514273"/>
                    <a:pt x="124272" y="519972"/>
                  </a:cubicBezTo>
                  <a:cubicBezTo>
                    <a:pt x="121422" y="522372"/>
                    <a:pt x="118636" y="524779"/>
                    <a:pt x="116040" y="527382"/>
                  </a:cubicBezTo>
                  <a:cubicBezTo>
                    <a:pt x="113127" y="530288"/>
                    <a:pt x="110404" y="533226"/>
                    <a:pt x="107618" y="536272"/>
                  </a:cubicBezTo>
                  <a:cubicBezTo>
                    <a:pt x="101918" y="542738"/>
                    <a:pt x="96789" y="549798"/>
                    <a:pt x="91723" y="556909"/>
                  </a:cubicBezTo>
                  <a:cubicBezTo>
                    <a:pt x="89760" y="559721"/>
                    <a:pt x="87924" y="562685"/>
                    <a:pt x="86341" y="565788"/>
                  </a:cubicBezTo>
                  <a:cubicBezTo>
                    <a:pt x="84377" y="570075"/>
                    <a:pt x="82604" y="574596"/>
                    <a:pt x="81211" y="579111"/>
                  </a:cubicBezTo>
                  <a:cubicBezTo>
                    <a:pt x="80072" y="583132"/>
                    <a:pt x="79058" y="587128"/>
                    <a:pt x="78489" y="591225"/>
                  </a:cubicBezTo>
                  <a:cubicBezTo>
                    <a:pt x="77665" y="596513"/>
                    <a:pt x="77158" y="601794"/>
                    <a:pt x="76652" y="607157"/>
                  </a:cubicBezTo>
                  <a:cubicBezTo>
                    <a:pt x="76335" y="611033"/>
                    <a:pt x="76146" y="614972"/>
                    <a:pt x="76146" y="618841"/>
                  </a:cubicBezTo>
                  <a:cubicBezTo>
                    <a:pt x="76209" y="623565"/>
                    <a:pt x="77095" y="628282"/>
                    <a:pt x="78045" y="632867"/>
                  </a:cubicBezTo>
                  <a:cubicBezTo>
                    <a:pt x="78235" y="634425"/>
                    <a:pt x="78615" y="635976"/>
                    <a:pt x="79058" y="637509"/>
                  </a:cubicBezTo>
                  <a:cubicBezTo>
                    <a:pt x="79882" y="640757"/>
                    <a:pt x="81148" y="643784"/>
                    <a:pt x="82794" y="646742"/>
                  </a:cubicBezTo>
                  <a:cubicBezTo>
                    <a:pt x="85137" y="651409"/>
                    <a:pt x="87607" y="656044"/>
                    <a:pt x="90773" y="660210"/>
                  </a:cubicBezTo>
                  <a:cubicBezTo>
                    <a:pt x="96029" y="667049"/>
                    <a:pt x="102172" y="673528"/>
                    <a:pt x="109137" y="678809"/>
                  </a:cubicBezTo>
                  <a:cubicBezTo>
                    <a:pt x="111734" y="680797"/>
                    <a:pt x="114266" y="682564"/>
                    <a:pt x="117053" y="684179"/>
                  </a:cubicBezTo>
                  <a:cubicBezTo>
                    <a:pt x="113823" y="686288"/>
                    <a:pt x="110594" y="688466"/>
                    <a:pt x="107491" y="690657"/>
                  </a:cubicBezTo>
                  <a:cubicBezTo>
                    <a:pt x="101222" y="695014"/>
                    <a:pt x="95459" y="700168"/>
                    <a:pt x="89696" y="705158"/>
                  </a:cubicBezTo>
                  <a:cubicBezTo>
                    <a:pt x="78108" y="715163"/>
                    <a:pt x="68103" y="726726"/>
                    <a:pt x="58478" y="738549"/>
                  </a:cubicBezTo>
                  <a:cubicBezTo>
                    <a:pt x="53412" y="744913"/>
                    <a:pt x="48662" y="751607"/>
                    <a:pt x="44357" y="758521"/>
                  </a:cubicBezTo>
                  <a:cubicBezTo>
                    <a:pt x="40114" y="765424"/>
                    <a:pt x="36314" y="772541"/>
                    <a:pt x="32452" y="779646"/>
                  </a:cubicBezTo>
                  <a:cubicBezTo>
                    <a:pt x="24600" y="794110"/>
                    <a:pt x="17823" y="808959"/>
                    <a:pt x="12568" y="824600"/>
                  </a:cubicBezTo>
                  <a:cubicBezTo>
                    <a:pt x="10098" y="831997"/>
                    <a:pt x="8135" y="839595"/>
                    <a:pt x="6045" y="847163"/>
                  </a:cubicBezTo>
                  <a:cubicBezTo>
                    <a:pt x="4083" y="854268"/>
                    <a:pt x="2563" y="861531"/>
                    <a:pt x="1359" y="868788"/>
                  </a:cubicBezTo>
                  <a:cubicBezTo>
                    <a:pt x="-1427" y="886538"/>
                    <a:pt x="-1301" y="904522"/>
                    <a:pt x="-1047" y="922481"/>
                  </a:cubicBezTo>
                  <a:cubicBezTo>
                    <a:pt x="-920" y="930599"/>
                    <a:pt x="-920" y="938635"/>
                    <a:pt x="-224" y="946734"/>
                  </a:cubicBezTo>
                  <a:cubicBezTo>
                    <a:pt x="409" y="954757"/>
                    <a:pt x="2056" y="962787"/>
                    <a:pt x="4462" y="970474"/>
                  </a:cubicBezTo>
                  <a:cubicBezTo>
                    <a:pt x="7312" y="979422"/>
                    <a:pt x="10161" y="988579"/>
                    <a:pt x="14468" y="996969"/>
                  </a:cubicBezTo>
                  <a:cubicBezTo>
                    <a:pt x="15417" y="998875"/>
                    <a:pt x="16367" y="1000692"/>
                    <a:pt x="17381" y="1002535"/>
                  </a:cubicBezTo>
                  <a:cubicBezTo>
                    <a:pt x="18837" y="1005208"/>
                    <a:pt x="20737" y="1007614"/>
                    <a:pt x="22509" y="1010077"/>
                  </a:cubicBezTo>
                  <a:cubicBezTo>
                    <a:pt x="24726" y="1013168"/>
                    <a:pt x="27195" y="1016188"/>
                    <a:pt x="29665" y="1019152"/>
                  </a:cubicBezTo>
                  <a:cubicBezTo>
                    <a:pt x="32515" y="1022609"/>
                    <a:pt x="35555" y="1025864"/>
                    <a:pt x="38657" y="1029094"/>
                  </a:cubicBezTo>
                  <a:cubicBezTo>
                    <a:pt x="42900" y="1033317"/>
                    <a:pt x="47839" y="1036908"/>
                    <a:pt x="52969" y="1040156"/>
                  </a:cubicBezTo>
                  <a:cubicBezTo>
                    <a:pt x="57845" y="1043266"/>
                    <a:pt x="63101" y="1045444"/>
                    <a:pt x="68546" y="1047204"/>
                  </a:cubicBezTo>
                  <a:cubicBezTo>
                    <a:pt x="70699" y="1047844"/>
                    <a:pt x="72916" y="1048047"/>
                    <a:pt x="74942" y="1048338"/>
                  </a:cubicBezTo>
                  <a:cubicBezTo>
                    <a:pt x="77032" y="1048610"/>
                    <a:pt x="79122" y="1048819"/>
                    <a:pt x="81148" y="1048977"/>
                  </a:cubicBezTo>
                  <a:cubicBezTo>
                    <a:pt x="82794" y="1049047"/>
                    <a:pt x="84314" y="1049167"/>
                    <a:pt x="85834" y="1049250"/>
                  </a:cubicBezTo>
                  <a:cubicBezTo>
                    <a:pt x="85391" y="1053391"/>
                    <a:pt x="84947" y="1057558"/>
                    <a:pt x="84504" y="1061718"/>
                  </a:cubicBezTo>
                  <a:cubicBezTo>
                    <a:pt x="83301" y="1073699"/>
                    <a:pt x="82161" y="1086022"/>
                    <a:pt x="84061" y="1098073"/>
                  </a:cubicBezTo>
                  <a:cubicBezTo>
                    <a:pt x="85644" y="1107236"/>
                    <a:pt x="86974" y="1116532"/>
                    <a:pt x="89634" y="1125562"/>
                  </a:cubicBezTo>
                  <a:cubicBezTo>
                    <a:pt x="91723" y="1132895"/>
                    <a:pt x="94636" y="1139943"/>
                    <a:pt x="98816" y="1146345"/>
                  </a:cubicBezTo>
                  <a:cubicBezTo>
                    <a:pt x="101032" y="1149802"/>
                    <a:pt x="103185" y="1153260"/>
                    <a:pt x="105654" y="1156496"/>
                  </a:cubicBezTo>
                  <a:cubicBezTo>
                    <a:pt x="111671" y="1164114"/>
                    <a:pt x="117813" y="1171428"/>
                    <a:pt x="124272" y="1178678"/>
                  </a:cubicBezTo>
                  <a:cubicBezTo>
                    <a:pt x="129718" y="1185030"/>
                    <a:pt x="136304" y="1190463"/>
                    <a:pt x="142700" y="1195807"/>
                  </a:cubicBezTo>
                  <a:cubicBezTo>
                    <a:pt x="146309" y="1198771"/>
                    <a:pt x="149918" y="1201443"/>
                    <a:pt x="153718" y="1204135"/>
                  </a:cubicBezTo>
                  <a:cubicBezTo>
                    <a:pt x="156567" y="1206167"/>
                    <a:pt x="159417" y="1208156"/>
                    <a:pt x="162457" y="1209897"/>
                  </a:cubicBezTo>
                  <a:cubicBezTo>
                    <a:pt x="166826" y="1212297"/>
                    <a:pt x="171575" y="1214064"/>
                    <a:pt x="176388" y="1215812"/>
                  </a:cubicBezTo>
                  <a:cubicBezTo>
                    <a:pt x="178350" y="1216540"/>
                    <a:pt x="180314" y="1217306"/>
                    <a:pt x="182340" y="1218015"/>
                  </a:cubicBezTo>
                  <a:cubicBezTo>
                    <a:pt x="186963" y="1219694"/>
                    <a:pt x="191713" y="1220897"/>
                    <a:pt x="196588" y="1221884"/>
                  </a:cubicBezTo>
                  <a:cubicBezTo>
                    <a:pt x="203997" y="1223297"/>
                    <a:pt x="211722" y="1223581"/>
                    <a:pt x="219322" y="1224000"/>
                  </a:cubicBezTo>
                  <a:cubicBezTo>
                    <a:pt x="220651" y="1224063"/>
                    <a:pt x="221981" y="1224107"/>
                    <a:pt x="223248" y="1224107"/>
                  </a:cubicBezTo>
                  <a:cubicBezTo>
                    <a:pt x="226161" y="1224107"/>
                    <a:pt x="229010" y="1223974"/>
                    <a:pt x="231923" y="1223917"/>
                  </a:cubicBezTo>
                  <a:cubicBezTo>
                    <a:pt x="240978" y="1223797"/>
                    <a:pt x="250161" y="1222239"/>
                    <a:pt x="259026" y="1220269"/>
                  </a:cubicBezTo>
                  <a:cubicBezTo>
                    <a:pt x="262382" y="1219484"/>
                    <a:pt x="265675" y="1218655"/>
                    <a:pt x="269031" y="1217578"/>
                  </a:cubicBezTo>
                  <a:cubicBezTo>
                    <a:pt x="273781" y="1216046"/>
                    <a:pt x="278276" y="1213500"/>
                    <a:pt x="282329" y="1210682"/>
                  </a:cubicBezTo>
                  <a:cubicBezTo>
                    <a:pt x="289042" y="1205958"/>
                    <a:pt x="294804" y="1200050"/>
                    <a:pt x="300693" y="1194338"/>
                  </a:cubicBezTo>
                  <a:lnTo>
                    <a:pt x="303923" y="1191103"/>
                  </a:lnTo>
                  <a:cubicBezTo>
                    <a:pt x="305316" y="1191464"/>
                    <a:pt x="306709" y="1191723"/>
                    <a:pt x="308165" y="1191932"/>
                  </a:cubicBezTo>
                  <a:cubicBezTo>
                    <a:pt x="310825" y="1192432"/>
                    <a:pt x="313548" y="1192787"/>
                    <a:pt x="316334" y="1192989"/>
                  </a:cubicBezTo>
                  <a:cubicBezTo>
                    <a:pt x="317221" y="1193053"/>
                    <a:pt x="318171" y="1193135"/>
                    <a:pt x="319121" y="1193217"/>
                  </a:cubicBezTo>
                  <a:cubicBezTo>
                    <a:pt x="319501" y="1193236"/>
                    <a:pt x="319944" y="1193236"/>
                    <a:pt x="320324" y="1193236"/>
                  </a:cubicBezTo>
                  <a:cubicBezTo>
                    <a:pt x="323807" y="1193236"/>
                    <a:pt x="327289" y="1192477"/>
                    <a:pt x="330646" y="1191723"/>
                  </a:cubicBezTo>
                  <a:cubicBezTo>
                    <a:pt x="332862" y="1191229"/>
                    <a:pt x="334889" y="1190254"/>
                    <a:pt x="336851" y="1189342"/>
                  </a:cubicBezTo>
                  <a:cubicBezTo>
                    <a:pt x="339385" y="1188208"/>
                    <a:pt x="341791" y="1186942"/>
                    <a:pt x="344197" y="1185593"/>
                  </a:cubicBezTo>
                  <a:cubicBezTo>
                    <a:pt x="348820" y="1183066"/>
                    <a:pt x="352999" y="1179755"/>
                    <a:pt x="357116" y="1176563"/>
                  </a:cubicBezTo>
                  <a:cubicBezTo>
                    <a:pt x="360978" y="1173536"/>
                    <a:pt x="364778" y="1170313"/>
                    <a:pt x="368134" y="1166786"/>
                  </a:cubicBezTo>
                  <a:cubicBezTo>
                    <a:pt x="371364" y="1163474"/>
                    <a:pt x="373959" y="1159605"/>
                    <a:pt x="376683" y="1155850"/>
                  </a:cubicBezTo>
                  <a:cubicBezTo>
                    <a:pt x="379279" y="1152202"/>
                    <a:pt x="381875" y="1148454"/>
                    <a:pt x="384345" y="1144730"/>
                  </a:cubicBezTo>
                  <a:cubicBezTo>
                    <a:pt x="386561" y="1141203"/>
                    <a:pt x="388651" y="1137543"/>
                    <a:pt x="390614" y="1133870"/>
                  </a:cubicBezTo>
                  <a:cubicBezTo>
                    <a:pt x="394730" y="1126353"/>
                    <a:pt x="398593" y="1118647"/>
                    <a:pt x="401443" y="1110421"/>
                  </a:cubicBezTo>
                  <a:cubicBezTo>
                    <a:pt x="404292" y="1102037"/>
                    <a:pt x="407079" y="1093558"/>
                    <a:pt x="409548" y="1084984"/>
                  </a:cubicBezTo>
                  <a:cubicBezTo>
                    <a:pt x="411954" y="1077214"/>
                    <a:pt x="414360" y="1069412"/>
                    <a:pt x="416324" y="1061573"/>
                  </a:cubicBezTo>
                  <a:cubicBezTo>
                    <a:pt x="417400" y="1056918"/>
                    <a:pt x="418667" y="1052359"/>
                    <a:pt x="419806" y="1047698"/>
                  </a:cubicBezTo>
                  <a:cubicBezTo>
                    <a:pt x="421136" y="1042772"/>
                    <a:pt x="421960" y="1037693"/>
                    <a:pt x="423036" y="1032678"/>
                  </a:cubicBezTo>
                  <a:cubicBezTo>
                    <a:pt x="423922" y="1028885"/>
                    <a:pt x="424366" y="1025079"/>
                    <a:pt x="424999" y="1021203"/>
                  </a:cubicBezTo>
                  <a:cubicBezTo>
                    <a:pt x="425696" y="1017189"/>
                    <a:pt x="426265" y="1013168"/>
                    <a:pt x="426836" y="1009146"/>
                  </a:cubicBezTo>
                  <a:cubicBezTo>
                    <a:pt x="427975" y="1000136"/>
                    <a:pt x="429115" y="991042"/>
                    <a:pt x="430255" y="982012"/>
                  </a:cubicBezTo>
                  <a:cubicBezTo>
                    <a:pt x="431332" y="973210"/>
                    <a:pt x="432218" y="964319"/>
                    <a:pt x="433105" y="955454"/>
                  </a:cubicBezTo>
                  <a:cubicBezTo>
                    <a:pt x="433484" y="951141"/>
                    <a:pt x="433738" y="946917"/>
                    <a:pt x="434054" y="942630"/>
                  </a:cubicBezTo>
                  <a:cubicBezTo>
                    <a:pt x="434181" y="938261"/>
                    <a:pt x="434181" y="933974"/>
                    <a:pt x="434181" y="929605"/>
                  </a:cubicBezTo>
                  <a:cubicBezTo>
                    <a:pt x="434244" y="925356"/>
                    <a:pt x="433738" y="921011"/>
                    <a:pt x="433675" y="916782"/>
                  </a:cubicBezTo>
                  <a:cubicBezTo>
                    <a:pt x="433421" y="912266"/>
                    <a:pt x="432788" y="907663"/>
                    <a:pt x="432345" y="903173"/>
                  </a:cubicBezTo>
                  <a:cubicBezTo>
                    <a:pt x="432218" y="901850"/>
                    <a:pt x="432091" y="900501"/>
                    <a:pt x="431965" y="899152"/>
                  </a:cubicBezTo>
                  <a:cubicBezTo>
                    <a:pt x="439184" y="892193"/>
                    <a:pt x="444756" y="883517"/>
                    <a:pt x="449949" y="874981"/>
                  </a:cubicBezTo>
                  <a:cubicBezTo>
                    <a:pt x="452039" y="871600"/>
                    <a:pt x="454128" y="868168"/>
                    <a:pt x="456155" y="864640"/>
                  </a:cubicBezTo>
                  <a:cubicBezTo>
                    <a:pt x="458244" y="861037"/>
                    <a:pt x="459891" y="857288"/>
                    <a:pt x="461537" y="853559"/>
                  </a:cubicBezTo>
                  <a:cubicBezTo>
                    <a:pt x="464450" y="847074"/>
                    <a:pt x="466666" y="840527"/>
                    <a:pt x="468249" y="833611"/>
                  </a:cubicBezTo>
                  <a:cubicBezTo>
                    <a:pt x="469390" y="828976"/>
                    <a:pt x="470403" y="824398"/>
                    <a:pt x="471225" y="819737"/>
                  </a:cubicBezTo>
                  <a:cubicBezTo>
                    <a:pt x="472049" y="815652"/>
                    <a:pt x="472619" y="811574"/>
                    <a:pt x="473189" y="807471"/>
                  </a:cubicBezTo>
                  <a:cubicBezTo>
                    <a:pt x="474582" y="797757"/>
                    <a:pt x="475532" y="788024"/>
                    <a:pt x="474329" y="778241"/>
                  </a:cubicBezTo>
                  <a:cubicBezTo>
                    <a:pt x="473569" y="773314"/>
                    <a:pt x="472935" y="768381"/>
                    <a:pt x="471986" y="763429"/>
                  </a:cubicBezTo>
                  <a:cubicBezTo>
                    <a:pt x="471606" y="761485"/>
                    <a:pt x="471163" y="759554"/>
                    <a:pt x="470719" y="757667"/>
                  </a:cubicBezTo>
                  <a:cubicBezTo>
                    <a:pt x="471352" y="756615"/>
                    <a:pt x="472112" y="755621"/>
                    <a:pt x="472682" y="754570"/>
                  </a:cubicBezTo>
                  <a:cubicBezTo>
                    <a:pt x="475025" y="750815"/>
                    <a:pt x="476861" y="746876"/>
                    <a:pt x="478318" y="742716"/>
                  </a:cubicBezTo>
                  <a:cubicBezTo>
                    <a:pt x="480978" y="735256"/>
                    <a:pt x="482624" y="727657"/>
                    <a:pt x="483511" y="719824"/>
                  </a:cubicBezTo>
                  <a:cubicBezTo>
                    <a:pt x="484461" y="710940"/>
                    <a:pt x="485094" y="702131"/>
                    <a:pt x="485221" y="693253"/>
                  </a:cubicBezTo>
                  <a:cubicBezTo>
                    <a:pt x="485537" y="685293"/>
                    <a:pt x="485727" y="677251"/>
                    <a:pt x="485537" y="669215"/>
                  </a:cubicBezTo>
                  <a:cubicBezTo>
                    <a:pt x="485221" y="662674"/>
                    <a:pt x="484651" y="656272"/>
                    <a:pt x="483511" y="649851"/>
                  </a:cubicBezTo>
                  <a:cubicBezTo>
                    <a:pt x="483068" y="647387"/>
                    <a:pt x="482624" y="644924"/>
                    <a:pt x="482054" y="642517"/>
                  </a:cubicBezTo>
                  <a:lnTo>
                    <a:pt x="482054" y="642517"/>
                  </a:lnTo>
                  <a:cubicBezTo>
                    <a:pt x="490603" y="647659"/>
                    <a:pt x="499911" y="651826"/>
                    <a:pt x="509157" y="655429"/>
                  </a:cubicBezTo>
                  <a:cubicBezTo>
                    <a:pt x="514413" y="657475"/>
                    <a:pt x="519669" y="659299"/>
                    <a:pt x="525051" y="660850"/>
                  </a:cubicBezTo>
                  <a:cubicBezTo>
                    <a:pt x="530498" y="662465"/>
                    <a:pt x="536070" y="663522"/>
                    <a:pt x="541579" y="664434"/>
                  </a:cubicBezTo>
                  <a:cubicBezTo>
                    <a:pt x="554181" y="666632"/>
                    <a:pt x="567035" y="667746"/>
                    <a:pt x="579827" y="667746"/>
                  </a:cubicBezTo>
                  <a:cubicBezTo>
                    <a:pt x="580144" y="667746"/>
                    <a:pt x="580523" y="667746"/>
                    <a:pt x="580967" y="667746"/>
                  </a:cubicBezTo>
                  <a:cubicBezTo>
                    <a:pt x="592809" y="667689"/>
                    <a:pt x="604460" y="666138"/>
                    <a:pt x="616049" y="663940"/>
                  </a:cubicBezTo>
                  <a:cubicBezTo>
                    <a:pt x="624977" y="662199"/>
                    <a:pt x="634033" y="659919"/>
                    <a:pt x="642645" y="656899"/>
                  </a:cubicBezTo>
                  <a:cubicBezTo>
                    <a:pt x="647331" y="655195"/>
                    <a:pt x="652143" y="653580"/>
                    <a:pt x="656766" y="651959"/>
                  </a:cubicBezTo>
                  <a:cubicBezTo>
                    <a:pt x="658095" y="651465"/>
                    <a:pt x="659362" y="650845"/>
                    <a:pt x="660565" y="650344"/>
                  </a:cubicBezTo>
                  <a:cubicBezTo>
                    <a:pt x="663795" y="648920"/>
                    <a:pt x="666898" y="647533"/>
                    <a:pt x="670127" y="646190"/>
                  </a:cubicBezTo>
                  <a:cubicBezTo>
                    <a:pt x="674117" y="644424"/>
                    <a:pt x="678170" y="642461"/>
                    <a:pt x="682096" y="640339"/>
                  </a:cubicBezTo>
                  <a:cubicBezTo>
                    <a:pt x="688111" y="637243"/>
                    <a:pt x="694064" y="634064"/>
                    <a:pt x="699763" y="630417"/>
                  </a:cubicBezTo>
                  <a:cubicBezTo>
                    <a:pt x="709072" y="624502"/>
                    <a:pt x="717747" y="617308"/>
                    <a:pt x="725980" y="610039"/>
                  </a:cubicBezTo>
                  <a:cubicBezTo>
                    <a:pt x="730602" y="605954"/>
                    <a:pt x="734971" y="601509"/>
                    <a:pt x="739024" y="596930"/>
                  </a:cubicBezTo>
                  <a:cubicBezTo>
                    <a:pt x="741494" y="600388"/>
                    <a:pt x="744407" y="603618"/>
                    <a:pt x="747447" y="606739"/>
                  </a:cubicBezTo>
                  <a:cubicBezTo>
                    <a:pt x="753462" y="613085"/>
                    <a:pt x="760301" y="618429"/>
                    <a:pt x="767583" y="623356"/>
                  </a:cubicBezTo>
                  <a:cubicBezTo>
                    <a:pt x="774803" y="628428"/>
                    <a:pt x="783415" y="631100"/>
                    <a:pt x="791584" y="634133"/>
                  </a:cubicBezTo>
                  <a:cubicBezTo>
                    <a:pt x="797853" y="636413"/>
                    <a:pt x="804501" y="637097"/>
                    <a:pt x="811087" y="637794"/>
                  </a:cubicBezTo>
                  <a:cubicBezTo>
                    <a:pt x="816217" y="638439"/>
                    <a:pt x="821473" y="638705"/>
                    <a:pt x="826602" y="638870"/>
                  </a:cubicBezTo>
                  <a:cubicBezTo>
                    <a:pt x="827045" y="638870"/>
                    <a:pt x="827551" y="638870"/>
                    <a:pt x="827995" y="638870"/>
                  </a:cubicBezTo>
                  <a:cubicBezTo>
                    <a:pt x="831351" y="638870"/>
                    <a:pt x="834518" y="638649"/>
                    <a:pt x="837810" y="638148"/>
                  </a:cubicBezTo>
                  <a:cubicBezTo>
                    <a:pt x="843193" y="637382"/>
                    <a:pt x="848322" y="636242"/>
                    <a:pt x="853325" y="634646"/>
                  </a:cubicBezTo>
                  <a:cubicBezTo>
                    <a:pt x="858834" y="632949"/>
                    <a:pt x="864090" y="630417"/>
                    <a:pt x="869283" y="627934"/>
                  </a:cubicBezTo>
                  <a:cubicBezTo>
                    <a:pt x="869662" y="627788"/>
                    <a:pt x="870043" y="627586"/>
                    <a:pt x="870422" y="627377"/>
                  </a:cubicBezTo>
                  <a:cubicBezTo>
                    <a:pt x="872069" y="631100"/>
                    <a:pt x="874221" y="634704"/>
                    <a:pt x="876375" y="638085"/>
                  </a:cubicBezTo>
                  <a:cubicBezTo>
                    <a:pt x="880744" y="645070"/>
                    <a:pt x="886190" y="651263"/>
                    <a:pt x="892016" y="657184"/>
                  </a:cubicBezTo>
                  <a:cubicBezTo>
                    <a:pt x="894738" y="660002"/>
                    <a:pt x="897905" y="662547"/>
                    <a:pt x="901008" y="664991"/>
                  </a:cubicBezTo>
                  <a:cubicBezTo>
                    <a:pt x="906580" y="669386"/>
                    <a:pt x="912406" y="673325"/>
                    <a:pt x="918612" y="676580"/>
                  </a:cubicBezTo>
                  <a:cubicBezTo>
                    <a:pt x="923868" y="679309"/>
                    <a:pt x="929630" y="681152"/>
                    <a:pt x="935203" y="682830"/>
                  </a:cubicBezTo>
                  <a:cubicBezTo>
                    <a:pt x="940269" y="684381"/>
                    <a:pt x="945398" y="685236"/>
                    <a:pt x="950527" y="685705"/>
                  </a:cubicBezTo>
                  <a:cubicBezTo>
                    <a:pt x="954073" y="686078"/>
                    <a:pt x="957556" y="686288"/>
                    <a:pt x="961103" y="686288"/>
                  </a:cubicBezTo>
                  <a:cubicBezTo>
                    <a:pt x="963066" y="686288"/>
                    <a:pt x="965155" y="686224"/>
                    <a:pt x="967182" y="686066"/>
                  </a:cubicBezTo>
                  <a:cubicBezTo>
                    <a:pt x="970094" y="685876"/>
                    <a:pt x="973008" y="685439"/>
                    <a:pt x="975857" y="684862"/>
                  </a:cubicBezTo>
                  <a:cubicBezTo>
                    <a:pt x="976554" y="690220"/>
                    <a:pt x="977947" y="695172"/>
                    <a:pt x="980164" y="700231"/>
                  </a:cubicBezTo>
                  <a:cubicBezTo>
                    <a:pt x="982380" y="705867"/>
                    <a:pt x="985292" y="711661"/>
                    <a:pt x="988776" y="716803"/>
                  </a:cubicBezTo>
                  <a:cubicBezTo>
                    <a:pt x="991498" y="720799"/>
                    <a:pt x="994918" y="724548"/>
                    <a:pt x="998147" y="728151"/>
                  </a:cubicBezTo>
                  <a:cubicBezTo>
                    <a:pt x="999921" y="729975"/>
                    <a:pt x="1001504" y="731799"/>
                    <a:pt x="1003276" y="733496"/>
                  </a:cubicBezTo>
                  <a:cubicBezTo>
                    <a:pt x="1006760" y="737023"/>
                    <a:pt x="1011192" y="739695"/>
                    <a:pt x="1015372" y="742241"/>
                  </a:cubicBezTo>
                  <a:cubicBezTo>
                    <a:pt x="1020881" y="745553"/>
                    <a:pt x="1026896" y="748022"/>
                    <a:pt x="1032849" y="750258"/>
                  </a:cubicBezTo>
                  <a:cubicBezTo>
                    <a:pt x="1043488" y="754298"/>
                    <a:pt x="1054632" y="756824"/>
                    <a:pt x="1066031" y="758002"/>
                  </a:cubicBezTo>
                  <a:cubicBezTo>
                    <a:pt x="1069197" y="758351"/>
                    <a:pt x="1072363" y="758585"/>
                    <a:pt x="1075656" y="758642"/>
                  </a:cubicBezTo>
                  <a:cubicBezTo>
                    <a:pt x="1078696" y="758642"/>
                    <a:pt x="1081799" y="758084"/>
                    <a:pt x="1084838" y="757521"/>
                  </a:cubicBezTo>
                  <a:cubicBezTo>
                    <a:pt x="1090918" y="756470"/>
                    <a:pt x="1096680" y="754627"/>
                    <a:pt x="1102442" y="752176"/>
                  </a:cubicBezTo>
                  <a:cubicBezTo>
                    <a:pt x="1102759" y="752018"/>
                    <a:pt x="1103139" y="751898"/>
                    <a:pt x="1103456" y="751752"/>
                  </a:cubicBezTo>
                  <a:cubicBezTo>
                    <a:pt x="1104026" y="752930"/>
                    <a:pt x="1104722" y="754209"/>
                    <a:pt x="1105355" y="755412"/>
                  </a:cubicBezTo>
                  <a:cubicBezTo>
                    <a:pt x="1105989" y="756824"/>
                    <a:pt x="1106812" y="758173"/>
                    <a:pt x="1107572" y="759433"/>
                  </a:cubicBezTo>
                  <a:cubicBezTo>
                    <a:pt x="1109978" y="763429"/>
                    <a:pt x="1112764" y="767032"/>
                    <a:pt x="1116121" y="770262"/>
                  </a:cubicBezTo>
                  <a:cubicBezTo>
                    <a:pt x="1117387" y="771465"/>
                    <a:pt x="1118654" y="772541"/>
                    <a:pt x="1119983" y="773517"/>
                  </a:cubicBezTo>
                  <a:cubicBezTo>
                    <a:pt x="1120933" y="774302"/>
                    <a:pt x="1121883" y="775011"/>
                    <a:pt x="1122833" y="775632"/>
                  </a:cubicBezTo>
                  <a:cubicBezTo>
                    <a:pt x="1119857" y="779089"/>
                    <a:pt x="1117450" y="783104"/>
                    <a:pt x="1114981" y="786922"/>
                  </a:cubicBezTo>
                  <a:cubicBezTo>
                    <a:pt x="1111498" y="792267"/>
                    <a:pt x="1108965" y="797903"/>
                    <a:pt x="1107128" y="804033"/>
                  </a:cubicBezTo>
                  <a:cubicBezTo>
                    <a:pt x="1106115" y="807699"/>
                    <a:pt x="1105419" y="811574"/>
                    <a:pt x="1104976" y="815380"/>
                  </a:cubicBezTo>
                  <a:cubicBezTo>
                    <a:pt x="1104216" y="820313"/>
                    <a:pt x="1103583" y="825240"/>
                    <a:pt x="1103646" y="830236"/>
                  </a:cubicBezTo>
                  <a:cubicBezTo>
                    <a:pt x="1103709" y="834688"/>
                    <a:pt x="1104532" y="839273"/>
                    <a:pt x="1105989" y="843490"/>
                  </a:cubicBezTo>
                  <a:cubicBezTo>
                    <a:pt x="1108332" y="850183"/>
                    <a:pt x="1112384" y="855756"/>
                    <a:pt x="1117577" y="860543"/>
                  </a:cubicBezTo>
                  <a:cubicBezTo>
                    <a:pt x="1120110" y="862950"/>
                    <a:pt x="1122896" y="865261"/>
                    <a:pt x="1125810" y="867382"/>
                  </a:cubicBezTo>
                  <a:cubicBezTo>
                    <a:pt x="1122009" y="869719"/>
                    <a:pt x="1118210" y="872100"/>
                    <a:pt x="1114664" y="874854"/>
                  </a:cubicBezTo>
                  <a:cubicBezTo>
                    <a:pt x="1110041" y="878375"/>
                    <a:pt x="1105672" y="882245"/>
                    <a:pt x="1101176" y="886038"/>
                  </a:cubicBezTo>
                  <a:cubicBezTo>
                    <a:pt x="1098390" y="888317"/>
                    <a:pt x="1095604" y="890552"/>
                    <a:pt x="1093071" y="892959"/>
                  </a:cubicBezTo>
                  <a:cubicBezTo>
                    <a:pt x="1090158" y="895568"/>
                    <a:pt x="1087498" y="898303"/>
                    <a:pt x="1084711" y="901058"/>
                  </a:cubicBezTo>
                  <a:cubicBezTo>
                    <a:pt x="1078696" y="907188"/>
                    <a:pt x="1073313" y="914027"/>
                    <a:pt x="1068501" y="921069"/>
                  </a:cubicBezTo>
                  <a:cubicBezTo>
                    <a:pt x="1066411" y="924032"/>
                    <a:pt x="1064511" y="927059"/>
                    <a:pt x="1062611" y="930162"/>
                  </a:cubicBezTo>
                  <a:cubicBezTo>
                    <a:pt x="1060395" y="933885"/>
                    <a:pt x="1058812" y="937907"/>
                    <a:pt x="1057229" y="941928"/>
                  </a:cubicBezTo>
                  <a:cubicBezTo>
                    <a:pt x="1054759" y="948558"/>
                    <a:pt x="1052606" y="955188"/>
                    <a:pt x="1051466" y="962147"/>
                  </a:cubicBezTo>
                  <a:cubicBezTo>
                    <a:pt x="1050580" y="967017"/>
                    <a:pt x="1050263" y="971943"/>
                    <a:pt x="1049946" y="976870"/>
                  </a:cubicBezTo>
                  <a:cubicBezTo>
                    <a:pt x="1049630" y="981328"/>
                    <a:pt x="1049820" y="985888"/>
                    <a:pt x="1050263" y="990345"/>
                  </a:cubicBezTo>
                  <a:cubicBezTo>
                    <a:pt x="1051593" y="1004714"/>
                    <a:pt x="1060649" y="1016188"/>
                    <a:pt x="1070654" y="1026054"/>
                  </a:cubicBezTo>
                  <a:cubicBezTo>
                    <a:pt x="1058685" y="1031766"/>
                    <a:pt x="1047351" y="1038750"/>
                    <a:pt x="1036332" y="1045938"/>
                  </a:cubicBezTo>
                  <a:cubicBezTo>
                    <a:pt x="1029303" y="1050516"/>
                    <a:pt x="1022021" y="1055031"/>
                    <a:pt x="1015435" y="1060395"/>
                  </a:cubicBezTo>
                  <a:cubicBezTo>
                    <a:pt x="1008849" y="1065809"/>
                    <a:pt x="1002327" y="1071375"/>
                    <a:pt x="996944" y="1077999"/>
                  </a:cubicBezTo>
                  <a:cubicBezTo>
                    <a:pt x="991182" y="1085047"/>
                    <a:pt x="985673" y="1092297"/>
                    <a:pt x="980860" y="1099979"/>
                  </a:cubicBezTo>
                  <a:cubicBezTo>
                    <a:pt x="976364" y="1107236"/>
                    <a:pt x="971995" y="1114562"/>
                    <a:pt x="967688" y="1122016"/>
                  </a:cubicBezTo>
                  <a:cubicBezTo>
                    <a:pt x="965789" y="1125340"/>
                    <a:pt x="963952" y="1128652"/>
                    <a:pt x="962306" y="1132053"/>
                  </a:cubicBezTo>
                  <a:cubicBezTo>
                    <a:pt x="960153" y="1136207"/>
                    <a:pt x="958697" y="1140728"/>
                    <a:pt x="957430" y="1145224"/>
                  </a:cubicBezTo>
                  <a:cubicBezTo>
                    <a:pt x="955847" y="1150360"/>
                    <a:pt x="955530" y="1155932"/>
                    <a:pt x="954896" y="1161359"/>
                  </a:cubicBezTo>
                  <a:cubicBezTo>
                    <a:pt x="954327" y="1166419"/>
                    <a:pt x="953757" y="1171491"/>
                    <a:pt x="953377" y="1176563"/>
                  </a:cubicBezTo>
                  <a:cubicBezTo>
                    <a:pt x="953187" y="1181718"/>
                    <a:pt x="952997" y="1186797"/>
                    <a:pt x="953694" y="1192014"/>
                  </a:cubicBezTo>
                  <a:cubicBezTo>
                    <a:pt x="954200" y="1196371"/>
                    <a:pt x="955023" y="1200532"/>
                    <a:pt x="956670" y="1204635"/>
                  </a:cubicBezTo>
                  <a:cubicBezTo>
                    <a:pt x="958253" y="1208283"/>
                    <a:pt x="960153" y="1211816"/>
                    <a:pt x="962116" y="1215343"/>
                  </a:cubicBezTo>
                  <a:cubicBezTo>
                    <a:pt x="963699" y="1218218"/>
                    <a:pt x="965725" y="1221036"/>
                    <a:pt x="967688" y="1223708"/>
                  </a:cubicBezTo>
                  <a:cubicBezTo>
                    <a:pt x="970031" y="1226818"/>
                    <a:pt x="972437" y="1229844"/>
                    <a:pt x="975161" y="1232599"/>
                  </a:cubicBezTo>
                  <a:cubicBezTo>
                    <a:pt x="976997" y="1234416"/>
                    <a:pt x="979593" y="1236348"/>
                    <a:pt x="981809" y="1237671"/>
                  </a:cubicBezTo>
                  <a:cubicBezTo>
                    <a:pt x="984342" y="1239229"/>
                    <a:pt x="987002" y="1240489"/>
                    <a:pt x="989725" y="1241692"/>
                  </a:cubicBezTo>
                  <a:cubicBezTo>
                    <a:pt x="989028" y="1246853"/>
                    <a:pt x="988585" y="1252052"/>
                    <a:pt x="988142" y="1257251"/>
                  </a:cubicBezTo>
                  <a:cubicBezTo>
                    <a:pt x="987826" y="1261639"/>
                    <a:pt x="987572" y="1265996"/>
                    <a:pt x="987699" y="1270416"/>
                  </a:cubicBezTo>
                  <a:cubicBezTo>
                    <a:pt x="987889" y="1274754"/>
                    <a:pt x="988776" y="1279104"/>
                    <a:pt x="989788" y="1283328"/>
                  </a:cubicBezTo>
                  <a:cubicBezTo>
                    <a:pt x="990928" y="1288337"/>
                    <a:pt x="993651" y="1293061"/>
                    <a:pt x="995995" y="1297639"/>
                  </a:cubicBezTo>
                  <a:cubicBezTo>
                    <a:pt x="998084" y="1301718"/>
                    <a:pt x="1000490" y="1305738"/>
                    <a:pt x="1002897" y="1309677"/>
                  </a:cubicBezTo>
                  <a:cubicBezTo>
                    <a:pt x="1004859" y="1312932"/>
                    <a:pt x="1006886" y="1316016"/>
                    <a:pt x="1009039" y="1319144"/>
                  </a:cubicBezTo>
                  <a:cubicBezTo>
                    <a:pt x="1011572" y="1322855"/>
                    <a:pt x="1014485" y="1326249"/>
                    <a:pt x="1017714" y="1329359"/>
                  </a:cubicBezTo>
                  <a:cubicBezTo>
                    <a:pt x="1019741" y="1331245"/>
                    <a:pt x="1022274" y="1332936"/>
                    <a:pt x="1024617" y="1334494"/>
                  </a:cubicBezTo>
                  <a:cubicBezTo>
                    <a:pt x="1027530" y="1336375"/>
                    <a:pt x="1030443" y="1338078"/>
                    <a:pt x="1033546" y="1339630"/>
                  </a:cubicBezTo>
                  <a:cubicBezTo>
                    <a:pt x="1040638" y="1343296"/>
                    <a:pt x="1048300" y="1345905"/>
                    <a:pt x="1055963" y="1348432"/>
                  </a:cubicBezTo>
                  <a:cubicBezTo>
                    <a:pt x="1060268" y="1349901"/>
                    <a:pt x="1064511" y="1351193"/>
                    <a:pt x="1068880" y="1352453"/>
                  </a:cubicBezTo>
                  <a:cubicBezTo>
                    <a:pt x="1077049" y="1354707"/>
                    <a:pt x="1085282" y="1356556"/>
                    <a:pt x="1093514" y="1357880"/>
                  </a:cubicBezTo>
                  <a:cubicBezTo>
                    <a:pt x="1100733" y="1359083"/>
                    <a:pt x="1107952" y="1359995"/>
                    <a:pt x="1115234" y="1360577"/>
                  </a:cubicBezTo>
                  <a:cubicBezTo>
                    <a:pt x="1118147" y="1360799"/>
                    <a:pt x="1121060" y="1360926"/>
                    <a:pt x="1123973" y="1360926"/>
                  </a:cubicBezTo>
                  <a:cubicBezTo>
                    <a:pt x="1133155" y="1360926"/>
                    <a:pt x="1142274" y="1359849"/>
                    <a:pt x="1151392" y="1358234"/>
                  </a:cubicBezTo>
                  <a:cubicBezTo>
                    <a:pt x="1156205" y="1357322"/>
                    <a:pt x="1160954" y="1356176"/>
                    <a:pt x="1165703" y="1354707"/>
                  </a:cubicBezTo>
                  <a:cubicBezTo>
                    <a:pt x="1171213" y="1352953"/>
                    <a:pt x="1176469" y="1350338"/>
                    <a:pt x="1181788" y="1347894"/>
                  </a:cubicBezTo>
                  <a:cubicBezTo>
                    <a:pt x="1187297" y="1345265"/>
                    <a:pt x="1192616" y="1342099"/>
                    <a:pt x="1197935" y="1339066"/>
                  </a:cubicBezTo>
                  <a:cubicBezTo>
                    <a:pt x="1201418" y="1337021"/>
                    <a:pt x="1205028" y="1334849"/>
                    <a:pt x="1208574" y="1332733"/>
                  </a:cubicBezTo>
                  <a:cubicBezTo>
                    <a:pt x="1212437" y="1330391"/>
                    <a:pt x="1215920" y="1327516"/>
                    <a:pt x="1219592" y="1324755"/>
                  </a:cubicBezTo>
                  <a:cubicBezTo>
                    <a:pt x="1223012" y="1322171"/>
                    <a:pt x="1226305" y="1319410"/>
                    <a:pt x="1229597" y="1316516"/>
                  </a:cubicBezTo>
                  <a:cubicBezTo>
                    <a:pt x="1234537" y="1312147"/>
                    <a:pt x="1239413" y="1307790"/>
                    <a:pt x="1243339" y="1302490"/>
                  </a:cubicBezTo>
                  <a:cubicBezTo>
                    <a:pt x="1244226" y="1303212"/>
                    <a:pt x="1245049" y="1303839"/>
                    <a:pt x="1245872" y="1304478"/>
                  </a:cubicBezTo>
                  <a:cubicBezTo>
                    <a:pt x="1250178" y="1307626"/>
                    <a:pt x="1254864" y="1310114"/>
                    <a:pt x="1259740" y="1312286"/>
                  </a:cubicBezTo>
                  <a:cubicBezTo>
                    <a:pt x="1262210" y="1313483"/>
                    <a:pt x="1264996" y="1314484"/>
                    <a:pt x="1267655" y="1315459"/>
                  </a:cubicBezTo>
                  <a:cubicBezTo>
                    <a:pt x="1270125" y="1316390"/>
                    <a:pt x="1272531" y="1317365"/>
                    <a:pt x="1275001" y="1318062"/>
                  </a:cubicBezTo>
                  <a:cubicBezTo>
                    <a:pt x="1284310" y="1320905"/>
                    <a:pt x="1293556" y="1323640"/>
                    <a:pt x="1302927" y="1326249"/>
                  </a:cubicBezTo>
                  <a:cubicBezTo>
                    <a:pt x="1306663" y="1327300"/>
                    <a:pt x="1310526" y="1328092"/>
                    <a:pt x="1314262" y="1329004"/>
                  </a:cubicBezTo>
                  <a:cubicBezTo>
                    <a:pt x="1318251" y="1329916"/>
                    <a:pt x="1321988" y="1330682"/>
                    <a:pt x="1326041" y="1331410"/>
                  </a:cubicBezTo>
                  <a:cubicBezTo>
                    <a:pt x="1331297" y="1332233"/>
                    <a:pt x="1336616" y="1333297"/>
                    <a:pt x="1341998" y="1333791"/>
                  </a:cubicBezTo>
                  <a:cubicBezTo>
                    <a:pt x="1346938" y="1334203"/>
                    <a:pt x="1351814" y="1334621"/>
                    <a:pt x="1356816" y="1335051"/>
                  </a:cubicBezTo>
                  <a:cubicBezTo>
                    <a:pt x="1360235" y="1335406"/>
                    <a:pt x="1363592" y="1335463"/>
                    <a:pt x="1367075" y="1335551"/>
                  </a:cubicBezTo>
                  <a:cubicBezTo>
                    <a:pt x="1372900" y="1335779"/>
                    <a:pt x="1378663" y="1335925"/>
                    <a:pt x="1384426" y="1335925"/>
                  </a:cubicBezTo>
                  <a:cubicBezTo>
                    <a:pt x="1385692" y="1335925"/>
                    <a:pt x="1386832" y="1335900"/>
                    <a:pt x="1387972" y="1335900"/>
                  </a:cubicBezTo>
                  <a:cubicBezTo>
                    <a:pt x="1399687" y="1335697"/>
                    <a:pt x="1411275" y="1334082"/>
                    <a:pt x="1422611" y="1331822"/>
                  </a:cubicBezTo>
                  <a:cubicBezTo>
                    <a:pt x="1434516" y="1329479"/>
                    <a:pt x="1446104" y="1325958"/>
                    <a:pt x="1457439" y="1321588"/>
                  </a:cubicBezTo>
                  <a:cubicBezTo>
                    <a:pt x="1477196" y="1313901"/>
                    <a:pt x="1495117" y="1302838"/>
                    <a:pt x="1511644" y="1289806"/>
                  </a:cubicBezTo>
                  <a:cubicBezTo>
                    <a:pt x="1515443" y="1286849"/>
                    <a:pt x="1519243" y="1283892"/>
                    <a:pt x="1522979" y="1280928"/>
                  </a:cubicBezTo>
                  <a:cubicBezTo>
                    <a:pt x="1532225" y="1273741"/>
                    <a:pt x="1540584" y="1265578"/>
                    <a:pt x="1548309" y="1256833"/>
                  </a:cubicBezTo>
                  <a:cubicBezTo>
                    <a:pt x="1553501" y="1251077"/>
                    <a:pt x="1558187" y="1244859"/>
                    <a:pt x="1562684" y="1238526"/>
                  </a:cubicBezTo>
                  <a:cubicBezTo>
                    <a:pt x="1565216" y="1234923"/>
                    <a:pt x="1568066" y="1231339"/>
                    <a:pt x="1570409" y="1227520"/>
                  </a:cubicBezTo>
                  <a:cubicBezTo>
                    <a:pt x="1573132" y="1223297"/>
                    <a:pt x="1575792" y="1219067"/>
                    <a:pt x="1578515" y="1214849"/>
                  </a:cubicBezTo>
                  <a:cubicBezTo>
                    <a:pt x="1580795" y="1211322"/>
                    <a:pt x="1582567" y="1207516"/>
                    <a:pt x="1584594" y="1203907"/>
                  </a:cubicBezTo>
                  <a:cubicBezTo>
                    <a:pt x="1593776" y="1186942"/>
                    <a:pt x="1600804" y="1169110"/>
                    <a:pt x="1605491" y="1150360"/>
                  </a:cubicBezTo>
                  <a:cubicBezTo>
                    <a:pt x="1609037" y="1136568"/>
                    <a:pt x="1610810" y="1122130"/>
                    <a:pt x="1612393" y="1107939"/>
                  </a:cubicBezTo>
                  <a:cubicBezTo>
                    <a:pt x="1613469" y="1098452"/>
                    <a:pt x="1614103" y="1088853"/>
                    <a:pt x="1613280" y="1079335"/>
                  </a:cubicBezTo>
                  <a:cubicBezTo>
                    <a:pt x="1612709" y="1071230"/>
                    <a:pt x="1612203" y="1063194"/>
                    <a:pt x="1610177" y="1055322"/>
                  </a:cubicBezTo>
                  <a:cubicBezTo>
                    <a:pt x="1608657" y="1049889"/>
                    <a:pt x="1606377" y="1044652"/>
                    <a:pt x="1604161" y="1039517"/>
                  </a:cubicBezTo>
                  <a:cubicBezTo>
                    <a:pt x="1603021" y="1036718"/>
                    <a:pt x="1601628" y="1033969"/>
                    <a:pt x="1600298" y="1031209"/>
                  </a:cubicBezTo>
                  <a:cubicBezTo>
                    <a:pt x="1597195" y="1024661"/>
                    <a:pt x="1594092" y="1018119"/>
                    <a:pt x="1590420" y="1011901"/>
                  </a:cubicBezTo>
                  <a:cubicBezTo>
                    <a:pt x="1586367" y="1005125"/>
                    <a:pt x="1581301" y="999350"/>
                    <a:pt x="1575665" y="994006"/>
                  </a:cubicBezTo>
                  <a:cubicBezTo>
                    <a:pt x="1575982" y="993860"/>
                    <a:pt x="1576172" y="993657"/>
                    <a:pt x="1576488" y="993423"/>
                  </a:cubicBezTo>
                  <a:cubicBezTo>
                    <a:pt x="1581364" y="990276"/>
                    <a:pt x="1585860" y="986470"/>
                    <a:pt x="1590357" y="982651"/>
                  </a:cubicBezTo>
                  <a:cubicBezTo>
                    <a:pt x="1594535" y="979131"/>
                    <a:pt x="1598272" y="975255"/>
                    <a:pt x="1601818" y="971095"/>
                  </a:cubicBezTo>
                  <a:cubicBezTo>
                    <a:pt x="1605617" y="966668"/>
                    <a:pt x="1608847" y="961875"/>
                    <a:pt x="1612076" y="957069"/>
                  </a:cubicBezTo>
                  <a:cubicBezTo>
                    <a:pt x="1615686" y="951521"/>
                    <a:pt x="1618916" y="945664"/>
                    <a:pt x="1621829" y="939667"/>
                  </a:cubicBezTo>
                  <a:cubicBezTo>
                    <a:pt x="1626957" y="929104"/>
                    <a:pt x="1631074" y="917978"/>
                    <a:pt x="1634050" y="906694"/>
                  </a:cubicBezTo>
                  <a:cubicBezTo>
                    <a:pt x="1636710" y="896549"/>
                    <a:pt x="1637723" y="885848"/>
                    <a:pt x="1638293" y="875412"/>
                  </a:cubicBezTo>
                  <a:cubicBezTo>
                    <a:pt x="1638736" y="868864"/>
                    <a:pt x="1639053" y="862361"/>
                    <a:pt x="1638862" y="855819"/>
                  </a:cubicBezTo>
                  <a:cubicBezTo>
                    <a:pt x="1638736" y="850183"/>
                    <a:pt x="1637786" y="844548"/>
                    <a:pt x="1636900" y="839057"/>
                  </a:cubicBezTo>
                  <a:cubicBezTo>
                    <a:pt x="1635950" y="833839"/>
                    <a:pt x="1634873" y="828761"/>
                    <a:pt x="1633353" y="823758"/>
                  </a:cubicBezTo>
                  <a:cubicBezTo>
                    <a:pt x="1632530" y="821219"/>
                    <a:pt x="1631897" y="818762"/>
                    <a:pt x="1631074" y="816292"/>
                  </a:cubicBezTo>
                  <a:cubicBezTo>
                    <a:pt x="1630504" y="814449"/>
                    <a:pt x="1629744" y="812778"/>
                    <a:pt x="1629111" y="811074"/>
                  </a:cubicBezTo>
                  <a:cubicBezTo>
                    <a:pt x="1627655" y="807199"/>
                    <a:pt x="1625818" y="803469"/>
                    <a:pt x="1624172" y="799720"/>
                  </a:cubicBezTo>
                  <a:cubicBezTo>
                    <a:pt x="1621069" y="793179"/>
                    <a:pt x="1618156" y="786549"/>
                    <a:pt x="1613976" y="780647"/>
                  </a:cubicBezTo>
                  <a:cubicBezTo>
                    <a:pt x="1610493" y="775777"/>
                    <a:pt x="1606377" y="771345"/>
                    <a:pt x="1602071" y="767178"/>
                  </a:cubicBezTo>
                  <a:cubicBezTo>
                    <a:pt x="1597449" y="762745"/>
                    <a:pt x="1592003" y="759003"/>
                    <a:pt x="1586683" y="755412"/>
                  </a:cubicBezTo>
                  <a:cubicBezTo>
                    <a:pt x="1579971" y="750815"/>
                    <a:pt x="1572689" y="747167"/>
                    <a:pt x="1565090" y="744273"/>
                  </a:cubicBezTo>
                  <a:cubicBezTo>
                    <a:pt x="1565153" y="744210"/>
                    <a:pt x="1565343" y="744064"/>
                    <a:pt x="1565406" y="743912"/>
                  </a:cubicBezTo>
                  <a:cubicBezTo>
                    <a:pt x="1571106" y="736807"/>
                    <a:pt x="1575792" y="729063"/>
                    <a:pt x="1580478" y="721318"/>
                  </a:cubicBezTo>
                  <a:cubicBezTo>
                    <a:pt x="1585164" y="713549"/>
                    <a:pt x="1588773" y="705158"/>
                    <a:pt x="1591623" y="696641"/>
                  </a:cubicBezTo>
                  <a:cubicBezTo>
                    <a:pt x="1594789" y="687408"/>
                    <a:pt x="1595739" y="677549"/>
                    <a:pt x="1596815" y="667892"/>
                  </a:cubicBezTo>
                  <a:cubicBezTo>
                    <a:pt x="1597322" y="663111"/>
                    <a:pt x="1597828" y="658247"/>
                    <a:pt x="1598209" y="653435"/>
                  </a:cubicBezTo>
                  <a:cubicBezTo>
                    <a:pt x="1598461" y="651611"/>
                    <a:pt x="1598461" y="649851"/>
                    <a:pt x="1598652" y="648008"/>
                  </a:cubicBezTo>
                  <a:cubicBezTo>
                    <a:pt x="1598715" y="647033"/>
                    <a:pt x="1598778" y="646064"/>
                    <a:pt x="1598842" y="645070"/>
                  </a:cubicBezTo>
                  <a:cubicBezTo>
                    <a:pt x="1599095" y="641542"/>
                    <a:pt x="1598842" y="638231"/>
                    <a:pt x="1598209" y="634773"/>
                  </a:cubicBezTo>
                  <a:cubicBezTo>
                    <a:pt x="1596942" y="629403"/>
                    <a:pt x="1594789" y="624622"/>
                    <a:pt x="1592446" y="619696"/>
                  </a:cubicBezTo>
                  <a:cubicBezTo>
                    <a:pt x="1590357" y="615117"/>
                    <a:pt x="1587507" y="610969"/>
                    <a:pt x="1584467" y="606929"/>
                  </a:cubicBezTo>
                  <a:cubicBezTo>
                    <a:pt x="1580035" y="600945"/>
                    <a:pt x="1574715" y="595664"/>
                    <a:pt x="1569459" y="590383"/>
                  </a:cubicBezTo>
                  <a:cubicBezTo>
                    <a:pt x="1563950" y="584829"/>
                    <a:pt x="1557935" y="580099"/>
                    <a:pt x="1551539" y="575654"/>
                  </a:cubicBezTo>
                  <a:cubicBezTo>
                    <a:pt x="1546409" y="572196"/>
                    <a:pt x="1541280" y="568814"/>
                    <a:pt x="1535644" y="566288"/>
                  </a:cubicBezTo>
                  <a:cubicBezTo>
                    <a:pt x="1523803" y="560924"/>
                    <a:pt x="1510948" y="558961"/>
                    <a:pt x="1498093" y="558106"/>
                  </a:cubicBezTo>
                  <a:cubicBezTo>
                    <a:pt x="1498219" y="557897"/>
                    <a:pt x="1498410" y="557695"/>
                    <a:pt x="1498536" y="557467"/>
                  </a:cubicBezTo>
                  <a:cubicBezTo>
                    <a:pt x="1503412" y="550507"/>
                    <a:pt x="1507781" y="543168"/>
                    <a:pt x="1512404" y="535981"/>
                  </a:cubicBezTo>
                  <a:cubicBezTo>
                    <a:pt x="1516710" y="529003"/>
                    <a:pt x="1519877" y="521543"/>
                    <a:pt x="1523296" y="514064"/>
                  </a:cubicBezTo>
                  <a:cubicBezTo>
                    <a:pt x="1524246" y="512158"/>
                    <a:pt x="1524879" y="509980"/>
                    <a:pt x="1525639" y="507998"/>
                  </a:cubicBezTo>
                  <a:cubicBezTo>
                    <a:pt x="1526652" y="505408"/>
                    <a:pt x="1527729" y="502736"/>
                    <a:pt x="1528741" y="500101"/>
                  </a:cubicBezTo>
                  <a:cubicBezTo>
                    <a:pt x="1530262" y="495960"/>
                    <a:pt x="1531465" y="491590"/>
                    <a:pt x="1532858" y="487284"/>
                  </a:cubicBezTo>
                  <a:cubicBezTo>
                    <a:pt x="1534125" y="483282"/>
                    <a:pt x="1534884" y="479058"/>
                    <a:pt x="1536024" y="474955"/>
                  </a:cubicBezTo>
                  <a:cubicBezTo>
                    <a:pt x="1537101" y="470440"/>
                    <a:pt x="1537924" y="465805"/>
                    <a:pt x="1538684" y="461283"/>
                  </a:cubicBezTo>
                  <a:cubicBezTo>
                    <a:pt x="1539634" y="455856"/>
                    <a:pt x="1539950" y="450366"/>
                    <a:pt x="1539634" y="444946"/>
                  </a:cubicBezTo>
                  <a:cubicBezTo>
                    <a:pt x="1539507" y="441919"/>
                    <a:pt x="1538684" y="438810"/>
                    <a:pt x="1538114" y="435852"/>
                  </a:cubicBezTo>
                  <a:cubicBezTo>
                    <a:pt x="1537607" y="433117"/>
                    <a:pt x="1536720" y="430343"/>
                    <a:pt x="1536024" y="427671"/>
                  </a:cubicBezTo>
                  <a:cubicBezTo>
                    <a:pt x="1534567" y="422675"/>
                    <a:pt x="1532605" y="417951"/>
                    <a:pt x="1530388" y="413163"/>
                  </a:cubicBezTo>
                  <a:cubicBezTo>
                    <a:pt x="1528868" y="410054"/>
                    <a:pt x="1526969" y="407034"/>
                    <a:pt x="1525132" y="404070"/>
                  </a:cubicBezTo>
                  <a:cubicBezTo>
                    <a:pt x="1520636" y="396528"/>
                    <a:pt x="1515000" y="389987"/>
                    <a:pt x="1508795" y="383648"/>
                  </a:cubicBezTo>
                  <a:cubicBezTo>
                    <a:pt x="1505122" y="379779"/>
                    <a:pt x="1500183" y="376644"/>
                    <a:pt x="1495686" y="373624"/>
                  </a:cubicBezTo>
                  <a:cubicBezTo>
                    <a:pt x="1492710" y="371572"/>
                    <a:pt x="1489417" y="369685"/>
                    <a:pt x="1486188" y="367779"/>
                  </a:cubicBezTo>
                  <a:cubicBezTo>
                    <a:pt x="1478779" y="363346"/>
                    <a:pt x="1470927" y="359680"/>
                    <a:pt x="1463074" y="356102"/>
                  </a:cubicBezTo>
                  <a:cubicBezTo>
                    <a:pt x="1457945" y="353695"/>
                    <a:pt x="1452436" y="351935"/>
                    <a:pt x="1447054" y="350175"/>
                  </a:cubicBezTo>
                  <a:cubicBezTo>
                    <a:pt x="1441291" y="348186"/>
                    <a:pt x="1435338" y="346629"/>
                    <a:pt x="1429386" y="345305"/>
                  </a:cubicBezTo>
                  <a:cubicBezTo>
                    <a:pt x="1418874" y="342842"/>
                    <a:pt x="1407855" y="341493"/>
                    <a:pt x="1396964" y="340866"/>
                  </a:cubicBezTo>
                  <a:cubicBezTo>
                    <a:pt x="1387592" y="340372"/>
                    <a:pt x="1378093" y="339878"/>
                    <a:pt x="1368658" y="339524"/>
                  </a:cubicBezTo>
                  <a:cubicBezTo>
                    <a:pt x="1365681" y="339397"/>
                    <a:pt x="1362642" y="339359"/>
                    <a:pt x="1359539" y="339359"/>
                  </a:cubicBezTo>
                  <a:cubicBezTo>
                    <a:pt x="1354157" y="339359"/>
                    <a:pt x="1348711" y="339524"/>
                    <a:pt x="1343265" y="339789"/>
                  </a:cubicBezTo>
                  <a:cubicBezTo>
                    <a:pt x="1335666" y="340169"/>
                    <a:pt x="1328194" y="341373"/>
                    <a:pt x="1320721" y="342633"/>
                  </a:cubicBezTo>
                  <a:cubicBezTo>
                    <a:pt x="1321228" y="341784"/>
                    <a:pt x="1321671" y="340866"/>
                    <a:pt x="1322178" y="339960"/>
                  </a:cubicBezTo>
                  <a:cubicBezTo>
                    <a:pt x="1326230" y="332425"/>
                    <a:pt x="1330347" y="324801"/>
                    <a:pt x="1334336" y="317195"/>
                  </a:cubicBezTo>
                  <a:cubicBezTo>
                    <a:pt x="1338642" y="309216"/>
                    <a:pt x="1342442" y="301117"/>
                    <a:pt x="1346051" y="292815"/>
                  </a:cubicBezTo>
                  <a:cubicBezTo>
                    <a:pt x="1349661" y="284571"/>
                    <a:pt x="1352700" y="276035"/>
                    <a:pt x="1355170" y="267435"/>
                  </a:cubicBezTo>
                  <a:cubicBezTo>
                    <a:pt x="1357450" y="259342"/>
                    <a:pt x="1358526" y="250945"/>
                    <a:pt x="1359666" y="242625"/>
                  </a:cubicBezTo>
                  <a:cubicBezTo>
                    <a:pt x="1360806" y="232847"/>
                    <a:pt x="1361819" y="222982"/>
                    <a:pt x="1362832" y="213191"/>
                  </a:cubicBezTo>
                  <a:cubicBezTo>
                    <a:pt x="1364036" y="200989"/>
                    <a:pt x="1364225" y="188932"/>
                    <a:pt x="1362642" y="176831"/>
                  </a:cubicBezTo>
                  <a:cubicBezTo>
                    <a:pt x="1361819" y="170910"/>
                    <a:pt x="1360616" y="165065"/>
                    <a:pt x="1358969" y="159347"/>
                  </a:cubicBezTo>
                  <a:cubicBezTo>
                    <a:pt x="1357133" y="152577"/>
                    <a:pt x="1354347" y="146169"/>
                    <a:pt x="1351371" y="139748"/>
                  </a:cubicBezTo>
                  <a:cubicBezTo>
                    <a:pt x="1348774" y="134201"/>
                    <a:pt x="1345988" y="128692"/>
                    <a:pt x="1343265" y="123201"/>
                  </a:cubicBezTo>
                  <a:cubicBezTo>
                    <a:pt x="1338768" y="114602"/>
                    <a:pt x="1333640" y="106484"/>
                    <a:pt x="1327624" y="98885"/>
                  </a:cubicBezTo>
                  <a:cubicBezTo>
                    <a:pt x="1324078" y="94307"/>
                    <a:pt x="1320215" y="89937"/>
                    <a:pt x="1316099" y="85853"/>
                  </a:cubicBezTo>
                  <a:cubicBezTo>
                    <a:pt x="1312173" y="81831"/>
                    <a:pt x="1307740" y="78520"/>
                    <a:pt x="1303307" y="75208"/>
                  </a:cubicBezTo>
                  <a:cubicBezTo>
                    <a:pt x="1294125" y="68432"/>
                    <a:pt x="1284310" y="62733"/>
                    <a:pt x="1273798" y="58224"/>
                  </a:cubicBezTo>
                  <a:cubicBezTo>
                    <a:pt x="1262653" y="53576"/>
                    <a:pt x="1251001" y="50619"/>
                    <a:pt x="1238970" y="49770"/>
                  </a:cubicBezTo>
                  <a:cubicBezTo>
                    <a:pt x="1236500" y="49581"/>
                    <a:pt x="1234031" y="49498"/>
                    <a:pt x="1231561" y="49498"/>
                  </a:cubicBezTo>
                  <a:cubicBezTo>
                    <a:pt x="1220669" y="49498"/>
                    <a:pt x="1209967" y="51157"/>
                    <a:pt x="1199329" y="53576"/>
                  </a:cubicBezTo>
                  <a:cubicBezTo>
                    <a:pt x="1190337" y="55552"/>
                    <a:pt x="1181598" y="58661"/>
                    <a:pt x="1172986" y="61682"/>
                  </a:cubicBezTo>
                  <a:cubicBezTo>
                    <a:pt x="1164627" y="64500"/>
                    <a:pt x="1156522" y="68021"/>
                    <a:pt x="1148416" y="71478"/>
                  </a:cubicBezTo>
                  <a:cubicBezTo>
                    <a:pt x="1132331" y="78374"/>
                    <a:pt x="1116881" y="86625"/>
                    <a:pt x="1101936" y="95718"/>
                  </a:cubicBezTo>
                  <a:cubicBezTo>
                    <a:pt x="1097820" y="98175"/>
                    <a:pt x="1094021" y="100727"/>
                    <a:pt x="1090158" y="103400"/>
                  </a:cubicBezTo>
                  <a:cubicBezTo>
                    <a:pt x="1086548" y="105863"/>
                    <a:pt x="1083002" y="108536"/>
                    <a:pt x="1079582" y="111144"/>
                  </a:cubicBezTo>
                  <a:cubicBezTo>
                    <a:pt x="1078696" y="111784"/>
                    <a:pt x="1077746" y="112493"/>
                    <a:pt x="1076733" y="113196"/>
                  </a:cubicBezTo>
                  <a:cubicBezTo>
                    <a:pt x="1076986" y="110942"/>
                    <a:pt x="1077176" y="108681"/>
                    <a:pt x="1077366" y="106427"/>
                  </a:cubicBezTo>
                  <a:cubicBezTo>
                    <a:pt x="1078569" y="90577"/>
                    <a:pt x="1075339" y="74790"/>
                    <a:pt x="1069514" y="60143"/>
                  </a:cubicBezTo>
                  <a:cubicBezTo>
                    <a:pt x="1067931" y="56166"/>
                    <a:pt x="1066221" y="52316"/>
                    <a:pt x="1064511" y="48504"/>
                  </a:cubicBezTo>
                  <a:cubicBezTo>
                    <a:pt x="1063434" y="46041"/>
                    <a:pt x="1062168" y="43571"/>
                    <a:pt x="1061092" y="41114"/>
                  </a:cubicBezTo>
                  <a:cubicBezTo>
                    <a:pt x="1058496" y="35972"/>
                    <a:pt x="1054886" y="31584"/>
                    <a:pt x="1051150" y="27290"/>
                  </a:cubicBezTo>
                  <a:cubicBezTo>
                    <a:pt x="1048047" y="23713"/>
                    <a:pt x="1044817" y="20110"/>
                    <a:pt x="1041398" y="16931"/>
                  </a:cubicBezTo>
                  <a:cubicBezTo>
                    <a:pt x="1039561" y="15385"/>
                    <a:pt x="1037598" y="14182"/>
                    <a:pt x="1035698" y="12852"/>
                  </a:cubicBezTo>
                  <a:cubicBezTo>
                    <a:pt x="1034432" y="12067"/>
                    <a:pt x="1033229" y="11301"/>
                    <a:pt x="1031962" y="10680"/>
                  </a:cubicBezTo>
                  <a:cubicBezTo>
                    <a:pt x="1028290" y="8546"/>
                    <a:pt x="1024491" y="6868"/>
                    <a:pt x="1020311" y="5437"/>
                  </a:cubicBezTo>
                  <a:cubicBezTo>
                    <a:pt x="1008343" y="1214"/>
                    <a:pt x="995805" y="-547"/>
                    <a:pt x="98320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23" name="Left Arrow 22">
            <a:hlinkClick r:id="rId5" action="ppaction://hlinksldjump"/>
          </p:cNvPr>
          <p:cNvSpPr/>
          <p:nvPr/>
        </p:nvSpPr>
        <p:spPr>
          <a:xfrm>
            <a:off x="730366" y="6073254"/>
            <a:ext cx="593467" cy="4476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602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90456" y="-77617"/>
            <a:ext cx="11643245" cy="7061611"/>
          </a:xfrm>
          <a:prstGeom prst="rect">
            <a:avLst/>
          </a:prstGeom>
        </p:spPr>
      </p:pic>
      <p:pic>
        <p:nvPicPr>
          <p:cNvPr id="3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00599" y="0"/>
            <a:ext cx="11804609" cy="7159478"/>
          </a:xfrm>
          <a:prstGeom prst="rect">
            <a:avLst/>
          </a:prstGeom>
        </p:spPr>
      </p:pic>
      <p:grpSp>
        <p:nvGrpSpPr>
          <p:cNvPr id="5" name="Picture 2">
            <a:extLst>
              <a:ext uri="{FF2B5EF4-FFF2-40B4-BE49-F238E27FC236}">
                <a16:creationId xmlns:a16="http://schemas.microsoft.com/office/drawing/2014/main" id="{E6887711-598A-495C-90A2-3746316FFD01}"/>
              </a:ext>
            </a:extLst>
          </p:cNvPr>
          <p:cNvGrpSpPr/>
          <p:nvPr/>
        </p:nvGrpSpPr>
        <p:grpSpPr>
          <a:xfrm>
            <a:off x="10673657" y="4958802"/>
            <a:ext cx="1275412" cy="1235613"/>
            <a:chOff x="7812073" y="3067624"/>
            <a:chExt cx="1640088" cy="1361472"/>
          </a:xfrm>
        </p:grpSpPr>
        <p:sp>
          <p:nvSpPr>
            <p:cNvPr id="6" name="Freeform: Shape 15">
              <a:extLst>
                <a:ext uri="{FF2B5EF4-FFF2-40B4-BE49-F238E27FC236}">
                  <a16:creationId xmlns:a16="http://schemas.microsoft.com/office/drawing/2014/main" id="{7CC446A6-A9E0-4FB2-B467-CE27859F6D85}"/>
                </a:ext>
              </a:extLst>
            </p:cNvPr>
            <p:cNvSpPr/>
            <p:nvPr/>
          </p:nvSpPr>
          <p:spPr>
            <a:xfrm>
              <a:off x="8059046" y="3472893"/>
              <a:ext cx="1051171" cy="835880"/>
            </a:xfrm>
            <a:custGeom>
              <a:avLst/>
              <a:gdLst>
                <a:gd name="connsiteX0" fmla="*/ 503197 w 1051171"/>
                <a:gd name="connsiteY0" fmla="*/ -547 h 835880"/>
                <a:gd name="connsiteX1" fmla="*/ 497497 w 1051171"/>
                <a:gd name="connsiteY1" fmla="*/ -484 h 835880"/>
                <a:gd name="connsiteX2" fmla="*/ 493192 w 1051171"/>
                <a:gd name="connsiteY2" fmla="*/ -402 h 835880"/>
                <a:gd name="connsiteX3" fmla="*/ 480020 w 1051171"/>
                <a:gd name="connsiteY3" fmla="*/ -249 h 835880"/>
                <a:gd name="connsiteX4" fmla="*/ 479450 w 1051171"/>
                <a:gd name="connsiteY4" fmla="*/ -249 h 835880"/>
                <a:gd name="connsiteX5" fmla="*/ 477867 w 1051171"/>
                <a:gd name="connsiteY5" fmla="*/ -319 h 835880"/>
                <a:gd name="connsiteX6" fmla="*/ 476157 w 1051171"/>
                <a:gd name="connsiteY6" fmla="*/ -319 h 835880"/>
                <a:gd name="connsiteX7" fmla="*/ 473687 w 1051171"/>
                <a:gd name="connsiteY7" fmla="*/ -249 h 835880"/>
                <a:gd name="connsiteX8" fmla="*/ 451081 w 1051171"/>
                <a:gd name="connsiteY8" fmla="*/ 1384 h 835880"/>
                <a:gd name="connsiteX9" fmla="*/ 435250 w 1051171"/>
                <a:gd name="connsiteY9" fmla="*/ 3164 h 835880"/>
                <a:gd name="connsiteX10" fmla="*/ 395166 w 1051171"/>
                <a:gd name="connsiteY10" fmla="*/ 9154 h 835880"/>
                <a:gd name="connsiteX11" fmla="*/ 375978 w 1051171"/>
                <a:gd name="connsiteY11" fmla="*/ 12922 h 835880"/>
                <a:gd name="connsiteX12" fmla="*/ 370596 w 1051171"/>
                <a:gd name="connsiteY12" fmla="*/ 14055 h 835880"/>
                <a:gd name="connsiteX13" fmla="*/ 355208 w 1051171"/>
                <a:gd name="connsiteY13" fmla="*/ 18000 h 835880"/>
                <a:gd name="connsiteX14" fmla="*/ 349192 w 1051171"/>
                <a:gd name="connsiteY14" fmla="*/ 19546 h 835880"/>
                <a:gd name="connsiteX15" fmla="*/ 336970 w 1051171"/>
                <a:gd name="connsiteY15" fmla="*/ 23130 h 835880"/>
                <a:gd name="connsiteX16" fmla="*/ 323419 w 1051171"/>
                <a:gd name="connsiteY16" fmla="*/ 27676 h 835880"/>
                <a:gd name="connsiteX17" fmla="*/ 314680 w 1051171"/>
                <a:gd name="connsiteY17" fmla="*/ 30672 h 835880"/>
                <a:gd name="connsiteX18" fmla="*/ 302459 w 1051171"/>
                <a:gd name="connsiteY18" fmla="*/ 35453 h 835880"/>
                <a:gd name="connsiteX19" fmla="*/ 298912 w 1051171"/>
                <a:gd name="connsiteY19" fmla="*/ 36941 h 835880"/>
                <a:gd name="connsiteX20" fmla="*/ 267123 w 1051171"/>
                <a:gd name="connsiteY20" fmla="*/ 51354 h 835880"/>
                <a:gd name="connsiteX21" fmla="*/ 218807 w 1051171"/>
                <a:gd name="connsiteY21" fmla="*/ 82490 h 835880"/>
                <a:gd name="connsiteX22" fmla="*/ 188412 w 1051171"/>
                <a:gd name="connsiteY22" fmla="*/ 107503 h 835880"/>
                <a:gd name="connsiteX23" fmla="*/ 159472 w 1051171"/>
                <a:gd name="connsiteY23" fmla="*/ 134030 h 835880"/>
                <a:gd name="connsiteX24" fmla="*/ 144528 w 1051171"/>
                <a:gd name="connsiteY24" fmla="*/ 148841 h 835880"/>
                <a:gd name="connsiteX25" fmla="*/ 135599 w 1051171"/>
                <a:gd name="connsiteY25" fmla="*/ 158251 h 835880"/>
                <a:gd name="connsiteX26" fmla="*/ 131673 w 1051171"/>
                <a:gd name="connsiteY26" fmla="*/ 162671 h 835880"/>
                <a:gd name="connsiteX27" fmla="*/ 105520 w 1051171"/>
                <a:gd name="connsiteY27" fmla="*/ 194099 h 835880"/>
                <a:gd name="connsiteX28" fmla="*/ 102797 w 1051171"/>
                <a:gd name="connsiteY28" fmla="*/ 197867 h 835880"/>
                <a:gd name="connsiteX29" fmla="*/ 93805 w 1051171"/>
                <a:gd name="connsiteY29" fmla="*/ 210716 h 835880"/>
                <a:gd name="connsiteX30" fmla="*/ 82913 w 1051171"/>
                <a:gd name="connsiteY30" fmla="*/ 228168 h 835880"/>
                <a:gd name="connsiteX31" fmla="*/ 68348 w 1051171"/>
                <a:gd name="connsiteY31" fmla="*/ 254396 h 835880"/>
                <a:gd name="connsiteX32" fmla="*/ 63662 w 1051171"/>
                <a:gd name="connsiteY32" fmla="*/ 263028 h 835880"/>
                <a:gd name="connsiteX33" fmla="*/ 60180 w 1051171"/>
                <a:gd name="connsiteY33" fmla="*/ 269442 h 835880"/>
                <a:gd name="connsiteX34" fmla="*/ 47705 w 1051171"/>
                <a:gd name="connsiteY34" fmla="*/ 294247 h 835880"/>
                <a:gd name="connsiteX35" fmla="*/ 31874 w 1051171"/>
                <a:gd name="connsiteY35" fmla="*/ 335800 h 835880"/>
                <a:gd name="connsiteX36" fmla="*/ 9520 w 1051171"/>
                <a:gd name="connsiteY36" fmla="*/ 410193 h 835880"/>
                <a:gd name="connsiteX37" fmla="*/ -549 w 1051171"/>
                <a:gd name="connsiteY37" fmla="*/ 493174 h 835880"/>
                <a:gd name="connsiteX38" fmla="*/ 655 w 1051171"/>
                <a:gd name="connsiteY38" fmla="*/ 535430 h 835880"/>
                <a:gd name="connsiteX39" fmla="*/ 7177 w 1051171"/>
                <a:gd name="connsiteY39" fmla="*/ 563926 h 835880"/>
                <a:gd name="connsiteX40" fmla="*/ 18892 w 1051171"/>
                <a:gd name="connsiteY40" fmla="*/ 593302 h 835880"/>
                <a:gd name="connsiteX41" fmla="*/ 26111 w 1051171"/>
                <a:gd name="connsiteY41" fmla="*/ 607904 h 835880"/>
                <a:gd name="connsiteX42" fmla="*/ 27631 w 1051171"/>
                <a:gd name="connsiteY42" fmla="*/ 610900 h 835880"/>
                <a:gd name="connsiteX43" fmla="*/ 31177 w 1051171"/>
                <a:gd name="connsiteY43" fmla="*/ 617182 h 835880"/>
                <a:gd name="connsiteX44" fmla="*/ 42322 w 1051171"/>
                <a:gd name="connsiteY44" fmla="*/ 633861 h 835880"/>
                <a:gd name="connsiteX45" fmla="*/ 48465 w 1051171"/>
                <a:gd name="connsiteY45" fmla="*/ 641549 h 835880"/>
                <a:gd name="connsiteX46" fmla="*/ 50745 w 1051171"/>
                <a:gd name="connsiteY46" fmla="*/ 644189 h 835880"/>
                <a:gd name="connsiteX47" fmla="*/ 56507 w 1051171"/>
                <a:gd name="connsiteY47" fmla="*/ 650750 h 835880"/>
                <a:gd name="connsiteX48" fmla="*/ 70945 w 1051171"/>
                <a:gd name="connsiteY48" fmla="*/ 665352 h 835880"/>
                <a:gd name="connsiteX49" fmla="*/ 98048 w 1051171"/>
                <a:gd name="connsiteY49" fmla="*/ 690365 h 835880"/>
                <a:gd name="connsiteX50" fmla="*/ 162638 w 1051171"/>
                <a:gd name="connsiteY50" fmla="*/ 735896 h 835880"/>
                <a:gd name="connsiteX51" fmla="*/ 228496 w 1051171"/>
                <a:gd name="connsiteY51" fmla="*/ 769255 h 835880"/>
                <a:gd name="connsiteX52" fmla="*/ 266997 w 1051171"/>
                <a:gd name="connsiteY52" fmla="*/ 783230 h 835880"/>
                <a:gd name="connsiteX53" fmla="*/ 295683 w 1051171"/>
                <a:gd name="connsiteY53" fmla="*/ 791361 h 835880"/>
                <a:gd name="connsiteX54" fmla="*/ 301509 w 1051171"/>
                <a:gd name="connsiteY54" fmla="*/ 792932 h 835880"/>
                <a:gd name="connsiteX55" fmla="*/ 310944 w 1051171"/>
                <a:gd name="connsiteY55" fmla="*/ 795446 h 835880"/>
                <a:gd name="connsiteX56" fmla="*/ 337477 w 1051171"/>
                <a:gd name="connsiteY56" fmla="*/ 802418 h 835880"/>
                <a:gd name="connsiteX57" fmla="*/ 349572 w 1051171"/>
                <a:gd name="connsiteY57" fmla="*/ 805185 h 835880"/>
                <a:gd name="connsiteX58" fmla="*/ 355208 w 1051171"/>
                <a:gd name="connsiteY58" fmla="*/ 806464 h 835880"/>
                <a:gd name="connsiteX59" fmla="*/ 358501 w 1051171"/>
                <a:gd name="connsiteY59" fmla="*/ 807180 h 835880"/>
                <a:gd name="connsiteX60" fmla="*/ 373255 w 1051171"/>
                <a:gd name="connsiteY60" fmla="*/ 810466 h 835880"/>
                <a:gd name="connsiteX61" fmla="*/ 444748 w 1051171"/>
                <a:gd name="connsiteY61" fmla="*/ 824360 h 835880"/>
                <a:gd name="connsiteX62" fmla="*/ 481223 w 1051171"/>
                <a:gd name="connsiteY62" fmla="*/ 829489 h 835880"/>
                <a:gd name="connsiteX63" fmla="*/ 522827 w 1051171"/>
                <a:gd name="connsiteY63" fmla="*/ 832991 h 835880"/>
                <a:gd name="connsiteX64" fmla="*/ 545244 w 1051171"/>
                <a:gd name="connsiteY64" fmla="*/ 833700 h 835880"/>
                <a:gd name="connsiteX65" fmla="*/ 560632 w 1051171"/>
                <a:gd name="connsiteY65" fmla="*/ 834188 h 835880"/>
                <a:gd name="connsiteX66" fmla="*/ 571080 w 1051171"/>
                <a:gd name="connsiteY66" fmla="*/ 834688 h 835880"/>
                <a:gd name="connsiteX67" fmla="*/ 578743 w 1051171"/>
                <a:gd name="connsiteY67" fmla="*/ 835042 h 835880"/>
                <a:gd name="connsiteX68" fmla="*/ 596157 w 1051171"/>
                <a:gd name="connsiteY68" fmla="*/ 835334 h 835880"/>
                <a:gd name="connsiteX69" fmla="*/ 598627 w 1051171"/>
                <a:gd name="connsiteY69" fmla="*/ 835334 h 835880"/>
                <a:gd name="connsiteX70" fmla="*/ 632885 w 1051171"/>
                <a:gd name="connsiteY70" fmla="*/ 834625 h 835880"/>
                <a:gd name="connsiteX71" fmla="*/ 639534 w 1051171"/>
                <a:gd name="connsiteY71" fmla="*/ 834409 h 835880"/>
                <a:gd name="connsiteX72" fmla="*/ 670816 w 1051171"/>
                <a:gd name="connsiteY72" fmla="*/ 833079 h 835880"/>
                <a:gd name="connsiteX73" fmla="*/ 685698 w 1051171"/>
                <a:gd name="connsiteY73" fmla="*/ 831351 h 835880"/>
                <a:gd name="connsiteX74" fmla="*/ 689497 w 1051171"/>
                <a:gd name="connsiteY74" fmla="*/ 830939 h 835880"/>
                <a:gd name="connsiteX75" fmla="*/ 706531 w 1051171"/>
                <a:gd name="connsiteY75" fmla="*/ 828419 h 835880"/>
                <a:gd name="connsiteX76" fmla="*/ 750921 w 1051171"/>
                <a:gd name="connsiteY76" fmla="*/ 820592 h 835880"/>
                <a:gd name="connsiteX77" fmla="*/ 762573 w 1051171"/>
                <a:gd name="connsiteY77" fmla="*/ 817736 h 835880"/>
                <a:gd name="connsiteX78" fmla="*/ 773908 w 1051171"/>
                <a:gd name="connsiteY78" fmla="*/ 813316 h 835880"/>
                <a:gd name="connsiteX79" fmla="*/ 775554 w 1051171"/>
                <a:gd name="connsiteY79" fmla="*/ 812606 h 835880"/>
                <a:gd name="connsiteX80" fmla="*/ 798605 w 1051171"/>
                <a:gd name="connsiteY80" fmla="*/ 801854 h 835880"/>
                <a:gd name="connsiteX81" fmla="*/ 830520 w 1051171"/>
                <a:gd name="connsiteY81" fmla="*/ 784947 h 835880"/>
                <a:gd name="connsiteX82" fmla="*/ 848441 w 1051171"/>
                <a:gd name="connsiteY82" fmla="*/ 774194 h 835880"/>
                <a:gd name="connsiteX83" fmla="*/ 859586 w 1051171"/>
                <a:gd name="connsiteY83" fmla="*/ 765981 h 835880"/>
                <a:gd name="connsiteX84" fmla="*/ 863258 w 1051171"/>
                <a:gd name="connsiteY84" fmla="*/ 763138 h 835880"/>
                <a:gd name="connsiteX85" fmla="*/ 876493 w 1051171"/>
                <a:gd name="connsiteY85" fmla="*/ 752094 h 835880"/>
                <a:gd name="connsiteX86" fmla="*/ 882446 w 1051171"/>
                <a:gd name="connsiteY86" fmla="*/ 746965 h 835880"/>
                <a:gd name="connsiteX87" fmla="*/ 892261 w 1051171"/>
                <a:gd name="connsiteY87" fmla="*/ 738200 h 835880"/>
                <a:gd name="connsiteX88" fmla="*/ 896884 w 1051171"/>
                <a:gd name="connsiteY88" fmla="*/ 733933 h 835880"/>
                <a:gd name="connsiteX89" fmla="*/ 922974 w 1051171"/>
                <a:gd name="connsiteY89" fmla="*/ 707672 h 835880"/>
                <a:gd name="connsiteX90" fmla="*/ 923480 w 1051171"/>
                <a:gd name="connsiteY90" fmla="*/ 707051 h 835880"/>
                <a:gd name="connsiteX91" fmla="*/ 948303 w 1051171"/>
                <a:gd name="connsiteY91" fmla="*/ 674484 h 835880"/>
                <a:gd name="connsiteX92" fmla="*/ 965718 w 1051171"/>
                <a:gd name="connsiteY92" fmla="*/ 642619 h 835880"/>
                <a:gd name="connsiteX93" fmla="*/ 968124 w 1051171"/>
                <a:gd name="connsiteY93" fmla="*/ 637990 h 835880"/>
                <a:gd name="connsiteX94" fmla="*/ 983258 w 1051171"/>
                <a:gd name="connsiteY94" fmla="*/ 608696 h 835880"/>
                <a:gd name="connsiteX95" fmla="*/ 1002002 w 1051171"/>
                <a:gd name="connsiteY95" fmla="*/ 570499 h 835880"/>
                <a:gd name="connsiteX96" fmla="*/ 1017960 w 1051171"/>
                <a:gd name="connsiteY96" fmla="*/ 530003 h 835880"/>
                <a:gd name="connsiteX97" fmla="*/ 1021569 w 1051171"/>
                <a:gd name="connsiteY97" fmla="*/ 517978 h 835880"/>
                <a:gd name="connsiteX98" fmla="*/ 1023406 w 1051171"/>
                <a:gd name="connsiteY98" fmla="*/ 512259 h 835880"/>
                <a:gd name="connsiteX99" fmla="*/ 1029169 w 1051171"/>
                <a:gd name="connsiteY99" fmla="*/ 494655 h 835880"/>
                <a:gd name="connsiteX100" fmla="*/ 1029485 w 1051171"/>
                <a:gd name="connsiteY100" fmla="*/ 493737 h 835880"/>
                <a:gd name="connsiteX101" fmla="*/ 1035754 w 1051171"/>
                <a:gd name="connsiteY101" fmla="*/ 475842 h 835880"/>
                <a:gd name="connsiteX102" fmla="*/ 1041959 w 1051171"/>
                <a:gd name="connsiteY102" fmla="*/ 458529 h 835880"/>
                <a:gd name="connsiteX103" fmla="*/ 1047089 w 1051171"/>
                <a:gd name="connsiteY103" fmla="*/ 440703 h 835880"/>
                <a:gd name="connsiteX104" fmla="*/ 1049432 w 1051171"/>
                <a:gd name="connsiteY104" fmla="*/ 424258 h 835880"/>
                <a:gd name="connsiteX105" fmla="*/ 1049432 w 1051171"/>
                <a:gd name="connsiteY105" fmla="*/ 423966 h 835880"/>
                <a:gd name="connsiteX106" fmla="*/ 1050002 w 1051171"/>
                <a:gd name="connsiteY106" fmla="*/ 411264 h 835880"/>
                <a:gd name="connsiteX107" fmla="*/ 1049432 w 1051171"/>
                <a:gd name="connsiteY107" fmla="*/ 396522 h 835880"/>
                <a:gd name="connsiteX108" fmla="*/ 1046646 w 1051171"/>
                <a:gd name="connsiteY108" fmla="*/ 357615 h 835880"/>
                <a:gd name="connsiteX109" fmla="*/ 1044493 w 1051171"/>
                <a:gd name="connsiteY109" fmla="*/ 338795 h 835880"/>
                <a:gd name="connsiteX110" fmla="*/ 1041959 w 1051171"/>
                <a:gd name="connsiteY110" fmla="*/ 322533 h 835880"/>
                <a:gd name="connsiteX111" fmla="*/ 1037717 w 1051171"/>
                <a:gd name="connsiteY111" fmla="*/ 309356 h 835880"/>
                <a:gd name="connsiteX112" fmla="*/ 1037084 w 1051171"/>
                <a:gd name="connsiteY112" fmla="*/ 307405 h 835880"/>
                <a:gd name="connsiteX113" fmla="*/ 1027332 w 1051171"/>
                <a:gd name="connsiteY113" fmla="*/ 286749 h 835880"/>
                <a:gd name="connsiteX114" fmla="*/ 1017833 w 1051171"/>
                <a:gd name="connsiteY114" fmla="*/ 273299 h 835880"/>
                <a:gd name="connsiteX115" fmla="*/ 1017010 w 1051171"/>
                <a:gd name="connsiteY115" fmla="*/ 272292 h 835880"/>
                <a:gd name="connsiteX116" fmla="*/ 1011184 w 1051171"/>
                <a:gd name="connsiteY116" fmla="*/ 265858 h 835880"/>
                <a:gd name="connsiteX117" fmla="*/ 1004978 w 1051171"/>
                <a:gd name="connsiteY117" fmla="*/ 261312 h 835880"/>
                <a:gd name="connsiteX118" fmla="*/ 1000546 w 1051171"/>
                <a:gd name="connsiteY118" fmla="*/ 259386 h 835880"/>
                <a:gd name="connsiteX119" fmla="*/ 993327 w 1051171"/>
                <a:gd name="connsiteY119" fmla="*/ 247842 h 835880"/>
                <a:gd name="connsiteX120" fmla="*/ 992567 w 1051171"/>
                <a:gd name="connsiteY120" fmla="*/ 246690 h 835880"/>
                <a:gd name="connsiteX121" fmla="*/ 982245 w 1051171"/>
                <a:gd name="connsiteY121" fmla="*/ 230954 h 835880"/>
                <a:gd name="connsiteX122" fmla="*/ 979458 w 1051171"/>
                <a:gd name="connsiteY122" fmla="*/ 226952 h 835880"/>
                <a:gd name="connsiteX123" fmla="*/ 976672 w 1051171"/>
                <a:gd name="connsiteY123" fmla="*/ 223032 h 835880"/>
                <a:gd name="connsiteX124" fmla="*/ 972746 w 1051171"/>
                <a:gd name="connsiteY124" fmla="*/ 218194 h 835880"/>
                <a:gd name="connsiteX125" fmla="*/ 970846 w 1051171"/>
                <a:gd name="connsiteY125" fmla="*/ 215908 h 835880"/>
                <a:gd name="connsiteX126" fmla="*/ 949950 w 1051171"/>
                <a:gd name="connsiteY126" fmla="*/ 191459 h 835880"/>
                <a:gd name="connsiteX127" fmla="*/ 878963 w 1051171"/>
                <a:gd name="connsiteY127" fmla="*/ 133295 h 835880"/>
                <a:gd name="connsiteX128" fmla="*/ 868261 w 1051171"/>
                <a:gd name="connsiteY128" fmla="*/ 126380 h 835880"/>
                <a:gd name="connsiteX129" fmla="*/ 857559 w 1051171"/>
                <a:gd name="connsiteY129" fmla="*/ 119491 h 835880"/>
                <a:gd name="connsiteX130" fmla="*/ 847997 w 1051171"/>
                <a:gd name="connsiteY130" fmla="*/ 113627 h 835880"/>
                <a:gd name="connsiteX131" fmla="*/ 844641 w 1051171"/>
                <a:gd name="connsiteY131" fmla="*/ 111651 h 835880"/>
                <a:gd name="connsiteX132" fmla="*/ 777074 w 1051171"/>
                <a:gd name="connsiteY132" fmla="*/ 73289 h 835880"/>
                <a:gd name="connsiteX133" fmla="*/ 773528 w 1051171"/>
                <a:gd name="connsiteY133" fmla="*/ 71358 h 835880"/>
                <a:gd name="connsiteX134" fmla="*/ 744146 w 1051171"/>
                <a:gd name="connsiteY134" fmla="*/ 56255 h 835880"/>
                <a:gd name="connsiteX135" fmla="*/ 703048 w 1051171"/>
                <a:gd name="connsiteY135" fmla="*/ 39873 h 835880"/>
                <a:gd name="connsiteX136" fmla="*/ 665054 w 1051171"/>
                <a:gd name="connsiteY136" fmla="*/ 27974 h 835880"/>
                <a:gd name="connsiteX137" fmla="*/ 656252 w 1051171"/>
                <a:gd name="connsiteY137" fmla="*/ 25536 h 835880"/>
                <a:gd name="connsiteX138" fmla="*/ 648019 w 1051171"/>
                <a:gd name="connsiteY138" fmla="*/ 23256 h 835880"/>
                <a:gd name="connsiteX139" fmla="*/ 643397 w 1051171"/>
                <a:gd name="connsiteY139" fmla="*/ 21914 h 835880"/>
                <a:gd name="connsiteX140" fmla="*/ 630922 w 1051171"/>
                <a:gd name="connsiteY140" fmla="*/ 18419 h 835880"/>
                <a:gd name="connsiteX141" fmla="*/ 610784 w 1051171"/>
                <a:gd name="connsiteY141" fmla="*/ 13194 h 835880"/>
                <a:gd name="connsiteX142" fmla="*/ 607175 w 1051171"/>
                <a:gd name="connsiteY142" fmla="*/ 12339 h 835880"/>
                <a:gd name="connsiteX143" fmla="*/ 594827 w 1051171"/>
                <a:gd name="connsiteY143" fmla="*/ 9452 h 835880"/>
                <a:gd name="connsiteX144" fmla="*/ 583745 w 1051171"/>
                <a:gd name="connsiteY144" fmla="*/ 7375 h 835880"/>
                <a:gd name="connsiteX145" fmla="*/ 574563 w 1051171"/>
                <a:gd name="connsiteY145" fmla="*/ 5589 h 835880"/>
                <a:gd name="connsiteX146" fmla="*/ 569941 w 1051171"/>
                <a:gd name="connsiteY146" fmla="*/ 4937 h 835880"/>
                <a:gd name="connsiteX147" fmla="*/ 567598 w 1051171"/>
                <a:gd name="connsiteY147" fmla="*/ 4734 h 835880"/>
                <a:gd name="connsiteX148" fmla="*/ 560505 w 1051171"/>
                <a:gd name="connsiteY148" fmla="*/ 3879 h 835880"/>
                <a:gd name="connsiteX149" fmla="*/ 553286 w 1051171"/>
                <a:gd name="connsiteY149" fmla="*/ 3030 h 835880"/>
                <a:gd name="connsiteX150" fmla="*/ 533909 w 1051171"/>
                <a:gd name="connsiteY150" fmla="*/ 1087 h 835880"/>
                <a:gd name="connsiteX151" fmla="*/ 521307 w 1051171"/>
                <a:gd name="connsiteY151" fmla="*/ 378 h 835880"/>
                <a:gd name="connsiteX152" fmla="*/ 508832 w 1051171"/>
                <a:gd name="connsiteY152" fmla="*/ -319 h 835880"/>
                <a:gd name="connsiteX153" fmla="*/ 503197 w 1051171"/>
                <a:gd name="connsiteY153" fmla="*/ -547 h 83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1051171" h="835880">
                  <a:moveTo>
                    <a:pt x="503197" y="-547"/>
                  </a:moveTo>
                  <a:cubicBezTo>
                    <a:pt x="501296" y="-547"/>
                    <a:pt x="499397" y="-484"/>
                    <a:pt x="497497" y="-484"/>
                  </a:cubicBezTo>
                  <a:cubicBezTo>
                    <a:pt x="496104" y="-402"/>
                    <a:pt x="494648" y="-402"/>
                    <a:pt x="493192" y="-402"/>
                  </a:cubicBezTo>
                  <a:lnTo>
                    <a:pt x="480020" y="-249"/>
                  </a:lnTo>
                  <a:lnTo>
                    <a:pt x="479450" y="-249"/>
                  </a:lnTo>
                  <a:lnTo>
                    <a:pt x="477867" y="-319"/>
                  </a:lnTo>
                  <a:lnTo>
                    <a:pt x="476157" y="-319"/>
                  </a:lnTo>
                  <a:cubicBezTo>
                    <a:pt x="475270" y="-319"/>
                    <a:pt x="474447" y="-319"/>
                    <a:pt x="473687" y="-249"/>
                  </a:cubicBezTo>
                  <a:cubicBezTo>
                    <a:pt x="466089" y="314"/>
                    <a:pt x="458616" y="878"/>
                    <a:pt x="451081" y="1384"/>
                  </a:cubicBezTo>
                  <a:cubicBezTo>
                    <a:pt x="445762" y="1821"/>
                    <a:pt x="440632" y="2448"/>
                    <a:pt x="435250" y="3164"/>
                  </a:cubicBezTo>
                  <a:cubicBezTo>
                    <a:pt x="421192" y="5089"/>
                    <a:pt x="407071" y="7305"/>
                    <a:pt x="395166" y="9154"/>
                  </a:cubicBezTo>
                  <a:cubicBezTo>
                    <a:pt x="388706" y="10135"/>
                    <a:pt x="382247" y="11579"/>
                    <a:pt x="375978" y="12922"/>
                  </a:cubicBezTo>
                  <a:lnTo>
                    <a:pt x="370596" y="14055"/>
                  </a:lnTo>
                  <a:cubicBezTo>
                    <a:pt x="364833" y="15335"/>
                    <a:pt x="359324" y="16842"/>
                    <a:pt x="355208" y="18000"/>
                  </a:cubicBezTo>
                  <a:cubicBezTo>
                    <a:pt x="353245" y="18564"/>
                    <a:pt x="351218" y="19064"/>
                    <a:pt x="349192" y="19546"/>
                  </a:cubicBezTo>
                  <a:cubicBezTo>
                    <a:pt x="345139" y="20641"/>
                    <a:pt x="340896" y="21680"/>
                    <a:pt x="336970" y="23130"/>
                  </a:cubicBezTo>
                  <a:lnTo>
                    <a:pt x="323419" y="27676"/>
                  </a:lnTo>
                  <a:lnTo>
                    <a:pt x="314680" y="30672"/>
                  </a:lnTo>
                  <a:cubicBezTo>
                    <a:pt x="310501" y="32103"/>
                    <a:pt x="306448" y="33813"/>
                    <a:pt x="302459" y="35453"/>
                  </a:cubicBezTo>
                  <a:lnTo>
                    <a:pt x="298912" y="36941"/>
                  </a:lnTo>
                  <a:cubicBezTo>
                    <a:pt x="286501" y="42007"/>
                    <a:pt x="276433" y="46642"/>
                    <a:pt x="267123" y="51354"/>
                  </a:cubicBezTo>
                  <a:cubicBezTo>
                    <a:pt x="251863" y="59187"/>
                    <a:pt x="236475" y="69078"/>
                    <a:pt x="218807" y="82490"/>
                  </a:cubicBezTo>
                  <a:cubicBezTo>
                    <a:pt x="209372" y="89608"/>
                    <a:pt x="199430" y="97802"/>
                    <a:pt x="188412" y="107503"/>
                  </a:cubicBezTo>
                  <a:cubicBezTo>
                    <a:pt x="180369" y="114652"/>
                    <a:pt x="169857" y="124056"/>
                    <a:pt x="159472" y="134030"/>
                  </a:cubicBezTo>
                  <a:cubicBezTo>
                    <a:pt x="154596" y="138785"/>
                    <a:pt x="149530" y="143788"/>
                    <a:pt x="144528" y="148841"/>
                  </a:cubicBezTo>
                  <a:cubicBezTo>
                    <a:pt x="141425" y="151925"/>
                    <a:pt x="138449" y="155104"/>
                    <a:pt x="135599" y="158251"/>
                  </a:cubicBezTo>
                  <a:cubicBezTo>
                    <a:pt x="134206" y="159739"/>
                    <a:pt x="132939" y="161164"/>
                    <a:pt x="131673" y="162671"/>
                  </a:cubicBezTo>
                  <a:cubicBezTo>
                    <a:pt x="121288" y="173715"/>
                    <a:pt x="112739" y="183980"/>
                    <a:pt x="105520" y="194099"/>
                  </a:cubicBezTo>
                  <a:lnTo>
                    <a:pt x="102797" y="197867"/>
                  </a:lnTo>
                  <a:cubicBezTo>
                    <a:pt x="99758" y="202021"/>
                    <a:pt x="96655" y="206352"/>
                    <a:pt x="93805" y="210716"/>
                  </a:cubicBezTo>
                  <a:cubicBezTo>
                    <a:pt x="90449" y="215908"/>
                    <a:pt x="86586" y="221987"/>
                    <a:pt x="82913" y="228168"/>
                  </a:cubicBezTo>
                  <a:cubicBezTo>
                    <a:pt x="77657" y="236716"/>
                    <a:pt x="72908" y="245702"/>
                    <a:pt x="68348" y="254396"/>
                  </a:cubicBezTo>
                  <a:cubicBezTo>
                    <a:pt x="66702" y="257309"/>
                    <a:pt x="65182" y="260184"/>
                    <a:pt x="63662" y="263028"/>
                  </a:cubicBezTo>
                  <a:cubicBezTo>
                    <a:pt x="62459" y="265168"/>
                    <a:pt x="61319" y="267302"/>
                    <a:pt x="60180" y="269442"/>
                  </a:cubicBezTo>
                  <a:cubicBezTo>
                    <a:pt x="55683" y="277421"/>
                    <a:pt x="51188" y="285622"/>
                    <a:pt x="47705" y="294247"/>
                  </a:cubicBezTo>
                  <a:cubicBezTo>
                    <a:pt x="41246" y="310407"/>
                    <a:pt x="36180" y="323667"/>
                    <a:pt x="31874" y="335800"/>
                  </a:cubicBezTo>
                  <a:cubicBezTo>
                    <a:pt x="21489" y="364587"/>
                    <a:pt x="14333" y="388239"/>
                    <a:pt x="9520" y="410193"/>
                  </a:cubicBezTo>
                  <a:cubicBezTo>
                    <a:pt x="3568" y="436916"/>
                    <a:pt x="1351" y="464715"/>
                    <a:pt x="-549" y="493174"/>
                  </a:cubicBezTo>
                  <a:cubicBezTo>
                    <a:pt x="-1688" y="509619"/>
                    <a:pt x="-1245" y="523025"/>
                    <a:pt x="655" y="535430"/>
                  </a:cubicBezTo>
                  <a:cubicBezTo>
                    <a:pt x="2301" y="546030"/>
                    <a:pt x="4391" y="555377"/>
                    <a:pt x="7177" y="563926"/>
                  </a:cubicBezTo>
                  <a:cubicBezTo>
                    <a:pt x="10280" y="573412"/>
                    <a:pt x="14016" y="582967"/>
                    <a:pt x="18892" y="593302"/>
                  </a:cubicBezTo>
                  <a:cubicBezTo>
                    <a:pt x="21299" y="598577"/>
                    <a:pt x="23705" y="603339"/>
                    <a:pt x="26111" y="607904"/>
                  </a:cubicBezTo>
                  <a:cubicBezTo>
                    <a:pt x="26681" y="608911"/>
                    <a:pt x="27187" y="609912"/>
                    <a:pt x="27631" y="610900"/>
                  </a:cubicBezTo>
                  <a:cubicBezTo>
                    <a:pt x="28771" y="613040"/>
                    <a:pt x="29911" y="615174"/>
                    <a:pt x="31177" y="617182"/>
                  </a:cubicBezTo>
                  <a:cubicBezTo>
                    <a:pt x="34280" y="622152"/>
                    <a:pt x="38080" y="628016"/>
                    <a:pt x="42322" y="633861"/>
                  </a:cubicBezTo>
                  <a:cubicBezTo>
                    <a:pt x="44222" y="636565"/>
                    <a:pt x="46438" y="639054"/>
                    <a:pt x="48465" y="641549"/>
                  </a:cubicBezTo>
                  <a:cubicBezTo>
                    <a:pt x="49288" y="642410"/>
                    <a:pt x="49921" y="643328"/>
                    <a:pt x="50745" y="644189"/>
                  </a:cubicBezTo>
                  <a:cubicBezTo>
                    <a:pt x="52391" y="646330"/>
                    <a:pt x="54354" y="648527"/>
                    <a:pt x="56507" y="650750"/>
                  </a:cubicBezTo>
                  <a:cubicBezTo>
                    <a:pt x="61700" y="656234"/>
                    <a:pt x="66449" y="660996"/>
                    <a:pt x="70945" y="665352"/>
                  </a:cubicBezTo>
                  <a:cubicBezTo>
                    <a:pt x="80253" y="674408"/>
                    <a:pt x="89119" y="682621"/>
                    <a:pt x="98048" y="690365"/>
                  </a:cubicBezTo>
                  <a:cubicBezTo>
                    <a:pt x="115905" y="706064"/>
                    <a:pt x="137056" y="720875"/>
                    <a:pt x="162638" y="735896"/>
                  </a:cubicBezTo>
                  <a:cubicBezTo>
                    <a:pt x="186448" y="749808"/>
                    <a:pt x="208042" y="760706"/>
                    <a:pt x="228496" y="769255"/>
                  </a:cubicBezTo>
                  <a:cubicBezTo>
                    <a:pt x="240210" y="774118"/>
                    <a:pt x="252749" y="778665"/>
                    <a:pt x="266997" y="783230"/>
                  </a:cubicBezTo>
                  <a:cubicBezTo>
                    <a:pt x="276495" y="786308"/>
                    <a:pt x="286184" y="788866"/>
                    <a:pt x="295683" y="791361"/>
                  </a:cubicBezTo>
                  <a:lnTo>
                    <a:pt x="301509" y="792932"/>
                  </a:lnTo>
                  <a:lnTo>
                    <a:pt x="310944" y="795446"/>
                  </a:lnTo>
                  <a:cubicBezTo>
                    <a:pt x="319810" y="797770"/>
                    <a:pt x="328612" y="800138"/>
                    <a:pt x="337477" y="802418"/>
                  </a:cubicBezTo>
                  <a:cubicBezTo>
                    <a:pt x="341466" y="803412"/>
                    <a:pt x="345582" y="804324"/>
                    <a:pt x="349572" y="805185"/>
                  </a:cubicBezTo>
                  <a:cubicBezTo>
                    <a:pt x="351408" y="805609"/>
                    <a:pt x="353308" y="806053"/>
                    <a:pt x="355208" y="806464"/>
                  </a:cubicBezTo>
                  <a:lnTo>
                    <a:pt x="358501" y="807180"/>
                  </a:lnTo>
                  <a:cubicBezTo>
                    <a:pt x="363377" y="808332"/>
                    <a:pt x="368315" y="809459"/>
                    <a:pt x="373255" y="810466"/>
                  </a:cubicBezTo>
                  <a:cubicBezTo>
                    <a:pt x="394216" y="814886"/>
                    <a:pt x="419102" y="819940"/>
                    <a:pt x="444748" y="824360"/>
                  </a:cubicBezTo>
                  <a:cubicBezTo>
                    <a:pt x="456907" y="826437"/>
                    <a:pt x="469065" y="828128"/>
                    <a:pt x="481223" y="829489"/>
                  </a:cubicBezTo>
                  <a:cubicBezTo>
                    <a:pt x="495281" y="831002"/>
                    <a:pt x="509086" y="832345"/>
                    <a:pt x="522827" y="832991"/>
                  </a:cubicBezTo>
                  <a:cubicBezTo>
                    <a:pt x="530363" y="833352"/>
                    <a:pt x="537962" y="833554"/>
                    <a:pt x="545244" y="833700"/>
                  </a:cubicBezTo>
                  <a:cubicBezTo>
                    <a:pt x="550373" y="833827"/>
                    <a:pt x="555566" y="833991"/>
                    <a:pt x="560632" y="834188"/>
                  </a:cubicBezTo>
                  <a:cubicBezTo>
                    <a:pt x="564178" y="834352"/>
                    <a:pt x="567598" y="834479"/>
                    <a:pt x="571080" y="834688"/>
                  </a:cubicBezTo>
                  <a:cubicBezTo>
                    <a:pt x="573677" y="834852"/>
                    <a:pt x="576210" y="834985"/>
                    <a:pt x="578743" y="835042"/>
                  </a:cubicBezTo>
                  <a:cubicBezTo>
                    <a:pt x="584568" y="835334"/>
                    <a:pt x="590458" y="835334"/>
                    <a:pt x="596157" y="835334"/>
                  </a:cubicBezTo>
                  <a:lnTo>
                    <a:pt x="598627" y="835334"/>
                  </a:lnTo>
                  <a:cubicBezTo>
                    <a:pt x="610151" y="835334"/>
                    <a:pt x="621866" y="834985"/>
                    <a:pt x="632885" y="834625"/>
                  </a:cubicBezTo>
                  <a:lnTo>
                    <a:pt x="639534" y="834409"/>
                  </a:lnTo>
                  <a:cubicBezTo>
                    <a:pt x="649792" y="834061"/>
                    <a:pt x="660368" y="833770"/>
                    <a:pt x="670816" y="833079"/>
                  </a:cubicBezTo>
                  <a:cubicBezTo>
                    <a:pt x="675819" y="832699"/>
                    <a:pt x="680885" y="831984"/>
                    <a:pt x="685698" y="831351"/>
                  </a:cubicBezTo>
                  <a:lnTo>
                    <a:pt x="689497" y="830939"/>
                  </a:lnTo>
                  <a:cubicBezTo>
                    <a:pt x="696082" y="830078"/>
                    <a:pt x="701465" y="829280"/>
                    <a:pt x="706531" y="828419"/>
                  </a:cubicBezTo>
                  <a:cubicBezTo>
                    <a:pt x="722362" y="825804"/>
                    <a:pt x="736610" y="823435"/>
                    <a:pt x="750921" y="820592"/>
                  </a:cubicBezTo>
                  <a:cubicBezTo>
                    <a:pt x="755671" y="819667"/>
                    <a:pt x="759343" y="818806"/>
                    <a:pt x="762573" y="817736"/>
                  </a:cubicBezTo>
                  <a:cubicBezTo>
                    <a:pt x="766499" y="816583"/>
                    <a:pt x="770299" y="814886"/>
                    <a:pt x="773908" y="813316"/>
                  </a:cubicBezTo>
                  <a:lnTo>
                    <a:pt x="775554" y="812606"/>
                  </a:lnTo>
                  <a:cubicBezTo>
                    <a:pt x="783533" y="809130"/>
                    <a:pt x="791702" y="805185"/>
                    <a:pt x="798605" y="801854"/>
                  </a:cubicBezTo>
                  <a:cubicBezTo>
                    <a:pt x="809560" y="796497"/>
                    <a:pt x="820324" y="790791"/>
                    <a:pt x="830520" y="784947"/>
                  </a:cubicBezTo>
                  <a:cubicBezTo>
                    <a:pt x="837549" y="780963"/>
                    <a:pt x="843185" y="777557"/>
                    <a:pt x="848441" y="774194"/>
                  </a:cubicBezTo>
                  <a:cubicBezTo>
                    <a:pt x="852240" y="771680"/>
                    <a:pt x="856039" y="768767"/>
                    <a:pt x="859586" y="765981"/>
                  </a:cubicBezTo>
                  <a:cubicBezTo>
                    <a:pt x="860789" y="764980"/>
                    <a:pt x="862056" y="764056"/>
                    <a:pt x="863258" y="763138"/>
                  </a:cubicBezTo>
                  <a:cubicBezTo>
                    <a:pt x="867818" y="759655"/>
                    <a:pt x="872251" y="755805"/>
                    <a:pt x="876493" y="752094"/>
                  </a:cubicBezTo>
                  <a:cubicBezTo>
                    <a:pt x="878520" y="750378"/>
                    <a:pt x="880482" y="748655"/>
                    <a:pt x="882446" y="746965"/>
                  </a:cubicBezTo>
                  <a:cubicBezTo>
                    <a:pt x="885802" y="744109"/>
                    <a:pt x="889032" y="741120"/>
                    <a:pt x="892261" y="738200"/>
                  </a:cubicBezTo>
                  <a:cubicBezTo>
                    <a:pt x="893781" y="736757"/>
                    <a:pt x="895238" y="735332"/>
                    <a:pt x="896884" y="733933"/>
                  </a:cubicBezTo>
                  <a:cubicBezTo>
                    <a:pt x="906066" y="725656"/>
                    <a:pt x="914614" y="716518"/>
                    <a:pt x="922974" y="707672"/>
                  </a:cubicBezTo>
                  <a:lnTo>
                    <a:pt x="923480" y="707051"/>
                  </a:lnTo>
                  <a:cubicBezTo>
                    <a:pt x="933296" y="696780"/>
                    <a:pt x="941591" y="685800"/>
                    <a:pt x="948303" y="674484"/>
                  </a:cubicBezTo>
                  <a:cubicBezTo>
                    <a:pt x="954509" y="664073"/>
                    <a:pt x="960208" y="653156"/>
                    <a:pt x="965718" y="642619"/>
                  </a:cubicBezTo>
                  <a:lnTo>
                    <a:pt x="968124" y="637990"/>
                  </a:lnTo>
                  <a:cubicBezTo>
                    <a:pt x="973063" y="628434"/>
                    <a:pt x="978256" y="618524"/>
                    <a:pt x="983258" y="608696"/>
                  </a:cubicBezTo>
                  <a:cubicBezTo>
                    <a:pt x="989464" y="596354"/>
                    <a:pt x="995923" y="583600"/>
                    <a:pt x="1002002" y="570499"/>
                  </a:cubicBezTo>
                  <a:cubicBezTo>
                    <a:pt x="1007765" y="558100"/>
                    <a:pt x="1012957" y="544840"/>
                    <a:pt x="1017960" y="530003"/>
                  </a:cubicBezTo>
                  <a:cubicBezTo>
                    <a:pt x="1019163" y="526020"/>
                    <a:pt x="1020493" y="521891"/>
                    <a:pt x="1021569" y="517978"/>
                  </a:cubicBezTo>
                  <a:cubicBezTo>
                    <a:pt x="1022139" y="516027"/>
                    <a:pt x="1022773" y="514121"/>
                    <a:pt x="1023406" y="512259"/>
                  </a:cubicBezTo>
                  <a:cubicBezTo>
                    <a:pt x="1025179" y="506345"/>
                    <a:pt x="1027142" y="500437"/>
                    <a:pt x="1029169" y="494655"/>
                  </a:cubicBezTo>
                  <a:lnTo>
                    <a:pt x="1029485" y="493737"/>
                  </a:lnTo>
                  <a:cubicBezTo>
                    <a:pt x="1031512" y="487747"/>
                    <a:pt x="1033664" y="481832"/>
                    <a:pt x="1035754" y="475842"/>
                  </a:cubicBezTo>
                  <a:cubicBezTo>
                    <a:pt x="1037844" y="470079"/>
                    <a:pt x="1039997" y="464298"/>
                    <a:pt x="1041959" y="458529"/>
                  </a:cubicBezTo>
                  <a:cubicBezTo>
                    <a:pt x="1043986" y="452538"/>
                    <a:pt x="1045633" y="446402"/>
                    <a:pt x="1047089" y="440703"/>
                  </a:cubicBezTo>
                  <a:cubicBezTo>
                    <a:pt x="1048482" y="435358"/>
                    <a:pt x="1048926" y="429729"/>
                    <a:pt x="1049432" y="424258"/>
                  </a:cubicBezTo>
                  <a:lnTo>
                    <a:pt x="1049432" y="423966"/>
                  </a:lnTo>
                  <a:cubicBezTo>
                    <a:pt x="1049749" y="419812"/>
                    <a:pt x="1049938" y="415684"/>
                    <a:pt x="1050002" y="411264"/>
                  </a:cubicBezTo>
                  <a:cubicBezTo>
                    <a:pt x="1050002" y="406198"/>
                    <a:pt x="1049686" y="401233"/>
                    <a:pt x="1049432" y="396522"/>
                  </a:cubicBezTo>
                  <a:cubicBezTo>
                    <a:pt x="1048672" y="384110"/>
                    <a:pt x="1047849" y="370869"/>
                    <a:pt x="1046646" y="357615"/>
                  </a:cubicBezTo>
                  <a:cubicBezTo>
                    <a:pt x="1046076" y="351029"/>
                    <a:pt x="1045252" y="344406"/>
                    <a:pt x="1044493" y="338795"/>
                  </a:cubicBezTo>
                  <a:cubicBezTo>
                    <a:pt x="1043796" y="333077"/>
                    <a:pt x="1042846" y="327372"/>
                    <a:pt x="1041959" y="322533"/>
                  </a:cubicBezTo>
                  <a:cubicBezTo>
                    <a:pt x="1041136" y="317961"/>
                    <a:pt x="1039490" y="313567"/>
                    <a:pt x="1037717" y="309356"/>
                  </a:cubicBezTo>
                  <a:lnTo>
                    <a:pt x="1037084" y="307405"/>
                  </a:lnTo>
                  <a:cubicBezTo>
                    <a:pt x="1034488" y="300870"/>
                    <a:pt x="1031385" y="294082"/>
                    <a:pt x="1027332" y="286749"/>
                  </a:cubicBezTo>
                  <a:cubicBezTo>
                    <a:pt x="1024672" y="281911"/>
                    <a:pt x="1021126" y="277421"/>
                    <a:pt x="1017833" y="273299"/>
                  </a:cubicBezTo>
                  <a:lnTo>
                    <a:pt x="1017010" y="272292"/>
                  </a:lnTo>
                  <a:cubicBezTo>
                    <a:pt x="1015237" y="270076"/>
                    <a:pt x="1013401" y="267809"/>
                    <a:pt x="1011184" y="265858"/>
                  </a:cubicBezTo>
                  <a:cubicBezTo>
                    <a:pt x="1009411" y="264167"/>
                    <a:pt x="1007194" y="262591"/>
                    <a:pt x="1004978" y="261312"/>
                  </a:cubicBezTo>
                  <a:cubicBezTo>
                    <a:pt x="1003649" y="260457"/>
                    <a:pt x="1002002" y="259887"/>
                    <a:pt x="1000546" y="259386"/>
                  </a:cubicBezTo>
                  <a:cubicBezTo>
                    <a:pt x="998140" y="255340"/>
                    <a:pt x="995606" y="251256"/>
                    <a:pt x="993327" y="247842"/>
                  </a:cubicBezTo>
                  <a:lnTo>
                    <a:pt x="992567" y="246690"/>
                  </a:lnTo>
                  <a:cubicBezTo>
                    <a:pt x="989211" y="241491"/>
                    <a:pt x="985727" y="236147"/>
                    <a:pt x="982245" y="230954"/>
                  </a:cubicBezTo>
                  <a:lnTo>
                    <a:pt x="979458" y="226952"/>
                  </a:lnTo>
                  <a:lnTo>
                    <a:pt x="976672" y="223032"/>
                  </a:lnTo>
                  <a:cubicBezTo>
                    <a:pt x="975406" y="221335"/>
                    <a:pt x="974139" y="219745"/>
                    <a:pt x="972746" y="218194"/>
                  </a:cubicBezTo>
                  <a:cubicBezTo>
                    <a:pt x="972050" y="217421"/>
                    <a:pt x="971479" y="216617"/>
                    <a:pt x="970846" y="215908"/>
                  </a:cubicBezTo>
                  <a:cubicBezTo>
                    <a:pt x="963311" y="206644"/>
                    <a:pt x="956789" y="198962"/>
                    <a:pt x="949950" y="191459"/>
                  </a:cubicBezTo>
                  <a:cubicBezTo>
                    <a:pt x="931079" y="171093"/>
                    <a:pt x="907776" y="152045"/>
                    <a:pt x="878963" y="133295"/>
                  </a:cubicBezTo>
                  <a:lnTo>
                    <a:pt x="868261" y="126380"/>
                  </a:lnTo>
                  <a:lnTo>
                    <a:pt x="857559" y="119491"/>
                  </a:lnTo>
                  <a:cubicBezTo>
                    <a:pt x="854393" y="117413"/>
                    <a:pt x="851163" y="115488"/>
                    <a:pt x="847997" y="113627"/>
                  </a:cubicBezTo>
                  <a:lnTo>
                    <a:pt x="844641" y="111651"/>
                  </a:lnTo>
                  <a:cubicBezTo>
                    <a:pt x="822098" y="98308"/>
                    <a:pt x="798858" y="85333"/>
                    <a:pt x="777074" y="73289"/>
                  </a:cubicBezTo>
                  <a:lnTo>
                    <a:pt x="773528" y="71358"/>
                  </a:lnTo>
                  <a:cubicBezTo>
                    <a:pt x="764156" y="66165"/>
                    <a:pt x="754214" y="60675"/>
                    <a:pt x="744146" y="56255"/>
                  </a:cubicBezTo>
                  <a:cubicBezTo>
                    <a:pt x="732241" y="51062"/>
                    <a:pt x="717993" y="45002"/>
                    <a:pt x="703048" y="39873"/>
                  </a:cubicBezTo>
                  <a:cubicBezTo>
                    <a:pt x="689307" y="35010"/>
                    <a:pt x="675502" y="30963"/>
                    <a:pt x="665054" y="27974"/>
                  </a:cubicBezTo>
                  <a:cubicBezTo>
                    <a:pt x="662077" y="27113"/>
                    <a:pt x="659164" y="26315"/>
                    <a:pt x="656252" y="25536"/>
                  </a:cubicBezTo>
                  <a:cubicBezTo>
                    <a:pt x="653465" y="24827"/>
                    <a:pt x="650806" y="24048"/>
                    <a:pt x="648019" y="23256"/>
                  </a:cubicBezTo>
                  <a:lnTo>
                    <a:pt x="643397" y="21914"/>
                  </a:lnTo>
                  <a:cubicBezTo>
                    <a:pt x="639344" y="20762"/>
                    <a:pt x="635101" y="19482"/>
                    <a:pt x="630922" y="18419"/>
                  </a:cubicBezTo>
                  <a:cubicBezTo>
                    <a:pt x="624209" y="16715"/>
                    <a:pt x="617497" y="14917"/>
                    <a:pt x="610784" y="13194"/>
                  </a:cubicBezTo>
                  <a:lnTo>
                    <a:pt x="607175" y="12339"/>
                  </a:lnTo>
                  <a:cubicBezTo>
                    <a:pt x="603122" y="11288"/>
                    <a:pt x="599006" y="10205"/>
                    <a:pt x="594827" y="9452"/>
                  </a:cubicBezTo>
                  <a:lnTo>
                    <a:pt x="583745" y="7375"/>
                  </a:lnTo>
                  <a:lnTo>
                    <a:pt x="574563" y="5589"/>
                  </a:lnTo>
                  <a:cubicBezTo>
                    <a:pt x="572980" y="5298"/>
                    <a:pt x="571460" y="5171"/>
                    <a:pt x="569941" y="4937"/>
                  </a:cubicBezTo>
                  <a:cubicBezTo>
                    <a:pt x="569117" y="4880"/>
                    <a:pt x="568421" y="4798"/>
                    <a:pt x="567598" y="4734"/>
                  </a:cubicBezTo>
                  <a:lnTo>
                    <a:pt x="560505" y="3879"/>
                  </a:lnTo>
                  <a:lnTo>
                    <a:pt x="553286" y="3030"/>
                  </a:lnTo>
                  <a:cubicBezTo>
                    <a:pt x="547081" y="2239"/>
                    <a:pt x="540431" y="1530"/>
                    <a:pt x="533909" y="1087"/>
                  </a:cubicBezTo>
                  <a:lnTo>
                    <a:pt x="521307" y="378"/>
                  </a:lnTo>
                  <a:lnTo>
                    <a:pt x="508832" y="-319"/>
                  </a:lnTo>
                  <a:cubicBezTo>
                    <a:pt x="507059" y="-484"/>
                    <a:pt x="505286" y="-547"/>
                    <a:pt x="503197" y="-547"/>
                  </a:cubicBezTo>
                  <a:close/>
                </a:path>
              </a:pathLst>
            </a:custGeom>
            <a:solidFill>
              <a:srgbClr val="BE948B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7" name="Freeform: Shape 16">
              <a:extLst>
                <a:ext uri="{FF2B5EF4-FFF2-40B4-BE49-F238E27FC236}">
                  <a16:creationId xmlns:a16="http://schemas.microsoft.com/office/drawing/2014/main" id="{929D406A-7D7A-4A7E-AE89-6F2FFA64D701}"/>
                </a:ext>
              </a:extLst>
            </p:cNvPr>
            <p:cNvSpPr/>
            <p:nvPr/>
          </p:nvSpPr>
          <p:spPr>
            <a:xfrm>
              <a:off x="8179355" y="4182125"/>
              <a:ext cx="645896" cy="139313"/>
            </a:xfrm>
            <a:custGeom>
              <a:avLst/>
              <a:gdLst>
                <a:gd name="connsiteX0" fmla="*/ 13706 w 645896"/>
                <a:gd name="connsiteY0" fmla="*/ -547 h 139313"/>
                <a:gd name="connsiteX1" fmla="*/ 535 w 645896"/>
                <a:gd name="connsiteY1" fmla="*/ 7159 h 139313"/>
                <a:gd name="connsiteX2" fmla="*/ 6551 w 645896"/>
                <a:gd name="connsiteY2" fmla="*/ 27220 h 139313"/>
                <a:gd name="connsiteX3" fmla="*/ 42076 w 645896"/>
                <a:gd name="connsiteY3" fmla="*/ 46275 h 139313"/>
                <a:gd name="connsiteX4" fmla="*/ 75068 w 645896"/>
                <a:gd name="connsiteY4" fmla="*/ 64341 h 139313"/>
                <a:gd name="connsiteX5" fmla="*/ 146625 w 645896"/>
                <a:gd name="connsiteY5" fmla="*/ 93958 h 139313"/>
                <a:gd name="connsiteX6" fmla="*/ 182529 w 645896"/>
                <a:gd name="connsiteY6" fmla="*/ 104793 h 139313"/>
                <a:gd name="connsiteX7" fmla="*/ 221537 w 645896"/>
                <a:gd name="connsiteY7" fmla="*/ 114526 h 139313"/>
                <a:gd name="connsiteX8" fmla="*/ 238508 w 645896"/>
                <a:gd name="connsiteY8" fmla="*/ 117774 h 139313"/>
                <a:gd name="connsiteX9" fmla="*/ 255796 w 645896"/>
                <a:gd name="connsiteY9" fmla="*/ 120814 h 139313"/>
                <a:gd name="connsiteX10" fmla="*/ 293916 w 645896"/>
                <a:gd name="connsiteY10" fmla="*/ 126830 h 139313"/>
                <a:gd name="connsiteX11" fmla="*/ 351035 w 645896"/>
                <a:gd name="connsiteY11" fmla="*/ 134555 h 139313"/>
                <a:gd name="connsiteX12" fmla="*/ 346222 w 645896"/>
                <a:gd name="connsiteY12" fmla="*/ 134137 h 139313"/>
                <a:gd name="connsiteX13" fmla="*/ 346222 w 645896"/>
                <a:gd name="connsiteY13" fmla="*/ 134137 h 139313"/>
                <a:gd name="connsiteX14" fmla="*/ 361104 w 645896"/>
                <a:gd name="connsiteY14" fmla="*/ 135562 h 139313"/>
                <a:gd name="connsiteX15" fmla="*/ 395932 w 645896"/>
                <a:gd name="connsiteY15" fmla="*/ 137829 h 139313"/>
                <a:gd name="connsiteX16" fmla="*/ 432597 w 645896"/>
                <a:gd name="connsiteY16" fmla="*/ 138747 h 139313"/>
                <a:gd name="connsiteX17" fmla="*/ 434876 w 645896"/>
                <a:gd name="connsiteY17" fmla="*/ 138766 h 139313"/>
                <a:gd name="connsiteX18" fmla="*/ 450011 w 645896"/>
                <a:gd name="connsiteY18" fmla="*/ 138475 h 139313"/>
                <a:gd name="connsiteX19" fmla="*/ 468375 w 645896"/>
                <a:gd name="connsiteY19" fmla="*/ 138120 h 139313"/>
                <a:gd name="connsiteX20" fmla="*/ 494528 w 645896"/>
                <a:gd name="connsiteY20" fmla="*/ 138348 h 139313"/>
                <a:gd name="connsiteX21" fmla="*/ 506116 w 645896"/>
                <a:gd name="connsiteY21" fmla="*/ 138247 h 139313"/>
                <a:gd name="connsiteX22" fmla="*/ 538982 w 645896"/>
                <a:gd name="connsiteY22" fmla="*/ 137266 h 139313"/>
                <a:gd name="connsiteX23" fmla="*/ 571657 w 645896"/>
                <a:gd name="connsiteY23" fmla="*/ 135917 h 139313"/>
                <a:gd name="connsiteX24" fmla="*/ 606169 w 645896"/>
                <a:gd name="connsiteY24" fmla="*/ 130813 h 139313"/>
                <a:gd name="connsiteX25" fmla="*/ 620923 w 645896"/>
                <a:gd name="connsiteY25" fmla="*/ 127210 h 139313"/>
                <a:gd name="connsiteX26" fmla="*/ 628079 w 645896"/>
                <a:gd name="connsiteY26" fmla="*/ 124873 h 139313"/>
                <a:gd name="connsiteX27" fmla="*/ 630612 w 645896"/>
                <a:gd name="connsiteY27" fmla="*/ 123872 h 139313"/>
                <a:gd name="connsiteX28" fmla="*/ 637704 w 645896"/>
                <a:gd name="connsiteY28" fmla="*/ 121371 h 139313"/>
                <a:gd name="connsiteX29" fmla="*/ 642961 w 645896"/>
                <a:gd name="connsiteY29" fmla="*/ 115710 h 139313"/>
                <a:gd name="connsiteX30" fmla="*/ 644037 w 645896"/>
                <a:gd name="connsiteY30" fmla="*/ 104046 h 139313"/>
                <a:gd name="connsiteX31" fmla="*/ 629535 w 645896"/>
                <a:gd name="connsiteY31" fmla="*/ 93394 h 139313"/>
                <a:gd name="connsiteX32" fmla="*/ 625103 w 645896"/>
                <a:gd name="connsiteY32" fmla="*/ 94104 h 139313"/>
                <a:gd name="connsiteX33" fmla="*/ 623077 w 645896"/>
                <a:gd name="connsiteY33" fmla="*/ 94876 h 139313"/>
                <a:gd name="connsiteX34" fmla="*/ 618327 w 645896"/>
                <a:gd name="connsiteY34" fmla="*/ 96231 h 139313"/>
                <a:gd name="connsiteX35" fmla="*/ 613641 w 645896"/>
                <a:gd name="connsiteY35" fmla="*/ 96877 h 139313"/>
                <a:gd name="connsiteX36" fmla="*/ 604586 w 645896"/>
                <a:gd name="connsiteY36" fmla="*/ 98498 h 139313"/>
                <a:gd name="connsiteX37" fmla="*/ 590465 w 645896"/>
                <a:gd name="connsiteY37" fmla="*/ 100626 h 139313"/>
                <a:gd name="connsiteX38" fmla="*/ 573557 w 645896"/>
                <a:gd name="connsiteY38" fmla="*/ 102399 h 139313"/>
                <a:gd name="connsiteX39" fmla="*/ 556650 w 645896"/>
                <a:gd name="connsiteY39" fmla="*/ 103102 h 139313"/>
                <a:gd name="connsiteX40" fmla="*/ 539615 w 645896"/>
                <a:gd name="connsiteY40" fmla="*/ 103672 h 139313"/>
                <a:gd name="connsiteX41" fmla="*/ 504217 w 645896"/>
                <a:gd name="connsiteY41" fmla="*/ 104666 h 139313"/>
                <a:gd name="connsiteX42" fmla="*/ 495034 w 645896"/>
                <a:gd name="connsiteY42" fmla="*/ 104755 h 139313"/>
                <a:gd name="connsiteX43" fmla="*/ 466919 w 645896"/>
                <a:gd name="connsiteY43" fmla="*/ 104318 h 139313"/>
                <a:gd name="connsiteX44" fmla="*/ 462802 w 645896"/>
                <a:gd name="connsiteY44" fmla="*/ 104274 h 139313"/>
                <a:gd name="connsiteX45" fmla="*/ 452988 w 645896"/>
                <a:gd name="connsiteY45" fmla="*/ 104375 h 139313"/>
                <a:gd name="connsiteX46" fmla="*/ 443995 w 645896"/>
                <a:gd name="connsiteY46" fmla="*/ 104540 h 139313"/>
                <a:gd name="connsiteX47" fmla="*/ 441969 w 645896"/>
                <a:gd name="connsiteY47" fmla="*/ 104521 h 139313"/>
                <a:gd name="connsiteX48" fmla="*/ 418349 w 645896"/>
                <a:gd name="connsiteY48" fmla="*/ 103875 h 139313"/>
                <a:gd name="connsiteX49" fmla="*/ 394665 w 645896"/>
                <a:gd name="connsiteY49" fmla="*/ 102481 h 139313"/>
                <a:gd name="connsiteX50" fmla="*/ 373325 w 645896"/>
                <a:gd name="connsiteY50" fmla="*/ 100981 h 139313"/>
                <a:gd name="connsiteX51" fmla="*/ 302655 w 645896"/>
                <a:gd name="connsiteY51" fmla="*/ 91830 h 139313"/>
                <a:gd name="connsiteX52" fmla="*/ 264977 w 645896"/>
                <a:gd name="connsiteY52" fmla="*/ 86442 h 139313"/>
                <a:gd name="connsiteX53" fmla="*/ 246740 w 645896"/>
                <a:gd name="connsiteY53" fmla="*/ 83630 h 139313"/>
                <a:gd name="connsiteX54" fmla="*/ 230276 w 645896"/>
                <a:gd name="connsiteY54" fmla="*/ 80799 h 139313"/>
                <a:gd name="connsiteX55" fmla="*/ 200640 w 645896"/>
                <a:gd name="connsiteY55" fmla="*/ 74195 h 139313"/>
                <a:gd name="connsiteX56" fmla="*/ 173980 w 645896"/>
                <a:gd name="connsiteY56" fmla="*/ 67387 h 139313"/>
                <a:gd name="connsiteX57" fmla="*/ 123258 w 645896"/>
                <a:gd name="connsiteY57" fmla="*/ 50739 h 139313"/>
                <a:gd name="connsiteX58" fmla="*/ 74562 w 645896"/>
                <a:gd name="connsiteY58" fmla="*/ 29842 h 139313"/>
                <a:gd name="connsiteX59" fmla="*/ 20546 w 645896"/>
                <a:gd name="connsiteY59" fmla="*/ 1220 h 139313"/>
                <a:gd name="connsiteX60" fmla="*/ 13706 w 645896"/>
                <a:gd name="connsiteY60" fmla="*/ -547 h 13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645896" h="139313">
                  <a:moveTo>
                    <a:pt x="13706" y="-547"/>
                  </a:moveTo>
                  <a:cubicBezTo>
                    <a:pt x="8387" y="-547"/>
                    <a:pt x="3195" y="2264"/>
                    <a:pt x="535" y="7159"/>
                  </a:cubicBezTo>
                  <a:cubicBezTo>
                    <a:pt x="-3264" y="14246"/>
                    <a:pt x="-478" y="23326"/>
                    <a:pt x="6551" y="27220"/>
                  </a:cubicBezTo>
                  <a:cubicBezTo>
                    <a:pt x="18393" y="33661"/>
                    <a:pt x="30298" y="39759"/>
                    <a:pt x="42076" y="46275"/>
                  </a:cubicBezTo>
                  <a:cubicBezTo>
                    <a:pt x="52968" y="52367"/>
                    <a:pt x="63669" y="59028"/>
                    <a:pt x="75068" y="64341"/>
                  </a:cubicBezTo>
                  <a:cubicBezTo>
                    <a:pt x="98434" y="75398"/>
                    <a:pt x="122308" y="85333"/>
                    <a:pt x="146625" y="93958"/>
                  </a:cubicBezTo>
                  <a:cubicBezTo>
                    <a:pt x="158403" y="98150"/>
                    <a:pt x="170434" y="101487"/>
                    <a:pt x="182529" y="104793"/>
                  </a:cubicBezTo>
                  <a:cubicBezTo>
                    <a:pt x="195447" y="108288"/>
                    <a:pt x="208492" y="111537"/>
                    <a:pt x="221537" y="114526"/>
                  </a:cubicBezTo>
                  <a:cubicBezTo>
                    <a:pt x="227236" y="115792"/>
                    <a:pt x="232809" y="116710"/>
                    <a:pt x="238508" y="117774"/>
                  </a:cubicBezTo>
                  <a:cubicBezTo>
                    <a:pt x="244270" y="118838"/>
                    <a:pt x="250033" y="119896"/>
                    <a:pt x="255796" y="120814"/>
                  </a:cubicBezTo>
                  <a:cubicBezTo>
                    <a:pt x="268461" y="122878"/>
                    <a:pt x="281189" y="124873"/>
                    <a:pt x="293916" y="126830"/>
                  </a:cubicBezTo>
                  <a:cubicBezTo>
                    <a:pt x="312851" y="129749"/>
                    <a:pt x="331848" y="132725"/>
                    <a:pt x="351035" y="134555"/>
                  </a:cubicBezTo>
                  <a:cubicBezTo>
                    <a:pt x="349452" y="134435"/>
                    <a:pt x="347805" y="134289"/>
                    <a:pt x="346222" y="134137"/>
                  </a:cubicBezTo>
                  <a:lnTo>
                    <a:pt x="346222" y="134137"/>
                  </a:lnTo>
                  <a:cubicBezTo>
                    <a:pt x="351162" y="134644"/>
                    <a:pt x="356101" y="135144"/>
                    <a:pt x="361104" y="135562"/>
                  </a:cubicBezTo>
                  <a:cubicBezTo>
                    <a:pt x="372692" y="136683"/>
                    <a:pt x="384280" y="137386"/>
                    <a:pt x="395932" y="137829"/>
                  </a:cubicBezTo>
                  <a:cubicBezTo>
                    <a:pt x="408090" y="138184"/>
                    <a:pt x="420312" y="138690"/>
                    <a:pt x="432597" y="138747"/>
                  </a:cubicBezTo>
                  <a:cubicBezTo>
                    <a:pt x="433357" y="138747"/>
                    <a:pt x="434180" y="138766"/>
                    <a:pt x="434876" y="138766"/>
                  </a:cubicBezTo>
                  <a:cubicBezTo>
                    <a:pt x="439943" y="138766"/>
                    <a:pt x="444945" y="138576"/>
                    <a:pt x="450011" y="138475"/>
                  </a:cubicBezTo>
                  <a:cubicBezTo>
                    <a:pt x="456091" y="138247"/>
                    <a:pt x="462233" y="138120"/>
                    <a:pt x="468375" y="138120"/>
                  </a:cubicBezTo>
                  <a:cubicBezTo>
                    <a:pt x="476987" y="138203"/>
                    <a:pt x="485789" y="138348"/>
                    <a:pt x="494528" y="138348"/>
                  </a:cubicBezTo>
                  <a:cubicBezTo>
                    <a:pt x="498391" y="138348"/>
                    <a:pt x="502253" y="138310"/>
                    <a:pt x="506116" y="138247"/>
                  </a:cubicBezTo>
                  <a:cubicBezTo>
                    <a:pt x="517008" y="137956"/>
                    <a:pt x="527963" y="137684"/>
                    <a:pt x="538982" y="137266"/>
                  </a:cubicBezTo>
                  <a:cubicBezTo>
                    <a:pt x="549873" y="136911"/>
                    <a:pt x="560892" y="136683"/>
                    <a:pt x="571657" y="135917"/>
                  </a:cubicBezTo>
                  <a:cubicBezTo>
                    <a:pt x="583245" y="135081"/>
                    <a:pt x="594834" y="133226"/>
                    <a:pt x="606169" y="130813"/>
                  </a:cubicBezTo>
                  <a:cubicBezTo>
                    <a:pt x="611108" y="129749"/>
                    <a:pt x="616048" y="128603"/>
                    <a:pt x="620923" y="127210"/>
                  </a:cubicBezTo>
                  <a:cubicBezTo>
                    <a:pt x="623393" y="126475"/>
                    <a:pt x="625736" y="125855"/>
                    <a:pt x="628079" y="124873"/>
                  </a:cubicBezTo>
                  <a:cubicBezTo>
                    <a:pt x="628965" y="124519"/>
                    <a:pt x="629725" y="124145"/>
                    <a:pt x="630612" y="123872"/>
                  </a:cubicBezTo>
                  <a:cubicBezTo>
                    <a:pt x="633399" y="123499"/>
                    <a:pt x="635045" y="122663"/>
                    <a:pt x="637704" y="121371"/>
                  </a:cubicBezTo>
                  <a:cubicBezTo>
                    <a:pt x="639920" y="119896"/>
                    <a:pt x="641630" y="118065"/>
                    <a:pt x="642961" y="115710"/>
                  </a:cubicBezTo>
                  <a:cubicBezTo>
                    <a:pt x="644860" y="112189"/>
                    <a:pt x="645240" y="107940"/>
                    <a:pt x="644037" y="104046"/>
                  </a:cubicBezTo>
                  <a:cubicBezTo>
                    <a:pt x="642074" y="97694"/>
                    <a:pt x="635994" y="93394"/>
                    <a:pt x="629535" y="93394"/>
                  </a:cubicBezTo>
                  <a:cubicBezTo>
                    <a:pt x="628079" y="93394"/>
                    <a:pt x="626559" y="93629"/>
                    <a:pt x="625103" y="94104"/>
                  </a:cubicBezTo>
                  <a:cubicBezTo>
                    <a:pt x="624406" y="94313"/>
                    <a:pt x="623773" y="94604"/>
                    <a:pt x="623077" y="94876"/>
                  </a:cubicBezTo>
                  <a:cubicBezTo>
                    <a:pt x="621620" y="95440"/>
                    <a:pt x="619974" y="95877"/>
                    <a:pt x="618327" y="96231"/>
                  </a:cubicBezTo>
                  <a:cubicBezTo>
                    <a:pt x="616808" y="96440"/>
                    <a:pt x="615225" y="96649"/>
                    <a:pt x="613641" y="96877"/>
                  </a:cubicBezTo>
                  <a:cubicBezTo>
                    <a:pt x="610665" y="97378"/>
                    <a:pt x="607625" y="97998"/>
                    <a:pt x="604586" y="98498"/>
                  </a:cubicBezTo>
                  <a:cubicBezTo>
                    <a:pt x="599900" y="99214"/>
                    <a:pt x="595214" y="99980"/>
                    <a:pt x="590465" y="100626"/>
                  </a:cubicBezTo>
                  <a:cubicBezTo>
                    <a:pt x="584765" y="101399"/>
                    <a:pt x="579256" y="101817"/>
                    <a:pt x="573557" y="102399"/>
                  </a:cubicBezTo>
                  <a:cubicBezTo>
                    <a:pt x="567984" y="102900"/>
                    <a:pt x="562348" y="102956"/>
                    <a:pt x="556650" y="103102"/>
                  </a:cubicBezTo>
                  <a:cubicBezTo>
                    <a:pt x="550950" y="103311"/>
                    <a:pt x="545251" y="103520"/>
                    <a:pt x="539615" y="103672"/>
                  </a:cubicBezTo>
                  <a:cubicBezTo>
                    <a:pt x="527837" y="104046"/>
                    <a:pt x="515995" y="104463"/>
                    <a:pt x="504217" y="104666"/>
                  </a:cubicBezTo>
                  <a:cubicBezTo>
                    <a:pt x="501114" y="104710"/>
                    <a:pt x="498075" y="104755"/>
                    <a:pt x="495034" y="104755"/>
                  </a:cubicBezTo>
                  <a:cubicBezTo>
                    <a:pt x="485599" y="104755"/>
                    <a:pt x="476291" y="104521"/>
                    <a:pt x="466919" y="104318"/>
                  </a:cubicBezTo>
                  <a:cubicBezTo>
                    <a:pt x="465526" y="104293"/>
                    <a:pt x="464195" y="104274"/>
                    <a:pt x="462802" y="104274"/>
                  </a:cubicBezTo>
                  <a:cubicBezTo>
                    <a:pt x="459510" y="104274"/>
                    <a:pt x="456217" y="104337"/>
                    <a:pt x="452988" y="104375"/>
                  </a:cubicBezTo>
                  <a:cubicBezTo>
                    <a:pt x="450011" y="104438"/>
                    <a:pt x="446971" y="104540"/>
                    <a:pt x="443995" y="104540"/>
                  </a:cubicBezTo>
                  <a:cubicBezTo>
                    <a:pt x="443362" y="104540"/>
                    <a:pt x="442602" y="104540"/>
                    <a:pt x="441969" y="104521"/>
                  </a:cubicBezTo>
                  <a:cubicBezTo>
                    <a:pt x="434116" y="104521"/>
                    <a:pt x="426201" y="104166"/>
                    <a:pt x="418349" y="103875"/>
                  </a:cubicBezTo>
                  <a:cubicBezTo>
                    <a:pt x="410497" y="103602"/>
                    <a:pt x="402518" y="102956"/>
                    <a:pt x="394665" y="102481"/>
                  </a:cubicBezTo>
                  <a:cubicBezTo>
                    <a:pt x="387573" y="102045"/>
                    <a:pt x="380418" y="101626"/>
                    <a:pt x="373325" y="100981"/>
                  </a:cubicBezTo>
                  <a:cubicBezTo>
                    <a:pt x="349705" y="98353"/>
                    <a:pt x="326086" y="95250"/>
                    <a:pt x="302655" y="91830"/>
                  </a:cubicBezTo>
                  <a:cubicBezTo>
                    <a:pt x="290054" y="90000"/>
                    <a:pt x="277452" y="88214"/>
                    <a:pt x="264977" y="86442"/>
                  </a:cubicBezTo>
                  <a:cubicBezTo>
                    <a:pt x="258835" y="85606"/>
                    <a:pt x="252882" y="84612"/>
                    <a:pt x="246740" y="83630"/>
                  </a:cubicBezTo>
                  <a:cubicBezTo>
                    <a:pt x="241294" y="82686"/>
                    <a:pt x="235722" y="81838"/>
                    <a:pt x="230276" y="80799"/>
                  </a:cubicBezTo>
                  <a:cubicBezTo>
                    <a:pt x="220397" y="78735"/>
                    <a:pt x="210455" y="76531"/>
                    <a:pt x="200640" y="74195"/>
                  </a:cubicBezTo>
                  <a:cubicBezTo>
                    <a:pt x="191648" y="72073"/>
                    <a:pt x="182783" y="69737"/>
                    <a:pt x="173980" y="67387"/>
                  </a:cubicBezTo>
                  <a:cubicBezTo>
                    <a:pt x="156756" y="62923"/>
                    <a:pt x="139912" y="56907"/>
                    <a:pt x="123258" y="50739"/>
                  </a:cubicBezTo>
                  <a:cubicBezTo>
                    <a:pt x="106857" y="44362"/>
                    <a:pt x="90139" y="38195"/>
                    <a:pt x="74562" y="29842"/>
                  </a:cubicBezTo>
                  <a:cubicBezTo>
                    <a:pt x="56640" y="20198"/>
                    <a:pt x="38403" y="10934"/>
                    <a:pt x="20546" y="1220"/>
                  </a:cubicBezTo>
                  <a:cubicBezTo>
                    <a:pt x="18393" y="17"/>
                    <a:pt x="16050" y="-547"/>
                    <a:pt x="13706" y="-547"/>
                  </a:cubicBezTo>
                  <a:close/>
                </a:path>
              </a:pathLst>
            </a:custGeom>
            <a:solidFill>
              <a:srgbClr val="BF8377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8" name="Freeform: Shape 17">
              <a:hlinkClick r:id="rId5" action="ppaction://hlinksldjump"/>
              <a:extLst>
                <a:ext uri="{FF2B5EF4-FFF2-40B4-BE49-F238E27FC236}">
                  <a16:creationId xmlns:a16="http://schemas.microsoft.com/office/drawing/2014/main" id="{0B447819-8C32-4C5B-A3B4-5F7D953C1058}"/>
                </a:ext>
              </a:extLst>
            </p:cNvPr>
            <p:cNvSpPr/>
            <p:nvPr/>
          </p:nvSpPr>
          <p:spPr>
            <a:xfrm>
              <a:off x="7824727" y="3073956"/>
              <a:ext cx="1614774" cy="1336142"/>
            </a:xfrm>
            <a:custGeom>
              <a:avLst/>
              <a:gdLst>
                <a:gd name="connsiteX0" fmla="*/ 958074 w 1614774"/>
                <a:gd name="connsiteY0" fmla="*/ -547 h 1336142"/>
                <a:gd name="connsiteX1" fmla="*/ 950158 w 1614774"/>
                <a:gd name="connsiteY1" fmla="*/ -53 h 1336142"/>
                <a:gd name="connsiteX2" fmla="*/ 913873 w 1614774"/>
                <a:gd name="connsiteY2" fmla="*/ 8857 h 1336142"/>
                <a:gd name="connsiteX3" fmla="*/ 911151 w 1614774"/>
                <a:gd name="connsiteY3" fmla="*/ 9712 h 1336142"/>
                <a:gd name="connsiteX4" fmla="*/ 886771 w 1614774"/>
                <a:gd name="connsiteY4" fmla="*/ 18032 h 1336142"/>
                <a:gd name="connsiteX5" fmla="*/ 864608 w 1614774"/>
                <a:gd name="connsiteY5" fmla="*/ 28082 h 1336142"/>
                <a:gd name="connsiteX6" fmla="*/ 858718 w 1614774"/>
                <a:gd name="connsiteY6" fmla="*/ 30881 h 1336142"/>
                <a:gd name="connsiteX7" fmla="*/ 853715 w 1614774"/>
                <a:gd name="connsiteY7" fmla="*/ 33148 h 1336142"/>
                <a:gd name="connsiteX8" fmla="*/ 852069 w 1614774"/>
                <a:gd name="connsiteY8" fmla="*/ 33933 h 1336142"/>
                <a:gd name="connsiteX9" fmla="*/ 840227 w 1614774"/>
                <a:gd name="connsiteY9" fmla="*/ 39791 h 1336142"/>
                <a:gd name="connsiteX10" fmla="*/ 829905 w 1614774"/>
                <a:gd name="connsiteY10" fmla="*/ 46344 h 1336142"/>
                <a:gd name="connsiteX11" fmla="*/ 814961 w 1614774"/>
                <a:gd name="connsiteY11" fmla="*/ 57724 h 1336142"/>
                <a:gd name="connsiteX12" fmla="*/ 813504 w 1614774"/>
                <a:gd name="connsiteY12" fmla="*/ 59016 h 1336142"/>
                <a:gd name="connsiteX13" fmla="*/ 803689 w 1614774"/>
                <a:gd name="connsiteY13" fmla="*/ 66754 h 1336142"/>
                <a:gd name="connsiteX14" fmla="*/ 776966 w 1614774"/>
                <a:gd name="connsiteY14" fmla="*/ 89652 h 1336142"/>
                <a:gd name="connsiteX15" fmla="*/ 749610 w 1614774"/>
                <a:gd name="connsiteY15" fmla="*/ 119300 h 1336142"/>
                <a:gd name="connsiteX16" fmla="*/ 739162 w 1614774"/>
                <a:gd name="connsiteY16" fmla="*/ 132941 h 1336142"/>
                <a:gd name="connsiteX17" fmla="*/ 724533 w 1614774"/>
                <a:gd name="connsiteY17" fmla="*/ 115982 h 1336142"/>
                <a:gd name="connsiteX18" fmla="*/ 692365 w 1614774"/>
                <a:gd name="connsiteY18" fmla="*/ 100449 h 1336142"/>
                <a:gd name="connsiteX19" fmla="*/ 691162 w 1614774"/>
                <a:gd name="connsiteY19" fmla="*/ 100303 h 1336142"/>
                <a:gd name="connsiteX20" fmla="*/ 678307 w 1614774"/>
                <a:gd name="connsiteY20" fmla="*/ 99391 h 1336142"/>
                <a:gd name="connsiteX21" fmla="*/ 676218 w 1614774"/>
                <a:gd name="connsiteY21" fmla="*/ 99449 h 1336142"/>
                <a:gd name="connsiteX22" fmla="*/ 662919 w 1614774"/>
                <a:gd name="connsiteY22" fmla="*/ 101298 h 1336142"/>
                <a:gd name="connsiteX23" fmla="*/ 660576 w 1614774"/>
                <a:gd name="connsiteY23" fmla="*/ 101734 h 1336142"/>
                <a:gd name="connsiteX24" fmla="*/ 634740 w 1614774"/>
                <a:gd name="connsiteY24" fmla="*/ 111676 h 1336142"/>
                <a:gd name="connsiteX25" fmla="*/ 616249 w 1614774"/>
                <a:gd name="connsiteY25" fmla="*/ 122207 h 1336142"/>
                <a:gd name="connsiteX26" fmla="*/ 601431 w 1614774"/>
                <a:gd name="connsiteY26" fmla="*/ 132795 h 1336142"/>
                <a:gd name="connsiteX27" fmla="*/ 598772 w 1614774"/>
                <a:gd name="connsiteY27" fmla="*/ 134790 h 1336142"/>
                <a:gd name="connsiteX28" fmla="*/ 594845 w 1614774"/>
                <a:gd name="connsiteY28" fmla="*/ 137652 h 1336142"/>
                <a:gd name="connsiteX29" fmla="*/ 576228 w 1614774"/>
                <a:gd name="connsiteY29" fmla="*/ 152286 h 1336142"/>
                <a:gd name="connsiteX30" fmla="*/ 558497 w 1614774"/>
                <a:gd name="connsiteY30" fmla="*/ 169789 h 1336142"/>
                <a:gd name="connsiteX31" fmla="*/ 541780 w 1614774"/>
                <a:gd name="connsiteY31" fmla="*/ 186310 h 1336142"/>
                <a:gd name="connsiteX32" fmla="*/ 525885 w 1614774"/>
                <a:gd name="connsiteY32" fmla="*/ 202218 h 1336142"/>
                <a:gd name="connsiteX33" fmla="*/ 494730 w 1614774"/>
                <a:gd name="connsiteY33" fmla="*/ 236881 h 1336142"/>
                <a:gd name="connsiteX34" fmla="*/ 464081 w 1614774"/>
                <a:gd name="connsiteY34" fmla="*/ 279397 h 1336142"/>
                <a:gd name="connsiteX35" fmla="*/ 444830 w 1614774"/>
                <a:gd name="connsiteY35" fmla="*/ 311040 h 1336142"/>
                <a:gd name="connsiteX36" fmla="*/ 431152 w 1614774"/>
                <a:gd name="connsiteY36" fmla="*/ 333774 h 1336142"/>
                <a:gd name="connsiteX37" fmla="*/ 430075 w 1614774"/>
                <a:gd name="connsiteY37" fmla="*/ 335616 h 1336142"/>
                <a:gd name="connsiteX38" fmla="*/ 423490 w 1614774"/>
                <a:gd name="connsiteY38" fmla="*/ 346768 h 1336142"/>
                <a:gd name="connsiteX39" fmla="*/ 420640 w 1614774"/>
                <a:gd name="connsiteY39" fmla="*/ 352701 h 1336142"/>
                <a:gd name="connsiteX40" fmla="*/ 416841 w 1614774"/>
                <a:gd name="connsiteY40" fmla="*/ 360205 h 1336142"/>
                <a:gd name="connsiteX41" fmla="*/ 414371 w 1614774"/>
                <a:gd name="connsiteY41" fmla="*/ 364764 h 1336142"/>
                <a:gd name="connsiteX42" fmla="*/ 409432 w 1614774"/>
                <a:gd name="connsiteY42" fmla="*/ 374092 h 1336142"/>
                <a:gd name="connsiteX43" fmla="*/ 403480 w 1614774"/>
                <a:gd name="connsiteY43" fmla="*/ 388435 h 1336142"/>
                <a:gd name="connsiteX44" fmla="*/ 401706 w 1614774"/>
                <a:gd name="connsiteY44" fmla="*/ 392728 h 1336142"/>
                <a:gd name="connsiteX45" fmla="*/ 392334 w 1614774"/>
                <a:gd name="connsiteY45" fmla="*/ 387017 h 1336142"/>
                <a:gd name="connsiteX46" fmla="*/ 384355 w 1614774"/>
                <a:gd name="connsiteY46" fmla="*/ 382141 h 1336142"/>
                <a:gd name="connsiteX47" fmla="*/ 372767 w 1614774"/>
                <a:gd name="connsiteY47" fmla="*/ 375295 h 1336142"/>
                <a:gd name="connsiteX48" fmla="*/ 358393 w 1614774"/>
                <a:gd name="connsiteY48" fmla="*/ 369520 h 1336142"/>
                <a:gd name="connsiteX49" fmla="*/ 357569 w 1614774"/>
                <a:gd name="connsiteY49" fmla="*/ 369235 h 1336142"/>
                <a:gd name="connsiteX50" fmla="*/ 356936 w 1614774"/>
                <a:gd name="connsiteY50" fmla="*/ 368944 h 1336142"/>
                <a:gd name="connsiteX51" fmla="*/ 347121 w 1614774"/>
                <a:gd name="connsiteY51" fmla="*/ 365847 h 1336142"/>
                <a:gd name="connsiteX52" fmla="*/ 318245 w 1614774"/>
                <a:gd name="connsiteY52" fmla="*/ 362029 h 1336142"/>
                <a:gd name="connsiteX53" fmla="*/ 317359 w 1614774"/>
                <a:gd name="connsiteY53" fmla="*/ 362029 h 1336142"/>
                <a:gd name="connsiteX54" fmla="*/ 295132 w 1614774"/>
                <a:gd name="connsiteY54" fmla="*/ 361383 h 1336142"/>
                <a:gd name="connsiteX55" fmla="*/ 289369 w 1614774"/>
                <a:gd name="connsiteY55" fmla="*/ 361383 h 1336142"/>
                <a:gd name="connsiteX56" fmla="*/ 270689 w 1614774"/>
                <a:gd name="connsiteY56" fmla="*/ 362174 h 1336142"/>
                <a:gd name="connsiteX57" fmla="*/ 243903 w 1614774"/>
                <a:gd name="connsiteY57" fmla="*/ 367735 h 1336142"/>
                <a:gd name="connsiteX58" fmla="*/ 218636 w 1614774"/>
                <a:gd name="connsiteY58" fmla="*/ 378132 h 1336142"/>
                <a:gd name="connsiteX59" fmla="*/ 201982 w 1614774"/>
                <a:gd name="connsiteY59" fmla="*/ 390284 h 1336142"/>
                <a:gd name="connsiteX60" fmla="*/ 194256 w 1614774"/>
                <a:gd name="connsiteY60" fmla="*/ 399599 h 1336142"/>
                <a:gd name="connsiteX61" fmla="*/ 193813 w 1614774"/>
                <a:gd name="connsiteY61" fmla="*/ 400163 h 1336142"/>
                <a:gd name="connsiteX62" fmla="*/ 189443 w 1614774"/>
                <a:gd name="connsiteY62" fmla="*/ 407135 h 1336142"/>
                <a:gd name="connsiteX63" fmla="*/ 182604 w 1614774"/>
                <a:gd name="connsiteY63" fmla="*/ 426075 h 1336142"/>
                <a:gd name="connsiteX64" fmla="*/ 181148 w 1614774"/>
                <a:gd name="connsiteY64" fmla="*/ 438651 h 1336142"/>
                <a:gd name="connsiteX65" fmla="*/ 182794 w 1614774"/>
                <a:gd name="connsiteY65" fmla="*/ 454951 h 1336142"/>
                <a:gd name="connsiteX66" fmla="*/ 185137 w 1614774"/>
                <a:gd name="connsiteY66" fmla="*/ 462506 h 1336142"/>
                <a:gd name="connsiteX67" fmla="*/ 189697 w 1614774"/>
                <a:gd name="connsiteY67" fmla="*/ 472327 h 1336142"/>
                <a:gd name="connsiteX68" fmla="*/ 156451 w 1614774"/>
                <a:gd name="connsiteY68" fmla="*/ 487379 h 1336142"/>
                <a:gd name="connsiteX69" fmla="*/ 116874 w 1614774"/>
                <a:gd name="connsiteY69" fmla="*/ 516046 h 1336142"/>
                <a:gd name="connsiteX70" fmla="*/ 90784 w 1614774"/>
                <a:gd name="connsiteY70" fmla="*/ 547063 h 1336142"/>
                <a:gd name="connsiteX71" fmla="*/ 76220 w 1614774"/>
                <a:gd name="connsiteY71" fmla="*/ 568732 h 1336142"/>
                <a:gd name="connsiteX72" fmla="*/ 68684 w 1614774"/>
                <a:gd name="connsiteY72" fmla="*/ 586799 h 1336142"/>
                <a:gd name="connsiteX73" fmla="*/ 66974 w 1614774"/>
                <a:gd name="connsiteY73" fmla="*/ 602465 h 1336142"/>
                <a:gd name="connsiteX74" fmla="*/ 66784 w 1614774"/>
                <a:gd name="connsiteY74" fmla="*/ 605441 h 1336142"/>
                <a:gd name="connsiteX75" fmla="*/ 66784 w 1614774"/>
                <a:gd name="connsiteY75" fmla="*/ 616029 h 1336142"/>
                <a:gd name="connsiteX76" fmla="*/ 70077 w 1614774"/>
                <a:gd name="connsiteY76" fmla="*/ 632278 h 1336142"/>
                <a:gd name="connsiteX77" fmla="*/ 78689 w 1614774"/>
                <a:gd name="connsiteY77" fmla="*/ 648597 h 1336142"/>
                <a:gd name="connsiteX78" fmla="*/ 79639 w 1614774"/>
                <a:gd name="connsiteY78" fmla="*/ 649724 h 1336142"/>
                <a:gd name="connsiteX79" fmla="*/ 85338 w 1614774"/>
                <a:gd name="connsiteY79" fmla="*/ 656094 h 1336142"/>
                <a:gd name="connsiteX80" fmla="*/ 93571 w 1614774"/>
                <a:gd name="connsiteY80" fmla="*/ 661806 h 1336142"/>
                <a:gd name="connsiteX81" fmla="*/ 93887 w 1614774"/>
                <a:gd name="connsiteY81" fmla="*/ 662091 h 1336142"/>
                <a:gd name="connsiteX82" fmla="*/ 99017 w 1614774"/>
                <a:gd name="connsiteY82" fmla="*/ 664688 h 1336142"/>
                <a:gd name="connsiteX83" fmla="*/ 120926 w 1614774"/>
                <a:gd name="connsiteY83" fmla="*/ 671767 h 1336142"/>
                <a:gd name="connsiteX84" fmla="*/ 118330 w 1614774"/>
                <a:gd name="connsiteY84" fmla="*/ 673382 h 1336142"/>
                <a:gd name="connsiteX85" fmla="*/ 106679 w 1614774"/>
                <a:gd name="connsiteY85" fmla="*/ 682418 h 1336142"/>
                <a:gd name="connsiteX86" fmla="*/ 105032 w 1614774"/>
                <a:gd name="connsiteY86" fmla="*/ 683824 h 1336142"/>
                <a:gd name="connsiteX87" fmla="*/ 97180 w 1614774"/>
                <a:gd name="connsiteY87" fmla="*/ 691258 h 1336142"/>
                <a:gd name="connsiteX88" fmla="*/ 77613 w 1614774"/>
                <a:gd name="connsiteY88" fmla="*/ 714492 h 1336142"/>
                <a:gd name="connsiteX89" fmla="*/ 69254 w 1614774"/>
                <a:gd name="connsiteY89" fmla="*/ 724504 h 1336142"/>
                <a:gd name="connsiteX90" fmla="*/ 53676 w 1614774"/>
                <a:gd name="connsiteY90" fmla="*/ 745983 h 1336142"/>
                <a:gd name="connsiteX91" fmla="*/ 52473 w 1614774"/>
                <a:gd name="connsiteY91" fmla="*/ 747813 h 1336142"/>
                <a:gd name="connsiteX92" fmla="*/ 51016 w 1614774"/>
                <a:gd name="connsiteY92" fmla="*/ 749935 h 1336142"/>
                <a:gd name="connsiteX93" fmla="*/ 41075 w 1614774"/>
                <a:gd name="connsiteY93" fmla="*/ 765544 h 1336142"/>
                <a:gd name="connsiteX94" fmla="*/ 20748 w 1614774"/>
                <a:gd name="connsiteY94" fmla="*/ 809827 h 1336142"/>
                <a:gd name="connsiteX95" fmla="*/ 16568 w 1614774"/>
                <a:gd name="connsiteY95" fmla="*/ 823758 h 1336142"/>
                <a:gd name="connsiteX96" fmla="*/ 15112 w 1614774"/>
                <a:gd name="connsiteY96" fmla="*/ 828463 h 1336142"/>
                <a:gd name="connsiteX97" fmla="*/ 14289 w 1614774"/>
                <a:gd name="connsiteY97" fmla="*/ 831642 h 1336142"/>
                <a:gd name="connsiteX98" fmla="*/ 9666 w 1614774"/>
                <a:gd name="connsiteY98" fmla="*/ 848809 h 1336142"/>
                <a:gd name="connsiteX99" fmla="*/ 6373 w 1614774"/>
                <a:gd name="connsiteY99" fmla="*/ 866394 h 1336142"/>
                <a:gd name="connsiteX100" fmla="*/ 5550 w 1614774"/>
                <a:gd name="connsiteY100" fmla="*/ 870834 h 1336142"/>
                <a:gd name="connsiteX101" fmla="*/ 1560 w 1614774"/>
                <a:gd name="connsiteY101" fmla="*/ 900000 h 1336142"/>
                <a:gd name="connsiteX102" fmla="*/ 864 w 1614774"/>
                <a:gd name="connsiteY102" fmla="*/ 906358 h 1336142"/>
                <a:gd name="connsiteX103" fmla="*/ -530 w 1614774"/>
                <a:gd name="connsiteY103" fmla="*/ 923026 h 1336142"/>
                <a:gd name="connsiteX104" fmla="*/ -1163 w 1614774"/>
                <a:gd name="connsiteY104" fmla="*/ 945841 h 1336142"/>
                <a:gd name="connsiteX105" fmla="*/ -1163 w 1614774"/>
                <a:gd name="connsiteY105" fmla="*/ 947608 h 1336142"/>
                <a:gd name="connsiteX106" fmla="*/ -973 w 1614774"/>
                <a:gd name="connsiteY106" fmla="*/ 959456 h 1336142"/>
                <a:gd name="connsiteX107" fmla="*/ 2257 w 1614774"/>
                <a:gd name="connsiteY107" fmla="*/ 980593 h 1336142"/>
                <a:gd name="connsiteX108" fmla="*/ 9919 w 1614774"/>
                <a:gd name="connsiteY108" fmla="*/ 998806 h 1336142"/>
                <a:gd name="connsiteX109" fmla="*/ 46204 w 1614774"/>
                <a:gd name="connsiteY109" fmla="*/ 1020823 h 1336142"/>
                <a:gd name="connsiteX110" fmla="*/ 59692 w 1614774"/>
                <a:gd name="connsiteY110" fmla="*/ 1021887 h 1336142"/>
                <a:gd name="connsiteX111" fmla="*/ 60135 w 1614774"/>
                <a:gd name="connsiteY111" fmla="*/ 1021887 h 1336142"/>
                <a:gd name="connsiteX112" fmla="*/ 77486 w 1614774"/>
                <a:gd name="connsiteY112" fmla="*/ 1019418 h 1336142"/>
                <a:gd name="connsiteX113" fmla="*/ 78183 w 1614774"/>
                <a:gd name="connsiteY113" fmla="*/ 1019272 h 1336142"/>
                <a:gd name="connsiteX114" fmla="*/ 79829 w 1614774"/>
                <a:gd name="connsiteY114" fmla="*/ 1018854 h 1336142"/>
                <a:gd name="connsiteX115" fmla="*/ 79829 w 1614774"/>
                <a:gd name="connsiteY115" fmla="*/ 1018854 h 1336142"/>
                <a:gd name="connsiteX116" fmla="*/ 78563 w 1614774"/>
                <a:gd name="connsiteY116" fmla="*/ 1027764 h 1336142"/>
                <a:gd name="connsiteX117" fmla="*/ 78373 w 1614774"/>
                <a:gd name="connsiteY117" fmla="*/ 1029385 h 1336142"/>
                <a:gd name="connsiteX118" fmla="*/ 77042 w 1614774"/>
                <a:gd name="connsiteY118" fmla="*/ 1046254 h 1336142"/>
                <a:gd name="connsiteX119" fmla="*/ 76790 w 1614774"/>
                <a:gd name="connsiteY119" fmla="*/ 1068557 h 1336142"/>
                <a:gd name="connsiteX120" fmla="*/ 80272 w 1614774"/>
                <a:gd name="connsiteY120" fmla="*/ 1095540 h 1336142"/>
                <a:gd name="connsiteX121" fmla="*/ 89645 w 1614774"/>
                <a:gd name="connsiteY121" fmla="*/ 1120977 h 1336142"/>
                <a:gd name="connsiteX122" fmla="*/ 91228 w 1614774"/>
                <a:gd name="connsiteY122" fmla="*/ 1124067 h 1336142"/>
                <a:gd name="connsiteX123" fmla="*/ 99523 w 1614774"/>
                <a:gd name="connsiteY123" fmla="*/ 1139120 h 1336142"/>
                <a:gd name="connsiteX124" fmla="*/ 112061 w 1614774"/>
                <a:gd name="connsiteY124" fmla="*/ 1154317 h 1336142"/>
                <a:gd name="connsiteX125" fmla="*/ 115481 w 1614774"/>
                <a:gd name="connsiteY125" fmla="*/ 1158256 h 1336142"/>
                <a:gd name="connsiteX126" fmla="*/ 122319 w 1614774"/>
                <a:gd name="connsiteY126" fmla="*/ 1166172 h 1336142"/>
                <a:gd name="connsiteX127" fmla="*/ 136441 w 1614774"/>
                <a:gd name="connsiteY127" fmla="*/ 1177317 h 1336142"/>
                <a:gd name="connsiteX128" fmla="*/ 160568 w 1614774"/>
                <a:gd name="connsiteY128" fmla="*/ 1188696 h 1336142"/>
                <a:gd name="connsiteX129" fmla="*/ 188810 w 1614774"/>
                <a:gd name="connsiteY129" fmla="*/ 1193990 h 1336142"/>
                <a:gd name="connsiteX130" fmla="*/ 204958 w 1614774"/>
                <a:gd name="connsiteY130" fmla="*/ 1194838 h 1336142"/>
                <a:gd name="connsiteX131" fmla="*/ 212557 w 1614774"/>
                <a:gd name="connsiteY131" fmla="*/ 1194636 h 1336142"/>
                <a:gd name="connsiteX132" fmla="*/ 240800 w 1614774"/>
                <a:gd name="connsiteY132" fmla="*/ 1189317 h 1336142"/>
                <a:gd name="connsiteX133" fmla="*/ 260873 w 1614774"/>
                <a:gd name="connsiteY133" fmla="*/ 1181933 h 1336142"/>
                <a:gd name="connsiteX134" fmla="*/ 286076 w 1614774"/>
                <a:gd name="connsiteY134" fmla="*/ 1169636 h 1336142"/>
                <a:gd name="connsiteX135" fmla="*/ 293992 w 1614774"/>
                <a:gd name="connsiteY135" fmla="*/ 1165025 h 1336142"/>
                <a:gd name="connsiteX136" fmla="*/ 298488 w 1614774"/>
                <a:gd name="connsiteY136" fmla="*/ 1165399 h 1336142"/>
                <a:gd name="connsiteX137" fmla="*/ 299375 w 1614774"/>
                <a:gd name="connsiteY137" fmla="*/ 1165399 h 1336142"/>
                <a:gd name="connsiteX138" fmla="*/ 301274 w 1614774"/>
                <a:gd name="connsiteY138" fmla="*/ 1165253 h 1336142"/>
                <a:gd name="connsiteX139" fmla="*/ 301654 w 1614774"/>
                <a:gd name="connsiteY139" fmla="*/ 1165462 h 1336142"/>
                <a:gd name="connsiteX140" fmla="*/ 302034 w 1614774"/>
                <a:gd name="connsiteY140" fmla="*/ 1165691 h 1336142"/>
                <a:gd name="connsiteX141" fmla="*/ 313433 w 1614774"/>
                <a:gd name="connsiteY141" fmla="*/ 1168496 h 1336142"/>
                <a:gd name="connsiteX142" fmla="*/ 321348 w 1614774"/>
                <a:gd name="connsiteY142" fmla="*/ 1167514 h 1336142"/>
                <a:gd name="connsiteX143" fmla="*/ 337369 w 1614774"/>
                <a:gd name="connsiteY143" fmla="*/ 1156502 h 1336142"/>
                <a:gd name="connsiteX144" fmla="*/ 348957 w 1614774"/>
                <a:gd name="connsiteY144" fmla="*/ 1139911 h 1336142"/>
                <a:gd name="connsiteX145" fmla="*/ 365168 w 1614774"/>
                <a:gd name="connsiteY145" fmla="*/ 1104659 h 1336142"/>
                <a:gd name="connsiteX146" fmla="*/ 374730 w 1614774"/>
                <a:gd name="connsiteY146" fmla="*/ 1072167 h 1336142"/>
                <a:gd name="connsiteX147" fmla="*/ 376693 w 1614774"/>
                <a:gd name="connsiteY147" fmla="*/ 1066379 h 1336142"/>
                <a:gd name="connsiteX148" fmla="*/ 380746 w 1614774"/>
                <a:gd name="connsiteY148" fmla="*/ 1052612 h 1336142"/>
                <a:gd name="connsiteX149" fmla="*/ 383089 w 1614774"/>
                <a:gd name="connsiteY149" fmla="*/ 1044703 h 1336142"/>
                <a:gd name="connsiteX150" fmla="*/ 386635 w 1614774"/>
                <a:gd name="connsiteY150" fmla="*/ 1032912 h 1336142"/>
                <a:gd name="connsiteX151" fmla="*/ 390055 w 1614774"/>
                <a:gd name="connsiteY151" fmla="*/ 1021387 h 1336142"/>
                <a:gd name="connsiteX152" fmla="*/ 400883 w 1614774"/>
                <a:gd name="connsiteY152" fmla="*/ 976135 h 1336142"/>
                <a:gd name="connsiteX153" fmla="*/ 401073 w 1614774"/>
                <a:gd name="connsiteY153" fmla="*/ 975344 h 1336142"/>
                <a:gd name="connsiteX154" fmla="*/ 402593 w 1614774"/>
                <a:gd name="connsiteY154" fmla="*/ 961451 h 1336142"/>
                <a:gd name="connsiteX155" fmla="*/ 402403 w 1614774"/>
                <a:gd name="connsiteY155" fmla="*/ 951135 h 1336142"/>
                <a:gd name="connsiteX156" fmla="*/ 401643 w 1614774"/>
                <a:gd name="connsiteY156" fmla="*/ 940173 h 1336142"/>
                <a:gd name="connsiteX157" fmla="*/ 401327 w 1614774"/>
                <a:gd name="connsiteY157" fmla="*/ 937204 h 1336142"/>
                <a:gd name="connsiteX158" fmla="*/ 398920 w 1614774"/>
                <a:gd name="connsiteY158" fmla="*/ 914679 h 1336142"/>
                <a:gd name="connsiteX159" fmla="*/ 398984 w 1614774"/>
                <a:gd name="connsiteY159" fmla="*/ 898323 h 1336142"/>
                <a:gd name="connsiteX160" fmla="*/ 398730 w 1614774"/>
                <a:gd name="connsiteY160" fmla="*/ 884765 h 1336142"/>
                <a:gd name="connsiteX161" fmla="*/ 398540 w 1614774"/>
                <a:gd name="connsiteY161" fmla="*/ 881858 h 1336142"/>
                <a:gd name="connsiteX162" fmla="*/ 398351 w 1614774"/>
                <a:gd name="connsiteY162" fmla="*/ 875013 h 1336142"/>
                <a:gd name="connsiteX163" fmla="*/ 398540 w 1614774"/>
                <a:gd name="connsiteY163" fmla="*/ 874652 h 1336142"/>
                <a:gd name="connsiteX164" fmla="*/ 398730 w 1614774"/>
                <a:gd name="connsiteY164" fmla="*/ 874304 h 1336142"/>
                <a:gd name="connsiteX165" fmla="*/ 403986 w 1614774"/>
                <a:gd name="connsiteY165" fmla="*/ 868927 h 1336142"/>
                <a:gd name="connsiteX166" fmla="*/ 410572 w 1614774"/>
                <a:gd name="connsiteY166" fmla="*/ 861791 h 1336142"/>
                <a:gd name="connsiteX167" fmla="*/ 425010 w 1614774"/>
                <a:gd name="connsiteY167" fmla="*/ 841318 h 1336142"/>
                <a:gd name="connsiteX168" fmla="*/ 433368 w 1614774"/>
                <a:gd name="connsiteY168" fmla="*/ 824164 h 1336142"/>
                <a:gd name="connsiteX169" fmla="*/ 433876 w 1614774"/>
                <a:gd name="connsiteY169" fmla="*/ 823023 h 1336142"/>
                <a:gd name="connsiteX170" fmla="*/ 434825 w 1614774"/>
                <a:gd name="connsiteY170" fmla="*/ 820782 h 1336142"/>
                <a:gd name="connsiteX171" fmla="*/ 442361 w 1614774"/>
                <a:gd name="connsiteY171" fmla="*/ 801411 h 1336142"/>
                <a:gd name="connsiteX172" fmla="*/ 446033 w 1614774"/>
                <a:gd name="connsiteY172" fmla="*/ 777683 h 1336142"/>
                <a:gd name="connsiteX173" fmla="*/ 446350 w 1614774"/>
                <a:gd name="connsiteY173" fmla="*/ 774302 h 1336142"/>
                <a:gd name="connsiteX174" fmla="*/ 445970 w 1614774"/>
                <a:gd name="connsiteY174" fmla="*/ 753753 h 1336142"/>
                <a:gd name="connsiteX175" fmla="*/ 443627 w 1614774"/>
                <a:gd name="connsiteY175" fmla="*/ 737510 h 1336142"/>
                <a:gd name="connsiteX176" fmla="*/ 442361 w 1614774"/>
                <a:gd name="connsiteY176" fmla="*/ 732343 h 1336142"/>
                <a:gd name="connsiteX177" fmla="*/ 445781 w 1614774"/>
                <a:gd name="connsiteY177" fmla="*/ 719140 h 1336142"/>
                <a:gd name="connsiteX178" fmla="*/ 447237 w 1614774"/>
                <a:gd name="connsiteY178" fmla="*/ 713580 h 1336142"/>
                <a:gd name="connsiteX179" fmla="*/ 447933 w 1614774"/>
                <a:gd name="connsiteY179" fmla="*/ 710610 h 1336142"/>
                <a:gd name="connsiteX180" fmla="*/ 449707 w 1614774"/>
                <a:gd name="connsiteY180" fmla="*/ 703904 h 1336142"/>
                <a:gd name="connsiteX181" fmla="*/ 452176 w 1614774"/>
                <a:gd name="connsiteY181" fmla="*/ 685882 h 1336142"/>
                <a:gd name="connsiteX182" fmla="*/ 453000 w 1614774"/>
                <a:gd name="connsiteY182" fmla="*/ 661179 h 1336142"/>
                <a:gd name="connsiteX183" fmla="*/ 449010 w 1614774"/>
                <a:gd name="connsiteY183" fmla="*/ 630872 h 1336142"/>
                <a:gd name="connsiteX184" fmla="*/ 446477 w 1614774"/>
                <a:gd name="connsiteY184" fmla="*/ 620284 h 1336142"/>
                <a:gd name="connsiteX185" fmla="*/ 446477 w 1614774"/>
                <a:gd name="connsiteY185" fmla="*/ 620284 h 1336142"/>
                <a:gd name="connsiteX186" fmla="*/ 464714 w 1614774"/>
                <a:gd name="connsiteY186" fmla="*/ 629751 h 1336142"/>
                <a:gd name="connsiteX187" fmla="*/ 487067 w 1614774"/>
                <a:gd name="connsiteY187" fmla="*/ 638845 h 1336142"/>
                <a:gd name="connsiteX188" fmla="*/ 508091 w 1614774"/>
                <a:gd name="connsiteY188" fmla="*/ 643575 h 1336142"/>
                <a:gd name="connsiteX189" fmla="*/ 509294 w 1614774"/>
                <a:gd name="connsiteY189" fmla="*/ 643797 h 1336142"/>
                <a:gd name="connsiteX190" fmla="*/ 537537 w 1614774"/>
                <a:gd name="connsiteY190" fmla="*/ 645982 h 1336142"/>
                <a:gd name="connsiteX191" fmla="*/ 539247 w 1614774"/>
                <a:gd name="connsiteY191" fmla="*/ 646051 h 1336142"/>
                <a:gd name="connsiteX192" fmla="*/ 543997 w 1614774"/>
                <a:gd name="connsiteY192" fmla="*/ 646127 h 1336142"/>
                <a:gd name="connsiteX193" fmla="*/ 562677 w 1614774"/>
                <a:gd name="connsiteY193" fmla="*/ 645215 h 1336142"/>
                <a:gd name="connsiteX194" fmla="*/ 563437 w 1614774"/>
                <a:gd name="connsiteY194" fmla="*/ 645127 h 1336142"/>
                <a:gd name="connsiteX195" fmla="*/ 578381 w 1614774"/>
                <a:gd name="connsiteY195" fmla="*/ 643449 h 1336142"/>
                <a:gd name="connsiteX196" fmla="*/ 579901 w 1614774"/>
                <a:gd name="connsiteY196" fmla="*/ 643246 h 1336142"/>
                <a:gd name="connsiteX197" fmla="*/ 598202 w 1614774"/>
                <a:gd name="connsiteY197" fmla="*/ 639010 h 1336142"/>
                <a:gd name="connsiteX198" fmla="*/ 606561 w 1614774"/>
                <a:gd name="connsiteY198" fmla="*/ 635748 h 1336142"/>
                <a:gd name="connsiteX199" fmla="*/ 627775 w 1614774"/>
                <a:gd name="connsiteY199" fmla="*/ 627054 h 1336142"/>
                <a:gd name="connsiteX200" fmla="*/ 660260 w 1614774"/>
                <a:gd name="connsiteY200" fmla="*/ 609969 h 1336142"/>
                <a:gd name="connsiteX201" fmla="*/ 687806 w 1614774"/>
                <a:gd name="connsiteY201" fmla="*/ 589414 h 1336142"/>
                <a:gd name="connsiteX202" fmla="*/ 687806 w 1614774"/>
                <a:gd name="connsiteY202" fmla="*/ 589414 h 1336142"/>
                <a:gd name="connsiteX203" fmla="*/ 688692 w 1614774"/>
                <a:gd name="connsiteY203" fmla="*/ 588793 h 1336142"/>
                <a:gd name="connsiteX204" fmla="*/ 689895 w 1614774"/>
                <a:gd name="connsiteY204" fmla="*/ 587736 h 1336142"/>
                <a:gd name="connsiteX205" fmla="*/ 689895 w 1614774"/>
                <a:gd name="connsiteY205" fmla="*/ 587736 h 1336142"/>
                <a:gd name="connsiteX206" fmla="*/ 689135 w 1614774"/>
                <a:gd name="connsiteY206" fmla="*/ 588287 h 1336142"/>
                <a:gd name="connsiteX207" fmla="*/ 689135 w 1614774"/>
                <a:gd name="connsiteY207" fmla="*/ 588287 h 1336142"/>
                <a:gd name="connsiteX208" fmla="*/ 717885 w 1614774"/>
                <a:gd name="connsiteY208" fmla="*/ 562508 h 1336142"/>
                <a:gd name="connsiteX209" fmla="*/ 718138 w 1614774"/>
                <a:gd name="connsiteY209" fmla="*/ 562944 h 1336142"/>
                <a:gd name="connsiteX210" fmla="*/ 718264 w 1614774"/>
                <a:gd name="connsiteY210" fmla="*/ 563362 h 1336142"/>
                <a:gd name="connsiteX211" fmla="*/ 735679 w 1614774"/>
                <a:gd name="connsiteY211" fmla="*/ 589344 h 1336142"/>
                <a:gd name="connsiteX212" fmla="*/ 749420 w 1614774"/>
                <a:gd name="connsiteY212" fmla="*/ 599672 h 1336142"/>
                <a:gd name="connsiteX213" fmla="*/ 759109 w 1614774"/>
                <a:gd name="connsiteY213" fmla="*/ 603611 h 1336142"/>
                <a:gd name="connsiteX214" fmla="*/ 765632 w 1614774"/>
                <a:gd name="connsiteY214" fmla="*/ 605112 h 1336142"/>
                <a:gd name="connsiteX215" fmla="*/ 776333 w 1614774"/>
                <a:gd name="connsiteY215" fmla="*/ 606372 h 1336142"/>
                <a:gd name="connsiteX216" fmla="*/ 778423 w 1614774"/>
                <a:gd name="connsiteY216" fmla="*/ 606581 h 1336142"/>
                <a:gd name="connsiteX217" fmla="*/ 798940 w 1614774"/>
                <a:gd name="connsiteY217" fmla="*/ 607721 h 1336142"/>
                <a:gd name="connsiteX218" fmla="*/ 804259 w 1614774"/>
                <a:gd name="connsiteY218" fmla="*/ 607556 h 1336142"/>
                <a:gd name="connsiteX219" fmla="*/ 815024 w 1614774"/>
                <a:gd name="connsiteY219" fmla="*/ 605961 h 1336142"/>
                <a:gd name="connsiteX220" fmla="*/ 815531 w 1614774"/>
                <a:gd name="connsiteY220" fmla="*/ 605878 h 1336142"/>
                <a:gd name="connsiteX221" fmla="*/ 820850 w 1614774"/>
                <a:gd name="connsiteY221" fmla="*/ 604675 h 1336142"/>
                <a:gd name="connsiteX222" fmla="*/ 830412 w 1614774"/>
                <a:gd name="connsiteY222" fmla="*/ 601642 h 1336142"/>
                <a:gd name="connsiteX223" fmla="*/ 847636 w 1614774"/>
                <a:gd name="connsiteY223" fmla="*/ 593087 h 1336142"/>
                <a:gd name="connsiteX224" fmla="*/ 855995 w 1614774"/>
                <a:gd name="connsiteY224" fmla="*/ 587793 h 1336142"/>
                <a:gd name="connsiteX225" fmla="*/ 859415 w 1614774"/>
                <a:gd name="connsiteY225" fmla="*/ 594233 h 1336142"/>
                <a:gd name="connsiteX226" fmla="*/ 860998 w 1614774"/>
                <a:gd name="connsiteY226" fmla="*/ 596968 h 1336142"/>
                <a:gd name="connsiteX227" fmla="*/ 862517 w 1614774"/>
                <a:gd name="connsiteY227" fmla="*/ 599793 h 1336142"/>
                <a:gd name="connsiteX228" fmla="*/ 866824 w 1614774"/>
                <a:gd name="connsiteY228" fmla="*/ 607354 h 1336142"/>
                <a:gd name="connsiteX229" fmla="*/ 879805 w 1614774"/>
                <a:gd name="connsiteY229" fmla="*/ 626636 h 1336142"/>
                <a:gd name="connsiteX230" fmla="*/ 897979 w 1614774"/>
                <a:gd name="connsiteY230" fmla="*/ 646209 h 1336142"/>
                <a:gd name="connsiteX231" fmla="*/ 906971 w 1614774"/>
                <a:gd name="connsiteY231" fmla="*/ 652776 h 1336142"/>
                <a:gd name="connsiteX232" fmla="*/ 920839 w 1614774"/>
                <a:gd name="connsiteY232" fmla="*/ 659185 h 1336142"/>
                <a:gd name="connsiteX233" fmla="*/ 921789 w 1614774"/>
                <a:gd name="connsiteY233" fmla="*/ 659539 h 1336142"/>
                <a:gd name="connsiteX234" fmla="*/ 933441 w 1614774"/>
                <a:gd name="connsiteY234" fmla="*/ 662655 h 1336142"/>
                <a:gd name="connsiteX235" fmla="*/ 952755 w 1614774"/>
                <a:gd name="connsiteY235" fmla="*/ 664624 h 1336142"/>
                <a:gd name="connsiteX236" fmla="*/ 953388 w 1614774"/>
                <a:gd name="connsiteY236" fmla="*/ 664624 h 1336142"/>
                <a:gd name="connsiteX237" fmla="*/ 963267 w 1614774"/>
                <a:gd name="connsiteY237" fmla="*/ 663212 h 1336142"/>
                <a:gd name="connsiteX238" fmla="*/ 965419 w 1614774"/>
                <a:gd name="connsiteY238" fmla="*/ 675940 h 1336142"/>
                <a:gd name="connsiteX239" fmla="*/ 971182 w 1614774"/>
                <a:gd name="connsiteY239" fmla="*/ 690467 h 1336142"/>
                <a:gd name="connsiteX240" fmla="*/ 972005 w 1614774"/>
                <a:gd name="connsiteY240" fmla="*/ 692113 h 1336142"/>
                <a:gd name="connsiteX241" fmla="*/ 976628 w 1614774"/>
                <a:gd name="connsiteY241" fmla="*/ 699668 h 1336142"/>
                <a:gd name="connsiteX242" fmla="*/ 986380 w 1614774"/>
                <a:gd name="connsiteY242" fmla="*/ 711022 h 1336142"/>
                <a:gd name="connsiteX243" fmla="*/ 1006834 w 1614774"/>
                <a:gd name="connsiteY243" fmla="*/ 726080 h 1336142"/>
                <a:gd name="connsiteX244" fmla="*/ 1014432 w 1614774"/>
                <a:gd name="connsiteY244" fmla="*/ 729810 h 1336142"/>
                <a:gd name="connsiteX245" fmla="*/ 1028997 w 1614774"/>
                <a:gd name="connsiteY245" fmla="*/ 734965 h 1336142"/>
                <a:gd name="connsiteX246" fmla="*/ 1034253 w 1614774"/>
                <a:gd name="connsiteY246" fmla="*/ 735877 h 1336142"/>
                <a:gd name="connsiteX247" fmla="*/ 1035899 w 1614774"/>
                <a:gd name="connsiteY247" fmla="*/ 736105 h 1336142"/>
                <a:gd name="connsiteX248" fmla="*/ 1050591 w 1614774"/>
                <a:gd name="connsiteY248" fmla="*/ 737510 h 1336142"/>
                <a:gd name="connsiteX249" fmla="*/ 1052681 w 1614774"/>
                <a:gd name="connsiteY249" fmla="*/ 737637 h 1336142"/>
                <a:gd name="connsiteX250" fmla="*/ 1058126 w 1614774"/>
                <a:gd name="connsiteY250" fmla="*/ 737871 h 1336142"/>
                <a:gd name="connsiteX251" fmla="*/ 1065599 w 1614774"/>
                <a:gd name="connsiteY251" fmla="*/ 737365 h 1336142"/>
                <a:gd name="connsiteX252" fmla="*/ 1085609 w 1614774"/>
                <a:gd name="connsiteY252" fmla="*/ 732286 h 1336142"/>
                <a:gd name="connsiteX253" fmla="*/ 1094348 w 1614774"/>
                <a:gd name="connsiteY253" fmla="*/ 728613 h 1336142"/>
                <a:gd name="connsiteX254" fmla="*/ 1094601 w 1614774"/>
                <a:gd name="connsiteY254" fmla="*/ 729956 h 1336142"/>
                <a:gd name="connsiteX255" fmla="*/ 1094918 w 1614774"/>
                <a:gd name="connsiteY255" fmla="*/ 731286 h 1336142"/>
                <a:gd name="connsiteX256" fmla="*/ 1100364 w 1614774"/>
                <a:gd name="connsiteY256" fmla="*/ 745192 h 1336142"/>
                <a:gd name="connsiteX257" fmla="*/ 1100491 w 1614774"/>
                <a:gd name="connsiteY257" fmla="*/ 745629 h 1336142"/>
                <a:gd name="connsiteX258" fmla="*/ 1109419 w 1614774"/>
                <a:gd name="connsiteY258" fmla="*/ 757546 h 1336142"/>
                <a:gd name="connsiteX259" fmla="*/ 1110749 w 1614774"/>
                <a:gd name="connsiteY259" fmla="*/ 759123 h 1336142"/>
                <a:gd name="connsiteX260" fmla="*/ 1116765 w 1614774"/>
                <a:gd name="connsiteY260" fmla="*/ 765126 h 1336142"/>
                <a:gd name="connsiteX261" fmla="*/ 1117208 w 1614774"/>
                <a:gd name="connsiteY261" fmla="*/ 765398 h 1336142"/>
                <a:gd name="connsiteX262" fmla="*/ 1126770 w 1614774"/>
                <a:gd name="connsiteY262" fmla="*/ 773035 h 1336142"/>
                <a:gd name="connsiteX263" fmla="*/ 1124427 w 1614774"/>
                <a:gd name="connsiteY263" fmla="*/ 775277 h 1336142"/>
                <a:gd name="connsiteX264" fmla="*/ 1112332 w 1614774"/>
                <a:gd name="connsiteY264" fmla="*/ 793236 h 1336142"/>
                <a:gd name="connsiteX265" fmla="*/ 1103657 w 1614774"/>
                <a:gd name="connsiteY265" fmla="*/ 813227 h 1336142"/>
                <a:gd name="connsiteX266" fmla="*/ 1101757 w 1614774"/>
                <a:gd name="connsiteY266" fmla="*/ 825436 h 1336142"/>
                <a:gd name="connsiteX267" fmla="*/ 1101440 w 1614774"/>
                <a:gd name="connsiteY267" fmla="*/ 828609 h 1336142"/>
                <a:gd name="connsiteX268" fmla="*/ 1103720 w 1614774"/>
                <a:gd name="connsiteY268" fmla="*/ 846549 h 1336142"/>
                <a:gd name="connsiteX269" fmla="*/ 1107583 w 1614774"/>
                <a:gd name="connsiteY269" fmla="*/ 855598 h 1336142"/>
                <a:gd name="connsiteX270" fmla="*/ 1110432 w 1614774"/>
                <a:gd name="connsiteY270" fmla="*/ 860461 h 1336142"/>
                <a:gd name="connsiteX271" fmla="*/ 1117334 w 1614774"/>
                <a:gd name="connsiteY271" fmla="*/ 868807 h 1336142"/>
                <a:gd name="connsiteX272" fmla="*/ 1119741 w 1614774"/>
                <a:gd name="connsiteY272" fmla="*/ 871270 h 1336142"/>
                <a:gd name="connsiteX273" fmla="*/ 1114675 w 1614774"/>
                <a:gd name="connsiteY273" fmla="*/ 876773 h 1336142"/>
                <a:gd name="connsiteX274" fmla="*/ 1109672 w 1614774"/>
                <a:gd name="connsiteY274" fmla="*/ 882276 h 1336142"/>
                <a:gd name="connsiteX275" fmla="*/ 1099984 w 1614774"/>
                <a:gd name="connsiteY275" fmla="*/ 887861 h 1336142"/>
                <a:gd name="connsiteX276" fmla="*/ 1082886 w 1614774"/>
                <a:gd name="connsiteY276" fmla="*/ 898031 h 1336142"/>
                <a:gd name="connsiteX277" fmla="*/ 1058759 w 1614774"/>
                <a:gd name="connsiteY277" fmla="*/ 924298 h 1336142"/>
                <a:gd name="connsiteX278" fmla="*/ 1052427 w 1614774"/>
                <a:gd name="connsiteY278" fmla="*/ 940053 h 1336142"/>
                <a:gd name="connsiteX279" fmla="*/ 1051730 w 1614774"/>
                <a:gd name="connsiteY279" fmla="*/ 953668 h 1336142"/>
                <a:gd name="connsiteX280" fmla="*/ 1052300 w 1614774"/>
                <a:gd name="connsiteY280" fmla="*/ 958981 h 1336142"/>
                <a:gd name="connsiteX281" fmla="*/ 1052364 w 1614774"/>
                <a:gd name="connsiteY281" fmla="*/ 959253 h 1336142"/>
                <a:gd name="connsiteX282" fmla="*/ 1052681 w 1614774"/>
                <a:gd name="connsiteY282" fmla="*/ 961292 h 1336142"/>
                <a:gd name="connsiteX283" fmla="*/ 1054897 w 1614774"/>
                <a:gd name="connsiteY283" fmla="*/ 971690 h 1336142"/>
                <a:gd name="connsiteX284" fmla="*/ 1058950 w 1614774"/>
                <a:gd name="connsiteY284" fmla="*/ 980720 h 1336142"/>
                <a:gd name="connsiteX285" fmla="*/ 1060152 w 1614774"/>
                <a:gd name="connsiteY285" fmla="*/ 983335 h 1336142"/>
                <a:gd name="connsiteX286" fmla="*/ 1063129 w 1614774"/>
                <a:gd name="connsiteY286" fmla="*/ 988775 h 1336142"/>
                <a:gd name="connsiteX287" fmla="*/ 1067942 w 1614774"/>
                <a:gd name="connsiteY287" fmla="*/ 1010451 h 1336142"/>
                <a:gd name="connsiteX288" fmla="*/ 1049957 w 1614774"/>
                <a:gd name="connsiteY288" fmla="*/ 1022122 h 1336142"/>
                <a:gd name="connsiteX289" fmla="*/ 1013546 w 1614774"/>
                <a:gd name="connsiteY289" fmla="*/ 1054993 h 1336142"/>
                <a:gd name="connsiteX290" fmla="*/ 999361 w 1614774"/>
                <a:gd name="connsiteY290" fmla="*/ 1071818 h 1336142"/>
                <a:gd name="connsiteX291" fmla="*/ 993472 w 1614774"/>
                <a:gd name="connsiteY291" fmla="*/ 1079873 h 1336142"/>
                <a:gd name="connsiteX292" fmla="*/ 982517 w 1614774"/>
                <a:gd name="connsiteY292" fmla="*/ 1094837 h 1336142"/>
                <a:gd name="connsiteX293" fmla="*/ 961303 w 1614774"/>
                <a:gd name="connsiteY293" fmla="*/ 1134946 h 1336142"/>
                <a:gd name="connsiteX294" fmla="*/ 952691 w 1614774"/>
                <a:gd name="connsiteY294" fmla="*/ 1161163 h 1336142"/>
                <a:gd name="connsiteX295" fmla="*/ 950855 w 1614774"/>
                <a:gd name="connsiteY295" fmla="*/ 1178735 h 1336142"/>
                <a:gd name="connsiteX296" fmla="*/ 952818 w 1614774"/>
                <a:gd name="connsiteY296" fmla="*/ 1195966 h 1336142"/>
                <a:gd name="connsiteX297" fmla="*/ 954464 w 1614774"/>
                <a:gd name="connsiteY297" fmla="*/ 1201399 h 1336142"/>
                <a:gd name="connsiteX298" fmla="*/ 966623 w 1614774"/>
                <a:gd name="connsiteY298" fmla="*/ 1220688 h 1336142"/>
                <a:gd name="connsiteX299" fmla="*/ 981377 w 1614774"/>
                <a:gd name="connsiteY299" fmla="*/ 1231769 h 1336142"/>
                <a:gd name="connsiteX300" fmla="*/ 986823 w 1614774"/>
                <a:gd name="connsiteY300" fmla="*/ 1234448 h 1336142"/>
                <a:gd name="connsiteX301" fmla="*/ 985113 w 1614774"/>
                <a:gd name="connsiteY301" fmla="*/ 1237773 h 1336142"/>
                <a:gd name="connsiteX302" fmla="*/ 984417 w 1614774"/>
                <a:gd name="connsiteY302" fmla="*/ 1239324 h 1336142"/>
                <a:gd name="connsiteX303" fmla="*/ 981567 w 1614774"/>
                <a:gd name="connsiteY303" fmla="*/ 1248031 h 1336142"/>
                <a:gd name="connsiteX304" fmla="*/ 980681 w 1614774"/>
                <a:gd name="connsiteY304" fmla="*/ 1259322 h 1336142"/>
                <a:gd name="connsiteX305" fmla="*/ 982770 w 1614774"/>
                <a:gd name="connsiteY305" fmla="*/ 1272031 h 1336142"/>
                <a:gd name="connsiteX306" fmla="*/ 983024 w 1614774"/>
                <a:gd name="connsiteY306" fmla="*/ 1272873 h 1336142"/>
                <a:gd name="connsiteX307" fmla="*/ 984670 w 1614774"/>
                <a:gd name="connsiteY307" fmla="*/ 1278167 h 1336142"/>
                <a:gd name="connsiteX308" fmla="*/ 992079 w 1614774"/>
                <a:gd name="connsiteY308" fmla="*/ 1293080 h 1336142"/>
                <a:gd name="connsiteX309" fmla="*/ 1004047 w 1614774"/>
                <a:gd name="connsiteY309" fmla="*/ 1306365 h 1336142"/>
                <a:gd name="connsiteX310" fmla="*/ 1017282 w 1614774"/>
                <a:gd name="connsiteY310" fmla="*/ 1316434 h 1336142"/>
                <a:gd name="connsiteX311" fmla="*/ 1034886 w 1614774"/>
                <a:gd name="connsiteY311" fmla="*/ 1324837 h 1336142"/>
                <a:gd name="connsiteX312" fmla="*/ 1055150 w 1614774"/>
                <a:gd name="connsiteY312" fmla="*/ 1330923 h 1336142"/>
                <a:gd name="connsiteX313" fmla="*/ 1065472 w 1614774"/>
                <a:gd name="connsiteY313" fmla="*/ 1332474 h 1336142"/>
                <a:gd name="connsiteX314" fmla="*/ 1068512 w 1614774"/>
                <a:gd name="connsiteY314" fmla="*/ 1332892 h 1336142"/>
                <a:gd name="connsiteX315" fmla="*/ 1091118 w 1614774"/>
                <a:gd name="connsiteY315" fmla="*/ 1335007 h 1336142"/>
                <a:gd name="connsiteX316" fmla="*/ 1110875 w 1614774"/>
                <a:gd name="connsiteY316" fmla="*/ 1335596 h 1336142"/>
                <a:gd name="connsiteX317" fmla="*/ 1121704 w 1614774"/>
                <a:gd name="connsiteY317" fmla="*/ 1335450 h 1336142"/>
                <a:gd name="connsiteX318" fmla="*/ 1123414 w 1614774"/>
                <a:gd name="connsiteY318" fmla="*/ 1335368 h 1336142"/>
                <a:gd name="connsiteX319" fmla="*/ 1135508 w 1614774"/>
                <a:gd name="connsiteY319" fmla="*/ 1334741 h 1336142"/>
                <a:gd name="connsiteX320" fmla="*/ 1155899 w 1614774"/>
                <a:gd name="connsiteY320" fmla="*/ 1331068 h 1336142"/>
                <a:gd name="connsiteX321" fmla="*/ 1184015 w 1614774"/>
                <a:gd name="connsiteY321" fmla="*/ 1319398 h 1336142"/>
                <a:gd name="connsiteX322" fmla="*/ 1188955 w 1614774"/>
                <a:gd name="connsiteY322" fmla="*/ 1316953 h 1336142"/>
                <a:gd name="connsiteX323" fmla="*/ 1199529 w 1614774"/>
                <a:gd name="connsiteY323" fmla="*/ 1311786 h 1336142"/>
                <a:gd name="connsiteX324" fmla="*/ 1216058 w 1614774"/>
                <a:gd name="connsiteY324" fmla="*/ 1298811 h 1336142"/>
                <a:gd name="connsiteX325" fmla="*/ 1229102 w 1614774"/>
                <a:gd name="connsiteY325" fmla="*/ 1283550 h 1336142"/>
                <a:gd name="connsiteX326" fmla="*/ 1246770 w 1614774"/>
                <a:gd name="connsiteY326" fmla="*/ 1294631 h 1336142"/>
                <a:gd name="connsiteX327" fmla="*/ 1249365 w 1614774"/>
                <a:gd name="connsiteY327" fmla="*/ 1296189 h 1336142"/>
                <a:gd name="connsiteX328" fmla="*/ 1259181 w 1614774"/>
                <a:gd name="connsiteY328" fmla="*/ 1301604 h 1336142"/>
                <a:gd name="connsiteX329" fmla="*/ 1279065 w 1614774"/>
                <a:gd name="connsiteY329" fmla="*/ 1308043 h 1336142"/>
                <a:gd name="connsiteX330" fmla="*/ 1305534 w 1614774"/>
                <a:gd name="connsiteY330" fmla="*/ 1311571 h 1336142"/>
                <a:gd name="connsiteX331" fmla="*/ 1307244 w 1614774"/>
                <a:gd name="connsiteY331" fmla="*/ 1311716 h 1336142"/>
                <a:gd name="connsiteX332" fmla="*/ 1333967 w 1614774"/>
                <a:gd name="connsiteY332" fmla="*/ 1312843 h 1336142"/>
                <a:gd name="connsiteX333" fmla="*/ 1350051 w 1614774"/>
                <a:gd name="connsiteY333" fmla="*/ 1312628 h 1336142"/>
                <a:gd name="connsiteX334" fmla="*/ 1351698 w 1614774"/>
                <a:gd name="connsiteY334" fmla="*/ 1312552 h 1336142"/>
                <a:gd name="connsiteX335" fmla="*/ 1362083 w 1614774"/>
                <a:gd name="connsiteY335" fmla="*/ 1312008 h 1336142"/>
                <a:gd name="connsiteX336" fmla="*/ 1379687 w 1614774"/>
                <a:gd name="connsiteY336" fmla="*/ 1309398 h 1336142"/>
                <a:gd name="connsiteX337" fmla="*/ 1399444 w 1614774"/>
                <a:gd name="connsiteY337" fmla="*/ 1304308 h 1336142"/>
                <a:gd name="connsiteX338" fmla="*/ 1407170 w 1614774"/>
                <a:gd name="connsiteY338" fmla="*/ 1302129 h 1336142"/>
                <a:gd name="connsiteX339" fmla="*/ 1422114 w 1614774"/>
                <a:gd name="connsiteY339" fmla="*/ 1297310 h 1336142"/>
                <a:gd name="connsiteX340" fmla="*/ 1445924 w 1614774"/>
                <a:gd name="connsiteY340" fmla="*/ 1286165 h 1336142"/>
                <a:gd name="connsiteX341" fmla="*/ 1447381 w 1614774"/>
                <a:gd name="connsiteY341" fmla="*/ 1285500 h 1336142"/>
                <a:gd name="connsiteX342" fmla="*/ 1480816 w 1614774"/>
                <a:gd name="connsiteY342" fmla="*/ 1268643 h 1336142"/>
                <a:gd name="connsiteX343" fmla="*/ 1508995 w 1614774"/>
                <a:gd name="connsiteY343" fmla="*/ 1248588 h 1336142"/>
                <a:gd name="connsiteX344" fmla="*/ 1508995 w 1614774"/>
                <a:gd name="connsiteY344" fmla="*/ 1248588 h 1336142"/>
                <a:gd name="connsiteX345" fmla="*/ 1508172 w 1614774"/>
                <a:gd name="connsiteY345" fmla="*/ 1249146 h 1336142"/>
                <a:gd name="connsiteX346" fmla="*/ 1528056 w 1614774"/>
                <a:gd name="connsiteY346" fmla="*/ 1232421 h 1336142"/>
                <a:gd name="connsiteX347" fmla="*/ 1540911 w 1614774"/>
                <a:gd name="connsiteY347" fmla="*/ 1219503 h 1336142"/>
                <a:gd name="connsiteX348" fmla="*/ 1555855 w 1614774"/>
                <a:gd name="connsiteY348" fmla="*/ 1199164 h 1336142"/>
                <a:gd name="connsiteX349" fmla="*/ 1566431 w 1614774"/>
                <a:gd name="connsiteY349" fmla="*/ 1173992 h 1336142"/>
                <a:gd name="connsiteX350" fmla="*/ 1571243 w 1614774"/>
                <a:gd name="connsiteY350" fmla="*/ 1153969 h 1336142"/>
                <a:gd name="connsiteX351" fmla="*/ 1574029 w 1614774"/>
                <a:gd name="connsiteY351" fmla="*/ 1131274 h 1336142"/>
                <a:gd name="connsiteX352" fmla="*/ 1574536 w 1614774"/>
                <a:gd name="connsiteY352" fmla="*/ 1125441 h 1336142"/>
                <a:gd name="connsiteX353" fmla="*/ 1576119 w 1614774"/>
                <a:gd name="connsiteY353" fmla="*/ 1101834 h 1336142"/>
                <a:gd name="connsiteX354" fmla="*/ 1576309 w 1614774"/>
                <a:gd name="connsiteY354" fmla="*/ 1079658 h 1336142"/>
                <a:gd name="connsiteX355" fmla="*/ 1574093 w 1614774"/>
                <a:gd name="connsiteY355" fmla="*/ 1057057 h 1336142"/>
                <a:gd name="connsiteX356" fmla="*/ 1568077 w 1614774"/>
                <a:gd name="connsiteY356" fmla="*/ 1028885 h 1336142"/>
                <a:gd name="connsiteX357" fmla="*/ 1554589 w 1614774"/>
                <a:gd name="connsiteY357" fmla="*/ 1002478 h 1336142"/>
                <a:gd name="connsiteX358" fmla="*/ 1543000 w 1614774"/>
                <a:gd name="connsiteY358" fmla="*/ 988718 h 1336142"/>
                <a:gd name="connsiteX359" fmla="*/ 1538314 w 1614774"/>
                <a:gd name="connsiteY359" fmla="*/ 983481 h 1336142"/>
                <a:gd name="connsiteX360" fmla="*/ 1556805 w 1614774"/>
                <a:gd name="connsiteY360" fmla="*/ 972956 h 1336142"/>
                <a:gd name="connsiteX361" fmla="*/ 1578209 w 1614774"/>
                <a:gd name="connsiteY361" fmla="*/ 954814 h 1336142"/>
                <a:gd name="connsiteX362" fmla="*/ 1580932 w 1614774"/>
                <a:gd name="connsiteY362" fmla="*/ 951964 h 1336142"/>
                <a:gd name="connsiteX363" fmla="*/ 1590747 w 1614774"/>
                <a:gd name="connsiteY363" fmla="*/ 941440 h 1336142"/>
                <a:gd name="connsiteX364" fmla="*/ 1603792 w 1614774"/>
                <a:gd name="connsiteY364" fmla="*/ 920119 h 1336142"/>
                <a:gd name="connsiteX365" fmla="*/ 1609048 w 1614774"/>
                <a:gd name="connsiteY365" fmla="*/ 903889 h 1336142"/>
                <a:gd name="connsiteX366" fmla="*/ 1611011 w 1614774"/>
                <a:gd name="connsiteY366" fmla="*/ 892243 h 1336142"/>
                <a:gd name="connsiteX367" fmla="*/ 1613480 w 1614774"/>
                <a:gd name="connsiteY367" fmla="*/ 863570 h 1336142"/>
                <a:gd name="connsiteX368" fmla="*/ 1613037 w 1614774"/>
                <a:gd name="connsiteY368" fmla="*/ 845345 h 1336142"/>
                <a:gd name="connsiteX369" fmla="*/ 1608605 w 1614774"/>
                <a:gd name="connsiteY369" fmla="*/ 820054 h 1336142"/>
                <a:gd name="connsiteX370" fmla="*/ 1603539 w 1614774"/>
                <a:gd name="connsiteY370" fmla="*/ 807560 h 1336142"/>
                <a:gd name="connsiteX371" fmla="*/ 1602589 w 1614774"/>
                <a:gd name="connsiteY371" fmla="*/ 805527 h 1336142"/>
                <a:gd name="connsiteX372" fmla="*/ 1598536 w 1614774"/>
                <a:gd name="connsiteY372" fmla="*/ 797744 h 1336142"/>
                <a:gd name="connsiteX373" fmla="*/ 1583845 w 1614774"/>
                <a:gd name="connsiteY373" fmla="*/ 777481 h 1336142"/>
                <a:gd name="connsiteX374" fmla="*/ 1570167 w 1614774"/>
                <a:gd name="connsiteY374" fmla="*/ 765475 h 1336142"/>
                <a:gd name="connsiteX375" fmla="*/ 1549586 w 1614774"/>
                <a:gd name="connsiteY375" fmla="*/ 751138 h 1336142"/>
                <a:gd name="connsiteX376" fmla="*/ 1539771 w 1614774"/>
                <a:gd name="connsiteY376" fmla="*/ 745553 h 1336142"/>
                <a:gd name="connsiteX377" fmla="*/ 1545027 w 1614774"/>
                <a:gd name="connsiteY377" fmla="*/ 736871 h 1336142"/>
                <a:gd name="connsiteX378" fmla="*/ 1550663 w 1614774"/>
                <a:gd name="connsiteY378" fmla="*/ 722958 h 1336142"/>
                <a:gd name="connsiteX379" fmla="*/ 1552119 w 1614774"/>
                <a:gd name="connsiteY379" fmla="*/ 719140 h 1336142"/>
                <a:gd name="connsiteX380" fmla="*/ 1552879 w 1614774"/>
                <a:gd name="connsiteY380" fmla="*/ 717107 h 1336142"/>
                <a:gd name="connsiteX381" fmla="*/ 1553639 w 1614774"/>
                <a:gd name="connsiteY381" fmla="*/ 715056 h 1336142"/>
                <a:gd name="connsiteX382" fmla="*/ 1560035 w 1614774"/>
                <a:gd name="connsiteY382" fmla="*/ 696470 h 1336142"/>
                <a:gd name="connsiteX383" fmla="*/ 1560352 w 1614774"/>
                <a:gd name="connsiteY383" fmla="*/ 695147 h 1336142"/>
                <a:gd name="connsiteX384" fmla="*/ 1562505 w 1614774"/>
                <a:gd name="connsiteY384" fmla="*/ 687212 h 1336142"/>
                <a:gd name="connsiteX385" fmla="*/ 1564278 w 1614774"/>
                <a:gd name="connsiteY385" fmla="*/ 672324 h 1336142"/>
                <a:gd name="connsiteX386" fmla="*/ 1564467 w 1614774"/>
                <a:gd name="connsiteY386" fmla="*/ 668651 h 1336142"/>
                <a:gd name="connsiteX387" fmla="*/ 1563898 w 1614774"/>
                <a:gd name="connsiteY387" fmla="*/ 645924 h 1336142"/>
                <a:gd name="connsiteX388" fmla="*/ 1557882 w 1614774"/>
                <a:gd name="connsiteY388" fmla="*/ 618372 h 1336142"/>
                <a:gd name="connsiteX389" fmla="*/ 1544710 w 1614774"/>
                <a:gd name="connsiteY389" fmla="*/ 593796 h 1336142"/>
                <a:gd name="connsiteX390" fmla="*/ 1534578 w 1614774"/>
                <a:gd name="connsiteY390" fmla="*/ 581296 h 1336142"/>
                <a:gd name="connsiteX391" fmla="*/ 1530906 w 1614774"/>
                <a:gd name="connsiteY391" fmla="*/ 578326 h 1336142"/>
                <a:gd name="connsiteX392" fmla="*/ 1530716 w 1614774"/>
                <a:gd name="connsiteY392" fmla="*/ 578180 h 1336142"/>
                <a:gd name="connsiteX393" fmla="*/ 1520204 w 1614774"/>
                <a:gd name="connsiteY393" fmla="*/ 571202 h 1336142"/>
                <a:gd name="connsiteX394" fmla="*/ 1482969 w 1614774"/>
                <a:gd name="connsiteY394" fmla="*/ 555865 h 1336142"/>
                <a:gd name="connsiteX395" fmla="*/ 1490061 w 1614774"/>
                <a:gd name="connsiteY395" fmla="*/ 532010 h 1336142"/>
                <a:gd name="connsiteX396" fmla="*/ 1491708 w 1614774"/>
                <a:gd name="connsiteY396" fmla="*/ 520219 h 1336142"/>
                <a:gd name="connsiteX397" fmla="*/ 1493291 w 1614774"/>
                <a:gd name="connsiteY397" fmla="*/ 508637 h 1336142"/>
                <a:gd name="connsiteX398" fmla="*/ 1496014 w 1614774"/>
                <a:gd name="connsiteY398" fmla="*/ 494788 h 1336142"/>
                <a:gd name="connsiteX399" fmla="*/ 1497407 w 1614774"/>
                <a:gd name="connsiteY399" fmla="*/ 488291 h 1336142"/>
                <a:gd name="connsiteX400" fmla="*/ 1497977 w 1614774"/>
                <a:gd name="connsiteY400" fmla="*/ 485315 h 1336142"/>
                <a:gd name="connsiteX401" fmla="*/ 1502283 w 1614774"/>
                <a:gd name="connsiteY401" fmla="*/ 465412 h 1336142"/>
                <a:gd name="connsiteX402" fmla="*/ 1505703 w 1614774"/>
                <a:gd name="connsiteY402" fmla="*/ 436245 h 1336142"/>
                <a:gd name="connsiteX403" fmla="*/ 1505513 w 1614774"/>
                <a:gd name="connsiteY403" fmla="*/ 425860 h 1336142"/>
                <a:gd name="connsiteX404" fmla="*/ 1500700 w 1614774"/>
                <a:gd name="connsiteY404" fmla="*/ 405457 h 1336142"/>
                <a:gd name="connsiteX405" fmla="*/ 1486958 w 1614774"/>
                <a:gd name="connsiteY405" fmla="*/ 382369 h 1336142"/>
                <a:gd name="connsiteX406" fmla="*/ 1475307 w 1614774"/>
                <a:gd name="connsiteY406" fmla="*/ 370147 h 1336142"/>
                <a:gd name="connsiteX407" fmla="*/ 1461059 w 1614774"/>
                <a:gd name="connsiteY407" fmla="*/ 360819 h 1336142"/>
                <a:gd name="connsiteX408" fmla="*/ 1443645 w 1614774"/>
                <a:gd name="connsiteY408" fmla="*/ 352771 h 1336142"/>
                <a:gd name="connsiteX409" fmla="*/ 1441492 w 1614774"/>
                <a:gd name="connsiteY409" fmla="*/ 351916 h 1336142"/>
                <a:gd name="connsiteX410" fmla="*/ 1437882 w 1614774"/>
                <a:gd name="connsiteY410" fmla="*/ 350441 h 1336142"/>
                <a:gd name="connsiteX411" fmla="*/ 1417175 w 1614774"/>
                <a:gd name="connsiteY411" fmla="*/ 342531 h 1336142"/>
                <a:gd name="connsiteX412" fmla="*/ 1395201 w 1614774"/>
                <a:gd name="connsiteY412" fmla="*/ 336743 h 1336142"/>
                <a:gd name="connsiteX413" fmla="*/ 1373545 w 1614774"/>
                <a:gd name="connsiteY413" fmla="*/ 332298 h 1336142"/>
                <a:gd name="connsiteX414" fmla="*/ 1352711 w 1614774"/>
                <a:gd name="connsiteY414" fmla="*/ 329955 h 1336142"/>
                <a:gd name="connsiteX415" fmla="*/ 1344542 w 1614774"/>
                <a:gd name="connsiteY415" fmla="*/ 329265 h 1336142"/>
                <a:gd name="connsiteX416" fmla="*/ 1321936 w 1614774"/>
                <a:gd name="connsiteY416" fmla="*/ 328062 h 1336142"/>
                <a:gd name="connsiteX417" fmla="*/ 1321049 w 1614774"/>
                <a:gd name="connsiteY417" fmla="*/ 328062 h 1336142"/>
                <a:gd name="connsiteX418" fmla="*/ 1297745 w 1614774"/>
                <a:gd name="connsiteY418" fmla="*/ 329829 h 1336142"/>
                <a:gd name="connsiteX419" fmla="*/ 1292616 w 1614774"/>
                <a:gd name="connsiteY419" fmla="*/ 330449 h 1336142"/>
                <a:gd name="connsiteX420" fmla="*/ 1295529 w 1614774"/>
                <a:gd name="connsiteY420" fmla="*/ 326010 h 1336142"/>
                <a:gd name="connsiteX421" fmla="*/ 1303065 w 1614774"/>
                <a:gd name="connsiteY421" fmla="*/ 314859 h 1336142"/>
                <a:gd name="connsiteX422" fmla="*/ 1308067 w 1614774"/>
                <a:gd name="connsiteY422" fmla="*/ 307868 h 1336142"/>
                <a:gd name="connsiteX423" fmla="*/ 1318896 w 1614774"/>
                <a:gd name="connsiteY423" fmla="*/ 286894 h 1336142"/>
                <a:gd name="connsiteX424" fmla="*/ 1318896 w 1614774"/>
                <a:gd name="connsiteY424" fmla="*/ 286894 h 1336142"/>
                <a:gd name="connsiteX425" fmla="*/ 1318896 w 1614774"/>
                <a:gd name="connsiteY425" fmla="*/ 286894 h 1336142"/>
                <a:gd name="connsiteX426" fmla="*/ 1318896 w 1614774"/>
                <a:gd name="connsiteY426" fmla="*/ 286894 h 1336142"/>
                <a:gd name="connsiteX427" fmla="*/ 1319719 w 1614774"/>
                <a:gd name="connsiteY427" fmla="*/ 284489 h 1336142"/>
                <a:gd name="connsiteX428" fmla="*/ 1320352 w 1614774"/>
                <a:gd name="connsiteY428" fmla="*/ 283222 h 1336142"/>
                <a:gd name="connsiteX429" fmla="*/ 1324848 w 1614774"/>
                <a:gd name="connsiteY429" fmla="*/ 272488 h 1336142"/>
                <a:gd name="connsiteX430" fmla="*/ 1331624 w 1614774"/>
                <a:gd name="connsiteY430" fmla="*/ 256233 h 1336142"/>
                <a:gd name="connsiteX431" fmla="*/ 1333904 w 1614774"/>
                <a:gd name="connsiteY431" fmla="*/ 245145 h 1336142"/>
                <a:gd name="connsiteX432" fmla="*/ 1335170 w 1614774"/>
                <a:gd name="connsiteY432" fmla="*/ 226566 h 1336142"/>
                <a:gd name="connsiteX433" fmla="*/ 1332447 w 1614774"/>
                <a:gd name="connsiteY433" fmla="*/ 196835 h 1336142"/>
                <a:gd name="connsiteX434" fmla="*/ 1335613 w 1614774"/>
                <a:gd name="connsiteY434" fmla="*/ 169162 h 1336142"/>
                <a:gd name="connsiteX435" fmla="*/ 1333714 w 1614774"/>
                <a:gd name="connsiteY435" fmla="*/ 148550 h 1336142"/>
                <a:gd name="connsiteX436" fmla="*/ 1330357 w 1614774"/>
                <a:gd name="connsiteY436" fmla="*/ 130680 h 1336142"/>
                <a:gd name="connsiteX437" fmla="*/ 1324975 w 1614774"/>
                <a:gd name="connsiteY437" fmla="*/ 117679 h 1336142"/>
                <a:gd name="connsiteX438" fmla="*/ 1323519 w 1614774"/>
                <a:gd name="connsiteY438" fmla="*/ 114653 h 1336142"/>
                <a:gd name="connsiteX439" fmla="*/ 1313450 w 1614774"/>
                <a:gd name="connsiteY439" fmla="*/ 98119 h 1336142"/>
                <a:gd name="connsiteX440" fmla="*/ 1303254 w 1614774"/>
                <a:gd name="connsiteY440" fmla="*/ 86043 h 1336142"/>
                <a:gd name="connsiteX441" fmla="*/ 1289703 w 1614774"/>
                <a:gd name="connsiteY441" fmla="*/ 76721 h 1336142"/>
                <a:gd name="connsiteX442" fmla="*/ 1283561 w 1614774"/>
                <a:gd name="connsiteY442" fmla="*/ 73049 h 1336142"/>
                <a:gd name="connsiteX443" fmla="*/ 1271592 w 1614774"/>
                <a:gd name="connsiteY443" fmla="*/ 66406 h 1336142"/>
                <a:gd name="connsiteX444" fmla="*/ 1243540 w 1614774"/>
                <a:gd name="connsiteY444" fmla="*/ 56312 h 1336142"/>
                <a:gd name="connsiteX445" fmla="*/ 1234991 w 1614774"/>
                <a:gd name="connsiteY445" fmla="*/ 54615 h 1336142"/>
                <a:gd name="connsiteX446" fmla="*/ 1233218 w 1614774"/>
                <a:gd name="connsiteY446" fmla="*/ 54488 h 1336142"/>
                <a:gd name="connsiteX447" fmla="*/ 1220996 w 1614774"/>
                <a:gd name="connsiteY447" fmla="*/ 53551 h 1336142"/>
                <a:gd name="connsiteX448" fmla="*/ 1217514 w 1614774"/>
                <a:gd name="connsiteY448" fmla="*/ 53633 h 1336142"/>
                <a:gd name="connsiteX449" fmla="*/ 1187245 w 1614774"/>
                <a:gd name="connsiteY449" fmla="*/ 59073 h 1336142"/>
                <a:gd name="connsiteX450" fmla="*/ 1164954 w 1614774"/>
                <a:gd name="connsiteY450" fmla="*/ 66627 h 1336142"/>
                <a:gd name="connsiteX451" fmla="*/ 1121577 w 1614774"/>
                <a:gd name="connsiteY451" fmla="*/ 78488 h 1336142"/>
                <a:gd name="connsiteX452" fmla="*/ 1078137 w 1614774"/>
                <a:gd name="connsiteY452" fmla="*/ 99100 h 1336142"/>
                <a:gd name="connsiteX453" fmla="*/ 1056164 w 1614774"/>
                <a:gd name="connsiteY453" fmla="*/ 114292 h 1336142"/>
                <a:gd name="connsiteX454" fmla="*/ 1053947 w 1614774"/>
                <a:gd name="connsiteY454" fmla="*/ 69604 h 1336142"/>
                <a:gd name="connsiteX455" fmla="*/ 1051288 w 1614774"/>
                <a:gd name="connsiteY455" fmla="*/ 60897 h 1336142"/>
                <a:gd name="connsiteX456" fmla="*/ 1043752 w 1614774"/>
                <a:gd name="connsiteY456" fmla="*/ 45369 h 1336142"/>
                <a:gd name="connsiteX457" fmla="*/ 1028744 w 1614774"/>
                <a:gd name="connsiteY457" fmla="*/ 25796 h 1336142"/>
                <a:gd name="connsiteX458" fmla="*/ 1023044 w 1614774"/>
                <a:gd name="connsiteY458" fmla="*/ 20996 h 1336142"/>
                <a:gd name="connsiteX459" fmla="*/ 1010570 w 1614774"/>
                <a:gd name="connsiteY459" fmla="*/ 12320 h 1336142"/>
                <a:gd name="connsiteX460" fmla="*/ 985303 w 1614774"/>
                <a:gd name="connsiteY460" fmla="*/ 2771 h 1336142"/>
                <a:gd name="connsiteX461" fmla="*/ 975172 w 1614774"/>
                <a:gd name="connsiteY461" fmla="*/ 1030 h 1336142"/>
                <a:gd name="connsiteX462" fmla="*/ 972196 w 1614774"/>
                <a:gd name="connsiteY462" fmla="*/ 593 h 1336142"/>
                <a:gd name="connsiteX463" fmla="*/ 958074 w 1614774"/>
                <a:gd name="connsiteY463" fmla="*/ -547 h 133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</a:cxnLst>
              <a:rect l="l" t="t" r="r" b="b"/>
              <a:pathLst>
                <a:path w="1614774" h="1336142">
                  <a:moveTo>
                    <a:pt x="958074" y="-547"/>
                  </a:moveTo>
                  <a:cubicBezTo>
                    <a:pt x="955224" y="-547"/>
                    <a:pt x="952755" y="-382"/>
                    <a:pt x="950158" y="-53"/>
                  </a:cubicBezTo>
                  <a:cubicBezTo>
                    <a:pt x="937683" y="1587"/>
                    <a:pt x="925588" y="5329"/>
                    <a:pt x="913873" y="8857"/>
                  </a:cubicBezTo>
                  <a:lnTo>
                    <a:pt x="911151" y="9712"/>
                  </a:lnTo>
                  <a:cubicBezTo>
                    <a:pt x="902728" y="12245"/>
                    <a:pt x="894813" y="14644"/>
                    <a:pt x="886771" y="18032"/>
                  </a:cubicBezTo>
                  <a:cubicBezTo>
                    <a:pt x="879235" y="21141"/>
                    <a:pt x="871763" y="24675"/>
                    <a:pt x="864608" y="28082"/>
                  </a:cubicBezTo>
                  <a:lnTo>
                    <a:pt x="858718" y="30881"/>
                  </a:lnTo>
                  <a:cubicBezTo>
                    <a:pt x="857135" y="31584"/>
                    <a:pt x="855425" y="32382"/>
                    <a:pt x="853715" y="33148"/>
                  </a:cubicBezTo>
                  <a:lnTo>
                    <a:pt x="852069" y="33933"/>
                  </a:lnTo>
                  <a:cubicBezTo>
                    <a:pt x="848143" y="35694"/>
                    <a:pt x="843964" y="37530"/>
                    <a:pt x="840227" y="39791"/>
                  </a:cubicBezTo>
                  <a:cubicBezTo>
                    <a:pt x="836872" y="41760"/>
                    <a:pt x="833579" y="43881"/>
                    <a:pt x="829905" y="46344"/>
                  </a:cubicBezTo>
                  <a:cubicBezTo>
                    <a:pt x="824713" y="49815"/>
                    <a:pt x="819773" y="53842"/>
                    <a:pt x="814961" y="57724"/>
                  </a:cubicBezTo>
                  <a:lnTo>
                    <a:pt x="813504" y="59016"/>
                  </a:lnTo>
                  <a:cubicBezTo>
                    <a:pt x="810275" y="61606"/>
                    <a:pt x="806982" y="64164"/>
                    <a:pt x="803689" y="66754"/>
                  </a:cubicBezTo>
                  <a:cubicBezTo>
                    <a:pt x="794634" y="73897"/>
                    <a:pt x="785262" y="81249"/>
                    <a:pt x="776966" y="89652"/>
                  </a:cubicBezTo>
                  <a:cubicBezTo>
                    <a:pt x="768861" y="97979"/>
                    <a:pt x="760059" y="107389"/>
                    <a:pt x="749610" y="119300"/>
                  </a:cubicBezTo>
                  <a:cubicBezTo>
                    <a:pt x="746191" y="123176"/>
                    <a:pt x="742834" y="127501"/>
                    <a:pt x="739162" y="132941"/>
                  </a:cubicBezTo>
                  <a:cubicBezTo>
                    <a:pt x="734855" y="126209"/>
                    <a:pt x="729980" y="120586"/>
                    <a:pt x="724533" y="115982"/>
                  </a:cubicBezTo>
                  <a:cubicBezTo>
                    <a:pt x="714212" y="107155"/>
                    <a:pt x="702560" y="101506"/>
                    <a:pt x="692365" y="100449"/>
                  </a:cubicBezTo>
                  <a:lnTo>
                    <a:pt x="691162" y="100303"/>
                  </a:lnTo>
                  <a:cubicBezTo>
                    <a:pt x="686856" y="99885"/>
                    <a:pt x="682613" y="99391"/>
                    <a:pt x="678307" y="99391"/>
                  </a:cubicBezTo>
                  <a:cubicBezTo>
                    <a:pt x="677611" y="99391"/>
                    <a:pt x="676978" y="99391"/>
                    <a:pt x="676218" y="99449"/>
                  </a:cubicBezTo>
                  <a:cubicBezTo>
                    <a:pt x="671785" y="99619"/>
                    <a:pt x="667225" y="100449"/>
                    <a:pt x="662919" y="101298"/>
                  </a:cubicBezTo>
                  <a:lnTo>
                    <a:pt x="660576" y="101734"/>
                  </a:lnTo>
                  <a:cubicBezTo>
                    <a:pt x="651268" y="103501"/>
                    <a:pt x="641896" y="108003"/>
                    <a:pt x="634740" y="111676"/>
                  </a:cubicBezTo>
                  <a:cubicBezTo>
                    <a:pt x="627584" y="115501"/>
                    <a:pt x="621631" y="118819"/>
                    <a:pt x="616249" y="122207"/>
                  </a:cubicBezTo>
                  <a:cubicBezTo>
                    <a:pt x="611057" y="125462"/>
                    <a:pt x="606181" y="129179"/>
                    <a:pt x="601431" y="132795"/>
                  </a:cubicBezTo>
                  <a:lnTo>
                    <a:pt x="598772" y="134790"/>
                  </a:lnTo>
                  <a:lnTo>
                    <a:pt x="594845" y="137652"/>
                  </a:lnTo>
                  <a:cubicBezTo>
                    <a:pt x="588640" y="142325"/>
                    <a:pt x="582244" y="147075"/>
                    <a:pt x="576228" y="152286"/>
                  </a:cubicBezTo>
                  <a:cubicBezTo>
                    <a:pt x="569833" y="157726"/>
                    <a:pt x="564070" y="163868"/>
                    <a:pt x="558497" y="169789"/>
                  </a:cubicBezTo>
                  <a:cubicBezTo>
                    <a:pt x="553115" y="175457"/>
                    <a:pt x="547352" y="181042"/>
                    <a:pt x="541780" y="186310"/>
                  </a:cubicBezTo>
                  <a:cubicBezTo>
                    <a:pt x="536587" y="191484"/>
                    <a:pt x="531015" y="196778"/>
                    <a:pt x="525885" y="202218"/>
                  </a:cubicBezTo>
                  <a:cubicBezTo>
                    <a:pt x="516513" y="212039"/>
                    <a:pt x="506635" y="223038"/>
                    <a:pt x="494730" y="236881"/>
                  </a:cubicBezTo>
                  <a:cubicBezTo>
                    <a:pt x="484788" y="248469"/>
                    <a:pt x="475289" y="261609"/>
                    <a:pt x="464081" y="279397"/>
                  </a:cubicBezTo>
                  <a:cubicBezTo>
                    <a:pt x="457369" y="289782"/>
                    <a:pt x="451036" y="300592"/>
                    <a:pt x="444830" y="311040"/>
                  </a:cubicBezTo>
                  <a:cubicBezTo>
                    <a:pt x="440335" y="318513"/>
                    <a:pt x="435775" y="326213"/>
                    <a:pt x="431152" y="333774"/>
                  </a:cubicBezTo>
                  <a:lnTo>
                    <a:pt x="430075" y="335616"/>
                  </a:lnTo>
                  <a:cubicBezTo>
                    <a:pt x="427796" y="339213"/>
                    <a:pt x="425516" y="342968"/>
                    <a:pt x="423490" y="346768"/>
                  </a:cubicBezTo>
                  <a:cubicBezTo>
                    <a:pt x="422540" y="348762"/>
                    <a:pt x="421527" y="350713"/>
                    <a:pt x="420640" y="352701"/>
                  </a:cubicBezTo>
                  <a:cubicBezTo>
                    <a:pt x="419311" y="355234"/>
                    <a:pt x="418171" y="357729"/>
                    <a:pt x="416841" y="360205"/>
                  </a:cubicBezTo>
                  <a:cubicBezTo>
                    <a:pt x="415954" y="361738"/>
                    <a:pt x="415194" y="363232"/>
                    <a:pt x="414371" y="364764"/>
                  </a:cubicBezTo>
                  <a:cubicBezTo>
                    <a:pt x="412725" y="367817"/>
                    <a:pt x="410952" y="370932"/>
                    <a:pt x="409432" y="374092"/>
                  </a:cubicBezTo>
                  <a:cubicBezTo>
                    <a:pt x="407089" y="379044"/>
                    <a:pt x="405063" y="384135"/>
                    <a:pt x="403480" y="388435"/>
                  </a:cubicBezTo>
                  <a:cubicBezTo>
                    <a:pt x="402846" y="389866"/>
                    <a:pt x="402277" y="391342"/>
                    <a:pt x="401706" y="392728"/>
                  </a:cubicBezTo>
                  <a:cubicBezTo>
                    <a:pt x="398413" y="390614"/>
                    <a:pt x="395374" y="388720"/>
                    <a:pt x="392334" y="387017"/>
                  </a:cubicBezTo>
                  <a:cubicBezTo>
                    <a:pt x="389675" y="385465"/>
                    <a:pt x="386889" y="383762"/>
                    <a:pt x="384355" y="382141"/>
                  </a:cubicBezTo>
                  <a:cubicBezTo>
                    <a:pt x="380683" y="379753"/>
                    <a:pt x="376884" y="377347"/>
                    <a:pt x="372767" y="375295"/>
                  </a:cubicBezTo>
                  <a:cubicBezTo>
                    <a:pt x="368208" y="372965"/>
                    <a:pt x="363269" y="371217"/>
                    <a:pt x="358393" y="369520"/>
                  </a:cubicBezTo>
                  <a:lnTo>
                    <a:pt x="357569" y="369235"/>
                  </a:lnTo>
                  <a:lnTo>
                    <a:pt x="356936" y="368944"/>
                  </a:lnTo>
                  <a:cubicBezTo>
                    <a:pt x="353707" y="367817"/>
                    <a:pt x="350414" y="366702"/>
                    <a:pt x="347121" y="365847"/>
                  </a:cubicBezTo>
                  <a:cubicBezTo>
                    <a:pt x="337622" y="363504"/>
                    <a:pt x="327744" y="362814"/>
                    <a:pt x="318245" y="362029"/>
                  </a:cubicBezTo>
                  <a:lnTo>
                    <a:pt x="317359" y="362029"/>
                  </a:lnTo>
                  <a:cubicBezTo>
                    <a:pt x="310013" y="361465"/>
                    <a:pt x="302414" y="361383"/>
                    <a:pt x="295132" y="361383"/>
                  </a:cubicBezTo>
                  <a:lnTo>
                    <a:pt x="289369" y="361383"/>
                  </a:lnTo>
                  <a:cubicBezTo>
                    <a:pt x="283417" y="361383"/>
                    <a:pt x="277021" y="361465"/>
                    <a:pt x="270689" y="362174"/>
                  </a:cubicBezTo>
                  <a:cubicBezTo>
                    <a:pt x="261570" y="363169"/>
                    <a:pt x="252831" y="365347"/>
                    <a:pt x="243903" y="367735"/>
                  </a:cubicBezTo>
                  <a:cubicBezTo>
                    <a:pt x="235291" y="370020"/>
                    <a:pt x="226615" y="373605"/>
                    <a:pt x="218636" y="378132"/>
                  </a:cubicBezTo>
                  <a:cubicBezTo>
                    <a:pt x="213380" y="381166"/>
                    <a:pt x="208251" y="384902"/>
                    <a:pt x="201982" y="390284"/>
                  </a:cubicBezTo>
                  <a:cubicBezTo>
                    <a:pt x="198816" y="392900"/>
                    <a:pt x="196536" y="396344"/>
                    <a:pt x="194256" y="399599"/>
                  </a:cubicBezTo>
                  <a:lnTo>
                    <a:pt x="193813" y="400163"/>
                  </a:lnTo>
                  <a:cubicBezTo>
                    <a:pt x="192103" y="402633"/>
                    <a:pt x="190710" y="404893"/>
                    <a:pt x="189443" y="407135"/>
                  </a:cubicBezTo>
                  <a:cubicBezTo>
                    <a:pt x="186340" y="412866"/>
                    <a:pt x="183997" y="419217"/>
                    <a:pt x="182604" y="426075"/>
                  </a:cubicBezTo>
                  <a:cubicBezTo>
                    <a:pt x="181718" y="430185"/>
                    <a:pt x="181465" y="434687"/>
                    <a:pt x="181148" y="438651"/>
                  </a:cubicBezTo>
                  <a:cubicBezTo>
                    <a:pt x="180705" y="444009"/>
                    <a:pt x="181591" y="449030"/>
                    <a:pt x="182794" y="454951"/>
                  </a:cubicBezTo>
                  <a:cubicBezTo>
                    <a:pt x="183301" y="457440"/>
                    <a:pt x="184061" y="459909"/>
                    <a:pt x="185137" y="462506"/>
                  </a:cubicBezTo>
                  <a:cubicBezTo>
                    <a:pt x="186594" y="465912"/>
                    <a:pt x="187987" y="469231"/>
                    <a:pt x="189697" y="472327"/>
                  </a:cubicBezTo>
                  <a:cubicBezTo>
                    <a:pt x="178109" y="476646"/>
                    <a:pt x="166837" y="481642"/>
                    <a:pt x="156451" y="487379"/>
                  </a:cubicBezTo>
                  <a:cubicBezTo>
                    <a:pt x="141507" y="495498"/>
                    <a:pt x="128209" y="505167"/>
                    <a:pt x="116874" y="516046"/>
                  </a:cubicBezTo>
                  <a:cubicBezTo>
                    <a:pt x="106742" y="525868"/>
                    <a:pt x="98003" y="537222"/>
                    <a:pt x="90784" y="547063"/>
                  </a:cubicBezTo>
                  <a:cubicBezTo>
                    <a:pt x="84578" y="555535"/>
                    <a:pt x="80083" y="562216"/>
                    <a:pt x="76220" y="568732"/>
                  </a:cubicBezTo>
                  <a:cubicBezTo>
                    <a:pt x="72673" y="574799"/>
                    <a:pt x="70140" y="580852"/>
                    <a:pt x="68684" y="586799"/>
                  </a:cubicBezTo>
                  <a:cubicBezTo>
                    <a:pt x="67607" y="591884"/>
                    <a:pt x="67228" y="597260"/>
                    <a:pt x="66974" y="602465"/>
                  </a:cubicBezTo>
                  <a:lnTo>
                    <a:pt x="66784" y="605441"/>
                  </a:lnTo>
                  <a:cubicBezTo>
                    <a:pt x="66595" y="608759"/>
                    <a:pt x="66595" y="612230"/>
                    <a:pt x="66784" y="616029"/>
                  </a:cubicBezTo>
                  <a:cubicBezTo>
                    <a:pt x="67228" y="621690"/>
                    <a:pt x="68304" y="627402"/>
                    <a:pt x="70077" y="632278"/>
                  </a:cubicBezTo>
                  <a:cubicBezTo>
                    <a:pt x="72483" y="639066"/>
                    <a:pt x="75270" y="644430"/>
                    <a:pt x="78689" y="648597"/>
                  </a:cubicBezTo>
                  <a:lnTo>
                    <a:pt x="79639" y="649724"/>
                  </a:lnTo>
                  <a:cubicBezTo>
                    <a:pt x="81476" y="651985"/>
                    <a:pt x="83185" y="654100"/>
                    <a:pt x="85338" y="656094"/>
                  </a:cubicBezTo>
                  <a:cubicBezTo>
                    <a:pt x="87871" y="658273"/>
                    <a:pt x="90784" y="660103"/>
                    <a:pt x="93571" y="661806"/>
                  </a:cubicBezTo>
                  <a:lnTo>
                    <a:pt x="93887" y="662091"/>
                  </a:lnTo>
                  <a:cubicBezTo>
                    <a:pt x="95597" y="663149"/>
                    <a:pt x="97370" y="664003"/>
                    <a:pt x="99017" y="664688"/>
                  </a:cubicBezTo>
                  <a:cubicBezTo>
                    <a:pt x="105729" y="667594"/>
                    <a:pt x="113138" y="670007"/>
                    <a:pt x="120926" y="671767"/>
                  </a:cubicBezTo>
                  <a:lnTo>
                    <a:pt x="118330" y="673382"/>
                  </a:lnTo>
                  <a:cubicBezTo>
                    <a:pt x="114277" y="676067"/>
                    <a:pt x="110414" y="679322"/>
                    <a:pt x="106679" y="682418"/>
                  </a:cubicBezTo>
                  <a:lnTo>
                    <a:pt x="105032" y="683824"/>
                  </a:lnTo>
                  <a:cubicBezTo>
                    <a:pt x="101929" y="686300"/>
                    <a:pt x="99459" y="688770"/>
                    <a:pt x="97180" y="691258"/>
                  </a:cubicBezTo>
                  <a:cubicBezTo>
                    <a:pt x="90468" y="698813"/>
                    <a:pt x="83945" y="706792"/>
                    <a:pt x="77613" y="714492"/>
                  </a:cubicBezTo>
                  <a:cubicBezTo>
                    <a:pt x="74890" y="717874"/>
                    <a:pt x="72104" y="721192"/>
                    <a:pt x="69254" y="724504"/>
                  </a:cubicBezTo>
                  <a:cubicBezTo>
                    <a:pt x="63555" y="731374"/>
                    <a:pt x="58552" y="738783"/>
                    <a:pt x="53676" y="745983"/>
                  </a:cubicBezTo>
                  <a:lnTo>
                    <a:pt x="52473" y="747813"/>
                  </a:lnTo>
                  <a:lnTo>
                    <a:pt x="51016" y="749935"/>
                  </a:lnTo>
                  <a:cubicBezTo>
                    <a:pt x="47661" y="754956"/>
                    <a:pt x="44051" y="760181"/>
                    <a:pt x="41075" y="765544"/>
                  </a:cubicBezTo>
                  <a:cubicBezTo>
                    <a:pt x="32526" y="780362"/>
                    <a:pt x="25940" y="794857"/>
                    <a:pt x="20748" y="809827"/>
                  </a:cubicBezTo>
                  <a:cubicBezTo>
                    <a:pt x="19228" y="814329"/>
                    <a:pt x="17834" y="819142"/>
                    <a:pt x="16568" y="823758"/>
                  </a:cubicBezTo>
                  <a:cubicBezTo>
                    <a:pt x="16062" y="825291"/>
                    <a:pt x="15618" y="826912"/>
                    <a:pt x="15112" y="828463"/>
                  </a:cubicBezTo>
                  <a:lnTo>
                    <a:pt x="14289" y="831642"/>
                  </a:lnTo>
                  <a:cubicBezTo>
                    <a:pt x="12579" y="837310"/>
                    <a:pt x="10805" y="843015"/>
                    <a:pt x="9666" y="848809"/>
                  </a:cubicBezTo>
                  <a:cubicBezTo>
                    <a:pt x="8336" y="854660"/>
                    <a:pt x="7386" y="860600"/>
                    <a:pt x="6373" y="866394"/>
                  </a:cubicBezTo>
                  <a:lnTo>
                    <a:pt x="5550" y="870834"/>
                  </a:lnTo>
                  <a:cubicBezTo>
                    <a:pt x="4157" y="879325"/>
                    <a:pt x="2574" y="889419"/>
                    <a:pt x="1560" y="900000"/>
                  </a:cubicBezTo>
                  <a:lnTo>
                    <a:pt x="864" y="906358"/>
                  </a:lnTo>
                  <a:cubicBezTo>
                    <a:pt x="420" y="911887"/>
                    <a:pt x="-150" y="917529"/>
                    <a:pt x="-530" y="923026"/>
                  </a:cubicBezTo>
                  <a:cubicBezTo>
                    <a:pt x="-1036" y="930725"/>
                    <a:pt x="-1163" y="938496"/>
                    <a:pt x="-1163" y="945841"/>
                  </a:cubicBezTo>
                  <a:lnTo>
                    <a:pt x="-1163" y="947608"/>
                  </a:lnTo>
                  <a:cubicBezTo>
                    <a:pt x="-1163" y="951496"/>
                    <a:pt x="-1226" y="955517"/>
                    <a:pt x="-973" y="959456"/>
                  </a:cubicBezTo>
                  <a:cubicBezTo>
                    <a:pt x="-530" y="966187"/>
                    <a:pt x="610" y="973102"/>
                    <a:pt x="2257" y="980593"/>
                  </a:cubicBezTo>
                  <a:cubicBezTo>
                    <a:pt x="3523" y="986033"/>
                    <a:pt x="6056" y="991948"/>
                    <a:pt x="9919" y="998806"/>
                  </a:cubicBezTo>
                  <a:cubicBezTo>
                    <a:pt x="16884" y="1011027"/>
                    <a:pt x="30056" y="1019088"/>
                    <a:pt x="46204" y="1020823"/>
                  </a:cubicBezTo>
                  <a:cubicBezTo>
                    <a:pt x="50637" y="1021330"/>
                    <a:pt x="55196" y="1021887"/>
                    <a:pt x="59692" y="1021887"/>
                  </a:cubicBezTo>
                  <a:lnTo>
                    <a:pt x="60135" y="1021887"/>
                  </a:lnTo>
                  <a:cubicBezTo>
                    <a:pt x="65898" y="1021887"/>
                    <a:pt x="71787" y="1020621"/>
                    <a:pt x="77486" y="1019418"/>
                  </a:cubicBezTo>
                  <a:lnTo>
                    <a:pt x="78183" y="1019272"/>
                  </a:lnTo>
                  <a:cubicBezTo>
                    <a:pt x="78689" y="1019145"/>
                    <a:pt x="79323" y="1018999"/>
                    <a:pt x="79829" y="1018854"/>
                  </a:cubicBezTo>
                  <a:lnTo>
                    <a:pt x="79829" y="1018854"/>
                  </a:lnTo>
                  <a:cubicBezTo>
                    <a:pt x="79196" y="1021824"/>
                    <a:pt x="78879" y="1024787"/>
                    <a:pt x="78563" y="1027764"/>
                  </a:cubicBezTo>
                  <a:lnTo>
                    <a:pt x="78373" y="1029385"/>
                  </a:lnTo>
                  <a:cubicBezTo>
                    <a:pt x="77740" y="1035090"/>
                    <a:pt x="77169" y="1040695"/>
                    <a:pt x="77042" y="1046254"/>
                  </a:cubicBezTo>
                  <a:cubicBezTo>
                    <a:pt x="76790" y="1053049"/>
                    <a:pt x="76599" y="1060876"/>
                    <a:pt x="76790" y="1068557"/>
                  </a:cubicBezTo>
                  <a:cubicBezTo>
                    <a:pt x="77169" y="1078107"/>
                    <a:pt x="78689" y="1087574"/>
                    <a:pt x="80272" y="1095540"/>
                  </a:cubicBezTo>
                  <a:cubicBezTo>
                    <a:pt x="82045" y="1104804"/>
                    <a:pt x="86162" y="1113422"/>
                    <a:pt x="89645" y="1120977"/>
                  </a:cubicBezTo>
                  <a:cubicBezTo>
                    <a:pt x="90214" y="1121953"/>
                    <a:pt x="90721" y="1123029"/>
                    <a:pt x="91228" y="1124067"/>
                  </a:cubicBezTo>
                  <a:cubicBezTo>
                    <a:pt x="93634" y="1129235"/>
                    <a:pt x="96103" y="1134528"/>
                    <a:pt x="99523" y="1139120"/>
                  </a:cubicBezTo>
                  <a:cubicBezTo>
                    <a:pt x="103386" y="1144350"/>
                    <a:pt x="107819" y="1149441"/>
                    <a:pt x="112061" y="1154317"/>
                  </a:cubicBezTo>
                  <a:cubicBezTo>
                    <a:pt x="113201" y="1155578"/>
                    <a:pt x="114277" y="1156907"/>
                    <a:pt x="115481" y="1158256"/>
                  </a:cubicBezTo>
                  <a:cubicBezTo>
                    <a:pt x="117570" y="1160795"/>
                    <a:pt x="119850" y="1163550"/>
                    <a:pt x="122319" y="1166172"/>
                  </a:cubicBezTo>
                  <a:cubicBezTo>
                    <a:pt x="126626" y="1170680"/>
                    <a:pt x="132135" y="1174499"/>
                    <a:pt x="136441" y="1177317"/>
                  </a:cubicBezTo>
                  <a:cubicBezTo>
                    <a:pt x="143850" y="1182281"/>
                    <a:pt x="152398" y="1185663"/>
                    <a:pt x="160568" y="1188696"/>
                  </a:cubicBezTo>
                  <a:cubicBezTo>
                    <a:pt x="169749" y="1192078"/>
                    <a:pt x="179185" y="1193135"/>
                    <a:pt x="188810" y="1193990"/>
                  </a:cubicBezTo>
                  <a:cubicBezTo>
                    <a:pt x="194636" y="1194566"/>
                    <a:pt x="199892" y="1194838"/>
                    <a:pt x="204958" y="1194838"/>
                  </a:cubicBezTo>
                  <a:cubicBezTo>
                    <a:pt x="207554" y="1194838"/>
                    <a:pt x="210087" y="1194756"/>
                    <a:pt x="212557" y="1194636"/>
                  </a:cubicBezTo>
                  <a:cubicBezTo>
                    <a:pt x="222055" y="1194072"/>
                    <a:pt x="231744" y="1191729"/>
                    <a:pt x="240800" y="1189317"/>
                  </a:cubicBezTo>
                  <a:cubicBezTo>
                    <a:pt x="247892" y="1187430"/>
                    <a:pt x="255111" y="1184396"/>
                    <a:pt x="260873" y="1181933"/>
                  </a:cubicBezTo>
                  <a:cubicBezTo>
                    <a:pt x="270562" y="1177817"/>
                    <a:pt x="278731" y="1173809"/>
                    <a:pt x="286076" y="1169636"/>
                  </a:cubicBezTo>
                  <a:cubicBezTo>
                    <a:pt x="288799" y="1168078"/>
                    <a:pt x="291459" y="1166602"/>
                    <a:pt x="293992" y="1165025"/>
                  </a:cubicBezTo>
                  <a:cubicBezTo>
                    <a:pt x="295449" y="1165253"/>
                    <a:pt x="296968" y="1165399"/>
                    <a:pt x="298488" y="1165399"/>
                  </a:cubicBezTo>
                  <a:lnTo>
                    <a:pt x="299375" y="1165399"/>
                  </a:lnTo>
                  <a:cubicBezTo>
                    <a:pt x="300008" y="1165317"/>
                    <a:pt x="300641" y="1165317"/>
                    <a:pt x="301274" y="1165253"/>
                  </a:cubicBezTo>
                  <a:lnTo>
                    <a:pt x="301654" y="1165462"/>
                  </a:lnTo>
                  <a:lnTo>
                    <a:pt x="302034" y="1165691"/>
                  </a:lnTo>
                  <a:cubicBezTo>
                    <a:pt x="305517" y="1167584"/>
                    <a:pt x="309253" y="1168496"/>
                    <a:pt x="313433" y="1168496"/>
                  </a:cubicBezTo>
                  <a:cubicBezTo>
                    <a:pt x="315839" y="1168496"/>
                    <a:pt x="318372" y="1168147"/>
                    <a:pt x="321348" y="1167514"/>
                  </a:cubicBezTo>
                  <a:cubicBezTo>
                    <a:pt x="328757" y="1165817"/>
                    <a:pt x="334076" y="1160612"/>
                    <a:pt x="337369" y="1156502"/>
                  </a:cubicBezTo>
                  <a:cubicBezTo>
                    <a:pt x="341295" y="1151557"/>
                    <a:pt x="345158" y="1146117"/>
                    <a:pt x="348957" y="1139911"/>
                  </a:cubicBezTo>
                  <a:cubicBezTo>
                    <a:pt x="356240" y="1127886"/>
                    <a:pt x="361495" y="1114752"/>
                    <a:pt x="365168" y="1104659"/>
                  </a:cubicBezTo>
                  <a:cubicBezTo>
                    <a:pt x="368715" y="1095065"/>
                    <a:pt x="371881" y="1084458"/>
                    <a:pt x="374730" y="1072167"/>
                  </a:cubicBezTo>
                  <a:cubicBezTo>
                    <a:pt x="375364" y="1070255"/>
                    <a:pt x="376060" y="1068285"/>
                    <a:pt x="376693" y="1066379"/>
                  </a:cubicBezTo>
                  <a:cubicBezTo>
                    <a:pt x="378086" y="1061788"/>
                    <a:pt x="379479" y="1057115"/>
                    <a:pt x="380746" y="1052612"/>
                  </a:cubicBezTo>
                  <a:cubicBezTo>
                    <a:pt x="381506" y="1050016"/>
                    <a:pt x="382329" y="1047318"/>
                    <a:pt x="383089" y="1044703"/>
                  </a:cubicBezTo>
                  <a:cubicBezTo>
                    <a:pt x="384229" y="1040758"/>
                    <a:pt x="385432" y="1036876"/>
                    <a:pt x="386635" y="1032912"/>
                  </a:cubicBezTo>
                  <a:cubicBezTo>
                    <a:pt x="387775" y="1029024"/>
                    <a:pt x="388978" y="1025206"/>
                    <a:pt x="390055" y="1021387"/>
                  </a:cubicBezTo>
                  <a:cubicBezTo>
                    <a:pt x="393981" y="1008336"/>
                    <a:pt x="398730" y="992093"/>
                    <a:pt x="400883" y="976135"/>
                  </a:cubicBezTo>
                  <a:lnTo>
                    <a:pt x="401073" y="975344"/>
                  </a:lnTo>
                  <a:cubicBezTo>
                    <a:pt x="401643" y="970772"/>
                    <a:pt x="402213" y="966105"/>
                    <a:pt x="402593" y="961451"/>
                  </a:cubicBezTo>
                  <a:cubicBezTo>
                    <a:pt x="402846" y="957968"/>
                    <a:pt x="402656" y="954668"/>
                    <a:pt x="402403" y="951135"/>
                  </a:cubicBezTo>
                  <a:cubicBezTo>
                    <a:pt x="402213" y="947380"/>
                    <a:pt x="401896" y="943726"/>
                    <a:pt x="401643" y="940173"/>
                  </a:cubicBezTo>
                  <a:lnTo>
                    <a:pt x="401327" y="937204"/>
                  </a:lnTo>
                  <a:cubicBezTo>
                    <a:pt x="400694" y="930434"/>
                    <a:pt x="399870" y="923317"/>
                    <a:pt x="398920" y="914679"/>
                  </a:cubicBezTo>
                  <a:cubicBezTo>
                    <a:pt x="399174" y="909240"/>
                    <a:pt x="399174" y="903743"/>
                    <a:pt x="398984" y="898323"/>
                  </a:cubicBezTo>
                  <a:cubicBezTo>
                    <a:pt x="398984" y="893864"/>
                    <a:pt x="398857" y="889267"/>
                    <a:pt x="398730" y="884765"/>
                  </a:cubicBezTo>
                  <a:lnTo>
                    <a:pt x="398540" y="881858"/>
                  </a:lnTo>
                  <a:cubicBezTo>
                    <a:pt x="398477" y="879597"/>
                    <a:pt x="398351" y="877331"/>
                    <a:pt x="398351" y="875013"/>
                  </a:cubicBezTo>
                  <a:lnTo>
                    <a:pt x="398540" y="874652"/>
                  </a:lnTo>
                  <a:lnTo>
                    <a:pt x="398730" y="874304"/>
                  </a:lnTo>
                  <a:cubicBezTo>
                    <a:pt x="400377" y="872480"/>
                    <a:pt x="402150" y="870631"/>
                    <a:pt x="403986" y="868927"/>
                  </a:cubicBezTo>
                  <a:cubicBezTo>
                    <a:pt x="406139" y="866667"/>
                    <a:pt x="408482" y="864337"/>
                    <a:pt x="410572" y="861791"/>
                  </a:cubicBezTo>
                  <a:cubicBezTo>
                    <a:pt x="415954" y="854876"/>
                    <a:pt x="420894" y="847961"/>
                    <a:pt x="425010" y="841318"/>
                  </a:cubicBezTo>
                  <a:cubicBezTo>
                    <a:pt x="428430" y="835878"/>
                    <a:pt x="430962" y="829939"/>
                    <a:pt x="433368" y="824164"/>
                  </a:cubicBezTo>
                  <a:lnTo>
                    <a:pt x="433876" y="823023"/>
                  </a:lnTo>
                  <a:lnTo>
                    <a:pt x="434825" y="820782"/>
                  </a:lnTo>
                  <a:cubicBezTo>
                    <a:pt x="437485" y="814494"/>
                    <a:pt x="440271" y="808060"/>
                    <a:pt x="442361" y="801411"/>
                  </a:cubicBezTo>
                  <a:cubicBezTo>
                    <a:pt x="444767" y="793926"/>
                    <a:pt x="445400" y="785681"/>
                    <a:pt x="446033" y="777683"/>
                  </a:cubicBezTo>
                  <a:lnTo>
                    <a:pt x="446350" y="774302"/>
                  </a:lnTo>
                  <a:cubicBezTo>
                    <a:pt x="446920" y="767805"/>
                    <a:pt x="446667" y="761365"/>
                    <a:pt x="445970" y="753753"/>
                  </a:cubicBezTo>
                  <a:cubicBezTo>
                    <a:pt x="445590" y="748808"/>
                    <a:pt x="444894" y="743311"/>
                    <a:pt x="443627" y="737510"/>
                  </a:cubicBezTo>
                  <a:cubicBezTo>
                    <a:pt x="443311" y="735750"/>
                    <a:pt x="442930" y="734047"/>
                    <a:pt x="442361" y="732343"/>
                  </a:cubicBezTo>
                  <a:cubicBezTo>
                    <a:pt x="443627" y="728050"/>
                    <a:pt x="444767" y="723522"/>
                    <a:pt x="445781" y="719140"/>
                  </a:cubicBezTo>
                  <a:cubicBezTo>
                    <a:pt x="446287" y="717297"/>
                    <a:pt x="446730" y="715404"/>
                    <a:pt x="447237" y="713580"/>
                  </a:cubicBezTo>
                  <a:lnTo>
                    <a:pt x="447933" y="710610"/>
                  </a:lnTo>
                  <a:cubicBezTo>
                    <a:pt x="448566" y="708343"/>
                    <a:pt x="449136" y="706146"/>
                    <a:pt x="449707" y="703904"/>
                  </a:cubicBezTo>
                  <a:cubicBezTo>
                    <a:pt x="450973" y="698237"/>
                    <a:pt x="451542" y="692588"/>
                    <a:pt x="452176" y="685882"/>
                  </a:cubicBezTo>
                  <a:cubicBezTo>
                    <a:pt x="453000" y="676288"/>
                    <a:pt x="453316" y="668386"/>
                    <a:pt x="453000" y="661179"/>
                  </a:cubicBezTo>
                  <a:cubicBezTo>
                    <a:pt x="452619" y="652130"/>
                    <a:pt x="451416" y="642537"/>
                    <a:pt x="449010" y="630872"/>
                  </a:cubicBezTo>
                  <a:cubicBezTo>
                    <a:pt x="448250" y="627275"/>
                    <a:pt x="447300" y="623660"/>
                    <a:pt x="446477" y="620284"/>
                  </a:cubicBezTo>
                  <a:lnTo>
                    <a:pt x="446477" y="620284"/>
                  </a:lnTo>
                  <a:cubicBezTo>
                    <a:pt x="451923" y="623166"/>
                    <a:pt x="458192" y="626553"/>
                    <a:pt x="464714" y="629751"/>
                  </a:cubicBezTo>
                  <a:cubicBezTo>
                    <a:pt x="472313" y="633481"/>
                    <a:pt x="479595" y="636458"/>
                    <a:pt x="487067" y="638845"/>
                  </a:cubicBezTo>
                  <a:cubicBezTo>
                    <a:pt x="493843" y="641042"/>
                    <a:pt x="501063" y="642391"/>
                    <a:pt x="508091" y="643575"/>
                  </a:cubicBezTo>
                  <a:lnTo>
                    <a:pt x="509294" y="643797"/>
                  </a:lnTo>
                  <a:cubicBezTo>
                    <a:pt x="518540" y="645424"/>
                    <a:pt x="528166" y="645690"/>
                    <a:pt x="537537" y="645982"/>
                  </a:cubicBezTo>
                  <a:lnTo>
                    <a:pt x="539247" y="646051"/>
                  </a:lnTo>
                  <a:cubicBezTo>
                    <a:pt x="540830" y="646127"/>
                    <a:pt x="542350" y="646127"/>
                    <a:pt x="543997" y="646127"/>
                  </a:cubicBezTo>
                  <a:cubicBezTo>
                    <a:pt x="549759" y="646127"/>
                    <a:pt x="555964" y="645861"/>
                    <a:pt x="562677" y="645215"/>
                  </a:cubicBezTo>
                  <a:lnTo>
                    <a:pt x="563437" y="645127"/>
                  </a:lnTo>
                  <a:cubicBezTo>
                    <a:pt x="568313" y="644721"/>
                    <a:pt x="573442" y="644215"/>
                    <a:pt x="578381" y="643449"/>
                  </a:cubicBezTo>
                  <a:lnTo>
                    <a:pt x="579901" y="643246"/>
                  </a:lnTo>
                  <a:cubicBezTo>
                    <a:pt x="586043" y="642309"/>
                    <a:pt x="592376" y="641334"/>
                    <a:pt x="598202" y="639010"/>
                  </a:cubicBezTo>
                  <a:cubicBezTo>
                    <a:pt x="600988" y="637933"/>
                    <a:pt x="603774" y="636806"/>
                    <a:pt x="606561" y="635748"/>
                  </a:cubicBezTo>
                  <a:cubicBezTo>
                    <a:pt x="613463" y="632988"/>
                    <a:pt x="620809" y="630106"/>
                    <a:pt x="627775" y="627054"/>
                  </a:cubicBezTo>
                  <a:cubicBezTo>
                    <a:pt x="640313" y="621633"/>
                    <a:pt x="650888" y="615966"/>
                    <a:pt x="660260" y="609969"/>
                  </a:cubicBezTo>
                  <a:cubicBezTo>
                    <a:pt x="668872" y="604333"/>
                    <a:pt x="677611" y="597779"/>
                    <a:pt x="687806" y="589414"/>
                  </a:cubicBezTo>
                  <a:lnTo>
                    <a:pt x="687806" y="589414"/>
                  </a:lnTo>
                  <a:lnTo>
                    <a:pt x="688692" y="588793"/>
                  </a:lnTo>
                  <a:lnTo>
                    <a:pt x="689895" y="587736"/>
                  </a:lnTo>
                  <a:lnTo>
                    <a:pt x="689895" y="587736"/>
                  </a:lnTo>
                  <a:lnTo>
                    <a:pt x="689135" y="588287"/>
                  </a:lnTo>
                  <a:lnTo>
                    <a:pt x="689135" y="588287"/>
                  </a:lnTo>
                  <a:cubicBezTo>
                    <a:pt x="701040" y="578478"/>
                    <a:pt x="709906" y="570499"/>
                    <a:pt x="717885" y="562508"/>
                  </a:cubicBezTo>
                  <a:lnTo>
                    <a:pt x="718138" y="562944"/>
                  </a:lnTo>
                  <a:lnTo>
                    <a:pt x="718264" y="563362"/>
                  </a:lnTo>
                  <a:cubicBezTo>
                    <a:pt x="723648" y="574862"/>
                    <a:pt x="729093" y="582917"/>
                    <a:pt x="735679" y="589344"/>
                  </a:cubicBezTo>
                  <a:cubicBezTo>
                    <a:pt x="740048" y="593669"/>
                    <a:pt x="745367" y="597114"/>
                    <a:pt x="749420" y="599672"/>
                  </a:cubicBezTo>
                  <a:cubicBezTo>
                    <a:pt x="752333" y="601433"/>
                    <a:pt x="757589" y="603117"/>
                    <a:pt x="759109" y="603611"/>
                  </a:cubicBezTo>
                  <a:cubicBezTo>
                    <a:pt x="761452" y="604314"/>
                    <a:pt x="763732" y="604751"/>
                    <a:pt x="765632" y="605112"/>
                  </a:cubicBezTo>
                  <a:cubicBezTo>
                    <a:pt x="769051" y="605733"/>
                    <a:pt x="772850" y="606081"/>
                    <a:pt x="776333" y="606372"/>
                  </a:cubicBezTo>
                  <a:lnTo>
                    <a:pt x="778423" y="606581"/>
                  </a:lnTo>
                  <a:cubicBezTo>
                    <a:pt x="784058" y="607082"/>
                    <a:pt x="791404" y="607721"/>
                    <a:pt x="798940" y="607721"/>
                  </a:cubicBezTo>
                  <a:cubicBezTo>
                    <a:pt x="800713" y="607721"/>
                    <a:pt x="802486" y="607638"/>
                    <a:pt x="804259" y="607556"/>
                  </a:cubicBezTo>
                  <a:cubicBezTo>
                    <a:pt x="807616" y="607499"/>
                    <a:pt x="811921" y="606581"/>
                    <a:pt x="815024" y="605961"/>
                  </a:cubicBezTo>
                  <a:lnTo>
                    <a:pt x="815531" y="605878"/>
                  </a:lnTo>
                  <a:cubicBezTo>
                    <a:pt x="817367" y="605441"/>
                    <a:pt x="819077" y="605112"/>
                    <a:pt x="820850" y="604675"/>
                  </a:cubicBezTo>
                  <a:cubicBezTo>
                    <a:pt x="824459" y="603757"/>
                    <a:pt x="827435" y="602908"/>
                    <a:pt x="830412" y="601642"/>
                  </a:cubicBezTo>
                  <a:cubicBezTo>
                    <a:pt x="836174" y="599311"/>
                    <a:pt x="842000" y="596405"/>
                    <a:pt x="847636" y="593087"/>
                  </a:cubicBezTo>
                  <a:cubicBezTo>
                    <a:pt x="850549" y="591383"/>
                    <a:pt x="853399" y="589642"/>
                    <a:pt x="855995" y="587793"/>
                  </a:cubicBezTo>
                  <a:cubicBezTo>
                    <a:pt x="857135" y="589997"/>
                    <a:pt x="858338" y="592112"/>
                    <a:pt x="859415" y="594233"/>
                  </a:cubicBezTo>
                  <a:cubicBezTo>
                    <a:pt x="859984" y="595145"/>
                    <a:pt x="860491" y="596057"/>
                    <a:pt x="860998" y="596968"/>
                  </a:cubicBezTo>
                  <a:cubicBezTo>
                    <a:pt x="861504" y="597906"/>
                    <a:pt x="862011" y="598818"/>
                    <a:pt x="862517" y="599793"/>
                  </a:cubicBezTo>
                  <a:cubicBezTo>
                    <a:pt x="863847" y="602288"/>
                    <a:pt x="865304" y="604878"/>
                    <a:pt x="866824" y="607354"/>
                  </a:cubicBezTo>
                  <a:cubicBezTo>
                    <a:pt x="870686" y="613635"/>
                    <a:pt x="875055" y="620430"/>
                    <a:pt x="879805" y="626636"/>
                  </a:cubicBezTo>
                  <a:cubicBezTo>
                    <a:pt x="885884" y="634539"/>
                    <a:pt x="891330" y="640960"/>
                    <a:pt x="897979" y="646209"/>
                  </a:cubicBezTo>
                  <a:cubicBezTo>
                    <a:pt x="900702" y="648325"/>
                    <a:pt x="903678" y="650509"/>
                    <a:pt x="906971" y="652776"/>
                  </a:cubicBezTo>
                  <a:cubicBezTo>
                    <a:pt x="911340" y="655721"/>
                    <a:pt x="915900" y="657424"/>
                    <a:pt x="920839" y="659185"/>
                  </a:cubicBezTo>
                  <a:lnTo>
                    <a:pt x="921789" y="659539"/>
                  </a:lnTo>
                  <a:cubicBezTo>
                    <a:pt x="925588" y="660894"/>
                    <a:pt x="929388" y="661952"/>
                    <a:pt x="933441" y="662655"/>
                  </a:cubicBezTo>
                  <a:cubicBezTo>
                    <a:pt x="940407" y="663921"/>
                    <a:pt x="946929" y="664624"/>
                    <a:pt x="952755" y="664624"/>
                  </a:cubicBezTo>
                  <a:lnTo>
                    <a:pt x="953388" y="664624"/>
                  </a:lnTo>
                  <a:cubicBezTo>
                    <a:pt x="955667" y="664567"/>
                    <a:pt x="959024" y="664130"/>
                    <a:pt x="963267" y="663212"/>
                  </a:cubicBezTo>
                  <a:cubicBezTo>
                    <a:pt x="963710" y="667531"/>
                    <a:pt x="964596" y="672058"/>
                    <a:pt x="965419" y="675940"/>
                  </a:cubicBezTo>
                  <a:cubicBezTo>
                    <a:pt x="966496" y="681032"/>
                    <a:pt x="968903" y="685819"/>
                    <a:pt x="971182" y="690467"/>
                  </a:cubicBezTo>
                  <a:lnTo>
                    <a:pt x="972005" y="692113"/>
                  </a:lnTo>
                  <a:cubicBezTo>
                    <a:pt x="973145" y="694583"/>
                    <a:pt x="974728" y="697059"/>
                    <a:pt x="976628" y="699668"/>
                  </a:cubicBezTo>
                  <a:cubicBezTo>
                    <a:pt x="979604" y="703556"/>
                    <a:pt x="982770" y="707641"/>
                    <a:pt x="986380" y="711022"/>
                  </a:cubicBezTo>
                  <a:cubicBezTo>
                    <a:pt x="993219" y="717170"/>
                    <a:pt x="1000121" y="722256"/>
                    <a:pt x="1006834" y="726080"/>
                  </a:cubicBezTo>
                  <a:cubicBezTo>
                    <a:pt x="1009556" y="727550"/>
                    <a:pt x="1012026" y="728841"/>
                    <a:pt x="1014432" y="729810"/>
                  </a:cubicBezTo>
                  <a:cubicBezTo>
                    <a:pt x="1019815" y="732217"/>
                    <a:pt x="1024438" y="733819"/>
                    <a:pt x="1028997" y="734965"/>
                  </a:cubicBezTo>
                  <a:cubicBezTo>
                    <a:pt x="1030644" y="735396"/>
                    <a:pt x="1032417" y="735604"/>
                    <a:pt x="1034253" y="735877"/>
                  </a:cubicBezTo>
                  <a:lnTo>
                    <a:pt x="1035899" y="736105"/>
                  </a:lnTo>
                  <a:cubicBezTo>
                    <a:pt x="1040712" y="736871"/>
                    <a:pt x="1045778" y="737162"/>
                    <a:pt x="1050591" y="737510"/>
                  </a:cubicBezTo>
                  <a:lnTo>
                    <a:pt x="1052681" y="737637"/>
                  </a:lnTo>
                  <a:cubicBezTo>
                    <a:pt x="1054581" y="737802"/>
                    <a:pt x="1056480" y="737871"/>
                    <a:pt x="1058126" y="737871"/>
                  </a:cubicBezTo>
                  <a:cubicBezTo>
                    <a:pt x="1060850" y="737871"/>
                    <a:pt x="1063319" y="737726"/>
                    <a:pt x="1065599" y="737365"/>
                  </a:cubicBezTo>
                  <a:cubicBezTo>
                    <a:pt x="1073198" y="736371"/>
                    <a:pt x="1079784" y="734674"/>
                    <a:pt x="1085609" y="732286"/>
                  </a:cubicBezTo>
                  <a:cubicBezTo>
                    <a:pt x="1088522" y="731083"/>
                    <a:pt x="1091435" y="729874"/>
                    <a:pt x="1094348" y="728613"/>
                  </a:cubicBezTo>
                  <a:lnTo>
                    <a:pt x="1094601" y="729956"/>
                  </a:lnTo>
                  <a:lnTo>
                    <a:pt x="1094918" y="731286"/>
                  </a:lnTo>
                  <a:cubicBezTo>
                    <a:pt x="1095867" y="736105"/>
                    <a:pt x="1098147" y="740962"/>
                    <a:pt x="1100364" y="745192"/>
                  </a:cubicBezTo>
                  <a:lnTo>
                    <a:pt x="1100491" y="745629"/>
                  </a:lnTo>
                  <a:cubicBezTo>
                    <a:pt x="1102707" y="750011"/>
                    <a:pt x="1106062" y="753899"/>
                    <a:pt x="1109419" y="757546"/>
                  </a:cubicBezTo>
                  <a:lnTo>
                    <a:pt x="1110749" y="759123"/>
                  </a:lnTo>
                  <a:cubicBezTo>
                    <a:pt x="1112585" y="761244"/>
                    <a:pt x="1114675" y="763214"/>
                    <a:pt x="1116765" y="765126"/>
                  </a:cubicBezTo>
                  <a:lnTo>
                    <a:pt x="1117208" y="765398"/>
                  </a:lnTo>
                  <a:cubicBezTo>
                    <a:pt x="1119741" y="767887"/>
                    <a:pt x="1122907" y="770357"/>
                    <a:pt x="1126770" y="773035"/>
                  </a:cubicBezTo>
                  <a:cubicBezTo>
                    <a:pt x="1126010" y="773745"/>
                    <a:pt x="1125187" y="774511"/>
                    <a:pt x="1124427" y="775277"/>
                  </a:cubicBezTo>
                  <a:cubicBezTo>
                    <a:pt x="1119171" y="780799"/>
                    <a:pt x="1115118" y="787733"/>
                    <a:pt x="1112332" y="793236"/>
                  </a:cubicBezTo>
                  <a:cubicBezTo>
                    <a:pt x="1109166" y="799378"/>
                    <a:pt x="1106316" y="805939"/>
                    <a:pt x="1103657" y="813227"/>
                  </a:cubicBezTo>
                  <a:cubicBezTo>
                    <a:pt x="1102263" y="817090"/>
                    <a:pt x="1102074" y="821346"/>
                    <a:pt x="1101757" y="825436"/>
                  </a:cubicBezTo>
                  <a:cubicBezTo>
                    <a:pt x="1101693" y="826494"/>
                    <a:pt x="1101630" y="827551"/>
                    <a:pt x="1101440" y="828609"/>
                  </a:cubicBezTo>
                  <a:cubicBezTo>
                    <a:pt x="1100934" y="834751"/>
                    <a:pt x="1102517" y="841248"/>
                    <a:pt x="1103720" y="846549"/>
                  </a:cubicBezTo>
                  <a:cubicBezTo>
                    <a:pt x="1104670" y="849658"/>
                    <a:pt x="1106000" y="852691"/>
                    <a:pt x="1107583" y="855598"/>
                  </a:cubicBezTo>
                  <a:cubicBezTo>
                    <a:pt x="1108406" y="857136"/>
                    <a:pt x="1109292" y="858815"/>
                    <a:pt x="1110432" y="860461"/>
                  </a:cubicBezTo>
                  <a:cubicBezTo>
                    <a:pt x="1112648" y="863424"/>
                    <a:pt x="1115055" y="866186"/>
                    <a:pt x="1117334" y="868807"/>
                  </a:cubicBezTo>
                  <a:cubicBezTo>
                    <a:pt x="1118031" y="869573"/>
                    <a:pt x="1118854" y="870422"/>
                    <a:pt x="1119741" y="871270"/>
                  </a:cubicBezTo>
                  <a:cubicBezTo>
                    <a:pt x="1118031" y="873037"/>
                    <a:pt x="1116448" y="874867"/>
                    <a:pt x="1114675" y="876773"/>
                  </a:cubicBezTo>
                  <a:cubicBezTo>
                    <a:pt x="1113029" y="878603"/>
                    <a:pt x="1111319" y="880427"/>
                    <a:pt x="1109672" y="882276"/>
                  </a:cubicBezTo>
                  <a:cubicBezTo>
                    <a:pt x="1106316" y="884328"/>
                    <a:pt x="1103150" y="886158"/>
                    <a:pt x="1099984" y="887861"/>
                  </a:cubicBezTo>
                  <a:cubicBezTo>
                    <a:pt x="1093778" y="891243"/>
                    <a:pt x="1088142" y="894358"/>
                    <a:pt x="1082886" y="898031"/>
                  </a:cubicBezTo>
                  <a:cubicBezTo>
                    <a:pt x="1072817" y="904946"/>
                    <a:pt x="1064459" y="914059"/>
                    <a:pt x="1058759" y="924298"/>
                  </a:cubicBezTo>
                  <a:cubicBezTo>
                    <a:pt x="1055657" y="929814"/>
                    <a:pt x="1053504" y="935089"/>
                    <a:pt x="1052427" y="940053"/>
                  </a:cubicBezTo>
                  <a:cubicBezTo>
                    <a:pt x="1051730" y="943789"/>
                    <a:pt x="1051414" y="948228"/>
                    <a:pt x="1051730" y="953668"/>
                  </a:cubicBezTo>
                  <a:cubicBezTo>
                    <a:pt x="1051794" y="955435"/>
                    <a:pt x="1051984" y="957214"/>
                    <a:pt x="1052300" y="958981"/>
                  </a:cubicBezTo>
                  <a:lnTo>
                    <a:pt x="1052364" y="959253"/>
                  </a:lnTo>
                  <a:lnTo>
                    <a:pt x="1052681" y="961292"/>
                  </a:lnTo>
                  <a:cubicBezTo>
                    <a:pt x="1053250" y="964896"/>
                    <a:pt x="1053820" y="968309"/>
                    <a:pt x="1054897" y="971690"/>
                  </a:cubicBezTo>
                  <a:cubicBezTo>
                    <a:pt x="1055910" y="974786"/>
                    <a:pt x="1057430" y="977814"/>
                    <a:pt x="1058950" y="980720"/>
                  </a:cubicBezTo>
                  <a:cubicBezTo>
                    <a:pt x="1059330" y="981575"/>
                    <a:pt x="1059709" y="982423"/>
                    <a:pt x="1060152" y="983335"/>
                  </a:cubicBezTo>
                  <a:cubicBezTo>
                    <a:pt x="1061229" y="985305"/>
                    <a:pt x="1062052" y="987071"/>
                    <a:pt x="1063129" y="988775"/>
                  </a:cubicBezTo>
                  <a:cubicBezTo>
                    <a:pt x="1063382" y="996038"/>
                    <a:pt x="1065028" y="1003390"/>
                    <a:pt x="1067942" y="1010451"/>
                  </a:cubicBezTo>
                  <a:cubicBezTo>
                    <a:pt x="1060469" y="1014687"/>
                    <a:pt x="1054897" y="1018290"/>
                    <a:pt x="1049957" y="1022122"/>
                  </a:cubicBezTo>
                  <a:cubicBezTo>
                    <a:pt x="1038179" y="1031209"/>
                    <a:pt x="1026337" y="1041961"/>
                    <a:pt x="1013546" y="1054993"/>
                  </a:cubicBezTo>
                  <a:cubicBezTo>
                    <a:pt x="1008544" y="1060167"/>
                    <a:pt x="1003921" y="1065695"/>
                    <a:pt x="999361" y="1071818"/>
                  </a:cubicBezTo>
                  <a:cubicBezTo>
                    <a:pt x="997462" y="1074491"/>
                    <a:pt x="995435" y="1077195"/>
                    <a:pt x="993472" y="1079873"/>
                  </a:cubicBezTo>
                  <a:cubicBezTo>
                    <a:pt x="989799" y="1084749"/>
                    <a:pt x="986063" y="1089752"/>
                    <a:pt x="982517" y="1094837"/>
                  </a:cubicBezTo>
                  <a:cubicBezTo>
                    <a:pt x="973145" y="1108477"/>
                    <a:pt x="966306" y="1123447"/>
                    <a:pt x="961303" y="1134946"/>
                  </a:cubicBezTo>
                  <a:cubicBezTo>
                    <a:pt x="957504" y="1143787"/>
                    <a:pt x="954021" y="1152386"/>
                    <a:pt x="952691" y="1161163"/>
                  </a:cubicBezTo>
                  <a:cubicBezTo>
                    <a:pt x="951805" y="1166444"/>
                    <a:pt x="951235" y="1172169"/>
                    <a:pt x="950855" y="1178735"/>
                  </a:cubicBezTo>
                  <a:cubicBezTo>
                    <a:pt x="950475" y="1184523"/>
                    <a:pt x="951805" y="1190957"/>
                    <a:pt x="952818" y="1195966"/>
                  </a:cubicBezTo>
                  <a:cubicBezTo>
                    <a:pt x="953324" y="1197954"/>
                    <a:pt x="953831" y="1199715"/>
                    <a:pt x="954464" y="1201399"/>
                  </a:cubicBezTo>
                  <a:cubicBezTo>
                    <a:pt x="956934" y="1208478"/>
                    <a:pt x="960607" y="1214254"/>
                    <a:pt x="966623" y="1220688"/>
                  </a:cubicBezTo>
                  <a:cubicBezTo>
                    <a:pt x="970232" y="1224481"/>
                    <a:pt x="974918" y="1228040"/>
                    <a:pt x="981377" y="1231769"/>
                  </a:cubicBezTo>
                  <a:cubicBezTo>
                    <a:pt x="983024" y="1232707"/>
                    <a:pt x="984797" y="1233536"/>
                    <a:pt x="986823" y="1234448"/>
                  </a:cubicBezTo>
                  <a:cubicBezTo>
                    <a:pt x="986127" y="1235594"/>
                    <a:pt x="985557" y="1236708"/>
                    <a:pt x="985113" y="1237773"/>
                  </a:cubicBezTo>
                  <a:lnTo>
                    <a:pt x="984417" y="1239324"/>
                  </a:lnTo>
                  <a:cubicBezTo>
                    <a:pt x="983214" y="1242294"/>
                    <a:pt x="982137" y="1244909"/>
                    <a:pt x="981567" y="1248031"/>
                  </a:cubicBezTo>
                  <a:cubicBezTo>
                    <a:pt x="980997" y="1251704"/>
                    <a:pt x="980617" y="1255934"/>
                    <a:pt x="980681" y="1259322"/>
                  </a:cubicBezTo>
                  <a:cubicBezTo>
                    <a:pt x="980744" y="1263558"/>
                    <a:pt x="981758" y="1267871"/>
                    <a:pt x="982770" y="1272031"/>
                  </a:cubicBezTo>
                  <a:lnTo>
                    <a:pt x="983024" y="1272873"/>
                  </a:lnTo>
                  <a:cubicBezTo>
                    <a:pt x="983467" y="1274849"/>
                    <a:pt x="984163" y="1276761"/>
                    <a:pt x="984670" y="1278167"/>
                  </a:cubicBezTo>
                  <a:cubicBezTo>
                    <a:pt x="986380" y="1282638"/>
                    <a:pt x="988660" y="1288280"/>
                    <a:pt x="992079" y="1293080"/>
                  </a:cubicBezTo>
                  <a:cubicBezTo>
                    <a:pt x="995245" y="1297519"/>
                    <a:pt x="999108" y="1301901"/>
                    <a:pt x="1004047" y="1306365"/>
                  </a:cubicBezTo>
                  <a:cubicBezTo>
                    <a:pt x="1008227" y="1310083"/>
                    <a:pt x="1012976" y="1313483"/>
                    <a:pt x="1017282" y="1316434"/>
                  </a:cubicBezTo>
                  <a:cubicBezTo>
                    <a:pt x="1022665" y="1320252"/>
                    <a:pt x="1028490" y="1322538"/>
                    <a:pt x="1034886" y="1324837"/>
                  </a:cubicBezTo>
                  <a:cubicBezTo>
                    <a:pt x="1042612" y="1327687"/>
                    <a:pt x="1049071" y="1329656"/>
                    <a:pt x="1055150" y="1330923"/>
                  </a:cubicBezTo>
                  <a:cubicBezTo>
                    <a:pt x="1058569" y="1331689"/>
                    <a:pt x="1061989" y="1332126"/>
                    <a:pt x="1065472" y="1332474"/>
                  </a:cubicBezTo>
                  <a:cubicBezTo>
                    <a:pt x="1066485" y="1332619"/>
                    <a:pt x="1067498" y="1332765"/>
                    <a:pt x="1068512" y="1332892"/>
                  </a:cubicBezTo>
                  <a:cubicBezTo>
                    <a:pt x="1076870" y="1333975"/>
                    <a:pt x="1084279" y="1334659"/>
                    <a:pt x="1091118" y="1335007"/>
                  </a:cubicBezTo>
                  <a:cubicBezTo>
                    <a:pt x="1097577" y="1335368"/>
                    <a:pt x="1104163" y="1335596"/>
                    <a:pt x="1110875" y="1335596"/>
                  </a:cubicBezTo>
                  <a:cubicBezTo>
                    <a:pt x="1114485" y="1335596"/>
                    <a:pt x="1118031" y="1335514"/>
                    <a:pt x="1121704" y="1335450"/>
                  </a:cubicBezTo>
                  <a:lnTo>
                    <a:pt x="1123414" y="1335368"/>
                  </a:lnTo>
                  <a:cubicBezTo>
                    <a:pt x="1127340" y="1335304"/>
                    <a:pt x="1131519" y="1335178"/>
                    <a:pt x="1135508" y="1334741"/>
                  </a:cubicBezTo>
                  <a:cubicBezTo>
                    <a:pt x="1141968" y="1334095"/>
                    <a:pt x="1148617" y="1332892"/>
                    <a:pt x="1155899" y="1331068"/>
                  </a:cubicBezTo>
                  <a:cubicBezTo>
                    <a:pt x="1165778" y="1328599"/>
                    <a:pt x="1174959" y="1323925"/>
                    <a:pt x="1184015" y="1319398"/>
                  </a:cubicBezTo>
                  <a:cubicBezTo>
                    <a:pt x="1185662" y="1318657"/>
                    <a:pt x="1187245" y="1317802"/>
                    <a:pt x="1188955" y="1316953"/>
                  </a:cubicBezTo>
                  <a:cubicBezTo>
                    <a:pt x="1192057" y="1315516"/>
                    <a:pt x="1195857" y="1313692"/>
                    <a:pt x="1199529" y="1311786"/>
                  </a:cubicBezTo>
                  <a:cubicBezTo>
                    <a:pt x="1205988" y="1308398"/>
                    <a:pt x="1211245" y="1303516"/>
                    <a:pt x="1216058" y="1298811"/>
                  </a:cubicBezTo>
                  <a:cubicBezTo>
                    <a:pt x="1220807" y="1294283"/>
                    <a:pt x="1225176" y="1289116"/>
                    <a:pt x="1229102" y="1283550"/>
                  </a:cubicBezTo>
                  <a:cubicBezTo>
                    <a:pt x="1234738" y="1287640"/>
                    <a:pt x="1240501" y="1291022"/>
                    <a:pt x="1246770" y="1294631"/>
                  </a:cubicBezTo>
                  <a:lnTo>
                    <a:pt x="1249365" y="1296189"/>
                  </a:lnTo>
                  <a:cubicBezTo>
                    <a:pt x="1252279" y="1297873"/>
                    <a:pt x="1255635" y="1299849"/>
                    <a:pt x="1259181" y="1301604"/>
                  </a:cubicBezTo>
                  <a:cubicBezTo>
                    <a:pt x="1265767" y="1304991"/>
                    <a:pt x="1273619" y="1306923"/>
                    <a:pt x="1279065" y="1308043"/>
                  </a:cubicBezTo>
                  <a:cubicBezTo>
                    <a:pt x="1287740" y="1309950"/>
                    <a:pt x="1296859" y="1310805"/>
                    <a:pt x="1305534" y="1311571"/>
                  </a:cubicBezTo>
                  <a:lnTo>
                    <a:pt x="1307244" y="1311716"/>
                  </a:lnTo>
                  <a:cubicBezTo>
                    <a:pt x="1315286" y="1312482"/>
                    <a:pt x="1323771" y="1312843"/>
                    <a:pt x="1333967" y="1312843"/>
                  </a:cubicBezTo>
                  <a:cubicBezTo>
                    <a:pt x="1338653" y="1312843"/>
                    <a:pt x="1343655" y="1312774"/>
                    <a:pt x="1350051" y="1312628"/>
                  </a:cubicBezTo>
                  <a:lnTo>
                    <a:pt x="1351698" y="1312552"/>
                  </a:lnTo>
                  <a:cubicBezTo>
                    <a:pt x="1355117" y="1312482"/>
                    <a:pt x="1358600" y="1312426"/>
                    <a:pt x="1362083" y="1312008"/>
                  </a:cubicBezTo>
                  <a:cubicBezTo>
                    <a:pt x="1367656" y="1311450"/>
                    <a:pt x="1373165" y="1310513"/>
                    <a:pt x="1379687" y="1309398"/>
                  </a:cubicBezTo>
                  <a:cubicBezTo>
                    <a:pt x="1386653" y="1308189"/>
                    <a:pt x="1393428" y="1306131"/>
                    <a:pt x="1399444" y="1304308"/>
                  </a:cubicBezTo>
                  <a:cubicBezTo>
                    <a:pt x="1402041" y="1303516"/>
                    <a:pt x="1404573" y="1302813"/>
                    <a:pt x="1407170" y="1302129"/>
                  </a:cubicBezTo>
                  <a:cubicBezTo>
                    <a:pt x="1412046" y="1300761"/>
                    <a:pt x="1417238" y="1299431"/>
                    <a:pt x="1422114" y="1297310"/>
                  </a:cubicBezTo>
                  <a:cubicBezTo>
                    <a:pt x="1430220" y="1293846"/>
                    <a:pt x="1438262" y="1289958"/>
                    <a:pt x="1445924" y="1286165"/>
                  </a:cubicBezTo>
                  <a:lnTo>
                    <a:pt x="1447381" y="1285500"/>
                  </a:lnTo>
                  <a:cubicBezTo>
                    <a:pt x="1458210" y="1280516"/>
                    <a:pt x="1469861" y="1275083"/>
                    <a:pt x="1480816" y="1268643"/>
                  </a:cubicBezTo>
                  <a:cubicBezTo>
                    <a:pt x="1489618" y="1263413"/>
                    <a:pt x="1498673" y="1257061"/>
                    <a:pt x="1508995" y="1248588"/>
                  </a:cubicBezTo>
                  <a:lnTo>
                    <a:pt x="1508995" y="1248588"/>
                  </a:lnTo>
                  <a:lnTo>
                    <a:pt x="1508172" y="1249146"/>
                  </a:lnTo>
                  <a:cubicBezTo>
                    <a:pt x="1514568" y="1244067"/>
                    <a:pt x="1521471" y="1238330"/>
                    <a:pt x="1528056" y="1232421"/>
                  </a:cubicBezTo>
                  <a:cubicBezTo>
                    <a:pt x="1532552" y="1228306"/>
                    <a:pt x="1537238" y="1224215"/>
                    <a:pt x="1540911" y="1219503"/>
                  </a:cubicBezTo>
                  <a:cubicBezTo>
                    <a:pt x="1547180" y="1211778"/>
                    <a:pt x="1551929" y="1205369"/>
                    <a:pt x="1555855" y="1199164"/>
                  </a:cubicBezTo>
                  <a:cubicBezTo>
                    <a:pt x="1560098" y="1192369"/>
                    <a:pt x="1563518" y="1184396"/>
                    <a:pt x="1566431" y="1173992"/>
                  </a:cubicBezTo>
                  <a:cubicBezTo>
                    <a:pt x="1568457" y="1167166"/>
                    <a:pt x="1570040" y="1160023"/>
                    <a:pt x="1571243" y="1153969"/>
                  </a:cubicBezTo>
                  <a:cubicBezTo>
                    <a:pt x="1572890" y="1146465"/>
                    <a:pt x="1573396" y="1138708"/>
                    <a:pt x="1574029" y="1131274"/>
                  </a:cubicBezTo>
                  <a:cubicBezTo>
                    <a:pt x="1574156" y="1129304"/>
                    <a:pt x="1574410" y="1127386"/>
                    <a:pt x="1574536" y="1125441"/>
                  </a:cubicBezTo>
                  <a:cubicBezTo>
                    <a:pt x="1575296" y="1117659"/>
                    <a:pt x="1575739" y="1109832"/>
                    <a:pt x="1576119" y="1101834"/>
                  </a:cubicBezTo>
                  <a:cubicBezTo>
                    <a:pt x="1576436" y="1093222"/>
                    <a:pt x="1576626" y="1086155"/>
                    <a:pt x="1576309" y="1079658"/>
                  </a:cubicBezTo>
                  <a:cubicBezTo>
                    <a:pt x="1575993" y="1072465"/>
                    <a:pt x="1575233" y="1064840"/>
                    <a:pt x="1574093" y="1057057"/>
                  </a:cubicBezTo>
                  <a:cubicBezTo>
                    <a:pt x="1572890" y="1048091"/>
                    <a:pt x="1571496" y="1037997"/>
                    <a:pt x="1568077" y="1028885"/>
                  </a:cubicBezTo>
                  <a:cubicBezTo>
                    <a:pt x="1564657" y="1019912"/>
                    <a:pt x="1560731" y="1010508"/>
                    <a:pt x="1554589" y="1002478"/>
                  </a:cubicBezTo>
                  <a:cubicBezTo>
                    <a:pt x="1551043" y="997659"/>
                    <a:pt x="1546990" y="993075"/>
                    <a:pt x="1543000" y="988718"/>
                  </a:cubicBezTo>
                  <a:cubicBezTo>
                    <a:pt x="1541480" y="987015"/>
                    <a:pt x="1539771" y="985248"/>
                    <a:pt x="1538314" y="983481"/>
                  </a:cubicBezTo>
                  <a:cubicBezTo>
                    <a:pt x="1544077" y="980948"/>
                    <a:pt x="1550283" y="977339"/>
                    <a:pt x="1556805" y="972956"/>
                  </a:cubicBezTo>
                  <a:cubicBezTo>
                    <a:pt x="1564278" y="967935"/>
                    <a:pt x="1571180" y="961932"/>
                    <a:pt x="1578209" y="954814"/>
                  </a:cubicBezTo>
                  <a:cubicBezTo>
                    <a:pt x="1579096" y="953896"/>
                    <a:pt x="1580046" y="952902"/>
                    <a:pt x="1580932" y="951964"/>
                  </a:cubicBezTo>
                  <a:cubicBezTo>
                    <a:pt x="1584288" y="948589"/>
                    <a:pt x="1587708" y="945138"/>
                    <a:pt x="1590747" y="941440"/>
                  </a:cubicBezTo>
                  <a:cubicBezTo>
                    <a:pt x="1596383" y="934531"/>
                    <a:pt x="1600626" y="927616"/>
                    <a:pt x="1603792" y="920119"/>
                  </a:cubicBezTo>
                  <a:cubicBezTo>
                    <a:pt x="1605691" y="915534"/>
                    <a:pt x="1607845" y="909968"/>
                    <a:pt x="1609048" y="903889"/>
                  </a:cubicBezTo>
                  <a:cubicBezTo>
                    <a:pt x="1609744" y="900216"/>
                    <a:pt x="1610377" y="896391"/>
                    <a:pt x="1611011" y="892243"/>
                  </a:cubicBezTo>
                  <a:cubicBezTo>
                    <a:pt x="1612468" y="882422"/>
                    <a:pt x="1613291" y="872809"/>
                    <a:pt x="1613480" y="863570"/>
                  </a:cubicBezTo>
                  <a:cubicBezTo>
                    <a:pt x="1613734" y="856636"/>
                    <a:pt x="1613607" y="850867"/>
                    <a:pt x="1613037" y="845345"/>
                  </a:cubicBezTo>
                  <a:cubicBezTo>
                    <a:pt x="1612468" y="837937"/>
                    <a:pt x="1611011" y="829875"/>
                    <a:pt x="1608605" y="820054"/>
                  </a:cubicBezTo>
                  <a:cubicBezTo>
                    <a:pt x="1607591" y="815760"/>
                    <a:pt x="1605565" y="811587"/>
                    <a:pt x="1603539" y="807560"/>
                  </a:cubicBezTo>
                  <a:lnTo>
                    <a:pt x="1602589" y="805527"/>
                  </a:lnTo>
                  <a:cubicBezTo>
                    <a:pt x="1601449" y="802969"/>
                    <a:pt x="1600119" y="800436"/>
                    <a:pt x="1598536" y="797744"/>
                  </a:cubicBezTo>
                  <a:cubicBezTo>
                    <a:pt x="1594483" y="790975"/>
                    <a:pt x="1589924" y="784535"/>
                    <a:pt x="1583845" y="777481"/>
                  </a:cubicBezTo>
                  <a:cubicBezTo>
                    <a:pt x="1580109" y="772979"/>
                    <a:pt x="1575423" y="769362"/>
                    <a:pt x="1570167" y="765475"/>
                  </a:cubicBezTo>
                  <a:cubicBezTo>
                    <a:pt x="1562251" y="759541"/>
                    <a:pt x="1555792" y="755013"/>
                    <a:pt x="1549586" y="751138"/>
                  </a:cubicBezTo>
                  <a:cubicBezTo>
                    <a:pt x="1546104" y="749010"/>
                    <a:pt x="1542557" y="747041"/>
                    <a:pt x="1539771" y="745553"/>
                  </a:cubicBezTo>
                  <a:cubicBezTo>
                    <a:pt x="1541988" y="742520"/>
                    <a:pt x="1543634" y="739632"/>
                    <a:pt x="1545027" y="736871"/>
                  </a:cubicBezTo>
                  <a:cubicBezTo>
                    <a:pt x="1547307" y="732343"/>
                    <a:pt x="1548953" y="727632"/>
                    <a:pt x="1550663" y="722958"/>
                  </a:cubicBezTo>
                  <a:cubicBezTo>
                    <a:pt x="1551169" y="721698"/>
                    <a:pt x="1551613" y="720426"/>
                    <a:pt x="1552119" y="719140"/>
                  </a:cubicBezTo>
                  <a:lnTo>
                    <a:pt x="1552879" y="717107"/>
                  </a:lnTo>
                  <a:lnTo>
                    <a:pt x="1553639" y="715056"/>
                  </a:lnTo>
                  <a:cubicBezTo>
                    <a:pt x="1555539" y="709964"/>
                    <a:pt x="1558009" y="703322"/>
                    <a:pt x="1560035" y="696470"/>
                  </a:cubicBezTo>
                  <a:lnTo>
                    <a:pt x="1560352" y="695147"/>
                  </a:lnTo>
                  <a:cubicBezTo>
                    <a:pt x="1561175" y="692588"/>
                    <a:pt x="1561935" y="689916"/>
                    <a:pt x="1562505" y="687212"/>
                  </a:cubicBezTo>
                  <a:cubicBezTo>
                    <a:pt x="1563518" y="682361"/>
                    <a:pt x="1563898" y="677270"/>
                    <a:pt x="1564278" y="672324"/>
                  </a:cubicBezTo>
                  <a:cubicBezTo>
                    <a:pt x="1564278" y="671121"/>
                    <a:pt x="1564341" y="669937"/>
                    <a:pt x="1564467" y="668651"/>
                  </a:cubicBezTo>
                  <a:cubicBezTo>
                    <a:pt x="1565038" y="660749"/>
                    <a:pt x="1564848" y="653067"/>
                    <a:pt x="1563898" y="645924"/>
                  </a:cubicBezTo>
                  <a:cubicBezTo>
                    <a:pt x="1562695" y="638009"/>
                    <a:pt x="1561048" y="627757"/>
                    <a:pt x="1557882" y="618372"/>
                  </a:cubicBezTo>
                  <a:cubicBezTo>
                    <a:pt x="1554779" y="609114"/>
                    <a:pt x="1549776" y="601078"/>
                    <a:pt x="1544710" y="593796"/>
                  </a:cubicBezTo>
                  <a:cubicBezTo>
                    <a:pt x="1541544" y="589078"/>
                    <a:pt x="1538061" y="584905"/>
                    <a:pt x="1534578" y="581296"/>
                  </a:cubicBezTo>
                  <a:cubicBezTo>
                    <a:pt x="1533502" y="580175"/>
                    <a:pt x="1532235" y="579263"/>
                    <a:pt x="1530906" y="578326"/>
                  </a:cubicBezTo>
                  <a:lnTo>
                    <a:pt x="1530716" y="578180"/>
                  </a:lnTo>
                  <a:cubicBezTo>
                    <a:pt x="1527549" y="575793"/>
                    <a:pt x="1524130" y="573323"/>
                    <a:pt x="1520204" y="571202"/>
                  </a:cubicBezTo>
                  <a:cubicBezTo>
                    <a:pt x="1507856" y="564622"/>
                    <a:pt x="1495254" y="559480"/>
                    <a:pt x="1482969" y="555865"/>
                  </a:cubicBezTo>
                  <a:cubicBezTo>
                    <a:pt x="1485756" y="548950"/>
                    <a:pt x="1488732" y="540768"/>
                    <a:pt x="1490061" y="532010"/>
                  </a:cubicBezTo>
                  <a:cubicBezTo>
                    <a:pt x="1490758" y="528065"/>
                    <a:pt x="1491265" y="524012"/>
                    <a:pt x="1491708" y="520219"/>
                  </a:cubicBezTo>
                  <a:cubicBezTo>
                    <a:pt x="1492215" y="516331"/>
                    <a:pt x="1492721" y="512456"/>
                    <a:pt x="1493291" y="508637"/>
                  </a:cubicBezTo>
                  <a:cubicBezTo>
                    <a:pt x="1494051" y="503964"/>
                    <a:pt x="1495064" y="499316"/>
                    <a:pt x="1496014" y="494788"/>
                  </a:cubicBezTo>
                  <a:cubicBezTo>
                    <a:pt x="1496520" y="492604"/>
                    <a:pt x="1496964" y="490488"/>
                    <a:pt x="1497407" y="488291"/>
                  </a:cubicBezTo>
                  <a:lnTo>
                    <a:pt x="1497977" y="485315"/>
                  </a:lnTo>
                  <a:cubicBezTo>
                    <a:pt x="1499244" y="478761"/>
                    <a:pt x="1500700" y="472061"/>
                    <a:pt x="1502283" y="465412"/>
                  </a:cubicBezTo>
                  <a:cubicBezTo>
                    <a:pt x="1504689" y="455863"/>
                    <a:pt x="1505323" y="445794"/>
                    <a:pt x="1505703" y="436245"/>
                  </a:cubicBezTo>
                  <a:cubicBezTo>
                    <a:pt x="1506019" y="432572"/>
                    <a:pt x="1505892" y="429102"/>
                    <a:pt x="1505513" y="425860"/>
                  </a:cubicBezTo>
                  <a:cubicBezTo>
                    <a:pt x="1504753" y="419654"/>
                    <a:pt x="1503613" y="412391"/>
                    <a:pt x="1500700" y="405457"/>
                  </a:cubicBezTo>
                  <a:cubicBezTo>
                    <a:pt x="1496964" y="397066"/>
                    <a:pt x="1492468" y="389493"/>
                    <a:pt x="1486958" y="382369"/>
                  </a:cubicBezTo>
                  <a:cubicBezTo>
                    <a:pt x="1483919" y="378493"/>
                    <a:pt x="1480120" y="373965"/>
                    <a:pt x="1475307" y="370147"/>
                  </a:cubicBezTo>
                  <a:cubicBezTo>
                    <a:pt x="1470938" y="366759"/>
                    <a:pt x="1466378" y="363796"/>
                    <a:pt x="1461059" y="360819"/>
                  </a:cubicBezTo>
                  <a:cubicBezTo>
                    <a:pt x="1455486" y="357647"/>
                    <a:pt x="1449534" y="355177"/>
                    <a:pt x="1443645" y="352771"/>
                  </a:cubicBezTo>
                  <a:lnTo>
                    <a:pt x="1441492" y="351916"/>
                  </a:lnTo>
                  <a:lnTo>
                    <a:pt x="1437882" y="350441"/>
                  </a:lnTo>
                  <a:cubicBezTo>
                    <a:pt x="1431170" y="347623"/>
                    <a:pt x="1424267" y="344716"/>
                    <a:pt x="1417175" y="342531"/>
                  </a:cubicBezTo>
                  <a:cubicBezTo>
                    <a:pt x="1410019" y="340290"/>
                    <a:pt x="1402484" y="338504"/>
                    <a:pt x="1395201" y="336743"/>
                  </a:cubicBezTo>
                  <a:cubicBezTo>
                    <a:pt x="1387413" y="334907"/>
                    <a:pt x="1380320" y="333501"/>
                    <a:pt x="1373545" y="332298"/>
                  </a:cubicBezTo>
                  <a:cubicBezTo>
                    <a:pt x="1366579" y="331089"/>
                    <a:pt x="1359486" y="330538"/>
                    <a:pt x="1352711" y="329955"/>
                  </a:cubicBezTo>
                  <a:cubicBezTo>
                    <a:pt x="1349924" y="329765"/>
                    <a:pt x="1347202" y="329537"/>
                    <a:pt x="1344542" y="329265"/>
                  </a:cubicBezTo>
                  <a:cubicBezTo>
                    <a:pt x="1336057" y="328416"/>
                    <a:pt x="1328648" y="328062"/>
                    <a:pt x="1321936" y="328062"/>
                  </a:cubicBezTo>
                  <a:lnTo>
                    <a:pt x="1321049" y="328062"/>
                  </a:lnTo>
                  <a:cubicBezTo>
                    <a:pt x="1314210" y="328062"/>
                    <a:pt x="1306738" y="328625"/>
                    <a:pt x="1297745" y="329829"/>
                  </a:cubicBezTo>
                  <a:cubicBezTo>
                    <a:pt x="1295973" y="329955"/>
                    <a:pt x="1294326" y="330246"/>
                    <a:pt x="1292616" y="330449"/>
                  </a:cubicBezTo>
                  <a:cubicBezTo>
                    <a:pt x="1293566" y="328974"/>
                    <a:pt x="1294516" y="327486"/>
                    <a:pt x="1295529" y="326010"/>
                  </a:cubicBezTo>
                  <a:cubicBezTo>
                    <a:pt x="1297935" y="322274"/>
                    <a:pt x="1300532" y="318513"/>
                    <a:pt x="1303065" y="314859"/>
                  </a:cubicBezTo>
                  <a:cubicBezTo>
                    <a:pt x="1304774" y="312516"/>
                    <a:pt x="1306357" y="310185"/>
                    <a:pt x="1308067" y="307868"/>
                  </a:cubicBezTo>
                  <a:cubicBezTo>
                    <a:pt x="1312627" y="301073"/>
                    <a:pt x="1315919" y="293867"/>
                    <a:pt x="1318896" y="286894"/>
                  </a:cubicBezTo>
                  <a:lnTo>
                    <a:pt x="1318896" y="286894"/>
                  </a:lnTo>
                  <a:cubicBezTo>
                    <a:pt x="1318896" y="286894"/>
                    <a:pt x="1318896" y="286894"/>
                    <a:pt x="1318896" y="286894"/>
                  </a:cubicBezTo>
                  <a:lnTo>
                    <a:pt x="1318896" y="286894"/>
                  </a:lnTo>
                  <a:lnTo>
                    <a:pt x="1319719" y="284489"/>
                  </a:lnTo>
                  <a:lnTo>
                    <a:pt x="1320352" y="283222"/>
                  </a:lnTo>
                  <a:cubicBezTo>
                    <a:pt x="1321809" y="279606"/>
                    <a:pt x="1323329" y="276016"/>
                    <a:pt x="1324848" y="272488"/>
                  </a:cubicBezTo>
                  <a:cubicBezTo>
                    <a:pt x="1327255" y="267176"/>
                    <a:pt x="1329534" y="261736"/>
                    <a:pt x="1331624" y="256233"/>
                  </a:cubicBezTo>
                  <a:cubicBezTo>
                    <a:pt x="1332891" y="252636"/>
                    <a:pt x="1333460" y="248761"/>
                    <a:pt x="1333904" y="245145"/>
                  </a:cubicBezTo>
                  <a:cubicBezTo>
                    <a:pt x="1334664" y="238648"/>
                    <a:pt x="1335107" y="232569"/>
                    <a:pt x="1335170" y="226566"/>
                  </a:cubicBezTo>
                  <a:cubicBezTo>
                    <a:pt x="1335297" y="216123"/>
                    <a:pt x="1334410" y="206099"/>
                    <a:pt x="1332447" y="196835"/>
                  </a:cubicBezTo>
                  <a:cubicBezTo>
                    <a:pt x="1334157" y="188596"/>
                    <a:pt x="1335740" y="178756"/>
                    <a:pt x="1335613" y="169162"/>
                  </a:cubicBezTo>
                  <a:cubicBezTo>
                    <a:pt x="1335424" y="161962"/>
                    <a:pt x="1334600" y="154338"/>
                    <a:pt x="1333714" y="148550"/>
                  </a:cubicBezTo>
                  <a:cubicBezTo>
                    <a:pt x="1332827" y="142471"/>
                    <a:pt x="1331941" y="136468"/>
                    <a:pt x="1330357" y="130680"/>
                  </a:cubicBezTo>
                  <a:cubicBezTo>
                    <a:pt x="1329155" y="126209"/>
                    <a:pt x="1327064" y="121852"/>
                    <a:pt x="1324975" y="117679"/>
                  </a:cubicBezTo>
                  <a:cubicBezTo>
                    <a:pt x="1324595" y="116704"/>
                    <a:pt x="1324025" y="115621"/>
                    <a:pt x="1323519" y="114653"/>
                  </a:cubicBezTo>
                  <a:cubicBezTo>
                    <a:pt x="1320795" y="108706"/>
                    <a:pt x="1316869" y="103007"/>
                    <a:pt x="1313450" y="98119"/>
                  </a:cubicBezTo>
                  <a:cubicBezTo>
                    <a:pt x="1310664" y="94243"/>
                    <a:pt x="1307371" y="89772"/>
                    <a:pt x="1303254" y="86043"/>
                  </a:cubicBezTo>
                  <a:cubicBezTo>
                    <a:pt x="1299265" y="82306"/>
                    <a:pt x="1293883" y="79127"/>
                    <a:pt x="1289703" y="76721"/>
                  </a:cubicBezTo>
                  <a:cubicBezTo>
                    <a:pt x="1287677" y="75518"/>
                    <a:pt x="1285588" y="74334"/>
                    <a:pt x="1283561" y="73049"/>
                  </a:cubicBezTo>
                  <a:cubicBezTo>
                    <a:pt x="1279698" y="70807"/>
                    <a:pt x="1275772" y="68394"/>
                    <a:pt x="1271592" y="66406"/>
                  </a:cubicBezTo>
                  <a:cubicBezTo>
                    <a:pt x="1263170" y="62461"/>
                    <a:pt x="1253672" y="59016"/>
                    <a:pt x="1243540" y="56312"/>
                  </a:cubicBezTo>
                  <a:cubicBezTo>
                    <a:pt x="1240437" y="55545"/>
                    <a:pt x="1237651" y="54963"/>
                    <a:pt x="1234991" y="54615"/>
                  </a:cubicBezTo>
                  <a:lnTo>
                    <a:pt x="1233218" y="54488"/>
                  </a:lnTo>
                  <a:cubicBezTo>
                    <a:pt x="1229292" y="53982"/>
                    <a:pt x="1225176" y="53551"/>
                    <a:pt x="1220996" y="53551"/>
                  </a:cubicBezTo>
                  <a:cubicBezTo>
                    <a:pt x="1219920" y="53551"/>
                    <a:pt x="1218653" y="53551"/>
                    <a:pt x="1217514" y="53633"/>
                  </a:cubicBezTo>
                  <a:cubicBezTo>
                    <a:pt x="1208522" y="54342"/>
                    <a:pt x="1198643" y="56103"/>
                    <a:pt x="1187245" y="59073"/>
                  </a:cubicBezTo>
                  <a:cubicBezTo>
                    <a:pt x="1179709" y="61042"/>
                    <a:pt x="1172110" y="63873"/>
                    <a:pt x="1164954" y="66627"/>
                  </a:cubicBezTo>
                  <a:cubicBezTo>
                    <a:pt x="1151023" y="68603"/>
                    <a:pt x="1136839" y="72485"/>
                    <a:pt x="1121577" y="78488"/>
                  </a:cubicBezTo>
                  <a:cubicBezTo>
                    <a:pt x="1105113" y="84922"/>
                    <a:pt x="1090929" y="91621"/>
                    <a:pt x="1078137" y="99100"/>
                  </a:cubicBezTo>
                  <a:cubicBezTo>
                    <a:pt x="1071045" y="103210"/>
                    <a:pt x="1063826" y="108156"/>
                    <a:pt x="1056164" y="114292"/>
                  </a:cubicBezTo>
                  <a:cubicBezTo>
                    <a:pt x="1057240" y="98188"/>
                    <a:pt x="1056543" y="83155"/>
                    <a:pt x="1053947" y="69604"/>
                  </a:cubicBezTo>
                  <a:cubicBezTo>
                    <a:pt x="1053314" y="66336"/>
                    <a:pt x="1052237" y="63373"/>
                    <a:pt x="1051288" y="60897"/>
                  </a:cubicBezTo>
                  <a:cubicBezTo>
                    <a:pt x="1049388" y="55964"/>
                    <a:pt x="1046728" y="50727"/>
                    <a:pt x="1043752" y="45369"/>
                  </a:cubicBezTo>
                  <a:cubicBezTo>
                    <a:pt x="1039635" y="38081"/>
                    <a:pt x="1034633" y="31527"/>
                    <a:pt x="1028744" y="25796"/>
                  </a:cubicBezTo>
                  <a:cubicBezTo>
                    <a:pt x="1026907" y="24036"/>
                    <a:pt x="1024881" y="22345"/>
                    <a:pt x="1023044" y="20996"/>
                  </a:cubicBezTo>
                  <a:cubicBezTo>
                    <a:pt x="1019245" y="17969"/>
                    <a:pt x="1015003" y="14771"/>
                    <a:pt x="1010570" y="12320"/>
                  </a:cubicBezTo>
                  <a:cubicBezTo>
                    <a:pt x="1002401" y="7799"/>
                    <a:pt x="993155" y="4968"/>
                    <a:pt x="985303" y="2771"/>
                  </a:cubicBezTo>
                  <a:cubicBezTo>
                    <a:pt x="982010" y="1942"/>
                    <a:pt x="978528" y="1441"/>
                    <a:pt x="975172" y="1030"/>
                  </a:cubicBezTo>
                  <a:cubicBezTo>
                    <a:pt x="974158" y="884"/>
                    <a:pt x="973145" y="739"/>
                    <a:pt x="972196" y="593"/>
                  </a:cubicBezTo>
                  <a:cubicBezTo>
                    <a:pt x="966686" y="-180"/>
                    <a:pt x="962190" y="-547"/>
                    <a:pt x="958074" y="-547"/>
                  </a:cubicBezTo>
                  <a:close/>
                </a:path>
              </a:pathLst>
            </a:custGeom>
            <a:solidFill>
              <a:srgbClr val="7A5F5C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9" name="Freeform: Shape 18">
              <a:extLst>
                <a:ext uri="{FF2B5EF4-FFF2-40B4-BE49-F238E27FC236}">
                  <a16:creationId xmlns:a16="http://schemas.microsoft.com/office/drawing/2014/main" id="{2C27D9FC-D713-4F7F-98C8-708F788424C6}"/>
                </a:ext>
              </a:extLst>
            </p:cNvPr>
            <p:cNvSpPr/>
            <p:nvPr/>
          </p:nvSpPr>
          <p:spPr>
            <a:xfrm>
              <a:off x="8400976" y="3789508"/>
              <a:ext cx="50683" cy="88660"/>
            </a:xfrm>
            <a:custGeom>
              <a:avLst/>
              <a:gdLst>
                <a:gd name="connsiteX0" fmla="*/ 28032 w 50683"/>
                <a:gd name="connsiteY0" fmla="*/ -547 h 88660"/>
                <a:gd name="connsiteX1" fmla="*/ 16824 w 50683"/>
                <a:gd name="connsiteY1" fmla="*/ 3227 h 88660"/>
                <a:gd name="connsiteX2" fmla="*/ 10808 w 50683"/>
                <a:gd name="connsiteY2" fmla="*/ 9718 h 88660"/>
                <a:gd name="connsiteX3" fmla="*/ 7199 w 50683"/>
                <a:gd name="connsiteY3" fmla="*/ 16202 h 88660"/>
                <a:gd name="connsiteX4" fmla="*/ 5489 w 50683"/>
                <a:gd name="connsiteY4" fmla="*/ 21160 h 88660"/>
                <a:gd name="connsiteX5" fmla="*/ 2956 w 50683"/>
                <a:gd name="connsiteY5" fmla="*/ 30387 h 88660"/>
                <a:gd name="connsiteX6" fmla="*/ 866 w 50683"/>
                <a:gd name="connsiteY6" fmla="*/ 38879 h 88660"/>
                <a:gd name="connsiteX7" fmla="*/ -1097 w 50683"/>
                <a:gd name="connsiteY7" fmla="*/ 52994 h 88660"/>
                <a:gd name="connsiteX8" fmla="*/ 233 w 50683"/>
                <a:gd name="connsiteY8" fmla="*/ 66134 h 88660"/>
                <a:gd name="connsiteX9" fmla="*/ 1753 w 50683"/>
                <a:gd name="connsiteY9" fmla="*/ 71250 h 88660"/>
                <a:gd name="connsiteX10" fmla="*/ 4349 w 50683"/>
                <a:gd name="connsiteY10" fmla="*/ 76747 h 88660"/>
                <a:gd name="connsiteX11" fmla="*/ 7895 w 50683"/>
                <a:gd name="connsiteY11" fmla="*/ 81262 h 88660"/>
                <a:gd name="connsiteX12" fmla="*/ 9035 w 50683"/>
                <a:gd name="connsiteY12" fmla="*/ 82186 h 88660"/>
                <a:gd name="connsiteX13" fmla="*/ 13468 w 50683"/>
                <a:gd name="connsiteY13" fmla="*/ 85460 h 88660"/>
                <a:gd name="connsiteX14" fmla="*/ 22840 w 50683"/>
                <a:gd name="connsiteY14" fmla="*/ 88114 h 88660"/>
                <a:gd name="connsiteX15" fmla="*/ 23790 w 50683"/>
                <a:gd name="connsiteY15" fmla="*/ 88069 h 88660"/>
                <a:gd name="connsiteX16" fmla="*/ 32718 w 50683"/>
                <a:gd name="connsiteY16" fmla="*/ 85390 h 88660"/>
                <a:gd name="connsiteX17" fmla="*/ 37974 w 50683"/>
                <a:gd name="connsiteY17" fmla="*/ 80951 h 88660"/>
                <a:gd name="connsiteX18" fmla="*/ 41900 w 50683"/>
                <a:gd name="connsiteY18" fmla="*/ 75062 h 88660"/>
                <a:gd name="connsiteX19" fmla="*/ 45573 w 50683"/>
                <a:gd name="connsiteY19" fmla="*/ 65614 h 88660"/>
                <a:gd name="connsiteX20" fmla="*/ 48043 w 50683"/>
                <a:gd name="connsiteY20" fmla="*/ 51632 h 88660"/>
                <a:gd name="connsiteX21" fmla="*/ 49056 w 50683"/>
                <a:gd name="connsiteY21" fmla="*/ 41323 h 88660"/>
                <a:gd name="connsiteX22" fmla="*/ 48360 w 50683"/>
                <a:gd name="connsiteY22" fmla="*/ 19863 h 88660"/>
                <a:gd name="connsiteX23" fmla="*/ 37721 w 50683"/>
                <a:gd name="connsiteY23" fmla="*/ 2151 h 88660"/>
                <a:gd name="connsiteX24" fmla="*/ 28032 w 50683"/>
                <a:gd name="connsiteY24" fmla="*/ -547 h 88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683" h="88660">
                  <a:moveTo>
                    <a:pt x="28032" y="-547"/>
                  </a:moveTo>
                  <a:cubicBezTo>
                    <a:pt x="24169" y="-547"/>
                    <a:pt x="20180" y="688"/>
                    <a:pt x="16824" y="3227"/>
                  </a:cubicBezTo>
                  <a:cubicBezTo>
                    <a:pt x="14418" y="5051"/>
                    <a:pt x="12518" y="7179"/>
                    <a:pt x="10808" y="9718"/>
                  </a:cubicBezTo>
                  <a:cubicBezTo>
                    <a:pt x="9288" y="12010"/>
                    <a:pt x="8212" y="13669"/>
                    <a:pt x="7199" y="16202"/>
                  </a:cubicBezTo>
                  <a:cubicBezTo>
                    <a:pt x="6502" y="17887"/>
                    <a:pt x="5995" y="19483"/>
                    <a:pt x="5489" y="21160"/>
                  </a:cubicBezTo>
                  <a:cubicBezTo>
                    <a:pt x="4539" y="24200"/>
                    <a:pt x="3652" y="27271"/>
                    <a:pt x="2956" y="30387"/>
                  </a:cubicBezTo>
                  <a:cubicBezTo>
                    <a:pt x="2386" y="33218"/>
                    <a:pt x="1563" y="36048"/>
                    <a:pt x="866" y="38879"/>
                  </a:cubicBezTo>
                  <a:cubicBezTo>
                    <a:pt x="-210" y="43546"/>
                    <a:pt x="-717" y="48194"/>
                    <a:pt x="-1097" y="52994"/>
                  </a:cubicBezTo>
                  <a:cubicBezTo>
                    <a:pt x="-1413" y="57199"/>
                    <a:pt x="-653" y="62024"/>
                    <a:pt x="233" y="66134"/>
                  </a:cubicBezTo>
                  <a:cubicBezTo>
                    <a:pt x="550" y="67970"/>
                    <a:pt x="993" y="69566"/>
                    <a:pt x="1753" y="71250"/>
                  </a:cubicBezTo>
                  <a:cubicBezTo>
                    <a:pt x="2386" y="73226"/>
                    <a:pt x="3146" y="75062"/>
                    <a:pt x="4349" y="76747"/>
                  </a:cubicBezTo>
                  <a:cubicBezTo>
                    <a:pt x="5426" y="78368"/>
                    <a:pt x="6692" y="79805"/>
                    <a:pt x="7895" y="81262"/>
                  </a:cubicBezTo>
                  <a:cubicBezTo>
                    <a:pt x="8275" y="81648"/>
                    <a:pt x="8655" y="81870"/>
                    <a:pt x="9035" y="82186"/>
                  </a:cubicBezTo>
                  <a:cubicBezTo>
                    <a:pt x="10302" y="83484"/>
                    <a:pt x="11758" y="84542"/>
                    <a:pt x="13468" y="85460"/>
                  </a:cubicBezTo>
                  <a:cubicBezTo>
                    <a:pt x="15874" y="86834"/>
                    <a:pt x="19800" y="88114"/>
                    <a:pt x="22840" y="88114"/>
                  </a:cubicBezTo>
                  <a:cubicBezTo>
                    <a:pt x="23219" y="88114"/>
                    <a:pt x="23473" y="88088"/>
                    <a:pt x="23790" y="88069"/>
                  </a:cubicBezTo>
                  <a:cubicBezTo>
                    <a:pt x="27083" y="87822"/>
                    <a:pt x="29742" y="87303"/>
                    <a:pt x="32718" y="85390"/>
                  </a:cubicBezTo>
                  <a:cubicBezTo>
                    <a:pt x="34618" y="84156"/>
                    <a:pt x="36201" y="82560"/>
                    <a:pt x="37974" y="80951"/>
                  </a:cubicBezTo>
                  <a:cubicBezTo>
                    <a:pt x="39558" y="79355"/>
                    <a:pt x="40634" y="77063"/>
                    <a:pt x="41900" y="75062"/>
                  </a:cubicBezTo>
                  <a:cubicBezTo>
                    <a:pt x="43674" y="72244"/>
                    <a:pt x="44434" y="68743"/>
                    <a:pt x="45573" y="65614"/>
                  </a:cubicBezTo>
                  <a:cubicBezTo>
                    <a:pt x="46966" y="61175"/>
                    <a:pt x="47600" y="56363"/>
                    <a:pt x="48043" y="51632"/>
                  </a:cubicBezTo>
                  <a:cubicBezTo>
                    <a:pt x="48549" y="48194"/>
                    <a:pt x="48803" y="44762"/>
                    <a:pt x="49056" y="41323"/>
                  </a:cubicBezTo>
                  <a:cubicBezTo>
                    <a:pt x="49753" y="34142"/>
                    <a:pt x="49753" y="26885"/>
                    <a:pt x="48360" y="19863"/>
                  </a:cubicBezTo>
                  <a:cubicBezTo>
                    <a:pt x="46966" y="12922"/>
                    <a:pt x="43737" y="5652"/>
                    <a:pt x="37721" y="2151"/>
                  </a:cubicBezTo>
                  <a:cubicBezTo>
                    <a:pt x="34681" y="378"/>
                    <a:pt x="31388" y="-547"/>
                    <a:pt x="28032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0" name="Freeform: Shape 19">
              <a:extLst>
                <a:ext uri="{FF2B5EF4-FFF2-40B4-BE49-F238E27FC236}">
                  <a16:creationId xmlns:a16="http://schemas.microsoft.com/office/drawing/2014/main" id="{3E6CBD80-35B9-4090-92AB-4635D6F1EA60}"/>
                </a:ext>
              </a:extLst>
            </p:cNvPr>
            <p:cNvSpPr/>
            <p:nvPr/>
          </p:nvSpPr>
          <p:spPr>
            <a:xfrm>
              <a:off x="8761933" y="3833880"/>
              <a:ext cx="56986" cy="75989"/>
            </a:xfrm>
            <a:custGeom>
              <a:avLst/>
              <a:gdLst>
                <a:gd name="connsiteX0" fmla="*/ 43475 w 56986"/>
                <a:gd name="connsiteY0" fmla="*/ 24460 h 75989"/>
                <a:gd name="connsiteX1" fmla="*/ 42779 w 56986"/>
                <a:gd name="connsiteY1" fmla="*/ 25074 h 75989"/>
                <a:gd name="connsiteX2" fmla="*/ 43475 w 56986"/>
                <a:gd name="connsiteY2" fmla="*/ 24460 h 75989"/>
                <a:gd name="connsiteX3" fmla="*/ 33723 w 56986"/>
                <a:gd name="connsiteY3" fmla="*/ -547 h 75989"/>
                <a:gd name="connsiteX4" fmla="*/ 28910 w 56986"/>
                <a:gd name="connsiteY4" fmla="*/ 207 h 75989"/>
                <a:gd name="connsiteX5" fmla="*/ 19095 w 56986"/>
                <a:gd name="connsiteY5" fmla="*/ 4639 h 75989"/>
                <a:gd name="connsiteX6" fmla="*/ 6240 w 56986"/>
                <a:gd name="connsiteY6" fmla="*/ 21287 h 75989"/>
                <a:gd name="connsiteX7" fmla="*/ -1169 w 56986"/>
                <a:gd name="connsiteY7" fmla="*/ 45996 h 75989"/>
                <a:gd name="connsiteX8" fmla="*/ 161 w 56986"/>
                <a:gd name="connsiteY8" fmla="*/ 56438 h 75989"/>
                <a:gd name="connsiteX9" fmla="*/ 4784 w 56986"/>
                <a:gd name="connsiteY9" fmla="*/ 65798 h 75989"/>
                <a:gd name="connsiteX10" fmla="*/ 11243 w 56986"/>
                <a:gd name="connsiteY10" fmla="*/ 71598 h 75989"/>
                <a:gd name="connsiteX11" fmla="*/ 18525 w 56986"/>
                <a:gd name="connsiteY11" fmla="*/ 74632 h 75989"/>
                <a:gd name="connsiteX12" fmla="*/ 25047 w 56986"/>
                <a:gd name="connsiteY12" fmla="*/ 75442 h 75989"/>
                <a:gd name="connsiteX13" fmla="*/ 31507 w 56986"/>
                <a:gd name="connsiteY13" fmla="*/ 74688 h 75989"/>
                <a:gd name="connsiteX14" fmla="*/ 42208 w 56986"/>
                <a:gd name="connsiteY14" fmla="*/ 68768 h 75989"/>
                <a:gd name="connsiteX15" fmla="*/ 51010 w 56986"/>
                <a:gd name="connsiteY15" fmla="*/ 55983 h 75989"/>
                <a:gd name="connsiteX16" fmla="*/ 55760 w 56986"/>
                <a:gd name="connsiteY16" fmla="*/ 33540 h 75989"/>
                <a:gd name="connsiteX17" fmla="*/ 52974 w 56986"/>
                <a:gd name="connsiteY17" fmla="*/ 14163 h 75989"/>
                <a:gd name="connsiteX18" fmla="*/ 49934 w 56986"/>
                <a:gd name="connsiteY18" fmla="*/ 8160 h 75989"/>
                <a:gd name="connsiteX19" fmla="*/ 43475 w 56986"/>
                <a:gd name="connsiteY19" fmla="*/ 2283 h 75989"/>
                <a:gd name="connsiteX20" fmla="*/ 33723 w 56986"/>
                <a:gd name="connsiteY20" fmla="*/ -547 h 75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6986" h="75989">
                  <a:moveTo>
                    <a:pt x="43475" y="24460"/>
                  </a:moveTo>
                  <a:cubicBezTo>
                    <a:pt x="43348" y="24650"/>
                    <a:pt x="43031" y="24852"/>
                    <a:pt x="42779" y="25074"/>
                  </a:cubicBezTo>
                  <a:cubicBezTo>
                    <a:pt x="43031" y="24852"/>
                    <a:pt x="43285" y="24650"/>
                    <a:pt x="43475" y="24460"/>
                  </a:cubicBezTo>
                  <a:close/>
                  <a:moveTo>
                    <a:pt x="33723" y="-547"/>
                  </a:moveTo>
                  <a:cubicBezTo>
                    <a:pt x="32013" y="-547"/>
                    <a:pt x="30430" y="-275"/>
                    <a:pt x="28910" y="207"/>
                  </a:cubicBezTo>
                  <a:cubicBezTo>
                    <a:pt x="25174" y="422"/>
                    <a:pt x="21565" y="1828"/>
                    <a:pt x="19095" y="4639"/>
                  </a:cubicBezTo>
                  <a:cubicBezTo>
                    <a:pt x="14473" y="9901"/>
                    <a:pt x="9976" y="15493"/>
                    <a:pt x="6240" y="21287"/>
                  </a:cubicBezTo>
                  <a:cubicBezTo>
                    <a:pt x="1364" y="28696"/>
                    <a:pt x="-1232" y="37245"/>
                    <a:pt x="-1169" y="45996"/>
                  </a:cubicBezTo>
                  <a:cubicBezTo>
                    <a:pt x="-1169" y="49448"/>
                    <a:pt x="-789" y="53063"/>
                    <a:pt x="161" y="56438"/>
                  </a:cubicBezTo>
                  <a:cubicBezTo>
                    <a:pt x="985" y="59820"/>
                    <a:pt x="2504" y="63100"/>
                    <a:pt x="4784" y="65798"/>
                  </a:cubicBezTo>
                  <a:cubicBezTo>
                    <a:pt x="7000" y="68489"/>
                    <a:pt x="8203" y="69718"/>
                    <a:pt x="11243" y="71598"/>
                  </a:cubicBezTo>
                  <a:cubicBezTo>
                    <a:pt x="13523" y="73004"/>
                    <a:pt x="15993" y="73758"/>
                    <a:pt x="18525" y="74632"/>
                  </a:cubicBezTo>
                  <a:cubicBezTo>
                    <a:pt x="20235" y="75240"/>
                    <a:pt x="23401" y="75442"/>
                    <a:pt x="25047" y="75442"/>
                  </a:cubicBezTo>
                  <a:cubicBezTo>
                    <a:pt x="27138" y="75442"/>
                    <a:pt x="29543" y="75240"/>
                    <a:pt x="31507" y="74688"/>
                  </a:cubicBezTo>
                  <a:cubicBezTo>
                    <a:pt x="35560" y="73479"/>
                    <a:pt x="39105" y="71598"/>
                    <a:pt x="42208" y="68768"/>
                  </a:cubicBezTo>
                  <a:cubicBezTo>
                    <a:pt x="46198" y="65266"/>
                    <a:pt x="48857" y="60694"/>
                    <a:pt x="51010" y="55983"/>
                  </a:cubicBezTo>
                  <a:cubicBezTo>
                    <a:pt x="54303" y="49029"/>
                    <a:pt x="55443" y="41146"/>
                    <a:pt x="55760" y="33540"/>
                  </a:cubicBezTo>
                  <a:cubicBezTo>
                    <a:pt x="56077" y="27088"/>
                    <a:pt x="55063" y="20280"/>
                    <a:pt x="52974" y="14163"/>
                  </a:cubicBezTo>
                  <a:cubicBezTo>
                    <a:pt x="52277" y="12042"/>
                    <a:pt x="51137" y="10022"/>
                    <a:pt x="49934" y="8160"/>
                  </a:cubicBezTo>
                  <a:cubicBezTo>
                    <a:pt x="48224" y="5450"/>
                    <a:pt x="46072" y="4044"/>
                    <a:pt x="43475" y="2283"/>
                  </a:cubicBezTo>
                  <a:cubicBezTo>
                    <a:pt x="40879" y="542"/>
                    <a:pt x="37143" y="-547"/>
                    <a:pt x="3372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1" name="Freeform: Shape 20">
              <a:extLst>
                <a:ext uri="{FF2B5EF4-FFF2-40B4-BE49-F238E27FC236}">
                  <a16:creationId xmlns:a16="http://schemas.microsoft.com/office/drawing/2014/main" id="{18D9145F-427E-47A2-9B33-DFF5DD04DB11}"/>
                </a:ext>
              </a:extLst>
            </p:cNvPr>
            <p:cNvSpPr/>
            <p:nvPr/>
          </p:nvSpPr>
          <p:spPr>
            <a:xfrm>
              <a:off x="8521284" y="3814838"/>
              <a:ext cx="189968" cy="126648"/>
            </a:xfrm>
            <a:custGeom>
              <a:avLst/>
              <a:gdLst>
                <a:gd name="connsiteX0" fmla="*/ 22785 w 189968"/>
                <a:gd name="connsiteY0" fmla="*/ -547 h 126648"/>
                <a:gd name="connsiteX1" fmla="*/ 15439 w 189968"/>
                <a:gd name="connsiteY1" fmla="*/ 479 h 126648"/>
                <a:gd name="connsiteX2" fmla="*/ 8727 w 189968"/>
                <a:gd name="connsiteY2" fmla="*/ 4133 h 126648"/>
                <a:gd name="connsiteX3" fmla="*/ 4420 w 189968"/>
                <a:gd name="connsiteY3" fmla="*/ 9338 h 126648"/>
                <a:gd name="connsiteX4" fmla="*/ 1508 w 189968"/>
                <a:gd name="connsiteY4" fmla="*/ 15816 h 126648"/>
                <a:gd name="connsiteX5" fmla="*/ 51 w 189968"/>
                <a:gd name="connsiteY5" fmla="*/ 23117 h 126648"/>
                <a:gd name="connsiteX6" fmla="*/ -139 w 189968"/>
                <a:gd name="connsiteY6" fmla="*/ 24080 h 126648"/>
                <a:gd name="connsiteX7" fmla="*/ -1152 w 189968"/>
                <a:gd name="connsiteY7" fmla="*/ 36042 h 126648"/>
                <a:gd name="connsiteX8" fmla="*/ 3344 w 189968"/>
                <a:gd name="connsiteY8" fmla="*/ 59719 h 126648"/>
                <a:gd name="connsiteX9" fmla="*/ 7904 w 189968"/>
                <a:gd name="connsiteY9" fmla="*/ 71174 h 126648"/>
                <a:gd name="connsiteX10" fmla="*/ 15059 w 189968"/>
                <a:gd name="connsiteY10" fmla="*/ 83136 h 126648"/>
                <a:gd name="connsiteX11" fmla="*/ 15439 w 189968"/>
                <a:gd name="connsiteY11" fmla="*/ 83757 h 126648"/>
                <a:gd name="connsiteX12" fmla="*/ 14742 w 189968"/>
                <a:gd name="connsiteY12" fmla="*/ 82636 h 126648"/>
                <a:gd name="connsiteX13" fmla="*/ 14742 w 189968"/>
                <a:gd name="connsiteY13" fmla="*/ 82636 h 126648"/>
                <a:gd name="connsiteX14" fmla="*/ 23228 w 189968"/>
                <a:gd name="connsiteY14" fmla="*/ 93794 h 126648"/>
                <a:gd name="connsiteX15" fmla="*/ 34563 w 189968"/>
                <a:gd name="connsiteY15" fmla="*/ 104660 h 126648"/>
                <a:gd name="connsiteX16" fmla="*/ 45328 w 189968"/>
                <a:gd name="connsiteY16" fmla="*/ 112253 h 126648"/>
                <a:gd name="connsiteX17" fmla="*/ 57296 w 189968"/>
                <a:gd name="connsiteY17" fmla="*/ 118135 h 126648"/>
                <a:gd name="connsiteX18" fmla="*/ 84653 w 189968"/>
                <a:gd name="connsiteY18" fmla="*/ 125050 h 126648"/>
                <a:gd name="connsiteX19" fmla="*/ 98964 w 189968"/>
                <a:gd name="connsiteY19" fmla="*/ 126102 h 126648"/>
                <a:gd name="connsiteX20" fmla="*/ 111692 w 189968"/>
                <a:gd name="connsiteY20" fmla="*/ 124962 h 126648"/>
                <a:gd name="connsiteX21" fmla="*/ 121761 w 189968"/>
                <a:gd name="connsiteY21" fmla="*/ 122290 h 126648"/>
                <a:gd name="connsiteX22" fmla="*/ 134489 w 189968"/>
                <a:gd name="connsiteY22" fmla="*/ 117458 h 126648"/>
                <a:gd name="connsiteX23" fmla="*/ 142595 w 189968"/>
                <a:gd name="connsiteY23" fmla="*/ 113741 h 126648"/>
                <a:gd name="connsiteX24" fmla="*/ 145064 w 189968"/>
                <a:gd name="connsiteY24" fmla="*/ 112474 h 126648"/>
                <a:gd name="connsiteX25" fmla="*/ 155386 w 189968"/>
                <a:gd name="connsiteY25" fmla="*/ 106281 h 126648"/>
                <a:gd name="connsiteX26" fmla="*/ 166405 w 189968"/>
                <a:gd name="connsiteY26" fmla="*/ 97815 h 126648"/>
                <a:gd name="connsiteX27" fmla="*/ 170583 w 189968"/>
                <a:gd name="connsiteY27" fmla="*/ 93946 h 126648"/>
                <a:gd name="connsiteX28" fmla="*/ 175143 w 189968"/>
                <a:gd name="connsiteY28" fmla="*/ 88151 h 126648"/>
                <a:gd name="connsiteX29" fmla="*/ 176156 w 189968"/>
                <a:gd name="connsiteY29" fmla="*/ 86885 h 126648"/>
                <a:gd name="connsiteX30" fmla="*/ 179893 w 189968"/>
                <a:gd name="connsiteY30" fmla="*/ 81585 h 126648"/>
                <a:gd name="connsiteX31" fmla="*/ 181602 w 189968"/>
                <a:gd name="connsiteY31" fmla="*/ 79134 h 126648"/>
                <a:gd name="connsiteX32" fmla="*/ 184642 w 189968"/>
                <a:gd name="connsiteY32" fmla="*/ 72966 h 126648"/>
                <a:gd name="connsiteX33" fmla="*/ 185971 w 189968"/>
                <a:gd name="connsiteY33" fmla="*/ 68635 h 126648"/>
                <a:gd name="connsiteX34" fmla="*/ 186414 w 189968"/>
                <a:gd name="connsiteY34" fmla="*/ 67235 h 126648"/>
                <a:gd name="connsiteX35" fmla="*/ 187871 w 189968"/>
                <a:gd name="connsiteY35" fmla="*/ 61435 h 126648"/>
                <a:gd name="connsiteX36" fmla="*/ 188757 w 189968"/>
                <a:gd name="connsiteY36" fmla="*/ 55254 h 126648"/>
                <a:gd name="connsiteX37" fmla="*/ 188505 w 189968"/>
                <a:gd name="connsiteY37" fmla="*/ 49365 h 126648"/>
                <a:gd name="connsiteX38" fmla="*/ 188505 w 189968"/>
                <a:gd name="connsiteY38" fmla="*/ 48992 h 126648"/>
                <a:gd name="connsiteX39" fmla="*/ 185085 w 189968"/>
                <a:gd name="connsiteY39" fmla="*/ 37403 h 126648"/>
                <a:gd name="connsiteX40" fmla="*/ 176156 w 189968"/>
                <a:gd name="connsiteY40" fmla="*/ 27271 h 126648"/>
                <a:gd name="connsiteX41" fmla="*/ 165454 w 189968"/>
                <a:gd name="connsiteY41" fmla="*/ 21541 h 126648"/>
                <a:gd name="connsiteX42" fmla="*/ 158045 w 189968"/>
                <a:gd name="connsiteY42" fmla="*/ 20496 h 126648"/>
                <a:gd name="connsiteX43" fmla="*/ 140188 w 189968"/>
                <a:gd name="connsiteY43" fmla="*/ 25353 h 126648"/>
                <a:gd name="connsiteX44" fmla="*/ 133919 w 189968"/>
                <a:gd name="connsiteY44" fmla="*/ 28912 h 126648"/>
                <a:gd name="connsiteX45" fmla="*/ 132019 w 189968"/>
                <a:gd name="connsiteY45" fmla="*/ 30032 h 126648"/>
                <a:gd name="connsiteX46" fmla="*/ 130373 w 189968"/>
                <a:gd name="connsiteY46" fmla="*/ 30900 h 126648"/>
                <a:gd name="connsiteX47" fmla="*/ 128853 w 189968"/>
                <a:gd name="connsiteY47" fmla="*/ 31451 h 126648"/>
                <a:gd name="connsiteX48" fmla="*/ 113591 w 189968"/>
                <a:gd name="connsiteY48" fmla="*/ 35301 h 126648"/>
                <a:gd name="connsiteX49" fmla="*/ 107070 w 189968"/>
                <a:gd name="connsiteY49" fmla="*/ 35605 h 126648"/>
                <a:gd name="connsiteX50" fmla="*/ 94024 w 189968"/>
                <a:gd name="connsiteY50" fmla="*/ 34642 h 126648"/>
                <a:gd name="connsiteX51" fmla="*/ 87438 w 189968"/>
                <a:gd name="connsiteY51" fmla="*/ 32629 h 126648"/>
                <a:gd name="connsiteX52" fmla="*/ 75914 w 189968"/>
                <a:gd name="connsiteY52" fmla="*/ 25410 h 126648"/>
                <a:gd name="connsiteX53" fmla="*/ 75091 w 189968"/>
                <a:gd name="connsiteY53" fmla="*/ 24891 h 126648"/>
                <a:gd name="connsiteX54" fmla="*/ 67555 w 189968"/>
                <a:gd name="connsiteY54" fmla="*/ 19027 h 126648"/>
                <a:gd name="connsiteX55" fmla="*/ 62299 w 189968"/>
                <a:gd name="connsiteY55" fmla="*/ 14765 h 126648"/>
                <a:gd name="connsiteX56" fmla="*/ 50774 w 189968"/>
                <a:gd name="connsiteY56" fmla="*/ 7350 h 126648"/>
                <a:gd name="connsiteX57" fmla="*/ 41276 w 189968"/>
                <a:gd name="connsiteY57" fmla="*/ 2645 h 126648"/>
                <a:gd name="connsiteX58" fmla="*/ 32726 w 189968"/>
                <a:gd name="connsiteY58" fmla="*/ 346 h 126648"/>
                <a:gd name="connsiteX59" fmla="*/ 32093 w 189968"/>
                <a:gd name="connsiteY59" fmla="*/ 194 h 126648"/>
                <a:gd name="connsiteX60" fmla="*/ 31397 w 189968"/>
                <a:gd name="connsiteY60" fmla="*/ 105 h 126648"/>
                <a:gd name="connsiteX61" fmla="*/ 31397 w 189968"/>
                <a:gd name="connsiteY61" fmla="*/ 105 h 126648"/>
                <a:gd name="connsiteX62" fmla="*/ 32664 w 189968"/>
                <a:gd name="connsiteY62" fmla="*/ 346 h 126648"/>
                <a:gd name="connsiteX63" fmla="*/ 23925 w 189968"/>
                <a:gd name="connsiteY63" fmla="*/ -547 h 126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89968" h="126648">
                  <a:moveTo>
                    <a:pt x="22785" y="-547"/>
                  </a:moveTo>
                  <a:cubicBezTo>
                    <a:pt x="20505" y="-414"/>
                    <a:pt x="17909" y="-243"/>
                    <a:pt x="15439" y="479"/>
                  </a:cubicBezTo>
                  <a:cubicBezTo>
                    <a:pt x="12843" y="1309"/>
                    <a:pt x="11006" y="2334"/>
                    <a:pt x="8727" y="4133"/>
                  </a:cubicBezTo>
                  <a:cubicBezTo>
                    <a:pt x="7144" y="5399"/>
                    <a:pt x="5751" y="7103"/>
                    <a:pt x="4420" y="9338"/>
                  </a:cubicBezTo>
                  <a:cubicBezTo>
                    <a:pt x="3281" y="11440"/>
                    <a:pt x="2141" y="13669"/>
                    <a:pt x="1508" y="15816"/>
                  </a:cubicBezTo>
                  <a:cubicBezTo>
                    <a:pt x="685" y="18197"/>
                    <a:pt x="368" y="20730"/>
                    <a:pt x="51" y="23117"/>
                  </a:cubicBezTo>
                  <a:lnTo>
                    <a:pt x="-139" y="24080"/>
                  </a:lnTo>
                  <a:cubicBezTo>
                    <a:pt x="-708" y="27493"/>
                    <a:pt x="-1279" y="31584"/>
                    <a:pt x="-1152" y="36042"/>
                  </a:cubicBezTo>
                  <a:cubicBezTo>
                    <a:pt x="-835" y="44033"/>
                    <a:pt x="685" y="52190"/>
                    <a:pt x="3344" y="59719"/>
                  </a:cubicBezTo>
                  <a:cubicBezTo>
                    <a:pt x="4864" y="64044"/>
                    <a:pt x="6320" y="67831"/>
                    <a:pt x="7904" y="71174"/>
                  </a:cubicBezTo>
                  <a:cubicBezTo>
                    <a:pt x="9866" y="75480"/>
                    <a:pt x="12463" y="79355"/>
                    <a:pt x="15059" y="83136"/>
                  </a:cubicBezTo>
                  <a:lnTo>
                    <a:pt x="15439" y="83757"/>
                  </a:lnTo>
                  <a:lnTo>
                    <a:pt x="14742" y="82636"/>
                  </a:lnTo>
                  <a:lnTo>
                    <a:pt x="14742" y="82636"/>
                  </a:lnTo>
                  <a:cubicBezTo>
                    <a:pt x="17718" y="87012"/>
                    <a:pt x="20505" y="90659"/>
                    <a:pt x="23228" y="93794"/>
                  </a:cubicBezTo>
                  <a:cubicBezTo>
                    <a:pt x="26268" y="97422"/>
                    <a:pt x="29940" y="101013"/>
                    <a:pt x="34563" y="104660"/>
                  </a:cubicBezTo>
                  <a:cubicBezTo>
                    <a:pt x="37350" y="106959"/>
                    <a:pt x="41149" y="109872"/>
                    <a:pt x="45328" y="112253"/>
                  </a:cubicBezTo>
                  <a:cubicBezTo>
                    <a:pt x="49697" y="114640"/>
                    <a:pt x="53560" y="116565"/>
                    <a:pt x="57296" y="118135"/>
                  </a:cubicBezTo>
                  <a:cubicBezTo>
                    <a:pt x="65022" y="121333"/>
                    <a:pt x="73381" y="123499"/>
                    <a:pt x="84653" y="125050"/>
                  </a:cubicBezTo>
                  <a:cubicBezTo>
                    <a:pt x="89845" y="125791"/>
                    <a:pt x="94531" y="126102"/>
                    <a:pt x="98964" y="126102"/>
                  </a:cubicBezTo>
                  <a:cubicBezTo>
                    <a:pt x="103396" y="126102"/>
                    <a:pt x="107639" y="125728"/>
                    <a:pt x="111692" y="124962"/>
                  </a:cubicBezTo>
                  <a:cubicBezTo>
                    <a:pt x="114732" y="124373"/>
                    <a:pt x="118088" y="123562"/>
                    <a:pt x="121761" y="122290"/>
                  </a:cubicBezTo>
                  <a:cubicBezTo>
                    <a:pt x="126067" y="120871"/>
                    <a:pt x="130309" y="119231"/>
                    <a:pt x="134489" y="117458"/>
                  </a:cubicBezTo>
                  <a:cubicBezTo>
                    <a:pt x="137275" y="116343"/>
                    <a:pt x="139871" y="115014"/>
                    <a:pt x="142595" y="113741"/>
                  </a:cubicBezTo>
                  <a:lnTo>
                    <a:pt x="145064" y="112474"/>
                  </a:lnTo>
                  <a:cubicBezTo>
                    <a:pt x="148673" y="110746"/>
                    <a:pt x="152220" y="108687"/>
                    <a:pt x="155386" y="106281"/>
                  </a:cubicBezTo>
                  <a:cubicBezTo>
                    <a:pt x="159059" y="103678"/>
                    <a:pt x="162858" y="100854"/>
                    <a:pt x="166405" y="97815"/>
                  </a:cubicBezTo>
                  <a:cubicBezTo>
                    <a:pt x="167988" y="96460"/>
                    <a:pt x="169317" y="95193"/>
                    <a:pt x="170583" y="93946"/>
                  </a:cubicBezTo>
                  <a:cubicBezTo>
                    <a:pt x="172166" y="92173"/>
                    <a:pt x="173750" y="90070"/>
                    <a:pt x="175143" y="88151"/>
                  </a:cubicBezTo>
                  <a:lnTo>
                    <a:pt x="176156" y="86885"/>
                  </a:lnTo>
                  <a:cubicBezTo>
                    <a:pt x="177423" y="85087"/>
                    <a:pt x="178752" y="83313"/>
                    <a:pt x="179893" y="81585"/>
                  </a:cubicBezTo>
                  <a:cubicBezTo>
                    <a:pt x="180526" y="80774"/>
                    <a:pt x="181032" y="79945"/>
                    <a:pt x="181602" y="79134"/>
                  </a:cubicBezTo>
                  <a:cubicBezTo>
                    <a:pt x="182995" y="76994"/>
                    <a:pt x="183945" y="74828"/>
                    <a:pt x="184642" y="72966"/>
                  </a:cubicBezTo>
                  <a:cubicBezTo>
                    <a:pt x="185085" y="71548"/>
                    <a:pt x="185528" y="70060"/>
                    <a:pt x="185971" y="68635"/>
                  </a:cubicBezTo>
                  <a:lnTo>
                    <a:pt x="186414" y="67235"/>
                  </a:lnTo>
                  <a:cubicBezTo>
                    <a:pt x="186922" y="65526"/>
                    <a:pt x="187428" y="63493"/>
                    <a:pt x="187871" y="61435"/>
                  </a:cubicBezTo>
                  <a:cubicBezTo>
                    <a:pt x="188251" y="59345"/>
                    <a:pt x="188631" y="57350"/>
                    <a:pt x="188757" y="55254"/>
                  </a:cubicBezTo>
                  <a:cubicBezTo>
                    <a:pt x="188884" y="53323"/>
                    <a:pt x="188694" y="51309"/>
                    <a:pt x="188505" y="49365"/>
                  </a:cubicBezTo>
                  <a:lnTo>
                    <a:pt x="188505" y="48992"/>
                  </a:lnTo>
                  <a:cubicBezTo>
                    <a:pt x="187934" y="44622"/>
                    <a:pt x="186922" y="40810"/>
                    <a:pt x="185085" y="37403"/>
                  </a:cubicBezTo>
                  <a:cubicBezTo>
                    <a:pt x="183059" y="33376"/>
                    <a:pt x="179386" y="30121"/>
                    <a:pt x="176156" y="27271"/>
                  </a:cubicBezTo>
                  <a:cubicBezTo>
                    <a:pt x="173116" y="24675"/>
                    <a:pt x="169381" y="22718"/>
                    <a:pt x="165454" y="21541"/>
                  </a:cubicBezTo>
                  <a:cubicBezTo>
                    <a:pt x="163112" y="20888"/>
                    <a:pt x="160515" y="20496"/>
                    <a:pt x="158045" y="20496"/>
                  </a:cubicBezTo>
                  <a:cubicBezTo>
                    <a:pt x="152346" y="20496"/>
                    <a:pt x="146204" y="22129"/>
                    <a:pt x="140188" y="25353"/>
                  </a:cubicBezTo>
                  <a:cubicBezTo>
                    <a:pt x="138098" y="26442"/>
                    <a:pt x="135945" y="27715"/>
                    <a:pt x="133919" y="28912"/>
                  </a:cubicBezTo>
                  <a:lnTo>
                    <a:pt x="132019" y="30032"/>
                  </a:lnTo>
                  <a:cubicBezTo>
                    <a:pt x="131513" y="30311"/>
                    <a:pt x="131006" y="30621"/>
                    <a:pt x="130373" y="30900"/>
                  </a:cubicBezTo>
                  <a:cubicBezTo>
                    <a:pt x="129866" y="31083"/>
                    <a:pt x="129296" y="31274"/>
                    <a:pt x="128853" y="31451"/>
                  </a:cubicBezTo>
                  <a:cubicBezTo>
                    <a:pt x="124484" y="32939"/>
                    <a:pt x="119101" y="34497"/>
                    <a:pt x="113591" y="35301"/>
                  </a:cubicBezTo>
                  <a:cubicBezTo>
                    <a:pt x="111375" y="35548"/>
                    <a:pt x="109159" y="35605"/>
                    <a:pt x="107070" y="35605"/>
                  </a:cubicBezTo>
                  <a:cubicBezTo>
                    <a:pt x="102763" y="35605"/>
                    <a:pt x="98331" y="35238"/>
                    <a:pt x="94024" y="34642"/>
                  </a:cubicBezTo>
                  <a:cubicBezTo>
                    <a:pt x="91618" y="34123"/>
                    <a:pt x="89529" y="33445"/>
                    <a:pt x="87438" y="32629"/>
                  </a:cubicBezTo>
                  <a:cubicBezTo>
                    <a:pt x="83512" y="30469"/>
                    <a:pt x="79650" y="27886"/>
                    <a:pt x="75914" y="25410"/>
                  </a:cubicBezTo>
                  <a:lnTo>
                    <a:pt x="75091" y="24891"/>
                  </a:lnTo>
                  <a:cubicBezTo>
                    <a:pt x="72431" y="23181"/>
                    <a:pt x="69961" y="21085"/>
                    <a:pt x="67555" y="19027"/>
                  </a:cubicBezTo>
                  <a:cubicBezTo>
                    <a:pt x="65782" y="17602"/>
                    <a:pt x="64072" y="16120"/>
                    <a:pt x="62299" y="14765"/>
                  </a:cubicBezTo>
                  <a:cubicBezTo>
                    <a:pt x="58309" y="11814"/>
                    <a:pt x="54510" y="9338"/>
                    <a:pt x="50774" y="7350"/>
                  </a:cubicBezTo>
                  <a:cubicBezTo>
                    <a:pt x="48114" y="5836"/>
                    <a:pt x="44821" y="4133"/>
                    <a:pt x="41276" y="2645"/>
                  </a:cubicBezTo>
                  <a:cubicBezTo>
                    <a:pt x="38489" y="1442"/>
                    <a:pt x="35513" y="853"/>
                    <a:pt x="32726" y="346"/>
                  </a:cubicBezTo>
                  <a:lnTo>
                    <a:pt x="32093" y="194"/>
                  </a:lnTo>
                  <a:lnTo>
                    <a:pt x="31397" y="105"/>
                  </a:lnTo>
                  <a:lnTo>
                    <a:pt x="31397" y="105"/>
                  </a:lnTo>
                  <a:lnTo>
                    <a:pt x="32664" y="346"/>
                  </a:lnTo>
                  <a:cubicBezTo>
                    <a:pt x="30130" y="-110"/>
                    <a:pt x="27154" y="-547"/>
                    <a:pt x="23925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2" name="Freeform: Shape 21">
              <a:extLst>
                <a:ext uri="{FF2B5EF4-FFF2-40B4-BE49-F238E27FC236}">
                  <a16:creationId xmlns:a16="http://schemas.microsoft.com/office/drawing/2014/main" id="{D01A5F73-2C20-4D61-A5CD-BF55A6930892}"/>
                </a:ext>
              </a:extLst>
            </p:cNvPr>
            <p:cNvSpPr/>
            <p:nvPr/>
          </p:nvSpPr>
          <p:spPr>
            <a:xfrm>
              <a:off x="8546631" y="3878188"/>
              <a:ext cx="101331" cy="56991"/>
            </a:xfrm>
            <a:custGeom>
              <a:avLst/>
              <a:gdLst>
                <a:gd name="connsiteX0" fmla="*/ 17258 w 101331"/>
                <a:gd name="connsiteY0" fmla="*/ -547 h 56991"/>
                <a:gd name="connsiteX1" fmla="*/ 8202 w 101331"/>
                <a:gd name="connsiteY1" fmla="*/ 1752 h 56991"/>
                <a:gd name="connsiteX2" fmla="*/ 1363 w 101331"/>
                <a:gd name="connsiteY2" fmla="*/ 8394 h 56991"/>
                <a:gd name="connsiteX3" fmla="*/ -537 w 101331"/>
                <a:gd name="connsiteY3" fmla="*/ 12808 h 56991"/>
                <a:gd name="connsiteX4" fmla="*/ -1170 w 101331"/>
                <a:gd name="connsiteY4" fmla="*/ 16911 h 56991"/>
                <a:gd name="connsiteX5" fmla="*/ -726 w 101331"/>
                <a:gd name="connsiteY5" fmla="*/ 21249 h 56991"/>
                <a:gd name="connsiteX6" fmla="*/ 1110 w 101331"/>
                <a:gd name="connsiteY6" fmla="*/ 26366 h 56991"/>
                <a:gd name="connsiteX7" fmla="*/ 1996 w 101331"/>
                <a:gd name="connsiteY7" fmla="*/ 28316 h 56991"/>
                <a:gd name="connsiteX8" fmla="*/ 5543 w 101331"/>
                <a:gd name="connsiteY8" fmla="*/ 33268 h 56991"/>
                <a:gd name="connsiteX9" fmla="*/ 10419 w 101331"/>
                <a:gd name="connsiteY9" fmla="*/ 38303 h 56991"/>
                <a:gd name="connsiteX10" fmla="*/ 39041 w 101331"/>
                <a:gd name="connsiteY10" fmla="*/ 53753 h 56991"/>
                <a:gd name="connsiteX11" fmla="*/ 58735 w 101331"/>
                <a:gd name="connsiteY11" fmla="*/ 56445 h 56991"/>
                <a:gd name="connsiteX12" fmla="*/ 72730 w 101331"/>
                <a:gd name="connsiteY12" fmla="*/ 54589 h 56991"/>
                <a:gd name="connsiteX13" fmla="*/ 83558 w 101331"/>
                <a:gd name="connsiteY13" fmla="*/ 50385 h 56991"/>
                <a:gd name="connsiteX14" fmla="*/ 93183 w 101331"/>
                <a:gd name="connsiteY14" fmla="*/ 43970 h 56991"/>
                <a:gd name="connsiteX15" fmla="*/ 98946 w 101331"/>
                <a:gd name="connsiteY15" fmla="*/ 35649 h 56991"/>
                <a:gd name="connsiteX16" fmla="*/ 100149 w 101331"/>
                <a:gd name="connsiteY16" fmla="*/ 30127 h 56991"/>
                <a:gd name="connsiteX17" fmla="*/ 98250 w 101331"/>
                <a:gd name="connsiteY17" fmla="*/ 22585 h 56991"/>
                <a:gd name="connsiteX18" fmla="*/ 92804 w 101331"/>
                <a:gd name="connsiteY18" fmla="*/ 16911 h 56991"/>
                <a:gd name="connsiteX19" fmla="*/ 87168 w 101331"/>
                <a:gd name="connsiteY19" fmla="*/ 14264 h 56991"/>
                <a:gd name="connsiteX20" fmla="*/ 83875 w 101331"/>
                <a:gd name="connsiteY20" fmla="*/ 13422 h 56991"/>
                <a:gd name="connsiteX21" fmla="*/ 78999 w 101331"/>
                <a:gd name="connsiteY21" fmla="*/ 12726 h 56991"/>
                <a:gd name="connsiteX22" fmla="*/ 77733 w 101331"/>
                <a:gd name="connsiteY22" fmla="*/ 12681 h 56991"/>
                <a:gd name="connsiteX23" fmla="*/ 61394 w 101331"/>
                <a:gd name="connsiteY23" fmla="*/ 15810 h 56991"/>
                <a:gd name="connsiteX24" fmla="*/ 49616 w 101331"/>
                <a:gd name="connsiteY24" fmla="*/ 18393 h 56991"/>
                <a:gd name="connsiteX25" fmla="*/ 47970 w 101331"/>
                <a:gd name="connsiteY25" fmla="*/ 16215 h 56991"/>
                <a:gd name="connsiteX26" fmla="*/ 44930 w 101331"/>
                <a:gd name="connsiteY26" fmla="*/ 12168 h 56991"/>
                <a:gd name="connsiteX27" fmla="*/ 39358 w 101331"/>
                <a:gd name="connsiteY27" fmla="*/ 7546 h 56991"/>
                <a:gd name="connsiteX28" fmla="*/ 24856 w 101331"/>
                <a:gd name="connsiteY28" fmla="*/ 561 h 56991"/>
                <a:gd name="connsiteX29" fmla="*/ 17258 w 101331"/>
                <a:gd name="connsiteY29" fmla="*/ -547 h 5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1331" h="56991">
                  <a:moveTo>
                    <a:pt x="17258" y="-547"/>
                  </a:moveTo>
                  <a:cubicBezTo>
                    <a:pt x="14091" y="-547"/>
                    <a:pt x="10989" y="131"/>
                    <a:pt x="8202" y="1752"/>
                  </a:cubicBezTo>
                  <a:cubicBezTo>
                    <a:pt x="5353" y="3354"/>
                    <a:pt x="2819" y="5595"/>
                    <a:pt x="1363" y="8394"/>
                  </a:cubicBezTo>
                  <a:cubicBezTo>
                    <a:pt x="540" y="9933"/>
                    <a:pt x="-157" y="11187"/>
                    <a:pt x="-537" y="12808"/>
                  </a:cubicBezTo>
                  <a:cubicBezTo>
                    <a:pt x="-980" y="14119"/>
                    <a:pt x="-1170" y="15518"/>
                    <a:pt x="-1170" y="16911"/>
                  </a:cubicBezTo>
                  <a:cubicBezTo>
                    <a:pt x="-1043" y="18393"/>
                    <a:pt x="-853" y="19767"/>
                    <a:pt x="-726" y="21249"/>
                  </a:cubicBezTo>
                  <a:cubicBezTo>
                    <a:pt x="-600" y="22934"/>
                    <a:pt x="476" y="24972"/>
                    <a:pt x="1110" y="26366"/>
                  </a:cubicBezTo>
                  <a:cubicBezTo>
                    <a:pt x="1363" y="27062"/>
                    <a:pt x="1680" y="27620"/>
                    <a:pt x="1996" y="28316"/>
                  </a:cubicBezTo>
                  <a:cubicBezTo>
                    <a:pt x="2946" y="30064"/>
                    <a:pt x="4339" y="31666"/>
                    <a:pt x="5543" y="33268"/>
                  </a:cubicBezTo>
                  <a:cubicBezTo>
                    <a:pt x="6999" y="35155"/>
                    <a:pt x="8519" y="36782"/>
                    <a:pt x="10419" y="38303"/>
                  </a:cubicBezTo>
                  <a:cubicBezTo>
                    <a:pt x="18587" y="45167"/>
                    <a:pt x="28276" y="51024"/>
                    <a:pt x="39041" y="53753"/>
                  </a:cubicBezTo>
                  <a:cubicBezTo>
                    <a:pt x="45437" y="55356"/>
                    <a:pt x="52086" y="56445"/>
                    <a:pt x="58735" y="56445"/>
                  </a:cubicBezTo>
                  <a:cubicBezTo>
                    <a:pt x="63485" y="56445"/>
                    <a:pt x="68171" y="55888"/>
                    <a:pt x="72730" y="54589"/>
                  </a:cubicBezTo>
                  <a:cubicBezTo>
                    <a:pt x="76466" y="53545"/>
                    <a:pt x="80139" y="52069"/>
                    <a:pt x="83558" y="50385"/>
                  </a:cubicBezTo>
                  <a:cubicBezTo>
                    <a:pt x="87041" y="48726"/>
                    <a:pt x="90334" y="46541"/>
                    <a:pt x="93183" y="43970"/>
                  </a:cubicBezTo>
                  <a:cubicBezTo>
                    <a:pt x="95717" y="41589"/>
                    <a:pt x="97679" y="38878"/>
                    <a:pt x="98946" y="35649"/>
                  </a:cubicBezTo>
                  <a:cubicBezTo>
                    <a:pt x="99706" y="33901"/>
                    <a:pt x="100086" y="32014"/>
                    <a:pt x="100149" y="30127"/>
                  </a:cubicBezTo>
                  <a:cubicBezTo>
                    <a:pt x="100276" y="28088"/>
                    <a:pt x="99452" y="24333"/>
                    <a:pt x="98250" y="22585"/>
                  </a:cubicBezTo>
                  <a:cubicBezTo>
                    <a:pt x="96730" y="20261"/>
                    <a:pt x="95273" y="18456"/>
                    <a:pt x="92804" y="16911"/>
                  </a:cubicBezTo>
                  <a:cubicBezTo>
                    <a:pt x="91094" y="15810"/>
                    <a:pt x="89067" y="15024"/>
                    <a:pt x="87168" y="14264"/>
                  </a:cubicBezTo>
                  <a:cubicBezTo>
                    <a:pt x="86091" y="13834"/>
                    <a:pt x="85014" y="13650"/>
                    <a:pt x="83875" y="13422"/>
                  </a:cubicBezTo>
                  <a:cubicBezTo>
                    <a:pt x="82292" y="13137"/>
                    <a:pt x="80645" y="12865"/>
                    <a:pt x="78999" y="12726"/>
                  </a:cubicBezTo>
                  <a:cubicBezTo>
                    <a:pt x="78556" y="12700"/>
                    <a:pt x="78176" y="12681"/>
                    <a:pt x="77733" y="12681"/>
                  </a:cubicBezTo>
                  <a:cubicBezTo>
                    <a:pt x="72097" y="12681"/>
                    <a:pt x="66651" y="14372"/>
                    <a:pt x="61394" y="15810"/>
                  </a:cubicBezTo>
                  <a:cubicBezTo>
                    <a:pt x="57532" y="16854"/>
                    <a:pt x="53542" y="17760"/>
                    <a:pt x="49616" y="18393"/>
                  </a:cubicBezTo>
                  <a:cubicBezTo>
                    <a:pt x="49110" y="17678"/>
                    <a:pt x="48603" y="16911"/>
                    <a:pt x="47970" y="16215"/>
                  </a:cubicBezTo>
                  <a:cubicBezTo>
                    <a:pt x="47020" y="14822"/>
                    <a:pt x="46007" y="13486"/>
                    <a:pt x="44930" y="12168"/>
                  </a:cubicBezTo>
                  <a:cubicBezTo>
                    <a:pt x="43474" y="10357"/>
                    <a:pt x="41321" y="8882"/>
                    <a:pt x="39358" y="7546"/>
                  </a:cubicBezTo>
                  <a:cubicBezTo>
                    <a:pt x="34862" y="4690"/>
                    <a:pt x="30049" y="2036"/>
                    <a:pt x="24856" y="561"/>
                  </a:cubicBezTo>
                  <a:cubicBezTo>
                    <a:pt x="22387" y="-135"/>
                    <a:pt x="19854" y="-547"/>
                    <a:pt x="17258" y="-547"/>
                  </a:cubicBezTo>
                  <a:close/>
                </a:path>
              </a:pathLst>
            </a:custGeom>
            <a:solidFill>
              <a:srgbClr val="FB67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3" name="Freeform: Shape 22">
              <a:extLst>
                <a:ext uri="{FF2B5EF4-FFF2-40B4-BE49-F238E27FC236}">
                  <a16:creationId xmlns:a16="http://schemas.microsoft.com/office/drawing/2014/main" id="{6B87388A-5AAE-42E0-B504-15A85670CB57}"/>
                </a:ext>
              </a:extLst>
            </p:cNvPr>
            <p:cNvSpPr/>
            <p:nvPr/>
          </p:nvSpPr>
          <p:spPr>
            <a:xfrm>
              <a:off x="7812073" y="3067624"/>
              <a:ext cx="1640088" cy="1361472"/>
            </a:xfrm>
            <a:custGeom>
              <a:avLst/>
              <a:gdLst>
                <a:gd name="connsiteX0" fmla="*/ 1044374 w 1640088"/>
                <a:gd name="connsiteY0" fmla="*/ 169707 h 1361472"/>
                <a:gd name="connsiteX1" fmla="*/ 1044374 w 1640088"/>
                <a:gd name="connsiteY1" fmla="*/ 169707 h 1361472"/>
                <a:gd name="connsiteX2" fmla="*/ 1042031 w 1640088"/>
                <a:gd name="connsiteY2" fmla="*/ 177097 h 1361472"/>
                <a:gd name="connsiteX3" fmla="*/ 1032912 w 1640088"/>
                <a:gd name="connsiteY3" fmla="*/ 194232 h 1361472"/>
                <a:gd name="connsiteX4" fmla="*/ 1025693 w 1640088"/>
                <a:gd name="connsiteY4" fmla="*/ 202623 h 1361472"/>
                <a:gd name="connsiteX5" fmla="*/ 1024174 w 1640088"/>
                <a:gd name="connsiteY5" fmla="*/ 203661 h 1361472"/>
                <a:gd name="connsiteX6" fmla="*/ 1025440 w 1640088"/>
                <a:gd name="connsiteY6" fmla="*/ 199659 h 1361472"/>
                <a:gd name="connsiteX7" fmla="*/ 1031836 w 1640088"/>
                <a:gd name="connsiteY7" fmla="*/ 187248 h 1361472"/>
                <a:gd name="connsiteX8" fmla="*/ 1039688 w 1640088"/>
                <a:gd name="connsiteY8" fmla="*/ 175691 h 1361472"/>
                <a:gd name="connsiteX9" fmla="*/ 1044374 w 1640088"/>
                <a:gd name="connsiteY9" fmla="*/ 169707 h 1361472"/>
                <a:gd name="connsiteX10" fmla="*/ 1024047 w 1640088"/>
                <a:gd name="connsiteY10" fmla="*/ 204244 h 1361472"/>
                <a:gd name="connsiteX11" fmla="*/ 1024743 w 1640088"/>
                <a:gd name="connsiteY11" fmla="*/ 204301 h 1361472"/>
                <a:gd name="connsiteX12" fmla="*/ 1024047 w 1640088"/>
                <a:gd name="connsiteY12" fmla="*/ 204244 h 1361472"/>
                <a:gd name="connsiteX13" fmla="*/ 741874 w 1640088"/>
                <a:gd name="connsiteY13" fmla="*/ 240446 h 1361472"/>
                <a:gd name="connsiteX14" fmla="*/ 741051 w 1640088"/>
                <a:gd name="connsiteY14" fmla="*/ 240820 h 1361472"/>
                <a:gd name="connsiteX15" fmla="*/ 741051 w 1640088"/>
                <a:gd name="connsiteY15" fmla="*/ 240820 h 1361472"/>
                <a:gd name="connsiteX16" fmla="*/ 741874 w 1640088"/>
                <a:gd name="connsiteY16" fmla="*/ 240446 h 1361472"/>
                <a:gd name="connsiteX17" fmla="*/ 737821 w 1640088"/>
                <a:gd name="connsiteY17" fmla="*/ 239762 h 1361472"/>
                <a:gd name="connsiteX18" fmla="*/ 738581 w 1640088"/>
                <a:gd name="connsiteY18" fmla="*/ 241358 h 1361472"/>
                <a:gd name="connsiteX19" fmla="*/ 737821 w 1640088"/>
                <a:gd name="connsiteY19" fmla="*/ 239762 h 1361472"/>
                <a:gd name="connsiteX20" fmla="*/ 755425 w 1640088"/>
                <a:gd name="connsiteY20" fmla="*/ 180276 h 1361472"/>
                <a:gd name="connsiteX21" fmla="*/ 755299 w 1640088"/>
                <a:gd name="connsiteY21" fmla="*/ 182948 h 1361472"/>
                <a:gd name="connsiteX22" fmla="*/ 754286 w 1640088"/>
                <a:gd name="connsiteY22" fmla="*/ 198583 h 1361472"/>
                <a:gd name="connsiteX23" fmla="*/ 752829 w 1640088"/>
                <a:gd name="connsiteY23" fmla="*/ 208315 h 1361472"/>
                <a:gd name="connsiteX24" fmla="*/ 751499 w 1640088"/>
                <a:gd name="connsiteY24" fmla="*/ 216086 h 1361472"/>
                <a:gd name="connsiteX25" fmla="*/ 747636 w 1640088"/>
                <a:gd name="connsiteY25" fmla="*/ 229675 h 1361472"/>
                <a:gd name="connsiteX26" fmla="*/ 742887 w 1640088"/>
                <a:gd name="connsiteY26" fmla="*/ 238832 h 1361472"/>
                <a:gd name="connsiteX27" fmla="*/ 741304 w 1640088"/>
                <a:gd name="connsiteY27" fmla="*/ 240446 h 1361472"/>
                <a:gd name="connsiteX28" fmla="*/ 739911 w 1640088"/>
                <a:gd name="connsiteY28" fmla="*/ 241358 h 1361472"/>
                <a:gd name="connsiteX29" fmla="*/ 738897 w 1640088"/>
                <a:gd name="connsiteY29" fmla="*/ 241706 h 1361472"/>
                <a:gd name="connsiteX30" fmla="*/ 738581 w 1640088"/>
                <a:gd name="connsiteY30" fmla="*/ 240795 h 1361472"/>
                <a:gd name="connsiteX31" fmla="*/ 738454 w 1640088"/>
                <a:gd name="connsiteY31" fmla="*/ 231936 h 1361472"/>
                <a:gd name="connsiteX32" fmla="*/ 741684 w 1640088"/>
                <a:gd name="connsiteY32" fmla="*/ 215155 h 1361472"/>
                <a:gd name="connsiteX33" fmla="*/ 747826 w 1640088"/>
                <a:gd name="connsiteY33" fmla="*/ 195556 h 1361472"/>
                <a:gd name="connsiteX34" fmla="*/ 752449 w 1640088"/>
                <a:gd name="connsiteY34" fmla="*/ 185405 h 1361472"/>
                <a:gd name="connsiteX35" fmla="*/ 755425 w 1640088"/>
                <a:gd name="connsiteY35" fmla="*/ 180276 h 1361472"/>
                <a:gd name="connsiteX36" fmla="*/ 737441 w 1640088"/>
                <a:gd name="connsiteY36" fmla="*/ 241029 h 1361472"/>
                <a:gd name="connsiteX37" fmla="*/ 738581 w 1640088"/>
                <a:gd name="connsiteY37" fmla="*/ 241795 h 1361472"/>
                <a:gd name="connsiteX38" fmla="*/ 738518 w 1640088"/>
                <a:gd name="connsiteY38" fmla="*/ 241878 h 1361472"/>
                <a:gd name="connsiteX39" fmla="*/ 737441 w 1640088"/>
                <a:gd name="connsiteY39" fmla="*/ 241029 h 1361472"/>
                <a:gd name="connsiteX40" fmla="*/ 1252964 w 1640088"/>
                <a:gd name="connsiteY40" fmla="*/ 397092 h 1361472"/>
                <a:gd name="connsiteX41" fmla="*/ 1250938 w 1640088"/>
                <a:gd name="connsiteY41" fmla="*/ 398067 h 1361472"/>
                <a:gd name="connsiteX42" fmla="*/ 1250938 w 1640088"/>
                <a:gd name="connsiteY42" fmla="*/ 398067 h 1361472"/>
                <a:gd name="connsiteX43" fmla="*/ 1252964 w 1640088"/>
                <a:gd name="connsiteY43" fmla="*/ 397092 h 1361472"/>
                <a:gd name="connsiteX44" fmla="*/ 1263160 w 1640088"/>
                <a:gd name="connsiteY44" fmla="*/ 387872 h 1361472"/>
                <a:gd name="connsiteX45" fmla="*/ 1263160 w 1640088"/>
                <a:gd name="connsiteY45" fmla="*/ 387872 h 1361472"/>
                <a:gd name="connsiteX46" fmla="*/ 1257207 w 1640088"/>
                <a:gd name="connsiteY46" fmla="*/ 393925 h 1361472"/>
                <a:gd name="connsiteX47" fmla="*/ 1250812 w 1640088"/>
                <a:gd name="connsiteY47" fmla="*/ 398111 h 1361472"/>
                <a:gd name="connsiteX48" fmla="*/ 1250812 w 1640088"/>
                <a:gd name="connsiteY48" fmla="*/ 398111 h 1361472"/>
                <a:gd name="connsiteX49" fmla="*/ 1249862 w 1640088"/>
                <a:gd name="connsiteY49" fmla="*/ 398504 h 1361472"/>
                <a:gd name="connsiteX50" fmla="*/ 1250558 w 1640088"/>
                <a:gd name="connsiteY50" fmla="*/ 397300 h 1361472"/>
                <a:gd name="connsiteX51" fmla="*/ 1252901 w 1640088"/>
                <a:gd name="connsiteY51" fmla="*/ 394685 h 1361472"/>
                <a:gd name="connsiteX52" fmla="*/ 1263160 w 1640088"/>
                <a:gd name="connsiteY52" fmla="*/ 387872 h 1361472"/>
                <a:gd name="connsiteX53" fmla="*/ 1250938 w 1640088"/>
                <a:gd name="connsiteY53" fmla="*/ 398434 h 1361472"/>
                <a:gd name="connsiteX54" fmla="*/ 1249862 w 1640088"/>
                <a:gd name="connsiteY54" fmla="*/ 398649 h 1361472"/>
                <a:gd name="connsiteX55" fmla="*/ 1250938 w 1640088"/>
                <a:gd name="connsiteY55" fmla="*/ 398434 h 1361472"/>
                <a:gd name="connsiteX56" fmla="*/ 1249545 w 1640088"/>
                <a:gd name="connsiteY56" fmla="*/ 398935 h 1361472"/>
                <a:gd name="connsiteX57" fmla="*/ 1249925 w 1640088"/>
                <a:gd name="connsiteY57" fmla="*/ 398998 h 1361472"/>
                <a:gd name="connsiteX58" fmla="*/ 1249481 w 1640088"/>
                <a:gd name="connsiteY58" fmla="*/ 398935 h 1361472"/>
                <a:gd name="connsiteX59" fmla="*/ 430572 w 1640088"/>
                <a:gd name="connsiteY59" fmla="*/ 445566 h 1361472"/>
                <a:gd name="connsiteX60" fmla="*/ 430572 w 1640088"/>
                <a:gd name="connsiteY60" fmla="*/ 445566 h 1361472"/>
                <a:gd name="connsiteX61" fmla="*/ 430065 w 1640088"/>
                <a:gd name="connsiteY61" fmla="*/ 446294 h 1361472"/>
                <a:gd name="connsiteX62" fmla="*/ 430572 w 1640088"/>
                <a:gd name="connsiteY62" fmla="*/ 445566 h 1361472"/>
                <a:gd name="connsiteX63" fmla="*/ 752956 w 1640088"/>
                <a:gd name="connsiteY63" fmla="*/ 511867 h 1361472"/>
                <a:gd name="connsiteX64" fmla="*/ 753526 w 1640088"/>
                <a:gd name="connsiteY64" fmla="*/ 512304 h 1361472"/>
                <a:gd name="connsiteX65" fmla="*/ 752956 w 1640088"/>
                <a:gd name="connsiteY65" fmla="*/ 511867 h 1361472"/>
                <a:gd name="connsiteX66" fmla="*/ 751689 w 1640088"/>
                <a:gd name="connsiteY66" fmla="*/ 522309 h 1361472"/>
                <a:gd name="connsiteX67" fmla="*/ 751689 w 1640088"/>
                <a:gd name="connsiteY67" fmla="*/ 522309 h 1361472"/>
                <a:gd name="connsiteX68" fmla="*/ 749663 w 1640088"/>
                <a:gd name="connsiteY68" fmla="*/ 529376 h 1361472"/>
                <a:gd name="connsiteX69" fmla="*/ 751309 w 1640088"/>
                <a:gd name="connsiteY69" fmla="*/ 523227 h 1361472"/>
                <a:gd name="connsiteX70" fmla="*/ 751689 w 1640088"/>
                <a:gd name="connsiteY70" fmla="*/ 522309 h 1361472"/>
                <a:gd name="connsiteX71" fmla="*/ 900311 w 1640088"/>
                <a:gd name="connsiteY71" fmla="*/ 541617 h 1361472"/>
                <a:gd name="connsiteX72" fmla="*/ 900311 w 1640088"/>
                <a:gd name="connsiteY72" fmla="*/ 541617 h 1361472"/>
                <a:gd name="connsiteX73" fmla="*/ 896322 w 1640088"/>
                <a:gd name="connsiteY73" fmla="*/ 555225 h 1361472"/>
                <a:gd name="connsiteX74" fmla="*/ 895815 w 1640088"/>
                <a:gd name="connsiteY74" fmla="*/ 556264 h 1361472"/>
                <a:gd name="connsiteX75" fmla="*/ 898602 w 1640088"/>
                <a:gd name="connsiteY75" fmla="*/ 545144 h 1361472"/>
                <a:gd name="connsiteX76" fmla="*/ 900311 w 1640088"/>
                <a:gd name="connsiteY76" fmla="*/ 541617 h 1361472"/>
                <a:gd name="connsiteX77" fmla="*/ 1023224 w 1640088"/>
                <a:gd name="connsiteY77" fmla="*/ 600534 h 1361472"/>
                <a:gd name="connsiteX78" fmla="*/ 1023477 w 1640088"/>
                <a:gd name="connsiteY78" fmla="*/ 600591 h 1361472"/>
                <a:gd name="connsiteX79" fmla="*/ 1023224 w 1640088"/>
                <a:gd name="connsiteY79" fmla="*/ 600534 h 1361472"/>
                <a:gd name="connsiteX80" fmla="*/ 1024110 w 1640088"/>
                <a:gd name="connsiteY80" fmla="*/ 600591 h 1361472"/>
                <a:gd name="connsiteX81" fmla="*/ 1024174 w 1640088"/>
                <a:gd name="connsiteY81" fmla="*/ 600654 h 1361472"/>
                <a:gd name="connsiteX82" fmla="*/ 1024110 w 1640088"/>
                <a:gd name="connsiteY82" fmla="*/ 600654 h 1361472"/>
                <a:gd name="connsiteX83" fmla="*/ 1024110 w 1640088"/>
                <a:gd name="connsiteY83" fmla="*/ 600591 h 1361472"/>
                <a:gd name="connsiteX84" fmla="*/ 1026136 w 1640088"/>
                <a:gd name="connsiteY84" fmla="*/ 600306 h 1361472"/>
                <a:gd name="connsiteX85" fmla="*/ 1025187 w 1640088"/>
                <a:gd name="connsiteY85" fmla="*/ 600736 h 1361472"/>
                <a:gd name="connsiteX86" fmla="*/ 1025187 w 1640088"/>
                <a:gd name="connsiteY86" fmla="*/ 600654 h 1361472"/>
                <a:gd name="connsiteX87" fmla="*/ 1026136 w 1640088"/>
                <a:gd name="connsiteY87" fmla="*/ 600306 h 1361472"/>
                <a:gd name="connsiteX88" fmla="*/ 1023541 w 1640088"/>
                <a:gd name="connsiteY88" fmla="*/ 601091 h 1361472"/>
                <a:gd name="connsiteX89" fmla="*/ 1023541 w 1640088"/>
                <a:gd name="connsiteY89" fmla="*/ 601091 h 1361472"/>
                <a:gd name="connsiteX90" fmla="*/ 1023350 w 1640088"/>
                <a:gd name="connsiteY90" fmla="*/ 601148 h 1361472"/>
                <a:gd name="connsiteX91" fmla="*/ 1023541 w 1640088"/>
                <a:gd name="connsiteY91" fmla="*/ 601091 h 1361472"/>
                <a:gd name="connsiteX92" fmla="*/ 1446737 w 1640088"/>
                <a:gd name="connsiteY92" fmla="*/ 584892 h 1361472"/>
                <a:gd name="connsiteX93" fmla="*/ 1433249 w 1640088"/>
                <a:gd name="connsiteY93" fmla="*/ 595601 h 1361472"/>
                <a:gd name="connsiteX94" fmla="*/ 1423940 w 1640088"/>
                <a:gd name="connsiteY94" fmla="*/ 602003 h 1361472"/>
                <a:gd name="connsiteX95" fmla="*/ 1405893 w 1640088"/>
                <a:gd name="connsiteY95" fmla="*/ 612356 h 1361472"/>
                <a:gd name="connsiteX96" fmla="*/ 1395634 w 1640088"/>
                <a:gd name="connsiteY96" fmla="*/ 615820 h 1361472"/>
                <a:gd name="connsiteX97" fmla="*/ 1391518 w 1640088"/>
                <a:gd name="connsiteY97" fmla="*/ 616105 h 1361472"/>
                <a:gd name="connsiteX98" fmla="*/ 1390378 w 1640088"/>
                <a:gd name="connsiteY98" fmla="*/ 615757 h 1361472"/>
                <a:gd name="connsiteX99" fmla="*/ 1386959 w 1640088"/>
                <a:gd name="connsiteY99" fmla="*/ 613826 h 1361472"/>
                <a:gd name="connsiteX100" fmla="*/ 1386896 w 1640088"/>
                <a:gd name="connsiteY100" fmla="*/ 609893 h 1361472"/>
                <a:gd name="connsiteX101" fmla="*/ 1387275 w 1640088"/>
                <a:gd name="connsiteY101" fmla="*/ 608570 h 1361472"/>
                <a:gd name="connsiteX102" fmla="*/ 1389365 w 1640088"/>
                <a:gd name="connsiteY102" fmla="*/ 604631 h 1361472"/>
                <a:gd name="connsiteX103" fmla="*/ 1390189 w 1640088"/>
                <a:gd name="connsiteY103" fmla="*/ 603776 h 1361472"/>
                <a:gd name="connsiteX104" fmla="*/ 1405766 w 1640088"/>
                <a:gd name="connsiteY104" fmla="*/ 594670 h 1361472"/>
                <a:gd name="connsiteX105" fmla="*/ 1417671 w 1640088"/>
                <a:gd name="connsiteY105" fmla="*/ 590440 h 1361472"/>
                <a:gd name="connsiteX106" fmla="*/ 1431475 w 1640088"/>
                <a:gd name="connsiteY106" fmla="*/ 587210 h 1361472"/>
                <a:gd name="connsiteX107" fmla="*/ 1445850 w 1640088"/>
                <a:gd name="connsiteY107" fmla="*/ 584950 h 1361472"/>
                <a:gd name="connsiteX108" fmla="*/ 1446737 w 1640088"/>
                <a:gd name="connsiteY108" fmla="*/ 584892 h 1361472"/>
                <a:gd name="connsiteX109" fmla="*/ 1023541 w 1640088"/>
                <a:gd name="connsiteY109" fmla="*/ 601667 h 1361472"/>
                <a:gd name="connsiteX110" fmla="*/ 1023477 w 1640088"/>
                <a:gd name="connsiteY110" fmla="*/ 602351 h 1361472"/>
                <a:gd name="connsiteX111" fmla="*/ 1021577 w 1640088"/>
                <a:gd name="connsiteY111" fmla="*/ 609893 h 1361472"/>
                <a:gd name="connsiteX112" fmla="*/ 1006886 w 1640088"/>
                <a:gd name="connsiteY112" fmla="*/ 637028 h 1361472"/>
                <a:gd name="connsiteX113" fmla="*/ 1004986 w 1640088"/>
                <a:gd name="connsiteY113" fmla="*/ 639497 h 1361472"/>
                <a:gd name="connsiteX114" fmla="*/ 1010116 w 1640088"/>
                <a:gd name="connsiteY114" fmla="*/ 620601 h 1361472"/>
                <a:gd name="connsiteX115" fmla="*/ 1016891 w 1640088"/>
                <a:gd name="connsiteY115" fmla="*/ 608626 h 1361472"/>
                <a:gd name="connsiteX116" fmla="*/ 1023160 w 1640088"/>
                <a:gd name="connsiteY116" fmla="*/ 601857 h 1361472"/>
                <a:gd name="connsiteX117" fmla="*/ 1023541 w 1640088"/>
                <a:gd name="connsiteY117" fmla="*/ 601667 h 1361472"/>
                <a:gd name="connsiteX118" fmla="*/ 1146833 w 1640088"/>
                <a:gd name="connsiteY118" fmla="*/ 677403 h 1361472"/>
                <a:gd name="connsiteX119" fmla="*/ 1147846 w 1640088"/>
                <a:gd name="connsiteY119" fmla="*/ 677840 h 1361472"/>
                <a:gd name="connsiteX120" fmla="*/ 1146833 w 1640088"/>
                <a:gd name="connsiteY120" fmla="*/ 677403 h 1361472"/>
                <a:gd name="connsiteX121" fmla="*/ 1137588 w 1640088"/>
                <a:gd name="connsiteY121" fmla="*/ 684179 h 1361472"/>
                <a:gd name="connsiteX122" fmla="*/ 1137588 w 1640088"/>
                <a:gd name="connsiteY122" fmla="*/ 684179 h 1361472"/>
                <a:gd name="connsiteX123" fmla="*/ 1135308 w 1640088"/>
                <a:gd name="connsiteY123" fmla="*/ 687820 h 1361472"/>
                <a:gd name="connsiteX124" fmla="*/ 1137398 w 1640088"/>
                <a:gd name="connsiteY124" fmla="*/ 684445 h 1361472"/>
                <a:gd name="connsiteX125" fmla="*/ 1137588 w 1640088"/>
                <a:gd name="connsiteY125" fmla="*/ 684179 h 1361472"/>
                <a:gd name="connsiteX126" fmla="*/ 408978 w 1640088"/>
                <a:gd name="connsiteY126" fmla="*/ 707856 h 1361472"/>
                <a:gd name="connsiteX127" fmla="*/ 408978 w 1640088"/>
                <a:gd name="connsiteY127" fmla="*/ 707913 h 1361472"/>
                <a:gd name="connsiteX128" fmla="*/ 407585 w 1640088"/>
                <a:gd name="connsiteY128" fmla="*/ 708122 h 1361472"/>
                <a:gd name="connsiteX129" fmla="*/ 408978 w 1640088"/>
                <a:gd name="connsiteY129" fmla="*/ 707856 h 1361472"/>
                <a:gd name="connsiteX130" fmla="*/ 409865 w 1640088"/>
                <a:gd name="connsiteY130" fmla="*/ 707792 h 1361472"/>
                <a:gd name="connsiteX131" fmla="*/ 411384 w 1640088"/>
                <a:gd name="connsiteY131" fmla="*/ 708204 h 1361472"/>
                <a:gd name="connsiteX132" fmla="*/ 414804 w 1640088"/>
                <a:gd name="connsiteY132" fmla="*/ 709964 h 1361472"/>
                <a:gd name="connsiteX133" fmla="*/ 425062 w 1640088"/>
                <a:gd name="connsiteY133" fmla="*/ 720033 h 1361472"/>
                <a:gd name="connsiteX134" fmla="*/ 434751 w 1640088"/>
                <a:gd name="connsiteY134" fmla="*/ 733496 h 1361472"/>
                <a:gd name="connsiteX135" fmla="*/ 443110 w 1640088"/>
                <a:gd name="connsiteY135" fmla="*/ 748022 h 1361472"/>
                <a:gd name="connsiteX136" fmla="*/ 444060 w 1640088"/>
                <a:gd name="connsiteY136" fmla="*/ 750631 h 1361472"/>
                <a:gd name="connsiteX137" fmla="*/ 440640 w 1640088"/>
                <a:gd name="connsiteY137" fmla="*/ 751663 h 1361472"/>
                <a:gd name="connsiteX138" fmla="*/ 436081 w 1640088"/>
                <a:gd name="connsiteY138" fmla="*/ 751854 h 1361472"/>
                <a:gd name="connsiteX139" fmla="*/ 433611 w 1640088"/>
                <a:gd name="connsiteY139" fmla="*/ 751828 h 1361472"/>
                <a:gd name="connsiteX140" fmla="*/ 423289 w 1640088"/>
                <a:gd name="connsiteY140" fmla="*/ 749346 h 1361472"/>
                <a:gd name="connsiteX141" fmla="*/ 417780 w 1640088"/>
                <a:gd name="connsiteY141" fmla="*/ 746465 h 1361472"/>
                <a:gd name="connsiteX142" fmla="*/ 410941 w 1640088"/>
                <a:gd name="connsiteY142" fmla="*/ 740132 h 1361472"/>
                <a:gd name="connsiteX143" fmla="*/ 405938 w 1640088"/>
                <a:gd name="connsiteY143" fmla="*/ 732445 h 1361472"/>
                <a:gd name="connsiteX144" fmla="*/ 403279 w 1640088"/>
                <a:gd name="connsiteY144" fmla="*/ 724111 h 1361472"/>
                <a:gd name="connsiteX145" fmla="*/ 403152 w 1640088"/>
                <a:gd name="connsiteY145" fmla="*/ 720881 h 1361472"/>
                <a:gd name="connsiteX146" fmla="*/ 405115 w 1640088"/>
                <a:gd name="connsiteY146" fmla="*/ 712706 h 1361472"/>
                <a:gd name="connsiteX147" fmla="*/ 406002 w 1640088"/>
                <a:gd name="connsiteY147" fmla="*/ 711167 h 1361472"/>
                <a:gd name="connsiteX148" fmla="*/ 408408 w 1640088"/>
                <a:gd name="connsiteY148" fmla="*/ 708476 h 1361472"/>
                <a:gd name="connsiteX149" fmla="*/ 409105 w 1640088"/>
                <a:gd name="connsiteY149" fmla="*/ 708058 h 1361472"/>
                <a:gd name="connsiteX150" fmla="*/ 409865 w 1640088"/>
                <a:gd name="connsiteY150" fmla="*/ 707792 h 1361472"/>
                <a:gd name="connsiteX151" fmla="*/ 1514747 w 1640088"/>
                <a:gd name="connsiteY151" fmla="*/ 761067 h 1361472"/>
                <a:gd name="connsiteX152" fmla="*/ 1518420 w 1640088"/>
                <a:gd name="connsiteY152" fmla="*/ 761194 h 1361472"/>
                <a:gd name="connsiteX153" fmla="*/ 1519940 w 1640088"/>
                <a:gd name="connsiteY153" fmla="*/ 761403 h 1361472"/>
                <a:gd name="connsiteX154" fmla="*/ 1498852 w 1640088"/>
                <a:gd name="connsiteY154" fmla="*/ 773808 h 1361472"/>
                <a:gd name="connsiteX155" fmla="*/ 1470104 w 1640088"/>
                <a:gd name="connsiteY155" fmla="*/ 782407 h 1361472"/>
                <a:gd name="connsiteX156" fmla="*/ 1459148 w 1640088"/>
                <a:gd name="connsiteY156" fmla="*/ 783148 h 1361472"/>
                <a:gd name="connsiteX157" fmla="*/ 1454779 w 1640088"/>
                <a:gd name="connsiteY157" fmla="*/ 783047 h 1361472"/>
                <a:gd name="connsiteX158" fmla="*/ 1450790 w 1640088"/>
                <a:gd name="connsiteY158" fmla="*/ 782319 h 1361472"/>
                <a:gd name="connsiteX159" fmla="*/ 1450853 w 1640088"/>
                <a:gd name="connsiteY159" fmla="*/ 782198 h 1361472"/>
                <a:gd name="connsiteX160" fmla="*/ 1458262 w 1640088"/>
                <a:gd name="connsiteY160" fmla="*/ 774783 h 1361472"/>
                <a:gd name="connsiteX161" fmla="*/ 1464911 w 1640088"/>
                <a:gd name="connsiteY161" fmla="*/ 770350 h 1361472"/>
                <a:gd name="connsiteX162" fmla="*/ 1484731 w 1640088"/>
                <a:gd name="connsiteY162" fmla="*/ 765626 h 1361472"/>
                <a:gd name="connsiteX163" fmla="*/ 1500499 w 1640088"/>
                <a:gd name="connsiteY163" fmla="*/ 762517 h 1361472"/>
                <a:gd name="connsiteX164" fmla="*/ 1507401 w 1640088"/>
                <a:gd name="connsiteY164" fmla="*/ 761542 h 1361472"/>
                <a:gd name="connsiteX165" fmla="*/ 1514747 w 1640088"/>
                <a:gd name="connsiteY165" fmla="*/ 761067 h 1361472"/>
                <a:gd name="connsiteX166" fmla="*/ 1449966 w 1640088"/>
                <a:gd name="connsiteY166" fmla="*/ 783959 h 1361472"/>
                <a:gd name="connsiteX167" fmla="*/ 1450536 w 1640088"/>
                <a:gd name="connsiteY167" fmla="*/ 785162 h 1361472"/>
                <a:gd name="connsiteX168" fmla="*/ 1449966 w 1640088"/>
                <a:gd name="connsiteY168" fmla="*/ 783959 h 1361472"/>
                <a:gd name="connsiteX169" fmla="*/ 360282 w 1640088"/>
                <a:gd name="connsiteY169" fmla="*/ 825740 h 1361472"/>
                <a:gd name="connsiteX170" fmla="*/ 369906 w 1640088"/>
                <a:gd name="connsiteY170" fmla="*/ 828184 h 1361472"/>
                <a:gd name="connsiteX171" fmla="*/ 376619 w 1640088"/>
                <a:gd name="connsiteY171" fmla="*/ 831503 h 1361472"/>
                <a:gd name="connsiteX172" fmla="*/ 386941 w 1640088"/>
                <a:gd name="connsiteY172" fmla="*/ 841730 h 1361472"/>
                <a:gd name="connsiteX173" fmla="*/ 395870 w 1640088"/>
                <a:gd name="connsiteY173" fmla="*/ 855673 h 1361472"/>
                <a:gd name="connsiteX174" fmla="*/ 398783 w 1640088"/>
                <a:gd name="connsiteY174" fmla="*/ 862443 h 1361472"/>
                <a:gd name="connsiteX175" fmla="*/ 402329 w 1640088"/>
                <a:gd name="connsiteY175" fmla="*/ 875621 h 1361472"/>
                <a:gd name="connsiteX176" fmla="*/ 405621 w 1640088"/>
                <a:gd name="connsiteY176" fmla="*/ 891338 h 1361472"/>
                <a:gd name="connsiteX177" fmla="*/ 405621 w 1640088"/>
                <a:gd name="connsiteY177" fmla="*/ 891553 h 1361472"/>
                <a:gd name="connsiteX178" fmla="*/ 399733 w 1640088"/>
                <a:gd name="connsiteY178" fmla="*/ 894928 h 1361472"/>
                <a:gd name="connsiteX179" fmla="*/ 392831 w 1640088"/>
                <a:gd name="connsiteY179" fmla="*/ 897189 h 1361472"/>
                <a:gd name="connsiteX180" fmla="*/ 391248 w 1640088"/>
                <a:gd name="connsiteY180" fmla="*/ 897221 h 1361472"/>
                <a:gd name="connsiteX181" fmla="*/ 388967 w 1640088"/>
                <a:gd name="connsiteY181" fmla="*/ 897100 h 1361472"/>
                <a:gd name="connsiteX182" fmla="*/ 374909 w 1640088"/>
                <a:gd name="connsiteY182" fmla="*/ 893586 h 1361472"/>
                <a:gd name="connsiteX183" fmla="*/ 370414 w 1640088"/>
                <a:gd name="connsiteY183" fmla="*/ 891179 h 1361472"/>
                <a:gd name="connsiteX184" fmla="*/ 359395 w 1640088"/>
                <a:gd name="connsiteY184" fmla="*/ 880490 h 1361472"/>
                <a:gd name="connsiteX185" fmla="*/ 352176 w 1640088"/>
                <a:gd name="connsiteY185" fmla="*/ 867933 h 1361472"/>
                <a:gd name="connsiteX186" fmla="*/ 347427 w 1640088"/>
                <a:gd name="connsiteY186" fmla="*/ 854204 h 1361472"/>
                <a:gd name="connsiteX187" fmla="*/ 347427 w 1640088"/>
                <a:gd name="connsiteY187" fmla="*/ 848423 h 1361472"/>
                <a:gd name="connsiteX188" fmla="*/ 349833 w 1640088"/>
                <a:gd name="connsiteY188" fmla="*/ 835454 h 1361472"/>
                <a:gd name="connsiteX189" fmla="*/ 352240 w 1640088"/>
                <a:gd name="connsiteY189" fmla="*/ 831313 h 1361472"/>
                <a:gd name="connsiteX190" fmla="*/ 356419 w 1640088"/>
                <a:gd name="connsiteY190" fmla="*/ 826855 h 1361472"/>
                <a:gd name="connsiteX191" fmla="*/ 356925 w 1640088"/>
                <a:gd name="connsiteY191" fmla="*/ 826589 h 1361472"/>
                <a:gd name="connsiteX192" fmla="*/ 359459 w 1640088"/>
                <a:gd name="connsiteY192" fmla="*/ 825740 h 1361472"/>
                <a:gd name="connsiteX193" fmla="*/ 1510567 w 1640088"/>
                <a:gd name="connsiteY193" fmla="*/ 983443 h 1361472"/>
                <a:gd name="connsiteX194" fmla="*/ 1515064 w 1640088"/>
                <a:gd name="connsiteY194" fmla="*/ 983589 h 1361472"/>
                <a:gd name="connsiteX195" fmla="*/ 1524119 w 1640088"/>
                <a:gd name="connsiteY195" fmla="*/ 985406 h 1361472"/>
                <a:gd name="connsiteX196" fmla="*/ 1529248 w 1640088"/>
                <a:gd name="connsiteY196" fmla="*/ 987806 h 1361472"/>
                <a:gd name="connsiteX197" fmla="*/ 1513354 w 1640088"/>
                <a:gd name="connsiteY197" fmla="*/ 991599 h 1361472"/>
                <a:gd name="connsiteX198" fmla="*/ 1505945 w 1640088"/>
                <a:gd name="connsiteY198" fmla="*/ 992891 h 1361472"/>
                <a:gd name="connsiteX199" fmla="*/ 1488911 w 1640088"/>
                <a:gd name="connsiteY199" fmla="*/ 994297 h 1361472"/>
                <a:gd name="connsiteX200" fmla="*/ 1484985 w 1640088"/>
                <a:gd name="connsiteY200" fmla="*/ 994214 h 1361472"/>
                <a:gd name="connsiteX201" fmla="*/ 1482071 w 1640088"/>
                <a:gd name="connsiteY201" fmla="*/ 993714 h 1361472"/>
                <a:gd name="connsiteX202" fmla="*/ 1482958 w 1640088"/>
                <a:gd name="connsiteY202" fmla="*/ 991960 h 1361472"/>
                <a:gd name="connsiteX203" fmla="*/ 1485428 w 1640088"/>
                <a:gd name="connsiteY203" fmla="*/ 989491 h 1361472"/>
                <a:gd name="connsiteX204" fmla="*/ 1490367 w 1640088"/>
                <a:gd name="connsiteY204" fmla="*/ 986470 h 1361472"/>
                <a:gd name="connsiteX205" fmla="*/ 1498473 w 1640088"/>
                <a:gd name="connsiteY205" fmla="*/ 984203 h 1361472"/>
                <a:gd name="connsiteX206" fmla="*/ 1510567 w 1640088"/>
                <a:gd name="connsiteY206" fmla="*/ 983443 h 1361472"/>
                <a:gd name="connsiteX207" fmla="*/ 142002 w 1640088"/>
                <a:gd name="connsiteY207" fmla="*/ 990485 h 1361472"/>
                <a:gd name="connsiteX208" fmla="*/ 143206 w 1640088"/>
                <a:gd name="connsiteY208" fmla="*/ 990751 h 1361472"/>
                <a:gd name="connsiteX209" fmla="*/ 146055 w 1640088"/>
                <a:gd name="connsiteY209" fmla="*/ 993366 h 1361472"/>
                <a:gd name="connsiteX210" fmla="*/ 146055 w 1640088"/>
                <a:gd name="connsiteY210" fmla="*/ 993423 h 1361472"/>
                <a:gd name="connsiteX211" fmla="*/ 146626 w 1640088"/>
                <a:gd name="connsiteY211" fmla="*/ 995703 h 1361472"/>
                <a:gd name="connsiteX212" fmla="*/ 146942 w 1640088"/>
                <a:gd name="connsiteY212" fmla="*/ 1000344 h 1361472"/>
                <a:gd name="connsiteX213" fmla="*/ 146182 w 1640088"/>
                <a:gd name="connsiteY213" fmla="*/ 1003454 h 1361472"/>
                <a:gd name="connsiteX214" fmla="*/ 145043 w 1640088"/>
                <a:gd name="connsiteY214" fmla="*/ 1005625 h 1361472"/>
                <a:gd name="connsiteX215" fmla="*/ 141559 w 1640088"/>
                <a:gd name="connsiteY215" fmla="*/ 1009146 h 1361472"/>
                <a:gd name="connsiteX216" fmla="*/ 130035 w 1640088"/>
                <a:gd name="connsiteY216" fmla="*/ 1016188 h 1361472"/>
                <a:gd name="connsiteX217" fmla="*/ 114773 w 1640088"/>
                <a:gd name="connsiteY217" fmla="*/ 1021913 h 1361472"/>
                <a:gd name="connsiteX218" fmla="*/ 116293 w 1640088"/>
                <a:gd name="connsiteY218" fmla="*/ 1017189 h 1361472"/>
                <a:gd name="connsiteX219" fmla="*/ 125222 w 1640088"/>
                <a:gd name="connsiteY219" fmla="*/ 999515 h 1361472"/>
                <a:gd name="connsiteX220" fmla="*/ 131554 w 1640088"/>
                <a:gd name="connsiteY220" fmla="*/ 992657 h 1361472"/>
                <a:gd name="connsiteX221" fmla="*/ 133011 w 1640088"/>
                <a:gd name="connsiteY221" fmla="*/ 991815 h 1361472"/>
                <a:gd name="connsiteX222" fmla="*/ 136683 w 1640088"/>
                <a:gd name="connsiteY222" fmla="*/ 990694 h 1361472"/>
                <a:gd name="connsiteX223" fmla="*/ 142002 w 1640088"/>
                <a:gd name="connsiteY223" fmla="*/ 990485 h 1361472"/>
                <a:gd name="connsiteX224" fmla="*/ 299553 w 1640088"/>
                <a:gd name="connsiteY224" fmla="*/ 1065302 h 1361472"/>
                <a:gd name="connsiteX225" fmla="*/ 299553 w 1640088"/>
                <a:gd name="connsiteY225" fmla="*/ 1065302 h 1361472"/>
                <a:gd name="connsiteX226" fmla="*/ 298034 w 1640088"/>
                <a:gd name="connsiteY226" fmla="*/ 1066012 h 1361472"/>
                <a:gd name="connsiteX227" fmla="*/ 299553 w 1640088"/>
                <a:gd name="connsiteY227" fmla="*/ 1065302 h 1361472"/>
                <a:gd name="connsiteX228" fmla="*/ 300250 w 1640088"/>
                <a:gd name="connsiteY228" fmla="*/ 1065100 h 1361472"/>
                <a:gd name="connsiteX229" fmla="*/ 303543 w 1640088"/>
                <a:gd name="connsiteY229" fmla="*/ 1065942 h 1361472"/>
                <a:gd name="connsiteX230" fmla="*/ 306329 w 1640088"/>
                <a:gd name="connsiteY230" fmla="*/ 1067354 h 1361472"/>
                <a:gd name="connsiteX231" fmla="*/ 309939 w 1640088"/>
                <a:gd name="connsiteY231" fmla="*/ 1070881 h 1361472"/>
                <a:gd name="connsiteX232" fmla="*/ 316715 w 1640088"/>
                <a:gd name="connsiteY232" fmla="*/ 1082584 h 1361472"/>
                <a:gd name="connsiteX233" fmla="*/ 321147 w 1640088"/>
                <a:gd name="connsiteY233" fmla="*/ 1097307 h 1361472"/>
                <a:gd name="connsiteX234" fmla="*/ 321464 w 1640088"/>
                <a:gd name="connsiteY234" fmla="*/ 1104000 h 1361472"/>
                <a:gd name="connsiteX235" fmla="*/ 318487 w 1640088"/>
                <a:gd name="connsiteY235" fmla="*/ 1120281 h 1361472"/>
                <a:gd name="connsiteX236" fmla="*/ 315891 w 1640088"/>
                <a:gd name="connsiteY236" fmla="*/ 1128589 h 1361472"/>
                <a:gd name="connsiteX237" fmla="*/ 311902 w 1640088"/>
                <a:gd name="connsiteY237" fmla="*/ 1139360 h 1361472"/>
                <a:gd name="connsiteX238" fmla="*/ 307849 w 1640088"/>
                <a:gd name="connsiteY238" fmla="*/ 1148599 h 1361472"/>
                <a:gd name="connsiteX239" fmla="*/ 303860 w 1640088"/>
                <a:gd name="connsiteY239" fmla="*/ 1155229 h 1361472"/>
                <a:gd name="connsiteX240" fmla="*/ 299807 w 1640088"/>
                <a:gd name="connsiteY240" fmla="*/ 1160302 h 1361472"/>
                <a:gd name="connsiteX241" fmla="*/ 296641 w 1640088"/>
                <a:gd name="connsiteY241" fmla="*/ 1158402 h 1361472"/>
                <a:gd name="connsiteX242" fmla="*/ 289612 w 1640088"/>
                <a:gd name="connsiteY242" fmla="*/ 1151854 h 1361472"/>
                <a:gd name="connsiteX243" fmla="*/ 283153 w 1640088"/>
                <a:gd name="connsiteY243" fmla="*/ 1142406 h 1361472"/>
                <a:gd name="connsiteX244" fmla="*/ 276187 w 1640088"/>
                <a:gd name="connsiteY244" fmla="*/ 1130989 h 1361472"/>
                <a:gd name="connsiteX245" fmla="*/ 272640 w 1640088"/>
                <a:gd name="connsiteY245" fmla="*/ 1120344 h 1361472"/>
                <a:gd name="connsiteX246" fmla="*/ 272640 w 1640088"/>
                <a:gd name="connsiteY246" fmla="*/ 1114936 h 1361472"/>
                <a:gd name="connsiteX247" fmla="*/ 275870 w 1640088"/>
                <a:gd name="connsiteY247" fmla="*/ 1101536 h 1361472"/>
                <a:gd name="connsiteX248" fmla="*/ 282899 w 1640088"/>
                <a:gd name="connsiteY248" fmla="*/ 1088485 h 1361472"/>
                <a:gd name="connsiteX249" fmla="*/ 291512 w 1640088"/>
                <a:gd name="connsiteY249" fmla="*/ 1075105 h 1361472"/>
                <a:gd name="connsiteX250" fmla="*/ 300187 w 1640088"/>
                <a:gd name="connsiteY250" fmla="*/ 1065182 h 1361472"/>
                <a:gd name="connsiteX251" fmla="*/ 300250 w 1640088"/>
                <a:gd name="connsiteY251" fmla="*/ 1065100 h 1361472"/>
                <a:gd name="connsiteX252" fmla="*/ 1088004 w 1640088"/>
                <a:gd name="connsiteY252" fmla="*/ 1183751 h 1361472"/>
                <a:gd name="connsiteX253" fmla="*/ 1096300 w 1640088"/>
                <a:gd name="connsiteY253" fmla="*/ 1185802 h 1361472"/>
                <a:gd name="connsiteX254" fmla="*/ 1096807 w 1640088"/>
                <a:gd name="connsiteY254" fmla="*/ 1186094 h 1361472"/>
                <a:gd name="connsiteX255" fmla="*/ 1096933 w 1640088"/>
                <a:gd name="connsiteY255" fmla="*/ 1186239 h 1361472"/>
                <a:gd name="connsiteX256" fmla="*/ 1097123 w 1640088"/>
                <a:gd name="connsiteY256" fmla="*/ 1186378 h 1361472"/>
                <a:gd name="connsiteX257" fmla="*/ 1097123 w 1640088"/>
                <a:gd name="connsiteY257" fmla="*/ 1187297 h 1361472"/>
                <a:gd name="connsiteX258" fmla="*/ 1095920 w 1640088"/>
                <a:gd name="connsiteY258" fmla="*/ 1192014 h 1361472"/>
                <a:gd name="connsiteX259" fmla="*/ 1091234 w 1640088"/>
                <a:gd name="connsiteY259" fmla="*/ 1200411 h 1361472"/>
                <a:gd name="connsiteX260" fmla="*/ 1087498 w 1640088"/>
                <a:gd name="connsiteY260" fmla="*/ 1204698 h 1361472"/>
                <a:gd name="connsiteX261" fmla="*/ 1072300 w 1640088"/>
                <a:gd name="connsiteY261" fmla="*/ 1212671 h 1361472"/>
                <a:gd name="connsiteX262" fmla="*/ 1064068 w 1640088"/>
                <a:gd name="connsiteY262" fmla="*/ 1216046 h 1361472"/>
                <a:gd name="connsiteX263" fmla="*/ 1042221 w 1640088"/>
                <a:gd name="connsiteY263" fmla="*/ 1222385 h 1361472"/>
                <a:gd name="connsiteX264" fmla="*/ 1032722 w 1640088"/>
                <a:gd name="connsiteY264" fmla="*/ 1223031 h 1361472"/>
                <a:gd name="connsiteX265" fmla="*/ 1029429 w 1640088"/>
                <a:gd name="connsiteY265" fmla="*/ 1222942 h 1361472"/>
                <a:gd name="connsiteX266" fmla="*/ 1023477 w 1640088"/>
                <a:gd name="connsiteY266" fmla="*/ 1222030 h 1361472"/>
                <a:gd name="connsiteX267" fmla="*/ 1030443 w 1640088"/>
                <a:gd name="connsiteY267" fmla="*/ 1215052 h 1361472"/>
                <a:gd name="connsiteX268" fmla="*/ 1045134 w 1640088"/>
                <a:gd name="connsiteY268" fmla="*/ 1204344 h 1361472"/>
                <a:gd name="connsiteX269" fmla="*/ 1069830 w 1640088"/>
                <a:gd name="connsiteY269" fmla="*/ 1189114 h 1361472"/>
                <a:gd name="connsiteX270" fmla="*/ 1085471 w 1640088"/>
                <a:gd name="connsiteY270" fmla="*/ 1183921 h 1361472"/>
                <a:gd name="connsiteX271" fmla="*/ 1088004 w 1640088"/>
                <a:gd name="connsiteY271" fmla="*/ 1183751 h 1361472"/>
                <a:gd name="connsiteX272" fmla="*/ 1237576 w 1640088"/>
                <a:gd name="connsiteY272" fmla="*/ 1222796 h 1361472"/>
                <a:gd name="connsiteX273" fmla="*/ 1237576 w 1640088"/>
                <a:gd name="connsiteY273" fmla="*/ 1222796 h 1361472"/>
                <a:gd name="connsiteX274" fmla="*/ 1238843 w 1640088"/>
                <a:gd name="connsiteY274" fmla="*/ 1223708 h 1361472"/>
                <a:gd name="connsiteX275" fmla="*/ 1237576 w 1640088"/>
                <a:gd name="connsiteY275" fmla="*/ 1222796 h 1361472"/>
                <a:gd name="connsiteX276" fmla="*/ 1234473 w 1640088"/>
                <a:gd name="connsiteY276" fmla="*/ 1221593 h 1361472"/>
                <a:gd name="connsiteX277" fmla="*/ 1236374 w 1640088"/>
                <a:gd name="connsiteY277" fmla="*/ 1222100 h 1361472"/>
                <a:gd name="connsiteX278" fmla="*/ 1236943 w 1640088"/>
                <a:gd name="connsiteY278" fmla="*/ 1222385 h 1361472"/>
                <a:gd name="connsiteX279" fmla="*/ 1237513 w 1640088"/>
                <a:gd name="connsiteY279" fmla="*/ 1222885 h 1361472"/>
                <a:gd name="connsiteX280" fmla="*/ 1238400 w 1640088"/>
                <a:gd name="connsiteY280" fmla="*/ 1224436 h 1361472"/>
                <a:gd name="connsiteX281" fmla="*/ 1241693 w 1640088"/>
                <a:gd name="connsiteY281" fmla="*/ 1235145 h 1361472"/>
                <a:gd name="connsiteX282" fmla="*/ 1241946 w 1640088"/>
                <a:gd name="connsiteY282" fmla="*/ 1245707 h 1361472"/>
                <a:gd name="connsiteX283" fmla="*/ 1240490 w 1640088"/>
                <a:gd name="connsiteY283" fmla="*/ 1253749 h 1361472"/>
                <a:gd name="connsiteX284" fmla="*/ 1239793 w 1640088"/>
                <a:gd name="connsiteY284" fmla="*/ 1256833 h 1361472"/>
                <a:gd name="connsiteX285" fmla="*/ 1233777 w 1640088"/>
                <a:gd name="connsiteY285" fmla="*/ 1246746 h 1361472"/>
                <a:gd name="connsiteX286" fmla="*/ 1230295 w 1640088"/>
                <a:gd name="connsiteY286" fmla="*/ 1233504 h 1361472"/>
                <a:gd name="connsiteX287" fmla="*/ 1229978 w 1640088"/>
                <a:gd name="connsiteY287" fmla="*/ 1227868 h 1361472"/>
                <a:gd name="connsiteX288" fmla="*/ 1230928 w 1640088"/>
                <a:gd name="connsiteY288" fmla="*/ 1223506 h 1361472"/>
                <a:gd name="connsiteX289" fmla="*/ 1231244 w 1640088"/>
                <a:gd name="connsiteY289" fmla="*/ 1223005 h 1361472"/>
                <a:gd name="connsiteX290" fmla="*/ 1231751 w 1640088"/>
                <a:gd name="connsiteY290" fmla="*/ 1222448 h 1361472"/>
                <a:gd name="connsiteX291" fmla="*/ 1232321 w 1640088"/>
                <a:gd name="connsiteY291" fmla="*/ 1222100 h 1361472"/>
                <a:gd name="connsiteX292" fmla="*/ 1233904 w 1640088"/>
                <a:gd name="connsiteY292" fmla="*/ 1221593 h 1361472"/>
                <a:gd name="connsiteX293" fmla="*/ 981683 w 1640088"/>
                <a:gd name="connsiteY293" fmla="*/ 25923 h 1361472"/>
                <a:gd name="connsiteX294" fmla="*/ 992385 w 1640088"/>
                <a:gd name="connsiteY294" fmla="*/ 26385 h 1361472"/>
                <a:gd name="connsiteX295" fmla="*/ 1012838 w 1640088"/>
                <a:gd name="connsiteY295" fmla="*/ 30900 h 1361472"/>
                <a:gd name="connsiteX296" fmla="*/ 1022844 w 1640088"/>
                <a:gd name="connsiteY296" fmla="*/ 36175 h 1361472"/>
                <a:gd name="connsiteX297" fmla="*/ 1028290 w 1640088"/>
                <a:gd name="connsiteY297" fmla="*/ 41317 h 1361472"/>
                <a:gd name="connsiteX298" fmla="*/ 1034052 w 1640088"/>
                <a:gd name="connsiteY298" fmla="*/ 47592 h 1361472"/>
                <a:gd name="connsiteX299" fmla="*/ 1037978 w 1640088"/>
                <a:gd name="connsiteY299" fmla="*/ 53304 h 1361472"/>
                <a:gd name="connsiteX300" fmla="*/ 1040322 w 1640088"/>
                <a:gd name="connsiteY300" fmla="*/ 57743 h 1361472"/>
                <a:gd name="connsiteX301" fmla="*/ 1043171 w 1640088"/>
                <a:gd name="connsiteY301" fmla="*/ 63296 h 1361472"/>
                <a:gd name="connsiteX302" fmla="*/ 1052416 w 1640088"/>
                <a:gd name="connsiteY302" fmla="*/ 90577 h 1361472"/>
                <a:gd name="connsiteX303" fmla="*/ 1052987 w 1640088"/>
                <a:gd name="connsiteY303" fmla="*/ 112557 h 1361472"/>
                <a:gd name="connsiteX304" fmla="*/ 1052226 w 1640088"/>
                <a:gd name="connsiteY304" fmla="*/ 122416 h 1361472"/>
                <a:gd name="connsiteX305" fmla="*/ 1051466 w 1640088"/>
                <a:gd name="connsiteY305" fmla="*/ 132706 h 1361472"/>
                <a:gd name="connsiteX306" fmla="*/ 1040955 w 1640088"/>
                <a:gd name="connsiteY306" fmla="*/ 142161 h 1361472"/>
                <a:gd name="connsiteX307" fmla="*/ 1024300 w 1640088"/>
                <a:gd name="connsiteY307" fmla="*/ 161190 h 1361472"/>
                <a:gd name="connsiteX308" fmla="*/ 1010179 w 1640088"/>
                <a:gd name="connsiteY308" fmla="*/ 182093 h 1361472"/>
                <a:gd name="connsiteX309" fmla="*/ 1005240 w 1640088"/>
                <a:gd name="connsiteY309" fmla="*/ 193802 h 1361472"/>
                <a:gd name="connsiteX310" fmla="*/ 1003910 w 1640088"/>
                <a:gd name="connsiteY310" fmla="*/ 198665 h 1361472"/>
                <a:gd name="connsiteX311" fmla="*/ 1003340 w 1640088"/>
                <a:gd name="connsiteY311" fmla="*/ 202686 h 1361472"/>
                <a:gd name="connsiteX312" fmla="*/ 1003087 w 1640088"/>
                <a:gd name="connsiteY312" fmla="*/ 207410 h 1361472"/>
                <a:gd name="connsiteX313" fmla="*/ 1004226 w 1640088"/>
                <a:gd name="connsiteY313" fmla="*/ 211925 h 1361472"/>
                <a:gd name="connsiteX314" fmla="*/ 1008406 w 1640088"/>
                <a:gd name="connsiteY314" fmla="*/ 217846 h 1361472"/>
                <a:gd name="connsiteX315" fmla="*/ 1014929 w 1640088"/>
                <a:gd name="connsiteY315" fmla="*/ 221284 h 1361472"/>
                <a:gd name="connsiteX316" fmla="*/ 1022021 w 1640088"/>
                <a:gd name="connsiteY316" fmla="*/ 222488 h 1361472"/>
                <a:gd name="connsiteX317" fmla="*/ 1027086 w 1640088"/>
                <a:gd name="connsiteY317" fmla="*/ 221848 h 1361472"/>
                <a:gd name="connsiteX318" fmla="*/ 1036775 w 1640088"/>
                <a:gd name="connsiteY318" fmla="*/ 216997 h 1361472"/>
                <a:gd name="connsiteX319" fmla="*/ 1044184 w 1640088"/>
                <a:gd name="connsiteY319" fmla="*/ 209645 h 1361472"/>
                <a:gd name="connsiteX320" fmla="*/ 1054632 w 1640088"/>
                <a:gd name="connsiteY320" fmla="*/ 195081 h 1361472"/>
                <a:gd name="connsiteX321" fmla="*/ 1060775 w 1640088"/>
                <a:gd name="connsiteY321" fmla="*/ 183936 h 1361472"/>
                <a:gd name="connsiteX322" fmla="*/ 1069387 w 1640088"/>
                <a:gd name="connsiteY322" fmla="*/ 159841 h 1361472"/>
                <a:gd name="connsiteX323" fmla="*/ 1073440 w 1640088"/>
                <a:gd name="connsiteY323" fmla="*/ 142091 h 1361472"/>
                <a:gd name="connsiteX324" fmla="*/ 1082875 w 1640088"/>
                <a:gd name="connsiteY324" fmla="*/ 135176 h 1361472"/>
                <a:gd name="connsiteX325" fmla="*/ 1101746 w 1640088"/>
                <a:gd name="connsiteY325" fmla="*/ 121650 h 1361472"/>
                <a:gd name="connsiteX326" fmla="*/ 1144173 w 1640088"/>
                <a:gd name="connsiteY326" fmla="*/ 97973 h 1361472"/>
                <a:gd name="connsiteX327" fmla="*/ 1173809 w 1640088"/>
                <a:gd name="connsiteY327" fmla="*/ 86118 h 1361472"/>
                <a:gd name="connsiteX328" fmla="*/ 1210917 w 1640088"/>
                <a:gd name="connsiteY328" fmla="*/ 75429 h 1361472"/>
                <a:gd name="connsiteX329" fmla="*/ 1230357 w 1640088"/>
                <a:gd name="connsiteY329" fmla="*/ 73840 h 1361472"/>
                <a:gd name="connsiteX330" fmla="*/ 1237513 w 1640088"/>
                <a:gd name="connsiteY330" fmla="*/ 74087 h 1361472"/>
                <a:gd name="connsiteX331" fmla="*/ 1258537 w 1640088"/>
                <a:gd name="connsiteY331" fmla="*/ 79159 h 1361472"/>
                <a:gd name="connsiteX332" fmla="*/ 1283297 w 1640088"/>
                <a:gd name="connsiteY332" fmla="*/ 92686 h 1361472"/>
                <a:gd name="connsiteX333" fmla="*/ 1291846 w 1640088"/>
                <a:gd name="connsiteY333" fmla="*/ 99467 h 1361472"/>
                <a:gd name="connsiteX334" fmla="*/ 1302611 w 1640088"/>
                <a:gd name="connsiteY334" fmla="*/ 110233 h 1361472"/>
                <a:gd name="connsiteX335" fmla="*/ 1318949 w 1640088"/>
                <a:gd name="connsiteY335" fmla="*/ 135233 h 1361472"/>
                <a:gd name="connsiteX336" fmla="*/ 1325091 w 1640088"/>
                <a:gd name="connsiteY336" fmla="*/ 147727 h 1361472"/>
                <a:gd name="connsiteX337" fmla="*/ 1330980 w 1640088"/>
                <a:gd name="connsiteY337" fmla="*/ 162019 h 1361472"/>
                <a:gd name="connsiteX338" fmla="*/ 1334969 w 1640088"/>
                <a:gd name="connsiteY338" fmla="*/ 177040 h 1361472"/>
                <a:gd name="connsiteX339" fmla="*/ 1336425 w 1640088"/>
                <a:gd name="connsiteY339" fmla="*/ 195429 h 1361472"/>
                <a:gd name="connsiteX340" fmla="*/ 1335666 w 1640088"/>
                <a:gd name="connsiteY340" fmla="*/ 214306 h 1361472"/>
                <a:gd name="connsiteX341" fmla="*/ 1334336 w 1640088"/>
                <a:gd name="connsiteY341" fmla="*/ 228763 h 1361472"/>
                <a:gd name="connsiteX342" fmla="*/ 1332943 w 1640088"/>
                <a:gd name="connsiteY342" fmla="*/ 241878 h 1361472"/>
                <a:gd name="connsiteX343" fmla="*/ 1323698 w 1640088"/>
                <a:gd name="connsiteY343" fmla="*/ 279828 h 1361472"/>
                <a:gd name="connsiteX344" fmla="*/ 1313439 w 1640088"/>
                <a:gd name="connsiteY344" fmla="*/ 303878 h 1361472"/>
                <a:gd name="connsiteX345" fmla="*/ 1301534 w 1640088"/>
                <a:gd name="connsiteY345" fmla="*/ 328879 h 1361472"/>
                <a:gd name="connsiteX346" fmla="*/ 1289692 w 1640088"/>
                <a:gd name="connsiteY346" fmla="*/ 349681 h 1361472"/>
                <a:gd name="connsiteX347" fmla="*/ 1286337 w 1640088"/>
                <a:gd name="connsiteY347" fmla="*/ 351023 h 1361472"/>
                <a:gd name="connsiteX348" fmla="*/ 1263477 w 1640088"/>
                <a:gd name="connsiteY348" fmla="*/ 361795 h 1361472"/>
                <a:gd name="connsiteX349" fmla="*/ 1242262 w 1640088"/>
                <a:gd name="connsiteY349" fmla="*/ 375466 h 1361472"/>
                <a:gd name="connsiteX350" fmla="*/ 1235993 w 1640088"/>
                <a:gd name="connsiteY350" fmla="*/ 381248 h 1361472"/>
                <a:gd name="connsiteX351" fmla="*/ 1234221 w 1640088"/>
                <a:gd name="connsiteY351" fmla="*/ 383648 h 1361472"/>
                <a:gd name="connsiteX352" fmla="*/ 1231244 w 1640088"/>
                <a:gd name="connsiteY352" fmla="*/ 388061 h 1361472"/>
                <a:gd name="connsiteX353" fmla="*/ 1230231 w 1640088"/>
                <a:gd name="connsiteY353" fmla="*/ 390278 h 1361472"/>
                <a:gd name="connsiteX354" fmla="*/ 1228458 w 1640088"/>
                <a:gd name="connsiteY354" fmla="*/ 394774 h 1361472"/>
                <a:gd name="connsiteX355" fmla="*/ 1227445 w 1640088"/>
                <a:gd name="connsiteY355" fmla="*/ 401049 h 1361472"/>
                <a:gd name="connsiteX356" fmla="*/ 1232131 w 1640088"/>
                <a:gd name="connsiteY356" fmla="*/ 412378 h 1361472"/>
                <a:gd name="connsiteX357" fmla="*/ 1237576 w 1640088"/>
                <a:gd name="connsiteY357" fmla="*/ 415905 h 1361472"/>
                <a:gd name="connsiteX358" fmla="*/ 1246126 w 1640088"/>
                <a:gd name="connsiteY358" fmla="*/ 418014 h 1361472"/>
                <a:gd name="connsiteX359" fmla="*/ 1248405 w 1640088"/>
                <a:gd name="connsiteY359" fmla="*/ 418159 h 1361472"/>
                <a:gd name="connsiteX360" fmla="*/ 1251635 w 1640088"/>
                <a:gd name="connsiteY360" fmla="*/ 417887 h 1361472"/>
                <a:gd name="connsiteX361" fmla="*/ 1258853 w 1640088"/>
                <a:gd name="connsiteY361" fmla="*/ 415690 h 1361472"/>
                <a:gd name="connsiteX362" fmla="*/ 1264743 w 1640088"/>
                <a:gd name="connsiteY362" fmla="*/ 412752 h 1361472"/>
                <a:gd name="connsiteX363" fmla="*/ 1277344 w 1640088"/>
                <a:gd name="connsiteY363" fmla="*/ 402373 h 1361472"/>
                <a:gd name="connsiteX364" fmla="*/ 1293682 w 1640088"/>
                <a:gd name="connsiteY364" fmla="*/ 382863 h 1361472"/>
                <a:gd name="connsiteX365" fmla="*/ 1302927 w 1640088"/>
                <a:gd name="connsiteY365" fmla="*/ 370033 h 1361472"/>
                <a:gd name="connsiteX366" fmla="*/ 1303180 w 1640088"/>
                <a:gd name="connsiteY366" fmla="*/ 369976 h 1361472"/>
                <a:gd name="connsiteX367" fmla="*/ 1310526 w 1640088"/>
                <a:gd name="connsiteY367" fmla="*/ 368482 h 1361472"/>
                <a:gd name="connsiteX368" fmla="*/ 1318125 w 1640088"/>
                <a:gd name="connsiteY368" fmla="*/ 367082 h 1361472"/>
                <a:gd name="connsiteX369" fmla="*/ 1328194 w 1640088"/>
                <a:gd name="connsiteY369" fmla="*/ 365525 h 1361472"/>
                <a:gd name="connsiteX370" fmla="*/ 1339972 w 1640088"/>
                <a:gd name="connsiteY370" fmla="*/ 364112 h 1361472"/>
                <a:gd name="connsiteX371" fmla="*/ 1350167 w 1640088"/>
                <a:gd name="connsiteY371" fmla="*/ 363701 h 1361472"/>
                <a:gd name="connsiteX372" fmla="*/ 1356500 w 1640088"/>
                <a:gd name="connsiteY372" fmla="*/ 363511 h 1361472"/>
                <a:gd name="connsiteX373" fmla="*/ 1358779 w 1640088"/>
                <a:gd name="connsiteY373" fmla="*/ 363555 h 1361472"/>
                <a:gd name="connsiteX374" fmla="*/ 1402030 w 1640088"/>
                <a:gd name="connsiteY374" fmla="*/ 365746 h 1361472"/>
                <a:gd name="connsiteX375" fmla="*/ 1447433 w 1640088"/>
                <a:gd name="connsiteY375" fmla="*/ 376378 h 1361472"/>
                <a:gd name="connsiteX376" fmla="*/ 1485935 w 1640088"/>
                <a:gd name="connsiteY376" fmla="*/ 397180 h 1361472"/>
                <a:gd name="connsiteX377" fmla="*/ 1491697 w 1640088"/>
                <a:gd name="connsiteY377" fmla="*/ 401961 h 1361472"/>
                <a:gd name="connsiteX378" fmla="*/ 1497902 w 1640088"/>
                <a:gd name="connsiteY378" fmla="*/ 408648 h 1361472"/>
                <a:gd name="connsiteX379" fmla="*/ 1509428 w 1640088"/>
                <a:gd name="connsiteY379" fmla="*/ 426835 h 1361472"/>
                <a:gd name="connsiteX380" fmla="*/ 1514874 w 1640088"/>
                <a:gd name="connsiteY380" fmla="*/ 444711 h 1361472"/>
                <a:gd name="connsiteX381" fmla="*/ 1515064 w 1640088"/>
                <a:gd name="connsiteY381" fmla="*/ 454736 h 1361472"/>
                <a:gd name="connsiteX382" fmla="*/ 1512848 w 1640088"/>
                <a:gd name="connsiteY382" fmla="*/ 468477 h 1361472"/>
                <a:gd name="connsiteX383" fmla="*/ 1509998 w 1640088"/>
                <a:gd name="connsiteY383" fmla="*/ 480946 h 1361472"/>
                <a:gd name="connsiteX384" fmla="*/ 1508288 w 1640088"/>
                <a:gd name="connsiteY384" fmla="*/ 486664 h 1361472"/>
                <a:gd name="connsiteX385" fmla="*/ 1506262 w 1640088"/>
                <a:gd name="connsiteY385" fmla="*/ 493560 h 1361472"/>
                <a:gd name="connsiteX386" fmla="*/ 1502715 w 1640088"/>
                <a:gd name="connsiteY386" fmla="*/ 503647 h 1361472"/>
                <a:gd name="connsiteX387" fmla="*/ 1497460 w 1640088"/>
                <a:gd name="connsiteY387" fmla="*/ 515616 h 1361472"/>
                <a:gd name="connsiteX388" fmla="*/ 1489734 w 1640088"/>
                <a:gd name="connsiteY388" fmla="*/ 529851 h 1361472"/>
                <a:gd name="connsiteX389" fmla="*/ 1473080 w 1640088"/>
                <a:gd name="connsiteY389" fmla="*/ 555909 h 1361472"/>
                <a:gd name="connsiteX390" fmla="*/ 1471749 w 1640088"/>
                <a:gd name="connsiteY390" fmla="*/ 557695 h 1361472"/>
                <a:gd name="connsiteX391" fmla="*/ 1463391 w 1640088"/>
                <a:gd name="connsiteY391" fmla="*/ 558106 h 1361472"/>
                <a:gd name="connsiteX392" fmla="*/ 1451549 w 1640088"/>
                <a:gd name="connsiteY392" fmla="*/ 559455 h 1361472"/>
                <a:gd name="connsiteX393" fmla="*/ 1436859 w 1640088"/>
                <a:gd name="connsiteY393" fmla="*/ 561912 h 1361472"/>
                <a:gd name="connsiteX394" fmla="*/ 1424573 w 1640088"/>
                <a:gd name="connsiteY394" fmla="*/ 564091 h 1361472"/>
                <a:gd name="connsiteX395" fmla="*/ 1412985 w 1640088"/>
                <a:gd name="connsiteY395" fmla="*/ 566991 h 1361472"/>
                <a:gd name="connsiteX396" fmla="*/ 1399687 w 1640088"/>
                <a:gd name="connsiteY396" fmla="*/ 572133 h 1361472"/>
                <a:gd name="connsiteX397" fmla="*/ 1388288 w 1640088"/>
                <a:gd name="connsiteY397" fmla="*/ 577990 h 1361472"/>
                <a:gd name="connsiteX398" fmla="*/ 1380119 w 1640088"/>
                <a:gd name="connsiteY398" fmla="*/ 583189 h 1361472"/>
                <a:gd name="connsiteX399" fmla="*/ 1373724 w 1640088"/>
                <a:gd name="connsiteY399" fmla="*/ 588622 h 1361472"/>
                <a:gd name="connsiteX400" fmla="*/ 1369291 w 1640088"/>
                <a:gd name="connsiteY400" fmla="*/ 594955 h 1361472"/>
                <a:gd name="connsiteX401" fmla="*/ 1367138 w 1640088"/>
                <a:gd name="connsiteY401" fmla="*/ 600242 h 1361472"/>
                <a:gd name="connsiteX402" fmla="*/ 1365745 w 1640088"/>
                <a:gd name="connsiteY402" fmla="*/ 605542 h 1361472"/>
                <a:gd name="connsiteX403" fmla="*/ 1367264 w 1640088"/>
                <a:gd name="connsiteY403" fmla="*/ 620829 h 1361472"/>
                <a:gd name="connsiteX404" fmla="*/ 1375560 w 1640088"/>
                <a:gd name="connsiteY404" fmla="*/ 630752 h 1361472"/>
                <a:gd name="connsiteX405" fmla="*/ 1387275 w 1640088"/>
                <a:gd name="connsiteY405" fmla="*/ 635976 h 1361472"/>
                <a:gd name="connsiteX406" fmla="*/ 1389998 w 1640088"/>
                <a:gd name="connsiteY406" fmla="*/ 636242 h 1361472"/>
                <a:gd name="connsiteX407" fmla="*/ 1392278 w 1640088"/>
                <a:gd name="connsiteY407" fmla="*/ 636369 h 1361472"/>
                <a:gd name="connsiteX408" fmla="*/ 1393924 w 1640088"/>
                <a:gd name="connsiteY408" fmla="*/ 636325 h 1361472"/>
                <a:gd name="connsiteX409" fmla="*/ 1403170 w 1640088"/>
                <a:gd name="connsiteY409" fmla="*/ 634830 h 1361472"/>
                <a:gd name="connsiteX410" fmla="*/ 1417798 w 1640088"/>
                <a:gd name="connsiteY410" fmla="*/ 629055 h 1361472"/>
                <a:gd name="connsiteX411" fmla="*/ 1432552 w 1640088"/>
                <a:gd name="connsiteY411" fmla="*/ 620892 h 1361472"/>
                <a:gd name="connsiteX412" fmla="*/ 1444140 w 1640088"/>
                <a:gd name="connsiteY412" fmla="*/ 613148 h 1361472"/>
                <a:gd name="connsiteX413" fmla="*/ 1453639 w 1640088"/>
                <a:gd name="connsiteY413" fmla="*/ 606017 h 1361472"/>
                <a:gd name="connsiteX414" fmla="*/ 1462631 w 1640088"/>
                <a:gd name="connsiteY414" fmla="*/ 598837 h 1361472"/>
                <a:gd name="connsiteX415" fmla="*/ 1472510 w 1640088"/>
                <a:gd name="connsiteY415" fmla="*/ 590256 h 1361472"/>
                <a:gd name="connsiteX416" fmla="*/ 1479728 w 1640088"/>
                <a:gd name="connsiteY416" fmla="*/ 582277 h 1361472"/>
                <a:gd name="connsiteX417" fmla="*/ 1485491 w 1640088"/>
                <a:gd name="connsiteY417" fmla="*/ 582347 h 1361472"/>
                <a:gd name="connsiteX418" fmla="*/ 1503349 w 1640088"/>
                <a:gd name="connsiteY418" fmla="*/ 583480 h 1361472"/>
                <a:gd name="connsiteX419" fmla="*/ 1513608 w 1640088"/>
                <a:gd name="connsiteY419" fmla="*/ 585184 h 1361472"/>
                <a:gd name="connsiteX420" fmla="*/ 1522789 w 1640088"/>
                <a:gd name="connsiteY420" fmla="*/ 587913 h 1361472"/>
                <a:gd name="connsiteX421" fmla="*/ 1530895 w 1640088"/>
                <a:gd name="connsiteY421" fmla="*/ 591852 h 1361472"/>
                <a:gd name="connsiteX422" fmla="*/ 1534631 w 1640088"/>
                <a:gd name="connsiteY422" fmla="*/ 594131 h 1361472"/>
                <a:gd name="connsiteX423" fmla="*/ 1541280 w 1640088"/>
                <a:gd name="connsiteY423" fmla="*/ 598476 h 1361472"/>
                <a:gd name="connsiteX424" fmla="*/ 1563570 w 1640088"/>
                <a:gd name="connsiteY424" fmla="*/ 619423 h 1361472"/>
                <a:gd name="connsiteX425" fmla="*/ 1572816 w 1640088"/>
                <a:gd name="connsiteY425" fmla="*/ 633716 h 1361472"/>
                <a:gd name="connsiteX426" fmla="*/ 1575285 w 1640088"/>
                <a:gd name="connsiteY426" fmla="*/ 640821 h 1361472"/>
                <a:gd name="connsiteX427" fmla="*/ 1575095 w 1640088"/>
                <a:gd name="connsiteY427" fmla="*/ 657126 h 1361472"/>
                <a:gd name="connsiteX428" fmla="*/ 1573892 w 1640088"/>
                <a:gd name="connsiteY428" fmla="*/ 672324 h 1361472"/>
                <a:gd name="connsiteX429" fmla="*/ 1571866 w 1640088"/>
                <a:gd name="connsiteY429" fmla="*/ 685794 h 1361472"/>
                <a:gd name="connsiteX430" fmla="*/ 1568446 w 1640088"/>
                <a:gd name="connsiteY430" fmla="*/ 697705 h 1361472"/>
                <a:gd name="connsiteX431" fmla="*/ 1562430 w 1640088"/>
                <a:gd name="connsiteY431" fmla="*/ 710465 h 1361472"/>
                <a:gd name="connsiteX432" fmla="*/ 1557808 w 1640088"/>
                <a:gd name="connsiteY432" fmla="*/ 718475 h 1361472"/>
                <a:gd name="connsiteX433" fmla="*/ 1550525 w 1640088"/>
                <a:gd name="connsiteY433" fmla="*/ 729690 h 1361472"/>
                <a:gd name="connsiteX434" fmla="*/ 1543813 w 1640088"/>
                <a:gd name="connsiteY434" fmla="*/ 738429 h 1361472"/>
                <a:gd name="connsiteX435" fmla="*/ 1543750 w 1640088"/>
                <a:gd name="connsiteY435" fmla="*/ 738492 h 1361472"/>
                <a:gd name="connsiteX436" fmla="*/ 1543053 w 1640088"/>
                <a:gd name="connsiteY436" fmla="*/ 738372 h 1361472"/>
                <a:gd name="connsiteX437" fmla="*/ 1521396 w 1640088"/>
                <a:gd name="connsiteY437" fmla="*/ 735256 h 1361472"/>
                <a:gd name="connsiteX438" fmla="*/ 1512721 w 1640088"/>
                <a:gd name="connsiteY438" fmla="*/ 734908 h 1361472"/>
                <a:gd name="connsiteX439" fmla="*/ 1503412 w 1640088"/>
                <a:gd name="connsiteY439" fmla="*/ 735965 h 1361472"/>
                <a:gd name="connsiteX440" fmla="*/ 1491190 w 1640088"/>
                <a:gd name="connsiteY440" fmla="*/ 738137 h 1361472"/>
                <a:gd name="connsiteX441" fmla="*/ 1460921 w 1640088"/>
                <a:gd name="connsiteY441" fmla="*/ 745185 h 1361472"/>
                <a:gd name="connsiteX442" fmla="*/ 1452942 w 1640088"/>
                <a:gd name="connsiteY442" fmla="*/ 748573 h 1361472"/>
                <a:gd name="connsiteX443" fmla="*/ 1445850 w 1640088"/>
                <a:gd name="connsiteY443" fmla="*/ 753443 h 1361472"/>
                <a:gd name="connsiteX444" fmla="*/ 1437301 w 1640088"/>
                <a:gd name="connsiteY444" fmla="*/ 761314 h 1361472"/>
                <a:gd name="connsiteX445" fmla="*/ 1429956 w 1640088"/>
                <a:gd name="connsiteY445" fmla="*/ 771345 h 1361472"/>
                <a:gd name="connsiteX446" fmla="*/ 1429132 w 1640088"/>
                <a:gd name="connsiteY446" fmla="*/ 773371 h 1361472"/>
                <a:gd name="connsiteX447" fmla="*/ 1427549 w 1640088"/>
                <a:gd name="connsiteY447" fmla="*/ 778158 h 1361472"/>
                <a:gd name="connsiteX448" fmla="*/ 1426980 w 1640088"/>
                <a:gd name="connsiteY448" fmla="*/ 783047 h 1361472"/>
                <a:gd name="connsiteX449" fmla="*/ 1427549 w 1640088"/>
                <a:gd name="connsiteY449" fmla="*/ 787689 h 1361472"/>
                <a:gd name="connsiteX450" fmla="*/ 1429576 w 1640088"/>
                <a:gd name="connsiteY450" fmla="*/ 793179 h 1361472"/>
                <a:gd name="connsiteX451" fmla="*/ 1433058 w 1640088"/>
                <a:gd name="connsiteY451" fmla="*/ 797757 h 1361472"/>
                <a:gd name="connsiteX452" fmla="*/ 1438821 w 1640088"/>
                <a:gd name="connsiteY452" fmla="*/ 801417 h 1361472"/>
                <a:gd name="connsiteX453" fmla="*/ 1446104 w 1640088"/>
                <a:gd name="connsiteY453" fmla="*/ 803596 h 1361472"/>
                <a:gd name="connsiteX454" fmla="*/ 1454399 w 1640088"/>
                <a:gd name="connsiteY454" fmla="*/ 804444 h 1361472"/>
                <a:gd name="connsiteX455" fmla="*/ 1457439 w 1640088"/>
                <a:gd name="connsiteY455" fmla="*/ 804571 h 1361472"/>
                <a:gd name="connsiteX456" fmla="*/ 1462125 w 1640088"/>
                <a:gd name="connsiteY456" fmla="*/ 804444 h 1361472"/>
                <a:gd name="connsiteX457" fmla="*/ 1480615 w 1640088"/>
                <a:gd name="connsiteY457" fmla="*/ 801417 h 1361472"/>
                <a:gd name="connsiteX458" fmla="*/ 1495370 w 1640088"/>
                <a:gd name="connsiteY458" fmla="*/ 796991 h 1361472"/>
                <a:gd name="connsiteX459" fmla="*/ 1510694 w 1640088"/>
                <a:gd name="connsiteY459" fmla="*/ 790424 h 1361472"/>
                <a:gd name="connsiteX460" fmla="*/ 1527158 w 1640088"/>
                <a:gd name="connsiteY460" fmla="*/ 780995 h 1361472"/>
                <a:gd name="connsiteX461" fmla="*/ 1545586 w 1640088"/>
                <a:gd name="connsiteY461" fmla="*/ 766393 h 1361472"/>
                <a:gd name="connsiteX462" fmla="*/ 1554515 w 1640088"/>
                <a:gd name="connsiteY462" fmla="*/ 769154 h 1361472"/>
                <a:gd name="connsiteX463" fmla="*/ 1573575 w 1640088"/>
                <a:gd name="connsiteY463" fmla="*/ 780007 h 1361472"/>
                <a:gd name="connsiteX464" fmla="*/ 1587507 w 1640088"/>
                <a:gd name="connsiteY464" fmla="*/ 792824 h 1361472"/>
                <a:gd name="connsiteX465" fmla="*/ 1591053 w 1640088"/>
                <a:gd name="connsiteY465" fmla="*/ 797611 h 1361472"/>
                <a:gd name="connsiteX466" fmla="*/ 1595549 w 1640088"/>
                <a:gd name="connsiteY466" fmla="*/ 805876 h 1361472"/>
                <a:gd name="connsiteX467" fmla="*/ 1594789 w 1640088"/>
                <a:gd name="connsiteY467" fmla="*/ 804235 h 1361472"/>
                <a:gd name="connsiteX468" fmla="*/ 1594789 w 1640088"/>
                <a:gd name="connsiteY468" fmla="*/ 804235 h 1361472"/>
                <a:gd name="connsiteX469" fmla="*/ 1601564 w 1640088"/>
                <a:gd name="connsiteY469" fmla="*/ 819610 h 1361472"/>
                <a:gd name="connsiteX470" fmla="*/ 1609164 w 1640088"/>
                <a:gd name="connsiteY470" fmla="*/ 845960 h 1361472"/>
                <a:gd name="connsiteX471" fmla="*/ 1610366 w 1640088"/>
                <a:gd name="connsiteY471" fmla="*/ 869079 h 1361472"/>
                <a:gd name="connsiteX472" fmla="*/ 1609417 w 1640088"/>
                <a:gd name="connsiteY472" fmla="*/ 886120 h 1361472"/>
                <a:gd name="connsiteX473" fmla="*/ 1606440 w 1640088"/>
                <a:gd name="connsiteY473" fmla="*/ 903173 h 1361472"/>
                <a:gd name="connsiteX474" fmla="*/ 1601502 w 1640088"/>
                <a:gd name="connsiteY474" fmla="*/ 919023 h 1361472"/>
                <a:gd name="connsiteX475" fmla="*/ 1584911 w 1640088"/>
                <a:gd name="connsiteY475" fmla="*/ 950609 h 1361472"/>
                <a:gd name="connsiteX476" fmla="*/ 1577438 w 1640088"/>
                <a:gd name="connsiteY476" fmla="*/ 959475 h 1361472"/>
                <a:gd name="connsiteX477" fmla="*/ 1568953 w 1640088"/>
                <a:gd name="connsiteY477" fmla="*/ 967454 h 1361472"/>
                <a:gd name="connsiteX478" fmla="*/ 1555021 w 1640088"/>
                <a:gd name="connsiteY478" fmla="*/ 976870 h 1361472"/>
                <a:gd name="connsiteX479" fmla="*/ 1538937 w 1640088"/>
                <a:gd name="connsiteY479" fmla="*/ 966726 h 1361472"/>
                <a:gd name="connsiteX480" fmla="*/ 1528615 w 1640088"/>
                <a:gd name="connsiteY480" fmla="*/ 962211 h 1361472"/>
                <a:gd name="connsiteX481" fmla="*/ 1513037 w 1640088"/>
                <a:gd name="connsiteY481" fmla="*/ 959829 h 1361472"/>
                <a:gd name="connsiteX482" fmla="*/ 1508795 w 1640088"/>
                <a:gd name="connsiteY482" fmla="*/ 959684 h 1361472"/>
                <a:gd name="connsiteX483" fmla="*/ 1497017 w 1640088"/>
                <a:gd name="connsiteY483" fmla="*/ 960450 h 1361472"/>
                <a:gd name="connsiteX484" fmla="*/ 1472193 w 1640088"/>
                <a:gd name="connsiteY484" fmla="*/ 969398 h 1361472"/>
                <a:gd name="connsiteX485" fmla="*/ 1460921 w 1640088"/>
                <a:gd name="connsiteY485" fmla="*/ 982094 h 1361472"/>
                <a:gd name="connsiteX486" fmla="*/ 1458452 w 1640088"/>
                <a:gd name="connsiteY486" fmla="*/ 988851 h 1361472"/>
                <a:gd name="connsiteX487" fmla="*/ 1457692 w 1640088"/>
                <a:gd name="connsiteY487" fmla="*/ 995911 h 1361472"/>
                <a:gd name="connsiteX488" fmla="*/ 1457755 w 1640088"/>
                <a:gd name="connsiteY488" fmla="*/ 997735 h 1361472"/>
                <a:gd name="connsiteX489" fmla="*/ 1458515 w 1640088"/>
                <a:gd name="connsiteY489" fmla="*/ 1002605 h 1361472"/>
                <a:gd name="connsiteX490" fmla="*/ 1460352 w 1640088"/>
                <a:gd name="connsiteY490" fmla="*/ 1006968 h 1361472"/>
                <a:gd name="connsiteX491" fmla="*/ 1463454 w 1640088"/>
                <a:gd name="connsiteY491" fmla="*/ 1011059 h 1361472"/>
                <a:gd name="connsiteX492" fmla="*/ 1469281 w 1640088"/>
                <a:gd name="connsiteY492" fmla="*/ 1014807 h 1361472"/>
                <a:gd name="connsiteX493" fmla="*/ 1476816 w 1640088"/>
                <a:gd name="connsiteY493" fmla="*/ 1017189 h 1361472"/>
                <a:gd name="connsiteX494" fmla="*/ 1484985 w 1640088"/>
                <a:gd name="connsiteY494" fmla="*/ 1018240 h 1361472"/>
                <a:gd name="connsiteX495" fmla="*/ 1492710 w 1640088"/>
                <a:gd name="connsiteY495" fmla="*/ 1018455 h 1361472"/>
                <a:gd name="connsiteX496" fmla="*/ 1515064 w 1640088"/>
                <a:gd name="connsiteY496" fmla="*/ 1016004 h 1361472"/>
                <a:gd name="connsiteX497" fmla="*/ 1543179 w 1640088"/>
                <a:gd name="connsiteY497" fmla="*/ 1009729 h 1361472"/>
                <a:gd name="connsiteX498" fmla="*/ 1554451 w 1640088"/>
                <a:gd name="connsiteY498" fmla="*/ 1005499 h 1361472"/>
                <a:gd name="connsiteX499" fmla="*/ 1565343 w 1640088"/>
                <a:gd name="connsiteY499" fmla="*/ 1016004 h 1361472"/>
                <a:gd name="connsiteX500" fmla="*/ 1570979 w 1640088"/>
                <a:gd name="connsiteY500" fmla="*/ 1024104 h 1361472"/>
                <a:gd name="connsiteX501" fmla="*/ 1576488 w 1640088"/>
                <a:gd name="connsiteY501" fmla="*/ 1034521 h 1361472"/>
                <a:gd name="connsiteX502" fmla="*/ 1587823 w 1640088"/>
                <a:gd name="connsiteY502" fmla="*/ 1064099 h 1361472"/>
                <a:gd name="connsiteX503" fmla="*/ 1589026 w 1640088"/>
                <a:gd name="connsiteY503" fmla="*/ 1078771 h 1361472"/>
                <a:gd name="connsiteX504" fmla="*/ 1588583 w 1640088"/>
                <a:gd name="connsiteY504" fmla="*/ 1100048 h 1361472"/>
                <a:gd name="connsiteX505" fmla="*/ 1585164 w 1640088"/>
                <a:gd name="connsiteY505" fmla="*/ 1124422 h 1361472"/>
                <a:gd name="connsiteX506" fmla="*/ 1573892 w 1640088"/>
                <a:gd name="connsiteY506" fmla="*/ 1166292 h 1361472"/>
                <a:gd name="connsiteX507" fmla="*/ 1562557 w 1640088"/>
                <a:gd name="connsiteY507" fmla="*/ 1190387 h 1361472"/>
                <a:gd name="connsiteX508" fmla="*/ 1555211 w 1640088"/>
                <a:gd name="connsiteY508" fmla="*/ 1203432 h 1361472"/>
                <a:gd name="connsiteX509" fmla="*/ 1547106 w 1640088"/>
                <a:gd name="connsiteY509" fmla="*/ 1216046 h 1361472"/>
                <a:gd name="connsiteX510" fmla="*/ 1539190 w 1640088"/>
                <a:gd name="connsiteY510" fmla="*/ 1226963 h 1361472"/>
                <a:gd name="connsiteX511" fmla="*/ 1524055 w 1640088"/>
                <a:gd name="connsiteY511" fmla="*/ 1244922 h 1361472"/>
                <a:gd name="connsiteX512" fmla="*/ 1508351 w 1640088"/>
                <a:gd name="connsiteY512" fmla="*/ 1259360 h 1361472"/>
                <a:gd name="connsiteX513" fmla="*/ 1495496 w 1640088"/>
                <a:gd name="connsiteY513" fmla="*/ 1269384 h 1361472"/>
                <a:gd name="connsiteX514" fmla="*/ 1458009 w 1640088"/>
                <a:gd name="connsiteY514" fmla="*/ 1292839 h 1361472"/>
                <a:gd name="connsiteX515" fmla="*/ 1411275 w 1640088"/>
                <a:gd name="connsiteY515" fmla="*/ 1307087 h 1361472"/>
                <a:gd name="connsiteX516" fmla="*/ 1381323 w 1640088"/>
                <a:gd name="connsiteY516" fmla="*/ 1309114 h 1361472"/>
                <a:gd name="connsiteX517" fmla="*/ 1364669 w 1640088"/>
                <a:gd name="connsiteY517" fmla="*/ 1308702 h 1361472"/>
                <a:gd name="connsiteX518" fmla="*/ 1344278 w 1640088"/>
                <a:gd name="connsiteY518" fmla="*/ 1307151 h 1361472"/>
                <a:gd name="connsiteX519" fmla="*/ 1327497 w 1640088"/>
                <a:gd name="connsiteY519" fmla="*/ 1304478 h 1361472"/>
                <a:gd name="connsiteX520" fmla="*/ 1320532 w 1640088"/>
                <a:gd name="connsiteY520" fmla="*/ 1302838 h 1361472"/>
                <a:gd name="connsiteX521" fmla="*/ 1311033 w 1640088"/>
                <a:gd name="connsiteY521" fmla="*/ 1300666 h 1361472"/>
                <a:gd name="connsiteX522" fmla="*/ 1295328 w 1640088"/>
                <a:gd name="connsiteY522" fmla="*/ 1296443 h 1361472"/>
                <a:gd name="connsiteX523" fmla="*/ 1274938 w 1640088"/>
                <a:gd name="connsiteY523" fmla="*/ 1290097 h 1361472"/>
                <a:gd name="connsiteX524" fmla="*/ 1261007 w 1640088"/>
                <a:gd name="connsiteY524" fmla="*/ 1283119 h 1361472"/>
                <a:gd name="connsiteX525" fmla="*/ 1257650 w 1640088"/>
                <a:gd name="connsiteY525" fmla="*/ 1279890 h 1361472"/>
                <a:gd name="connsiteX526" fmla="*/ 1258853 w 1640088"/>
                <a:gd name="connsiteY526" fmla="*/ 1277281 h 1361472"/>
                <a:gd name="connsiteX527" fmla="*/ 1263983 w 1640088"/>
                <a:gd name="connsiteY527" fmla="*/ 1261975 h 1361472"/>
                <a:gd name="connsiteX528" fmla="*/ 1266262 w 1640088"/>
                <a:gd name="connsiteY528" fmla="*/ 1246853 h 1361472"/>
                <a:gd name="connsiteX529" fmla="*/ 1265883 w 1640088"/>
                <a:gd name="connsiteY529" fmla="*/ 1235974 h 1361472"/>
                <a:gd name="connsiteX530" fmla="*/ 1263223 w 1640088"/>
                <a:gd name="connsiteY530" fmla="*/ 1223436 h 1361472"/>
                <a:gd name="connsiteX531" fmla="*/ 1261070 w 1640088"/>
                <a:gd name="connsiteY531" fmla="*/ 1217724 h 1361472"/>
                <a:gd name="connsiteX532" fmla="*/ 1255307 w 1640088"/>
                <a:gd name="connsiteY532" fmla="*/ 1207947 h 1361472"/>
                <a:gd name="connsiteX533" fmla="*/ 1234664 w 1640088"/>
                <a:gd name="connsiteY533" fmla="*/ 1199018 h 1361472"/>
                <a:gd name="connsiteX534" fmla="*/ 1228712 w 1640088"/>
                <a:gd name="connsiteY534" fmla="*/ 1199613 h 1361472"/>
                <a:gd name="connsiteX535" fmla="*/ 1211360 w 1640088"/>
                <a:gd name="connsiteY535" fmla="*/ 1211657 h 1361472"/>
                <a:gd name="connsiteX536" fmla="*/ 1207245 w 1640088"/>
                <a:gd name="connsiteY536" fmla="*/ 1222448 h 1361472"/>
                <a:gd name="connsiteX537" fmla="*/ 1207497 w 1640088"/>
                <a:gd name="connsiteY537" fmla="*/ 1239925 h 1361472"/>
                <a:gd name="connsiteX538" fmla="*/ 1211044 w 1640088"/>
                <a:gd name="connsiteY538" fmla="*/ 1255301 h 1361472"/>
                <a:gd name="connsiteX539" fmla="*/ 1216173 w 1640088"/>
                <a:gd name="connsiteY539" fmla="*/ 1265578 h 1361472"/>
                <a:gd name="connsiteX540" fmla="*/ 1219592 w 1640088"/>
                <a:gd name="connsiteY540" fmla="*/ 1271353 h 1361472"/>
                <a:gd name="connsiteX541" fmla="*/ 1227065 w 1640088"/>
                <a:gd name="connsiteY541" fmla="*/ 1282473 h 1361472"/>
                <a:gd name="connsiteX542" fmla="*/ 1215476 w 1640088"/>
                <a:gd name="connsiteY542" fmla="*/ 1295239 h 1361472"/>
                <a:gd name="connsiteX543" fmla="*/ 1206548 w 1640088"/>
                <a:gd name="connsiteY543" fmla="*/ 1302781 h 1361472"/>
                <a:gd name="connsiteX544" fmla="*/ 1199139 w 1640088"/>
                <a:gd name="connsiteY544" fmla="*/ 1308284 h 1361472"/>
                <a:gd name="connsiteX545" fmla="*/ 1190400 w 1640088"/>
                <a:gd name="connsiteY545" fmla="*/ 1313901 h 1361472"/>
                <a:gd name="connsiteX546" fmla="*/ 1167096 w 1640088"/>
                <a:gd name="connsiteY546" fmla="*/ 1326889 h 1361472"/>
                <a:gd name="connsiteX547" fmla="*/ 1155698 w 1640088"/>
                <a:gd name="connsiteY547" fmla="*/ 1331176 h 1361472"/>
                <a:gd name="connsiteX548" fmla="*/ 1145819 w 1640088"/>
                <a:gd name="connsiteY548" fmla="*/ 1333519 h 1361472"/>
                <a:gd name="connsiteX549" fmla="*/ 1130179 w 1640088"/>
                <a:gd name="connsiteY549" fmla="*/ 1335115 h 1361472"/>
                <a:gd name="connsiteX550" fmla="*/ 1124416 w 1640088"/>
                <a:gd name="connsiteY550" fmla="*/ 1335286 h 1361472"/>
                <a:gd name="connsiteX551" fmla="*/ 1112638 w 1640088"/>
                <a:gd name="connsiteY551" fmla="*/ 1334779 h 1361472"/>
                <a:gd name="connsiteX552" fmla="*/ 1055013 w 1640088"/>
                <a:gd name="connsiteY552" fmla="*/ 1320822 h 1361472"/>
                <a:gd name="connsiteX553" fmla="*/ 1038105 w 1640088"/>
                <a:gd name="connsiteY553" fmla="*/ 1312368 h 1361472"/>
                <a:gd name="connsiteX554" fmla="*/ 1032596 w 1640088"/>
                <a:gd name="connsiteY554" fmla="*/ 1307442 h 1361472"/>
                <a:gd name="connsiteX555" fmla="*/ 1024870 w 1640088"/>
                <a:gd name="connsiteY555" fmla="*/ 1295879 h 1361472"/>
                <a:gd name="connsiteX556" fmla="*/ 1016322 w 1640088"/>
                <a:gd name="connsiteY556" fmla="*/ 1280738 h 1361472"/>
                <a:gd name="connsiteX557" fmla="*/ 1014421 w 1640088"/>
                <a:gd name="connsiteY557" fmla="*/ 1275659 h 1361472"/>
                <a:gd name="connsiteX558" fmla="*/ 1013535 w 1640088"/>
                <a:gd name="connsiteY558" fmla="*/ 1272474 h 1361472"/>
                <a:gd name="connsiteX559" fmla="*/ 1013598 w 1640088"/>
                <a:gd name="connsiteY559" fmla="*/ 1248860 h 1361472"/>
                <a:gd name="connsiteX560" fmla="*/ 1025187 w 1640088"/>
                <a:gd name="connsiteY560" fmla="*/ 1250558 h 1361472"/>
                <a:gd name="connsiteX561" fmla="*/ 1034305 w 1640088"/>
                <a:gd name="connsiteY561" fmla="*/ 1251140 h 1361472"/>
                <a:gd name="connsiteX562" fmla="*/ 1035065 w 1640088"/>
                <a:gd name="connsiteY562" fmla="*/ 1251140 h 1361472"/>
                <a:gd name="connsiteX563" fmla="*/ 1042221 w 1640088"/>
                <a:gd name="connsiteY563" fmla="*/ 1250494 h 1361472"/>
                <a:gd name="connsiteX564" fmla="*/ 1061851 w 1640088"/>
                <a:gd name="connsiteY564" fmla="*/ 1246125 h 1361472"/>
                <a:gd name="connsiteX565" fmla="*/ 1080785 w 1640088"/>
                <a:gd name="connsiteY565" fmla="*/ 1238817 h 1361472"/>
                <a:gd name="connsiteX566" fmla="*/ 1094464 w 1640088"/>
                <a:gd name="connsiteY566" fmla="*/ 1231687 h 1361472"/>
                <a:gd name="connsiteX567" fmla="*/ 1107825 w 1640088"/>
                <a:gd name="connsiteY567" fmla="*/ 1221593 h 1361472"/>
                <a:gd name="connsiteX568" fmla="*/ 1115234 w 1640088"/>
                <a:gd name="connsiteY568" fmla="*/ 1210271 h 1361472"/>
                <a:gd name="connsiteX569" fmla="*/ 1120300 w 1640088"/>
                <a:gd name="connsiteY569" fmla="*/ 1196245 h 1361472"/>
                <a:gd name="connsiteX570" fmla="*/ 1120997 w 1640088"/>
                <a:gd name="connsiteY570" fmla="*/ 1188139 h 1361472"/>
                <a:gd name="connsiteX571" fmla="*/ 1120870 w 1640088"/>
                <a:gd name="connsiteY571" fmla="*/ 1186030 h 1361472"/>
                <a:gd name="connsiteX572" fmla="*/ 1120110 w 1640088"/>
                <a:gd name="connsiteY572" fmla="*/ 1180958 h 1361472"/>
                <a:gd name="connsiteX573" fmla="*/ 1117450 w 1640088"/>
                <a:gd name="connsiteY573" fmla="*/ 1174740 h 1361472"/>
                <a:gd name="connsiteX574" fmla="*/ 1116121 w 1640088"/>
                <a:gd name="connsiteY574" fmla="*/ 1173061 h 1361472"/>
                <a:gd name="connsiteX575" fmla="*/ 1112891 w 1640088"/>
                <a:gd name="connsiteY575" fmla="*/ 1169458 h 1361472"/>
                <a:gd name="connsiteX576" fmla="*/ 1101619 w 1640088"/>
                <a:gd name="connsiteY576" fmla="*/ 1163474 h 1361472"/>
                <a:gd name="connsiteX577" fmla="*/ 1090854 w 1640088"/>
                <a:gd name="connsiteY577" fmla="*/ 1161359 h 1361472"/>
                <a:gd name="connsiteX578" fmla="*/ 1086865 w 1640088"/>
                <a:gd name="connsiteY578" fmla="*/ 1161175 h 1361472"/>
                <a:gd name="connsiteX579" fmla="*/ 1083445 w 1640088"/>
                <a:gd name="connsiteY579" fmla="*/ 1161359 h 1361472"/>
                <a:gd name="connsiteX580" fmla="*/ 1076099 w 1640088"/>
                <a:gd name="connsiteY580" fmla="*/ 1162771 h 1361472"/>
                <a:gd name="connsiteX581" fmla="*/ 1069894 w 1640088"/>
                <a:gd name="connsiteY581" fmla="*/ 1164734 h 1361472"/>
                <a:gd name="connsiteX582" fmla="*/ 1048744 w 1640088"/>
                <a:gd name="connsiteY582" fmla="*/ 1174740 h 1361472"/>
                <a:gd name="connsiteX583" fmla="*/ 1026960 w 1640088"/>
                <a:gd name="connsiteY583" fmla="*/ 1189051 h 1361472"/>
                <a:gd name="connsiteX584" fmla="*/ 1007076 w 1640088"/>
                <a:gd name="connsiteY584" fmla="*/ 1205395 h 1361472"/>
                <a:gd name="connsiteX585" fmla="*/ 999098 w 1640088"/>
                <a:gd name="connsiteY585" fmla="*/ 1214780 h 1361472"/>
                <a:gd name="connsiteX586" fmla="*/ 996501 w 1640088"/>
                <a:gd name="connsiteY586" fmla="*/ 1213355 h 1361472"/>
                <a:gd name="connsiteX587" fmla="*/ 993398 w 1640088"/>
                <a:gd name="connsiteY587" fmla="*/ 1210537 h 1361472"/>
                <a:gd name="connsiteX588" fmla="*/ 983519 w 1640088"/>
                <a:gd name="connsiteY588" fmla="*/ 1194750 h 1361472"/>
                <a:gd name="connsiteX589" fmla="*/ 982696 w 1640088"/>
                <a:gd name="connsiteY589" fmla="*/ 1192369 h 1361472"/>
                <a:gd name="connsiteX590" fmla="*/ 981683 w 1640088"/>
                <a:gd name="connsiteY590" fmla="*/ 1187233 h 1361472"/>
                <a:gd name="connsiteX591" fmla="*/ 981683 w 1640088"/>
                <a:gd name="connsiteY591" fmla="*/ 1187233 h 1361472"/>
                <a:gd name="connsiteX592" fmla="*/ 982316 w 1640088"/>
                <a:gd name="connsiteY592" fmla="*/ 1191026 h 1361472"/>
                <a:gd name="connsiteX593" fmla="*/ 982507 w 1640088"/>
                <a:gd name="connsiteY593" fmla="*/ 1168337 h 1361472"/>
                <a:gd name="connsiteX594" fmla="*/ 983203 w 1640088"/>
                <a:gd name="connsiteY594" fmla="*/ 1160859 h 1361472"/>
                <a:gd name="connsiteX595" fmla="*/ 986496 w 1640088"/>
                <a:gd name="connsiteY595" fmla="*/ 1146218 h 1361472"/>
                <a:gd name="connsiteX596" fmla="*/ 999034 w 1640088"/>
                <a:gd name="connsiteY596" fmla="*/ 1122307 h 1361472"/>
                <a:gd name="connsiteX597" fmla="*/ 1005367 w 1640088"/>
                <a:gd name="connsiteY597" fmla="*/ 1111542 h 1361472"/>
                <a:gd name="connsiteX598" fmla="*/ 1012902 w 1640088"/>
                <a:gd name="connsiteY598" fmla="*/ 1100270 h 1361472"/>
                <a:gd name="connsiteX599" fmla="*/ 1021641 w 1640088"/>
                <a:gd name="connsiteY599" fmla="*/ 1089689 h 1361472"/>
                <a:gd name="connsiteX600" fmla="*/ 1032722 w 1640088"/>
                <a:gd name="connsiteY600" fmla="*/ 1079063 h 1361472"/>
                <a:gd name="connsiteX601" fmla="*/ 1057989 w 1640088"/>
                <a:gd name="connsiteY601" fmla="*/ 1061224 h 1361472"/>
                <a:gd name="connsiteX602" fmla="*/ 1084522 w 1640088"/>
                <a:gd name="connsiteY602" fmla="*/ 1045792 h 1361472"/>
                <a:gd name="connsiteX603" fmla="*/ 1093071 w 1640088"/>
                <a:gd name="connsiteY603" fmla="*/ 1042208 h 1361472"/>
                <a:gd name="connsiteX604" fmla="*/ 1096870 w 1640088"/>
                <a:gd name="connsiteY604" fmla="*/ 1044241 h 1361472"/>
                <a:gd name="connsiteX605" fmla="*/ 1115614 w 1640088"/>
                <a:gd name="connsiteY605" fmla="*/ 1050244 h 1361472"/>
                <a:gd name="connsiteX606" fmla="*/ 1129609 w 1640088"/>
                <a:gd name="connsiteY606" fmla="*/ 1051200 h 1361472"/>
                <a:gd name="connsiteX607" fmla="*/ 1143667 w 1640088"/>
                <a:gd name="connsiteY607" fmla="*/ 1050371 h 1361472"/>
                <a:gd name="connsiteX608" fmla="*/ 1160764 w 1640088"/>
                <a:gd name="connsiteY608" fmla="*/ 1047489 h 1361472"/>
                <a:gd name="connsiteX609" fmla="*/ 1166844 w 1640088"/>
                <a:gd name="connsiteY609" fmla="*/ 1045026 h 1361472"/>
                <a:gd name="connsiteX610" fmla="*/ 1169123 w 1640088"/>
                <a:gd name="connsiteY610" fmla="*/ 1043823 h 1361472"/>
                <a:gd name="connsiteX611" fmla="*/ 1173239 w 1640088"/>
                <a:gd name="connsiteY611" fmla="*/ 1040511 h 1361472"/>
                <a:gd name="connsiteX612" fmla="*/ 1176785 w 1640088"/>
                <a:gd name="connsiteY612" fmla="*/ 1035230 h 1361472"/>
                <a:gd name="connsiteX613" fmla="*/ 1178685 w 1640088"/>
                <a:gd name="connsiteY613" fmla="*/ 1027751 h 1361472"/>
                <a:gd name="connsiteX614" fmla="*/ 1178178 w 1640088"/>
                <a:gd name="connsiteY614" fmla="*/ 1022058 h 1361472"/>
                <a:gd name="connsiteX615" fmla="*/ 1175962 w 1640088"/>
                <a:gd name="connsiteY615" fmla="*/ 1016916 h 1361472"/>
                <a:gd name="connsiteX616" fmla="*/ 1175012 w 1640088"/>
                <a:gd name="connsiteY616" fmla="*/ 1015713 h 1361472"/>
                <a:gd name="connsiteX617" fmla="*/ 1170579 w 1640088"/>
                <a:gd name="connsiteY617" fmla="*/ 1011616 h 1361472"/>
                <a:gd name="connsiteX618" fmla="*/ 1166844 w 1640088"/>
                <a:gd name="connsiteY618" fmla="*/ 1009564 h 1361472"/>
                <a:gd name="connsiteX619" fmla="*/ 1162347 w 1640088"/>
                <a:gd name="connsiteY619" fmla="*/ 1007969 h 1361472"/>
                <a:gd name="connsiteX620" fmla="*/ 1153545 w 1640088"/>
                <a:gd name="connsiteY620" fmla="*/ 1006474 h 1361472"/>
                <a:gd name="connsiteX621" fmla="*/ 1145567 w 1640088"/>
                <a:gd name="connsiteY621" fmla="*/ 1005689 h 1361472"/>
                <a:gd name="connsiteX622" fmla="*/ 1140691 w 1640088"/>
                <a:gd name="connsiteY622" fmla="*/ 1005334 h 1361472"/>
                <a:gd name="connsiteX623" fmla="*/ 1138157 w 1640088"/>
                <a:gd name="connsiteY623" fmla="*/ 1005252 h 1361472"/>
                <a:gd name="connsiteX624" fmla="*/ 1128722 w 1640088"/>
                <a:gd name="connsiteY624" fmla="*/ 1006063 h 1361472"/>
                <a:gd name="connsiteX625" fmla="*/ 1115171 w 1640088"/>
                <a:gd name="connsiteY625" fmla="*/ 1008652 h 1361472"/>
                <a:gd name="connsiteX626" fmla="*/ 1102126 w 1640088"/>
                <a:gd name="connsiteY626" fmla="*/ 1013168 h 1361472"/>
                <a:gd name="connsiteX627" fmla="*/ 1101683 w 1640088"/>
                <a:gd name="connsiteY627" fmla="*/ 1013313 h 1361472"/>
                <a:gd name="connsiteX628" fmla="*/ 1098136 w 1640088"/>
                <a:gd name="connsiteY628" fmla="*/ 1011059 h 1361472"/>
                <a:gd name="connsiteX629" fmla="*/ 1085092 w 1640088"/>
                <a:gd name="connsiteY629" fmla="*/ 998027 h 1361472"/>
                <a:gd name="connsiteX630" fmla="*/ 1080596 w 1640088"/>
                <a:gd name="connsiteY630" fmla="*/ 991130 h 1361472"/>
                <a:gd name="connsiteX631" fmla="*/ 1079329 w 1640088"/>
                <a:gd name="connsiteY631" fmla="*/ 987021 h 1361472"/>
                <a:gd name="connsiteX632" fmla="*/ 1079076 w 1640088"/>
                <a:gd name="connsiteY632" fmla="*/ 968138 h 1361472"/>
                <a:gd name="connsiteX633" fmla="*/ 1084205 w 1640088"/>
                <a:gd name="connsiteY633" fmla="*/ 948121 h 1361472"/>
                <a:gd name="connsiteX634" fmla="*/ 1093894 w 1640088"/>
                <a:gd name="connsiteY634" fmla="*/ 930865 h 1361472"/>
                <a:gd name="connsiteX635" fmla="*/ 1109725 w 1640088"/>
                <a:gd name="connsiteY635" fmla="*/ 912678 h 1361472"/>
                <a:gd name="connsiteX636" fmla="*/ 1128976 w 1640088"/>
                <a:gd name="connsiteY636" fmla="*/ 895568 h 1361472"/>
                <a:gd name="connsiteX637" fmla="*/ 1141260 w 1640088"/>
                <a:gd name="connsiteY637" fmla="*/ 887184 h 1361472"/>
                <a:gd name="connsiteX638" fmla="*/ 1152912 w 1640088"/>
                <a:gd name="connsiteY638" fmla="*/ 881136 h 1361472"/>
                <a:gd name="connsiteX639" fmla="*/ 1156141 w 1640088"/>
                <a:gd name="connsiteY639" fmla="*/ 881820 h 1361472"/>
                <a:gd name="connsiteX640" fmla="*/ 1174886 w 1640088"/>
                <a:gd name="connsiteY640" fmla="*/ 883657 h 1361472"/>
                <a:gd name="connsiteX641" fmla="*/ 1181915 w 1640088"/>
                <a:gd name="connsiteY641" fmla="*/ 883802 h 1361472"/>
                <a:gd name="connsiteX642" fmla="*/ 1186094 w 1640088"/>
                <a:gd name="connsiteY642" fmla="*/ 883720 h 1361472"/>
                <a:gd name="connsiteX643" fmla="*/ 1195656 w 1640088"/>
                <a:gd name="connsiteY643" fmla="*/ 882536 h 1361472"/>
                <a:gd name="connsiteX644" fmla="*/ 1202432 w 1640088"/>
                <a:gd name="connsiteY644" fmla="*/ 879990 h 1361472"/>
                <a:gd name="connsiteX645" fmla="*/ 1208637 w 1640088"/>
                <a:gd name="connsiteY645" fmla="*/ 875621 h 1361472"/>
                <a:gd name="connsiteX646" fmla="*/ 1212247 w 1640088"/>
                <a:gd name="connsiteY646" fmla="*/ 869136 h 1361472"/>
                <a:gd name="connsiteX647" fmla="*/ 1210790 w 1640088"/>
                <a:gd name="connsiteY647" fmla="*/ 858783 h 1361472"/>
                <a:gd name="connsiteX648" fmla="*/ 1195529 w 1640088"/>
                <a:gd name="connsiteY648" fmla="*/ 850677 h 1361472"/>
                <a:gd name="connsiteX649" fmla="*/ 1180205 w 1640088"/>
                <a:gd name="connsiteY649" fmla="*/ 849329 h 1361472"/>
                <a:gd name="connsiteX650" fmla="*/ 1179508 w 1640088"/>
                <a:gd name="connsiteY650" fmla="*/ 849329 h 1361472"/>
                <a:gd name="connsiteX651" fmla="*/ 1157345 w 1640088"/>
                <a:gd name="connsiteY651" fmla="*/ 853293 h 1361472"/>
                <a:gd name="connsiteX652" fmla="*/ 1156078 w 1640088"/>
                <a:gd name="connsiteY652" fmla="*/ 852938 h 1361472"/>
                <a:gd name="connsiteX653" fmla="*/ 1144363 w 1640088"/>
                <a:gd name="connsiteY653" fmla="*/ 846042 h 1361472"/>
                <a:gd name="connsiteX654" fmla="*/ 1134105 w 1640088"/>
                <a:gd name="connsiteY654" fmla="*/ 837487 h 1361472"/>
                <a:gd name="connsiteX655" fmla="*/ 1132395 w 1640088"/>
                <a:gd name="connsiteY655" fmla="*/ 834751 h 1361472"/>
                <a:gd name="connsiteX656" fmla="*/ 1131319 w 1640088"/>
                <a:gd name="connsiteY656" fmla="*/ 831021 h 1361472"/>
                <a:gd name="connsiteX657" fmla="*/ 1131192 w 1640088"/>
                <a:gd name="connsiteY657" fmla="*/ 821726 h 1361472"/>
                <a:gd name="connsiteX658" fmla="*/ 1134295 w 1640088"/>
                <a:gd name="connsiteY658" fmla="*/ 806084 h 1361472"/>
                <a:gd name="connsiteX659" fmla="*/ 1141577 w 1640088"/>
                <a:gd name="connsiteY659" fmla="*/ 793324 h 1361472"/>
                <a:gd name="connsiteX660" fmla="*/ 1144996 w 1640088"/>
                <a:gd name="connsiteY660" fmla="*/ 789721 h 1361472"/>
                <a:gd name="connsiteX661" fmla="*/ 1153545 w 1640088"/>
                <a:gd name="connsiteY661" fmla="*/ 784934 h 1361472"/>
                <a:gd name="connsiteX662" fmla="*/ 1154622 w 1640088"/>
                <a:gd name="connsiteY662" fmla="*/ 784523 h 1361472"/>
                <a:gd name="connsiteX663" fmla="*/ 1161587 w 1640088"/>
                <a:gd name="connsiteY663" fmla="*/ 784788 h 1361472"/>
                <a:gd name="connsiteX664" fmla="*/ 1164310 w 1640088"/>
                <a:gd name="connsiteY664" fmla="*/ 784725 h 1361472"/>
                <a:gd name="connsiteX665" fmla="*/ 1173492 w 1640088"/>
                <a:gd name="connsiteY665" fmla="*/ 783376 h 1361472"/>
                <a:gd name="connsiteX666" fmla="*/ 1186601 w 1640088"/>
                <a:gd name="connsiteY666" fmla="*/ 772047 h 1361472"/>
                <a:gd name="connsiteX667" fmla="*/ 1186411 w 1640088"/>
                <a:gd name="connsiteY667" fmla="*/ 765481 h 1361472"/>
                <a:gd name="connsiteX668" fmla="*/ 1185081 w 1640088"/>
                <a:gd name="connsiteY668" fmla="*/ 762606 h 1361472"/>
                <a:gd name="connsiteX669" fmla="*/ 1180521 w 1640088"/>
                <a:gd name="connsiteY669" fmla="*/ 758351 h 1361472"/>
                <a:gd name="connsiteX670" fmla="*/ 1170453 w 1640088"/>
                <a:gd name="connsiteY670" fmla="*/ 756058 h 1361472"/>
                <a:gd name="connsiteX671" fmla="*/ 1170073 w 1640088"/>
                <a:gd name="connsiteY671" fmla="*/ 756039 h 1361472"/>
                <a:gd name="connsiteX672" fmla="*/ 1162410 w 1640088"/>
                <a:gd name="connsiteY672" fmla="*/ 757097 h 1361472"/>
                <a:gd name="connsiteX673" fmla="*/ 1160954 w 1640088"/>
                <a:gd name="connsiteY673" fmla="*/ 757318 h 1361472"/>
                <a:gd name="connsiteX674" fmla="*/ 1153229 w 1640088"/>
                <a:gd name="connsiteY674" fmla="*/ 755969 h 1361472"/>
                <a:gd name="connsiteX675" fmla="*/ 1140943 w 1640088"/>
                <a:gd name="connsiteY675" fmla="*/ 752860 h 1361472"/>
                <a:gd name="connsiteX676" fmla="*/ 1139614 w 1640088"/>
                <a:gd name="connsiteY676" fmla="*/ 752176 h 1361472"/>
                <a:gd name="connsiteX677" fmla="*/ 1134801 w 1640088"/>
                <a:gd name="connsiteY677" fmla="*/ 747788 h 1361472"/>
                <a:gd name="connsiteX678" fmla="*/ 1129229 w 1640088"/>
                <a:gd name="connsiteY678" fmla="*/ 738492 h 1361472"/>
                <a:gd name="connsiteX679" fmla="*/ 1128342 w 1640088"/>
                <a:gd name="connsiteY679" fmla="*/ 736168 h 1361472"/>
                <a:gd name="connsiteX680" fmla="*/ 1130875 w 1640088"/>
                <a:gd name="connsiteY680" fmla="*/ 734059 h 1361472"/>
                <a:gd name="connsiteX681" fmla="*/ 1147276 w 1640088"/>
                <a:gd name="connsiteY681" fmla="*/ 716721 h 1361472"/>
                <a:gd name="connsiteX682" fmla="*/ 1149999 w 1640088"/>
                <a:gd name="connsiteY682" fmla="*/ 713130 h 1361472"/>
                <a:gd name="connsiteX683" fmla="*/ 1155191 w 1640088"/>
                <a:gd name="connsiteY683" fmla="*/ 706095 h 1361472"/>
                <a:gd name="connsiteX684" fmla="*/ 1161587 w 1640088"/>
                <a:gd name="connsiteY684" fmla="*/ 695172 h 1361472"/>
                <a:gd name="connsiteX685" fmla="*/ 1167540 w 1640088"/>
                <a:gd name="connsiteY685" fmla="*/ 677903 h 1361472"/>
                <a:gd name="connsiteX686" fmla="*/ 1167287 w 1640088"/>
                <a:gd name="connsiteY686" fmla="*/ 669215 h 1361472"/>
                <a:gd name="connsiteX687" fmla="*/ 1164564 w 1640088"/>
                <a:gd name="connsiteY687" fmla="*/ 663111 h 1361472"/>
                <a:gd name="connsiteX688" fmla="*/ 1158991 w 1640088"/>
                <a:gd name="connsiteY688" fmla="*/ 657741 h 1361472"/>
                <a:gd name="connsiteX689" fmla="*/ 1151772 w 1640088"/>
                <a:gd name="connsiteY689" fmla="*/ 654632 h 1361472"/>
                <a:gd name="connsiteX690" fmla="*/ 1147276 w 1640088"/>
                <a:gd name="connsiteY690" fmla="*/ 654036 h 1361472"/>
                <a:gd name="connsiteX691" fmla="*/ 1139424 w 1640088"/>
                <a:gd name="connsiteY691" fmla="*/ 655069 h 1361472"/>
                <a:gd name="connsiteX692" fmla="*/ 1131508 w 1640088"/>
                <a:gd name="connsiteY692" fmla="*/ 658450 h 1361472"/>
                <a:gd name="connsiteX693" fmla="*/ 1127266 w 1640088"/>
                <a:gd name="connsiteY693" fmla="*/ 661268 h 1361472"/>
                <a:gd name="connsiteX694" fmla="*/ 1119603 w 1640088"/>
                <a:gd name="connsiteY694" fmla="*/ 668246 h 1361472"/>
                <a:gd name="connsiteX695" fmla="*/ 1106115 w 1640088"/>
                <a:gd name="connsiteY695" fmla="*/ 688960 h 1361472"/>
                <a:gd name="connsiteX696" fmla="*/ 1101176 w 1640088"/>
                <a:gd name="connsiteY696" fmla="*/ 701992 h 1361472"/>
                <a:gd name="connsiteX697" fmla="*/ 1098959 w 1640088"/>
                <a:gd name="connsiteY697" fmla="*/ 713840 h 1361472"/>
                <a:gd name="connsiteX698" fmla="*/ 1098010 w 1640088"/>
                <a:gd name="connsiteY698" fmla="*/ 722439 h 1361472"/>
                <a:gd name="connsiteX699" fmla="*/ 1094907 w 1640088"/>
                <a:gd name="connsiteY699" fmla="*/ 724111 h 1361472"/>
                <a:gd name="connsiteX700" fmla="*/ 1080279 w 1640088"/>
                <a:gd name="connsiteY700" fmla="*/ 728835 h 1361472"/>
                <a:gd name="connsiteX701" fmla="*/ 1074327 w 1640088"/>
                <a:gd name="connsiteY701" fmla="*/ 729164 h 1361472"/>
                <a:gd name="connsiteX702" fmla="*/ 1070907 w 1640088"/>
                <a:gd name="connsiteY702" fmla="*/ 729063 h 1361472"/>
                <a:gd name="connsiteX703" fmla="*/ 1042411 w 1640088"/>
                <a:gd name="connsiteY703" fmla="*/ 722294 h 1361472"/>
                <a:gd name="connsiteX704" fmla="*/ 1025884 w 1640088"/>
                <a:gd name="connsiteY704" fmla="*/ 713694 h 1361472"/>
                <a:gd name="connsiteX705" fmla="*/ 1015435 w 1640088"/>
                <a:gd name="connsiteY705" fmla="*/ 703195 h 1361472"/>
                <a:gd name="connsiteX706" fmla="*/ 1010939 w 1640088"/>
                <a:gd name="connsiteY706" fmla="*/ 696711 h 1361472"/>
                <a:gd name="connsiteX707" fmla="*/ 1007773 w 1640088"/>
                <a:gd name="connsiteY707" fmla="*/ 690872 h 1361472"/>
                <a:gd name="connsiteX708" fmla="*/ 1004036 w 1640088"/>
                <a:gd name="connsiteY708" fmla="*/ 679037 h 1361472"/>
                <a:gd name="connsiteX709" fmla="*/ 1003593 w 1640088"/>
                <a:gd name="connsiteY709" fmla="*/ 675142 h 1361472"/>
                <a:gd name="connsiteX710" fmla="*/ 1014042 w 1640088"/>
                <a:gd name="connsiteY710" fmla="*/ 668601 h 1361472"/>
                <a:gd name="connsiteX711" fmla="*/ 1024743 w 1640088"/>
                <a:gd name="connsiteY711" fmla="*/ 657956 h 1361472"/>
                <a:gd name="connsiteX712" fmla="*/ 1034749 w 1640088"/>
                <a:gd name="connsiteY712" fmla="*/ 642866 h 1361472"/>
                <a:gd name="connsiteX713" fmla="*/ 1039688 w 1640088"/>
                <a:gd name="connsiteY713" fmla="*/ 632721 h 1361472"/>
                <a:gd name="connsiteX714" fmla="*/ 1044944 w 1640088"/>
                <a:gd name="connsiteY714" fmla="*/ 619278 h 1361472"/>
                <a:gd name="connsiteX715" fmla="*/ 1047603 w 1640088"/>
                <a:gd name="connsiteY715" fmla="*/ 606372 h 1361472"/>
                <a:gd name="connsiteX716" fmla="*/ 1046274 w 1640088"/>
                <a:gd name="connsiteY716" fmla="*/ 592371 h 1361472"/>
                <a:gd name="connsiteX717" fmla="*/ 1037029 w 1640088"/>
                <a:gd name="connsiteY717" fmla="*/ 580789 h 1361472"/>
                <a:gd name="connsiteX718" fmla="*/ 1031520 w 1640088"/>
                <a:gd name="connsiteY718" fmla="*/ 578554 h 1361472"/>
                <a:gd name="connsiteX719" fmla="*/ 1025567 w 1640088"/>
                <a:gd name="connsiteY719" fmla="*/ 577826 h 1361472"/>
                <a:gd name="connsiteX720" fmla="*/ 1024997 w 1640088"/>
                <a:gd name="connsiteY720" fmla="*/ 577806 h 1361472"/>
                <a:gd name="connsiteX721" fmla="*/ 1019488 w 1640088"/>
                <a:gd name="connsiteY721" fmla="*/ 578674 h 1361472"/>
                <a:gd name="connsiteX722" fmla="*/ 1013852 w 1640088"/>
                <a:gd name="connsiteY722" fmla="*/ 580852 h 1361472"/>
                <a:gd name="connsiteX723" fmla="*/ 1003087 w 1640088"/>
                <a:gd name="connsiteY723" fmla="*/ 589116 h 1361472"/>
                <a:gd name="connsiteX724" fmla="*/ 996564 w 1640088"/>
                <a:gd name="connsiteY724" fmla="*/ 597007 h 1361472"/>
                <a:gd name="connsiteX725" fmla="*/ 988395 w 1640088"/>
                <a:gd name="connsiteY725" fmla="*/ 609481 h 1361472"/>
                <a:gd name="connsiteX726" fmla="*/ 985673 w 1640088"/>
                <a:gd name="connsiteY726" fmla="*/ 616048 h 1361472"/>
                <a:gd name="connsiteX727" fmla="*/ 984659 w 1640088"/>
                <a:gd name="connsiteY727" fmla="*/ 618841 h 1361472"/>
                <a:gd name="connsiteX728" fmla="*/ 982380 w 1640088"/>
                <a:gd name="connsiteY728" fmla="*/ 624970 h 1361472"/>
                <a:gd name="connsiteX729" fmla="*/ 978960 w 1640088"/>
                <a:gd name="connsiteY729" fmla="*/ 635907 h 1361472"/>
                <a:gd name="connsiteX730" fmla="*/ 976554 w 1640088"/>
                <a:gd name="connsiteY730" fmla="*/ 650490 h 1361472"/>
                <a:gd name="connsiteX731" fmla="*/ 976047 w 1640088"/>
                <a:gd name="connsiteY731" fmla="*/ 655778 h 1361472"/>
                <a:gd name="connsiteX732" fmla="*/ 971551 w 1640088"/>
                <a:gd name="connsiteY732" fmla="*/ 656753 h 1361472"/>
                <a:gd name="connsiteX733" fmla="*/ 960090 w 1640088"/>
                <a:gd name="connsiteY733" fmla="*/ 657519 h 1361472"/>
                <a:gd name="connsiteX734" fmla="*/ 955340 w 1640088"/>
                <a:gd name="connsiteY734" fmla="*/ 657393 h 1361472"/>
                <a:gd name="connsiteX735" fmla="*/ 936722 w 1640088"/>
                <a:gd name="connsiteY735" fmla="*/ 652732 h 1361472"/>
                <a:gd name="connsiteX736" fmla="*/ 925325 w 1640088"/>
                <a:gd name="connsiteY736" fmla="*/ 646621 h 1361472"/>
                <a:gd name="connsiteX737" fmla="*/ 922285 w 1640088"/>
                <a:gd name="connsiteY737" fmla="*/ 644506 h 1361472"/>
                <a:gd name="connsiteX738" fmla="*/ 922285 w 1640088"/>
                <a:gd name="connsiteY738" fmla="*/ 644506 h 1361472"/>
                <a:gd name="connsiteX739" fmla="*/ 923741 w 1640088"/>
                <a:gd name="connsiteY739" fmla="*/ 645481 h 1361472"/>
                <a:gd name="connsiteX740" fmla="*/ 906391 w 1640088"/>
                <a:gd name="connsiteY740" fmla="*/ 629574 h 1361472"/>
                <a:gd name="connsiteX741" fmla="*/ 897145 w 1640088"/>
                <a:gd name="connsiteY741" fmla="*/ 615611 h 1361472"/>
                <a:gd name="connsiteX742" fmla="*/ 895562 w 1640088"/>
                <a:gd name="connsiteY742" fmla="*/ 610533 h 1361472"/>
                <a:gd name="connsiteX743" fmla="*/ 895436 w 1640088"/>
                <a:gd name="connsiteY743" fmla="*/ 609133 h 1361472"/>
                <a:gd name="connsiteX744" fmla="*/ 898728 w 1640088"/>
                <a:gd name="connsiteY744" fmla="*/ 606017 h 1361472"/>
                <a:gd name="connsiteX745" fmla="*/ 907150 w 1640088"/>
                <a:gd name="connsiteY745" fmla="*/ 596595 h 1361472"/>
                <a:gd name="connsiteX746" fmla="*/ 922474 w 1640088"/>
                <a:gd name="connsiteY746" fmla="*/ 573330 h 1361472"/>
                <a:gd name="connsiteX747" fmla="*/ 930137 w 1640088"/>
                <a:gd name="connsiteY747" fmla="*/ 548658 h 1361472"/>
                <a:gd name="connsiteX748" fmla="*/ 930707 w 1640088"/>
                <a:gd name="connsiteY748" fmla="*/ 533935 h 1361472"/>
                <a:gd name="connsiteX749" fmla="*/ 927731 w 1640088"/>
                <a:gd name="connsiteY749" fmla="*/ 524431 h 1361472"/>
                <a:gd name="connsiteX750" fmla="*/ 923108 w 1640088"/>
                <a:gd name="connsiteY750" fmla="*/ 517591 h 1361472"/>
                <a:gd name="connsiteX751" fmla="*/ 920955 w 1640088"/>
                <a:gd name="connsiteY751" fmla="*/ 515907 h 1361472"/>
                <a:gd name="connsiteX752" fmla="*/ 915319 w 1640088"/>
                <a:gd name="connsiteY752" fmla="*/ 512659 h 1361472"/>
                <a:gd name="connsiteX753" fmla="*/ 907593 w 1640088"/>
                <a:gd name="connsiteY753" fmla="*/ 510486 h 1361472"/>
                <a:gd name="connsiteX754" fmla="*/ 903351 w 1640088"/>
                <a:gd name="connsiteY754" fmla="*/ 510151 h 1361472"/>
                <a:gd name="connsiteX755" fmla="*/ 898602 w 1640088"/>
                <a:gd name="connsiteY755" fmla="*/ 510670 h 1361472"/>
                <a:gd name="connsiteX756" fmla="*/ 890052 w 1640088"/>
                <a:gd name="connsiteY756" fmla="*/ 514564 h 1361472"/>
                <a:gd name="connsiteX757" fmla="*/ 878274 w 1640088"/>
                <a:gd name="connsiteY757" fmla="*/ 528179 h 1361472"/>
                <a:gd name="connsiteX758" fmla="*/ 874285 w 1640088"/>
                <a:gd name="connsiteY758" fmla="*/ 536893 h 1361472"/>
                <a:gd name="connsiteX759" fmla="*/ 870169 w 1640088"/>
                <a:gd name="connsiteY759" fmla="*/ 549855 h 1361472"/>
                <a:gd name="connsiteX760" fmla="*/ 868079 w 1640088"/>
                <a:gd name="connsiteY760" fmla="*/ 562539 h 1361472"/>
                <a:gd name="connsiteX761" fmla="*/ 866623 w 1640088"/>
                <a:gd name="connsiteY761" fmla="*/ 589116 h 1361472"/>
                <a:gd name="connsiteX762" fmla="*/ 866496 w 1640088"/>
                <a:gd name="connsiteY762" fmla="*/ 593112 h 1361472"/>
                <a:gd name="connsiteX763" fmla="*/ 850222 w 1640088"/>
                <a:gd name="connsiteY763" fmla="*/ 603060 h 1361472"/>
                <a:gd name="connsiteX764" fmla="*/ 832808 w 1640088"/>
                <a:gd name="connsiteY764" fmla="*/ 608570 h 1361472"/>
                <a:gd name="connsiteX765" fmla="*/ 823562 w 1640088"/>
                <a:gd name="connsiteY765" fmla="*/ 609045 h 1361472"/>
                <a:gd name="connsiteX766" fmla="*/ 809631 w 1640088"/>
                <a:gd name="connsiteY766" fmla="*/ 608335 h 1361472"/>
                <a:gd name="connsiteX767" fmla="*/ 794623 w 1640088"/>
                <a:gd name="connsiteY767" fmla="*/ 604821 h 1361472"/>
                <a:gd name="connsiteX768" fmla="*/ 788417 w 1640088"/>
                <a:gd name="connsiteY768" fmla="*/ 602706 h 1361472"/>
                <a:gd name="connsiteX769" fmla="*/ 776132 w 1640088"/>
                <a:gd name="connsiteY769" fmla="*/ 595949 h 1361472"/>
                <a:gd name="connsiteX770" fmla="*/ 767330 w 1640088"/>
                <a:gd name="connsiteY770" fmla="*/ 588768 h 1361472"/>
                <a:gd name="connsiteX771" fmla="*/ 760364 w 1640088"/>
                <a:gd name="connsiteY771" fmla="*/ 581581 h 1361472"/>
                <a:gd name="connsiteX772" fmla="*/ 755932 w 1640088"/>
                <a:gd name="connsiteY772" fmla="*/ 575235 h 1361472"/>
                <a:gd name="connsiteX773" fmla="*/ 767774 w 1640088"/>
                <a:gd name="connsiteY773" fmla="*/ 558030 h 1361472"/>
                <a:gd name="connsiteX774" fmla="*/ 778096 w 1640088"/>
                <a:gd name="connsiteY774" fmla="*/ 534923 h 1361472"/>
                <a:gd name="connsiteX775" fmla="*/ 781072 w 1640088"/>
                <a:gd name="connsiteY775" fmla="*/ 521467 h 1361472"/>
                <a:gd name="connsiteX776" fmla="*/ 781768 w 1640088"/>
                <a:gd name="connsiteY776" fmla="*/ 510544 h 1361472"/>
                <a:gd name="connsiteX777" fmla="*/ 779425 w 1640088"/>
                <a:gd name="connsiteY777" fmla="*/ 501887 h 1361472"/>
                <a:gd name="connsiteX778" fmla="*/ 774486 w 1640088"/>
                <a:gd name="connsiteY778" fmla="*/ 494187 h 1361472"/>
                <a:gd name="connsiteX779" fmla="*/ 762455 w 1640088"/>
                <a:gd name="connsiteY779" fmla="*/ 488013 h 1361472"/>
                <a:gd name="connsiteX780" fmla="*/ 758338 w 1640088"/>
                <a:gd name="connsiteY780" fmla="*/ 487595 h 1361472"/>
                <a:gd name="connsiteX781" fmla="*/ 756122 w 1640088"/>
                <a:gd name="connsiteY781" fmla="*/ 487722 h 1361472"/>
                <a:gd name="connsiteX782" fmla="*/ 746813 w 1640088"/>
                <a:gd name="connsiteY782" fmla="*/ 490539 h 1361472"/>
                <a:gd name="connsiteX783" fmla="*/ 738897 w 1640088"/>
                <a:gd name="connsiteY783" fmla="*/ 496523 h 1361472"/>
                <a:gd name="connsiteX784" fmla="*/ 733388 w 1640088"/>
                <a:gd name="connsiteY784" fmla="*/ 503153 h 1361472"/>
                <a:gd name="connsiteX785" fmla="*/ 724966 w 1640088"/>
                <a:gd name="connsiteY785" fmla="*/ 526248 h 1361472"/>
                <a:gd name="connsiteX786" fmla="*/ 723193 w 1640088"/>
                <a:gd name="connsiteY786" fmla="*/ 541826 h 1361472"/>
                <a:gd name="connsiteX787" fmla="*/ 723130 w 1640088"/>
                <a:gd name="connsiteY787" fmla="*/ 553325 h 1361472"/>
                <a:gd name="connsiteX788" fmla="*/ 723700 w 1640088"/>
                <a:gd name="connsiteY788" fmla="*/ 559018 h 1361472"/>
                <a:gd name="connsiteX789" fmla="*/ 724080 w 1640088"/>
                <a:gd name="connsiteY789" fmla="*/ 561773 h 1361472"/>
                <a:gd name="connsiteX790" fmla="*/ 724966 w 1640088"/>
                <a:gd name="connsiteY790" fmla="*/ 567402 h 1361472"/>
                <a:gd name="connsiteX791" fmla="*/ 715911 w 1640088"/>
                <a:gd name="connsiteY791" fmla="*/ 577990 h 1361472"/>
                <a:gd name="connsiteX792" fmla="*/ 700839 w 1640088"/>
                <a:gd name="connsiteY792" fmla="*/ 592200 h 1361472"/>
                <a:gd name="connsiteX793" fmla="*/ 674307 w 1640088"/>
                <a:gd name="connsiteY793" fmla="*/ 610330 h 1361472"/>
                <a:gd name="connsiteX794" fmla="*/ 660946 w 1640088"/>
                <a:gd name="connsiteY794" fmla="*/ 617226 h 1361472"/>
                <a:gd name="connsiteX795" fmla="*/ 643088 w 1640088"/>
                <a:gd name="connsiteY795" fmla="*/ 624622 h 1361472"/>
                <a:gd name="connsiteX796" fmla="*/ 631246 w 1640088"/>
                <a:gd name="connsiteY796" fmla="*/ 628789 h 1361472"/>
                <a:gd name="connsiteX797" fmla="*/ 615478 w 1640088"/>
                <a:gd name="connsiteY797" fmla="*/ 633279 h 1361472"/>
                <a:gd name="connsiteX798" fmla="*/ 601294 w 1640088"/>
                <a:gd name="connsiteY798" fmla="*/ 636325 h 1361472"/>
                <a:gd name="connsiteX799" fmla="*/ 574191 w 1640088"/>
                <a:gd name="connsiteY799" fmla="*/ 638275 h 1361472"/>
                <a:gd name="connsiteX800" fmla="*/ 557727 w 1640088"/>
                <a:gd name="connsiteY800" fmla="*/ 637610 h 1361472"/>
                <a:gd name="connsiteX801" fmla="*/ 537083 w 1640088"/>
                <a:gd name="connsiteY801" fmla="*/ 634482 h 1361472"/>
                <a:gd name="connsiteX802" fmla="*/ 516250 w 1640088"/>
                <a:gd name="connsiteY802" fmla="*/ 628371 h 1361472"/>
                <a:gd name="connsiteX803" fmla="*/ 496492 w 1640088"/>
                <a:gd name="connsiteY803" fmla="*/ 619335 h 1361472"/>
                <a:gd name="connsiteX804" fmla="*/ 480851 w 1640088"/>
                <a:gd name="connsiteY804" fmla="*/ 609684 h 1361472"/>
                <a:gd name="connsiteX805" fmla="*/ 458687 w 1640088"/>
                <a:gd name="connsiteY805" fmla="*/ 589059 h 1361472"/>
                <a:gd name="connsiteX806" fmla="*/ 446719 w 1640088"/>
                <a:gd name="connsiteY806" fmla="*/ 570803 h 1361472"/>
                <a:gd name="connsiteX807" fmla="*/ 441336 w 1640088"/>
                <a:gd name="connsiteY807" fmla="*/ 554649 h 1361472"/>
                <a:gd name="connsiteX808" fmla="*/ 428925 w 1640088"/>
                <a:gd name="connsiteY808" fmla="*/ 545714 h 1361472"/>
                <a:gd name="connsiteX809" fmla="*/ 425189 w 1640088"/>
                <a:gd name="connsiteY809" fmla="*/ 546277 h 1361472"/>
                <a:gd name="connsiteX810" fmla="*/ 416640 w 1640088"/>
                <a:gd name="connsiteY810" fmla="*/ 562330 h 1361472"/>
                <a:gd name="connsiteX811" fmla="*/ 420756 w 1640088"/>
                <a:gd name="connsiteY811" fmla="*/ 575590 h 1361472"/>
                <a:gd name="connsiteX812" fmla="*/ 427659 w 1640088"/>
                <a:gd name="connsiteY812" fmla="*/ 589965 h 1361472"/>
                <a:gd name="connsiteX813" fmla="*/ 437727 w 1640088"/>
                <a:gd name="connsiteY813" fmla="*/ 604466 h 1361472"/>
                <a:gd name="connsiteX814" fmla="*/ 440640 w 1640088"/>
                <a:gd name="connsiteY814" fmla="*/ 608069 h 1361472"/>
                <a:gd name="connsiteX815" fmla="*/ 439817 w 1640088"/>
                <a:gd name="connsiteY815" fmla="*/ 610456 h 1361472"/>
                <a:gd name="connsiteX816" fmla="*/ 441463 w 1640088"/>
                <a:gd name="connsiteY816" fmla="*/ 620892 h 1361472"/>
                <a:gd name="connsiteX817" fmla="*/ 443743 w 1640088"/>
                <a:gd name="connsiteY817" fmla="*/ 623565 h 1361472"/>
                <a:gd name="connsiteX818" fmla="*/ 444376 w 1640088"/>
                <a:gd name="connsiteY818" fmla="*/ 624141 h 1361472"/>
                <a:gd name="connsiteX819" fmla="*/ 447669 w 1640088"/>
                <a:gd name="connsiteY819" fmla="*/ 629137 h 1361472"/>
                <a:gd name="connsiteX820" fmla="*/ 457548 w 1640088"/>
                <a:gd name="connsiteY820" fmla="*/ 659716 h 1361472"/>
                <a:gd name="connsiteX821" fmla="*/ 459954 w 1640088"/>
                <a:gd name="connsiteY821" fmla="*/ 690726 h 1361472"/>
                <a:gd name="connsiteX822" fmla="*/ 459891 w 1640088"/>
                <a:gd name="connsiteY822" fmla="*/ 721876 h 1361472"/>
                <a:gd name="connsiteX823" fmla="*/ 458941 w 1640088"/>
                <a:gd name="connsiteY823" fmla="*/ 727303 h 1361472"/>
                <a:gd name="connsiteX824" fmla="*/ 446530 w 1640088"/>
                <a:gd name="connsiteY824" fmla="*/ 708267 h 1361472"/>
                <a:gd name="connsiteX825" fmla="*/ 437727 w 1640088"/>
                <a:gd name="connsiteY825" fmla="*/ 697641 h 1361472"/>
                <a:gd name="connsiteX826" fmla="*/ 425569 w 1640088"/>
                <a:gd name="connsiteY826" fmla="*/ 687408 h 1361472"/>
                <a:gd name="connsiteX827" fmla="*/ 418286 w 1640088"/>
                <a:gd name="connsiteY827" fmla="*/ 684236 h 1361472"/>
                <a:gd name="connsiteX828" fmla="*/ 410941 w 1640088"/>
                <a:gd name="connsiteY828" fmla="*/ 682741 h 1361472"/>
                <a:gd name="connsiteX829" fmla="*/ 409865 w 1640088"/>
                <a:gd name="connsiteY829" fmla="*/ 682729 h 1361472"/>
                <a:gd name="connsiteX830" fmla="*/ 396693 w 1640088"/>
                <a:gd name="connsiteY830" fmla="*/ 686066 h 1361472"/>
                <a:gd name="connsiteX831" fmla="*/ 387384 w 1640088"/>
                <a:gd name="connsiteY831" fmla="*/ 693968 h 1361472"/>
                <a:gd name="connsiteX832" fmla="*/ 384471 w 1640088"/>
                <a:gd name="connsiteY832" fmla="*/ 698053 h 1361472"/>
                <a:gd name="connsiteX833" fmla="*/ 380609 w 1640088"/>
                <a:gd name="connsiteY833" fmla="*/ 706507 h 1361472"/>
                <a:gd name="connsiteX834" fmla="*/ 379089 w 1640088"/>
                <a:gd name="connsiteY834" fmla="*/ 712143 h 1361472"/>
                <a:gd name="connsiteX835" fmla="*/ 377885 w 1640088"/>
                <a:gd name="connsiteY835" fmla="*/ 725188 h 1361472"/>
                <a:gd name="connsiteX836" fmla="*/ 382192 w 1640088"/>
                <a:gd name="connsiteY836" fmla="*/ 740955 h 1361472"/>
                <a:gd name="connsiteX837" fmla="*/ 398276 w 1640088"/>
                <a:gd name="connsiteY837" fmla="*/ 762517 h 1361472"/>
                <a:gd name="connsiteX838" fmla="*/ 408914 w 1640088"/>
                <a:gd name="connsiteY838" fmla="*/ 769793 h 1361472"/>
                <a:gd name="connsiteX839" fmla="*/ 421010 w 1640088"/>
                <a:gd name="connsiteY839" fmla="*/ 774080 h 1361472"/>
                <a:gd name="connsiteX840" fmla="*/ 431458 w 1640088"/>
                <a:gd name="connsiteY840" fmla="*/ 775486 h 1361472"/>
                <a:gd name="connsiteX841" fmla="*/ 434751 w 1640088"/>
                <a:gd name="connsiteY841" fmla="*/ 775594 h 1361472"/>
                <a:gd name="connsiteX842" fmla="*/ 449379 w 1640088"/>
                <a:gd name="connsiteY842" fmla="*/ 773314 h 1361472"/>
                <a:gd name="connsiteX843" fmla="*/ 450329 w 1640088"/>
                <a:gd name="connsiteY843" fmla="*/ 772960 h 1361472"/>
                <a:gd name="connsiteX844" fmla="*/ 450329 w 1640088"/>
                <a:gd name="connsiteY844" fmla="*/ 773023 h 1361472"/>
                <a:gd name="connsiteX845" fmla="*/ 451215 w 1640088"/>
                <a:gd name="connsiteY845" fmla="*/ 779007 h 1361472"/>
                <a:gd name="connsiteX846" fmla="*/ 451595 w 1640088"/>
                <a:gd name="connsiteY846" fmla="*/ 797542 h 1361472"/>
                <a:gd name="connsiteX847" fmla="*/ 448809 w 1640088"/>
                <a:gd name="connsiteY847" fmla="*/ 817413 h 1361472"/>
                <a:gd name="connsiteX848" fmla="*/ 443490 w 1640088"/>
                <a:gd name="connsiteY848" fmla="*/ 839475 h 1361472"/>
                <a:gd name="connsiteX849" fmla="*/ 434117 w 1640088"/>
                <a:gd name="connsiteY849" fmla="*/ 858302 h 1361472"/>
                <a:gd name="connsiteX850" fmla="*/ 426962 w 1640088"/>
                <a:gd name="connsiteY850" fmla="*/ 869719 h 1361472"/>
                <a:gd name="connsiteX851" fmla="*/ 425822 w 1640088"/>
                <a:gd name="connsiteY851" fmla="*/ 864204 h 1361472"/>
                <a:gd name="connsiteX852" fmla="*/ 418160 w 1640088"/>
                <a:gd name="connsiteY852" fmla="*/ 841945 h 1361472"/>
                <a:gd name="connsiteX853" fmla="*/ 412777 w 1640088"/>
                <a:gd name="connsiteY853" fmla="*/ 832288 h 1361472"/>
                <a:gd name="connsiteX854" fmla="*/ 403786 w 1640088"/>
                <a:gd name="connsiteY854" fmla="*/ 820725 h 1361472"/>
                <a:gd name="connsiteX855" fmla="*/ 396693 w 1640088"/>
                <a:gd name="connsiteY855" fmla="*/ 813272 h 1361472"/>
                <a:gd name="connsiteX856" fmla="*/ 373580 w 1640088"/>
                <a:gd name="connsiteY856" fmla="*/ 800797 h 1361472"/>
                <a:gd name="connsiteX857" fmla="*/ 368134 w 1640088"/>
                <a:gd name="connsiteY857" fmla="*/ 799309 h 1361472"/>
                <a:gd name="connsiteX858" fmla="*/ 361168 w 1640088"/>
                <a:gd name="connsiteY858" fmla="*/ 798397 h 1361472"/>
                <a:gd name="connsiteX859" fmla="*/ 360028 w 1640088"/>
                <a:gd name="connsiteY859" fmla="*/ 798378 h 1361472"/>
                <a:gd name="connsiteX860" fmla="*/ 350720 w 1640088"/>
                <a:gd name="connsiteY860" fmla="*/ 799600 h 1361472"/>
                <a:gd name="connsiteX861" fmla="*/ 348693 w 1640088"/>
                <a:gd name="connsiteY861" fmla="*/ 800284 h 1361472"/>
                <a:gd name="connsiteX862" fmla="*/ 343628 w 1640088"/>
                <a:gd name="connsiteY862" fmla="*/ 802620 h 1361472"/>
                <a:gd name="connsiteX863" fmla="*/ 337611 w 1640088"/>
                <a:gd name="connsiteY863" fmla="*/ 807142 h 1361472"/>
                <a:gd name="connsiteX864" fmla="*/ 333306 w 1640088"/>
                <a:gd name="connsiteY864" fmla="*/ 811632 h 1361472"/>
                <a:gd name="connsiteX865" fmla="*/ 323427 w 1640088"/>
                <a:gd name="connsiteY865" fmla="*/ 830876 h 1361472"/>
                <a:gd name="connsiteX866" fmla="*/ 321274 w 1640088"/>
                <a:gd name="connsiteY866" fmla="*/ 847929 h 1361472"/>
                <a:gd name="connsiteX867" fmla="*/ 324757 w 1640088"/>
                <a:gd name="connsiteY867" fmla="*/ 868934 h 1361472"/>
                <a:gd name="connsiteX868" fmla="*/ 335458 w 1640088"/>
                <a:gd name="connsiteY868" fmla="*/ 890768 h 1361472"/>
                <a:gd name="connsiteX869" fmla="*/ 347300 w 1640088"/>
                <a:gd name="connsiteY869" fmla="*/ 904642 h 1361472"/>
                <a:gd name="connsiteX870" fmla="*/ 359459 w 1640088"/>
                <a:gd name="connsiteY870" fmla="*/ 913881 h 1361472"/>
                <a:gd name="connsiteX871" fmla="*/ 365474 w 1640088"/>
                <a:gd name="connsiteY871" fmla="*/ 916490 h 1361472"/>
                <a:gd name="connsiteX872" fmla="*/ 370414 w 1640088"/>
                <a:gd name="connsiteY872" fmla="*/ 918048 h 1361472"/>
                <a:gd name="connsiteX873" fmla="*/ 376302 w 1640088"/>
                <a:gd name="connsiteY873" fmla="*/ 919448 h 1361472"/>
                <a:gd name="connsiteX874" fmla="*/ 390107 w 1640088"/>
                <a:gd name="connsiteY874" fmla="*/ 920942 h 1361472"/>
                <a:gd name="connsiteX875" fmla="*/ 390994 w 1640088"/>
                <a:gd name="connsiteY875" fmla="*/ 920942 h 1361472"/>
                <a:gd name="connsiteX876" fmla="*/ 408724 w 1640088"/>
                <a:gd name="connsiteY876" fmla="*/ 916136 h 1361472"/>
                <a:gd name="connsiteX877" fmla="*/ 409295 w 1640088"/>
                <a:gd name="connsiteY877" fmla="*/ 924254 h 1361472"/>
                <a:gd name="connsiteX878" fmla="*/ 409548 w 1640088"/>
                <a:gd name="connsiteY878" fmla="*/ 941225 h 1361472"/>
                <a:gd name="connsiteX879" fmla="*/ 408662 w 1640088"/>
                <a:gd name="connsiteY879" fmla="*/ 955397 h 1361472"/>
                <a:gd name="connsiteX880" fmla="*/ 404292 w 1640088"/>
                <a:gd name="connsiteY880" fmla="*/ 992099 h 1361472"/>
                <a:gd name="connsiteX881" fmla="*/ 398276 w 1640088"/>
                <a:gd name="connsiteY881" fmla="*/ 1029246 h 1361472"/>
                <a:gd name="connsiteX882" fmla="*/ 393653 w 1640088"/>
                <a:gd name="connsiteY882" fmla="*/ 1048876 h 1361472"/>
                <a:gd name="connsiteX883" fmla="*/ 387891 w 1640088"/>
                <a:gd name="connsiteY883" fmla="*/ 1069267 h 1361472"/>
                <a:gd name="connsiteX884" fmla="*/ 376619 w 1640088"/>
                <a:gd name="connsiteY884" fmla="*/ 1104209 h 1361472"/>
                <a:gd name="connsiteX885" fmla="*/ 373516 w 1640088"/>
                <a:gd name="connsiteY885" fmla="*/ 1110984 h 1361472"/>
                <a:gd name="connsiteX886" fmla="*/ 368894 w 1640088"/>
                <a:gd name="connsiteY886" fmla="*/ 1119641 h 1361472"/>
                <a:gd name="connsiteX887" fmla="*/ 363385 w 1640088"/>
                <a:gd name="connsiteY887" fmla="*/ 1128798 h 1361472"/>
                <a:gd name="connsiteX888" fmla="*/ 357685 w 1640088"/>
                <a:gd name="connsiteY888" fmla="*/ 1137479 h 1361472"/>
                <a:gd name="connsiteX889" fmla="*/ 354646 w 1640088"/>
                <a:gd name="connsiteY889" fmla="*/ 1141551 h 1361472"/>
                <a:gd name="connsiteX890" fmla="*/ 344197 w 1640088"/>
                <a:gd name="connsiteY890" fmla="*/ 1152968 h 1361472"/>
                <a:gd name="connsiteX891" fmla="*/ 326973 w 1640088"/>
                <a:gd name="connsiteY891" fmla="*/ 1164589 h 1361472"/>
                <a:gd name="connsiteX892" fmla="*/ 326846 w 1640088"/>
                <a:gd name="connsiteY892" fmla="*/ 1164589 h 1361472"/>
                <a:gd name="connsiteX893" fmla="*/ 330836 w 1640088"/>
                <a:gd name="connsiteY893" fmla="*/ 1157629 h 1361472"/>
                <a:gd name="connsiteX894" fmla="*/ 338751 w 1640088"/>
                <a:gd name="connsiteY894" fmla="*/ 1138182 h 1361472"/>
                <a:gd name="connsiteX895" fmla="*/ 338751 w 1640088"/>
                <a:gd name="connsiteY895" fmla="*/ 1138182 h 1361472"/>
                <a:gd name="connsiteX896" fmla="*/ 338688 w 1640088"/>
                <a:gd name="connsiteY896" fmla="*/ 1138410 h 1361472"/>
                <a:gd name="connsiteX897" fmla="*/ 338688 w 1640088"/>
                <a:gd name="connsiteY897" fmla="*/ 1138410 h 1361472"/>
                <a:gd name="connsiteX898" fmla="*/ 342424 w 1640088"/>
                <a:gd name="connsiteY898" fmla="*/ 1127822 h 1361472"/>
                <a:gd name="connsiteX899" fmla="*/ 345274 w 1640088"/>
                <a:gd name="connsiteY899" fmla="*/ 1116038 h 1361472"/>
                <a:gd name="connsiteX900" fmla="*/ 346983 w 1640088"/>
                <a:gd name="connsiteY900" fmla="*/ 1102594 h 1361472"/>
                <a:gd name="connsiteX901" fmla="*/ 345400 w 1640088"/>
                <a:gd name="connsiteY901" fmla="*/ 1088631 h 1361472"/>
                <a:gd name="connsiteX902" fmla="*/ 343944 w 1640088"/>
                <a:gd name="connsiteY902" fmla="*/ 1082647 h 1361472"/>
                <a:gd name="connsiteX903" fmla="*/ 337168 w 1640088"/>
                <a:gd name="connsiteY903" fmla="*/ 1065942 h 1361472"/>
                <a:gd name="connsiteX904" fmla="*/ 330963 w 1640088"/>
                <a:gd name="connsiteY904" fmla="*/ 1055880 h 1361472"/>
                <a:gd name="connsiteX905" fmla="*/ 326150 w 1640088"/>
                <a:gd name="connsiteY905" fmla="*/ 1050371 h 1361472"/>
                <a:gd name="connsiteX906" fmla="*/ 316144 w 1640088"/>
                <a:gd name="connsiteY906" fmla="*/ 1043386 h 1361472"/>
                <a:gd name="connsiteX907" fmla="*/ 307976 w 1640088"/>
                <a:gd name="connsiteY907" fmla="*/ 1040593 h 1361472"/>
                <a:gd name="connsiteX908" fmla="*/ 300124 w 1640088"/>
                <a:gd name="connsiteY908" fmla="*/ 1039580 h 1361472"/>
                <a:gd name="connsiteX909" fmla="*/ 297400 w 1640088"/>
                <a:gd name="connsiteY909" fmla="*/ 1039865 h 1361472"/>
                <a:gd name="connsiteX910" fmla="*/ 292145 w 1640088"/>
                <a:gd name="connsiteY910" fmla="*/ 1040942 h 1361472"/>
                <a:gd name="connsiteX911" fmla="*/ 287459 w 1640088"/>
                <a:gd name="connsiteY911" fmla="*/ 1043120 h 1361472"/>
                <a:gd name="connsiteX912" fmla="*/ 282773 w 1640088"/>
                <a:gd name="connsiteY912" fmla="*/ 1046767 h 1361472"/>
                <a:gd name="connsiteX913" fmla="*/ 263459 w 1640088"/>
                <a:gd name="connsiteY913" fmla="*/ 1071172 h 1361472"/>
                <a:gd name="connsiteX914" fmla="*/ 253517 w 1640088"/>
                <a:gd name="connsiteY914" fmla="*/ 1087016 h 1361472"/>
                <a:gd name="connsiteX915" fmla="*/ 247754 w 1640088"/>
                <a:gd name="connsiteY915" fmla="*/ 1101948 h 1361472"/>
                <a:gd name="connsiteX916" fmla="*/ 246361 w 1640088"/>
                <a:gd name="connsiteY916" fmla="*/ 1107027 h 1361472"/>
                <a:gd name="connsiteX917" fmla="*/ 245221 w 1640088"/>
                <a:gd name="connsiteY917" fmla="*/ 1113302 h 1361472"/>
                <a:gd name="connsiteX918" fmla="*/ 244778 w 1640088"/>
                <a:gd name="connsiteY918" fmla="*/ 1122395 h 1361472"/>
                <a:gd name="connsiteX919" fmla="*/ 245791 w 1640088"/>
                <a:gd name="connsiteY919" fmla="*/ 1129089 h 1361472"/>
                <a:gd name="connsiteX920" fmla="*/ 246614 w 1640088"/>
                <a:gd name="connsiteY920" fmla="*/ 1132255 h 1361472"/>
                <a:gd name="connsiteX921" fmla="*/ 258076 w 1640088"/>
                <a:gd name="connsiteY921" fmla="*/ 1155932 h 1361472"/>
                <a:gd name="connsiteX922" fmla="*/ 273654 w 1640088"/>
                <a:gd name="connsiteY922" fmla="*/ 1175385 h 1361472"/>
                <a:gd name="connsiteX923" fmla="*/ 280556 w 1640088"/>
                <a:gd name="connsiteY923" fmla="*/ 1180730 h 1361472"/>
                <a:gd name="connsiteX924" fmla="*/ 272261 w 1640088"/>
                <a:gd name="connsiteY924" fmla="*/ 1188557 h 1361472"/>
                <a:gd name="connsiteX925" fmla="*/ 264092 w 1640088"/>
                <a:gd name="connsiteY925" fmla="*/ 1194136 h 1361472"/>
                <a:gd name="connsiteX926" fmla="*/ 245221 w 1640088"/>
                <a:gd name="connsiteY926" fmla="*/ 1199062 h 1361472"/>
                <a:gd name="connsiteX927" fmla="*/ 223627 w 1640088"/>
                <a:gd name="connsiteY927" fmla="*/ 1200570 h 1361472"/>
                <a:gd name="connsiteX928" fmla="*/ 208493 w 1640088"/>
                <a:gd name="connsiteY928" fmla="*/ 1199905 h 1361472"/>
                <a:gd name="connsiteX929" fmla="*/ 189876 w 1640088"/>
                <a:gd name="connsiteY929" fmla="*/ 1195953 h 1361472"/>
                <a:gd name="connsiteX930" fmla="*/ 182657 w 1640088"/>
                <a:gd name="connsiteY930" fmla="*/ 1193338 h 1361472"/>
                <a:gd name="connsiteX931" fmla="*/ 169296 w 1640088"/>
                <a:gd name="connsiteY931" fmla="*/ 1186714 h 1361472"/>
                <a:gd name="connsiteX932" fmla="*/ 165369 w 1640088"/>
                <a:gd name="connsiteY932" fmla="*/ 1183979 h 1361472"/>
                <a:gd name="connsiteX933" fmla="*/ 165369 w 1640088"/>
                <a:gd name="connsiteY933" fmla="*/ 1183979 h 1361472"/>
                <a:gd name="connsiteX934" fmla="*/ 165369 w 1640088"/>
                <a:gd name="connsiteY934" fmla="*/ 1183998 h 1361472"/>
                <a:gd name="connsiteX935" fmla="*/ 165369 w 1640088"/>
                <a:gd name="connsiteY935" fmla="*/ 1183998 h 1361472"/>
                <a:gd name="connsiteX936" fmla="*/ 155364 w 1640088"/>
                <a:gd name="connsiteY936" fmla="*/ 1176152 h 1361472"/>
                <a:gd name="connsiteX937" fmla="*/ 146562 w 1640088"/>
                <a:gd name="connsiteY937" fmla="*/ 1168401 h 1361472"/>
                <a:gd name="connsiteX938" fmla="*/ 137316 w 1640088"/>
                <a:gd name="connsiteY938" fmla="*/ 1158750 h 1361472"/>
                <a:gd name="connsiteX939" fmla="*/ 129718 w 1640088"/>
                <a:gd name="connsiteY939" fmla="*/ 1150030 h 1361472"/>
                <a:gd name="connsiteX940" fmla="*/ 114330 w 1640088"/>
                <a:gd name="connsiteY940" fmla="*/ 1127620 h 1361472"/>
                <a:gd name="connsiteX941" fmla="*/ 107808 w 1640088"/>
                <a:gd name="connsiteY941" fmla="*/ 1103709 h 1361472"/>
                <a:gd name="connsiteX942" fmla="*/ 106035 w 1640088"/>
                <a:gd name="connsiteY942" fmla="*/ 1089689 h 1361472"/>
                <a:gd name="connsiteX943" fmla="*/ 106478 w 1640088"/>
                <a:gd name="connsiteY943" fmla="*/ 1068975 h 1361472"/>
                <a:gd name="connsiteX944" fmla="*/ 109011 w 1640088"/>
                <a:gd name="connsiteY944" fmla="*/ 1047901 h 1361472"/>
                <a:gd name="connsiteX945" fmla="*/ 114393 w 1640088"/>
                <a:gd name="connsiteY945" fmla="*/ 1046495 h 1361472"/>
                <a:gd name="connsiteX946" fmla="*/ 128388 w 1640088"/>
                <a:gd name="connsiteY946" fmla="*/ 1041423 h 1361472"/>
                <a:gd name="connsiteX947" fmla="*/ 149855 w 1640088"/>
                <a:gd name="connsiteY947" fmla="*/ 1030221 h 1361472"/>
                <a:gd name="connsiteX948" fmla="*/ 158910 w 1640088"/>
                <a:gd name="connsiteY948" fmla="*/ 1022552 h 1361472"/>
                <a:gd name="connsiteX949" fmla="*/ 168599 w 1640088"/>
                <a:gd name="connsiteY949" fmla="*/ 1000490 h 1361472"/>
                <a:gd name="connsiteX950" fmla="*/ 166193 w 1640088"/>
                <a:gd name="connsiteY950" fmla="*/ 985963 h 1361472"/>
                <a:gd name="connsiteX951" fmla="*/ 159164 w 1640088"/>
                <a:gd name="connsiteY951" fmla="*/ 976458 h 1361472"/>
                <a:gd name="connsiteX952" fmla="*/ 152641 w 1640088"/>
                <a:gd name="connsiteY952" fmla="*/ 971677 h 1361472"/>
                <a:gd name="connsiteX953" fmla="*/ 146942 w 1640088"/>
                <a:gd name="connsiteY953" fmla="*/ 969765 h 1361472"/>
                <a:gd name="connsiteX954" fmla="*/ 140356 w 1640088"/>
                <a:gd name="connsiteY954" fmla="*/ 969125 h 1361472"/>
                <a:gd name="connsiteX955" fmla="*/ 138520 w 1640088"/>
                <a:gd name="connsiteY955" fmla="*/ 969069 h 1361472"/>
                <a:gd name="connsiteX956" fmla="*/ 129274 w 1640088"/>
                <a:gd name="connsiteY956" fmla="*/ 970183 h 1361472"/>
                <a:gd name="connsiteX957" fmla="*/ 119206 w 1640088"/>
                <a:gd name="connsiteY957" fmla="*/ 974350 h 1361472"/>
                <a:gd name="connsiteX958" fmla="*/ 116990 w 1640088"/>
                <a:gd name="connsiteY958" fmla="*/ 976167 h 1361472"/>
                <a:gd name="connsiteX959" fmla="*/ 113443 w 1640088"/>
                <a:gd name="connsiteY959" fmla="*/ 979276 h 1361472"/>
                <a:gd name="connsiteX960" fmla="*/ 110721 w 1640088"/>
                <a:gd name="connsiteY960" fmla="*/ 982240 h 1361472"/>
                <a:gd name="connsiteX961" fmla="*/ 102805 w 1640088"/>
                <a:gd name="connsiteY961" fmla="*/ 993012 h 1361472"/>
                <a:gd name="connsiteX962" fmla="*/ 93813 w 1640088"/>
                <a:gd name="connsiteY962" fmla="*/ 1012819 h 1361472"/>
                <a:gd name="connsiteX963" fmla="*/ 90013 w 1640088"/>
                <a:gd name="connsiteY963" fmla="*/ 1025636 h 1361472"/>
                <a:gd name="connsiteX964" fmla="*/ 89317 w 1640088"/>
                <a:gd name="connsiteY964" fmla="*/ 1025636 h 1361472"/>
                <a:gd name="connsiteX965" fmla="*/ 82034 w 1640088"/>
                <a:gd name="connsiteY965" fmla="*/ 1025142 h 1361472"/>
                <a:gd name="connsiteX966" fmla="*/ 73296 w 1640088"/>
                <a:gd name="connsiteY966" fmla="*/ 1023255 h 1361472"/>
                <a:gd name="connsiteX967" fmla="*/ 63734 w 1640088"/>
                <a:gd name="connsiteY967" fmla="*/ 1017683 h 1361472"/>
                <a:gd name="connsiteX968" fmla="*/ 52272 w 1640088"/>
                <a:gd name="connsiteY968" fmla="*/ 1006328 h 1361472"/>
                <a:gd name="connsiteX969" fmla="*/ 39417 w 1640088"/>
                <a:gd name="connsiteY969" fmla="*/ 987439 h 1361472"/>
                <a:gd name="connsiteX970" fmla="*/ 32958 w 1640088"/>
                <a:gd name="connsiteY970" fmla="*/ 970126 h 1361472"/>
                <a:gd name="connsiteX971" fmla="*/ 28019 w 1640088"/>
                <a:gd name="connsiteY971" fmla="*/ 951996 h 1361472"/>
                <a:gd name="connsiteX972" fmla="*/ 26499 w 1640088"/>
                <a:gd name="connsiteY972" fmla="*/ 918542 h 1361472"/>
                <a:gd name="connsiteX973" fmla="*/ 27069 w 1640088"/>
                <a:gd name="connsiteY973" fmla="*/ 882042 h 1361472"/>
                <a:gd name="connsiteX974" fmla="*/ 40874 w 1640088"/>
                <a:gd name="connsiteY974" fmla="*/ 824955 h 1361472"/>
                <a:gd name="connsiteX975" fmla="*/ 48156 w 1640088"/>
                <a:gd name="connsiteY975" fmla="*/ 808402 h 1361472"/>
                <a:gd name="connsiteX976" fmla="*/ 57022 w 1640088"/>
                <a:gd name="connsiteY976" fmla="*/ 791209 h 1361472"/>
                <a:gd name="connsiteX977" fmla="*/ 75512 w 1640088"/>
                <a:gd name="connsiteY977" fmla="*/ 760054 h 1361472"/>
                <a:gd name="connsiteX978" fmla="*/ 96979 w 1640088"/>
                <a:gd name="connsiteY978" fmla="*/ 733989 h 1361472"/>
                <a:gd name="connsiteX979" fmla="*/ 110467 w 1640088"/>
                <a:gd name="connsiteY979" fmla="*/ 720596 h 1361472"/>
                <a:gd name="connsiteX980" fmla="*/ 121866 w 1640088"/>
                <a:gd name="connsiteY980" fmla="*/ 710313 h 1361472"/>
                <a:gd name="connsiteX981" fmla="*/ 141559 w 1640088"/>
                <a:gd name="connsiteY981" fmla="*/ 695799 h 1361472"/>
                <a:gd name="connsiteX982" fmla="*/ 146055 w 1640088"/>
                <a:gd name="connsiteY982" fmla="*/ 692835 h 1361472"/>
                <a:gd name="connsiteX983" fmla="*/ 171385 w 1640088"/>
                <a:gd name="connsiteY983" fmla="*/ 695362 h 1361472"/>
                <a:gd name="connsiteX984" fmla="*/ 177717 w 1640088"/>
                <a:gd name="connsiteY984" fmla="*/ 695425 h 1361472"/>
                <a:gd name="connsiteX985" fmla="*/ 197538 w 1640088"/>
                <a:gd name="connsiteY985" fmla="*/ 694450 h 1361472"/>
                <a:gd name="connsiteX986" fmla="*/ 226097 w 1640088"/>
                <a:gd name="connsiteY986" fmla="*/ 683742 h 1361472"/>
                <a:gd name="connsiteX987" fmla="*/ 230277 w 1640088"/>
                <a:gd name="connsiteY987" fmla="*/ 675497 h 1361472"/>
                <a:gd name="connsiteX988" fmla="*/ 230023 w 1640088"/>
                <a:gd name="connsiteY988" fmla="*/ 669741 h 1361472"/>
                <a:gd name="connsiteX989" fmla="*/ 228377 w 1640088"/>
                <a:gd name="connsiteY989" fmla="*/ 665701 h 1361472"/>
                <a:gd name="connsiteX990" fmla="*/ 224641 w 1640088"/>
                <a:gd name="connsiteY990" fmla="*/ 661971 h 1361472"/>
                <a:gd name="connsiteX991" fmla="*/ 218372 w 1640088"/>
                <a:gd name="connsiteY991" fmla="*/ 658596 h 1361472"/>
                <a:gd name="connsiteX992" fmla="*/ 207544 w 1640088"/>
                <a:gd name="connsiteY992" fmla="*/ 656113 h 1361472"/>
                <a:gd name="connsiteX993" fmla="*/ 195195 w 1640088"/>
                <a:gd name="connsiteY993" fmla="*/ 654720 h 1361472"/>
                <a:gd name="connsiteX994" fmla="*/ 191839 w 1640088"/>
                <a:gd name="connsiteY994" fmla="*/ 654575 h 1361472"/>
                <a:gd name="connsiteX995" fmla="*/ 177465 w 1640088"/>
                <a:gd name="connsiteY995" fmla="*/ 656398 h 1361472"/>
                <a:gd name="connsiteX996" fmla="*/ 161760 w 1640088"/>
                <a:gd name="connsiteY996" fmla="*/ 661186 h 1361472"/>
                <a:gd name="connsiteX997" fmla="*/ 150868 w 1640088"/>
                <a:gd name="connsiteY997" fmla="*/ 665637 h 1361472"/>
                <a:gd name="connsiteX998" fmla="*/ 144979 w 1640088"/>
                <a:gd name="connsiteY998" fmla="*/ 668183 h 1361472"/>
                <a:gd name="connsiteX999" fmla="*/ 134087 w 1640088"/>
                <a:gd name="connsiteY999" fmla="*/ 664935 h 1361472"/>
                <a:gd name="connsiteX1000" fmla="*/ 126805 w 1640088"/>
                <a:gd name="connsiteY1000" fmla="*/ 661122 h 1361472"/>
                <a:gd name="connsiteX1001" fmla="*/ 112873 w 1640088"/>
                <a:gd name="connsiteY1001" fmla="*/ 647888 h 1361472"/>
                <a:gd name="connsiteX1002" fmla="*/ 112113 w 1640088"/>
                <a:gd name="connsiteY1002" fmla="*/ 646805 h 1361472"/>
                <a:gd name="connsiteX1003" fmla="*/ 107491 w 1640088"/>
                <a:gd name="connsiteY1003" fmla="*/ 639915 h 1361472"/>
                <a:gd name="connsiteX1004" fmla="*/ 104008 w 1640088"/>
                <a:gd name="connsiteY1004" fmla="*/ 633627 h 1361472"/>
                <a:gd name="connsiteX1005" fmla="*/ 101349 w 1640088"/>
                <a:gd name="connsiteY1005" fmla="*/ 623647 h 1361472"/>
                <a:gd name="connsiteX1006" fmla="*/ 101665 w 1640088"/>
                <a:gd name="connsiteY1006" fmla="*/ 599888 h 1361472"/>
                <a:gd name="connsiteX1007" fmla="*/ 103755 w 1640088"/>
                <a:gd name="connsiteY1007" fmla="*/ 588141 h 1361472"/>
                <a:gd name="connsiteX1008" fmla="*/ 106921 w 1640088"/>
                <a:gd name="connsiteY1008" fmla="*/ 578472 h 1361472"/>
                <a:gd name="connsiteX1009" fmla="*/ 116040 w 1640088"/>
                <a:gd name="connsiteY1009" fmla="*/ 563451 h 1361472"/>
                <a:gd name="connsiteX1010" fmla="*/ 123576 w 1640088"/>
                <a:gd name="connsiteY1010" fmla="*/ 553794 h 1361472"/>
                <a:gd name="connsiteX1011" fmla="*/ 131997 w 1640088"/>
                <a:gd name="connsiteY1011" fmla="*/ 544580 h 1361472"/>
                <a:gd name="connsiteX1012" fmla="*/ 150425 w 1640088"/>
                <a:gd name="connsiteY1012" fmla="*/ 527888 h 1361472"/>
                <a:gd name="connsiteX1013" fmla="*/ 159480 w 1640088"/>
                <a:gd name="connsiteY1013" fmla="*/ 521049 h 1361472"/>
                <a:gd name="connsiteX1014" fmla="*/ 170688 w 1640088"/>
                <a:gd name="connsiteY1014" fmla="*/ 513988 h 1361472"/>
                <a:gd name="connsiteX1015" fmla="*/ 191649 w 1640088"/>
                <a:gd name="connsiteY1015" fmla="*/ 502736 h 1361472"/>
                <a:gd name="connsiteX1016" fmla="*/ 209443 w 1640088"/>
                <a:gd name="connsiteY1016" fmla="*/ 496023 h 1361472"/>
                <a:gd name="connsiteX1017" fmla="*/ 211026 w 1640088"/>
                <a:gd name="connsiteY1017" fmla="*/ 495542 h 1361472"/>
                <a:gd name="connsiteX1018" fmla="*/ 217928 w 1640088"/>
                <a:gd name="connsiteY1018" fmla="*/ 499772 h 1361472"/>
                <a:gd name="connsiteX1019" fmla="*/ 238825 w 1640088"/>
                <a:gd name="connsiteY1019" fmla="*/ 507726 h 1361472"/>
                <a:gd name="connsiteX1020" fmla="*/ 263649 w 1640088"/>
                <a:gd name="connsiteY1020" fmla="*/ 511867 h 1361472"/>
                <a:gd name="connsiteX1021" fmla="*/ 265865 w 1640088"/>
                <a:gd name="connsiteY1021" fmla="*/ 511956 h 1361472"/>
                <a:gd name="connsiteX1022" fmla="*/ 272261 w 1640088"/>
                <a:gd name="connsiteY1022" fmla="*/ 511316 h 1361472"/>
                <a:gd name="connsiteX1023" fmla="*/ 282710 w 1640088"/>
                <a:gd name="connsiteY1023" fmla="*/ 506111 h 1361472"/>
                <a:gd name="connsiteX1024" fmla="*/ 285369 w 1640088"/>
                <a:gd name="connsiteY1024" fmla="*/ 502381 h 1361472"/>
                <a:gd name="connsiteX1025" fmla="*/ 286319 w 1640088"/>
                <a:gd name="connsiteY1025" fmla="*/ 496296 h 1361472"/>
                <a:gd name="connsiteX1026" fmla="*/ 279290 w 1640088"/>
                <a:gd name="connsiteY1026" fmla="*/ 484403 h 1361472"/>
                <a:gd name="connsiteX1027" fmla="*/ 269664 w 1640088"/>
                <a:gd name="connsiteY1027" fmla="*/ 478413 h 1361472"/>
                <a:gd name="connsiteX1028" fmla="*/ 263586 w 1640088"/>
                <a:gd name="connsiteY1028" fmla="*/ 475931 h 1361472"/>
                <a:gd name="connsiteX1029" fmla="*/ 244968 w 1640088"/>
                <a:gd name="connsiteY1029" fmla="*/ 472619 h 1361472"/>
                <a:gd name="connsiteX1030" fmla="*/ 230910 w 1640088"/>
                <a:gd name="connsiteY1030" fmla="*/ 471688 h 1361472"/>
                <a:gd name="connsiteX1031" fmla="*/ 227237 w 1640088"/>
                <a:gd name="connsiteY1031" fmla="*/ 471789 h 1361472"/>
                <a:gd name="connsiteX1032" fmla="*/ 219195 w 1640088"/>
                <a:gd name="connsiteY1032" fmla="*/ 472619 h 1361472"/>
                <a:gd name="connsiteX1033" fmla="*/ 215523 w 1640088"/>
                <a:gd name="connsiteY1033" fmla="*/ 468825 h 1361472"/>
                <a:gd name="connsiteX1034" fmla="*/ 207796 w 1640088"/>
                <a:gd name="connsiteY1034" fmla="*/ 456420 h 1361472"/>
                <a:gd name="connsiteX1035" fmla="*/ 203807 w 1640088"/>
                <a:gd name="connsiteY1035" fmla="*/ 444591 h 1361472"/>
                <a:gd name="connsiteX1036" fmla="*/ 203364 w 1640088"/>
                <a:gd name="connsiteY1036" fmla="*/ 432826 h 1361472"/>
                <a:gd name="connsiteX1037" fmla="*/ 205263 w 1640088"/>
                <a:gd name="connsiteY1037" fmla="*/ 424169 h 1361472"/>
                <a:gd name="connsiteX1038" fmla="*/ 207796 w 1640088"/>
                <a:gd name="connsiteY1038" fmla="*/ 419508 h 1361472"/>
                <a:gd name="connsiteX1039" fmla="*/ 227111 w 1640088"/>
                <a:gd name="connsiteY1039" fmla="*/ 400492 h 1361472"/>
                <a:gd name="connsiteX1040" fmla="*/ 237496 w 1640088"/>
                <a:gd name="connsiteY1040" fmla="*/ 393507 h 1361472"/>
                <a:gd name="connsiteX1041" fmla="*/ 248007 w 1640088"/>
                <a:gd name="connsiteY1041" fmla="*/ 387998 h 1361472"/>
                <a:gd name="connsiteX1042" fmla="*/ 255860 w 1640088"/>
                <a:gd name="connsiteY1042" fmla="*/ 384687 h 1361472"/>
                <a:gd name="connsiteX1043" fmla="*/ 267955 w 1640088"/>
                <a:gd name="connsiteY1043" fmla="*/ 381248 h 1361472"/>
                <a:gd name="connsiteX1044" fmla="*/ 280556 w 1640088"/>
                <a:gd name="connsiteY1044" fmla="*/ 378632 h 1361472"/>
                <a:gd name="connsiteX1045" fmla="*/ 298224 w 1640088"/>
                <a:gd name="connsiteY1045" fmla="*/ 376872 h 1361472"/>
                <a:gd name="connsiteX1046" fmla="*/ 301073 w 1640088"/>
                <a:gd name="connsiteY1046" fmla="*/ 376815 h 1361472"/>
                <a:gd name="connsiteX1047" fmla="*/ 315511 w 1640088"/>
                <a:gd name="connsiteY1047" fmla="*/ 377575 h 1361472"/>
                <a:gd name="connsiteX1048" fmla="*/ 343628 w 1640088"/>
                <a:gd name="connsiteY1048" fmla="*/ 382451 h 1361472"/>
                <a:gd name="connsiteX1049" fmla="*/ 370983 w 1640088"/>
                <a:gd name="connsiteY1049" fmla="*/ 390544 h 1361472"/>
                <a:gd name="connsiteX1050" fmla="*/ 392450 w 1640088"/>
                <a:gd name="connsiteY1050" fmla="*/ 401049 h 1361472"/>
                <a:gd name="connsiteX1051" fmla="*/ 411131 w 1640088"/>
                <a:gd name="connsiteY1051" fmla="*/ 413018 h 1361472"/>
                <a:gd name="connsiteX1052" fmla="*/ 412777 w 1640088"/>
                <a:gd name="connsiteY1052" fmla="*/ 414221 h 1361472"/>
                <a:gd name="connsiteX1053" fmla="*/ 412967 w 1640088"/>
                <a:gd name="connsiteY1053" fmla="*/ 437695 h 1361472"/>
                <a:gd name="connsiteX1054" fmla="*/ 417970 w 1640088"/>
                <a:gd name="connsiteY1054" fmla="*/ 453685 h 1361472"/>
                <a:gd name="connsiteX1055" fmla="*/ 422086 w 1640088"/>
                <a:gd name="connsiteY1055" fmla="*/ 458409 h 1361472"/>
                <a:gd name="connsiteX1056" fmla="*/ 427152 w 1640088"/>
                <a:gd name="connsiteY1056" fmla="*/ 461638 h 1361472"/>
                <a:gd name="connsiteX1057" fmla="*/ 433421 w 1640088"/>
                <a:gd name="connsiteY1057" fmla="*/ 463335 h 1361472"/>
                <a:gd name="connsiteX1058" fmla="*/ 433928 w 1640088"/>
                <a:gd name="connsiteY1058" fmla="*/ 463316 h 1361472"/>
                <a:gd name="connsiteX1059" fmla="*/ 438044 w 1640088"/>
                <a:gd name="connsiteY1059" fmla="*/ 462778 h 1361472"/>
                <a:gd name="connsiteX1060" fmla="*/ 441653 w 1640088"/>
                <a:gd name="connsiteY1060" fmla="*/ 461081 h 1361472"/>
                <a:gd name="connsiteX1061" fmla="*/ 446086 w 1640088"/>
                <a:gd name="connsiteY1061" fmla="*/ 456502 h 1361472"/>
                <a:gd name="connsiteX1062" fmla="*/ 448492 w 1640088"/>
                <a:gd name="connsiteY1062" fmla="*/ 451633 h 1361472"/>
                <a:gd name="connsiteX1063" fmla="*/ 449189 w 1640088"/>
                <a:gd name="connsiteY1063" fmla="*/ 440367 h 1361472"/>
                <a:gd name="connsiteX1064" fmla="*/ 445643 w 1640088"/>
                <a:gd name="connsiteY1064" fmla="*/ 426898 h 1361472"/>
                <a:gd name="connsiteX1065" fmla="*/ 440324 w 1640088"/>
                <a:gd name="connsiteY1065" fmla="*/ 415779 h 1361472"/>
                <a:gd name="connsiteX1066" fmla="*/ 436777 w 1640088"/>
                <a:gd name="connsiteY1066" fmla="*/ 410415 h 1361472"/>
                <a:gd name="connsiteX1067" fmla="*/ 437284 w 1640088"/>
                <a:gd name="connsiteY1067" fmla="*/ 401341 h 1361472"/>
                <a:gd name="connsiteX1068" fmla="*/ 440513 w 1640088"/>
                <a:gd name="connsiteY1068" fmla="*/ 380868 h 1361472"/>
                <a:gd name="connsiteX1069" fmla="*/ 446909 w 1640088"/>
                <a:gd name="connsiteY1069" fmla="*/ 361712 h 1361472"/>
                <a:gd name="connsiteX1070" fmla="*/ 457104 w 1640088"/>
                <a:gd name="connsiteY1070" fmla="*/ 337497 h 1361472"/>
                <a:gd name="connsiteX1071" fmla="*/ 470276 w 1640088"/>
                <a:gd name="connsiteY1071" fmla="*/ 314441 h 1361472"/>
                <a:gd name="connsiteX1072" fmla="*/ 485790 w 1640088"/>
                <a:gd name="connsiteY1072" fmla="*/ 289295 h 1361472"/>
                <a:gd name="connsiteX1073" fmla="*/ 500482 w 1640088"/>
                <a:gd name="connsiteY1073" fmla="*/ 266941 h 1361472"/>
                <a:gd name="connsiteX1074" fmla="*/ 510487 w 1640088"/>
                <a:gd name="connsiteY1074" fmla="*/ 254143 h 1361472"/>
                <a:gd name="connsiteX1075" fmla="*/ 520872 w 1640088"/>
                <a:gd name="connsiteY1075" fmla="*/ 241941 h 1361472"/>
                <a:gd name="connsiteX1076" fmla="*/ 532650 w 1640088"/>
                <a:gd name="connsiteY1076" fmla="*/ 228681 h 1361472"/>
                <a:gd name="connsiteX1077" fmla="*/ 545505 w 1640088"/>
                <a:gd name="connsiteY1077" fmla="*/ 215446 h 1361472"/>
                <a:gd name="connsiteX1078" fmla="*/ 557347 w 1640088"/>
                <a:gd name="connsiteY1078" fmla="*/ 204301 h 1361472"/>
                <a:gd name="connsiteX1079" fmla="*/ 570708 w 1640088"/>
                <a:gd name="connsiteY1079" fmla="*/ 191680 h 1361472"/>
                <a:gd name="connsiteX1080" fmla="*/ 595025 w 1640088"/>
                <a:gd name="connsiteY1080" fmla="*/ 169105 h 1361472"/>
                <a:gd name="connsiteX1081" fmla="*/ 595025 w 1640088"/>
                <a:gd name="connsiteY1081" fmla="*/ 169105 h 1361472"/>
                <a:gd name="connsiteX1082" fmla="*/ 607816 w 1640088"/>
                <a:gd name="connsiteY1082" fmla="*/ 159055 h 1361472"/>
                <a:gd name="connsiteX1083" fmla="*/ 624977 w 1640088"/>
                <a:gd name="connsiteY1083" fmla="*/ 147436 h 1361472"/>
                <a:gd name="connsiteX1084" fmla="*/ 657083 w 1640088"/>
                <a:gd name="connsiteY1084" fmla="*/ 128274 h 1361472"/>
                <a:gd name="connsiteX1085" fmla="*/ 682096 w 1640088"/>
                <a:gd name="connsiteY1085" fmla="*/ 120010 h 1361472"/>
                <a:gd name="connsiteX1086" fmla="*/ 692924 w 1640088"/>
                <a:gd name="connsiteY1086" fmla="*/ 119351 h 1361472"/>
                <a:gd name="connsiteX1087" fmla="*/ 703880 w 1640088"/>
                <a:gd name="connsiteY1087" fmla="*/ 119820 h 1361472"/>
                <a:gd name="connsiteX1088" fmla="*/ 713315 w 1640088"/>
                <a:gd name="connsiteY1088" fmla="*/ 121150 h 1361472"/>
                <a:gd name="connsiteX1089" fmla="*/ 718887 w 1640088"/>
                <a:gd name="connsiteY1089" fmla="*/ 122765 h 1361472"/>
                <a:gd name="connsiteX1090" fmla="*/ 724460 w 1640088"/>
                <a:gd name="connsiteY1090" fmla="*/ 125437 h 1361472"/>
                <a:gd name="connsiteX1091" fmla="*/ 728006 w 1640088"/>
                <a:gd name="connsiteY1091" fmla="*/ 127634 h 1361472"/>
                <a:gd name="connsiteX1092" fmla="*/ 734211 w 1640088"/>
                <a:gd name="connsiteY1092" fmla="*/ 132706 h 1361472"/>
                <a:gd name="connsiteX1093" fmla="*/ 743457 w 1640088"/>
                <a:gd name="connsiteY1093" fmla="*/ 142591 h 1361472"/>
                <a:gd name="connsiteX1094" fmla="*/ 745674 w 1640088"/>
                <a:gd name="connsiteY1094" fmla="*/ 145238 h 1361472"/>
                <a:gd name="connsiteX1095" fmla="*/ 747763 w 1640088"/>
                <a:gd name="connsiteY1095" fmla="*/ 147910 h 1361472"/>
                <a:gd name="connsiteX1096" fmla="*/ 736681 w 1640088"/>
                <a:gd name="connsiteY1096" fmla="*/ 166680 h 1361472"/>
                <a:gd name="connsiteX1097" fmla="*/ 730918 w 1640088"/>
                <a:gd name="connsiteY1097" fmla="*/ 177040 h 1361472"/>
                <a:gd name="connsiteX1098" fmla="*/ 725790 w 1640088"/>
                <a:gd name="connsiteY1098" fmla="*/ 189863 h 1361472"/>
                <a:gd name="connsiteX1099" fmla="*/ 718697 w 1640088"/>
                <a:gd name="connsiteY1099" fmla="*/ 213540 h 1361472"/>
                <a:gd name="connsiteX1100" fmla="*/ 716734 w 1640088"/>
                <a:gd name="connsiteY1100" fmla="*/ 224812 h 1361472"/>
                <a:gd name="connsiteX1101" fmla="*/ 715974 w 1640088"/>
                <a:gd name="connsiteY1101" fmla="*/ 238268 h 1361472"/>
                <a:gd name="connsiteX1102" fmla="*/ 716987 w 1640088"/>
                <a:gd name="connsiteY1102" fmla="*/ 245170 h 1361472"/>
                <a:gd name="connsiteX1103" fmla="*/ 719267 w 1640088"/>
                <a:gd name="connsiteY1103" fmla="*/ 251446 h 1361472"/>
                <a:gd name="connsiteX1104" fmla="*/ 723447 w 1640088"/>
                <a:gd name="connsiteY1104" fmla="*/ 256936 h 1361472"/>
                <a:gd name="connsiteX1105" fmla="*/ 728892 w 1640088"/>
                <a:gd name="connsiteY1105" fmla="*/ 260748 h 1361472"/>
                <a:gd name="connsiteX1106" fmla="*/ 730602 w 1640088"/>
                <a:gd name="connsiteY1106" fmla="*/ 261451 h 1361472"/>
                <a:gd name="connsiteX1107" fmla="*/ 735098 w 1640088"/>
                <a:gd name="connsiteY1107" fmla="*/ 262711 h 1361472"/>
                <a:gd name="connsiteX1108" fmla="*/ 737568 w 1640088"/>
                <a:gd name="connsiteY1108" fmla="*/ 262920 h 1361472"/>
                <a:gd name="connsiteX1109" fmla="*/ 752322 w 1640088"/>
                <a:gd name="connsiteY1109" fmla="*/ 257512 h 1361472"/>
                <a:gd name="connsiteX1110" fmla="*/ 761314 w 1640088"/>
                <a:gd name="connsiteY1110" fmla="*/ 247140 h 1361472"/>
                <a:gd name="connsiteX1111" fmla="*/ 767710 w 1640088"/>
                <a:gd name="connsiteY1111" fmla="*/ 232638 h 1361472"/>
                <a:gd name="connsiteX1112" fmla="*/ 772776 w 1640088"/>
                <a:gd name="connsiteY1112" fmla="*/ 211862 h 1361472"/>
                <a:gd name="connsiteX1113" fmla="*/ 776386 w 1640088"/>
                <a:gd name="connsiteY1113" fmla="*/ 183853 h 1361472"/>
                <a:gd name="connsiteX1114" fmla="*/ 777146 w 1640088"/>
                <a:gd name="connsiteY1114" fmla="*/ 172379 h 1361472"/>
                <a:gd name="connsiteX1115" fmla="*/ 775879 w 1640088"/>
                <a:gd name="connsiteY1115" fmla="*/ 155262 h 1361472"/>
                <a:gd name="connsiteX1116" fmla="*/ 774486 w 1640088"/>
                <a:gd name="connsiteY1116" fmla="*/ 149962 h 1361472"/>
                <a:gd name="connsiteX1117" fmla="*/ 801209 w 1640088"/>
                <a:gd name="connsiteY1117" fmla="*/ 120529 h 1361472"/>
                <a:gd name="connsiteX1118" fmla="*/ 830401 w 1640088"/>
                <a:gd name="connsiteY1118" fmla="*/ 92394 h 1361472"/>
                <a:gd name="connsiteX1119" fmla="*/ 862443 w 1640088"/>
                <a:gd name="connsiteY1119" fmla="*/ 68597 h 1361472"/>
                <a:gd name="connsiteX1120" fmla="*/ 881884 w 1640088"/>
                <a:gd name="connsiteY1120" fmla="*/ 57369 h 1361472"/>
                <a:gd name="connsiteX1121" fmla="*/ 899298 w 1640088"/>
                <a:gd name="connsiteY1121" fmla="*/ 48232 h 1361472"/>
                <a:gd name="connsiteX1122" fmla="*/ 927604 w 1640088"/>
                <a:gd name="connsiteY1122" fmla="*/ 36738 h 1361472"/>
                <a:gd name="connsiteX1123" fmla="*/ 937230 w 1640088"/>
                <a:gd name="connsiteY1123" fmla="*/ 33503 h 1361472"/>
                <a:gd name="connsiteX1124" fmla="*/ 944322 w 1640088"/>
                <a:gd name="connsiteY1124" fmla="*/ 31514 h 1361472"/>
                <a:gd name="connsiteX1125" fmla="*/ 950844 w 1640088"/>
                <a:gd name="connsiteY1125" fmla="*/ 29760 h 1361472"/>
                <a:gd name="connsiteX1126" fmla="*/ 959773 w 1640088"/>
                <a:gd name="connsiteY1126" fmla="*/ 28000 h 1361472"/>
                <a:gd name="connsiteX1127" fmla="*/ 968511 w 1640088"/>
                <a:gd name="connsiteY1127" fmla="*/ 26796 h 1361472"/>
                <a:gd name="connsiteX1128" fmla="*/ 981683 w 1640088"/>
                <a:gd name="connsiteY1128" fmla="*/ 25923 h 1361472"/>
                <a:gd name="connsiteX1129" fmla="*/ 983203 w 1640088"/>
                <a:gd name="connsiteY1129" fmla="*/ -547 h 1361472"/>
                <a:gd name="connsiteX1130" fmla="*/ 935013 w 1640088"/>
                <a:gd name="connsiteY1130" fmla="*/ 6868 h 1361472"/>
                <a:gd name="connsiteX1131" fmla="*/ 911329 w 1640088"/>
                <a:gd name="connsiteY1131" fmla="*/ 15259 h 1361472"/>
                <a:gd name="connsiteX1132" fmla="*/ 899235 w 1640088"/>
                <a:gd name="connsiteY1132" fmla="*/ 20394 h 1361472"/>
                <a:gd name="connsiteX1133" fmla="*/ 886000 w 1640088"/>
                <a:gd name="connsiteY1133" fmla="*/ 26530 h 1361472"/>
                <a:gd name="connsiteX1134" fmla="*/ 862570 w 1640088"/>
                <a:gd name="connsiteY1134" fmla="*/ 39347 h 1361472"/>
                <a:gd name="connsiteX1135" fmla="*/ 842370 w 1640088"/>
                <a:gd name="connsiteY1135" fmla="*/ 52316 h 1361472"/>
                <a:gd name="connsiteX1136" fmla="*/ 821156 w 1640088"/>
                <a:gd name="connsiteY1136" fmla="*/ 68717 h 1361472"/>
                <a:gd name="connsiteX1137" fmla="*/ 800322 w 1640088"/>
                <a:gd name="connsiteY1137" fmla="*/ 87467 h 1361472"/>
                <a:gd name="connsiteX1138" fmla="*/ 766064 w 1640088"/>
                <a:gd name="connsiteY1138" fmla="*/ 123613 h 1361472"/>
                <a:gd name="connsiteX1139" fmla="*/ 761757 w 1640088"/>
                <a:gd name="connsiteY1139" fmla="*/ 128635 h 1361472"/>
                <a:gd name="connsiteX1140" fmla="*/ 754919 w 1640088"/>
                <a:gd name="connsiteY1140" fmla="*/ 120181 h 1361472"/>
                <a:gd name="connsiteX1141" fmla="*/ 744090 w 1640088"/>
                <a:gd name="connsiteY1141" fmla="*/ 109884 h 1361472"/>
                <a:gd name="connsiteX1142" fmla="*/ 732692 w 1640088"/>
                <a:gd name="connsiteY1142" fmla="*/ 102260 h 1361472"/>
                <a:gd name="connsiteX1143" fmla="*/ 720850 w 1640088"/>
                <a:gd name="connsiteY1143" fmla="*/ 97618 h 1361472"/>
                <a:gd name="connsiteX1144" fmla="*/ 710401 w 1640088"/>
                <a:gd name="connsiteY1144" fmla="*/ 95864 h 1361472"/>
                <a:gd name="connsiteX1145" fmla="*/ 700966 w 1640088"/>
                <a:gd name="connsiteY1145" fmla="*/ 94946 h 1361472"/>
                <a:gd name="connsiteX1146" fmla="*/ 691151 w 1640088"/>
                <a:gd name="connsiteY1146" fmla="*/ 94471 h 1361472"/>
                <a:gd name="connsiteX1147" fmla="*/ 674877 w 1640088"/>
                <a:gd name="connsiteY1147" fmla="*/ 96143 h 1361472"/>
                <a:gd name="connsiteX1148" fmla="*/ 651637 w 1640088"/>
                <a:gd name="connsiteY1148" fmla="*/ 103520 h 1361472"/>
                <a:gd name="connsiteX1149" fmla="*/ 605727 w 1640088"/>
                <a:gd name="connsiteY1149" fmla="*/ 130249 h 1361472"/>
                <a:gd name="connsiteX1150" fmla="*/ 596544 w 1640088"/>
                <a:gd name="connsiteY1150" fmla="*/ 136436 h 1361472"/>
                <a:gd name="connsiteX1151" fmla="*/ 586223 w 1640088"/>
                <a:gd name="connsiteY1151" fmla="*/ 144326 h 1361472"/>
                <a:gd name="connsiteX1152" fmla="*/ 565896 w 1640088"/>
                <a:gd name="connsiteY1152" fmla="*/ 162101 h 1361472"/>
                <a:gd name="connsiteX1153" fmla="*/ 548608 w 1640088"/>
                <a:gd name="connsiteY1153" fmla="*/ 178655 h 1361472"/>
                <a:gd name="connsiteX1154" fmla="*/ 529231 w 1640088"/>
                <a:gd name="connsiteY1154" fmla="*/ 197487 h 1361472"/>
                <a:gd name="connsiteX1155" fmla="*/ 495352 w 1640088"/>
                <a:gd name="connsiteY1155" fmla="*/ 235102 h 1361472"/>
                <a:gd name="connsiteX1156" fmla="*/ 478508 w 1640088"/>
                <a:gd name="connsiteY1156" fmla="*/ 257227 h 1361472"/>
                <a:gd name="connsiteX1157" fmla="*/ 465020 w 1640088"/>
                <a:gd name="connsiteY1157" fmla="*/ 278086 h 1361472"/>
                <a:gd name="connsiteX1158" fmla="*/ 452039 w 1640088"/>
                <a:gd name="connsiteY1158" fmla="*/ 299091 h 1361472"/>
                <a:gd name="connsiteX1159" fmla="*/ 439753 w 1640088"/>
                <a:gd name="connsiteY1159" fmla="*/ 319931 h 1361472"/>
                <a:gd name="connsiteX1160" fmla="*/ 435131 w 1640088"/>
                <a:gd name="connsiteY1160" fmla="*/ 328955 h 1361472"/>
                <a:gd name="connsiteX1161" fmla="*/ 430002 w 1640088"/>
                <a:gd name="connsiteY1161" fmla="*/ 341284 h 1361472"/>
                <a:gd name="connsiteX1162" fmla="*/ 420629 w 1640088"/>
                <a:gd name="connsiteY1162" fmla="*/ 365316 h 1361472"/>
                <a:gd name="connsiteX1163" fmla="*/ 417590 w 1640088"/>
                <a:gd name="connsiteY1163" fmla="*/ 375378 h 1361472"/>
                <a:gd name="connsiteX1164" fmla="*/ 415247 w 1640088"/>
                <a:gd name="connsiteY1164" fmla="*/ 388353 h 1361472"/>
                <a:gd name="connsiteX1165" fmla="*/ 414741 w 1640088"/>
                <a:gd name="connsiteY1165" fmla="*/ 391811 h 1361472"/>
                <a:gd name="connsiteX1166" fmla="*/ 407079 w 1640088"/>
                <a:gd name="connsiteY1166" fmla="*/ 386523 h 1361472"/>
                <a:gd name="connsiteX1167" fmla="*/ 385738 w 1640088"/>
                <a:gd name="connsiteY1167" fmla="*/ 374409 h 1361472"/>
                <a:gd name="connsiteX1168" fmla="*/ 373263 w 1640088"/>
                <a:gd name="connsiteY1168" fmla="*/ 368976 h 1361472"/>
                <a:gd name="connsiteX1169" fmla="*/ 359965 w 1640088"/>
                <a:gd name="connsiteY1169" fmla="*/ 364543 h 1361472"/>
                <a:gd name="connsiteX1170" fmla="*/ 337422 w 1640088"/>
                <a:gd name="connsiteY1170" fmla="*/ 358831 h 1361472"/>
                <a:gd name="connsiteX1171" fmla="*/ 324757 w 1640088"/>
                <a:gd name="connsiteY1171" fmla="*/ 356571 h 1361472"/>
                <a:gd name="connsiteX1172" fmla="*/ 308419 w 1640088"/>
                <a:gd name="connsiteY1172" fmla="*/ 354664 h 1361472"/>
                <a:gd name="connsiteX1173" fmla="*/ 299047 w 1640088"/>
                <a:gd name="connsiteY1173" fmla="*/ 354234 h 1361472"/>
                <a:gd name="connsiteX1174" fmla="*/ 270108 w 1640088"/>
                <a:gd name="connsiteY1174" fmla="*/ 357216 h 1361472"/>
                <a:gd name="connsiteX1175" fmla="*/ 258266 w 1640088"/>
                <a:gd name="connsiteY1175" fmla="*/ 359470 h 1361472"/>
                <a:gd name="connsiteX1176" fmla="*/ 239966 w 1640088"/>
                <a:gd name="connsiteY1176" fmla="*/ 365588 h 1361472"/>
                <a:gd name="connsiteX1177" fmla="*/ 226541 w 1640088"/>
                <a:gd name="connsiteY1177" fmla="*/ 371939 h 1361472"/>
                <a:gd name="connsiteX1178" fmla="*/ 217295 w 1640088"/>
                <a:gd name="connsiteY1178" fmla="*/ 377847 h 1361472"/>
                <a:gd name="connsiteX1179" fmla="*/ 206846 w 1640088"/>
                <a:gd name="connsiteY1179" fmla="*/ 386175 h 1361472"/>
                <a:gd name="connsiteX1180" fmla="*/ 197285 w 1640088"/>
                <a:gd name="connsiteY1180" fmla="*/ 394920 h 1361472"/>
                <a:gd name="connsiteX1181" fmla="*/ 190255 w 1640088"/>
                <a:gd name="connsiteY1181" fmla="*/ 402601 h 1361472"/>
                <a:gd name="connsiteX1182" fmla="*/ 184620 w 1640088"/>
                <a:gd name="connsiteY1182" fmla="*/ 410991 h 1361472"/>
                <a:gd name="connsiteX1183" fmla="*/ 180060 w 1640088"/>
                <a:gd name="connsiteY1183" fmla="*/ 424929 h 1361472"/>
                <a:gd name="connsiteX1184" fmla="*/ 181517 w 1640088"/>
                <a:gd name="connsiteY1184" fmla="*/ 454121 h 1361472"/>
                <a:gd name="connsiteX1185" fmla="*/ 187279 w 1640088"/>
                <a:gd name="connsiteY1185" fmla="*/ 467971 h 1361472"/>
                <a:gd name="connsiteX1186" fmla="*/ 193865 w 1640088"/>
                <a:gd name="connsiteY1186" fmla="*/ 478830 h 1361472"/>
                <a:gd name="connsiteX1187" fmla="*/ 190699 w 1640088"/>
                <a:gd name="connsiteY1187" fmla="*/ 480027 h 1361472"/>
                <a:gd name="connsiteX1188" fmla="*/ 177971 w 1640088"/>
                <a:gd name="connsiteY1188" fmla="*/ 485518 h 1361472"/>
                <a:gd name="connsiteX1189" fmla="*/ 166193 w 1640088"/>
                <a:gd name="connsiteY1189" fmla="*/ 491324 h 1361472"/>
                <a:gd name="connsiteX1190" fmla="*/ 145105 w 1640088"/>
                <a:gd name="connsiteY1190" fmla="*/ 503426 h 1361472"/>
                <a:gd name="connsiteX1191" fmla="*/ 124272 w 1640088"/>
                <a:gd name="connsiteY1191" fmla="*/ 519972 h 1361472"/>
                <a:gd name="connsiteX1192" fmla="*/ 116040 w 1640088"/>
                <a:gd name="connsiteY1192" fmla="*/ 527382 h 1361472"/>
                <a:gd name="connsiteX1193" fmla="*/ 107618 w 1640088"/>
                <a:gd name="connsiteY1193" fmla="*/ 536272 h 1361472"/>
                <a:gd name="connsiteX1194" fmla="*/ 91723 w 1640088"/>
                <a:gd name="connsiteY1194" fmla="*/ 556909 h 1361472"/>
                <a:gd name="connsiteX1195" fmla="*/ 86341 w 1640088"/>
                <a:gd name="connsiteY1195" fmla="*/ 565788 h 1361472"/>
                <a:gd name="connsiteX1196" fmla="*/ 81211 w 1640088"/>
                <a:gd name="connsiteY1196" fmla="*/ 579111 h 1361472"/>
                <a:gd name="connsiteX1197" fmla="*/ 78489 w 1640088"/>
                <a:gd name="connsiteY1197" fmla="*/ 591225 h 1361472"/>
                <a:gd name="connsiteX1198" fmla="*/ 76652 w 1640088"/>
                <a:gd name="connsiteY1198" fmla="*/ 607157 h 1361472"/>
                <a:gd name="connsiteX1199" fmla="*/ 76146 w 1640088"/>
                <a:gd name="connsiteY1199" fmla="*/ 618841 h 1361472"/>
                <a:gd name="connsiteX1200" fmla="*/ 78045 w 1640088"/>
                <a:gd name="connsiteY1200" fmla="*/ 632867 h 1361472"/>
                <a:gd name="connsiteX1201" fmla="*/ 79058 w 1640088"/>
                <a:gd name="connsiteY1201" fmla="*/ 637509 h 1361472"/>
                <a:gd name="connsiteX1202" fmla="*/ 82794 w 1640088"/>
                <a:gd name="connsiteY1202" fmla="*/ 646742 h 1361472"/>
                <a:gd name="connsiteX1203" fmla="*/ 90773 w 1640088"/>
                <a:gd name="connsiteY1203" fmla="*/ 660210 h 1361472"/>
                <a:gd name="connsiteX1204" fmla="*/ 109137 w 1640088"/>
                <a:gd name="connsiteY1204" fmla="*/ 678809 h 1361472"/>
                <a:gd name="connsiteX1205" fmla="*/ 117053 w 1640088"/>
                <a:gd name="connsiteY1205" fmla="*/ 684179 h 1361472"/>
                <a:gd name="connsiteX1206" fmla="*/ 107491 w 1640088"/>
                <a:gd name="connsiteY1206" fmla="*/ 690657 h 1361472"/>
                <a:gd name="connsiteX1207" fmla="*/ 89696 w 1640088"/>
                <a:gd name="connsiteY1207" fmla="*/ 705158 h 1361472"/>
                <a:gd name="connsiteX1208" fmla="*/ 58478 w 1640088"/>
                <a:gd name="connsiteY1208" fmla="*/ 738549 h 1361472"/>
                <a:gd name="connsiteX1209" fmla="*/ 44357 w 1640088"/>
                <a:gd name="connsiteY1209" fmla="*/ 758521 h 1361472"/>
                <a:gd name="connsiteX1210" fmla="*/ 32452 w 1640088"/>
                <a:gd name="connsiteY1210" fmla="*/ 779646 h 1361472"/>
                <a:gd name="connsiteX1211" fmla="*/ 12568 w 1640088"/>
                <a:gd name="connsiteY1211" fmla="*/ 824600 h 1361472"/>
                <a:gd name="connsiteX1212" fmla="*/ 6045 w 1640088"/>
                <a:gd name="connsiteY1212" fmla="*/ 847163 h 1361472"/>
                <a:gd name="connsiteX1213" fmla="*/ 1359 w 1640088"/>
                <a:gd name="connsiteY1213" fmla="*/ 868788 h 1361472"/>
                <a:gd name="connsiteX1214" fmla="*/ -1047 w 1640088"/>
                <a:gd name="connsiteY1214" fmla="*/ 922481 h 1361472"/>
                <a:gd name="connsiteX1215" fmla="*/ -224 w 1640088"/>
                <a:gd name="connsiteY1215" fmla="*/ 946734 h 1361472"/>
                <a:gd name="connsiteX1216" fmla="*/ 4462 w 1640088"/>
                <a:gd name="connsiteY1216" fmla="*/ 970474 h 1361472"/>
                <a:gd name="connsiteX1217" fmla="*/ 14468 w 1640088"/>
                <a:gd name="connsiteY1217" fmla="*/ 996969 h 1361472"/>
                <a:gd name="connsiteX1218" fmla="*/ 17381 w 1640088"/>
                <a:gd name="connsiteY1218" fmla="*/ 1002535 h 1361472"/>
                <a:gd name="connsiteX1219" fmla="*/ 22509 w 1640088"/>
                <a:gd name="connsiteY1219" fmla="*/ 1010077 h 1361472"/>
                <a:gd name="connsiteX1220" fmla="*/ 29665 w 1640088"/>
                <a:gd name="connsiteY1220" fmla="*/ 1019152 h 1361472"/>
                <a:gd name="connsiteX1221" fmla="*/ 38657 w 1640088"/>
                <a:gd name="connsiteY1221" fmla="*/ 1029094 h 1361472"/>
                <a:gd name="connsiteX1222" fmla="*/ 52969 w 1640088"/>
                <a:gd name="connsiteY1222" fmla="*/ 1040156 h 1361472"/>
                <a:gd name="connsiteX1223" fmla="*/ 68546 w 1640088"/>
                <a:gd name="connsiteY1223" fmla="*/ 1047204 h 1361472"/>
                <a:gd name="connsiteX1224" fmla="*/ 74942 w 1640088"/>
                <a:gd name="connsiteY1224" fmla="*/ 1048338 h 1361472"/>
                <a:gd name="connsiteX1225" fmla="*/ 81148 w 1640088"/>
                <a:gd name="connsiteY1225" fmla="*/ 1048977 h 1361472"/>
                <a:gd name="connsiteX1226" fmla="*/ 85834 w 1640088"/>
                <a:gd name="connsiteY1226" fmla="*/ 1049250 h 1361472"/>
                <a:gd name="connsiteX1227" fmla="*/ 84504 w 1640088"/>
                <a:gd name="connsiteY1227" fmla="*/ 1061718 h 1361472"/>
                <a:gd name="connsiteX1228" fmla="*/ 84061 w 1640088"/>
                <a:gd name="connsiteY1228" fmla="*/ 1098073 h 1361472"/>
                <a:gd name="connsiteX1229" fmla="*/ 89634 w 1640088"/>
                <a:gd name="connsiteY1229" fmla="*/ 1125562 h 1361472"/>
                <a:gd name="connsiteX1230" fmla="*/ 98816 w 1640088"/>
                <a:gd name="connsiteY1230" fmla="*/ 1146345 h 1361472"/>
                <a:gd name="connsiteX1231" fmla="*/ 105654 w 1640088"/>
                <a:gd name="connsiteY1231" fmla="*/ 1156496 h 1361472"/>
                <a:gd name="connsiteX1232" fmla="*/ 124272 w 1640088"/>
                <a:gd name="connsiteY1232" fmla="*/ 1178678 h 1361472"/>
                <a:gd name="connsiteX1233" fmla="*/ 142700 w 1640088"/>
                <a:gd name="connsiteY1233" fmla="*/ 1195807 h 1361472"/>
                <a:gd name="connsiteX1234" fmla="*/ 153718 w 1640088"/>
                <a:gd name="connsiteY1234" fmla="*/ 1204135 h 1361472"/>
                <a:gd name="connsiteX1235" fmla="*/ 162457 w 1640088"/>
                <a:gd name="connsiteY1235" fmla="*/ 1209897 h 1361472"/>
                <a:gd name="connsiteX1236" fmla="*/ 176388 w 1640088"/>
                <a:gd name="connsiteY1236" fmla="*/ 1215812 h 1361472"/>
                <a:gd name="connsiteX1237" fmla="*/ 182340 w 1640088"/>
                <a:gd name="connsiteY1237" fmla="*/ 1218015 h 1361472"/>
                <a:gd name="connsiteX1238" fmla="*/ 196588 w 1640088"/>
                <a:gd name="connsiteY1238" fmla="*/ 1221884 h 1361472"/>
                <a:gd name="connsiteX1239" fmla="*/ 219322 w 1640088"/>
                <a:gd name="connsiteY1239" fmla="*/ 1224000 h 1361472"/>
                <a:gd name="connsiteX1240" fmla="*/ 223248 w 1640088"/>
                <a:gd name="connsiteY1240" fmla="*/ 1224107 h 1361472"/>
                <a:gd name="connsiteX1241" fmla="*/ 231923 w 1640088"/>
                <a:gd name="connsiteY1241" fmla="*/ 1223917 h 1361472"/>
                <a:gd name="connsiteX1242" fmla="*/ 259026 w 1640088"/>
                <a:gd name="connsiteY1242" fmla="*/ 1220269 h 1361472"/>
                <a:gd name="connsiteX1243" fmla="*/ 269031 w 1640088"/>
                <a:gd name="connsiteY1243" fmla="*/ 1217578 h 1361472"/>
                <a:gd name="connsiteX1244" fmla="*/ 282329 w 1640088"/>
                <a:gd name="connsiteY1244" fmla="*/ 1210682 h 1361472"/>
                <a:gd name="connsiteX1245" fmla="*/ 300693 w 1640088"/>
                <a:gd name="connsiteY1245" fmla="*/ 1194338 h 1361472"/>
                <a:gd name="connsiteX1246" fmla="*/ 303923 w 1640088"/>
                <a:gd name="connsiteY1246" fmla="*/ 1191103 h 1361472"/>
                <a:gd name="connsiteX1247" fmla="*/ 308165 w 1640088"/>
                <a:gd name="connsiteY1247" fmla="*/ 1191932 h 1361472"/>
                <a:gd name="connsiteX1248" fmla="*/ 316334 w 1640088"/>
                <a:gd name="connsiteY1248" fmla="*/ 1192989 h 1361472"/>
                <a:gd name="connsiteX1249" fmla="*/ 319121 w 1640088"/>
                <a:gd name="connsiteY1249" fmla="*/ 1193217 h 1361472"/>
                <a:gd name="connsiteX1250" fmla="*/ 320324 w 1640088"/>
                <a:gd name="connsiteY1250" fmla="*/ 1193236 h 1361472"/>
                <a:gd name="connsiteX1251" fmla="*/ 330646 w 1640088"/>
                <a:gd name="connsiteY1251" fmla="*/ 1191723 h 1361472"/>
                <a:gd name="connsiteX1252" fmla="*/ 336851 w 1640088"/>
                <a:gd name="connsiteY1252" fmla="*/ 1189342 h 1361472"/>
                <a:gd name="connsiteX1253" fmla="*/ 344197 w 1640088"/>
                <a:gd name="connsiteY1253" fmla="*/ 1185593 h 1361472"/>
                <a:gd name="connsiteX1254" fmla="*/ 357116 w 1640088"/>
                <a:gd name="connsiteY1254" fmla="*/ 1176563 h 1361472"/>
                <a:gd name="connsiteX1255" fmla="*/ 368134 w 1640088"/>
                <a:gd name="connsiteY1255" fmla="*/ 1166786 h 1361472"/>
                <a:gd name="connsiteX1256" fmla="*/ 376683 w 1640088"/>
                <a:gd name="connsiteY1256" fmla="*/ 1155850 h 1361472"/>
                <a:gd name="connsiteX1257" fmla="*/ 384345 w 1640088"/>
                <a:gd name="connsiteY1257" fmla="*/ 1144730 h 1361472"/>
                <a:gd name="connsiteX1258" fmla="*/ 390614 w 1640088"/>
                <a:gd name="connsiteY1258" fmla="*/ 1133870 h 1361472"/>
                <a:gd name="connsiteX1259" fmla="*/ 401443 w 1640088"/>
                <a:gd name="connsiteY1259" fmla="*/ 1110421 h 1361472"/>
                <a:gd name="connsiteX1260" fmla="*/ 409548 w 1640088"/>
                <a:gd name="connsiteY1260" fmla="*/ 1084984 h 1361472"/>
                <a:gd name="connsiteX1261" fmla="*/ 416324 w 1640088"/>
                <a:gd name="connsiteY1261" fmla="*/ 1061573 h 1361472"/>
                <a:gd name="connsiteX1262" fmla="*/ 419806 w 1640088"/>
                <a:gd name="connsiteY1262" fmla="*/ 1047698 h 1361472"/>
                <a:gd name="connsiteX1263" fmla="*/ 423036 w 1640088"/>
                <a:gd name="connsiteY1263" fmla="*/ 1032678 h 1361472"/>
                <a:gd name="connsiteX1264" fmla="*/ 424999 w 1640088"/>
                <a:gd name="connsiteY1264" fmla="*/ 1021203 h 1361472"/>
                <a:gd name="connsiteX1265" fmla="*/ 426836 w 1640088"/>
                <a:gd name="connsiteY1265" fmla="*/ 1009146 h 1361472"/>
                <a:gd name="connsiteX1266" fmla="*/ 430255 w 1640088"/>
                <a:gd name="connsiteY1266" fmla="*/ 982012 h 1361472"/>
                <a:gd name="connsiteX1267" fmla="*/ 433105 w 1640088"/>
                <a:gd name="connsiteY1267" fmla="*/ 955454 h 1361472"/>
                <a:gd name="connsiteX1268" fmla="*/ 434054 w 1640088"/>
                <a:gd name="connsiteY1268" fmla="*/ 942630 h 1361472"/>
                <a:gd name="connsiteX1269" fmla="*/ 434181 w 1640088"/>
                <a:gd name="connsiteY1269" fmla="*/ 929605 h 1361472"/>
                <a:gd name="connsiteX1270" fmla="*/ 433675 w 1640088"/>
                <a:gd name="connsiteY1270" fmla="*/ 916782 h 1361472"/>
                <a:gd name="connsiteX1271" fmla="*/ 432345 w 1640088"/>
                <a:gd name="connsiteY1271" fmla="*/ 903173 h 1361472"/>
                <a:gd name="connsiteX1272" fmla="*/ 431965 w 1640088"/>
                <a:gd name="connsiteY1272" fmla="*/ 899152 h 1361472"/>
                <a:gd name="connsiteX1273" fmla="*/ 449949 w 1640088"/>
                <a:gd name="connsiteY1273" fmla="*/ 874981 h 1361472"/>
                <a:gd name="connsiteX1274" fmla="*/ 456155 w 1640088"/>
                <a:gd name="connsiteY1274" fmla="*/ 864640 h 1361472"/>
                <a:gd name="connsiteX1275" fmla="*/ 461537 w 1640088"/>
                <a:gd name="connsiteY1275" fmla="*/ 853559 h 1361472"/>
                <a:gd name="connsiteX1276" fmla="*/ 468249 w 1640088"/>
                <a:gd name="connsiteY1276" fmla="*/ 833611 h 1361472"/>
                <a:gd name="connsiteX1277" fmla="*/ 471225 w 1640088"/>
                <a:gd name="connsiteY1277" fmla="*/ 819737 h 1361472"/>
                <a:gd name="connsiteX1278" fmla="*/ 473189 w 1640088"/>
                <a:gd name="connsiteY1278" fmla="*/ 807471 h 1361472"/>
                <a:gd name="connsiteX1279" fmla="*/ 474329 w 1640088"/>
                <a:gd name="connsiteY1279" fmla="*/ 778241 h 1361472"/>
                <a:gd name="connsiteX1280" fmla="*/ 471986 w 1640088"/>
                <a:gd name="connsiteY1280" fmla="*/ 763429 h 1361472"/>
                <a:gd name="connsiteX1281" fmla="*/ 470719 w 1640088"/>
                <a:gd name="connsiteY1281" fmla="*/ 757667 h 1361472"/>
                <a:gd name="connsiteX1282" fmla="*/ 472682 w 1640088"/>
                <a:gd name="connsiteY1282" fmla="*/ 754570 h 1361472"/>
                <a:gd name="connsiteX1283" fmla="*/ 478318 w 1640088"/>
                <a:gd name="connsiteY1283" fmla="*/ 742716 h 1361472"/>
                <a:gd name="connsiteX1284" fmla="*/ 483511 w 1640088"/>
                <a:gd name="connsiteY1284" fmla="*/ 719824 h 1361472"/>
                <a:gd name="connsiteX1285" fmla="*/ 485221 w 1640088"/>
                <a:gd name="connsiteY1285" fmla="*/ 693253 h 1361472"/>
                <a:gd name="connsiteX1286" fmla="*/ 485537 w 1640088"/>
                <a:gd name="connsiteY1286" fmla="*/ 669215 h 1361472"/>
                <a:gd name="connsiteX1287" fmla="*/ 483511 w 1640088"/>
                <a:gd name="connsiteY1287" fmla="*/ 649851 h 1361472"/>
                <a:gd name="connsiteX1288" fmla="*/ 482054 w 1640088"/>
                <a:gd name="connsiteY1288" fmla="*/ 642517 h 1361472"/>
                <a:gd name="connsiteX1289" fmla="*/ 482054 w 1640088"/>
                <a:gd name="connsiteY1289" fmla="*/ 642517 h 1361472"/>
                <a:gd name="connsiteX1290" fmla="*/ 509157 w 1640088"/>
                <a:gd name="connsiteY1290" fmla="*/ 655429 h 1361472"/>
                <a:gd name="connsiteX1291" fmla="*/ 525051 w 1640088"/>
                <a:gd name="connsiteY1291" fmla="*/ 660850 h 1361472"/>
                <a:gd name="connsiteX1292" fmla="*/ 541579 w 1640088"/>
                <a:gd name="connsiteY1292" fmla="*/ 664434 h 1361472"/>
                <a:gd name="connsiteX1293" fmla="*/ 579827 w 1640088"/>
                <a:gd name="connsiteY1293" fmla="*/ 667746 h 1361472"/>
                <a:gd name="connsiteX1294" fmla="*/ 580967 w 1640088"/>
                <a:gd name="connsiteY1294" fmla="*/ 667746 h 1361472"/>
                <a:gd name="connsiteX1295" fmla="*/ 616049 w 1640088"/>
                <a:gd name="connsiteY1295" fmla="*/ 663940 h 1361472"/>
                <a:gd name="connsiteX1296" fmla="*/ 642645 w 1640088"/>
                <a:gd name="connsiteY1296" fmla="*/ 656899 h 1361472"/>
                <a:gd name="connsiteX1297" fmla="*/ 656766 w 1640088"/>
                <a:gd name="connsiteY1297" fmla="*/ 651959 h 1361472"/>
                <a:gd name="connsiteX1298" fmla="*/ 660565 w 1640088"/>
                <a:gd name="connsiteY1298" fmla="*/ 650344 h 1361472"/>
                <a:gd name="connsiteX1299" fmla="*/ 670127 w 1640088"/>
                <a:gd name="connsiteY1299" fmla="*/ 646190 h 1361472"/>
                <a:gd name="connsiteX1300" fmla="*/ 682096 w 1640088"/>
                <a:gd name="connsiteY1300" fmla="*/ 640339 h 1361472"/>
                <a:gd name="connsiteX1301" fmla="*/ 699763 w 1640088"/>
                <a:gd name="connsiteY1301" fmla="*/ 630417 h 1361472"/>
                <a:gd name="connsiteX1302" fmla="*/ 725980 w 1640088"/>
                <a:gd name="connsiteY1302" fmla="*/ 610039 h 1361472"/>
                <a:gd name="connsiteX1303" fmla="*/ 739024 w 1640088"/>
                <a:gd name="connsiteY1303" fmla="*/ 596930 h 1361472"/>
                <a:gd name="connsiteX1304" fmla="*/ 747447 w 1640088"/>
                <a:gd name="connsiteY1304" fmla="*/ 606739 h 1361472"/>
                <a:gd name="connsiteX1305" fmla="*/ 767583 w 1640088"/>
                <a:gd name="connsiteY1305" fmla="*/ 623356 h 1361472"/>
                <a:gd name="connsiteX1306" fmla="*/ 791584 w 1640088"/>
                <a:gd name="connsiteY1306" fmla="*/ 634133 h 1361472"/>
                <a:gd name="connsiteX1307" fmla="*/ 811087 w 1640088"/>
                <a:gd name="connsiteY1307" fmla="*/ 637794 h 1361472"/>
                <a:gd name="connsiteX1308" fmla="*/ 826602 w 1640088"/>
                <a:gd name="connsiteY1308" fmla="*/ 638870 h 1361472"/>
                <a:gd name="connsiteX1309" fmla="*/ 827995 w 1640088"/>
                <a:gd name="connsiteY1309" fmla="*/ 638870 h 1361472"/>
                <a:gd name="connsiteX1310" fmla="*/ 837810 w 1640088"/>
                <a:gd name="connsiteY1310" fmla="*/ 638148 h 1361472"/>
                <a:gd name="connsiteX1311" fmla="*/ 853325 w 1640088"/>
                <a:gd name="connsiteY1311" fmla="*/ 634646 h 1361472"/>
                <a:gd name="connsiteX1312" fmla="*/ 869283 w 1640088"/>
                <a:gd name="connsiteY1312" fmla="*/ 627934 h 1361472"/>
                <a:gd name="connsiteX1313" fmla="*/ 870422 w 1640088"/>
                <a:gd name="connsiteY1313" fmla="*/ 627377 h 1361472"/>
                <a:gd name="connsiteX1314" fmla="*/ 876375 w 1640088"/>
                <a:gd name="connsiteY1314" fmla="*/ 638085 h 1361472"/>
                <a:gd name="connsiteX1315" fmla="*/ 892016 w 1640088"/>
                <a:gd name="connsiteY1315" fmla="*/ 657184 h 1361472"/>
                <a:gd name="connsiteX1316" fmla="*/ 901008 w 1640088"/>
                <a:gd name="connsiteY1316" fmla="*/ 664991 h 1361472"/>
                <a:gd name="connsiteX1317" fmla="*/ 918612 w 1640088"/>
                <a:gd name="connsiteY1317" fmla="*/ 676580 h 1361472"/>
                <a:gd name="connsiteX1318" fmla="*/ 935203 w 1640088"/>
                <a:gd name="connsiteY1318" fmla="*/ 682830 h 1361472"/>
                <a:gd name="connsiteX1319" fmla="*/ 950527 w 1640088"/>
                <a:gd name="connsiteY1319" fmla="*/ 685705 h 1361472"/>
                <a:gd name="connsiteX1320" fmla="*/ 961103 w 1640088"/>
                <a:gd name="connsiteY1320" fmla="*/ 686288 h 1361472"/>
                <a:gd name="connsiteX1321" fmla="*/ 967182 w 1640088"/>
                <a:gd name="connsiteY1321" fmla="*/ 686066 h 1361472"/>
                <a:gd name="connsiteX1322" fmla="*/ 975857 w 1640088"/>
                <a:gd name="connsiteY1322" fmla="*/ 684862 h 1361472"/>
                <a:gd name="connsiteX1323" fmla="*/ 980164 w 1640088"/>
                <a:gd name="connsiteY1323" fmla="*/ 700231 h 1361472"/>
                <a:gd name="connsiteX1324" fmla="*/ 988776 w 1640088"/>
                <a:gd name="connsiteY1324" fmla="*/ 716803 h 1361472"/>
                <a:gd name="connsiteX1325" fmla="*/ 998147 w 1640088"/>
                <a:gd name="connsiteY1325" fmla="*/ 728151 h 1361472"/>
                <a:gd name="connsiteX1326" fmla="*/ 1003276 w 1640088"/>
                <a:gd name="connsiteY1326" fmla="*/ 733496 h 1361472"/>
                <a:gd name="connsiteX1327" fmla="*/ 1015372 w 1640088"/>
                <a:gd name="connsiteY1327" fmla="*/ 742241 h 1361472"/>
                <a:gd name="connsiteX1328" fmla="*/ 1032849 w 1640088"/>
                <a:gd name="connsiteY1328" fmla="*/ 750258 h 1361472"/>
                <a:gd name="connsiteX1329" fmla="*/ 1066031 w 1640088"/>
                <a:gd name="connsiteY1329" fmla="*/ 758002 h 1361472"/>
                <a:gd name="connsiteX1330" fmla="*/ 1075656 w 1640088"/>
                <a:gd name="connsiteY1330" fmla="*/ 758642 h 1361472"/>
                <a:gd name="connsiteX1331" fmla="*/ 1084838 w 1640088"/>
                <a:gd name="connsiteY1331" fmla="*/ 757521 h 1361472"/>
                <a:gd name="connsiteX1332" fmla="*/ 1102442 w 1640088"/>
                <a:gd name="connsiteY1332" fmla="*/ 752176 h 1361472"/>
                <a:gd name="connsiteX1333" fmla="*/ 1103456 w 1640088"/>
                <a:gd name="connsiteY1333" fmla="*/ 751752 h 1361472"/>
                <a:gd name="connsiteX1334" fmla="*/ 1105355 w 1640088"/>
                <a:gd name="connsiteY1334" fmla="*/ 755412 h 1361472"/>
                <a:gd name="connsiteX1335" fmla="*/ 1107572 w 1640088"/>
                <a:gd name="connsiteY1335" fmla="*/ 759433 h 1361472"/>
                <a:gd name="connsiteX1336" fmla="*/ 1116121 w 1640088"/>
                <a:gd name="connsiteY1336" fmla="*/ 770262 h 1361472"/>
                <a:gd name="connsiteX1337" fmla="*/ 1119983 w 1640088"/>
                <a:gd name="connsiteY1337" fmla="*/ 773517 h 1361472"/>
                <a:gd name="connsiteX1338" fmla="*/ 1122833 w 1640088"/>
                <a:gd name="connsiteY1338" fmla="*/ 775632 h 1361472"/>
                <a:gd name="connsiteX1339" fmla="*/ 1114981 w 1640088"/>
                <a:gd name="connsiteY1339" fmla="*/ 786922 h 1361472"/>
                <a:gd name="connsiteX1340" fmla="*/ 1107128 w 1640088"/>
                <a:gd name="connsiteY1340" fmla="*/ 804033 h 1361472"/>
                <a:gd name="connsiteX1341" fmla="*/ 1104976 w 1640088"/>
                <a:gd name="connsiteY1341" fmla="*/ 815380 h 1361472"/>
                <a:gd name="connsiteX1342" fmla="*/ 1103646 w 1640088"/>
                <a:gd name="connsiteY1342" fmla="*/ 830236 h 1361472"/>
                <a:gd name="connsiteX1343" fmla="*/ 1105989 w 1640088"/>
                <a:gd name="connsiteY1343" fmla="*/ 843490 h 1361472"/>
                <a:gd name="connsiteX1344" fmla="*/ 1117577 w 1640088"/>
                <a:gd name="connsiteY1344" fmla="*/ 860543 h 1361472"/>
                <a:gd name="connsiteX1345" fmla="*/ 1125810 w 1640088"/>
                <a:gd name="connsiteY1345" fmla="*/ 867382 h 1361472"/>
                <a:gd name="connsiteX1346" fmla="*/ 1114664 w 1640088"/>
                <a:gd name="connsiteY1346" fmla="*/ 874854 h 1361472"/>
                <a:gd name="connsiteX1347" fmla="*/ 1101176 w 1640088"/>
                <a:gd name="connsiteY1347" fmla="*/ 886038 h 1361472"/>
                <a:gd name="connsiteX1348" fmla="*/ 1093071 w 1640088"/>
                <a:gd name="connsiteY1348" fmla="*/ 892959 h 1361472"/>
                <a:gd name="connsiteX1349" fmla="*/ 1084711 w 1640088"/>
                <a:gd name="connsiteY1349" fmla="*/ 901058 h 1361472"/>
                <a:gd name="connsiteX1350" fmla="*/ 1068501 w 1640088"/>
                <a:gd name="connsiteY1350" fmla="*/ 921069 h 1361472"/>
                <a:gd name="connsiteX1351" fmla="*/ 1062611 w 1640088"/>
                <a:gd name="connsiteY1351" fmla="*/ 930162 h 1361472"/>
                <a:gd name="connsiteX1352" fmla="*/ 1057229 w 1640088"/>
                <a:gd name="connsiteY1352" fmla="*/ 941928 h 1361472"/>
                <a:gd name="connsiteX1353" fmla="*/ 1051466 w 1640088"/>
                <a:gd name="connsiteY1353" fmla="*/ 962147 h 1361472"/>
                <a:gd name="connsiteX1354" fmla="*/ 1049946 w 1640088"/>
                <a:gd name="connsiteY1354" fmla="*/ 976870 h 1361472"/>
                <a:gd name="connsiteX1355" fmla="*/ 1050263 w 1640088"/>
                <a:gd name="connsiteY1355" fmla="*/ 990345 h 1361472"/>
                <a:gd name="connsiteX1356" fmla="*/ 1070654 w 1640088"/>
                <a:gd name="connsiteY1356" fmla="*/ 1026054 h 1361472"/>
                <a:gd name="connsiteX1357" fmla="*/ 1036332 w 1640088"/>
                <a:gd name="connsiteY1357" fmla="*/ 1045938 h 1361472"/>
                <a:gd name="connsiteX1358" fmla="*/ 1015435 w 1640088"/>
                <a:gd name="connsiteY1358" fmla="*/ 1060395 h 1361472"/>
                <a:gd name="connsiteX1359" fmla="*/ 996944 w 1640088"/>
                <a:gd name="connsiteY1359" fmla="*/ 1077999 h 1361472"/>
                <a:gd name="connsiteX1360" fmla="*/ 980860 w 1640088"/>
                <a:gd name="connsiteY1360" fmla="*/ 1099979 h 1361472"/>
                <a:gd name="connsiteX1361" fmla="*/ 967688 w 1640088"/>
                <a:gd name="connsiteY1361" fmla="*/ 1122016 h 1361472"/>
                <a:gd name="connsiteX1362" fmla="*/ 962306 w 1640088"/>
                <a:gd name="connsiteY1362" fmla="*/ 1132053 h 1361472"/>
                <a:gd name="connsiteX1363" fmla="*/ 957430 w 1640088"/>
                <a:gd name="connsiteY1363" fmla="*/ 1145224 h 1361472"/>
                <a:gd name="connsiteX1364" fmla="*/ 954896 w 1640088"/>
                <a:gd name="connsiteY1364" fmla="*/ 1161359 h 1361472"/>
                <a:gd name="connsiteX1365" fmla="*/ 953377 w 1640088"/>
                <a:gd name="connsiteY1365" fmla="*/ 1176563 h 1361472"/>
                <a:gd name="connsiteX1366" fmla="*/ 953694 w 1640088"/>
                <a:gd name="connsiteY1366" fmla="*/ 1192014 h 1361472"/>
                <a:gd name="connsiteX1367" fmla="*/ 956670 w 1640088"/>
                <a:gd name="connsiteY1367" fmla="*/ 1204635 h 1361472"/>
                <a:gd name="connsiteX1368" fmla="*/ 962116 w 1640088"/>
                <a:gd name="connsiteY1368" fmla="*/ 1215343 h 1361472"/>
                <a:gd name="connsiteX1369" fmla="*/ 967688 w 1640088"/>
                <a:gd name="connsiteY1369" fmla="*/ 1223708 h 1361472"/>
                <a:gd name="connsiteX1370" fmla="*/ 975161 w 1640088"/>
                <a:gd name="connsiteY1370" fmla="*/ 1232599 h 1361472"/>
                <a:gd name="connsiteX1371" fmla="*/ 981809 w 1640088"/>
                <a:gd name="connsiteY1371" fmla="*/ 1237671 h 1361472"/>
                <a:gd name="connsiteX1372" fmla="*/ 989725 w 1640088"/>
                <a:gd name="connsiteY1372" fmla="*/ 1241692 h 1361472"/>
                <a:gd name="connsiteX1373" fmla="*/ 988142 w 1640088"/>
                <a:gd name="connsiteY1373" fmla="*/ 1257251 h 1361472"/>
                <a:gd name="connsiteX1374" fmla="*/ 987699 w 1640088"/>
                <a:gd name="connsiteY1374" fmla="*/ 1270416 h 1361472"/>
                <a:gd name="connsiteX1375" fmla="*/ 989788 w 1640088"/>
                <a:gd name="connsiteY1375" fmla="*/ 1283328 h 1361472"/>
                <a:gd name="connsiteX1376" fmla="*/ 995995 w 1640088"/>
                <a:gd name="connsiteY1376" fmla="*/ 1297639 h 1361472"/>
                <a:gd name="connsiteX1377" fmla="*/ 1002897 w 1640088"/>
                <a:gd name="connsiteY1377" fmla="*/ 1309677 h 1361472"/>
                <a:gd name="connsiteX1378" fmla="*/ 1009039 w 1640088"/>
                <a:gd name="connsiteY1378" fmla="*/ 1319144 h 1361472"/>
                <a:gd name="connsiteX1379" fmla="*/ 1017714 w 1640088"/>
                <a:gd name="connsiteY1379" fmla="*/ 1329359 h 1361472"/>
                <a:gd name="connsiteX1380" fmla="*/ 1024617 w 1640088"/>
                <a:gd name="connsiteY1380" fmla="*/ 1334494 h 1361472"/>
                <a:gd name="connsiteX1381" fmla="*/ 1033546 w 1640088"/>
                <a:gd name="connsiteY1381" fmla="*/ 1339630 h 1361472"/>
                <a:gd name="connsiteX1382" fmla="*/ 1055963 w 1640088"/>
                <a:gd name="connsiteY1382" fmla="*/ 1348432 h 1361472"/>
                <a:gd name="connsiteX1383" fmla="*/ 1068880 w 1640088"/>
                <a:gd name="connsiteY1383" fmla="*/ 1352453 h 1361472"/>
                <a:gd name="connsiteX1384" fmla="*/ 1093514 w 1640088"/>
                <a:gd name="connsiteY1384" fmla="*/ 1357880 h 1361472"/>
                <a:gd name="connsiteX1385" fmla="*/ 1115234 w 1640088"/>
                <a:gd name="connsiteY1385" fmla="*/ 1360577 h 1361472"/>
                <a:gd name="connsiteX1386" fmla="*/ 1123973 w 1640088"/>
                <a:gd name="connsiteY1386" fmla="*/ 1360926 h 1361472"/>
                <a:gd name="connsiteX1387" fmla="*/ 1151392 w 1640088"/>
                <a:gd name="connsiteY1387" fmla="*/ 1358234 h 1361472"/>
                <a:gd name="connsiteX1388" fmla="*/ 1165703 w 1640088"/>
                <a:gd name="connsiteY1388" fmla="*/ 1354707 h 1361472"/>
                <a:gd name="connsiteX1389" fmla="*/ 1181788 w 1640088"/>
                <a:gd name="connsiteY1389" fmla="*/ 1347894 h 1361472"/>
                <a:gd name="connsiteX1390" fmla="*/ 1197935 w 1640088"/>
                <a:gd name="connsiteY1390" fmla="*/ 1339066 h 1361472"/>
                <a:gd name="connsiteX1391" fmla="*/ 1208574 w 1640088"/>
                <a:gd name="connsiteY1391" fmla="*/ 1332733 h 1361472"/>
                <a:gd name="connsiteX1392" fmla="*/ 1219592 w 1640088"/>
                <a:gd name="connsiteY1392" fmla="*/ 1324755 h 1361472"/>
                <a:gd name="connsiteX1393" fmla="*/ 1229597 w 1640088"/>
                <a:gd name="connsiteY1393" fmla="*/ 1316516 h 1361472"/>
                <a:gd name="connsiteX1394" fmla="*/ 1243339 w 1640088"/>
                <a:gd name="connsiteY1394" fmla="*/ 1302490 h 1361472"/>
                <a:gd name="connsiteX1395" fmla="*/ 1245872 w 1640088"/>
                <a:gd name="connsiteY1395" fmla="*/ 1304478 h 1361472"/>
                <a:gd name="connsiteX1396" fmla="*/ 1259740 w 1640088"/>
                <a:gd name="connsiteY1396" fmla="*/ 1312286 h 1361472"/>
                <a:gd name="connsiteX1397" fmla="*/ 1267655 w 1640088"/>
                <a:gd name="connsiteY1397" fmla="*/ 1315459 h 1361472"/>
                <a:gd name="connsiteX1398" fmla="*/ 1275001 w 1640088"/>
                <a:gd name="connsiteY1398" fmla="*/ 1318062 h 1361472"/>
                <a:gd name="connsiteX1399" fmla="*/ 1302927 w 1640088"/>
                <a:gd name="connsiteY1399" fmla="*/ 1326249 h 1361472"/>
                <a:gd name="connsiteX1400" fmla="*/ 1314262 w 1640088"/>
                <a:gd name="connsiteY1400" fmla="*/ 1329004 h 1361472"/>
                <a:gd name="connsiteX1401" fmla="*/ 1326041 w 1640088"/>
                <a:gd name="connsiteY1401" fmla="*/ 1331410 h 1361472"/>
                <a:gd name="connsiteX1402" fmla="*/ 1341998 w 1640088"/>
                <a:gd name="connsiteY1402" fmla="*/ 1333791 h 1361472"/>
                <a:gd name="connsiteX1403" fmla="*/ 1356816 w 1640088"/>
                <a:gd name="connsiteY1403" fmla="*/ 1335051 h 1361472"/>
                <a:gd name="connsiteX1404" fmla="*/ 1367075 w 1640088"/>
                <a:gd name="connsiteY1404" fmla="*/ 1335551 h 1361472"/>
                <a:gd name="connsiteX1405" fmla="*/ 1384426 w 1640088"/>
                <a:gd name="connsiteY1405" fmla="*/ 1335925 h 1361472"/>
                <a:gd name="connsiteX1406" fmla="*/ 1387972 w 1640088"/>
                <a:gd name="connsiteY1406" fmla="*/ 1335900 h 1361472"/>
                <a:gd name="connsiteX1407" fmla="*/ 1422611 w 1640088"/>
                <a:gd name="connsiteY1407" fmla="*/ 1331822 h 1361472"/>
                <a:gd name="connsiteX1408" fmla="*/ 1457439 w 1640088"/>
                <a:gd name="connsiteY1408" fmla="*/ 1321588 h 1361472"/>
                <a:gd name="connsiteX1409" fmla="*/ 1511644 w 1640088"/>
                <a:gd name="connsiteY1409" fmla="*/ 1289806 h 1361472"/>
                <a:gd name="connsiteX1410" fmla="*/ 1522979 w 1640088"/>
                <a:gd name="connsiteY1410" fmla="*/ 1280928 h 1361472"/>
                <a:gd name="connsiteX1411" fmla="*/ 1548309 w 1640088"/>
                <a:gd name="connsiteY1411" fmla="*/ 1256833 h 1361472"/>
                <a:gd name="connsiteX1412" fmla="*/ 1562684 w 1640088"/>
                <a:gd name="connsiteY1412" fmla="*/ 1238526 h 1361472"/>
                <a:gd name="connsiteX1413" fmla="*/ 1570409 w 1640088"/>
                <a:gd name="connsiteY1413" fmla="*/ 1227520 h 1361472"/>
                <a:gd name="connsiteX1414" fmla="*/ 1578515 w 1640088"/>
                <a:gd name="connsiteY1414" fmla="*/ 1214849 h 1361472"/>
                <a:gd name="connsiteX1415" fmla="*/ 1584594 w 1640088"/>
                <a:gd name="connsiteY1415" fmla="*/ 1203907 h 1361472"/>
                <a:gd name="connsiteX1416" fmla="*/ 1605491 w 1640088"/>
                <a:gd name="connsiteY1416" fmla="*/ 1150360 h 1361472"/>
                <a:gd name="connsiteX1417" fmla="*/ 1612393 w 1640088"/>
                <a:gd name="connsiteY1417" fmla="*/ 1107939 h 1361472"/>
                <a:gd name="connsiteX1418" fmla="*/ 1613280 w 1640088"/>
                <a:gd name="connsiteY1418" fmla="*/ 1079335 h 1361472"/>
                <a:gd name="connsiteX1419" fmla="*/ 1610177 w 1640088"/>
                <a:gd name="connsiteY1419" fmla="*/ 1055322 h 1361472"/>
                <a:gd name="connsiteX1420" fmla="*/ 1604161 w 1640088"/>
                <a:gd name="connsiteY1420" fmla="*/ 1039517 h 1361472"/>
                <a:gd name="connsiteX1421" fmla="*/ 1600298 w 1640088"/>
                <a:gd name="connsiteY1421" fmla="*/ 1031209 h 1361472"/>
                <a:gd name="connsiteX1422" fmla="*/ 1590420 w 1640088"/>
                <a:gd name="connsiteY1422" fmla="*/ 1011901 h 1361472"/>
                <a:gd name="connsiteX1423" fmla="*/ 1575665 w 1640088"/>
                <a:gd name="connsiteY1423" fmla="*/ 994006 h 1361472"/>
                <a:gd name="connsiteX1424" fmla="*/ 1576488 w 1640088"/>
                <a:gd name="connsiteY1424" fmla="*/ 993423 h 1361472"/>
                <a:gd name="connsiteX1425" fmla="*/ 1590357 w 1640088"/>
                <a:gd name="connsiteY1425" fmla="*/ 982651 h 1361472"/>
                <a:gd name="connsiteX1426" fmla="*/ 1601818 w 1640088"/>
                <a:gd name="connsiteY1426" fmla="*/ 971095 h 1361472"/>
                <a:gd name="connsiteX1427" fmla="*/ 1612076 w 1640088"/>
                <a:gd name="connsiteY1427" fmla="*/ 957069 h 1361472"/>
                <a:gd name="connsiteX1428" fmla="*/ 1621829 w 1640088"/>
                <a:gd name="connsiteY1428" fmla="*/ 939667 h 1361472"/>
                <a:gd name="connsiteX1429" fmla="*/ 1634050 w 1640088"/>
                <a:gd name="connsiteY1429" fmla="*/ 906694 h 1361472"/>
                <a:gd name="connsiteX1430" fmla="*/ 1638293 w 1640088"/>
                <a:gd name="connsiteY1430" fmla="*/ 875412 h 1361472"/>
                <a:gd name="connsiteX1431" fmla="*/ 1638862 w 1640088"/>
                <a:gd name="connsiteY1431" fmla="*/ 855819 h 1361472"/>
                <a:gd name="connsiteX1432" fmla="*/ 1636900 w 1640088"/>
                <a:gd name="connsiteY1432" fmla="*/ 839057 h 1361472"/>
                <a:gd name="connsiteX1433" fmla="*/ 1633353 w 1640088"/>
                <a:gd name="connsiteY1433" fmla="*/ 823758 h 1361472"/>
                <a:gd name="connsiteX1434" fmla="*/ 1631074 w 1640088"/>
                <a:gd name="connsiteY1434" fmla="*/ 816292 h 1361472"/>
                <a:gd name="connsiteX1435" fmla="*/ 1629111 w 1640088"/>
                <a:gd name="connsiteY1435" fmla="*/ 811074 h 1361472"/>
                <a:gd name="connsiteX1436" fmla="*/ 1624172 w 1640088"/>
                <a:gd name="connsiteY1436" fmla="*/ 799720 h 1361472"/>
                <a:gd name="connsiteX1437" fmla="*/ 1613976 w 1640088"/>
                <a:gd name="connsiteY1437" fmla="*/ 780647 h 1361472"/>
                <a:gd name="connsiteX1438" fmla="*/ 1602071 w 1640088"/>
                <a:gd name="connsiteY1438" fmla="*/ 767178 h 1361472"/>
                <a:gd name="connsiteX1439" fmla="*/ 1586683 w 1640088"/>
                <a:gd name="connsiteY1439" fmla="*/ 755412 h 1361472"/>
                <a:gd name="connsiteX1440" fmla="*/ 1565090 w 1640088"/>
                <a:gd name="connsiteY1440" fmla="*/ 744273 h 1361472"/>
                <a:gd name="connsiteX1441" fmla="*/ 1565406 w 1640088"/>
                <a:gd name="connsiteY1441" fmla="*/ 743912 h 1361472"/>
                <a:gd name="connsiteX1442" fmla="*/ 1580478 w 1640088"/>
                <a:gd name="connsiteY1442" fmla="*/ 721318 h 1361472"/>
                <a:gd name="connsiteX1443" fmla="*/ 1591623 w 1640088"/>
                <a:gd name="connsiteY1443" fmla="*/ 696641 h 1361472"/>
                <a:gd name="connsiteX1444" fmla="*/ 1596815 w 1640088"/>
                <a:gd name="connsiteY1444" fmla="*/ 667892 h 1361472"/>
                <a:gd name="connsiteX1445" fmla="*/ 1598209 w 1640088"/>
                <a:gd name="connsiteY1445" fmla="*/ 653435 h 1361472"/>
                <a:gd name="connsiteX1446" fmla="*/ 1598652 w 1640088"/>
                <a:gd name="connsiteY1446" fmla="*/ 648008 h 1361472"/>
                <a:gd name="connsiteX1447" fmla="*/ 1598842 w 1640088"/>
                <a:gd name="connsiteY1447" fmla="*/ 645070 h 1361472"/>
                <a:gd name="connsiteX1448" fmla="*/ 1598209 w 1640088"/>
                <a:gd name="connsiteY1448" fmla="*/ 634773 h 1361472"/>
                <a:gd name="connsiteX1449" fmla="*/ 1592446 w 1640088"/>
                <a:gd name="connsiteY1449" fmla="*/ 619696 h 1361472"/>
                <a:gd name="connsiteX1450" fmla="*/ 1584467 w 1640088"/>
                <a:gd name="connsiteY1450" fmla="*/ 606929 h 1361472"/>
                <a:gd name="connsiteX1451" fmla="*/ 1569459 w 1640088"/>
                <a:gd name="connsiteY1451" fmla="*/ 590383 h 1361472"/>
                <a:gd name="connsiteX1452" fmla="*/ 1551539 w 1640088"/>
                <a:gd name="connsiteY1452" fmla="*/ 575654 h 1361472"/>
                <a:gd name="connsiteX1453" fmla="*/ 1535644 w 1640088"/>
                <a:gd name="connsiteY1453" fmla="*/ 566288 h 1361472"/>
                <a:gd name="connsiteX1454" fmla="*/ 1498093 w 1640088"/>
                <a:gd name="connsiteY1454" fmla="*/ 558106 h 1361472"/>
                <a:gd name="connsiteX1455" fmla="*/ 1498536 w 1640088"/>
                <a:gd name="connsiteY1455" fmla="*/ 557467 h 1361472"/>
                <a:gd name="connsiteX1456" fmla="*/ 1512404 w 1640088"/>
                <a:gd name="connsiteY1456" fmla="*/ 535981 h 1361472"/>
                <a:gd name="connsiteX1457" fmla="*/ 1523296 w 1640088"/>
                <a:gd name="connsiteY1457" fmla="*/ 514064 h 1361472"/>
                <a:gd name="connsiteX1458" fmla="*/ 1525639 w 1640088"/>
                <a:gd name="connsiteY1458" fmla="*/ 507998 h 1361472"/>
                <a:gd name="connsiteX1459" fmla="*/ 1528741 w 1640088"/>
                <a:gd name="connsiteY1459" fmla="*/ 500101 h 1361472"/>
                <a:gd name="connsiteX1460" fmla="*/ 1532858 w 1640088"/>
                <a:gd name="connsiteY1460" fmla="*/ 487284 h 1361472"/>
                <a:gd name="connsiteX1461" fmla="*/ 1536024 w 1640088"/>
                <a:gd name="connsiteY1461" fmla="*/ 474955 h 1361472"/>
                <a:gd name="connsiteX1462" fmla="*/ 1538684 w 1640088"/>
                <a:gd name="connsiteY1462" fmla="*/ 461283 h 1361472"/>
                <a:gd name="connsiteX1463" fmla="*/ 1539634 w 1640088"/>
                <a:gd name="connsiteY1463" fmla="*/ 444946 h 1361472"/>
                <a:gd name="connsiteX1464" fmla="*/ 1538114 w 1640088"/>
                <a:gd name="connsiteY1464" fmla="*/ 435852 h 1361472"/>
                <a:gd name="connsiteX1465" fmla="*/ 1536024 w 1640088"/>
                <a:gd name="connsiteY1465" fmla="*/ 427671 h 1361472"/>
                <a:gd name="connsiteX1466" fmla="*/ 1530388 w 1640088"/>
                <a:gd name="connsiteY1466" fmla="*/ 413163 h 1361472"/>
                <a:gd name="connsiteX1467" fmla="*/ 1525132 w 1640088"/>
                <a:gd name="connsiteY1467" fmla="*/ 404070 h 1361472"/>
                <a:gd name="connsiteX1468" fmla="*/ 1508795 w 1640088"/>
                <a:gd name="connsiteY1468" fmla="*/ 383648 h 1361472"/>
                <a:gd name="connsiteX1469" fmla="*/ 1495686 w 1640088"/>
                <a:gd name="connsiteY1469" fmla="*/ 373624 h 1361472"/>
                <a:gd name="connsiteX1470" fmla="*/ 1486188 w 1640088"/>
                <a:gd name="connsiteY1470" fmla="*/ 367779 h 1361472"/>
                <a:gd name="connsiteX1471" fmla="*/ 1463074 w 1640088"/>
                <a:gd name="connsiteY1471" fmla="*/ 356102 h 1361472"/>
                <a:gd name="connsiteX1472" fmla="*/ 1447054 w 1640088"/>
                <a:gd name="connsiteY1472" fmla="*/ 350175 h 1361472"/>
                <a:gd name="connsiteX1473" fmla="*/ 1429386 w 1640088"/>
                <a:gd name="connsiteY1473" fmla="*/ 345305 h 1361472"/>
                <a:gd name="connsiteX1474" fmla="*/ 1396964 w 1640088"/>
                <a:gd name="connsiteY1474" fmla="*/ 340866 h 1361472"/>
                <a:gd name="connsiteX1475" fmla="*/ 1368658 w 1640088"/>
                <a:gd name="connsiteY1475" fmla="*/ 339524 h 1361472"/>
                <a:gd name="connsiteX1476" fmla="*/ 1359539 w 1640088"/>
                <a:gd name="connsiteY1476" fmla="*/ 339359 h 1361472"/>
                <a:gd name="connsiteX1477" fmla="*/ 1343265 w 1640088"/>
                <a:gd name="connsiteY1477" fmla="*/ 339789 h 1361472"/>
                <a:gd name="connsiteX1478" fmla="*/ 1320721 w 1640088"/>
                <a:gd name="connsiteY1478" fmla="*/ 342633 h 1361472"/>
                <a:gd name="connsiteX1479" fmla="*/ 1322178 w 1640088"/>
                <a:gd name="connsiteY1479" fmla="*/ 339960 h 1361472"/>
                <a:gd name="connsiteX1480" fmla="*/ 1334336 w 1640088"/>
                <a:gd name="connsiteY1480" fmla="*/ 317195 h 1361472"/>
                <a:gd name="connsiteX1481" fmla="*/ 1346051 w 1640088"/>
                <a:gd name="connsiteY1481" fmla="*/ 292815 h 1361472"/>
                <a:gd name="connsiteX1482" fmla="*/ 1355170 w 1640088"/>
                <a:gd name="connsiteY1482" fmla="*/ 267435 h 1361472"/>
                <a:gd name="connsiteX1483" fmla="*/ 1359666 w 1640088"/>
                <a:gd name="connsiteY1483" fmla="*/ 242625 h 1361472"/>
                <a:gd name="connsiteX1484" fmla="*/ 1362832 w 1640088"/>
                <a:gd name="connsiteY1484" fmla="*/ 213191 h 1361472"/>
                <a:gd name="connsiteX1485" fmla="*/ 1362642 w 1640088"/>
                <a:gd name="connsiteY1485" fmla="*/ 176831 h 1361472"/>
                <a:gd name="connsiteX1486" fmla="*/ 1358969 w 1640088"/>
                <a:gd name="connsiteY1486" fmla="*/ 159347 h 1361472"/>
                <a:gd name="connsiteX1487" fmla="*/ 1351371 w 1640088"/>
                <a:gd name="connsiteY1487" fmla="*/ 139748 h 1361472"/>
                <a:gd name="connsiteX1488" fmla="*/ 1343265 w 1640088"/>
                <a:gd name="connsiteY1488" fmla="*/ 123201 h 1361472"/>
                <a:gd name="connsiteX1489" fmla="*/ 1327624 w 1640088"/>
                <a:gd name="connsiteY1489" fmla="*/ 98885 h 1361472"/>
                <a:gd name="connsiteX1490" fmla="*/ 1316099 w 1640088"/>
                <a:gd name="connsiteY1490" fmla="*/ 85853 h 1361472"/>
                <a:gd name="connsiteX1491" fmla="*/ 1303307 w 1640088"/>
                <a:gd name="connsiteY1491" fmla="*/ 75208 h 1361472"/>
                <a:gd name="connsiteX1492" fmla="*/ 1273798 w 1640088"/>
                <a:gd name="connsiteY1492" fmla="*/ 58224 h 1361472"/>
                <a:gd name="connsiteX1493" fmla="*/ 1238970 w 1640088"/>
                <a:gd name="connsiteY1493" fmla="*/ 49770 h 1361472"/>
                <a:gd name="connsiteX1494" fmla="*/ 1231561 w 1640088"/>
                <a:gd name="connsiteY1494" fmla="*/ 49498 h 1361472"/>
                <a:gd name="connsiteX1495" fmla="*/ 1199329 w 1640088"/>
                <a:gd name="connsiteY1495" fmla="*/ 53576 h 1361472"/>
                <a:gd name="connsiteX1496" fmla="*/ 1172986 w 1640088"/>
                <a:gd name="connsiteY1496" fmla="*/ 61682 h 1361472"/>
                <a:gd name="connsiteX1497" fmla="*/ 1148416 w 1640088"/>
                <a:gd name="connsiteY1497" fmla="*/ 71478 h 1361472"/>
                <a:gd name="connsiteX1498" fmla="*/ 1101936 w 1640088"/>
                <a:gd name="connsiteY1498" fmla="*/ 95718 h 1361472"/>
                <a:gd name="connsiteX1499" fmla="*/ 1090158 w 1640088"/>
                <a:gd name="connsiteY1499" fmla="*/ 103400 h 1361472"/>
                <a:gd name="connsiteX1500" fmla="*/ 1079582 w 1640088"/>
                <a:gd name="connsiteY1500" fmla="*/ 111144 h 1361472"/>
                <a:gd name="connsiteX1501" fmla="*/ 1076733 w 1640088"/>
                <a:gd name="connsiteY1501" fmla="*/ 113196 h 1361472"/>
                <a:gd name="connsiteX1502" fmla="*/ 1077366 w 1640088"/>
                <a:gd name="connsiteY1502" fmla="*/ 106427 h 1361472"/>
                <a:gd name="connsiteX1503" fmla="*/ 1069514 w 1640088"/>
                <a:gd name="connsiteY1503" fmla="*/ 60143 h 1361472"/>
                <a:gd name="connsiteX1504" fmla="*/ 1064511 w 1640088"/>
                <a:gd name="connsiteY1504" fmla="*/ 48504 h 1361472"/>
                <a:gd name="connsiteX1505" fmla="*/ 1061092 w 1640088"/>
                <a:gd name="connsiteY1505" fmla="*/ 41114 h 1361472"/>
                <a:gd name="connsiteX1506" fmla="*/ 1051150 w 1640088"/>
                <a:gd name="connsiteY1506" fmla="*/ 27290 h 1361472"/>
                <a:gd name="connsiteX1507" fmla="*/ 1041398 w 1640088"/>
                <a:gd name="connsiteY1507" fmla="*/ 16931 h 1361472"/>
                <a:gd name="connsiteX1508" fmla="*/ 1035698 w 1640088"/>
                <a:gd name="connsiteY1508" fmla="*/ 12852 h 1361472"/>
                <a:gd name="connsiteX1509" fmla="*/ 1031962 w 1640088"/>
                <a:gd name="connsiteY1509" fmla="*/ 10680 h 1361472"/>
                <a:gd name="connsiteX1510" fmla="*/ 1020311 w 1640088"/>
                <a:gd name="connsiteY1510" fmla="*/ 5437 h 1361472"/>
                <a:gd name="connsiteX1511" fmla="*/ 983203 w 1640088"/>
                <a:gd name="connsiteY1511" fmla="*/ -547 h 1361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</a:cxnLst>
              <a:rect l="l" t="t" r="r" b="b"/>
              <a:pathLst>
                <a:path w="1640088" h="1361472">
                  <a:moveTo>
                    <a:pt x="1044374" y="169707"/>
                  </a:moveTo>
                  <a:lnTo>
                    <a:pt x="1044374" y="169707"/>
                  </a:lnTo>
                  <a:cubicBezTo>
                    <a:pt x="1043677" y="172170"/>
                    <a:pt x="1042854" y="174640"/>
                    <a:pt x="1042031" y="177097"/>
                  </a:cubicBezTo>
                  <a:cubicBezTo>
                    <a:pt x="1039561" y="183106"/>
                    <a:pt x="1036522" y="188805"/>
                    <a:pt x="1032912" y="194232"/>
                  </a:cubicBezTo>
                  <a:cubicBezTo>
                    <a:pt x="1030696" y="197196"/>
                    <a:pt x="1028290" y="200014"/>
                    <a:pt x="1025693" y="202623"/>
                  </a:cubicBezTo>
                  <a:cubicBezTo>
                    <a:pt x="1025187" y="202971"/>
                    <a:pt x="1024617" y="203307"/>
                    <a:pt x="1024174" y="203661"/>
                  </a:cubicBezTo>
                  <a:cubicBezTo>
                    <a:pt x="1024553" y="202331"/>
                    <a:pt x="1024934" y="200989"/>
                    <a:pt x="1025440" y="199659"/>
                  </a:cubicBezTo>
                  <a:cubicBezTo>
                    <a:pt x="1027277" y="195372"/>
                    <a:pt x="1029429" y="191269"/>
                    <a:pt x="1031836" y="187248"/>
                  </a:cubicBezTo>
                  <a:cubicBezTo>
                    <a:pt x="1034305" y="183296"/>
                    <a:pt x="1037029" y="179503"/>
                    <a:pt x="1039688" y="175691"/>
                  </a:cubicBezTo>
                  <a:cubicBezTo>
                    <a:pt x="1041334" y="173728"/>
                    <a:pt x="1042791" y="171695"/>
                    <a:pt x="1044374" y="169707"/>
                  </a:cubicBezTo>
                  <a:close/>
                  <a:moveTo>
                    <a:pt x="1024047" y="204244"/>
                  </a:moveTo>
                  <a:cubicBezTo>
                    <a:pt x="1024300" y="204244"/>
                    <a:pt x="1024553" y="204301"/>
                    <a:pt x="1024743" y="204301"/>
                  </a:cubicBezTo>
                  <a:cubicBezTo>
                    <a:pt x="1024553" y="204301"/>
                    <a:pt x="1024237" y="204301"/>
                    <a:pt x="1024047" y="204244"/>
                  </a:cubicBezTo>
                  <a:close/>
                  <a:moveTo>
                    <a:pt x="741874" y="240446"/>
                  </a:moveTo>
                  <a:cubicBezTo>
                    <a:pt x="741557" y="240617"/>
                    <a:pt x="741367" y="240718"/>
                    <a:pt x="741051" y="240820"/>
                  </a:cubicBezTo>
                  <a:lnTo>
                    <a:pt x="741051" y="240820"/>
                  </a:lnTo>
                  <a:cubicBezTo>
                    <a:pt x="741367" y="240693"/>
                    <a:pt x="741557" y="240548"/>
                    <a:pt x="741874" y="240446"/>
                  </a:cubicBezTo>
                  <a:close/>
                  <a:moveTo>
                    <a:pt x="737821" y="239762"/>
                  </a:moveTo>
                  <a:cubicBezTo>
                    <a:pt x="738074" y="240326"/>
                    <a:pt x="738391" y="240795"/>
                    <a:pt x="738581" y="241358"/>
                  </a:cubicBezTo>
                  <a:cubicBezTo>
                    <a:pt x="738328" y="240864"/>
                    <a:pt x="738011" y="240326"/>
                    <a:pt x="737821" y="239762"/>
                  </a:cubicBezTo>
                  <a:close/>
                  <a:moveTo>
                    <a:pt x="755425" y="180276"/>
                  </a:moveTo>
                  <a:cubicBezTo>
                    <a:pt x="755362" y="181118"/>
                    <a:pt x="755362" y="182036"/>
                    <a:pt x="755299" y="182948"/>
                  </a:cubicBezTo>
                  <a:cubicBezTo>
                    <a:pt x="755045" y="188178"/>
                    <a:pt x="754665" y="193384"/>
                    <a:pt x="754286" y="198583"/>
                  </a:cubicBezTo>
                  <a:cubicBezTo>
                    <a:pt x="753842" y="201831"/>
                    <a:pt x="753462" y="205086"/>
                    <a:pt x="752829" y="208315"/>
                  </a:cubicBezTo>
                  <a:cubicBezTo>
                    <a:pt x="752449" y="210931"/>
                    <a:pt x="751943" y="213540"/>
                    <a:pt x="751499" y="216086"/>
                  </a:cubicBezTo>
                  <a:cubicBezTo>
                    <a:pt x="750613" y="220727"/>
                    <a:pt x="749156" y="225223"/>
                    <a:pt x="747636" y="229675"/>
                  </a:cubicBezTo>
                  <a:cubicBezTo>
                    <a:pt x="746243" y="232904"/>
                    <a:pt x="744723" y="235957"/>
                    <a:pt x="742887" y="238832"/>
                  </a:cubicBezTo>
                  <a:cubicBezTo>
                    <a:pt x="742317" y="239395"/>
                    <a:pt x="741811" y="239952"/>
                    <a:pt x="741304" y="240446"/>
                  </a:cubicBezTo>
                  <a:cubicBezTo>
                    <a:pt x="740797" y="240795"/>
                    <a:pt x="740417" y="241086"/>
                    <a:pt x="739911" y="241358"/>
                  </a:cubicBezTo>
                  <a:cubicBezTo>
                    <a:pt x="739531" y="241504"/>
                    <a:pt x="739151" y="241586"/>
                    <a:pt x="738897" y="241706"/>
                  </a:cubicBezTo>
                  <a:cubicBezTo>
                    <a:pt x="738834" y="241358"/>
                    <a:pt x="738645" y="241086"/>
                    <a:pt x="738581" y="240795"/>
                  </a:cubicBezTo>
                  <a:cubicBezTo>
                    <a:pt x="738328" y="237774"/>
                    <a:pt x="738328" y="234880"/>
                    <a:pt x="738454" y="231936"/>
                  </a:cubicBezTo>
                  <a:cubicBezTo>
                    <a:pt x="739151" y="226211"/>
                    <a:pt x="740101" y="220645"/>
                    <a:pt x="741684" y="215155"/>
                  </a:cubicBezTo>
                  <a:cubicBezTo>
                    <a:pt x="743457" y="208613"/>
                    <a:pt x="745547" y="201977"/>
                    <a:pt x="747826" y="195556"/>
                  </a:cubicBezTo>
                  <a:cubicBezTo>
                    <a:pt x="749219" y="192117"/>
                    <a:pt x="750550" y="188659"/>
                    <a:pt x="752449" y="185405"/>
                  </a:cubicBezTo>
                  <a:cubicBezTo>
                    <a:pt x="753399" y="183733"/>
                    <a:pt x="754412" y="181966"/>
                    <a:pt x="755425" y="180276"/>
                  </a:cubicBezTo>
                  <a:close/>
                  <a:moveTo>
                    <a:pt x="737441" y="241029"/>
                  </a:moveTo>
                  <a:cubicBezTo>
                    <a:pt x="737821" y="241301"/>
                    <a:pt x="738138" y="241586"/>
                    <a:pt x="738581" y="241795"/>
                  </a:cubicBezTo>
                  <a:cubicBezTo>
                    <a:pt x="738518" y="241795"/>
                    <a:pt x="738518" y="241795"/>
                    <a:pt x="738518" y="241878"/>
                  </a:cubicBezTo>
                  <a:cubicBezTo>
                    <a:pt x="738138" y="241586"/>
                    <a:pt x="737821" y="241301"/>
                    <a:pt x="737441" y="241029"/>
                  </a:cubicBezTo>
                  <a:close/>
                  <a:moveTo>
                    <a:pt x="1252964" y="397092"/>
                  </a:moveTo>
                  <a:cubicBezTo>
                    <a:pt x="1252331" y="397459"/>
                    <a:pt x="1251635" y="397775"/>
                    <a:pt x="1250938" y="398067"/>
                  </a:cubicBezTo>
                  <a:lnTo>
                    <a:pt x="1250938" y="398067"/>
                  </a:lnTo>
                  <a:cubicBezTo>
                    <a:pt x="1251635" y="397731"/>
                    <a:pt x="1252395" y="397427"/>
                    <a:pt x="1252964" y="397092"/>
                  </a:cubicBezTo>
                  <a:close/>
                  <a:moveTo>
                    <a:pt x="1263160" y="387872"/>
                  </a:moveTo>
                  <a:lnTo>
                    <a:pt x="1263160" y="387872"/>
                  </a:lnTo>
                  <a:cubicBezTo>
                    <a:pt x="1261386" y="389987"/>
                    <a:pt x="1259360" y="392013"/>
                    <a:pt x="1257207" y="393925"/>
                  </a:cubicBezTo>
                  <a:cubicBezTo>
                    <a:pt x="1255244" y="395451"/>
                    <a:pt x="1253028" y="396864"/>
                    <a:pt x="1250812" y="398111"/>
                  </a:cubicBezTo>
                  <a:lnTo>
                    <a:pt x="1250812" y="398111"/>
                  </a:lnTo>
                  <a:cubicBezTo>
                    <a:pt x="1250495" y="398257"/>
                    <a:pt x="1250114" y="398377"/>
                    <a:pt x="1249862" y="398504"/>
                  </a:cubicBezTo>
                  <a:cubicBezTo>
                    <a:pt x="1249988" y="398086"/>
                    <a:pt x="1250305" y="397649"/>
                    <a:pt x="1250558" y="397300"/>
                  </a:cubicBezTo>
                  <a:cubicBezTo>
                    <a:pt x="1251318" y="396389"/>
                    <a:pt x="1252078" y="395470"/>
                    <a:pt x="1252901" y="394685"/>
                  </a:cubicBezTo>
                  <a:cubicBezTo>
                    <a:pt x="1256257" y="392228"/>
                    <a:pt x="1259676" y="389987"/>
                    <a:pt x="1263160" y="387872"/>
                  </a:cubicBezTo>
                  <a:close/>
                  <a:moveTo>
                    <a:pt x="1250938" y="398434"/>
                  </a:moveTo>
                  <a:cubicBezTo>
                    <a:pt x="1250558" y="398561"/>
                    <a:pt x="1250178" y="398561"/>
                    <a:pt x="1249862" y="398649"/>
                  </a:cubicBezTo>
                  <a:cubicBezTo>
                    <a:pt x="1250178" y="398561"/>
                    <a:pt x="1250558" y="398504"/>
                    <a:pt x="1250938" y="398434"/>
                  </a:cubicBezTo>
                  <a:close/>
                  <a:moveTo>
                    <a:pt x="1249545" y="398935"/>
                  </a:moveTo>
                  <a:cubicBezTo>
                    <a:pt x="1249608" y="398935"/>
                    <a:pt x="1249735" y="398998"/>
                    <a:pt x="1249925" y="398998"/>
                  </a:cubicBezTo>
                  <a:cubicBezTo>
                    <a:pt x="1249735" y="398998"/>
                    <a:pt x="1249608" y="398998"/>
                    <a:pt x="1249481" y="398935"/>
                  </a:cubicBezTo>
                  <a:close/>
                  <a:moveTo>
                    <a:pt x="430572" y="445566"/>
                  </a:moveTo>
                  <a:lnTo>
                    <a:pt x="430572" y="445566"/>
                  </a:lnTo>
                  <a:cubicBezTo>
                    <a:pt x="430382" y="445788"/>
                    <a:pt x="430255" y="446003"/>
                    <a:pt x="430065" y="446294"/>
                  </a:cubicBezTo>
                  <a:cubicBezTo>
                    <a:pt x="430191" y="446003"/>
                    <a:pt x="430382" y="445788"/>
                    <a:pt x="430572" y="445566"/>
                  </a:cubicBezTo>
                  <a:close/>
                  <a:moveTo>
                    <a:pt x="752956" y="511867"/>
                  </a:moveTo>
                  <a:cubicBezTo>
                    <a:pt x="753209" y="512038"/>
                    <a:pt x="753336" y="512158"/>
                    <a:pt x="753526" y="512304"/>
                  </a:cubicBezTo>
                  <a:cubicBezTo>
                    <a:pt x="753336" y="512158"/>
                    <a:pt x="753082" y="512038"/>
                    <a:pt x="752956" y="511867"/>
                  </a:cubicBezTo>
                  <a:close/>
                  <a:moveTo>
                    <a:pt x="751689" y="522309"/>
                  </a:moveTo>
                  <a:lnTo>
                    <a:pt x="751689" y="522309"/>
                  </a:lnTo>
                  <a:cubicBezTo>
                    <a:pt x="751056" y="524709"/>
                    <a:pt x="750359" y="527033"/>
                    <a:pt x="749663" y="529376"/>
                  </a:cubicBezTo>
                  <a:cubicBezTo>
                    <a:pt x="750106" y="527324"/>
                    <a:pt x="750613" y="525273"/>
                    <a:pt x="751309" y="523227"/>
                  </a:cubicBezTo>
                  <a:cubicBezTo>
                    <a:pt x="751435" y="522936"/>
                    <a:pt x="751562" y="522601"/>
                    <a:pt x="751689" y="522309"/>
                  </a:cubicBezTo>
                  <a:close/>
                  <a:moveTo>
                    <a:pt x="900311" y="541617"/>
                  </a:moveTo>
                  <a:lnTo>
                    <a:pt x="900311" y="541617"/>
                  </a:lnTo>
                  <a:cubicBezTo>
                    <a:pt x="899362" y="546277"/>
                    <a:pt x="897905" y="550773"/>
                    <a:pt x="896322" y="555225"/>
                  </a:cubicBezTo>
                  <a:cubicBezTo>
                    <a:pt x="896132" y="555580"/>
                    <a:pt x="896005" y="555909"/>
                    <a:pt x="895815" y="556264"/>
                  </a:cubicBezTo>
                  <a:cubicBezTo>
                    <a:pt x="896512" y="552540"/>
                    <a:pt x="897398" y="548804"/>
                    <a:pt x="898602" y="545144"/>
                  </a:cubicBezTo>
                  <a:cubicBezTo>
                    <a:pt x="899235" y="543941"/>
                    <a:pt x="899805" y="542738"/>
                    <a:pt x="900311" y="541617"/>
                  </a:cubicBezTo>
                  <a:close/>
                  <a:moveTo>
                    <a:pt x="1023224" y="600534"/>
                  </a:moveTo>
                  <a:cubicBezTo>
                    <a:pt x="1023287" y="600534"/>
                    <a:pt x="1023350" y="600534"/>
                    <a:pt x="1023477" y="600591"/>
                  </a:cubicBezTo>
                  <a:cubicBezTo>
                    <a:pt x="1023350" y="600591"/>
                    <a:pt x="1023287" y="600534"/>
                    <a:pt x="1023224" y="600534"/>
                  </a:cubicBezTo>
                  <a:close/>
                  <a:moveTo>
                    <a:pt x="1024110" y="600591"/>
                  </a:moveTo>
                  <a:cubicBezTo>
                    <a:pt x="1024110" y="600591"/>
                    <a:pt x="1024110" y="600654"/>
                    <a:pt x="1024174" y="600654"/>
                  </a:cubicBezTo>
                  <a:lnTo>
                    <a:pt x="1024110" y="600654"/>
                  </a:lnTo>
                  <a:lnTo>
                    <a:pt x="1024110" y="600591"/>
                  </a:lnTo>
                  <a:close/>
                  <a:moveTo>
                    <a:pt x="1026136" y="600306"/>
                  </a:moveTo>
                  <a:cubicBezTo>
                    <a:pt x="1025884" y="600464"/>
                    <a:pt x="1025567" y="600591"/>
                    <a:pt x="1025187" y="600736"/>
                  </a:cubicBezTo>
                  <a:lnTo>
                    <a:pt x="1025187" y="600654"/>
                  </a:lnTo>
                  <a:cubicBezTo>
                    <a:pt x="1025503" y="600534"/>
                    <a:pt x="1025884" y="600388"/>
                    <a:pt x="1026136" y="600306"/>
                  </a:cubicBezTo>
                  <a:close/>
                  <a:moveTo>
                    <a:pt x="1023541" y="601091"/>
                  </a:moveTo>
                  <a:lnTo>
                    <a:pt x="1023541" y="601091"/>
                  </a:lnTo>
                  <a:cubicBezTo>
                    <a:pt x="1023477" y="601148"/>
                    <a:pt x="1023350" y="601148"/>
                    <a:pt x="1023350" y="601148"/>
                  </a:cubicBezTo>
                  <a:cubicBezTo>
                    <a:pt x="1023350" y="601148"/>
                    <a:pt x="1023477" y="601091"/>
                    <a:pt x="1023541" y="601091"/>
                  </a:cubicBezTo>
                  <a:close/>
                  <a:moveTo>
                    <a:pt x="1446737" y="584892"/>
                  </a:moveTo>
                  <a:cubicBezTo>
                    <a:pt x="1442304" y="588477"/>
                    <a:pt x="1437808" y="591998"/>
                    <a:pt x="1433249" y="595601"/>
                  </a:cubicBezTo>
                  <a:cubicBezTo>
                    <a:pt x="1430273" y="597918"/>
                    <a:pt x="1426980" y="599825"/>
                    <a:pt x="1423940" y="602003"/>
                  </a:cubicBezTo>
                  <a:cubicBezTo>
                    <a:pt x="1418177" y="605897"/>
                    <a:pt x="1412035" y="609336"/>
                    <a:pt x="1405893" y="612356"/>
                  </a:cubicBezTo>
                  <a:cubicBezTo>
                    <a:pt x="1402536" y="613768"/>
                    <a:pt x="1399243" y="614972"/>
                    <a:pt x="1395634" y="615820"/>
                  </a:cubicBezTo>
                  <a:cubicBezTo>
                    <a:pt x="1394241" y="615959"/>
                    <a:pt x="1392911" y="616105"/>
                    <a:pt x="1391518" y="616105"/>
                  </a:cubicBezTo>
                  <a:cubicBezTo>
                    <a:pt x="1391138" y="615959"/>
                    <a:pt x="1390758" y="615820"/>
                    <a:pt x="1390378" y="615757"/>
                  </a:cubicBezTo>
                  <a:cubicBezTo>
                    <a:pt x="1389239" y="615193"/>
                    <a:pt x="1388098" y="614554"/>
                    <a:pt x="1386959" y="613826"/>
                  </a:cubicBezTo>
                  <a:cubicBezTo>
                    <a:pt x="1386896" y="612502"/>
                    <a:pt x="1386896" y="611242"/>
                    <a:pt x="1386896" y="609893"/>
                  </a:cubicBezTo>
                  <a:cubicBezTo>
                    <a:pt x="1387085" y="609481"/>
                    <a:pt x="1387148" y="609045"/>
                    <a:pt x="1387275" y="608570"/>
                  </a:cubicBezTo>
                  <a:cubicBezTo>
                    <a:pt x="1387845" y="607221"/>
                    <a:pt x="1388605" y="605897"/>
                    <a:pt x="1389365" y="604631"/>
                  </a:cubicBezTo>
                  <a:cubicBezTo>
                    <a:pt x="1389618" y="604257"/>
                    <a:pt x="1389808" y="603966"/>
                    <a:pt x="1390189" y="603776"/>
                  </a:cubicBezTo>
                  <a:cubicBezTo>
                    <a:pt x="1395064" y="600173"/>
                    <a:pt x="1400384" y="597342"/>
                    <a:pt x="1405766" y="594670"/>
                  </a:cubicBezTo>
                  <a:cubicBezTo>
                    <a:pt x="1409756" y="593112"/>
                    <a:pt x="1413682" y="591643"/>
                    <a:pt x="1417671" y="590440"/>
                  </a:cubicBezTo>
                  <a:cubicBezTo>
                    <a:pt x="1422167" y="589059"/>
                    <a:pt x="1426853" y="588141"/>
                    <a:pt x="1431475" y="587210"/>
                  </a:cubicBezTo>
                  <a:cubicBezTo>
                    <a:pt x="1436288" y="586444"/>
                    <a:pt x="1441037" y="585659"/>
                    <a:pt x="1445850" y="584950"/>
                  </a:cubicBezTo>
                  <a:cubicBezTo>
                    <a:pt x="1446104" y="584950"/>
                    <a:pt x="1446420" y="584892"/>
                    <a:pt x="1446737" y="584892"/>
                  </a:cubicBezTo>
                  <a:close/>
                  <a:moveTo>
                    <a:pt x="1023541" y="601667"/>
                  </a:moveTo>
                  <a:cubicBezTo>
                    <a:pt x="1023541" y="601940"/>
                    <a:pt x="1023477" y="602148"/>
                    <a:pt x="1023477" y="602351"/>
                  </a:cubicBezTo>
                  <a:cubicBezTo>
                    <a:pt x="1022970" y="604966"/>
                    <a:pt x="1022274" y="607430"/>
                    <a:pt x="1021577" y="609893"/>
                  </a:cubicBezTo>
                  <a:cubicBezTo>
                    <a:pt x="1017524" y="619423"/>
                    <a:pt x="1012712" y="628574"/>
                    <a:pt x="1006886" y="637028"/>
                  </a:cubicBezTo>
                  <a:cubicBezTo>
                    <a:pt x="1006253" y="637882"/>
                    <a:pt x="1005619" y="638705"/>
                    <a:pt x="1004986" y="639497"/>
                  </a:cubicBezTo>
                  <a:cubicBezTo>
                    <a:pt x="1006190" y="633089"/>
                    <a:pt x="1007899" y="626737"/>
                    <a:pt x="1010116" y="620601"/>
                  </a:cubicBezTo>
                  <a:cubicBezTo>
                    <a:pt x="1012079" y="616371"/>
                    <a:pt x="1014358" y="612502"/>
                    <a:pt x="1016891" y="608626"/>
                  </a:cubicBezTo>
                  <a:cubicBezTo>
                    <a:pt x="1018791" y="606227"/>
                    <a:pt x="1020881" y="603966"/>
                    <a:pt x="1023160" y="601857"/>
                  </a:cubicBezTo>
                  <a:cubicBezTo>
                    <a:pt x="1023287" y="601794"/>
                    <a:pt x="1023350" y="601730"/>
                    <a:pt x="1023541" y="601667"/>
                  </a:cubicBezTo>
                  <a:close/>
                  <a:moveTo>
                    <a:pt x="1146833" y="677403"/>
                  </a:moveTo>
                  <a:cubicBezTo>
                    <a:pt x="1147086" y="677485"/>
                    <a:pt x="1147466" y="677612"/>
                    <a:pt x="1147846" y="677840"/>
                  </a:cubicBezTo>
                  <a:cubicBezTo>
                    <a:pt x="1147466" y="677669"/>
                    <a:pt x="1147086" y="677549"/>
                    <a:pt x="1146833" y="677403"/>
                  </a:cubicBezTo>
                  <a:close/>
                  <a:moveTo>
                    <a:pt x="1137588" y="684179"/>
                  </a:moveTo>
                  <a:lnTo>
                    <a:pt x="1137588" y="684179"/>
                  </a:lnTo>
                  <a:cubicBezTo>
                    <a:pt x="1136891" y="685382"/>
                    <a:pt x="1136131" y="686642"/>
                    <a:pt x="1135308" y="687820"/>
                  </a:cubicBezTo>
                  <a:cubicBezTo>
                    <a:pt x="1135941" y="686642"/>
                    <a:pt x="1136701" y="685502"/>
                    <a:pt x="1137398" y="684445"/>
                  </a:cubicBezTo>
                  <a:cubicBezTo>
                    <a:pt x="1137398" y="684299"/>
                    <a:pt x="1137588" y="684236"/>
                    <a:pt x="1137588" y="684179"/>
                  </a:cubicBezTo>
                  <a:close/>
                  <a:moveTo>
                    <a:pt x="408978" y="707856"/>
                  </a:moveTo>
                  <a:cubicBezTo>
                    <a:pt x="408978" y="707875"/>
                    <a:pt x="408978" y="707875"/>
                    <a:pt x="408978" y="707913"/>
                  </a:cubicBezTo>
                  <a:cubicBezTo>
                    <a:pt x="408535" y="707976"/>
                    <a:pt x="408028" y="708058"/>
                    <a:pt x="407585" y="708122"/>
                  </a:cubicBezTo>
                  <a:cubicBezTo>
                    <a:pt x="408028" y="708001"/>
                    <a:pt x="408472" y="707913"/>
                    <a:pt x="408978" y="707856"/>
                  </a:cubicBezTo>
                  <a:close/>
                  <a:moveTo>
                    <a:pt x="409865" y="707792"/>
                  </a:moveTo>
                  <a:cubicBezTo>
                    <a:pt x="410371" y="707913"/>
                    <a:pt x="410878" y="708058"/>
                    <a:pt x="411384" y="708204"/>
                  </a:cubicBezTo>
                  <a:cubicBezTo>
                    <a:pt x="412524" y="708698"/>
                    <a:pt x="413727" y="709262"/>
                    <a:pt x="414804" y="709964"/>
                  </a:cubicBezTo>
                  <a:cubicBezTo>
                    <a:pt x="418603" y="712985"/>
                    <a:pt x="421896" y="716455"/>
                    <a:pt x="425062" y="720033"/>
                  </a:cubicBezTo>
                  <a:cubicBezTo>
                    <a:pt x="428608" y="724402"/>
                    <a:pt x="431711" y="728835"/>
                    <a:pt x="434751" y="733496"/>
                  </a:cubicBezTo>
                  <a:cubicBezTo>
                    <a:pt x="437854" y="738137"/>
                    <a:pt x="440513" y="743007"/>
                    <a:pt x="443110" y="748022"/>
                  </a:cubicBezTo>
                  <a:cubicBezTo>
                    <a:pt x="443490" y="748934"/>
                    <a:pt x="443743" y="749776"/>
                    <a:pt x="444060" y="750631"/>
                  </a:cubicBezTo>
                  <a:cubicBezTo>
                    <a:pt x="442920" y="751043"/>
                    <a:pt x="441717" y="751391"/>
                    <a:pt x="440640" y="751663"/>
                  </a:cubicBezTo>
                  <a:cubicBezTo>
                    <a:pt x="438994" y="751809"/>
                    <a:pt x="437537" y="751854"/>
                    <a:pt x="436081" y="751854"/>
                  </a:cubicBezTo>
                  <a:cubicBezTo>
                    <a:pt x="435194" y="751854"/>
                    <a:pt x="434434" y="751854"/>
                    <a:pt x="433611" y="751828"/>
                  </a:cubicBezTo>
                  <a:cubicBezTo>
                    <a:pt x="430065" y="751334"/>
                    <a:pt x="426709" y="750486"/>
                    <a:pt x="423289" y="749346"/>
                  </a:cubicBezTo>
                  <a:cubicBezTo>
                    <a:pt x="421389" y="748497"/>
                    <a:pt x="419553" y="747522"/>
                    <a:pt x="417780" y="746465"/>
                  </a:cubicBezTo>
                  <a:cubicBezTo>
                    <a:pt x="415310" y="744476"/>
                    <a:pt x="413031" y="742443"/>
                    <a:pt x="410941" y="740132"/>
                  </a:cubicBezTo>
                  <a:cubicBezTo>
                    <a:pt x="409041" y="737637"/>
                    <a:pt x="407268" y="735180"/>
                    <a:pt x="405938" y="732445"/>
                  </a:cubicBezTo>
                  <a:cubicBezTo>
                    <a:pt x="404798" y="729690"/>
                    <a:pt x="403912" y="726954"/>
                    <a:pt x="403279" y="724111"/>
                  </a:cubicBezTo>
                  <a:cubicBezTo>
                    <a:pt x="403152" y="723079"/>
                    <a:pt x="403152" y="722002"/>
                    <a:pt x="403152" y="720881"/>
                  </a:cubicBezTo>
                  <a:cubicBezTo>
                    <a:pt x="403595" y="718064"/>
                    <a:pt x="404292" y="715391"/>
                    <a:pt x="405115" y="712706"/>
                  </a:cubicBezTo>
                  <a:cubicBezTo>
                    <a:pt x="405369" y="712143"/>
                    <a:pt x="405685" y="711661"/>
                    <a:pt x="406002" y="711167"/>
                  </a:cubicBezTo>
                  <a:cubicBezTo>
                    <a:pt x="406762" y="710173"/>
                    <a:pt x="407522" y="709325"/>
                    <a:pt x="408408" y="708476"/>
                  </a:cubicBezTo>
                  <a:cubicBezTo>
                    <a:pt x="408662" y="708350"/>
                    <a:pt x="408914" y="708204"/>
                    <a:pt x="409105" y="708058"/>
                  </a:cubicBezTo>
                  <a:cubicBezTo>
                    <a:pt x="409422" y="707976"/>
                    <a:pt x="409548" y="707913"/>
                    <a:pt x="409865" y="707792"/>
                  </a:cubicBezTo>
                  <a:close/>
                  <a:moveTo>
                    <a:pt x="1514747" y="761067"/>
                  </a:moveTo>
                  <a:cubicBezTo>
                    <a:pt x="1515951" y="761067"/>
                    <a:pt x="1517217" y="761111"/>
                    <a:pt x="1518420" y="761194"/>
                  </a:cubicBezTo>
                  <a:cubicBezTo>
                    <a:pt x="1518990" y="761257"/>
                    <a:pt x="1519560" y="761314"/>
                    <a:pt x="1519940" y="761403"/>
                  </a:cubicBezTo>
                  <a:cubicBezTo>
                    <a:pt x="1513354" y="766120"/>
                    <a:pt x="1506262" y="770205"/>
                    <a:pt x="1498852" y="773808"/>
                  </a:cubicBezTo>
                  <a:cubicBezTo>
                    <a:pt x="1489734" y="777740"/>
                    <a:pt x="1479919" y="780412"/>
                    <a:pt x="1470104" y="782407"/>
                  </a:cubicBezTo>
                  <a:cubicBezTo>
                    <a:pt x="1466367" y="782901"/>
                    <a:pt x="1462821" y="783148"/>
                    <a:pt x="1459148" y="783148"/>
                  </a:cubicBezTo>
                  <a:cubicBezTo>
                    <a:pt x="1457692" y="783148"/>
                    <a:pt x="1456235" y="783104"/>
                    <a:pt x="1454779" y="783047"/>
                  </a:cubicBezTo>
                  <a:cubicBezTo>
                    <a:pt x="1453449" y="782819"/>
                    <a:pt x="1452119" y="782610"/>
                    <a:pt x="1450790" y="782319"/>
                  </a:cubicBezTo>
                  <a:cubicBezTo>
                    <a:pt x="1450853" y="782262"/>
                    <a:pt x="1450853" y="782262"/>
                    <a:pt x="1450853" y="782198"/>
                  </a:cubicBezTo>
                  <a:cubicBezTo>
                    <a:pt x="1453196" y="779501"/>
                    <a:pt x="1455666" y="777126"/>
                    <a:pt x="1458262" y="774783"/>
                  </a:cubicBezTo>
                  <a:cubicBezTo>
                    <a:pt x="1460415" y="773168"/>
                    <a:pt x="1462568" y="771699"/>
                    <a:pt x="1464911" y="770350"/>
                  </a:cubicBezTo>
                  <a:cubicBezTo>
                    <a:pt x="1471243" y="768026"/>
                    <a:pt x="1478019" y="766975"/>
                    <a:pt x="1484731" y="765626"/>
                  </a:cubicBezTo>
                  <a:cubicBezTo>
                    <a:pt x="1489987" y="764569"/>
                    <a:pt x="1495243" y="763594"/>
                    <a:pt x="1500499" y="762517"/>
                  </a:cubicBezTo>
                  <a:cubicBezTo>
                    <a:pt x="1502779" y="762169"/>
                    <a:pt x="1505122" y="761814"/>
                    <a:pt x="1507401" y="761542"/>
                  </a:cubicBezTo>
                  <a:cubicBezTo>
                    <a:pt x="1509934" y="761213"/>
                    <a:pt x="1512341" y="761067"/>
                    <a:pt x="1514747" y="761067"/>
                  </a:cubicBezTo>
                  <a:close/>
                  <a:moveTo>
                    <a:pt x="1449966" y="783959"/>
                  </a:moveTo>
                  <a:cubicBezTo>
                    <a:pt x="1450220" y="784377"/>
                    <a:pt x="1450347" y="784725"/>
                    <a:pt x="1450536" y="785162"/>
                  </a:cubicBezTo>
                  <a:cubicBezTo>
                    <a:pt x="1450347" y="784725"/>
                    <a:pt x="1450093" y="784377"/>
                    <a:pt x="1449966" y="783959"/>
                  </a:cubicBezTo>
                  <a:close/>
                  <a:moveTo>
                    <a:pt x="360282" y="825740"/>
                  </a:moveTo>
                  <a:cubicBezTo>
                    <a:pt x="363448" y="826304"/>
                    <a:pt x="366678" y="827146"/>
                    <a:pt x="369906" y="828184"/>
                  </a:cubicBezTo>
                  <a:cubicBezTo>
                    <a:pt x="372123" y="829198"/>
                    <a:pt x="374403" y="830236"/>
                    <a:pt x="376619" y="831503"/>
                  </a:cubicBezTo>
                  <a:cubicBezTo>
                    <a:pt x="380292" y="834542"/>
                    <a:pt x="383775" y="838126"/>
                    <a:pt x="386941" y="841730"/>
                  </a:cubicBezTo>
                  <a:cubicBezTo>
                    <a:pt x="390361" y="846162"/>
                    <a:pt x="393210" y="850747"/>
                    <a:pt x="395870" y="855673"/>
                  </a:cubicBezTo>
                  <a:cubicBezTo>
                    <a:pt x="396946" y="857928"/>
                    <a:pt x="397833" y="860189"/>
                    <a:pt x="398783" y="862443"/>
                  </a:cubicBezTo>
                  <a:cubicBezTo>
                    <a:pt x="400302" y="866755"/>
                    <a:pt x="401316" y="871188"/>
                    <a:pt x="402329" y="875621"/>
                  </a:cubicBezTo>
                  <a:cubicBezTo>
                    <a:pt x="403595" y="880845"/>
                    <a:pt x="404609" y="886120"/>
                    <a:pt x="405621" y="891338"/>
                  </a:cubicBezTo>
                  <a:lnTo>
                    <a:pt x="405621" y="891553"/>
                  </a:lnTo>
                  <a:cubicBezTo>
                    <a:pt x="403786" y="892750"/>
                    <a:pt x="401822" y="893877"/>
                    <a:pt x="399733" y="894928"/>
                  </a:cubicBezTo>
                  <a:cubicBezTo>
                    <a:pt x="397517" y="895840"/>
                    <a:pt x="395174" y="896626"/>
                    <a:pt x="392831" y="897189"/>
                  </a:cubicBezTo>
                  <a:cubicBezTo>
                    <a:pt x="392324" y="897221"/>
                    <a:pt x="391817" y="897221"/>
                    <a:pt x="391248" y="897221"/>
                  </a:cubicBezTo>
                  <a:cubicBezTo>
                    <a:pt x="390550" y="897221"/>
                    <a:pt x="389727" y="897208"/>
                    <a:pt x="388967" y="897100"/>
                  </a:cubicBezTo>
                  <a:cubicBezTo>
                    <a:pt x="384154" y="896353"/>
                    <a:pt x="379532" y="895074"/>
                    <a:pt x="374909" y="893586"/>
                  </a:cubicBezTo>
                  <a:cubicBezTo>
                    <a:pt x="373326" y="892877"/>
                    <a:pt x="371870" y="892110"/>
                    <a:pt x="370414" y="891179"/>
                  </a:cubicBezTo>
                  <a:cubicBezTo>
                    <a:pt x="366297" y="887969"/>
                    <a:pt x="362752" y="884366"/>
                    <a:pt x="359395" y="880490"/>
                  </a:cubicBezTo>
                  <a:cubicBezTo>
                    <a:pt x="356482" y="876615"/>
                    <a:pt x="354202" y="872309"/>
                    <a:pt x="352176" y="867933"/>
                  </a:cubicBezTo>
                  <a:cubicBezTo>
                    <a:pt x="350276" y="863501"/>
                    <a:pt x="348440" y="858985"/>
                    <a:pt x="347427" y="854204"/>
                  </a:cubicBezTo>
                  <a:cubicBezTo>
                    <a:pt x="347300" y="852235"/>
                    <a:pt x="347363" y="850329"/>
                    <a:pt x="347427" y="848423"/>
                  </a:cubicBezTo>
                  <a:cubicBezTo>
                    <a:pt x="347933" y="844054"/>
                    <a:pt x="348630" y="839697"/>
                    <a:pt x="349833" y="835454"/>
                  </a:cubicBezTo>
                  <a:cubicBezTo>
                    <a:pt x="350593" y="833985"/>
                    <a:pt x="351353" y="832636"/>
                    <a:pt x="352240" y="831313"/>
                  </a:cubicBezTo>
                  <a:cubicBezTo>
                    <a:pt x="353569" y="829673"/>
                    <a:pt x="354899" y="828267"/>
                    <a:pt x="356419" y="826855"/>
                  </a:cubicBezTo>
                  <a:cubicBezTo>
                    <a:pt x="356545" y="826709"/>
                    <a:pt x="356672" y="826652"/>
                    <a:pt x="356925" y="826589"/>
                  </a:cubicBezTo>
                  <a:cubicBezTo>
                    <a:pt x="357812" y="826240"/>
                    <a:pt x="358509" y="825943"/>
                    <a:pt x="359459" y="825740"/>
                  </a:cubicBezTo>
                  <a:close/>
                  <a:moveTo>
                    <a:pt x="1510567" y="983443"/>
                  </a:moveTo>
                  <a:cubicBezTo>
                    <a:pt x="1512088" y="983443"/>
                    <a:pt x="1513544" y="983487"/>
                    <a:pt x="1515064" y="983589"/>
                  </a:cubicBezTo>
                  <a:cubicBezTo>
                    <a:pt x="1518167" y="984000"/>
                    <a:pt x="1521143" y="984564"/>
                    <a:pt x="1524119" y="985406"/>
                  </a:cubicBezTo>
                  <a:cubicBezTo>
                    <a:pt x="1525892" y="986179"/>
                    <a:pt x="1527475" y="986964"/>
                    <a:pt x="1529248" y="987806"/>
                  </a:cubicBezTo>
                  <a:cubicBezTo>
                    <a:pt x="1523992" y="989364"/>
                    <a:pt x="1518673" y="990548"/>
                    <a:pt x="1513354" y="991599"/>
                  </a:cubicBezTo>
                  <a:cubicBezTo>
                    <a:pt x="1510884" y="992036"/>
                    <a:pt x="1508478" y="992454"/>
                    <a:pt x="1505945" y="992891"/>
                  </a:cubicBezTo>
                  <a:cubicBezTo>
                    <a:pt x="1500372" y="993803"/>
                    <a:pt x="1494674" y="994297"/>
                    <a:pt x="1488911" y="994297"/>
                  </a:cubicBezTo>
                  <a:cubicBezTo>
                    <a:pt x="1487581" y="994297"/>
                    <a:pt x="1486314" y="994272"/>
                    <a:pt x="1484985" y="994214"/>
                  </a:cubicBezTo>
                  <a:cubicBezTo>
                    <a:pt x="1483971" y="994094"/>
                    <a:pt x="1482958" y="993923"/>
                    <a:pt x="1482071" y="993714"/>
                  </a:cubicBezTo>
                  <a:cubicBezTo>
                    <a:pt x="1482325" y="993075"/>
                    <a:pt x="1482642" y="992511"/>
                    <a:pt x="1482958" y="991960"/>
                  </a:cubicBezTo>
                  <a:cubicBezTo>
                    <a:pt x="1483718" y="991130"/>
                    <a:pt x="1484541" y="990276"/>
                    <a:pt x="1485428" y="989491"/>
                  </a:cubicBezTo>
                  <a:cubicBezTo>
                    <a:pt x="1487011" y="988370"/>
                    <a:pt x="1488594" y="987382"/>
                    <a:pt x="1490367" y="986470"/>
                  </a:cubicBezTo>
                  <a:cubicBezTo>
                    <a:pt x="1492964" y="985469"/>
                    <a:pt x="1495686" y="984767"/>
                    <a:pt x="1498473" y="984203"/>
                  </a:cubicBezTo>
                  <a:cubicBezTo>
                    <a:pt x="1502526" y="983753"/>
                    <a:pt x="1506578" y="983443"/>
                    <a:pt x="1510567" y="983443"/>
                  </a:cubicBezTo>
                  <a:close/>
                  <a:moveTo>
                    <a:pt x="142002" y="990485"/>
                  </a:moveTo>
                  <a:cubicBezTo>
                    <a:pt x="142319" y="990548"/>
                    <a:pt x="142762" y="990694"/>
                    <a:pt x="143206" y="990751"/>
                  </a:cubicBezTo>
                  <a:cubicBezTo>
                    <a:pt x="144219" y="991599"/>
                    <a:pt x="145105" y="992454"/>
                    <a:pt x="146055" y="993366"/>
                  </a:cubicBezTo>
                  <a:lnTo>
                    <a:pt x="146055" y="993423"/>
                  </a:lnTo>
                  <a:cubicBezTo>
                    <a:pt x="146372" y="994214"/>
                    <a:pt x="146499" y="994917"/>
                    <a:pt x="146626" y="995703"/>
                  </a:cubicBezTo>
                  <a:cubicBezTo>
                    <a:pt x="146878" y="997235"/>
                    <a:pt x="146942" y="998787"/>
                    <a:pt x="146942" y="1000344"/>
                  </a:cubicBezTo>
                  <a:cubicBezTo>
                    <a:pt x="146626" y="1001402"/>
                    <a:pt x="146499" y="1002459"/>
                    <a:pt x="146182" y="1003454"/>
                  </a:cubicBezTo>
                  <a:cubicBezTo>
                    <a:pt x="145866" y="1004220"/>
                    <a:pt x="145486" y="1004929"/>
                    <a:pt x="145043" y="1005625"/>
                  </a:cubicBezTo>
                  <a:cubicBezTo>
                    <a:pt x="144029" y="1006892"/>
                    <a:pt x="142762" y="1008026"/>
                    <a:pt x="141559" y="1009146"/>
                  </a:cubicBezTo>
                  <a:cubicBezTo>
                    <a:pt x="137887" y="1011901"/>
                    <a:pt x="134023" y="1014225"/>
                    <a:pt x="130035" y="1016188"/>
                  </a:cubicBezTo>
                  <a:cubicBezTo>
                    <a:pt x="124968" y="1018310"/>
                    <a:pt x="119902" y="1020228"/>
                    <a:pt x="114773" y="1021913"/>
                  </a:cubicBezTo>
                  <a:cubicBezTo>
                    <a:pt x="115216" y="1020298"/>
                    <a:pt x="115787" y="1018734"/>
                    <a:pt x="116293" y="1017189"/>
                  </a:cubicBezTo>
                  <a:cubicBezTo>
                    <a:pt x="118763" y="1010989"/>
                    <a:pt x="121549" y="1005005"/>
                    <a:pt x="125222" y="999515"/>
                  </a:cubicBezTo>
                  <a:cubicBezTo>
                    <a:pt x="127248" y="997032"/>
                    <a:pt x="129211" y="994772"/>
                    <a:pt x="131554" y="992657"/>
                  </a:cubicBezTo>
                  <a:cubicBezTo>
                    <a:pt x="132061" y="992327"/>
                    <a:pt x="132504" y="992099"/>
                    <a:pt x="133011" y="991815"/>
                  </a:cubicBezTo>
                  <a:cubicBezTo>
                    <a:pt x="134277" y="991308"/>
                    <a:pt x="135354" y="990960"/>
                    <a:pt x="136683" y="990694"/>
                  </a:cubicBezTo>
                  <a:cubicBezTo>
                    <a:pt x="138393" y="990548"/>
                    <a:pt x="140166" y="990485"/>
                    <a:pt x="142002" y="990485"/>
                  </a:cubicBezTo>
                  <a:close/>
                  <a:moveTo>
                    <a:pt x="299553" y="1065302"/>
                  </a:moveTo>
                  <a:lnTo>
                    <a:pt x="299553" y="1065302"/>
                  </a:lnTo>
                  <a:cubicBezTo>
                    <a:pt x="299110" y="1065537"/>
                    <a:pt x="298604" y="1065739"/>
                    <a:pt x="298034" y="1066012"/>
                  </a:cubicBezTo>
                  <a:cubicBezTo>
                    <a:pt x="298541" y="1065739"/>
                    <a:pt x="299110" y="1065474"/>
                    <a:pt x="299553" y="1065302"/>
                  </a:cubicBezTo>
                  <a:close/>
                  <a:moveTo>
                    <a:pt x="300250" y="1065100"/>
                  </a:moveTo>
                  <a:cubicBezTo>
                    <a:pt x="301327" y="1065372"/>
                    <a:pt x="302403" y="1065663"/>
                    <a:pt x="303543" y="1065942"/>
                  </a:cubicBezTo>
                  <a:cubicBezTo>
                    <a:pt x="304429" y="1066379"/>
                    <a:pt x="305379" y="1066860"/>
                    <a:pt x="306329" y="1067354"/>
                  </a:cubicBezTo>
                  <a:cubicBezTo>
                    <a:pt x="307532" y="1068494"/>
                    <a:pt x="308799" y="1069703"/>
                    <a:pt x="309939" y="1070881"/>
                  </a:cubicBezTo>
                  <a:cubicBezTo>
                    <a:pt x="312598" y="1074605"/>
                    <a:pt x="314688" y="1078562"/>
                    <a:pt x="316715" y="1082584"/>
                  </a:cubicBezTo>
                  <a:cubicBezTo>
                    <a:pt x="318741" y="1087365"/>
                    <a:pt x="320070" y="1092234"/>
                    <a:pt x="321147" y="1097307"/>
                  </a:cubicBezTo>
                  <a:cubicBezTo>
                    <a:pt x="321401" y="1099542"/>
                    <a:pt x="321527" y="1101745"/>
                    <a:pt x="321464" y="1104000"/>
                  </a:cubicBezTo>
                  <a:cubicBezTo>
                    <a:pt x="320830" y="1109490"/>
                    <a:pt x="319754" y="1114835"/>
                    <a:pt x="318487" y="1120281"/>
                  </a:cubicBezTo>
                  <a:cubicBezTo>
                    <a:pt x="317854" y="1123098"/>
                    <a:pt x="316715" y="1125834"/>
                    <a:pt x="315891" y="1128589"/>
                  </a:cubicBezTo>
                  <a:cubicBezTo>
                    <a:pt x="314561" y="1132173"/>
                    <a:pt x="313232" y="1135782"/>
                    <a:pt x="311902" y="1139360"/>
                  </a:cubicBezTo>
                  <a:cubicBezTo>
                    <a:pt x="310698" y="1142552"/>
                    <a:pt x="309305" y="1145572"/>
                    <a:pt x="307849" y="1148599"/>
                  </a:cubicBezTo>
                  <a:cubicBezTo>
                    <a:pt x="306709" y="1150936"/>
                    <a:pt x="305316" y="1153114"/>
                    <a:pt x="303860" y="1155229"/>
                  </a:cubicBezTo>
                  <a:cubicBezTo>
                    <a:pt x="302530" y="1156990"/>
                    <a:pt x="301200" y="1158687"/>
                    <a:pt x="299807" y="1160302"/>
                  </a:cubicBezTo>
                  <a:cubicBezTo>
                    <a:pt x="298793" y="1159751"/>
                    <a:pt x="297717" y="1159042"/>
                    <a:pt x="296641" y="1158402"/>
                  </a:cubicBezTo>
                  <a:cubicBezTo>
                    <a:pt x="294107" y="1156426"/>
                    <a:pt x="291828" y="1154261"/>
                    <a:pt x="289612" y="1151854"/>
                  </a:cubicBezTo>
                  <a:cubicBezTo>
                    <a:pt x="287269" y="1148827"/>
                    <a:pt x="285242" y="1145636"/>
                    <a:pt x="283153" y="1142406"/>
                  </a:cubicBezTo>
                  <a:cubicBezTo>
                    <a:pt x="280746" y="1138676"/>
                    <a:pt x="278276" y="1134927"/>
                    <a:pt x="276187" y="1130989"/>
                  </a:cubicBezTo>
                  <a:cubicBezTo>
                    <a:pt x="274731" y="1127449"/>
                    <a:pt x="273527" y="1124017"/>
                    <a:pt x="272640" y="1120344"/>
                  </a:cubicBezTo>
                  <a:cubicBezTo>
                    <a:pt x="272577" y="1118527"/>
                    <a:pt x="272577" y="1116760"/>
                    <a:pt x="272640" y="1114936"/>
                  </a:cubicBezTo>
                  <a:cubicBezTo>
                    <a:pt x="273337" y="1110339"/>
                    <a:pt x="274350" y="1105906"/>
                    <a:pt x="275870" y="1101536"/>
                  </a:cubicBezTo>
                  <a:cubicBezTo>
                    <a:pt x="277833" y="1096958"/>
                    <a:pt x="280303" y="1092728"/>
                    <a:pt x="282899" y="1088485"/>
                  </a:cubicBezTo>
                  <a:cubicBezTo>
                    <a:pt x="285686" y="1083996"/>
                    <a:pt x="288598" y="1079468"/>
                    <a:pt x="291512" y="1075105"/>
                  </a:cubicBezTo>
                  <a:cubicBezTo>
                    <a:pt x="294298" y="1071578"/>
                    <a:pt x="296958" y="1068209"/>
                    <a:pt x="300187" y="1065182"/>
                  </a:cubicBezTo>
                  <a:cubicBezTo>
                    <a:pt x="300250" y="1065182"/>
                    <a:pt x="300250" y="1065182"/>
                    <a:pt x="300250" y="1065100"/>
                  </a:cubicBezTo>
                  <a:close/>
                  <a:moveTo>
                    <a:pt x="1088004" y="1183751"/>
                  </a:moveTo>
                  <a:cubicBezTo>
                    <a:pt x="1090854" y="1184187"/>
                    <a:pt x="1093514" y="1184897"/>
                    <a:pt x="1096300" y="1185802"/>
                  </a:cubicBezTo>
                  <a:cubicBezTo>
                    <a:pt x="1096427" y="1185865"/>
                    <a:pt x="1096553" y="1185948"/>
                    <a:pt x="1096807" y="1186094"/>
                  </a:cubicBezTo>
                  <a:cubicBezTo>
                    <a:pt x="1096807" y="1186094"/>
                    <a:pt x="1096870" y="1186157"/>
                    <a:pt x="1096933" y="1186239"/>
                  </a:cubicBezTo>
                  <a:cubicBezTo>
                    <a:pt x="1096997" y="1186303"/>
                    <a:pt x="1096997" y="1186378"/>
                    <a:pt x="1097123" y="1186378"/>
                  </a:cubicBezTo>
                  <a:lnTo>
                    <a:pt x="1097123" y="1187297"/>
                  </a:lnTo>
                  <a:cubicBezTo>
                    <a:pt x="1096807" y="1188911"/>
                    <a:pt x="1096364" y="1190387"/>
                    <a:pt x="1095920" y="1192014"/>
                  </a:cubicBezTo>
                  <a:cubicBezTo>
                    <a:pt x="1094590" y="1194896"/>
                    <a:pt x="1093071" y="1197650"/>
                    <a:pt x="1091234" y="1200411"/>
                  </a:cubicBezTo>
                  <a:cubicBezTo>
                    <a:pt x="1090095" y="1201880"/>
                    <a:pt x="1088828" y="1203369"/>
                    <a:pt x="1087498" y="1204698"/>
                  </a:cubicBezTo>
                  <a:cubicBezTo>
                    <a:pt x="1082685" y="1207782"/>
                    <a:pt x="1077493" y="1210188"/>
                    <a:pt x="1072300" y="1212671"/>
                  </a:cubicBezTo>
                  <a:cubicBezTo>
                    <a:pt x="1069514" y="1213773"/>
                    <a:pt x="1066791" y="1214906"/>
                    <a:pt x="1064068" y="1216046"/>
                  </a:cubicBezTo>
                  <a:cubicBezTo>
                    <a:pt x="1056975" y="1218927"/>
                    <a:pt x="1049567" y="1220897"/>
                    <a:pt x="1042221" y="1222385"/>
                  </a:cubicBezTo>
                  <a:cubicBezTo>
                    <a:pt x="1038991" y="1222796"/>
                    <a:pt x="1035825" y="1223031"/>
                    <a:pt x="1032722" y="1223031"/>
                  </a:cubicBezTo>
                  <a:cubicBezTo>
                    <a:pt x="1031646" y="1223031"/>
                    <a:pt x="1030506" y="1223005"/>
                    <a:pt x="1029429" y="1222942"/>
                  </a:cubicBezTo>
                  <a:cubicBezTo>
                    <a:pt x="1027403" y="1222651"/>
                    <a:pt x="1025440" y="1222385"/>
                    <a:pt x="1023477" y="1222030"/>
                  </a:cubicBezTo>
                  <a:cubicBezTo>
                    <a:pt x="1025630" y="1219630"/>
                    <a:pt x="1027973" y="1217306"/>
                    <a:pt x="1030443" y="1215052"/>
                  </a:cubicBezTo>
                  <a:cubicBezTo>
                    <a:pt x="1035192" y="1211322"/>
                    <a:pt x="1040068" y="1207719"/>
                    <a:pt x="1045134" y="1204344"/>
                  </a:cubicBezTo>
                  <a:cubicBezTo>
                    <a:pt x="1053176" y="1198974"/>
                    <a:pt x="1061218" y="1193408"/>
                    <a:pt x="1069830" y="1189114"/>
                  </a:cubicBezTo>
                  <a:cubicBezTo>
                    <a:pt x="1074833" y="1186942"/>
                    <a:pt x="1080089" y="1184954"/>
                    <a:pt x="1085471" y="1183921"/>
                  </a:cubicBezTo>
                  <a:cubicBezTo>
                    <a:pt x="1086294" y="1183751"/>
                    <a:pt x="1087118" y="1183751"/>
                    <a:pt x="1088004" y="1183751"/>
                  </a:cubicBezTo>
                  <a:close/>
                  <a:moveTo>
                    <a:pt x="1237576" y="1222796"/>
                  </a:moveTo>
                  <a:lnTo>
                    <a:pt x="1237576" y="1222796"/>
                  </a:lnTo>
                  <a:cubicBezTo>
                    <a:pt x="1238020" y="1223068"/>
                    <a:pt x="1238463" y="1223360"/>
                    <a:pt x="1238843" y="1223708"/>
                  </a:cubicBezTo>
                  <a:cubicBezTo>
                    <a:pt x="1238400" y="1223360"/>
                    <a:pt x="1238020" y="1223068"/>
                    <a:pt x="1237576" y="1222796"/>
                  </a:cubicBezTo>
                  <a:close/>
                  <a:moveTo>
                    <a:pt x="1234473" y="1221593"/>
                  </a:moveTo>
                  <a:cubicBezTo>
                    <a:pt x="1235107" y="1221739"/>
                    <a:pt x="1235677" y="1221884"/>
                    <a:pt x="1236374" y="1222100"/>
                  </a:cubicBezTo>
                  <a:cubicBezTo>
                    <a:pt x="1236500" y="1222157"/>
                    <a:pt x="1236690" y="1222239"/>
                    <a:pt x="1236943" y="1222385"/>
                  </a:cubicBezTo>
                  <a:cubicBezTo>
                    <a:pt x="1237133" y="1222530"/>
                    <a:pt x="1237324" y="1222739"/>
                    <a:pt x="1237513" y="1222885"/>
                  </a:cubicBezTo>
                  <a:cubicBezTo>
                    <a:pt x="1237893" y="1223360"/>
                    <a:pt x="1238083" y="1223854"/>
                    <a:pt x="1238400" y="1224436"/>
                  </a:cubicBezTo>
                  <a:cubicBezTo>
                    <a:pt x="1239856" y="1227868"/>
                    <a:pt x="1240869" y="1231459"/>
                    <a:pt x="1241693" y="1235145"/>
                  </a:cubicBezTo>
                  <a:cubicBezTo>
                    <a:pt x="1242136" y="1238646"/>
                    <a:pt x="1242199" y="1242186"/>
                    <a:pt x="1241946" y="1245707"/>
                  </a:cubicBezTo>
                  <a:cubicBezTo>
                    <a:pt x="1241629" y="1248379"/>
                    <a:pt x="1241059" y="1251077"/>
                    <a:pt x="1240490" y="1253749"/>
                  </a:cubicBezTo>
                  <a:cubicBezTo>
                    <a:pt x="1240363" y="1254781"/>
                    <a:pt x="1240046" y="1255858"/>
                    <a:pt x="1239793" y="1256833"/>
                  </a:cubicBezTo>
                  <a:cubicBezTo>
                    <a:pt x="1237576" y="1253604"/>
                    <a:pt x="1235677" y="1250222"/>
                    <a:pt x="1233777" y="1246746"/>
                  </a:cubicBezTo>
                  <a:cubicBezTo>
                    <a:pt x="1232194" y="1242522"/>
                    <a:pt x="1231117" y="1237962"/>
                    <a:pt x="1230295" y="1233504"/>
                  </a:cubicBezTo>
                  <a:cubicBezTo>
                    <a:pt x="1230104" y="1231624"/>
                    <a:pt x="1229914" y="1229781"/>
                    <a:pt x="1229978" y="1227868"/>
                  </a:cubicBezTo>
                  <a:cubicBezTo>
                    <a:pt x="1230231" y="1226387"/>
                    <a:pt x="1230611" y="1224911"/>
                    <a:pt x="1230928" y="1223506"/>
                  </a:cubicBezTo>
                  <a:cubicBezTo>
                    <a:pt x="1231117" y="1223360"/>
                    <a:pt x="1231181" y="1223170"/>
                    <a:pt x="1231244" y="1223005"/>
                  </a:cubicBezTo>
                  <a:cubicBezTo>
                    <a:pt x="1231371" y="1222796"/>
                    <a:pt x="1231624" y="1222593"/>
                    <a:pt x="1231751" y="1222448"/>
                  </a:cubicBezTo>
                  <a:cubicBezTo>
                    <a:pt x="1232004" y="1222321"/>
                    <a:pt x="1232131" y="1222239"/>
                    <a:pt x="1232321" y="1222100"/>
                  </a:cubicBezTo>
                  <a:cubicBezTo>
                    <a:pt x="1232827" y="1221884"/>
                    <a:pt x="1233334" y="1221739"/>
                    <a:pt x="1233904" y="1221593"/>
                  </a:cubicBezTo>
                  <a:close/>
                  <a:moveTo>
                    <a:pt x="981683" y="25923"/>
                  </a:moveTo>
                  <a:cubicBezTo>
                    <a:pt x="985229" y="25923"/>
                    <a:pt x="988902" y="26093"/>
                    <a:pt x="992385" y="26385"/>
                  </a:cubicBezTo>
                  <a:cubicBezTo>
                    <a:pt x="999414" y="27290"/>
                    <a:pt x="1006190" y="28696"/>
                    <a:pt x="1012838" y="30900"/>
                  </a:cubicBezTo>
                  <a:cubicBezTo>
                    <a:pt x="1016322" y="32369"/>
                    <a:pt x="1019678" y="34129"/>
                    <a:pt x="1022844" y="36175"/>
                  </a:cubicBezTo>
                  <a:cubicBezTo>
                    <a:pt x="1024743" y="37790"/>
                    <a:pt x="1026517" y="39556"/>
                    <a:pt x="1028290" y="41317"/>
                  </a:cubicBezTo>
                  <a:cubicBezTo>
                    <a:pt x="1030253" y="43280"/>
                    <a:pt x="1032153" y="45401"/>
                    <a:pt x="1034052" y="47592"/>
                  </a:cubicBezTo>
                  <a:cubicBezTo>
                    <a:pt x="1035382" y="49422"/>
                    <a:pt x="1036775" y="51322"/>
                    <a:pt x="1037978" y="53304"/>
                  </a:cubicBezTo>
                  <a:cubicBezTo>
                    <a:pt x="1038865" y="54779"/>
                    <a:pt x="1039561" y="56267"/>
                    <a:pt x="1040322" y="57743"/>
                  </a:cubicBezTo>
                  <a:cubicBezTo>
                    <a:pt x="1041334" y="59567"/>
                    <a:pt x="1042221" y="61466"/>
                    <a:pt x="1043171" y="63296"/>
                  </a:cubicBezTo>
                  <a:cubicBezTo>
                    <a:pt x="1046907" y="72181"/>
                    <a:pt x="1050517" y="81135"/>
                    <a:pt x="1052416" y="90577"/>
                  </a:cubicBezTo>
                  <a:cubicBezTo>
                    <a:pt x="1053366" y="97909"/>
                    <a:pt x="1053366" y="105160"/>
                    <a:pt x="1052987" y="112557"/>
                  </a:cubicBezTo>
                  <a:cubicBezTo>
                    <a:pt x="1052733" y="115868"/>
                    <a:pt x="1052480" y="119104"/>
                    <a:pt x="1052226" y="122416"/>
                  </a:cubicBezTo>
                  <a:cubicBezTo>
                    <a:pt x="1052037" y="125874"/>
                    <a:pt x="1051720" y="129249"/>
                    <a:pt x="1051466" y="132706"/>
                  </a:cubicBezTo>
                  <a:cubicBezTo>
                    <a:pt x="1047857" y="135816"/>
                    <a:pt x="1044374" y="138906"/>
                    <a:pt x="1040955" y="142161"/>
                  </a:cubicBezTo>
                  <a:cubicBezTo>
                    <a:pt x="1034749" y="147910"/>
                    <a:pt x="1029429" y="154477"/>
                    <a:pt x="1024300" y="161190"/>
                  </a:cubicBezTo>
                  <a:cubicBezTo>
                    <a:pt x="1019234" y="167801"/>
                    <a:pt x="1014421" y="174842"/>
                    <a:pt x="1010179" y="182093"/>
                  </a:cubicBezTo>
                  <a:cubicBezTo>
                    <a:pt x="1008152" y="185696"/>
                    <a:pt x="1006443" y="189863"/>
                    <a:pt x="1005240" y="193802"/>
                  </a:cubicBezTo>
                  <a:cubicBezTo>
                    <a:pt x="1004733" y="195429"/>
                    <a:pt x="1004226" y="196968"/>
                    <a:pt x="1003910" y="198665"/>
                  </a:cubicBezTo>
                  <a:cubicBezTo>
                    <a:pt x="1003720" y="200077"/>
                    <a:pt x="1003467" y="201280"/>
                    <a:pt x="1003340" y="202686"/>
                  </a:cubicBezTo>
                  <a:cubicBezTo>
                    <a:pt x="1003087" y="204244"/>
                    <a:pt x="1002960" y="205770"/>
                    <a:pt x="1003087" y="207410"/>
                  </a:cubicBezTo>
                  <a:cubicBezTo>
                    <a:pt x="1003276" y="208962"/>
                    <a:pt x="1003593" y="210431"/>
                    <a:pt x="1004226" y="211925"/>
                  </a:cubicBezTo>
                  <a:cubicBezTo>
                    <a:pt x="1004986" y="214388"/>
                    <a:pt x="1006760" y="216009"/>
                    <a:pt x="1008406" y="217846"/>
                  </a:cubicBezTo>
                  <a:cubicBezTo>
                    <a:pt x="1010116" y="219524"/>
                    <a:pt x="1012712" y="220645"/>
                    <a:pt x="1014929" y="221284"/>
                  </a:cubicBezTo>
                  <a:cubicBezTo>
                    <a:pt x="1017272" y="222069"/>
                    <a:pt x="1019615" y="222488"/>
                    <a:pt x="1022021" y="222488"/>
                  </a:cubicBezTo>
                  <a:cubicBezTo>
                    <a:pt x="1023730" y="222488"/>
                    <a:pt x="1025440" y="222285"/>
                    <a:pt x="1027086" y="221848"/>
                  </a:cubicBezTo>
                  <a:cubicBezTo>
                    <a:pt x="1030696" y="220873"/>
                    <a:pt x="1033862" y="219232"/>
                    <a:pt x="1036775" y="216997"/>
                  </a:cubicBezTo>
                  <a:cubicBezTo>
                    <a:pt x="1039561" y="214806"/>
                    <a:pt x="1041778" y="212191"/>
                    <a:pt x="1044184" y="209645"/>
                  </a:cubicBezTo>
                  <a:cubicBezTo>
                    <a:pt x="1048110" y="205149"/>
                    <a:pt x="1051466" y="200223"/>
                    <a:pt x="1054632" y="195081"/>
                  </a:cubicBezTo>
                  <a:cubicBezTo>
                    <a:pt x="1056849" y="191477"/>
                    <a:pt x="1058939" y="187811"/>
                    <a:pt x="1060775" y="183936"/>
                  </a:cubicBezTo>
                  <a:cubicBezTo>
                    <a:pt x="1064258" y="176109"/>
                    <a:pt x="1066791" y="167946"/>
                    <a:pt x="1069387" y="159841"/>
                  </a:cubicBezTo>
                  <a:cubicBezTo>
                    <a:pt x="1071287" y="154002"/>
                    <a:pt x="1072554" y="148082"/>
                    <a:pt x="1073440" y="142091"/>
                  </a:cubicBezTo>
                  <a:cubicBezTo>
                    <a:pt x="1076606" y="139748"/>
                    <a:pt x="1079709" y="137437"/>
                    <a:pt x="1082875" y="135176"/>
                  </a:cubicBezTo>
                  <a:cubicBezTo>
                    <a:pt x="1089145" y="130743"/>
                    <a:pt x="1095350" y="125937"/>
                    <a:pt x="1101746" y="121650"/>
                  </a:cubicBezTo>
                  <a:cubicBezTo>
                    <a:pt x="1115234" y="112639"/>
                    <a:pt x="1129609" y="105097"/>
                    <a:pt x="1144173" y="97973"/>
                  </a:cubicBezTo>
                  <a:cubicBezTo>
                    <a:pt x="1153989" y="93661"/>
                    <a:pt x="1163804" y="89722"/>
                    <a:pt x="1173809" y="86118"/>
                  </a:cubicBezTo>
                  <a:cubicBezTo>
                    <a:pt x="1185968" y="81775"/>
                    <a:pt x="1198125" y="77811"/>
                    <a:pt x="1210917" y="75429"/>
                  </a:cubicBezTo>
                  <a:cubicBezTo>
                    <a:pt x="1217376" y="74442"/>
                    <a:pt x="1223899" y="73840"/>
                    <a:pt x="1230357" y="73840"/>
                  </a:cubicBezTo>
                  <a:cubicBezTo>
                    <a:pt x="1232764" y="73840"/>
                    <a:pt x="1235107" y="73916"/>
                    <a:pt x="1237513" y="74087"/>
                  </a:cubicBezTo>
                  <a:cubicBezTo>
                    <a:pt x="1244732" y="75138"/>
                    <a:pt x="1251635" y="76759"/>
                    <a:pt x="1258537" y="79159"/>
                  </a:cubicBezTo>
                  <a:cubicBezTo>
                    <a:pt x="1267339" y="82807"/>
                    <a:pt x="1275444" y="87322"/>
                    <a:pt x="1283297" y="92686"/>
                  </a:cubicBezTo>
                  <a:cubicBezTo>
                    <a:pt x="1286210" y="94864"/>
                    <a:pt x="1289059" y="97124"/>
                    <a:pt x="1291846" y="99467"/>
                  </a:cubicBezTo>
                  <a:cubicBezTo>
                    <a:pt x="1295835" y="102690"/>
                    <a:pt x="1299254" y="106427"/>
                    <a:pt x="1302611" y="110233"/>
                  </a:cubicBezTo>
                  <a:cubicBezTo>
                    <a:pt x="1308880" y="117984"/>
                    <a:pt x="1314516" y="126368"/>
                    <a:pt x="1318949" y="135233"/>
                  </a:cubicBezTo>
                  <a:cubicBezTo>
                    <a:pt x="1320975" y="139400"/>
                    <a:pt x="1323064" y="143566"/>
                    <a:pt x="1325091" y="147727"/>
                  </a:cubicBezTo>
                  <a:cubicBezTo>
                    <a:pt x="1327180" y="152432"/>
                    <a:pt x="1329207" y="157150"/>
                    <a:pt x="1330980" y="162019"/>
                  </a:cubicBezTo>
                  <a:cubicBezTo>
                    <a:pt x="1332753" y="166952"/>
                    <a:pt x="1333957" y="171967"/>
                    <a:pt x="1334969" y="177040"/>
                  </a:cubicBezTo>
                  <a:cubicBezTo>
                    <a:pt x="1335919" y="183170"/>
                    <a:pt x="1336363" y="189223"/>
                    <a:pt x="1336425" y="195429"/>
                  </a:cubicBezTo>
                  <a:cubicBezTo>
                    <a:pt x="1336616" y="201711"/>
                    <a:pt x="1336173" y="208049"/>
                    <a:pt x="1335666" y="214306"/>
                  </a:cubicBezTo>
                  <a:cubicBezTo>
                    <a:pt x="1335223" y="219106"/>
                    <a:pt x="1334780" y="223899"/>
                    <a:pt x="1334336" y="228763"/>
                  </a:cubicBezTo>
                  <a:cubicBezTo>
                    <a:pt x="1333893" y="233139"/>
                    <a:pt x="1333386" y="237483"/>
                    <a:pt x="1332943" y="241878"/>
                  </a:cubicBezTo>
                  <a:cubicBezTo>
                    <a:pt x="1331487" y="254966"/>
                    <a:pt x="1328130" y="267505"/>
                    <a:pt x="1323698" y="279828"/>
                  </a:cubicBezTo>
                  <a:cubicBezTo>
                    <a:pt x="1320342" y="287946"/>
                    <a:pt x="1316985" y="295982"/>
                    <a:pt x="1313439" y="303878"/>
                  </a:cubicBezTo>
                  <a:cubicBezTo>
                    <a:pt x="1309576" y="312244"/>
                    <a:pt x="1305523" y="320571"/>
                    <a:pt x="1301534" y="328879"/>
                  </a:cubicBezTo>
                  <a:cubicBezTo>
                    <a:pt x="1297988" y="336009"/>
                    <a:pt x="1293935" y="342842"/>
                    <a:pt x="1289692" y="349681"/>
                  </a:cubicBezTo>
                  <a:cubicBezTo>
                    <a:pt x="1288616" y="350111"/>
                    <a:pt x="1287476" y="350586"/>
                    <a:pt x="1286337" y="351023"/>
                  </a:cubicBezTo>
                  <a:cubicBezTo>
                    <a:pt x="1278610" y="354170"/>
                    <a:pt x="1270758" y="357628"/>
                    <a:pt x="1263477" y="361795"/>
                  </a:cubicBezTo>
                  <a:cubicBezTo>
                    <a:pt x="1256131" y="365961"/>
                    <a:pt x="1248912" y="370248"/>
                    <a:pt x="1242262" y="375466"/>
                  </a:cubicBezTo>
                  <a:cubicBezTo>
                    <a:pt x="1239983" y="377227"/>
                    <a:pt x="1237893" y="379126"/>
                    <a:pt x="1235993" y="381248"/>
                  </a:cubicBezTo>
                  <a:cubicBezTo>
                    <a:pt x="1235487" y="382008"/>
                    <a:pt x="1234790" y="382863"/>
                    <a:pt x="1234221" y="383648"/>
                  </a:cubicBezTo>
                  <a:cubicBezTo>
                    <a:pt x="1233144" y="385035"/>
                    <a:pt x="1232131" y="386523"/>
                    <a:pt x="1231244" y="388061"/>
                  </a:cubicBezTo>
                  <a:cubicBezTo>
                    <a:pt x="1230864" y="388783"/>
                    <a:pt x="1230611" y="389556"/>
                    <a:pt x="1230231" y="390278"/>
                  </a:cubicBezTo>
                  <a:cubicBezTo>
                    <a:pt x="1229597" y="391747"/>
                    <a:pt x="1228964" y="393305"/>
                    <a:pt x="1228458" y="394774"/>
                  </a:cubicBezTo>
                  <a:cubicBezTo>
                    <a:pt x="1227888" y="396743"/>
                    <a:pt x="1227381" y="398998"/>
                    <a:pt x="1227445" y="401049"/>
                  </a:cubicBezTo>
                  <a:cubicBezTo>
                    <a:pt x="1227508" y="405393"/>
                    <a:pt x="1228838" y="409358"/>
                    <a:pt x="1232131" y="412378"/>
                  </a:cubicBezTo>
                  <a:cubicBezTo>
                    <a:pt x="1233650" y="413784"/>
                    <a:pt x="1235677" y="414987"/>
                    <a:pt x="1237576" y="415905"/>
                  </a:cubicBezTo>
                  <a:cubicBezTo>
                    <a:pt x="1240236" y="417248"/>
                    <a:pt x="1243149" y="417805"/>
                    <a:pt x="1246126" y="418014"/>
                  </a:cubicBezTo>
                  <a:cubicBezTo>
                    <a:pt x="1246948" y="418115"/>
                    <a:pt x="1247645" y="418159"/>
                    <a:pt x="1248405" y="418159"/>
                  </a:cubicBezTo>
                  <a:cubicBezTo>
                    <a:pt x="1249481" y="418159"/>
                    <a:pt x="1250495" y="418058"/>
                    <a:pt x="1251635" y="417887"/>
                  </a:cubicBezTo>
                  <a:cubicBezTo>
                    <a:pt x="1254294" y="417533"/>
                    <a:pt x="1256384" y="416748"/>
                    <a:pt x="1258853" y="415690"/>
                  </a:cubicBezTo>
                  <a:cubicBezTo>
                    <a:pt x="1260880" y="414785"/>
                    <a:pt x="1262843" y="413784"/>
                    <a:pt x="1264743" y="412752"/>
                  </a:cubicBezTo>
                  <a:cubicBezTo>
                    <a:pt x="1269429" y="409997"/>
                    <a:pt x="1273608" y="406331"/>
                    <a:pt x="1277344" y="402373"/>
                  </a:cubicBezTo>
                  <a:cubicBezTo>
                    <a:pt x="1283170" y="396180"/>
                    <a:pt x="1288489" y="389632"/>
                    <a:pt x="1293682" y="382863"/>
                  </a:cubicBezTo>
                  <a:cubicBezTo>
                    <a:pt x="1296911" y="378696"/>
                    <a:pt x="1299951" y="374345"/>
                    <a:pt x="1302927" y="370033"/>
                  </a:cubicBezTo>
                  <a:cubicBezTo>
                    <a:pt x="1303054" y="369976"/>
                    <a:pt x="1303118" y="369976"/>
                    <a:pt x="1303180" y="369976"/>
                  </a:cubicBezTo>
                  <a:cubicBezTo>
                    <a:pt x="1305523" y="369273"/>
                    <a:pt x="1308120" y="368900"/>
                    <a:pt x="1310526" y="368482"/>
                  </a:cubicBezTo>
                  <a:cubicBezTo>
                    <a:pt x="1313059" y="367988"/>
                    <a:pt x="1315592" y="367576"/>
                    <a:pt x="1318125" y="367082"/>
                  </a:cubicBezTo>
                  <a:cubicBezTo>
                    <a:pt x="1321418" y="366601"/>
                    <a:pt x="1324774" y="366019"/>
                    <a:pt x="1328194" y="365525"/>
                  </a:cubicBezTo>
                  <a:cubicBezTo>
                    <a:pt x="1332056" y="364904"/>
                    <a:pt x="1336109" y="364612"/>
                    <a:pt x="1339972" y="364112"/>
                  </a:cubicBezTo>
                  <a:cubicBezTo>
                    <a:pt x="1343328" y="363758"/>
                    <a:pt x="1346747" y="363758"/>
                    <a:pt x="1350167" y="363701"/>
                  </a:cubicBezTo>
                  <a:cubicBezTo>
                    <a:pt x="1352257" y="363599"/>
                    <a:pt x="1354410" y="363511"/>
                    <a:pt x="1356500" y="363511"/>
                  </a:cubicBezTo>
                  <a:cubicBezTo>
                    <a:pt x="1357259" y="363511"/>
                    <a:pt x="1358019" y="363536"/>
                    <a:pt x="1358779" y="363555"/>
                  </a:cubicBezTo>
                  <a:cubicBezTo>
                    <a:pt x="1373217" y="363846"/>
                    <a:pt x="1387655" y="364486"/>
                    <a:pt x="1402030" y="365746"/>
                  </a:cubicBezTo>
                  <a:cubicBezTo>
                    <a:pt x="1417608" y="367507"/>
                    <a:pt x="1432679" y="371034"/>
                    <a:pt x="1447433" y="376378"/>
                  </a:cubicBezTo>
                  <a:cubicBezTo>
                    <a:pt x="1460921" y="381888"/>
                    <a:pt x="1473966" y="388847"/>
                    <a:pt x="1485935" y="397180"/>
                  </a:cubicBezTo>
                  <a:cubicBezTo>
                    <a:pt x="1488024" y="398725"/>
                    <a:pt x="1489861" y="400264"/>
                    <a:pt x="1491697" y="401961"/>
                  </a:cubicBezTo>
                  <a:cubicBezTo>
                    <a:pt x="1493850" y="404070"/>
                    <a:pt x="1495813" y="406394"/>
                    <a:pt x="1497902" y="408648"/>
                  </a:cubicBezTo>
                  <a:cubicBezTo>
                    <a:pt x="1502336" y="414221"/>
                    <a:pt x="1506135" y="420477"/>
                    <a:pt x="1509428" y="426835"/>
                  </a:cubicBezTo>
                  <a:cubicBezTo>
                    <a:pt x="1511644" y="432680"/>
                    <a:pt x="1513481" y="438601"/>
                    <a:pt x="1514874" y="444711"/>
                  </a:cubicBezTo>
                  <a:cubicBezTo>
                    <a:pt x="1515127" y="448030"/>
                    <a:pt x="1515317" y="451348"/>
                    <a:pt x="1515064" y="454736"/>
                  </a:cubicBezTo>
                  <a:cubicBezTo>
                    <a:pt x="1514493" y="459320"/>
                    <a:pt x="1513608" y="463899"/>
                    <a:pt x="1512848" y="468477"/>
                  </a:cubicBezTo>
                  <a:cubicBezTo>
                    <a:pt x="1512088" y="472720"/>
                    <a:pt x="1510948" y="476785"/>
                    <a:pt x="1509998" y="480946"/>
                  </a:cubicBezTo>
                  <a:cubicBezTo>
                    <a:pt x="1509618" y="482934"/>
                    <a:pt x="1508858" y="484758"/>
                    <a:pt x="1508288" y="486664"/>
                  </a:cubicBezTo>
                  <a:cubicBezTo>
                    <a:pt x="1507591" y="488982"/>
                    <a:pt x="1507022" y="491324"/>
                    <a:pt x="1506262" y="493560"/>
                  </a:cubicBezTo>
                  <a:cubicBezTo>
                    <a:pt x="1505248" y="497017"/>
                    <a:pt x="1503919" y="500336"/>
                    <a:pt x="1502715" y="503647"/>
                  </a:cubicBezTo>
                  <a:cubicBezTo>
                    <a:pt x="1500943" y="507643"/>
                    <a:pt x="1499423" y="511747"/>
                    <a:pt x="1497460" y="515616"/>
                  </a:cubicBezTo>
                  <a:cubicBezTo>
                    <a:pt x="1494990" y="520492"/>
                    <a:pt x="1492457" y="525216"/>
                    <a:pt x="1489734" y="529851"/>
                  </a:cubicBezTo>
                  <a:cubicBezTo>
                    <a:pt x="1484478" y="538742"/>
                    <a:pt x="1478843" y="547335"/>
                    <a:pt x="1473080" y="555909"/>
                  </a:cubicBezTo>
                  <a:cubicBezTo>
                    <a:pt x="1472636" y="556492"/>
                    <a:pt x="1472193" y="557049"/>
                    <a:pt x="1471749" y="557695"/>
                  </a:cubicBezTo>
                  <a:cubicBezTo>
                    <a:pt x="1468900" y="557758"/>
                    <a:pt x="1466178" y="557961"/>
                    <a:pt x="1463391" y="558106"/>
                  </a:cubicBezTo>
                  <a:cubicBezTo>
                    <a:pt x="1459465" y="558309"/>
                    <a:pt x="1455539" y="559018"/>
                    <a:pt x="1451549" y="559455"/>
                  </a:cubicBezTo>
                  <a:cubicBezTo>
                    <a:pt x="1446673" y="560076"/>
                    <a:pt x="1441734" y="561070"/>
                    <a:pt x="1436859" y="561912"/>
                  </a:cubicBezTo>
                  <a:cubicBezTo>
                    <a:pt x="1432869" y="562622"/>
                    <a:pt x="1428753" y="563331"/>
                    <a:pt x="1424573" y="564091"/>
                  </a:cubicBezTo>
                  <a:cubicBezTo>
                    <a:pt x="1420837" y="564876"/>
                    <a:pt x="1416784" y="565788"/>
                    <a:pt x="1412985" y="566991"/>
                  </a:cubicBezTo>
                  <a:cubicBezTo>
                    <a:pt x="1408489" y="568530"/>
                    <a:pt x="1403993" y="570075"/>
                    <a:pt x="1399687" y="572133"/>
                  </a:cubicBezTo>
                  <a:cubicBezTo>
                    <a:pt x="1395760" y="573950"/>
                    <a:pt x="1392024" y="575882"/>
                    <a:pt x="1388288" y="577990"/>
                  </a:cubicBezTo>
                  <a:cubicBezTo>
                    <a:pt x="1385439" y="579586"/>
                    <a:pt x="1382779" y="581290"/>
                    <a:pt x="1380119" y="583189"/>
                  </a:cubicBezTo>
                  <a:cubicBezTo>
                    <a:pt x="1377967" y="584892"/>
                    <a:pt x="1375750" y="586716"/>
                    <a:pt x="1373724" y="588622"/>
                  </a:cubicBezTo>
                  <a:cubicBezTo>
                    <a:pt x="1371888" y="590440"/>
                    <a:pt x="1370494" y="592783"/>
                    <a:pt x="1369291" y="594955"/>
                  </a:cubicBezTo>
                  <a:cubicBezTo>
                    <a:pt x="1368468" y="596715"/>
                    <a:pt x="1367835" y="598476"/>
                    <a:pt x="1367138" y="600242"/>
                  </a:cubicBezTo>
                  <a:cubicBezTo>
                    <a:pt x="1366442" y="601940"/>
                    <a:pt x="1365998" y="603700"/>
                    <a:pt x="1365745" y="605542"/>
                  </a:cubicBezTo>
                  <a:cubicBezTo>
                    <a:pt x="1364985" y="610615"/>
                    <a:pt x="1365681" y="615959"/>
                    <a:pt x="1367264" y="620829"/>
                  </a:cubicBezTo>
                  <a:cubicBezTo>
                    <a:pt x="1368785" y="625186"/>
                    <a:pt x="1371761" y="628282"/>
                    <a:pt x="1375560" y="630752"/>
                  </a:cubicBezTo>
                  <a:cubicBezTo>
                    <a:pt x="1379169" y="633222"/>
                    <a:pt x="1382969" y="634704"/>
                    <a:pt x="1387275" y="635976"/>
                  </a:cubicBezTo>
                  <a:cubicBezTo>
                    <a:pt x="1388162" y="636033"/>
                    <a:pt x="1389112" y="636122"/>
                    <a:pt x="1389998" y="636242"/>
                  </a:cubicBezTo>
                  <a:cubicBezTo>
                    <a:pt x="1390695" y="636343"/>
                    <a:pt x="1391581" y="636369"/>
                    <a:pt x="1392278" y="636369"/>
                  </a:cubicBezTo>
                  <a:cubicBezTo>
                    <a:pt x="1392911" y="636369"/>
                    <a:pt x="1393417" y="636369"/>
                    <a:pt x="1393924" y="636325"/>
                  </a:cubicBezTo>
                  <a:cubicBezTo>
                    <a:pt x="1396964" y="636242"/>
                    <a:pt x="1400193" y="635476"/>
                    <a:pt x="1403170" y="634830"/>
                  </a:cubicBezTo>
                  <a:cubicBezTo>
                    <a:pt x="1408363" y="633627"/>
                    <a:pt x="1413112" y="631246"/>
                    <a:pt x="1417798" y="629055"/>
                  </a:cubicBezTo>
                  <a:cubicBezTo>
                    <a:pt x="1422927" y="626667"/>
                    <a:pt x="1427739" y="623793"/>
                    <a:pt x="1432552" y="620892"/>
                  </a:cubicBezTo>
                  <a:cubicBezTo>
                    <a:pt x="1436478" y="618429"/>
                    <a:pt x="1440277" y="615675"/>
                    <a:pt x="1444140" y="613148"/>
                  </a:cubicBezTo>
                  <a:cubicBezTo>
                    <a:pt x="1447433" y="610969"/>
                    <a:pt x="1450473" y="608335"/>
                    <a:pt x="1453639" y="606017"/>
                  </a:cubicBezTo>
                  <a:cubicBezTo>
                    <a:pt x="1456616" y="603618"/>
                    <a:pt x="1459592" y="601236"/>
                    <a:pt x="1462631" y="598837"/>
                  </a:cubicBezTo>
                  <a:cubicBezTo>
                    <a:pt x="1465988" y="596076"/>
                    <a:pt x="1469470" y="593403"/>
                    <a:pt x="1472510" y="590256"/>
                  </a:cubicBezTo>
                  <a:cubicBezTo>
                    <a:pt x="1474916" y="587622"/>
                    <a:pt x="1477322" y="584950"/>
                    <a:pt x="1479728" y="582277"/>
                  </a:cubicBezTo>
                  <a:cubicBezTo>
                    <a:pt x="1481628" y="582277"/>
                    <a:pt x="1483528" y="582277"/>
                    <a:pt x="1485491" y="582347"/>
                  </a:cubicBezTo>
                  <a:cubicBezTo>
                    <a:pt x="1491444" y="582638"/>
                    <a:pt x="1497460" y="582987"/>
                    <a:pt x="1503349" y="583480"/>
                  </a:cubicBezTo>
                  <a:cubicBezTo>
                    <a:pt x="1506831" y="583898"/>
                    <a:pt x="1510188" y="584456"/>
                    <a:pt x="1513608" y="585184"/>
                  </a:cubicBezTo>
                  <a:cubicBezTo>
                    <a:pt x="1516774" y="585861"/>
                    <a:pt x="1519750" y="586856"/>
                    <a:pt x="1522789" y="587913"/>
                  </a:cubicBezTo>
                  <a:cubicBezTo>
                    <a:pt x="1525575" y="589059"/>
                    <a:pt x="1528235" y="590383"/>
                    <a:pt x="1530895" y="591852"/>
                  </a:cubicBezTo>
                  <a:cubicBezTo>
                    <a:pt x="1532225" y="592555"/>
                    <a:pt x="1533365" y="593403"/>
                    <a:pt x="1534631" y="594131"/>
                  </a:cubicBezTo>
                  <a:cubicBezTo>
                    <a:pt x="1536974" y="595512"/>
                    <a:pt x="1539063" y="597007"/>
                    <a:pt x="1541280" y="598476"/>
                  </a:cubicBezTo>
                  <a:cubicBezTo>
                    <a:pt x="1549322" y="604631"/>
                    <a:pt x="1556858" y="611799"/>
                    <a:pt x="1563570" y="619423"/>
                  </a:cubicBezTo>
                  <a:cubicBezTo>
                    <a:pt x="1567053" y="623919"/>
                    <a:pt x="1570219" y="628643"/>
                    <a:pt x="1572816" y="633716"/>
                  </a:cubicBezTo>
                  <a:cubicBezTo>
                    <a:pt x="1573702" y="636033"/>
                    <a:pt x="1574589" y="638357"/>
                    <a:pt x="1575285" y="640821"/>
                  </a:cubicBezTo>
                  <a:cubicBezTo>
                    <a:pt x="1575918" y="646190"/>
                    <a:pt x="1575349" y="651757"/>
                    <a:pt x="1575095" y="657126"/>
                  </a:cubicBezTo>
                  <a:cubicBezTo>
                    <a:pt x="1574778" y="662199"/>
                    <a:pt x="1574462" y="667252"/>
                    <a:pt x="1573892" y="672324"/>
                  </a:cubicBezTo>
                  <a:cubicBezTo>
                    <a:pt x="1573512" y="676846"/>
                    <a:pt x="1572816" y="681272"/>
                    <a:pt x="1571866" y="685794"/>
                  </a:cubicBezTo>
                  <a:cubicBezTo>
                    <a:pt x="1571106" y="689872"/>
                    <a:pt x="1569840" y="693836"/>
                    <a:pt x="1568446" y="697705"/>
                  </a:cubicBezTo>
                  <a:cubicBezTo>
                    <a:pt x="1566610" y="702074"/>
                    <a:pt x="1564710" y="706361"/>
                    <a:pt x="1562430" y="710465"/>
                  </a:cubicBezTo>
                  <a:cubicBezTo>
                    <a:pt x="1560847" y="713130"/>
                    <a:pt x="1559264" y="715803"/>
                    <a:pt x="1557808" y="718475"/>
                  </a:cubicBezTo>
                  <a:cubicBezTo>
                    <a:pt x="1555528" y="722351"/>
                    <a:pt x="1552995" y="726017"/>
                    <a:pt x="1550525" y="729690"/>
                  </a:cubicBezTo>
                  <a:cubicBezTo>
                    <a:pt x="1548246" y="732647"/>
                    <a:pt x="1546093" y="735529"/>
                    <a:pt x="1543813" y="738429"/>
                  </a:cubicBezTo>
                  <a:cubicBezTo>
                    <a:pt x="1543813" y="738429"/>
                    <a:pt x="1543813" y="738492"/>
                    <a:pt x="1543750" y="738492"/>
                  </a:cubicBezTo>
                  <a:cubicBezTo>
                    <a:pt x="1543496" y="738429"/>
                    <a:pt x="1543306" y="738429"/>
                    <a:pt x="1543053" y="738372"/>
                  </a:cubicBezTo>
                  <a:cubicBezTo>
                    <a:pt x="1535960" y="737168"/>
                    <a:pt x="1528741" y="735820"/>
                    <a:pt x="1521396" y="735256"/>
                  </a:cubicBezTo>
                  <a:cubicBezTo>
                    <a:pt x="1518483" y="734965"/>
                    <a:pt x="1515697" y="734908"/>
                    <a:pt x="1512721" y="734908"/>
                  </a:cubicBezTo>
                  <a:cubicBezTo>
                    <a:pt x="1509681" y="734965"/>
                    <a:pt x="1506452" y="735529"/>
                    <a:pt x="1503412" y="735965"/>
                  </a:cubicBezTo>
                  <a:cubicBezTo>
                    <a:pt x="1499360" y="736605"/>
                    <a:pt x="1495243" y="737289"/>
                    <a:pt x="1491190" y="738137"/>
                  </a:cubicBezTo>
                  <a:cubicBezTo>
                    <a:pt x="1481059" y="740335"/>
                    <a:pt x="1470800" y="742298"/>
                    <a:pt x="1460921" y="745185"/>
                  </a:cubicBezTo>
                  <a:cubicBezTo>
                    <a:pt x="1458135" y="745971"/>
                    <a:pt x="1455602" y="747376"/>
                    <a:pt x="1452942" y="748573"/>
                  </a:cubicBezTo>
                  <a:cubicBezTo>
                    <a:pt x="1450347" y="749776"/>
                    <a:pt x="1448066" y="751663"/>
                    <a:pt x="1445850" y="753443"/>
                  </a:cubicBezTo>
                  <a:cubicBezTo>
                    <a:pt x="1442747" y="755894"/>
                    <a:pt x="1439961" y="758521"/>
                    <a:pt x="1437301" y="761314"/>
                  </a:cubicBezTo>
                  <a:cubicBezTo>
                    <a:pt x="1434389" y="764278"/>
                    <a:pt x="1431982" y="767735"/>
                    <a:pt x="1429956" y="771345"/>
                  </a:cubicBezTo>
                  <a:cubicBezTo>
                    <a:pt x="1429639" y="772047"/>
                    <a:pt x="1429386" y="772668"/>
                    <a:pt x="1429132" y="773371"/>
                  </a:cubicBezTo>
                  <a:cubicBezTo>
                    <a:pt x="1428372" y="774923"/>
                    <a:pt x="1427866" y="776480"/>
                    <a:pt x="1427549" y="778158"/>
                  </a:cubicBezTo>
                  <a:cubicBezTo>
                    <a:pt x="1427296" y="779735"/>
                    <a:pt x="1427106" y="781413"/>
                    <a:pt x="1426980" y="783047"/>
                  </a:cubicBezTo>
                  <a:cubicBezTo>
                    <a:pt x="1426980" y="784579"/>
                    <a:pt x="1427106" y="786137"/>
                    <a:pt x="1427549" y="787689"/>
                  </a:cubicBezTo>
                  <a:cubicBezTo>
                    <a:pt x="1427866" y="789595"/>
                    <a:pt x="1428563" y="791501"/>
                    <a:pt x="1429576" y="793179"/>
                  </a:cubicBezTo>
                  <a:cubicBezTo>
                    <a:pt x="1430463" y="794591"/>
                    <a:pt x="1431729" y="796845"/>
                    <a:pt x="1433058" y="797757"/>
                  </a:cubicBezTo>
                  <a:cubicBezTo>
                    <a:pt x="1434958" y="799106"/>
                    <a:pt x="1436732" y="800448"/>
                    <a:pt x="1438821" y="801417"/>
                  </a:cubicBezTo>
                  <a:cubicBezTo>
                    <a:pt x="1441164" y="802481"/>
                    <a:pt x="1443570" y="803032"/>
                    <a:pt x="1446104" y="803596"/>
                  </a:cubicBezTo>
                  <a:cubicBezTo>
                    <a:pt x="1448764" y="804178"/>
                    <a:pt x="1451676" y="804235"/>
                    <a:pt x="1454399" y="804444"/>
                  </a:cubicBezTo>
                  <a:cubicBezTo>
                    <a:pt x="1455412" y="804527"/>
                    <a:pt x="1456362" y="804571"/>
                    <a:pt x="1457439" y="804571"/>
                  </a:cubicBezTo>
                  <a:cubicBezTo>
                    <a:pt x="1459022" y="804571"/>
                    <a:pt x="1460605" y="804488"/>
                    <a:pt x="1462125" y="804444"/>
                  </a:cubicBezTo>
                  <a:cubicBezTo>
                    <a:pt x="1468331" y="804178"/>
                    <a:pt x="1474536" y="802912"/>
                    <a:pt x="1480615" y="801417"/>
                  </a:cubicBezTo>
                  <a:cubicBezTo>
                    <a:pt x="1485618" y="800214"/>
                    <a:pt x="1490494" y="798517"/>
                    <a:pt x="1495370" y="796991"/>
                  </a:cubicBezTo>
                  <a:cubicBezTo>
                    <a:pt x="1500626" y="795205"/>
                    <a:pt x="1505692" y="792907"/>
                    <a:pt x="1510694" y="790424"/>
                  </a:cubicBezTo>
                  <a:cubicBezTo>
                    <a:pt x="1516393" y="787689"/>
                    <a:pt x="1521966" y="784434"/>
                    <a:pt x="1527158" y="780995"/>
                  </a:cubicBezTo>
                  <a:cubicBezTo>
                    <a:pt x="1533744" y="776683"/>
                    <a:pt x="1539887" y="771756"/>
                    <a:pt x="1545586" y="766393"/>
                  </a:cubicBezTo>
                  <a:cubicBezTo>
                    <a:pt x="1548625" y="767241"/>
                    <a:pt x="1551539" y="768153"/>
                    <a:pt x="1554515" y="769154"/>
                  </a:cubicBezTo>
                  <a:cubicBezTo>
                    <a:pt x="1561227" y="772047"/>
                    <a:pt x="1567497" y="775859"/>
                    <a:pt x="1573575" y="780007"/>
                  </a:cubicBezTo>
                  <a:cubicBezTo>
                    <a:pt x="1578641" y="783877"/>
                    <a:pt x="1583264" y="788125"/>
                    <a:pt x="1587507" y="792824"/>
                  </a:cubicBezTo>
                  <a:cubicBezTo>
                    <a:pt x="1588773" y="794376"/>
                    <a:pt x="1589913" y="795990"/>
                    <a:pt x="1591053" y="797611"/>
                  </a:cubicBezTo>
                  <a:cubicBezTo>
                    <a:pt x="1592889" y="800214"/>
                    <a:pt x="1594219" y="803032"/>
                    <a:pt x="1595549" y="805876"/>
                  </a:cubicBezTo>
                  <a:cubicBezTo>
                    <a:pt x="1595295" y="805356"/>
                    <a:pt x="1595043" y="804799"/>
                    <a:pt x="1594789" y="804235"/>
                  </a:cubicBezTo>
                  <a:lnTo>
                    <a:pt x="1594789" y="804235"/>
                  </a:lnTo>
                  <a:cubicBezTo>
                    <a:pt x="1597132" y="809308"/>
                    <a:pt x="1599538" y="814392"/>
                    <a:pt x="1601564" y="819610"/>
                  </a:cubicBezTo>
                  <a:cubicBezTo>
                    <a:pt x="1604921" y="828121"/>
                    <a:pt x="1607454" y="836923"/>
                    <a:pt x="1609164" y="845960"/>
                  </a:cubicBezTo>
                  <a:cubicBezTo>
                    <a:pt x="1610240" y="853641"/>
                    <a:pt x="1610683" y="861328"/>
                    <a:pt x="1610366" y="869079"/>
                  </a:cubicBezTo>
                  <a:cubicBezTo>
                    <a:pt x="1610177" y="874791"/>
                    <a:pt x="1609924" y="880408"/>
                    <a:pt x="1609417" y="886120"/>
                  </a:cubicBezTo>
                  <a:cubicBezTo>
                    <a:pt x="1608720" y="891901"/>
                    <a:pt x="1607771" y="897537"/>
                    <a:pt x="1606440" y="903173"/>
                  </a:cubicBezTo>
                  <a:cubicBezTo>
                    <a:pt x="1605174" y="908518"/>
                    <a:pt x="1603401" y="913818"/>
                    <a:pt x="1601502" y="919023"/>
                  </a:cubicBezTo>
                  <a:cubicBezTo>
                    <a:pt x="1597005" y="930162"/>
                    <a:pt x="1591623" y="940743"/>
                    <a:pt x="1584911" y="950609"/>
                  </a:cubicBezTo>
                  <a:cubicBezTo>
                    <a:pt x="1582567" y="953693"/>
                    <a:pt x="1580098" y="956657"/>
                    <a:pt x="1577438" y="959475"/>
                  </a:cubicBezTo>
                  <a:cubicBezTo>
                    <a:pt x="1574778" y="962375"/>
                    <a:pt x="1571866" y="964902"/>
                    <a:pt x="1568953" y="967454"/>
                  </a:cubicBezTo>
                  <a:cubicBezTo>
                    <a:pt x="1564456" y="970886"/>
                    <a:pt x="1559834" y="974052"/>
                    <a:pt x="1555021" y="976870"/>
                  </a:cubicBezTo>
                  <a:cubicBezTo>
                    <a:pt x="1549956" y="973147"/>
                    <a:pt x="1544510" y="969765"/>
                    <a:pt x="1538937" y="966726"/>
                  </a:cubicBezTo>
                  <a:cubicBezTo>
                    <a:pt x="1535581" y="964902"/>
                    <a:pt x="1532225" y="963489"/>
                    <a:pt x="1528615" y="962211"/>
                  </a:cubicBezTo>
                  <a:cubicBezTo>
                    <a:pt x="1523676" y="960526"/>
                    <a:pt x="1518230" y="960260"/>
                    <a:pt x="1513037" y="959829"/>
                  </a:cubicBezTo>
                  <a:cubicBezTo>
                    <a:pt x="1511644" y="959722"/>
                    <a:pt x="1510251" y="959684"/>
                    <a:pt x="1508795" y="959684"/>
                  </a:cubicBezTo>
                  <a:cubicBezTo>
                    <a:pt x="1504869" y="959684"/>
                    <a:pt x="1500943" y="960057"/>
                    <a:pt x="1497017" y="960450"/>
                  </a:cubicBezTo>
                  <a:cubicBezTo>
                    <a:pt x="1488151" y="961381"/>
                    <a:pt x="1479285" y="964053"/>
                    <a:pt x="1472193" y="969398"/>
                  </a:cubicBezTo>
                  <a:cubicBezTo>
                    <a:pt x="1467571" y="972944"/>
                    <a:pt x="1463708" y="976813"/>
                    <a:pt x="1460921" y="982094"/>
                  </a:cubicBezTo>
                  <a:cubicBezTo>
                    <a:pt x="1459845" y="984127"/>
                    <a:pt x="1459085" y="986609"/>
                    <a:pt x="1458452" y="988851"/>
                  </a:cubicBezTo>
                  <a:cubicBezTo>
                    <a:pt x="1457818" y="991130"/>
                    <a:pt x="1457945" y="993587"/>
                    <a:pt x="1457692" y="995911"/>
                  </a:cubicBezTo>
                  <a:cubicBezTo>
                    <a:pt x="1457692" y="996551"/>
                    <a:pt x="1457692" y="997178"/>
                    <a:pt x="1457755" y="997735"/>
                  </a:cubicBezTo>
                  <a:cubicBezTo>
                    <a:pt x="1458009" y="999350"/>
                    <a:pt x="1458262" y="1000984"/>
                    <a:pt x="1458515" y="1002605"/>
                  </a:cubicBezTo>
                  <a:cubicBezTo>
                    <a:pt x="1458895" y="1004156"/>
                    <a:pt x="1459465" y="1005569"/>
                    <a:pt x="1460352" y="1006968"/>
                  </a:cubicBezTo>
                  <a:cubicBezTo>
                    <a:pt x="1461175" y="1008380"/>
                    <a:pt x="1462314" y="1009786"/>
                    <a:pt x="1463454" y="1011059"/>
                  </a:cubicBezTo>
                  <a:cubicBezTo>
                    <a:pt x="1465354" y="1012401"/>
                    <a:pt x="1467190" y="1013788"/>
                    <a:pt x="1469281" y="1014807"/>
                  </a:cubicBezTo>
                  <a:cubicBezTo>
                    <a:pt x="1471623" y="1015903"/>
                    <a:pt x="1474283" y="1016625"/>
                    <a:pt x="1476816" y="1017189"/>
                  </a:cubicBezTo>
                  <a:cubicBezTo>
                    <a:pt x="1479349" y="1017828"/>
                    <a:pt x="1482262" y="1018037"/>
                    <a:pt x="1484985" y="1018240"/>
                  </a:cubicBezTo>
                  <a:cubicBezTo>
                    <a:pt x="1487518" y="1018385"/>
                    <a:pt x="1490050" y="1018455"/>
                    <a:pt x="1492710" y="1018455"/>
                  </a:cubicBezTo>
                  <a:cubicBezTo>
                    <a:pt x="1500183" y="1018455"/>
                    <a:pt x="1507718" y="1017106"/>
                    <a:pt x="1515064" y="1016004"/>
                  </a:cubicBezTo>
                  <a:cubicBezTo>
                    <a:pt x="1524689" y="1014573"/>
                    <a:pt x="1534061" y="1012604"/>
                    <a:pt x="1543179" y="1009729"/>
                  </a:cubicBezTo>
                  <a:cubicBezTo>
                    <a:pt x="1546916" y="1008532"/>
                    <a:pt x="1550779" y="1007114"/>
                    <a:pt x="1554451" y="1005499"/>
                  </a:cubicBezTo>
                  <a:cubicBezTo>
                    <a:pt x="1558314" y="1008735"/>
                    <a:pt x="1561987" y="1012192"/>
                    <a:pt x="1565343" y="1016004"/>
                  </a:cubicBezTo>
                  <a:cubicBezTo>
                    <a:pt x="1567370" y="1018588"/>
                    <a:pt x="1569206" y="1021261"/>
                    <a:pt x="1570979" y="1024104"/>
                  </a:cubicBezTo>
                  <a:cubicBezTo>
                    <a:pt x="1573068" y="1027422"/>
                    <a:pt x="1574715" y="1031006"/>
                    <a:pt x="1576488" y="1034521"/>
                  </a:cubicBezTo>
                  <a:cubicBezTo>
                    <a:pt x="1580858" y="1044177"/>
                    <a:pt x="1585290" y="1053828"/>
                    <a:pt x="1587823" y="1064099"/>
                  </a:cubicBezTo>
                  <a:cubicBezTo>
                    <a:pt x="1588520" y="1068975"/>
                    <a:pt x="1588773" y="1073845"/>
                    <a:pt x="1589026" y="1078771"/>
                  </a:cubicBezTo>
                  <a:cubicBezTo>
                    <a:pt x="1589407" y="1085895"/>
                    <a:pt x="1589216" y="1093001"/>
                    <a:pt x="1588583" y="1100048"/>
                  </a:cubicBezTo>
                  <a:cubicBezTo>
                    <a:pt x="1587633" y="1108230"/>
                    <a:pt x="1586304" y="1116323"/>
                    <a:pt x="1585164" y="1124422"/>
                  </a:cubicBezTo>
                  <a:cubicBezTo>
                    <a:pt x="1583011" y="1138746"/>
                    <a:pt x="1578958" y="1152766"/>
                    <a:pt x="1573892" y="1166292"/>
                  </a:cubicBezTo>
                  <a:cubicBezTo>
                    <a:pt x="1570663" y="1174613"/>
                    <a:pt x="1566799" y="1182573"/>
                    <a:pt x="1562557" y="1190387"/>
                  </a:cubicBezTo>
                  <a:cubicBezTo>
                    <a:pt x="1560151" y="1194750"/>
                    <a:pt x="1557871" y="1199208"/>
                    <a:pt x="1555211" y="1203432"/>
                  </a:cubicBezTo>
                  <a:cubicBezTo>
                    <a:pt x="1552488" y="1207598"/>
                    <a:pt x="1550019" y="1211943"/>
                    <a:pt x="1547106" y="1216046"/>
                  </a:cubicBezTo>
                  <a:cubicBezTo>
                    <a:pt x="1544510" y="1219694"/>
                    <a:pt x="1541850" y="1223297"/>
                    <a:pt x="1539190" y="1226963"/>
                  </a:cubicBezTo>
                  <a:cubicBezTo>
                    <a:pt x="1534377" y="1233213"/>
                    <a:pt x="1529439" y="1239140"/>
                    <a:pt x="1524055" y="1244922"/>
                  </a:cubicBezTo>
                  <a:cubicBezTo>
                    <a:pt x="1519180" y="1250064"/>
                    <a:pt x="1513860" y="1254781"/>
                    <a:pt x="1508351" y="1259360"/>
                  </a:cubicBezTo>
                  <a:cubicBezTo>
                    <a:pt x="1504172" y="1262760"/>
                    <a:pt x="1499866" y="1266072"/>
                    <a:pt x="1495496" y="1269384"/>
                  </a:cubicBezTo>
                  <a:cubicBezTo>
                    <a:pt x="1483908" y="1278458"/>
                    <a:pt x="1471243" y="1286437"/>
                    <a:pt x="1458009" y="1292839"/>
                  </a:cubicBezTo>
                  <a:cubicBezTo>
                    <a:pt x="1443001" y="1299463"/>
                    <a:pt x="1427296" y="1304124"/>
                    <a:pt x="1411275" y="1307087"/>
                  </a:cubicBezTo>
                  <a:cubicBezTo>
                    <a:pt x="1401333" y="1308474"/>
                    <a:pt x="1391328" y="1309114"/>
                    <a:pt x="1381323" y="1309114"/>
                  </a:cubicBezTo>
                  <a:cubicBezTo>
                    <a:pt x="1375750" y="1309114"/>
                    <a:pt x="1370114" y="1308911"/>
                    <a:pt x="1364669" y="1308702"/>
                  </a:cubicBezTo>
                  <a:cubicBezTo>
                    <a:pt x="1357829" y="1308411"/>
                    <a:pt x="1351054" y="1307790"/>
                    <a:pt x="1344278" y="1307151"/>
                  </a:cubicBezTo>
                  <a:cubicBezTo>
                    <a:pt x="1338642" y="1306296"/>
                    <a:pt x="1333133" y="1305390"/>
                    <a:pt x="1327497" y="1304478"/>
                  </a:cubicBezTo>
                  <a:cubicBezTo>
                    <a:pt x="1325154" y="1304041"/>
                    <a:pt x="1322875" y="1303402"/>
                    <a:pt x="1320532" y="1302838"/>
                  </a:cubicBezTo>
                  <a:cubicBezTo>
                    <a:pt x="1317366" y="1302135"/>
                    <a:pt x="1314136" y="1301451"/>
                    <a:pt x="1311033" y="1300666"/>
                  </a:cubicBezTo>
                  <a:cubicBezTo>
                    <a:pt x="1305777" y="1299463"/>
                    <a:pt x="1300584" y="1297848"/>
                    <a:pt x="1295328" y="1296443"/>
                  </a:cubicBezTo>
                  <a:cubicBezTo>
                    <a:pt x="1288489" y="1294536"/>
                    <a:pt x="1281714" y="1292504"/>
                    <a:pt x="1274938" y="1290097"/>
                  </a:cubicBezTo>
                  <a:cubicBezTo>
                    <a:pt x="1270125" y="1288109"/>
                    <a:pt x="1265376" y="1285937"/>
                    <a:pt x="1261007" y="1283119"/>
                  </a:cubicBezTo>
                  <a:cubicBezTo>
                    <a:pt x="1259930" y="1282062"/>
                    <a:pt x="1258727" y="1281004"/>
                    <a:pt x="1257650" y="1279890"/>
                  </a:cubicBezTo>
                  <a:cubicBezTo>
                    <a:pt x="1258093" y="1278978"/>
                    <a:pt x="1258537" y="1278129"/>
                    <a:pt x="1258853" y="1277281"/>
                  </a:cubicBezTo>
                  <a:cubicBezTo>
                    <a:pt x="1261134" y="1272538"/>
                    <a:pt x="1262906" y="1267130"/>
                    <a:pt x="1263983" y="1261975"/>
                  </a:cubicBezTo>
                  <a:cubicBezTo>
                    <a:pt x="1264996" y="1256979"/>
                    <a:pt x="1265945" y="1251906"/>
                    <a:pt x="1266262" y="1246853"/>
                  </a:cubicBezTo>
                  <a:cubicBezTo>
                    <a:pt x="1266453" y="1243162"/>
                    <a:pt x="1266389" y="1239659"/>
                    <a:pt x="1265883" y="1235974"/>
                  </a:cubicBezTo>
                  <a:cubicBezTo>
                    <a:pt x="1265312" y="1231744"/>
                    <a:pt x="1264426" y="1227590"/>
                    <a:pt x="1263223" y="1223436"/>
                  </a:cubicBezTo>
                  <a:cubicBezTo>
                    <a:pt x="1262590" y="1221536"/>
                    <a:pt x="1261893" y="1219630"/>
                    <a:pt x="1261070" y="1217724"/>
                  </a:cubicBezTo>
                  <a:cubicBezTo>
                    <a:pt x="1259613" y="1214140"/>
                    <a:pt x="1257841" y="1210910"/>
                    <a:pt x="1255307" y="1207947"/>
                  </a:cubicBezTo>
                  <a:cubicBezTo>
                    <a:pt x="1250052" y="1202039"/>
                    <a:pt x="1242389" y="1199018"/>
                    <a:pt x="1234664" y="1199018"/>
                  </a:cubicBezTo>
                  <a:cubicBezTo>
                    <a:pt x="1232700" y="1199018"/>
                    <a:pt x="1230674" y="1199221"/>
                    <a:pt x="1228712" y="1199613"/>
                  </a:cubicBezTo>
                  <a:cubicBezTo>
                    <a:pt x="1221618" y="1201095"/>
                    <a:pt x="1215033" y="1205319"/>
                    <a:pt x="1211360" y="1211657"/>
                  </a:cubicBezTo>
                  <a:cubicBezTo>
                    <a:pt x="1209397" y="1214969"/>
                    <a:pt x="1208194" y="1218718"/>
                    <a:pt x="1207245" y="1222448"/>
                  </a:cubicBezTo>
                  <a:cubicBezTo>
                    <a:pt x="1205851" y="1228229"/>
                    <a:pt x="1206485" y="1234150"/>
                    <a:pt x="1207497" y="1239925"/>
                  </a:cubicBezTo>
                  <a:cubicBezTo>
                    <a:pt x="1208384" y="1245067"/>
                    <a:pt x="1209080" y="1250437"/>
                    <a:pt x="1211044" y="1255301"/>
                  </a:cubicBezTo>
                  <a:cubicBezTo>
                    <a:pt x="1212437" y="1258885"/>
                    <a:pt x="1214273" y="1262260"/>
                    <a:pt x="1216173" y="1265578"/>
                  </a:cubicBezTo>
                  <a:cubicBezTo>
                    <a:pt x="1217313" y="1267478"/>
                    <a:pt x="1218326" y="1269454"/>
                    <a:pt x="1219592" y="1271353"/>
                  </a:cubicBezTo>
                  <a:cubicBezTo>
                    <a:pt x="1222062" y="1275090"/>
                    <a:pt x="1224532" y="1278813"/>
                    <a:pt x="1227065" y="1282473"/>
                  </a:cubicBezTo>
                  <a:cubicBezTo>
                    <a:pt x="1223519" y="1287001"/>
                    <a:pt x="1219846" y="1291421"/>
                    <a:pt x="1215476" y="1295239"/>
                  </a:cubicBezTo>
                  <a:cubicBezTo>
                    <a:pt x="1212500" y="1297785"/>
                    <a:pt x="1209524" y="1300311"/>
                    <a:pt x="1206548" y="1302781"/>
                  </a:cubicBezTo>
                  <a:cubicBezTo>
                    <a:pt x="1204142" y="1304605"/>
                    <a:pt x="1201735" y="1306587"/>
                    <a:pt x="1199139" y="1308284"/>
                  </a:cubicBezTo>
                  <a:cubicBezTo>
                    <a:pt x="1196352" y="1310260"/>
                    <a:pt x="1193503" y="1312077"/>
                    <a:pt x="1190400" y="1313901"/>
                  </a:cubicBezTo>
                  <a:cubicBezTo>
                    <a:pt x="1182864" y="1318498"/>
                    <a:pt x="1175075" y="1323013"/>
                    <a:pt x="1167096" y="1326889"/>
                  </a:cubicBezTo>
                  <a:cubicBezTo>
                    <a:pt x="1163360" y="1328504"/>
                    <a:pt x="1159561" y="1329916"/>
                    <a:pt x="1155698" y="1331176"/>
                  </a:cubicBezTo>
                  <a:cubicBezTo>
                    <a:pt x="1152405" y="1332151"/>
                    <a:pt x="1149176" y="1332879"/>
                    <a:pt x="1145819" y="1333519"/>
                  </a:cubicBezTo>
                  <a:cubicBezTo>
                    <a:pt x="1140627" y="1334266"/>
                    <a:pt x="1135371" y="1334849"/>
                    <a:pt x="1130179" y="1335115"/>
                  </a:cubicBezTo>
                  <a:cubicBezTo>
                    <a:pt x="1128215" y="1335241"/>
                    <a:pt x="1126316" y="1335286"/>
                    <a:pt x="1124416" y="1335286"/>
                  </a:cubicBezTo>
                  <a:cubicBezTo>
                    <a:pt x="1120490" y="1335286"/>
                    <a:pt x="1116564" y="1335070"/>
                    <a:pt x="1112638" y="1334779"/>
                  </a:cubicBezTo>
                  <a:cubicBezTo>
                    <a:pt x="1093007" y="1332499"/>
                    <a:pt x="1073630" y="1327661"/>
                    <a:pt x="1055013" y="1320822"/>
                  </a:cubicBezTo>
                  <a:cubicBezTo>
                    <a:pt x="1049060" y="1318498"/>
                    <a:pt x="1043425" y="1315832"/>
                    <a:pt x="1038105" y="1312368"/>
                  </a:cubicBezTo>
                  <a:cubicBezTo>
                    <a:pt x="1036142" y="1310811"/>
                    <a:pt x="1034305" y="1309202"/>
                    <a:pt x="1032596" y="1307442"/>
                  </a:cubicBezTo>
                  <a:cubicBezTo>
                    <a:pt x="1029810" y="1303693"/>
                    <a:pt x="1027277" y="1299818"/>
                    <a:pt x="1024870" y="1295879"/>
                  </a:cubicBezTo>
                  <a:cubicBezTo>
                    <a:pt x="1021831" y="1290870"/>
                    <a:pt x="1018918" y="1285880"/>
                    <a:pt x="1016322" y="1280738"/>
                  </a:cubicBezTo>
                  <a:cubicBezTo>
                    <a:pt x="1015562" y="1279041"/>
                    <a:pt x="1014929" y="1277426"/>
                    <a:pt x="1014421" y="1275659"/>
                  </a:cubicBezTo>
                  <a:cubicBezTo>
                    <a:pt x="1014042" y="1274583"/>
                    <a:pt x="1013788" y="1273551"/>
                    <a:pt x="1013535" y="1272474"/>
                  </a:cubicBezTo>
                  <a:cubicBezTo>
                    <a:pt x="1012522" y="1264723"/>
                    <a:pt x="1012965" y="1256688"/>
                    <a:pt x="1013598" y="1248860"/>
                  </a:cubicBezTo>
                  <a:cubicBezTo>
                    <a:pt x="1017524" y="1249646"/>
                    <a:pt x="1021324" y="1250222"/>
                    <a:pt x="1025187" y="1250558"/>
                  </a:cubicBezTo>
                  <a:cubicBezTo>
                    <a:pt x="1028353" y="1250906"/>
                    <a:pt x="1031329" y="1251140"/>
                    <a:pt x="1034305" y="1251140"/>
                  </a:cubicBezTo>
                  <a:cubicBezTo>
                    <a:pt x="1034622" y="1251140"/>
                    <a:pt x="1034749" y="1251140"/>
                    <a:pt x="1035065" y="1251140"/>
                  </a:cubicBezTo>
                  <a:cubicBezTo>
                    <a:pt x="1037408" y="1251140"/>
                    <a:pt x="1039815" y="1250830"/>
                    <a:pt x="1042221" y="1250494"/>
                  </a:cubicBezTo>
                  <a:cubicBezTo>
                    <a:pt x="1048870" y="1249646"/>
                    <a:pt x="1055456" y="1248113"/>
                    <a:pt x="1061851" y="1246125"/>
                  </a:cubicBezTo>
                  <a:cubicBezTo>
                    <a:pt x="1068437" y="1244219"/>
                    <a:pt x="1074516" y="1241490"/>
                    <a:pt x="1080785" y="1238817"/>
                  </a:cubicBezTo>
                  <a:cubicBezTo>
                    <a:pt x="1085409" y="1236696"/>
                    <a:pt x="1090031" y="1234296"/>
                    <a:pt x="1094464" y="1231687"/>
                  </a:cubicBezTo>
                  <a:cubicBezTo>
                    <a:pt x="1099340" y="1228926"/>
                    <a:pt x="1103962" y="1225849"/>
                    <a:pt x="1107825" y="1221593"/>
                  </a:cubicBezTo>
                  <a:cubicBezTo>
                    <a:pt x="1110801" y="1218281"/>
                    <a:pt x="1113207" y="1214210"/>
                    <a:pt x="1115234" y="1210271"/>
                  </a:cubicBezTo>
                  <a:cubicBezTo>
                    <a:pt x="1117640" y="1205901"/>
                    <a:pt x="1119160" y="1201032"/>
                    <a:pt x="1120300" y="1196245"/>
                  </a:cubicBezTo>
                  <a:cubicBezTo>
                    <a:pt x="1120870" y="1193629"/>
                    <a:pt x="1120933" y="1190811"/>
                    <a:pt x="1120997" y="1188139"/>
                  </a:cubicBezTo>
                  <a:cubicBezTo>
                    <a:pt x="1120933" y="1187423"/>
                    <a:pt x="1120933" y="1186714"/>
                    <a:pt x="1120870" y="1186030"/>
                  </a:cubicBezTo>
                  <a:cubicBezTo>
                    <a:pt x="1120617" y="1184333"/>
                    <a:pt x="1120363" y="1182630"/>
                    <a:pt x="1120110" y="1180958"/>
                  </a:cubicBezTo>
                  <a:cubicBezTo>
                    <a:pt x="1119477" y="1178754"/>
                    <a:pt x="1118464" y="1176791"/>
                    <a:pt x="1117450" y="1174740"/>
                  </a:cubicBezTo>
                  <a:cubicBezTo>
                    <a:pt x="1117007" y="1174182"/>
                    <a:pt x="1116564" y="1173599"/>
                    <a:pt x="1116121" y="1173061"/>
                  </a:cubicBezTo>
                  <a:cubicBezTo>
                    <a:pt x="1115171" y="1171782"/>
                    <a:pt x="1114094" y="1170579"/>
                    <a:pt x="1112891" y="1169458"/>
                  </a:cubicBezTo>
                  <a:cubicBezTo>
                    <a:pt x="1109788" y="1166292"/>
                    <a:pt x="1105672" y="1164943"/>
                    <a:pt x="1101619" y="1163474"/>
                  </a:cubicBezTo>
                  <a:cubicBezTo>
                    <a:pt x="1098136" y="1162271"/>
                    <a:pt x="1094400" y="1161625"/>
                    <a:pt x="1090854" y="1161359"/>
                  </a:cubicBezTo>
                  <a:cubicBezTo>
                    <a:pt x="1089461" y="1161232"/>
                    <a:pt x="1088131" y="1161175"/>
                    <a:pt x="1086865" y="1161175"/>
                  </a:cubicBezTo>
                  <a:cubicBezTo>
                    <a:pt x="1085725" y="1161175"/>
                    <a:pt x="1084649" y="1161232"/>
                    <a:pt x="1083445" y="1161359"/>
                  </a:cubicBezTo>
                  <a:cubicBezTo>
                    <a:pt x="1080912" y="1161714"/>
                    <a:pt x="1078506" y="1162188"/>
                    <a:pt x="1076099" y="1162771"/>
                  </a:cubicBezTo>
                  <a:cubicBezTo>
                    <a:pt x="1074010" y="1163329"/>
                    <a:pt x="1071920" y="1164025"/>
                    <a:pt x="1069894" y="1164734"/>
                  </a:cubicBezTo>
                  <a:cubicBezTo>
                    <a:pt x="1062548" y="1167426"/>
                    <a:pt x="1055519" y="1170807"/>
                    <a:pt x="1048744" y="1174740"/>
                  </a:cubicBezTo>
                  <a:cubicBezTo>
                    <a:pt x="1041334" y="1179191"/>
                    <a:pt x="1034179" y="1184187"/>
                    <a:pt x="1026960" y="1189051"/>
                  </a:cubicBezTo>
                  <a:cubicBezTo>
                    <a:pt x="1019804" y="1193844"/>
                    <a:pt x="1013155" y="1199391"/>
                    <a:pt x="1007076" y="1205395"/>
                  </a:cubicBezTo>
                  <a:cubicBezTo>
                    <a:pt x="1004036" y="1208283"/>
                    <a:pt x="1001440" y="1211468"/>
                    <a:pt x="999098" y="1214780"/>
                  </a:cubicBezTo>
                  <a:cubicBezTo>
                    <a:pt x="998147" y="1214342"/>
                    <a:pt x="997324" y="1213874"/>
                    <a:pt x="996501" y="1213355"/>
                  </a:cubicBezTo>
                  <a:cubicBezTo>
                    <a:pt x="995361" y="1212443"/>
                    <a:pt x="994412" y="1211537"/>
                    <a:pt x="993398" y="1210537"/>
                  </a:cubicBezTo>
                  <a:cubicBezTo>
                    <a:pt x="989725" y="1205540"/>
                    <a:pt x="986369" y="1200323"/>
                    <a:pt x="983519" y="1194750"/>
                  </a:cubicBezTo>
                  <a:cubicBezTo>
                    <a:pt x="983140" y="1193990"/>
                    <a:pt x="982886" y="1193217"/>
                    <a:pt x="982696" y="1192369"/>
                  </a:cubicBezTo>
                  <a:cubicBezTo>
                    <a:pt x="982126" y="1190735"/>
                    <a:pt x="981999" y="1188911"/>
                    <a:pt x="981683" y="1187233"/>
                  </a:cubicBezTo>
                  <a:lnTo>
                    <a:pt x="981683" y="1187233"/>
                  </a:lnTo>
                  <a:lnTo>
                    <a:pt x="982316" y="1191026"/>
                  </a:lnTo>
                  <a:cubicBezTo>
                    <a:pt x="981240" y="1183485"/>
                    <a:pt x="981873" y="1175879"/>
                    <a:pt x="982507" y="1168337"/>
                  </a:cubicBezTo>
                  <a:cubicBezTo>
                    <a:pt x="982696" y="1165880"/>
                    <a:pt x="983013" y="1163385"/>
                    <a:pt x="983203" y="1160859"/>
                  </a:cubicBezTo>
                  <a:cubicBezTo>
                    <a:pt x="983773" y="1155850"/>
                    <a:pt x="984976" y="1151005"/>
                    <a:pt x="986496" y="1146218"/>
                  </a:cubicBezTo>
                  <a:cubicBezTo>
                    <a:pt x="990232" y="1138037"/>
                    <a:pt x="994664" y="1130222"/>
                    <a:pt x="999034" y="1122307"/>
                  </a:cubicBezTo>
                  <a:cubicBezTo>
                    <a:pt x="1001060" y="1118729"/>
                    <a:pt x="1003213" y="1115056"/>
                    <a:pt x="1005367" y="1111542"/>
                  </a:cubicBezTo>
                  <a:cubicBezTo>
                    <a:pt x="1007836" y="1107749"/>
                    <a:pt x="1010305" y="1104000"/>
                    <a:pt x="1012902" y="1100270"/>
                  </a:cubicBezTo>
                  <a:cubicBezTo>
                    <a:pt x="1015625" y="1096667"/>
                    <a:pt x="1018411" y="1092943"/>
                    <a:pt x="1021641" y="1089689"/>
                  </a:cubicBezTo>
                  <a:cubicBezTo>
                    <a:pt x="1025124" y="1085959"/>
                    <a:pt x="1028860" y="1082438"/>
                    <a:pt x="1032722" y="1079063"/>
                  </a:cubicBezTo>
                  <a:cubicBezTo>
                    <a:pt x="1040955" y="1072781"/>
                    <a:pt x="1049313" y="1066943"/>
                    <a:pt x="1057989" y="1061224"/>
                  </a:cubicBezTo>
                  <a:cubicBezTo>
                    <a:pt x="1066537" y="1055588"/>
                    <a:pt x="1075339" y="1050307"/>
                    <a:pt x="1084522" y="1045792"/>
                  </a:cubicBezTo>
                  <a:cubicBezTo>
                    <a:pt x="1087371" y="1044589"/>
                    <a:pt x="1090221" y="1043386"/>
                    <a:pt x="1093071" y="1042208"/>
                  </a:cubicBezTo>
                  <a:cubicBezTo>
                    <a:pt x="1094337" y="1042892"/>
                    <a:pt x="1095604" y="1043531"/>
                    <a:pt x="1096870" y="1044241"/>
                  </a:cubicBezTo>
                  <a:cubicBezTo>
                    <a:pt x="1102759" y="1047350"/>
                    <a:pt x="1109028" y="1049250"/>
                    <a:pt x="1115614" y="1050244"/>
                  </a:cubicBezTo>
                  <a:cubicBezTo>
                    <a:pt x="1120237" y="1050909"/>
                    <a:pt x="1124860" y="1051200"/>
                    <a:pt x="1129609" y="1051200"/>
                  </a:cubicBezTo>
                  <a:cubicBezTo>
                    <a:pt x="1134295" y="1051200"/>
                    <a:pt x="1139044" y="1050909"/>
                    <a:pt x="1143667" y="1050371"/>
                  </a:cubicBezTo>
                  <a:cubicBezTo>
                    <a:pt x="1149429" y="1049661"/>
                    <a:pt x="1155128" y="1048819"/>
                    <a:pt x="1160764" y="1047489"/>
                  </a:cubicBezTo>
                  <a:cubicBezTo>
                    <a:pt x="1162854" y="1046932"/>
                    <a:pt x="1164880" y="1046020"/>
                    <a:pt x="1166844" y="1045026"/>
                  </a:cubicBezTo>
                  <a:cubicBezTo>
                    <a:pt x="1167603" y="1044652"/>
                    <a:pt x="1168300" y="1044241"/>
                    <a:pt x="1169123" y="1043823"/>
                  </a:cubicBezTo>
                  <a:cubicBezTo>
                    <a:pt x="1170453" y="1042772"/>
                    <a:pt x="1171846" y="1041625"/>
                    <a:pt x="1173239" y="1040511"/>
                  </a:cubicBezTo>
                  <a:cubicBezTo>
                    <a:pt x="1174506" y="1038833"/>
                    <a:pt x="1175835" y="1037193"/>
                    <a:pt x="1176785" y="1035230"/>
                  </a:cubicBezTo>
                  <a:cubicBezTo>
                    <a:pt x="1178178" y="1032678"/>
                    <a:pt x="1178432" y="1030499"/>
                    <a:pt x="1178685" y="1027751"/>
                  </a:cubicBezTo>
                  <a:cubicBezTo>
                    <a:pt x="1178875" y="1025864"/>
                    <a:pt x="1178749" y="1023933"/>
                    <a:pt x="1178178" y="1022058"/>
                  </a:cubicBezTo>
                  <a:cubicBezTo>
                    <a:pt x="1177672" y="1020500"/>
                    <a:pt x="1176849" y="1018119"/>
                    <a:pt x="1175962" y="1016916"/>
                  </a:cubicBezTo>
                  <a:cubicBezTo>
                    <a:pt x="1175708" y="1016479"/>
                    <a:pt x="1175329" y="1016061"/>
                    <a:pt x="1175012" y="1015713"/>
                  </a:cubicBezTo>
                  <a:cubicBezTo>
                    <a:pt x="1173936" y="1013953"/>
                    <a:pt x="1172416" y="1012604"/>
                    <a:pt x="1170579" y="1011616"/>
                  </a:cubicBezTo>
                  <a:cubicBezTo>
                    <a:pt x="1169503" y="1010698"/>
                    <a:pt x="1168237" y="1010001"/>
                    <a:pt x="1166844" y="1009564"/>
                  </a:cubicBezTo>
                  <a:cubicBezTo>
                    <a:pt x="1165387" y="1008944"/>
                    <a:pt x="1163930" y="1008443"/>
                    <a:pt x="1162347" y="1007969"/>
                  </a:cubicBezTo>
                  <a:cubicBezTo>
                    <a:pt x="1159498" y="1007114"/>
                    <a:pt x="1156522" y="1006829"/>
                    <a:pt x="1153545" y="1006474"/>
                  </a:cubicBezTo>
                  <a:cubicBezTo>
                    <a:pt x="1150886" y="1006063"/>
                    <a:pt x="1148289" y="1005917"/>
                    <a:pt x="1145567" y="1005689"/>
                  </a:cubicBezTo>
                  <a:cubicBezTo>
                    <a:pt x="1143984" y="1005499"/>
                    <a:pt x="1142400" y="1005423"/>
                    <a:pt x="1140691" y="1005334"/>
                  </a:cubicBezTo>
                  <a:cubicBezTo>
                    <a:pt x="1139804" y="1005277"/>
                    <a:pt x="1139044" y="1005252"/>
                    <a:pt x="1138157" y="1005252"/>
                  </a:cubicBezTo>
                  <a:cubicBezTo>
                    <a:pt x="1134991" y="1005252"/>
                    <a:pt x="1131888" y="1005600"/>
                    <a:pt x="1128722" y="1006063"/>
                  </a:cubicBezTo>
                  <a:cubicBezTo>
                    <a:pt x="1124163" y="1006702"/>
                    <a:pt x="1119603" y="1007532"/>
                    <a:pt x="1115171" y="1008652"/>
                  </a:cubicBezTo>
                  <a:cubicBezTo>
                    <a:pt x="1110675" y="1009786"/>
                    <a:pt x="1106432" y="1011553"/>
                    <a:pt x="1102126" y="1013168"/>
                  </a:cubicBezTo>
                  <a:cubicBezTo>
                    <a:pt x="1102000" y="1013231"/>
                    <a:pt x="1101809" y="1013231"/>
                    <a:pt x="1101683" y="1013313"/>
                  </a:cubicBezTo>
                  <a:cubicBezTo>
                    <a:pt x="1100416" y="1012604"/>
                    <a:pt x="1099276" y="1011844"/>
                    <a:pt x="1098136" y="1011059"/>
                  </a:cubicBezTo>
                  <a:cubicBezTo>
                    <a:pt x="1093387" y="1007114"/>
                    <a:pt x="1089081" y="1002662"/>
                    <a:pt x="1085092" y="998027"/>
                  </a:cubicBezTo>
                  <a:cubicBezTo>
                    <a:pt x="1083318" y="995829"/>
                    <a:pt x="1081862" y="993512"/>
                    <a:pt x="1080596" y="991130"/>
                  </a:cubicBezTo>
                  <a:cubicBezTo>
                    <a:pt x="1080089" y="989782"/>
                    <a:pt x="1079646" y="988433"/>
                    <a:pt x="1079329" y="987021"/>
                  </a:cubicBezTo>
                  <a:cubicBezTo>
                    <a:pt x="1078569" y="980746"/>
                    <a:pt x="1078696" y="974470"/>
                    <a:pt x="1079076" y="968138"/>
                  </a:cubicBezTo>
                  <a:cubicBezTo>
                    <a:pt x="1080279" y="961381"/>
                    <a:pt x="1081925" y="954688"/>
                    <a:pt x="1084205" y="948121"/>
                  </a:cubicBezTo>
                  <a:cubicBezTo>
                    <a:pt x="1086865" y="942073"/>
                    <a:pt x="1090221" y="936355"/>
                    <a:pt x="1093894" y="930865"/>
                  </a:cubicBezTo>
                  <a:cubicBezTo>
                    <a:pt x="1098707" y="924444"/>
                    <a:pt x="1103899" y="918339"/>
                    <a:pt x="1109725" y="912678"/>
                  </a:cubicBezTo>
                  <a:cubicBezTo>
                    <a:pt x="1115740" y="906694"/>
                    <a:pt x="1122453" y="901140"/>
                    <a:pt x="1128976" y="895568"/>
                  </a:cubicBezTo>
                  <a:cubicBezTo>
                    <a:pt x="1132902" y="892611"/>
                    <a:pt x="1136954" y="889710"/>
                    <a:pt x="1141260" y="887184"/>
                  </a:cubicBezTo>
                  <a:cubicBezTo>
                    <a:pt x="1145060" y="885005"/>
                    <a:pt x="1148986" y="883017"/>
                    <a:pt x="1152912" y="881136"/>
                  </a:cubicBezTo>
                  <a:cubicBezTo>
                    <a:pt x="1154052" y="881402"/>
                    <a:pt x="1155065" y="881605"/>
                    <a:pt x="1156141" y="881820"/>
                  </a:cubicBezTo>
                  <a:cubicBezTo>
                    <a:pt x="1162221" y="882897"/>
                    <a:pt x="1168616" y="883365"/>
                    <a:pt x="1174886" y="883657"/>
                  </a:cubicBezTo>
                  <a:cubicBezTo>
                    <a:pt x="1177229" y="883739"/>
                    <a:pt x="1179572" y="883802"/>
                    <a:pt x="1181915" y="883802"/>
                  </a:cubicBezTo>
                  <a:cubicBezTo>
                    <a:pt x="1183244" y="883802"/>
                    <a:pt x="1184701" y="883783"/>
                    <a:pt x="1186094" y="883720"/>
                  </a:cubicBezTo>
                  <a:cubicBezTo>
                    <a:pt x="1189260" y="883574"/>
                    <a:pt x="1192616" y="883245"/>
                    <a:pt x="1195656" y="882536"/>
                  </a:cubicBezTo>
                  <a:cubicBezTo>
                    <a:pt x="1198125" y="881877"/>
                    <a:pt x="1200089" y="881136"/>
                    <a:pt x="1202432" y="879990"/>
                  </a:cubicBezTo>
                  <a:cubicBezTo>
                    <a:pt x="1204838" y="878857"/>
                    <a:pt x="1206674" y="877381"/>
                    <a:pt x="1208637" y="875621"/>
                  </a:cubicBezTo>
                  <a:cubicBezTo>
                    <a:pt x="1210094" y="874209"/>
                    <a:pt x="1211677" y="871106"/>
                    <a:pt x="1212247" y="869136"/>
                  </a:cubicBezTo>
                  <a:cubicBezTo>
                    <a:pt x="1213070" y="865679"/>
                    <a:pt x="1212627" y="861803"/>
                    <a:pt x="1210790" y="858783"/>
                  </a:cubicBezTo>
                  <a:cubicBezTo>
                    <a:pt x="1207434" y="853559"/>
                    <a:pt x="1201355" y="851386"/>
                    <a:pt x="1195529" y="850677"/>
                  </a:cubicBezTo>
                  <a:cubicBezTo>
                    <a:pt x="1190463" y="849993"/>
                    <a:pt x="1185397" y="849329"/>
                    <a:pt x="1180205" y="849329"/>
                  </a:cubicBezTo>
                  <a:cubicBezTo>
                    <a:pt x="1180015" y="849329"/>
                    <a:pt x="1179761" y="849329"/>
                    <a:pt x="1179508" y="849329"/>
                  </a:cubicBezTo>
                  <a:cubicBezTo>
                    <a:pt x="1172036" y="849563"/>
                    <a:pt x="1164374" y="851032"/>
                    <a:pt x="1157345" y="853293"/>
                  </a:cubicBezTo>
                  <a:cubicBezTo>
                    <a:pt x="1156901" y="853229"/>
                    <a:pt x="1156458" y="853065"/>
                    <a:pt x="1156078" y="852938"/>
                  </a:cubicBezTo>
                  <a:cubicBezTo>
                    <a:pt x="1151899" y="851032"/>
                    <a:pt x="1147973" y="848632"/>
                    <a:pt x="1144363" y="846042"/>
                  </a:cubicBezTo>
                  <a:cubicBezTo>
                    <a:pt x="1140691" y="843344"/>
                    <a:pt x="1137271" y="840615"/>
                    <a:pt x="1134105" y="837487"/>
                  </a:cubicBezTo>
                  <a:cubicBezTo>
                    <a:pt x="1133472" y="836575"/>
                    <a:pt x="1132902" y="835663"/>
                    <a:pt x="1132395" y="834751"/>
                  </a:cubicBezTo>
                  <a:cubicBezTo>
                    <a:pt x="1131952" y="833491"/>
                    <a:pt x="1131571" y="832288"/>
                    <a:pt x="1131319" y="831021"/>
                  </a:cubicBezTo>
                  <a:cubicBezTo>
                    <a:pt x="1131002" y="827912"/>
                    <a:pt x="1131002" y="824809"/>
                    <a:pt x="1131192" y="821726"/>
                  </a:cubicBezTo>
                  <a:cubicBezTo>
                    <a:pt x="1131825" y="816356"/>
                    <a:pt x="1132648" y="811138"/>
                    <a:pt x="1134295" y="806084"/>
                  </a:cubicBezTo>
                  <a:cubicBezTo>
                    <a:pt x="1136257" y="801651"/>
                    <a:pt x="1138791" y="797320"/>
                    <a:pt x="1141577" y="793324"/>
                  </a:cubicBezTo>
                  <a:cubicBezTo>
                    <a:pt x="1142653" y="792052"/>
                    <a:pt x="1143730" y="790855"/>
                    <a:pt x="1144996" y="789721"/>
                  </a:cubicBezTo>
                  <a:cubicBezTo>
                    <a:pt x="1147593" y="787897"/>
                    <a:pt x="1150505" y="786340"/>
                    <a:pt x="1153545" y="784934"/>
                  </a:cubicBezTo>
                  <a:cubicBezTo>
                    <a:pt x="1153862" y="784788"/>
                    <a:pt x="1154242" y="784643"/>
                    <a:pt x="1154622" y="784523"/>
                  </a:cubicBezTo>
                  <a:cubicBezTo>
                    <a:pt x="1156965" y="784668"/>
                    <a:pt x="1159308" y="784788"/>
                    <a:pt x="1161587" y="784788"/>
                  </a:cubicBezTo>
                  <a:cubicBezTo>
                    <a:pt x="1162474" y="784788"/>
                    <a:pt x="1163360" y="784769"/>
                    <a:pt x="1164310" y="784725"/>
                  </a:cubicBezTo>
                  <a:cubicBezTo>
                    <a:pt x="1167287" y="784643"/>
                    <a:pt x="1170579" y="784085"/>
                    <a:pt x="1173492" y="783376"/>
                  </a:cubicBezTo>
                  <a:cubicBezTo>
                    <a:pt x="1179318" y="782027"/>
                    <a:pt x="1185587" y="778449"/>
                    <a:pt x="1186601" y="772047"/>
                  </a:cubicBezTo>
                  <a:cubicBezTo>
                    <a:pt x="1187107" y="769793"/>
                    <a:pt x="1187044" y="767659"/>
                    <a:pt x="1186411" y="765481"/>
                  </a:cubicBezTo>
                  <a:cubicBezTo>
                    <a:pt x="1186030" y="764506"/>
                    <a:pt x="1185524" y="763594"/>
                    <a:pt x="1185081" y="762606"/>
                  </a:cubicBezTo>
                  <a:cubicBezTo>
                    <a:pt x="1183941" y="760757"/>
                    <a:pt x="1182421" y="759370"/>
                    <a:pt x="1180521" y="758351"/>
                  </a:cubicBezTo>
                  <a:cubicBezTo>
                    <a:pt x="1177608" y="756330"/>
                    <a:pt x="1173872" y="756121"/>
                    <a:pt x="1170453" y="756058"/>
                  </a:cubicBezTo>
                  <a:cubicBezTo>
                    <a:pt x="1170263" y="756039"/>
                    <a:pt x="1170199" y="756039"/>
                    <a:pt x="1170073" y="756039"/>
                  </a:cubicBezTo>
                  <a:cubicBezTo>
                    <a:pt x="1167603" y="756039"/>
                    <a:pt x="1164880" y="756698"/>
                    <a:pt x="1162410" y="757097"/>
                  </a:cubicBezTo>
                  <a:cubicBezTo>
                    <a:pt x="1161904" y="757154"/>
                    <a:pt x="1161460" y="757261"/>
                    <a:pt x="1160954" y="757318"/>
                  </a:cubicBezTo>
                  <a:cubicBezTo>
                    <a:pt x="1158358" y="756970"/>
                    <a:pt x="1155762" y="756470"/>
                    <a:pt x="1153229" y="755969"/>
                  </a:cubicBezTo>
                  <a:cubicBezTo>
                    <a:pt x="1149049" y="755039"/>
                    <a:pt x="1144996" y="754133"/>
                    <a:pt x="1140943" y="752860"/>
                  </a:cubicBezTo>
                  <a:cubicBezTo>
                    <a:pt x="1140374" y="752657"/>
                    <a:pt x="1139994" y="752366"/>
                    <a:pt x="1139614" y="752176"/>
                  </a:cubicBezTo>
                  <a:cubicBezTo>
                    <a:pt x="1137841" y="750752"/>
                    <a:pt x="1136321" y="749346"/>
                    <a:pt x="1134801" y="747788"/>
                  </a:cubicBezTo>
                  <a:cubicBezTo>
                    <a:pt x="1132648" y="744824"/>
                    <a:pt x="1130875" y="741684"/>
                    <a:pt x="1129229" y="738492"/>
                  </a:cubicBezTo>
                  <a:cubicBezTo>
                    <a:pt x="1128912" y="737726"/>
                    <a:pt x="1128659" y="736953"/>
                    <a:pt x="1128342" y="736168"/>
                  </a:cubicBezTo>
                  <a:cubicBezTo>
                    <a:pt x="1129229" y="735465"/>
                    <a:pt x="1130052" y="734762"/>
                    <a:pt x="1130875" y="734059"/>
                  </a:cubicBezTo>
                  <a:cubicBezTo>
                    <a:pt x="1136954" y="728917"/>
                    <a:pt x="1142210" y="722908"/>
                    <a:pt x="1147276" y="716721"/>
                  </a:cubicBezTo>
                  <a:cubicBezTo>
                    <a:pt x="1148226" y="715600"/>
                    <a:pt x="1149176" y="714397"/>
                    <a:pt x="1149999" y="713130"/>
                  </a:cubicBezTo>
                  <a:cubicBezTo>
                    <a:pt x="1151772" y="710819"/>
                    <a:pt x="1153608" y="708476"/>
                    <a:pt x="1155191" y="706095"/>
                  </a:cubicBezTo>
                  <a:cubicBezTo>
                    <a:pt x="1157472" y="702492"/>
                    <a:pt x="1159751" y="698965"/>
                    <a:pt x="1161587" y="695172"/>
                  </a:cubicBezTo>
                  <a:cubicBezTo>
                    <a:pt x="1164374" y="689726"/>
                    <a:pt x="1166844" y="683945"/>
                    <a:pt x="1167540" y="677903"/>
                  </a:cubicBezTo>
                  <a:cubicBezTo>
                    <a:pt x="1167856" y="674876"/>
                    <a:pt x="1168046" y="672179"/>
                    <a:pt x="1167287" y="669215"/>
                  </a:cubicBezTo>
                  <a:cubicBezTo>
                    <a:pt x="1166653" y="667049"/>
                    <a:pt x="1165703" y="665074"/>
                    <a:pt x="1164564" y="663111"/>
                  </a:cubicBezTo>
                  <a:cubicBezTo>
                    <a:pt x="1163297" y="660920"/>
                    <a:pt x="1161017" y="659153"/>
                    <a:pt x="1158991" y="657741"/>
                  </a:cubicBezTo>
                  <a:cubicBezTo>
                    <a:pt x="1156774" y="656272"/>
                    <a:pt x="1154368" y="655360"/>
                    <a:pt x="1151772" y="654632"/>
                  </a:cubicBezTo>
                  <a:cubicBezTo>
                    <a:pt x="1150316" y="654207"/>
                    <a:pt x="1148796" y="654036"/>
                    <a:pt x="1147276" y="654036"/>
                  </a:cubicBezTo>
                  <a:cubicBezTo>
                    <a:pt x="1144617" y="654036"/>
                    <a:pt x="1142020" y="654530"/>
                    <a:pt x="1139424" y="655069"/>
                  </a:cubicBezTo>
                  <a:cubicBezTo>
                    <a:pt x="1136701" y="655632"/>
                    <a:pt x="1133978" y="657126"/>
                    <a:pt x="1131508" y="658450"/>
                  </a:cubicBezTo>
                  <a:cubicBezTo>
                    <a:pt x="1130052" y="659299"/>
                    <a:pt x="1128595" y="660268"/>
                    <a:pt x="1127266" y="661268"/>
                  </a:cubicBezTo>
                  <a:cubicBezTo>
                    <a:pt x="1124606" y="663402"/>
                    <a:pt x="1121883" y="665637"/>
                    <a:pt x="1119603" y="668246"/>
                  </a:cubicBezTo>
                  <a:cubicBezTo>
                    <a:pt x="1114221" y="674648"/>
                    <a:pt x="1109662" y="681418"/>
                    <a:pt x="1106115" y="688960"/>
                  </a:cubicBezTo>
                  <a:cubicBezTo>
                    <a:pt x="1104089" y="693126"/>
                    <a:pt x="1102442" y="697559"/>
                    <a:pt x="1101176" y="701992"/>
                  </a:cubicBezTo>
                  <a:cubicBezTo>
                    <a:pt x="1100226" y="705804"/>
                    <a:pt x="1099593" y="709819"/>
                    <a:pt x="1098959" y="713840"/>
                  </a:cubicBezTo>
                  <a:cubicBezTo>
                    <a:pt x="1098643" y="716658"/>
                    <a:pt x="1098263" y="719533"/>
                    <a:pt x="1098010" y="722439"/>
                  </a:cubicBezTo>
                  <a:cubicBezTo>
                    <a:pt x="1096997" y="722997"/>
                    <a:pt x="1095920" y="723554"/>
                    <a:pt x="1094907" y="724111"/>
                  </a:cubicBezTo>
                  <a:cubicBezTo>
                    <a:pt x="1090095" y="726099"/>
                    <a:pt x="1085282" y="727714"/>
                    <a:pt x="1080279" y="728835"/>
                  </a:cubicBezTo>
                  <a:cubicBezTo>
                    <a:pt x="1078253" y="729063"/>
                    <a:pt x="1076290" y="729164"/>
                    <a:pt x="1074327" y="729164"/>
                  </a:cubicBezTo>
                  <a:cubicBezTo>
                    <a:pt x="1073187" y="729164"/>
                    <a:pt x="1071984" y="729126"/>
                    <a:pt x="1070907" y="729063"/>
                  </a:cubicBezTo>
                  <a:cubicBezTo>
                    <a:pt x="1061218" y="727784"/>
                    <a:pt x="1051593" y="725548"/>
                    <a:pt x="1042411" y="722294"/>
                  </a:cubicBezTo>
                  <a:cubicBezTo>
                    <a:pt x="1036648" y="719824"/>
                    <a:pt x="1031139" y="717095"/>
                    <a:pt x="1025884" y="713694"/>
                  </a:cubicBezTo>
                  <a:cubicBezTo>
                    <a:pt x="1022084" y="710585"/>
                    <a:pt x="1018665" y="706944"/>
                    <a:pt x="1015435" y="703195"/>
                  </a:cubicBezTo>
                  <a:cubicBezTo>
                    <a:pt x="1013852" y="701074"/>
                    <a:pt x="1012269" y="698965"/>
                    <a:pt x="1010939" y="696711"/>
                  </a:cubicBezTo>
                  <a:cubicBezTo>
                    <a:pt x="1009799" y="694798"/>
                    <a:pt x="1008786" y="692835"/>
                    <a:pt x="1007773" y="690872"/>
                  </a:cubicBezTo>
                  <a:cubicBezTo>
                    <a:pt x="1006190" y="686971"/>
                    <a:pt x="1004986" y="683102"/>
                    <a:pt x="1004036" y="679037"/>
                  </a:cubicBezTo>
                  <a:cubicBezTo>
                    <a:pt x="1003910" y="677757"/>
                    <a:pt x="1003783" y="676491"/>
                    <a:pt x="1003593" y="675142"/>
                  </a:cubicBezTo>
                  <a:cubicBezTo>
                    <a:pt x="1007266" y="673179"/>
                    <a:pt x="1010686" y="671001"/>
                    <a:pt x="1014042" y="668601"/>
                  </a:cubicBezTo>
                  <a:cubicBezTo>
                    <a:pt x="1018158" y="665637"/>
                    <a:pt x="1021641" y="661907"/>
                    <a:pt x="1024743" y="657956"/>
                  </a:cubicBezTo>
                  <a:cubicBezTo>
                    <a:pt x="1028479" y="653251"/>
                    <a:pt x="1031709" y="648090"/>
                    <a:pt x="1034749" y="642866"/>
                  </a:cubicBezTo>
                  <a:cubicBezTo>
                    <a:pt x="1036585" y="639554"/>
                    <a:pt x="1038168" y="636122"/>
                    <a:pt x="1039688" y="632721"/>
                  </a:cubicBezTo>
                  <a:cubicBezTo>
                    <a:pt x="1041651" y="628371"/>
                    <a:pt x="1043551" y="623856"/>
                    <a:pt x="1044944" y="619278"/>
                  </a:cubicBezTo>
                  <a:cubicBezTo>
                    <a:pt x="1046337" y="615029"/>
                    <a:pt x="1047224" y="610805"/>
                    <a:pt x="1047603" y="606372"/>
                  </a:cubicBezTo>
                  <a:cubicBezTo>
                    <a:pt x="1048047" y="601585"/>
                    <a:pt x="1047730" y="596930"/>
                    <a:pt x="1046274" y="592371"/>
                  </a:cubicBezTo>
                  <a:cubicBezTo>
                    <a:pt x="1044754" y="587767"/>
                    <a:pt x="1041461" y="583132"/>
                    <a:pt x="1037029" y="580789"/>
                  </a:cubicBezTo>
                  <a:cubicBezTo>
                    <a:pt x="1035319" y="579820"/>
                    <a:pt x="1033546" y="579168"/>
                    <a:pt x="1031520" y="578554"/>
                  </a:cubicBezTo>
                  <a:cubicBezTo>
                    <a:pt x="1029746" y="577826"/>
                    <a:pt x="1027530" y="577990"/>
                    <a:pt x="1025567" y="577826"/>
                  </a:cubicBezTo>
                  <a:cubicBezTo>
                    <a:pt x="1025376" y="577826"/>
                    <a:pt x="1025187" y="577806"/>
                    <a:pt x="1024997" y="577806"/>
                  </a:cubicBezTo>
                  <a:cubicBezTo>
                    <a:pt x="1023160" y="577806"/>
                    <a:pt x="1021261" y="578364"/>
                    <a:pt x="1019488" y="578674"/>
                  </a:cubicBezTo>
                  <a:cubicBezTo>
                    <a:pt x="1017524" y="579111"/>
                    <a:pt x="1015625" y="580099"/>
                    <a:pt x="1013852" y="580852"/>
                  </a:cubicBezTo>
                  <a:cubicBezTo>
                    <a:pt x="1009736" y="582841"/>
                    <a:pt x="1006379" y="586007"/>
                    <a:pt x="1003087" y="589116"/>
                  </a:cubicBezTo>
                  <a:cubicBezTo>
                    <a:pt x="1000617" y="591516"/>
                    <a:pt x="998590" y="594258"/>
                    <a:pt x="996564" y="597007"/>
                  </a:cubicBezTo>
                  <a:cubicBezTo>
                    <a:pt x="993462" y="600945"/>
                    <a:pt x="990802" y="605112"/>
                    <a:pt x="988395" y="609481"/>
                  </a:cubicBezTo>
                  <a:cubicBezTo>
                    <a:pt x="987319" y="611444"/>
                    <a:pt x="986496" y="613933"/>
                    <a:pt x="985673" y="616048"/>
                  </a:cubicBezTo>
                  <a:cubicBezTo>
                    <a:pt x="985292" y="616954"/>
                    <a:pt x="985039" y="617935"/>
                    <a:pt x="984659" y="618841"/>
                  </a:cubicBezTo>
                  <a:cubicBezTo>
                    <a:pt x="983836" y="620892"/>
                    <a:pt x="983076" y="622938"/>
                    <a:pt x="982380" y="624970"/>
                  </a:cubicBezTo>
                  <a:cubicBezTo>
                    <a:pt x="981176" y="628574"/>
                    <a:pt x="979973" y="632247"/>
                    <a:pt x="978960" y="635907"/>
                  </a:cubicBezTo>
                  <a:cubicBezTo>
                    <a:pt x="977694" y="640631"/>
                    <a:pt x="977060" y="645538"/>
                    <a:pt x="976554" y="650490"/>
                  </a:cubicBezTo>
                  <a:cubicBezTo>
                    <a:pt x="976427" y="652251"/>
                    <a:pt x="976237" y="653992"/>
                    <a:pt x="976047" y="655778"/>
                  </a:cubicBezTo>
                  <a:cubicBezTo>
                    <a:pt x="974591" y="656113"/>
                    <a:pt x="973008" y="656481"/>
                    <a:pt x="971551" y="656753"/>
                  </a:cubicBezTo>
                  <a:cubicBezTo>
                    <a:pt x="967752" y="657266"/>
                    <a:pt x="963952" y="657519"/>
                    <a:pt x="960090" y="657519"/>
                  </a:cubicBezTo>
                  <a:cubicBezTo>
                    <a:pt x="958506" y="657519"/>
                    <a:pt x="956987" y="657475"/>
                    <a:pt x="955340" y="657393"/>
                  </a:cubicBezTo>
                  <a:cubicBezTo>
                    <a:pt x="948944" y="656481"/>
                    <a:pt x="942802" y="654847"/>
                    <a:pt x="936722" y="652732"/>
                  </a:cubicBezTo>
                  <a:cubicBezTo>
                    <a:pt x="932733" y="650971"/>
                    <a:pt x="929060" y="648920"/>
                    <a:pt x="925325" y="646621"/>
                  </a:cubicBezTo>
                  <a:cubicBezTo>
                    <a:pt x="924311" y="645899"/>
                    <a:pt x="923298" y="645215"/>
                    <a:pt x="922285" y="644506"/>
                  </a:cubicBezTo>
                  <a:lnTo>
                    <a:pt x="922285" y="644506"/>
                  </a:lnTo>
                  <a:cubicBezTo>
                    <a:pt x="922791" y="644861"/>
                    <a:pt x="923172" y="645133"/>
                    <a:pt x="923741" y="645481"/>
                  </a:cubicBezTo>
                  <a:cubicBezTo>
                    <a:pt x="917536" y="640554"/>
                    <a:pt x="911583" y="635393"/>
                    <a:pt x="906391" y="629574"/>
                  </a:cubicBezTo>
                  <a:cubicBezTo>
                    <a:pt x="902907" y="625186"/>
                    <a:pt x="899805" y="620538"/>
                    <a:pt x="897145" y="615611"/>
                  </a:cubicBezTo>
                  <a:cubicBezTo>
                    <a:pt x="896575" y="613996"/>
                    <a:pt x="896005" y="612299"/>
                    <a:pt x="895562" y="610533"/>
                  </a:cubicBezTo>
                  <a:cubicBezTo>
                    <a:pt x="895498" y="610121"/>
                    <a:pt x="895436" y="609601"/>
                    <a:pt x="895436" y="609133"/>
                  </a:cubicBezTo>
                  <a:cubicBezTo>
                    <a:pt x="896512" y="608069"/>
                    <a:pt x="897588" y="607075"/>
                    <a:pt x="898728" y="606017"/>
                  </a:cubicBezTo>
                  <a:cubicBezTo>
                    <a:pt x="901768" y="603136"/>
                    <a:pt x="904364" y="599825"/>
                    <a:pt x="907150" y="596595"/>
                  </a:cubicBezTo>
                  <a:cubicBezTo>
                    <a:pt x="913229" y="589464"/>
                    <a:pt x="918548" y="581783"/>
                    <a:pt x="922474" y="573330"/>
                  </a:cubicBezTo>
                  <a:cubicBezTo>
                    <a:pt x="926275" y="565503"/>
                    <a:pt x="928554" y="557049"/>
                    <a:pt x="930137" y="548658"/>
                  </a:cubicBezTo>
                  <a:cubicBezTo>
                    <a:pt x="931087" y="543814"/>
                    <a:pt x="931340" y="538799"/>
                    <a:pt x="930707" y="533935"/>
                  </a:cubicBezTo>
                  <a:cubicBezTo>
                    <a:pt x="930201" y="530288"/>
                    <a:pt x="929314" y="527742"/>
                    <a:pt x="927731" y="524431"/>
                  </a:cubicBezTo>
                  <a:cubicBezTo>
                    <a:pt x="926654" y="522081"/>
                    <a:pt x="925198" y="519219"/>
                    <a:pt x="923108" y="517591"/>
                  </a:cubicBezTo>
                  <a:cubicBezTo>
                    <a:pt x="922411" y="517028"/>
                    <a:pt x="921589" y="516471"/>
                    <a:pt x="920955" y="515907"/>
                  </a:cubicBezTo>
                  <a:cubicBezTo>
                    <a:pt x="919308" y="514362"/>
                    <a:pt x="917472" y="513304"/>
                    <a:pt x="915319" y="512659"/>
                  </a:cubicBezTo>
                  <a:cubicBezTo>
                    <a:pt x="912723" y="511519"/>
                    <a:pt x="910380" y="510835"/>
                    <a:pt x="907593" y="510486"/>
                  </a:cubicBezTo>
                  <a:cubicBezTo>
                    <a:pt x="906010" y="510271"/>
                    <a:pt x="904681" y="510151"/>
                    <a:pt x="903351" y="510151"/>
                  </a:cubicBezTo>
                  <a:cubicBezTo>
                    <a:pt x="901831" y="510151"/>
                    <a:pt x="900374" y="510316"/>
                    <a:pt x="898602" y="510670"/>
                  </a:cubicBezTo>
                  <a:cubicBezTo>
                    <a:pt x="895498" y="511392"/>
                    <a:pt x="892649" y="512722"/>
                    <a:pt x="890052" y="514564"/>
                  </a:cubicBezTo>
                  <a:cubicBezTo>
                    <a:pt x="885114" y="518022"/>
                    <a:pt x="881440" y="523101"/>
                    <a:pt x="878274" y="528179"/>
                  </a:cubicBezTo>
                  <a:cubicBezTo>
                    <a:pt x="876691" y="530908"/>
                    <a:pt x="875425" y="533872"/>
                    <a:pt x="874285" y="536893"/>
                  </a:cubicBezTo>
                  <a:cubicBezTo>
                    <a:pt x="872702" y="541123"/>
                    <a:pt x="871119" y="545492"/>
                    <a:pt x="870169" y="549855"/>
                  </a:cubicBezTo>
                  <a:cubicBezTo>
                    <a:pt x="869156" y="554091"/>
                    <a:pt x="868649" y="558309"/>
                    <a:pt x="868079" y="562539"/>
                  </a:cubicBezTo>
                  <a:cubicBezTo>
                    <a:pt x="867066" y="571367"/>
                    <a:pt x="866813" y="580314"/>
                    <a:pt x="866623" y="589116"/>
                  </a:cubicBezTo>
                  <a:cubicBezTo>
                    <a:pt x="866559" y="590440"/>
                    <a:pt x="866496" y="591788"/>
                    <a:pt x="866496" y="593112"/>
                  </a:cubicBezTo>
                  <a:cubicBezTo>
                    <a:pt x="861367" y="597007"/>
                    <a:pt x="855921" y="600242"/>
                    <a:pt x="850222" y="603060"/>
                  </a:cubicBezTo>
                  <a:cubicBezTo>
                    <a:pt x="844523" y="605460"/>
                    <a:pt x="838760" y="607303"/>
                    <a:pt x="832808" y="608570"/>
                  </a:cubicBezTo>
                  <a:cubicBezTo>
                    <a:pt x="829705" y="608899"/>
                    <a:pt x="826665" y="609045"/>
                    <a:pt x="823562" y="609045"/>
                  </a:cubicBezTo>
                  <a:cubicBezTo>
                    <a:pt x="818939" y="609045"/>
                    <a:pt x="814253" y="608734"/>
                    <a:pt x="809631" y="608335"/>
                  </a:cubicBezTo>
                  <a:cubicBezTo>
                    <a:pt x="804501" y="607569"/>
                    <a:pt x="799563" y="606372"/>
                    <a:pt x="794623" y="604821"/>
                  </a:cubicBezTo>
                  <a:cubicBezTo>
                    <a:pt x="792534" y="604194"/>
                    <a:pt x="790443" y="603497"/>
                    <a:pt x="788417" y="602706"/>
                  </a:cubicBezTo>
                  <a:cubicBezTo>
                    <a:pt x="784111" y="600825"/>
                    <a:pt x="780058" y="598545"/>
                    <a:pt x="776132" y="595949"/>
                  </a:cubicBezTo>
                  <a:cubicBezTo>
                    <a:pt x="773093" y="593695"/>
                    <a:pt x="770180" y="591294"/>
                    <a:pt x="767330" y="588768"/>
                  </a:cubicBezTo>
                  <a:cubicBezTo>
                    <a:pt x="764861" y="586564"/>
                    <a:pt x="762581" y="584107"/>
                    <a:pt x="760364" y="581581"/>
                  </a:cubicBezTo>
                  <a:cubicBezTo>
                    <a:pt x="758845" y="579529"/>
                    <a:pt x="757325" y="577414"/>
                    <a:pt x="755932" y="575235"/>
                  </a:cubicBezTo>
                  <a:cubicBezTo>
                    <a:pt x="760048" y="569606"/>
                    <a:pt x="763911" y="563825"/>
                    <a:pt x="767774" y="558030"/>
                  </a:cubicBezTo>
                  <a:cubicBezTo>
                    <a:pt x="772650" y="550919"/>
                    <a:pt x="775943" y="543168"/>
                    <a:pt x="778096" y="534923"/>
                  </a:cubicBezTo>
                  <a:cubicBezTo>
                    <a:pt x="779298" y="530472"/>
                    <a:pt x="780312" y="525975"/>
                    <a:pt x="781072" y="521467"/>
                  </a:cubicBezTo>
                  <a:cubicBezTo>
                    <a:pt x="781768" y="517857"/>
                    <a:pt x="782022" y="514147"/>
                    <a:pt x="781768" y="510544"/>
                  </a:cubicBezTo>
                  <a:cubicBezTo>
                    <a:pt x="781515" y="507440"/>
                    <a:pt x="780755" y="504623"/>
                    <a:pt x="779425" y="501887"/>
                  </a:cubicBezTo>
                  <a:cubicBezTo>
                    <a:pt x="778286" y="499069"/>
                    <a:pt x="776892" y="496232"/>
                    <a:pt x="774486" y="494187"/>
                  </a:cubicBezTo>
                  <a:cubicBezTo>
                    <a:pt x="770940" y="491096"/>
                    <a:pt x="767204" y="488842"/>
                    <a:pt x="762455" y="488013"/>
                  </a:cubicBezTo>
                  <a:cubicBezTo>
                    <a:pt x="761124" y="487722"/>
                    <a:pt x="759731" y="487595"/>
                    <a:pt x="758338" y="487595"/>
                  </a:cubicBezTo>
                  <a:cubicBezTo>
                    <a:pt x="757642" y="487595"/>
                    <a:pt x="756819" y="487639"/>
                    <a:pt x="756122" y="487722"/>
                  </a:cubicBezTo>
                  <a:cubicBezTo>
                    <a:pt x="752512" y="488070"/>
                    <a:pt x="749979" y="489045"/>
                    <a:pt x="746813" y="490539"/>
                  </a:cubicBezTo>
                  <a:cubicBezTo>
                    <a:pt x="743837" y="491939"/>
                    <a:pt x="741304" y="494263"/>
                    <a:pt x="738897" y="496523"/>
                  </a:cubicBezTo>
                  <a:cubicBezTo>
                    <a:pt x="736745" y="498404"/>
                    <a:pt x="734971" y="500810"/>
                    <a:pt x="733388" y="503153"/>
                  </a:cubicBezTo>
                  <a:cubicBezTo>
                    <a:pt x="728892" y="510050"/>
                    <a:pt x="726296" y="518212"/>
                    <a:pt x="724966" y="526248"/>
                  </a:cubicBezTo>
                  <a:cubicBezTo>
                    <a:pt x="724080" y="531390"/>
                    <a:pt x="723700" y="536690"/>
                    <a:pt x="723193" y="541826"/>
                  </a:cubicBezTo>
                  <a:cubicBezTo>
                    <a:pt x="722940" y="545638"/>
                    <a:pt x="722940" y="549577"/>
                    <a:pt x="723130" y="553325"/>
                  </a:cubicBezTo>
                  <a:cubicBezTo>
                    <a:pt x="723256" y="555225"/>
                    <a:pt x="723510" y="557112"/>
                    <a:pt x="723700" y="559018"/>
                  </a:cubicBezTo>
                  <a:cubicBezTo>
                    <a:pt x="723826" y="559949"/>
                    <a:pt x="724016" y="560861"/>
                    <a:pt x="724080" y="561773"/>
                  </a:cubicBezTo>
                  <a:cubicBezTo>
                    <a:pt x="724397" y="563622"/>
                    <a:pt x="724586" y="565560"/>
                    <a:pt x="724966" y="567402"/>
                  </a:cubicBezTo>
                  <a:cubicBezTo>
                    <a:pt x="722117" y="571075"/>
                    <a:pt x="719077" y="574507"/>
                    <a:pt x="715911" y="577990"/>
                  </a:cubicBezTo>
                  <a:cubicBezTo>
                    <a:pt x="711161" y="583062"/>
                    <a:pt x="706096" y="587767"/>
                    <a:pt x="700839" y="592200"/>
                  </a:cubicBezTo>
                  <a:cubicBezTo>
                    <a:pt x="692544" y="598976"/>
                    <a:pt x="683869" y="605378"/>
                    <a:pt x="674307" y="610330"/>
                  </a:cubicBezTo>
                  <a:cubicBezTo>
                    <a:pt x="669811" y="612648"/>
                    <a:pt x="665378" y="614972"/>
                    <a:pt x="660946" y="617226"/>
                  </a:cubicBezTo>
                  <a:cubicBezTo>
                    <a:pt x="655056" y="619841"/>
                    <a:pt x="649231" y="622444"/>
                    <a:pt x="643088" y="624622"/>
                  </a:cubicBezTo>
                  <a:cubicBezTo>
                    <a:pt x="639162" y="626028"/>
                    <a:pt x="635236" y="627377"/>
                    <a:pt x="631246" y="628789"/>
                  </a:cubicBezTo>
                  <a:cubicBezTo>
                    <a:pt x="626117" y="630606"/>
                    <a:pt x="620798" y="631955"/>
                    <a:pt x="615478" y="633279"/>
                  </a:cubicBezTo>
                  <a:cubicBezTo>
                    <a:pt x="610792" y="634482"/>
                    <a:pt x="606043" y="635476"/>
                    <a:pt x="601294" y="636325"/>
                  </a:cubicBezTo>
                  <a:cubicBezTo>
                    <a:pt x="592365" y="637648"/>
                    <a:pt x="583247" y="638275"/>
                    <a:pt x="574191" y="638275"/>
                  </a:cubicBezTo>
                  <a:cubicBezTo>
                    <a:pt x="568745" y="638275"/>
                    <a:pt x="563236" y="638041"/>
                    <a:pt x="557727" y="637610"/>
                  </a:cubicBezTo>
                  <a:cubicBezTo>
                    <a:pt x="550761" y="636825"/>
                    <a:pt x="543922" y="635831"/>
                    <a:pt x="537083" y="634482"/>
                  </a:cubicBezTo>
                  <a:cubicBezTo>
                    <a:pt x="529927" y="633089"/>
                    <a:pt x="523025" y="630834"/>
                    <a:pt x="516250" y="628371"/>
                  </a:cubicBezTo>
                  <a:cubicBezTo>
                    <a:pt x="509410" y="625680"/>
                    <a:pt x="502951" y="622716"/>
                    <a:pt x="496492" y="619335"/>
                  </a:cubicBezTo>
                  <a:cubicBezTo>
                    <a:pt x="491046" y="616517"/>
                    <a:pt x="485917" y="613148"/>
                    <a:pt x="480851" y="609684"/>
                  </a:cubicBezTo>
                  <a:cubicBezTo>
                    <a:pt x="472746" y="603554"/>
                    <a:pt x="465337" y="596658"/>
                    <a:pt x="458687" y="589059"/>
                  </a:cubicBezTo>
                  <a:cubicBezTo>
                    <a:pt x="454001" y="583335"/>
                    <a:pt x="450075" y="577351"/>
                    <a:pt x="446719" y="570803"/>
                  </a:cubicBezTo>
                  <a:cubicBezTo>
                    <a:pt x="444503" y="565560"/>
                    <a:pt x="442856" y="560221"/>
                    <a:pt x="441336" y="554649"/>
                  </a:cubicBezTo>
                  <a:cubicBezTo>
                    <a:pt x="439880" y="549159"/>
                    <a:pt x="434434" y="545714"/>
                    <a:pt x="428925" y="545714"/>
                  </a:cubicBezTo>
                  <a:cubicBezTo>
                    <a:pt x="427659" y="545714"/>
                    <a:pt x="426392" y="545885"/>
                    <a:pt x="425189" y="546277"/>
                  </a:cubicBezTo>
                  <a:cubicBezTo>
                    <a:pt x="418223" y="548386"/>
                    <a:pt x="414867" y="555580"/>
                    <a:pt x="416640" y="562330"/>
                  </a:cubicBezTo>
                  <a:cubicBezTo>
                    <a:pt x="417843" y="566763"/>
                    <a:pt x="419110" y="571221"/>
                    <a:pt x="420756" y="575590"/>
                  </a:cubicBezTo>
                  <a:cubicBezTo>
                    <a:pt x="422593" y="580517"/>
                    <a:pt x="425062" y="585310"/>
                    <a:pt x="427659" y="589965"/>
                  </a:cubicBezTo>
                  <a:cubicBezTo>
                    <a:pt x="430508" y="595100"/>
                    <a:pt x="434054" y="599888"/>
                    <a:pt x="437727" y="604466"/>
                  </a:cubicBezTo>
                  <a:cubicBezTo>
                    <a:pt x="438551" y="605663"/>
                    <a:pt x="439563" y="606866"/>
                    <a:pt x="440640" y="608069"/>
                  </a:cubicBezTo>
                  <a:cubicBezTo>
                    <a:pt x="440260" y="608861"/>
                    <a:pt x="440007" y="609601"/>
                    <a:pt x="439817" y="610456"/>
                  </a:cubicBezTo>
                  <a:cubicBezTo>
                    <a:pt x="438930" y="613996"/>
                    <a:pt x="439563" y="617790"/>
                    <a:pt x="441463" y="620892"/>
                  </a:cubicBezTo>
                  <a:cubicBezTo>
                    <a:pt x="442287" y="621741"/>
                    <a:pt x="443046" y="622646"/>
                    <a:pt x="443743" y="623565"/>
                  </a:cubicBezTo>
                  <a:cubicBezTo>
                    <a:pt x="443996" y="623793"/>
                    <a:pt x="444187" y="623919"/>
                    <a:pt x="444376" y="624141"/>
                  </a:cubicBezTo>
                  <a:cubicBezTo>
                    <a:pt x="445643" y="625756"/>
                    <a:pt x="446719" y="627459"/>
                    <a:pt x="447669" y="629137"/>
                  </a:cubicBezTo>
                  <a:cubicBezTo>
                    <a:pt x="451975" y="638997"/>
                    <a:pt x="455394" y="649154"/>
                    <a:pt x="457548" y="659716"/>
                  </a:cubicBezTo>
                  <a:cubicBezTo>
                    <a:pt x="459004" y="670013"/>
                    <a:pt x="459447" y="680360"/>
                    <a:pt x="459954" y="690726"/>
                  </a:cubicBezTo>
                  <a:cubicBezTo>
                    <a:pt x="460461" y="701074"/>
                    <a:pt x="460587" y="711503"/>
                    <a:pt x="459891" y="721876"/>
                  </a:cubicBezTo>
                  <a:cubicBezTo>
                    <a:pt x="459574" y="723636"/>
                    <a:pt x="459258" y="725460"/>
                    <a:pt x="458941" y="727303"/>
                  </a:cubicBezTo>
                  <a:cubicBezTo>
                    <a:pt x="455205" y="720679"/>
                    <a:pt x="451215" y="714258"/>
                    <a:pt x="446530" y="708267"/>
                  </a:cubicBezTo>
                  <a:cubicBezTo>
                    <a:pt x="443679" y="704601"/>
                    <a:pt x="440830" y="701017"/>
                    <a:pt x="437727" y="697641"/>
                  </a:cubicBezTo>
                  <a:cubicBezTo>
                    <a:pt x="434054" y="693684"/>
                    <a:pt x="430128" y="690365"/>
                    <a:pt x="425569" y="687408"/>
                  </a:cubicBezTo>
                  <a:cubicBezTo>
                    <a:pt x="423479" y="686066"/>
                    <a:pt x="420629" y="685021"/>
                    <a:pt x="418286" y="684236"/>
                  </a:cubicBezTo>
                  <a:cubicBezTo>
                    <a:pt x="415817" y="683393"/>
                    <a:pt x="413664" y="682912"/>
                    <a:pt x="410941" y="682741"/>
                  </a:cubicBezTo>
                  <a:cubicBezTo>
                    <a:pt x="410561" y="682741"/>
                    <a:pt x="410181" y="682729"/>
                    <a:pt x="409865" y="682729"/>
                  </a:cubicBezTo>
                  <a:cubicBezTo>
                    <a:pt x="405242" y="682729"/>
                    <a:pt x="400746" y="683868"/>
                    <a:pt x="396693" y="686066"/>
                  </a:cubicBezTo>
                  <a:cubicBezTo>
                    <a:pt x="393147" y="688054"/>
                    <a:pt x="390044" y="690783"/>
                    <a:pt x="387384" y="693968"/>
                  </a:cubicBezTo>
                  <a:cubicBezTo>
                    <a:pt x="386371" y="695235"/>
                    <a:pt x="385421" y="696711"/>
                    <a:pt x="384471" y="698053"/>
                  </a:cubicBezTo>
                  <a:cubicBezTo>
                    <a:pt x="382635" y="700605"/>
                    <a:pt x="381685" y="703626"/>
                    <a:pt x="380609" y="706507"/>
                  </a:cubicBezTo>
                  <a:cubicBezTo>
                    <a:pt x="379912" y="708350"/>
                    <a:pt x="379532" y="710237"/>
                    <a:pt x="379089" y="712143"/>
                  </a:cubicBezTo>
                  <a:cubicBezTo>
                    <a:pt x="378139" y="716455"/>
                    <a:pt x="377506" y="720799"/>
                    <a:pt x="377885" y="725188"/>
                  </a:cubicBezTo>
                  <a:cubicBezTo>
                    <a:pt x="378519" y="730621"/>
                    <a:pt x="380102" y="735877"/>
                    <a:pt x="382192" y="740955"/>
                  </a:cubicBezTo>
                  <a:cubicBezTo>
                    <a:pt x="385612" y="749346"/>
                    <a:pt x="391500" y="756533"/>
                    <a:pt x="398276" y="762517"/>
                  </a:cubicBezTo>
                  <a:cubicBezTo>
                    <a:pt x="401506" y="765278"/>
                    <a:pt x="405115" y="767735"/>
                    <a:pt x="408914" y="769793"/>
                  </a:cubicBezTo>
                  <a:cubicBezTo>
                    <a:pt x="412588" y="771756"/>
                    <a:pt x="416830" y="773105"/>
                    <a:pt x="421010" y="774080"/>
                  </a:cubicBezTo>
                  <a:cubicBezTo>
                    <a:pt x="424366" y="774846"/>
                    <a:pt x="427975" y="775340"/>
                    <a:pt x="431458" y="775486"/>
                  </a:cubicBezTo>
                  <a:cubicBezTo>
                    <a:pt x="432598" y="775575"/>
                    <a:pt x="433675" y="775594"/>
                    <a:pt x="434751" y="775594"/>
                  </a:cubicBezTo>
                  <a:cubicBezTo>
                    <a:pt x="439753" y="775594"/>
                    <a:pt x="444693" y="774923"/>
                    <a:pt x="449379" y="773314"/>
                  </a:cubicBezTo>
                  <a:cubicBezTo>
                    <a:pt x="449632" y="773225"/>
                    <a:pt x="450012" y="773105"/>
                    <a:pt x="450329" y="772960"/>
                  </a:cubicBezTo>
                  <a:lnTo>
                    <a:pt x="450329" y="773023"/>
                  </a:lnTo>
                  <a:cubicBezTo>
                    <a:pt x="450645" y="775068"/>
                    <a:pt x="450899" y="777044"/>
                    <a:pt x="451215" y="779007"/>
                  </a:cubicBezTo>
                  <a:cubicBezTo>
                    <a:pt x="452039" y="785225"/>
                    <a:pt x="452165" y="791336"/>
                    <a:pt x="451595" y="797542"/>
                  </a:cubicBezTo>
                  <a:cubicBezTo>
                    <a:pt x="450899" y="804178"/>
                    <a:pt x="449949" y="810790"/>
                    <a:pt x="448809" y="817413"/>
                  </a:cubicBezTo>
                  <a:cubicBezTo>
                    <a:pt x="447542" y="824892"/>
                    <a:pt x="445959" y="832345"/>
                    <a:pt x="443490" y="839475"/>
                  </a:cubicBezTo>
                  <a:cubicBezTo>
                    <a:pt x="440767" y="845960"/>
                    <a:pt x="437854" y="852292"/>
                    <a:pt x="434117" y="858302"/>
                  </a:cubicBezTo>
                  <a:cubicBezTo>
                    <a:pt x="431774" y="862095"/>
                    <a:pt x="429368" y="865907"/>
                    <a:pt x="426962" y="869719"/>
                  </a:cubicBezTo>
                  <a:cubicBezTo>
                    <a:pt x="426519" y="867876"/>
                    <a:pt x="426265" y="866046"/>
                    <a:pt x="425822" y="864204"/>
                  </a:cubicBezTo>
                  <a:cubicBezTo>
                    <a:pt x="424239" y="856522"/>
                    <a:pt x="421706" y="849006"/>
                    <a:pt x="418160" y="841945"/>
                  </a:cubicBezTo>
                  <a:cubicBezTo>
                    <a:pt x="416450" y="838620"/>
                    <a:pt x="414677" y="835543"/>
                    <a:pt x="412777" y="832288"/>
                  </a:cubicBezTo>
                  <a:cubicBezTo>
                    <a:pt x="410307" y="828184"/>
                    <a:pt x="407015" y="824309"/>
                    <a:pt x="403786" y="820725"/>
                  </a:cubicBezTo>
                  <a:cubicBezTo>
                    <a:pt x="401443" y="818198"/>
                    <a:pt x="399226" y="815652"/>
                    <a:pt x="396693" y="813272"/>
                  </a:cubicBezTo>
                  <a:cubicBezTo>
                    <a:pt x="390234" y="806996"/>
                    <a:pt x="381938" y="803887"/>
                    <a:pt x="373580" y="800797"/>
                  </a:cubicBezTo>
                  <a:cubicBezTo>
                    <a:pt x="371870" y="800157"/>
                    <a:pt x="369970" y="799720"/>
                    <a:pt x="368134" y="799309"/>
                  </a:cubicBezTo>
                  <a:cubicBezTo>
                    <a:pt x="365854" y="798808"/>
                    <a:pt x="363385" y="798517"/>
                    <a:pt x="361168" y="798397"/>
                  </a:cubicBezTo>
                  <a:cubicBezTo>
                    <a:pt x="360788" y="798378"/>
                    <a:pt x="360408" y="798378"/>
                    <a:pt x="360028" y="798378"/>
                  </a:cubicBezTo>
                  <a:cubicBezTo>
                    <a:pt x="356925" y="798378"/>
                    <a:pt x="353823" y="798891"/>
                    <a:pt x="350720" y="799600"/>
                  </a:cubicBezTo>
                  <a:cubicBezTo>
                    <a:pt x="350087" y="799809"/>
                    <a:pt x="349389" y="800094"/>
                    <a:pt x="348693" y="800284"/>
                  </a:cubicBezTo>
                  <a:cubicBezTo>
                    <a:pt x="347047" y="801069"/>
                    <a:pt x="345400" y="801835"/>
                    <a:pt x="343628" y="802620"/>
                  </a:cubicBezTo>
                  <a:cubicBezTo>
                    <a:pt x="341474" y="803830"/>
                    <a:pt x="339385" y="805356"/>
                    <a:pt x="337611" y="807142"/>
                  </a:cubicBezTo>
                  <a:cubicBezTo>
                    <a:pt x="336092" y="808548"/>
                    <a:pt x="334635" y="810017"/>
                    <a:pt x="333306" y="811632"/>
                  </a:cubicBezTo>
                  <a:cubicBezTo>
                    <a:pt x="328556" y="817413"/>
                    <a:pt x="325200" y="823689"/>
                    <a:pt x="323427" y="830876"/>
                  </a:cubicBezTo>
                  <a:cubicBezTo>
                    <a:pt x="322034" y="836455"/>
                    <a:pt x="321780" y="842293"/>
                    <a:pt x="321274" y="847929"/>
                  </a:cubicBezTo>
                  <a:cubicBezTo>
                    <a:pt x="320768" y="855180"/>
                    <a:pt x="322351" y="862095"/>
                    <a:pt x="324757" y="868934"/>
                  </a:cubicBezTo>
                  <a:cubicBezTo>
                    <a:pt x="327416" y="876615"/>
                    <a:pt x="331342" y="883866"/>
                    <a:pt x="335458" y="890768"/>
                  </a:cubicBezTo>
                  <a:cubicBezTo>
                    <a:pt x="338561" y="895986"/>
                    <a:pt x="342994" y="900355"/>
                    <a:pt x="347300" y="904642"/>
                  </a:cubicBezTo>
                  <a:cubicBezTo>
                    <a:pt x="350847" y="908245"/>
                    <a:pt x="355089" y="911209"/>
                    <a:pt x="359459" y="913881"/>
                  </a:cubicBezTo>
                  <a:cubicBezTo>
                    <a:pt x="361294" y="915015"/>
                    <a:pt x="363448" y="915788"/>
                    <a:pt x="365474" y="916490"/>
                  </a:cubicBezTo>
                  <a:cubicBezTo>
                    <a:pt x="367121" y="917073"/>
                    <a:pt x="368640" y="917630"/>
                    <a:pt x="370414" y="918048"/>
                  </a:cubicBezTo>
                  <a:cubicBezTo>
                    <a:pt x="372313" y="918542"/>
                    <a:pt x="374276" y="919023"/>
                    <a:pt x="376302" y="919448"/>
                  </a:cubicBezTo>
                  <a:cubicBezTo>
                    <a:pt x="380799" y="920366"/>
                    <a:pt x="385485" y="920777"/>
                    <a:pt x="390107" y="920942"/>
                  </a:cubicBezTo>
                  <a:cubicBezTo>
                    <a:pt x="390361" y="920942"/>
                    <a:pt x="390677" y="920942"/>
                    <a:pt x="390994" y="920942"/>
                  </a:cubicBezTo>
                  <a:cubicBezTo>
                    <a:pt x="397136" y="920942"/>
                    <a:pt x="403089" y="918770"/>
                    <a:pt x="408724" y="916136"/>
                  </a:cubicBezTo>
                  <a:cubicBezTo>
                    <a:pt x="408978" y="918833"/>
                    <a:pt x="409105" y="921569"/>
                    <a:pt x="409295" y="924254"/>
                  </a:cubicBezTo>
                  <a:cubicBezTo>
                    <a:pt x="409548" y="929959"/>
                    <a:pt x="409611" y="935506"/>
                    <a:pt x="409548" y="941225"/>
                  </a:cubicBezTo>
                  <a:cubicBezTo>
                    <a:pt x="409548" y="945942"/>
                    <a:pt x="409105" y="950673"/>
                    <a:pt x="408662" y="955397"/>
                  </a:cubicBezTo>
                  <a:cubicBezTo>
                    <a:pt x="407395" y="967637"/>
                    <a:pt x="405938" y="979833"/>
                    <a:pt x="404292" y="992099"/>
                  </a:cubicBezTo>
                  <a:cubicBezTo>
                    <a:pt x="402645" y="1004486"/>
                    <a:pt x="400999" y="1017043"/>
                    <a:pt x="398276" y="1029246"/>
                  </a:cubicBezTo>
                  <a:cubicBezTo>
                    <a:pt x="396883" y="1035787"/>
                    <a:pt x="395363" y="1042354"/>
                    <a:pt x="393653" y="1048876"/>
                  </a:cubicBezTo>
                  <a:cubicBezTo>
                    <a:pt x="391817" y="1055734"/>
                    <a:pt x="389854" y="1062510"/>
                    <a:pt x="387891" y="1069267"/>
                  </a:cubicBezTo>
                  <a:cubicBezTo>
                    <a:pt x="384471" y="1081032"/>
                    <a:pt x="380672" y="1092652"/>
                    <a:pt x="376619" y="1104209"/>
                  </a:cubicBezTo>
                  <a:cubicBezTo>
                    <a:pt x="375669" y="1106545"/>
                    <a:pt x="374719" y="1108781"/>
                    <a:pt x="373516" y="1110984"/>
                  </a:cubicBezTo>
                  <a:cubicBezTo>
                    <a:pt x="372123" y="1113923"/>
                    <a:pt x="370477" y="1116823"/>
                    <a:pt x="368894" y="1119641"/>
                  </a:cubicBezTo>
                  <a:cubicBezTo>
                    <a:pt x="367057" y="1122744"/>
                    <a:pt x="365284" y="1125771"/>
                    <a:pt x="363385" y="1128798"/>
                  </a:cubicBezTo>
                  <a:cubicBezTo>
                    <a:pt x="361611" y="1131761"/>
                    <a:pt x="359585" y="1134579"/>
                    <a:pt x="357685" y="1137479"/>
                  </a:cubicBezTo>
                  <a:cubicBezTo>
                    <a:pt x="356609" y="1138803"/>
                    <a:pt x="355596" y="1140215"/>
                    <a:pt x="354646" y="1141551"/>
                  </a:cubicBezTo>
                  <a:cubicBezTo>
                    <a:pt x="351606" y="1145781"/>
                    <a:pt x="348123" y="1149511"/>
                    <a:pt x="344197" y="1152968"/>
                  </a:cubicBezTo>
                  <a:cubicBezTo>
                    <a:pt x="338751" y="1157281"/>
                    <a:pt x="333115" y="1161359"/>
                    <a:pt x="326973" y="1164589"/>
                  </a:cubicBezTo>
                  <a:lnTo>
                    <a:pt x="326846" y="1164589"/>
                  </a:lnTo>
                  <a:cubicBezTo>
                    <a:pt x="328303" y="1162353"/>
                    <a:pt x="329632" y="1160017"/>
                    <a:pt x="330836" y="1157629"/>
                  </a:cubicBezTo>
                  <a:cubicBezTo>
                    <a:pt x="334002" y="1151417"/>
                    <a:pt x="336345" y="1144730"/>
                    <a:pt x="338751" y="1138182"/>
                  </a:cubicBezTo>
                  <a:lnTo>
                    <a:pt x="338751" y="1138182"/>
                  </a:lnTo>
                  <a:cubicBezTo>
                    <a:pt x="338751" y="1138265"/>
                    <a:pt x="338688" y="1138328"/>
                    <a:pt x="338688" y="1138410"/>
                  </a:cubicBezTo>
                  <a:lnTo>
                    <a:pt x="338688" y="1138410"/>
                  </a:lnTo>
                  <a:cubicBezTo>
                    <a:pt x="339954" y="1134927"/>
                    <a:pt x="341221" y="1131407"/>
                    <a:pt x="342424" y="1127822"/>
                  </a:cubicBezTo>
                  <a:cubicBezTo>
                    <a:pt x="343564" y="1124017"/>
                    <a:pt x="344387" y="1119996"/>
                    <a:pt x="345274" y="1116038"/>
                  </a:cubicBezTo>
                  <a:cubicBezTo>
                    <a:pt x="346097" y="1111624"/>
                    <a:pt x="346540" y="1107109"/>
                    <a:pt x="346983" y="1102594"/>
                  </a:cubicBezTo>
                  <a:cubicBezTo>
                    <a:pt x="347490" y="1097933"/>
                    <a:pt x="346223" y="1093089"/>
                    <a:pt x="345400" y="1088631"/>
                  </a:cubicBezTo>
                  <a:cubicBezTo>
                    <a:pt x="345020" y="1086599"/>
                    <a:pt x="344514" y="1084635"/>
                    <a:pt x="343944" y="1082647"/>
                  </a:cubicBezTo>
                  <a:cubicBezTo>
                    <a:pt x="342487" y="1076802"/>
                    <a:pt x="339954" y="1071293"/>
                    <a:pt x="337168" y="1065942"/>
                  </a:cubicBezTo>
                  <a:cubicBezTo>
                    <a:pt x="335332" y="1062510"/>
                    <a:pt x="333432" y="1058906"/>
                    <a:pt x="330963" y="1055880"/>
                  </a:cubicBezTo>
                  <a:cubicBezTo>
                    <a:pt x="329380" y="1053955"/>
                    <a:pt x="327923" y="1052131"/>
                    <a:pt x="326150" y="1050371"/>
                  </a:cubicBezTo>
                  <a:cubicBezTo>
                    <a:pt x="323427" y="1047489"/>
                    <a:pt x="319818" y="1045172"/>
                    <a:pt x="316144" y="1043386"/>
                  </a:cubicBezTo>
                  <a:cubicBezTo>
                    <a:pt x="313612" y="1042208"/>
                    <a:pt x="310762" y="1041359"/>
                    <a:pt x="307976" y="1040593"/>
                  </a:cubicBezTo>
                  <a:cubicBezTo>
                    <a:pt x="305443" y="1039865"/>
                    <a:pt x="302719" y="1039808"/>
                    <a:pt x="300124" y="1039580"/>
                  </a:cubicBezTo>
                  <a:cubicBezTo>
                    <a:pt x="299174" y="1039682"/>
                    <a:pt x="298350" y="1039808"/>
                    <a:pt x="297400" y="1039865"/>
                  </a:cubicBezTo>
                  <a:cubicBezTo>
                    <a:pt x="295691" y="1040099"/>
                    <a:pt x="293917" y="1040429"/>
                    <a:pt x="292145" y="1040942"/>
                  </a:cubicBezTo>
                  <a:cubicBezTo>
                    <a:pt x="290562" y="1041714"/>
                    <a:pt x="289042" y="1042411"/>
                    <a:pt x="287459" y="1043120"/>
                  </a:cubicBezTo>
                  <a:cubicBezTo>
                    <a:pt x="285812" y="1044241"/>
                    <a:pt x="284293" y="1045444"/>
                    <a:pt x="282773" y="1046767"/>
                  </a:cubicBezTo>
                  <a:cubicBezTo>
                    <a:pt x="275047" y="1053771"/>
                    <a:pt x="269158" y="1062573"/>
                    <a:pt x="263459" y="1071172"/>
                  </a:cubicBezTo>
                  <a:cubicBezTo>
                    <a:pt x="260102" y="1076371"/>
                    <a:pt x="256493" y="1081589"/>
                    <a:pt x="253517" y="1087016"/>
                  </a:cubicBezTo>
                  <a:cubicBezTo>
                    <a:pt x="250984" y="1091671"/>
                    <a:pt x="249274" y="1096869"/>
                    <a:pt x="247754" y="1101948"/>
                  </a:cubicBezTo>
                  <a:cubicBezTo>
                    <a:pt x="247247" y="1103652"/>
                    <a:pt x="246741" y="1105349"/>
                    <a:pt x="246361" y="1107027"/>
                  </a:cubicBezTo>
                  <a:cubicBezTo>
                    <a:pt x="245854" y="1109142"/>
                    <a:pt x="245538" y="1111187"/>
                    <a:pt x="245221" y="1113302"/>
                  </a:cubicBezTo>
                  <a:cubicBezTo>
                    <a:pt x="244841" y="1116323"/>
                    <a:pt x="244715" y="1119350"/>
                    <a:pt x="244778" y="1122395"/>
                  </a:cubicBezTo>
                  <a:cubicBezTo>
                    <a:pt x="245095" y="1124656"/>
                    <a:pt x="245411" y="1126911"/>
                    <a:pt x="245791" y="1129089"/>
                  </a:cubicBezTo>
                  <a:cubicBezTo>
                    <a:pt x="246045" y="1130146"/>
                    <a:pt x="246298" y="1131198"/>
                    <a:pt x="246614" y="1132255"/>
                  </a:cubicBezTo>
                  <a:cubicBezTo>
                    <a:pt x="248830" y="1140791"/>
                    <a:pt x="253137" y="1148656"/>
                    <a:pt x="258076" y="1155932"/>
                  </a:cubicBezTo>
                  <a:cubicBezTo>
                    <a:pt x="262635" y="1162835"/>
                    <a:pt x="267448" y="1169750"/>
                    <a:pt x="273654" y="1175385"/>
                  </a:cubicBezTo>
                  <a:cubicBezTo>
                    <a:pt x="275870" y="1177355"/>
                    <a:pt x="278150" y="1179115"/>
                    <a:pt x="280556" y="1180730"/>
                  </a:cubicBezTo>
                  <a:cubicBezTo>
                    <a:pt x="277897" y="1183421"/>
                    <a:pt x="275110" y="1186030"/>
                    <a:pt x="272261" y="1188557"/>
                  </a:cubicBezTo>
                  <a:cubicBezTo>
                    <a:pt x="269664" y="1190609"/>
                    <a:pt x="267068" y="1192578"/>
                    <a:pt x="264092" y="1194136"/>
                  </a:cubicBezTo>
                  <a:cubicBezTo>
                    <a:pt x="258076" y="1196536"/>
                    <a:pt x="251680" y="1197916"/>
                    <a:pt x="245221" y="1199062"/>
                  </a:cubicBezTo>
                  <a:cubicBezTo>
                    <a:pt x="238066" y="1200094"/>
                    <a:pt x="230847" y="1200570"/>
                    <a:pt x="223627" y="1200570"/>
                  </a:cubicBezTo>
                  <a:cubicBezTo>
                    <a:pt x="218625" y="1200570"/>
                    <a:pt x="213559" y="1200341"/>
                    <a:pt x="208493" y="1199905"/>
                  </a:cubicBezTo>
                  <a:cubicBezTo>
                    <a:pt x="202097" y="1199119"/>
                    <a:pt x="196018" y="1198005"/>
                    <a:pt x="189876" y="1195953"/>
                  </a:cubicBezTo>
                  <a:cubicBezTo>
                    <a:pt x="187470" y="1195104"/>
                    <a:pt x="185063" y="1194256"/>
                    <a:pt x="182657" y="1193338"/>
                  </a:cubicBezTo>
                  <a:cubicBezTo>
                    <a:pt x="178098" y="1191464"/>
                    <a:pt x="173601" y="1189405"/>
                    <a:pt x="169296" y="1186714"/>
                  </a:cubicBezTo>
                  <a:cubicBezTo>
                    <a:pt x="168029" y="1185865"/>
                    <a:pt x="166699" y="1184954"/>
                    <a:pt x="165369" y="1183979"/>
                  </a:cubicBezTo>
                  <a:lnTo>
                    <a:pt x="165369" y="1183979"/>
                  </a:lnTo>
                  <a:cubicBezTo>
                    <a:pt x="165369" y="1183979"/>
                    <a:pt x="165369" y="1183998"/>
                    <a:pt x="165369" y="1183998"/>
                  </a:cubicBezTo>
                  <a:lnTo>
                    <a:pt x="165369" y="1183998"/>
                  </a:lnTo>
                  <a:cubicBezTo>
                    <a:pt x="162013" y="1181471"/>
                    <a:pt x="158657" y="1178881"/>
                    <a:pt x="155364" y="1176152"/>
                  </a:cubicBezTo>
                  <a:cubicBezTo>
                    <a:pt x="152388" y="1173701"/>
                    <a:pt x="149285" y="1171155"/>
                    <a:pt x="146562" y="1168401"/>
                  </a:cubicBezTo>
                  <a:cubicBezTo>
                    <a:pt x="143459" y="1165234"/>
                    <a:pt x="140293" y="1162062"/>
                    <a:pt x="137316" y="1158750"/>
                  </a:cubicBezTo>
                  <a:cubicBezTo>
                    <a:pt x="134784" y="1155850"/>
                    <a:pt x="132188" y="1152968"/>
                    <a:pt x="129718" y="1150030"/>
                  </a:cubicBezTo>
                  <a:cubicBezTo>
                    <a:pt x="124209" y="1142900"/>
                    <a:pt x="118509" y="1135656"/>
                    <a:pt x="114330" y="1127620"/>
                  </a:cubicBezTo>
                  <a:cubicBezTo>
                    <a:pt x="111227" y="1119850"/>
                    <a:pt x="109517" y="1111814"/>
                    <a:pt x="107808" y="1103709"/>
                  </a:cubicBezTo>
                  <a:cubicBezTo>
                    <a:pt x="107111" y="1099073"/>
                    <a:pt x="106414" y="1094412"/>
                    <a:pt x="106035" y="1089689"/>
                  </a:cubicBezTo>
                  <a:cubicBezTo>
                    <a:pt x="105527" y="1082793"/>
                    <a:pt x="106035" y="1075865"/>
                    <a:pt x="106478" y="1068975"/>
                  </a:cubicBezTo>
                  <a:cubicBezTo>
                    <a:pt x="107174" y="1061934"/>
                    <a:pt x="107997" y="1054886"/>
                    <a:pt x="109011" y="1047901"/>
                  </a:cubicBezTo>
                  <a:cubicBezTo>
                    <a:pt x="110847" y="1047489"/>
                    <a:pt x="112621" y="1046995"/>
                    <a:pt x="114393" y="1046495"/>
                  </a:cubicBezTo>
                  <a:cubicBezTo>
                    <a:pt x="119206" y="1045083"/>
                    <a:pt x="123828" y="1043266"/>
                    <a:pt x="128388" y="1041423"/>
                  </a:cubicBezTo>
                  <a:cubicBezTo>
                    <a:pt x="135987" y="1038396"/>
                    <a:pt x="143206" y="1034875"/>
                    <a:pt x="149855" y="1030221"/>
                  </a:cubicBezTo>
                  <a:cubicBezTo>
                    <a:pt x="153084" y="1027979"/>
                    <a:pt x="156124" y="1025301"/>
                    <a:pt x="158910" y="1022552"/>
                  </a:cubicBezTo>
                  <a:cubicBezTo>
                    <a:pt x="164736" y="1016752"/>
                    <a:pt x="168282" y="1008823"/>
                    <a:pt x="168599" y="1000490"/>
                  </a:cubicBezTo>
                  <a:cubicBezTo>
                    <a:pt x="168726" y="995475"/>
                    <a:pt x="167839" y="990694"/>
                    <a:pt x="166193" y="985963"/>
                  </a:cubicBezTo>
                  <a:cubicBezTo>
                    <a:pt x="164863" y="982240"/>
                    <a:pt x="162013" y="979131"/>
                    <a:pt x="159164" y="976458"/>
                  </a:cubicBezTo>
                  <a:cubicBezTo>
                    <a:pt x="157137" y="974641"/>
                    <a:pt x="154857" y="973147"/>
                    <a:pt x="152641" y="971677"/>
                  </a:cubicBezTo>
                  <a:cubicBezTo>
                    <a:pt x="151185" y="970683"/>
                    <a:pt x="148715" y="970183"/>
                    <a:pt x="146942" y="969765"/>
                  </a:cubicBezTo>
                  <a:cubicBezTo>
                    <a:pt x="144852" y="969271"/>
                    <a:pt x="142509" y="969271"/>
                    <a:pt x="140356" y="969125"/>
                  </a:cubicBezTo>
                  <a:cubicBezTo>
                    <a:pt x="139786" y="969081"/>
                    <a:pt x="139216" y="969069"/>
                    <a:pt x="138520" y="969069"/>
                  </a:cubicBezTo>
                  <a:cubicBezTo>
                    <a:pt x="135417" y="969069"/>
                    <a:pt x="132378" y="969645"/>
                    <a:pt x="129274" y="970183"/>
                  </a:cubicBezTo>
                  <a:cubicBezTo>
                    <a:pt x="125728" y="970766"/>
                    <a:pt x="122309" y="972653"/>
                    <a:pt x="119206" y="974350"/>
                  </a:cubicBezTo>
                  <a:cubicBezTo>
                    <a:pt x="118446" y="974989"/>
                    <a:pt x="117686" y="975616"/>
                    <a:pt x="116990" y="976167"/>
                  </a:cubicBezTo>
                  <a:cubicBezTo>
                    <a:pt x="115723" y="977161"/>
                    <a:pt x="114583" y="978143"/>
                    <a:pt x="113443" y="979276"/>
                  </a:cubicBezTo>
                  <a:cubicBezTo>
                    <a:pt x="112494" y="980188"/>
                    <a:pt x="111544" y="981246"/>
                    <a:pt x="110721" y="982240"/>
                  </a:cubicBezTo>
                  <a:cubicBezTo>
                    <a:pt x="107618" y="985552"/>
                    <a:pt x="105085" y="989199"/>
                    <a:pt x="102805" y="993012"/>
                  </a:cubicBezTo>
                  <a:cubicBezTo>
                    <a:pt x="98942" y="999223"/>
                    <a:pt x="96282" y="1006063"/>
                    <a:pt x="93813" y="1012819"/>
                  </a:cubicBezTo>
                  <a:cubicBezTo>
                    <a:pt x="92230" y="1017043"/>
                    <a:pt x="91027" y="1021349"/>
                    <a:pt x="90013" y="1025636"/>
                  </a:cubicBezTo>
                  <a:lnTo>
                    <a:pt x="89317" y="1025636"/>
                  </a:lnTo>
                  <a:cubicBezTo>
                    <a:pt x="86847" y="1025490"/>
                    <a:pt x="84441" y="1025301"/>
                    <a:pt x="82034" y="1025142"/>
                  </a:cubicBezTo>
                  <a:cubicBezTo>
                    <a:pt x="79058" y="1024731"/>
                    <a:pt x="76146" y="1024167"/>
                    <a:pt x="73296" y="1023255"/>
                  </a:cubicBezTo>
                  <a:cubicBezTo>
                    <a:pt x="69939" y="1021697"/>
                    <a:pt x="66900" y="1019791"/>
                    <a:pt x="63734" y="1017683"/>
                  </a:cubicBezTo>
                  <a:cubicBezTo>
                    <a:pt x="59617" y="1014301"/>
                    <a:pt x="55881" y="1010413"/>
                    <a:pt x="52272" y="1006328"/>
                  </a:cubicBezTo>
                  <a:cubicBezTo>
                    <a:pt x="47460" y="1000427"/>
                    <a:pt x="42900" y="994151"/>
                    <a:pt x="39417" y="987439"/>
                  </a:cubicBezTo>
                  <a:cubicBezTo>
                    <a:pt x="36884" y="981822"/>
                    <a:pt x="34858" y="975965"/>
                    <a:pt x="32958" y="970126"/>
                  </a:cubicBezTo>
                  <a:cubicBezTo>
                    <a:pt x="30995" y="964199"/>
                    <a:pt x="29412" y="958145"/>
                    <a:pt x="28019" y="951996"/>
                  </a:cubicBezTo>
                  <a:cubicBezTo>
                    <a:pt x="26689" y="940940"/>
                    <a:pt x="26689" y="929744"/>
                    <a:pt x="26499" y="918542"/>
                  </a:cubicBezTo>
                  <a:cubicBezTo>
                    <a:pt x="26246" y="906339"/>
                    <a:pt x="26246" y="894225"/>
                    <a:pt x="27069" y="882042"/>
                  </a:cubicBezTo>
                  <a:cubicBezTo>
                    <a:pt x="29349" y="862532"/>
                    <a:pt x="34162" y="843344"/>
                    <a:pt x="40874" y="824955"/>
                  </a:cubicBezTo>
                  <a:cubicBezTo>
                    <a:pt x="43090" y="819402"/>
                    <a:pt x="45560" y="813911"/>
                    <a:pt x="48156" y="808402"/>
                  </a:cubicBezTo>
                  <a:cubicBezTo>
                    <a:pt x="50942" y="802620"/>
                    <a:pt x="54046" y="796902"/>
                    <a:pt x="57022" y="791209"/>
                  </a:cubicBezTo>
                  <a:cubicBezTo>
                    <a:pt x="62784" y="780558"/>
                    <a:pt x="68546" y="770059"/>
                    <a:pt x="75512" y="760054"/>
                  </a:cubicBezTo>
                  <a:cubicBezTo>
                    <a:pt x="82288" y="751100"/>
                    <a:pt x="89317" y="742367"/>
                    <a:pt x="96979" y="733989"/>
                  </a:cubicBezTo>
                  <a:cubicBezTo>
                    <a:pt x="101222" y="729354"/>
                    <a:pt x="105844" y="724896"/>
                    <a:pt x="110467" y="720596"/>
                  </a:cubicBezTo>
                  <a:cubicBezTo>
                    <a:pt x="114266" y="717152"/>
                    <a:pt x="118003" y="713612"/>
                    <a:pt x="121866" y="710313"/>
                  </a:cubicBezTo>
                  <a:cubicBezTo>
                    <a:pt x="128198" y="705240"/>
                    <a:pt x="134784" y="700434"/>
                    <a:pt x="141559" y="695799"/>
                  </a:cubicBezTo>
                  <a:cubicBezTo>
                    <a:pt x="143016" y="694741"/>
                    <a:pt x="144535" y="693747"/>
                    <a:pt x="146055" y="692835"/>
                  </a:cubicBezTo>
                  <a:cubicBezTo>
                    <a:pt x="154351" y="694329"/>
                    <a:pt x="162963" y="695235"/>
                    <a:pt x="171385" y="695362"/>
                  </a:cubicBezTo>
                  <a:cubicBezTo>
                    <a:pt x="173475" y="695406"/>
                    <a:pt x="175565" y="695425"/>
                    <a:pt x="177717" y="695425"/>
                  </a:cubicBezTo>
                  <a:cubicBezTo>
                    <a:pt x="184367" y="695425"/>
                    <a:pt x="190889" y="695197"/>
                    <a:pt x="197538" y="694450"/>
                  </a:cubicBezTo>
                  <a:cubicBezTo>
                    <a:pt x="207733" y="693253"/>
                    <a:pt x="218625" y="691296"/>
                    <a:pt x="226097" y="683742"/>
                  </a:cubicBezTo>
                  <a:cubicBezTo>
                    <a:pt x="228250" y="681627"/>
                    <a:pt x="229771" y="678454"/>
                    <a:pt x="230277" y="675497"/>
                  </a:cubicBezTo>
                  <a:cubicBezTo>
                    <a:pt x="230656" y="673445"/>
                    <a:pt x="230467" y="671767"/>
                    <a:pt x="230023" y="669741"/>
                  </a:cubicBezTo>
                  <a:cubicBezTo>
                    <a:pt x="229707" y="668246"/>
                    <a:pt x="228947" y="666980"/>
                    <a:pt x="228377" y="665701"/>
                  </a:cubicBezTo>
                  <a:cubicBezTo>
                    <a:pt x="227744" y="664231"/>
                    <a:pt x="225907" y="662883"/>
                    <a:pt x="224641" y="661971"/>
                  </a:cubicBezTo>
                  <a:cubicBezTo>
                    <a:pt x="222615" y="660502"/>
                    <a:pt x="220778" y="659583"/>
                    <a:pt x="218372" y="658596"/>
                  </a:cubicBezTo>
                  <a:cubicBezTo>
                    <a:pt x="214889" y="657247"/>
                    <a:pt x="211216" y="656690"/>
                    <a:pt x="207544" y="656113"/>
                  </a:cubicBezTo>
                  <a:cubicBezTo>
                    <a:pt x="203364" y="655486"/>
                    <a:pt x="199375" y="655011"/>
                    <a:pt x="195195" y="654720"/>
                  </a:cubicBezTo>
                  <a:cubicBezTo>
                    <a:pt x="194119" y="654619"/>
                    <a:pt x="192915" y="654575"/>
                    <a:pt x="191839" y="654575"/>
                  </a:cubicBezTo>
                  <a:cubicBezTo>
                    <a:pt x="187027" y="654575"/>
                    <a:pt x="182214" y="655385"/>
                    <a:pt x="177465" y="656398"/>
                  </a:cubicBezTo>
                  <a:cubicBezTo>
                    <a:pt x="172145" y="657538"/>
                    <a:pt x="166889" y="659508"/>
                    <a:pt x="161760" y="661186"/>
                  </a:cubicBezTo>
                  <a:cubicBezTo>
                    <a:pt x="158087" y="662465"/>
                    <a:pt x="154541" y="664143"/>
                    <a:pt x="150868" y="665637"/>
                  </a:cubicBezTo>
                  <a:cubicBezTo>
                    <a:pt x="148905" y="666486"/>
                    <a:pt x="146942" y="667341"/>
                    <a:pt x="144979" y="668183"/>
                  </a:cubicBezTo>
                  <a:cubicBezTo>
                    <a:pt x="141306" y="667252"/>
                    <a:pt x="137633" y="666195"/>
                    <a:pt x="134087" y="664935"/>
                  </a:cubicBezTo>
                  <a:cubicBezTo>
                    <a:pt x="131554" y="663870"/>
                    <a:pt x="129148" y="662610"/>
                    <a:pt x="126805" y="661122"/>
                  </a:cubicBezTo>
                  <a:cubicBezTo>
                    <a:pt x="121866" y="657038"/>
                    <a:pt x="117243" y="652669"/>
                    <a:pt x="112873" y="647888"/>
                  </a:cubicBezTo>
                  <a:cubicBezTo>
                    <a:pt x="112621" y="647533"/>
                    <a:pt x="112304" y="647178"/>
                    <a:pt x="112113" y="646805"/>
                  </a:cubicBezTo>
                  <a:cubicBezTo>
                    <a:pt x="110277" y="644633"/>
                    <a:pt x="108884" y="642315"/>
                    <a:pt x="107491" y="639915"/>
                  </a:cubicBezTo>
                  <a:cubicBezTo>
                    <a:pt x="106225" y="637882"/>
                    <a:pt x="105085" y="635831"/>
                    <a:pt x="104008" y="633627"/>
                  </a:cubicBezTo>
                  <a:cubicBezTo>
                    <a:pt x="102805" y="630486"/>
                    <a:pt x="102045" y="627022"/>
                    <a:pt x="101349" y="623647"/>
                  </a:cubicBezTo>
                  <a:cubicBezTo>
                    <a:pt x="100399" y="615675"/>
                    <a:pt x="100905" y="607841"/>
                    <a:pt x="101665" y="599888"/>
                  </a:cubicBezTo>
                  <a:cubicBezTo>
                    <a:pt x="102235" y="595949"/>
                    <a:pt x="102678" y="591934"/>
                    <a:pt x="103755" y="588141"/>
                  </a:cubicBezTo>
                  <a:cubicBezTo>
                    <a:pt x="104705" y="584829"/>
                    <a:pt x="105718" y="581638"/>
                    <a:pt x="106921" y="578472"/>
                  </a:cubicBezTo>
                  <a:cubicBezTo>
                    <a:pt x="109454" y="573127"/>
                    <a:pt x="112621" y="568257"/>
                    <a:pt x="116040" y="563451"/>
                  </a:cubicBezTo>
                  <a:cubicBezTo>
                    <a:pt x="118509" y="560139"/>
                    <a:pt x="120979" y="556909"/>
                    <a:pt x="123576" y="553794"/>
                  </a:cubicBezTo>
                  <a:cubicBezTo>
                    <a:pt x="126235" y="550653"/>
                    <a:pt x="129085" y="547601"/>
                    <a:pt x="131997" y="544580"/>
                  </a:cubicBezTo>
                  <a:cubicBezTo>
                    <a:pt x="137633" y="538507"/>
                    <a:pt x="144093" y="533163"/>
                    <a:pt x="150425" y="527888"/>
                  </a:cubicBezTo>
                  <a:cubicBezTo>
                    <a:pt x="153401" y="525482"/>
                    <a:pt x="156440" y="523227"/>
                    <a:pt x="159480" y="521049"/>
                  </a:cubicBezTo>
                  <a:cubicBezTo>
                    <a:pt x="163026" y="518503"/>
                    <a:pt x="166889" y="516268"/>
                    <a:pt x="170688" y="513988"/>
                  </a:cubicBezTo>
                  <a:cubicBezTo>
                    <a:pt x="177465" y="509923"/>
                    <a:pt x="184557" y="506237"/>
                    <a:pt x="191649" y="502736"/>
                  </a:cubicBezTo>
                  <a:cubicBezTo>
                    <a:pt x="197475" y="500247"/>
                    <a:pt x="203364" y="497790"/>
                    <a:pt x="209443" y="496023"/>
                  </a:cubicBezTo>
                  <a:cubicBezTo>
                    <a:pt x="209950" y="495877"/>
                    <a:pt x="210456" y="495669"/>
                    <a:pt x="211026" y="495542"/>
                  </a:cubicBezTo>
                  <a:cubicBezTo>
                    <a:pt x="213179" y="497081"/>
                    <a:pt x="215523" y="498404"/>
                    <a:pt x="217928" y="499772"/>
                  </a:cubicBezTo>
                  <a:cubicBezTo>
                    <a:pt x="224514" y="503293"/>
                    <a:pt x="231670" y="505535"/>
                    <a:pt x="238825" y="507726"/>
                  </a:cubicBezTo>
                  <a:cubicBezTo>
                    <a:pt x="246804" y="510252"/>
                    <a:pt x="255290" y="511462"/>
                    <a:pt x="263649" y="511867"/>
                  </a:cubicBezTo>
                  <a:cubicBezTo>
                    <a:pt x="264409" y="511937"/>
                    <a:pt x="265105" y="511956"/>
                    <a:pt x="265865" y="511956"/>
                  </a:cubicBezTo>
                  <a:cubicBezTo>
                    <a:pt x="268018" y="511956"/>
                    <a:pt x="270171" y="511727"/>
                    <a:pt x="272261" y="511316"/>
                  </a:cubicBezTo>
                  <a:cubicBezTo>
                    <a:pt x="275997" y="510544"/>
                    <a:pt x="279986" y="508992"/>
                    <a:pt x="282710" y="506111"/>
                  </a:cubicBezTo>
                  <a:cubicBezTo>
                    <a:pt x="283722" y="504908"/>
                    <a:pt x="284609" y="503704"/>
                    <a:pt x="285369" y="502381"/>
                  </a:cubicBezTo>
                  <a:cubicBezTo>
                    <a:pt x="286509" y="500393"/>
                    <a:pt x="286509" y="498512"/>
                    <a:pt x="286319" y="496296"/>
                  </a:cubicBezTo>
                  <a:cubicBezTo>
                    <a:pt x="285812" y="491648"/>
                    <a:pt x="282519" y="487576"/>
                    <a:pt x="279290" y="484403"/>
                  </a:cubicBezTo>
                  <a:cubicBezTo>
                    <a:pt x="276693" y="481794"/>
                    <a:pt x="273084" y="479907"/>
                    <a:pt x="269664" y="478413"/>
                  </a:cubicBezTo>
                  <a:cubicBezTo>
                    <a:pt x="267702" y="477570"/>
                    <a:pt x="265612" y="476659"/>
                    <a:pt x="263586" y="475931"/>
                  </a:cubicBezTo>
                  <a:cubicBezTo>
                    <a:pt x="257443" y="473986"/>
                    <a:pt x="251364" y="473258"/>
                    <a:pt x="244968" y="472619"/>
                  </a:cubicBezTo>
                  <a:cubicBezTo>
                    <a:pt x="240345" y="472137"/>
                    <a:pt x="235659" y="471688"/>
                    <a:pt x="230910" y="471688"/>
                  </a:cubicBezTo>
                  <a:cubicBezTo>
                    <a:pt x="229707" y="471688"/>
                    <a:pt x="228440" y="471706"/>
                    <a:pt x="227237" y="471789"/>
                  </a:cubicBezTo>
                  <a:cubicBezTo>
                    <a:pt x="224578" y="471935"/>
                    <a:pt x="221855" y="472200"/>
                    <a:pt x="219195" y="472619"/>
                  </a:cubicBezTo>
                  <a:cubicBezTo>
                    <a:pt x="217928" y="471441"/>
                    <a:pt x="216725" y="470174"/>
                    <a:pt x="215523" y="468825"/>
                  </a:cubicBezTo>
                  <a:cubicBezTo>
                    <a:pt x="212546" y="464950"/>
                    <a:pt x="210076" y="460789"/>
                    <a:pt x="207796" y="456420"/>
                  </a:cubicBezTo>
                  <a:cubicBezTo>
                    <a:pt x="206150" y="452545"/>
                    <a:pt x="204757" y="448751"/>
                    <a:pt x="203807" y="444591"/>
                  </a:cubicBezTo>
                  <a:cubicBezTo>
                    <a:pt x="203364" y="440659"/>
                    <a:pt x="203174" y="436783"/>
                    <a:pt x="203364" y="432826"/>
                  </a:cubicBezTo>
                  <a:cubicBezTo>
                    <a:pt x="203807" y="429862"/>
                    <a:pt x="204377" y="426962"/>
                    <a:pt x="205263" y="424169"/>
                  </a:cubicBezTo>
                  <a:cubicBezTo>
                    <a:pt x="205961" y="422529"/>
                    <a:pt x="206846" y="420977"/>
                    <a:pt x="207796" y="419508"/>
                  </a:cubicBezTo>
                  <a:cubicBezTo>
                    <a:pt x="213306" y="412378"/>
                    <a:pt x="220209" y="406331"/>
                    <a:pt x="227111" y="400492"/>
                  </a:cubicBezTo>
                  <a:cubicBezTo>
                    <a:pt x="230467" y="398086"/>
                    <a:pt x="233886" y="395686"/>
                    <a:pt x="237496" y="393507"/>
                  </a:cubicBezTo>
                  <a:cubicBezTo>
                    <a:pt x="240852" y="391456"/>
                    <a:pt x="244461" y="389702"/>
                    <a:pt x="248007" y="387998"/>
                  </a:cubicBezTo>
                  <a:cubicBezTo>
                    <a:pt x="250604" y="386884"/>
                    <a:pt x="253264" y="385763"/>
                    <a:pt x="255860" y="384687"/>
                  </a:cubicBezTo>
                  <a:cubicBezTo>
                    <a:pt x="259850" y="383148"/>
                    <a:pt x="263965" y="382236"/>
                    <a:pt x="267955" y="381248"/>
                  </a:cubicBezTo>
                  <a:cubicBezTo>
                    <a:pt x="272198" y="380247"/>
                    <a:pt x="276441" y="379487"/>
                    <a:pt x="280556" y="378632"/>
                  </a:cubicBezTo>
                  <a:cubicBezTo>
                    <a:pt x="286509" y="377847"/>
                    <a:pt x="292272" y="377163"/>
                    <a:pt x="298224" y="376872"/>
                  </a:cubicBezTo>
                  <a:cubicBezTo>
                    <a:pt x="299174" y="376834"/>
                    <a:pt x="300124" y="376815"/>
                    <a:pt x="301073" y="376815"/>
                  </a:cubicBezTo>
                  <a:cubicBezTo>
                    <a:pt x="305949" y="376815"/>
                    <a:pt x="310698" y="377227"/>
                    <a:pt x="315511" y="377575"/>
                  </a:cubicBezTo>
                  <a:cubicBezTo>
                    <a:pt x="324883" y="378759"/>
                    <a:pt x="334382" y="380127"/>
                    <a:pt x="343628" y="382451"/>
                  </a:cubicBezTo>
                  <a:cubicBezTo>
                    <a:pt x="352999" y="384762"/>
                    <a:pt x="361991" y="387378"/>
                    <a:pt x="370983" y="390544"/>
                  </a:cubicBezTo>
                  <a:cubicBezTo>
                    <a:pt x="378329" y="393710"/>
                    <a:pt x="385485" y="397237"/>
                    <a:pt x="392450" y="401049"/>
                  </a:cubicBezTo>
                  <a:cubicBezTo>
                    <a:pt x="398973" y="404652"/>
                    <a:pt x="405115" y="408711"/>
                    <a:pt x="411131" y="413018"/>
                  </a:cubicBezTo>
                  <a:cubicBezTo>
                    <a:pt x="411765" y="413436"/>
                    <a:pt x="412271" y="413784"/>
                    <a:pt x="412777" y="414221"/>
                  </a:cubicBezTo>
                  <a:cubicBezTo>
                    <a:pt x="412461" y="422054"/>
                    <a:pt x="412081" y="429862"/>
                    <a:pt x="412967" y="437695"/>
                  </a:cubicBezTo>
                  <a:cubicBezTo>
                    <a:pt x="413727" y="443451"/>
                    <a:pt x="415184" y="448606"/>
                    <a:pt x="417970" y="453685"/>
                  </a:cubicBezTo>
                  <a:cubicBezTo>
                    <a:pt x="418983" y="455508"/>
                    <a:pt x="420566" y="457060"/>
                    <a:pt x="422086" y="458409"/>
                  </a:cubicBezTo>
                  <a:cubicBezTo>
                    <a:pt x="423543" y="459732"/>
                    <a:pt x="425379" y="460789"/>
                    <a:pt x="427152" y="461638"/>
                  </a:cubicBezTo>
                  <a:cubicBezTo>
                    <a:pt x="428925" y="462493"/>
                    <a:pt x="431268" y="463335"/>
                    <a:pt x="433421" y="463335"/>
                  </a:cubicBezTo>
                  <a:cubicBezTo>
                    <a:pt x="433611" y="463335"/>
                    <a:pt x="433738" y="463335"/>
                    <a:pt x="433928" y="463316"/>
                  </a:cubicBezTo>
                  <a:cubicBezTo>
                    <a:pt x="435321" y="463253"/>
                    <a:pt x="436651" y="463133"/>
                    <a:pt x="438044" y="462778"/>
                  </a:cubicBezTo>
                  <a:cubicBezTo>
                    <a:pt x="439247" y="462221"/>
                    <a:pt x="440450" y="461638"/>
                    <a:pt x="441653" y="461081"/>
                  </a:cubicBezTo>
                  <a:cubicBezTo>
                    <a:pt x="443490" y="460226"/>
                    <a:pt x="445136" y="458054"/>
                    <a:pt x="446086" y="456502"/>
                  </a:cubicBezTo>
                  <a:cubicBezTo>
                    <a:pt x="447099" y="455027"/>
                    <a:pt x="447986" y="453393"/>
                    <a:pt x="448492" y="451633"/>
                  </a:cubicBezTo>
                  <a:cubicBezTo>
                    <a:pt x="449506" y="447903"/>
                    <a:pt x="449632" y="444161"/>
                    <a:pt x="449189" y="440367"/>
                  </a:cubicBezTo>
                  <a:cubicBezTo>
                    <a:pt x="448682" y="435789"/>
                    <a:pt x="447416" y="431185"/>
                    <a:pt x="445643" y="426898"/>
                  </a:cubicBezTo>
                  <a:cubicBezTo>
                    <a:pt x="444060" y="423086"/>
                    <a:pt x="442350" y="419293"/>
                    <a:pt x="440324" y="415779"/>
                  </a:cubicBezTo>
                  <a:cubicBezTo>
                    <a:pt x="439247" y="413949"/>
                    <a:pt x="438044" y="412175"/>
                    <a:pt x="436777" y="410415"/>
                  </a:cubicBezTo>
                  <a:cubicBezTo>
                    <a:pt x="436904" y="407382"/>
                    <a:pt x="437031" y="404361"/>
                    <a:pt x="437284" y="401341"/>
                  </a:cubicBezTo>
                  <a:cubicBezTo>
                    <a:pt x="438044" y="394419"/>
                    <a:pt x="438867" y="387580"/>
                    <a:pt x="440513" y="380868"/>
                  </a:cubicBezTo>
                  <a:cubicBezTo>
                    <a:pt x="441970" y="374345"/>
                    <a:pt x="444503" y="367988"/>
                    <a:pt x="446909" y="361712"/>
                  </a:cubicBezTo>
                  <a:cubicBezTo>
                    <a:pt x="450139" y="353607"/>
                    <a:pt x="453241" y="345368"/>
                    <a:pt x="457104" y="337497"/>
                  </a:cubicBezTo>
                  <a:cubicBezTo>
                    <a:pt x="461030" y="329582"/>
                    <a:pt x="465716" y="321983"/>
                    <a:pt x="470276" y="314441"/>
                  </a:cubicBezTo>
                  <a:cubicBezTo>
                    <a:pt x="475405" y="305987"/>
                    <a:pt x="480598" y="297679"/>
                    <a:pt x="485790" y="289295"/>
                  </a:cubicBezTo>
                  <a:cubicBezTo>
                    <a:pt x="490476" y="281671"/>
                    <a:pt x="495352" y="274274"/>
                    <a:pt x="500482" y="266941"/>
                  </a:cubicBezTo>
                  <a:cubicBezTo>
                    <a:pt x="503774" y="262654"/>
                    <a:pt x="507131" y="258367"/>
                    <a:pt x="510487" y="254143"/>
                  </a:cubicBezTo>
                  <a:cubicBezTo>
                    <a:pt x="513843" y="249977"/>
                    <a:pt x="517326" y="245937"/>
                    <a:pt x="520872" y="241941"/>
                  </a:cubicBezTo>
                  <a:cubicBezTo>
                    <a:pt x="524735" y="237483"/>
                    <a:pt x="528598" y="232993"/>
                    <a:pt x="532650" y="228681"/>
                  </a:cubicBezTo>
                  <a:cubicBezTo>
                    <a:pt x="536830" y="224185"/>
                    <a:pt x="541136" y="219733"/>
                    <a:pt x="545505" y="215446"/>
                  </a:cubicBezTo>
                  <a:cubicBezTo>
                    <a:pt x="549368" y="211634"/>
                    <a:pt x="553484" y="208049"/>
                    <a:pt x="557347" y="204301"/>
                  </a:cubicBezTo>
                  <a:cubicBezTo>
                    <a:pt x="561779" y="200077"/>
                    <a:pt x="566212" y="195910"/>
                    <a:pt x="570708" y="191680"/>
                  </a:cubicBezTo>
                  <a:cubicBezTo>
                    <a:pt x="578687" y="184145"/>
                    <a:pt x="586730" y="176457"/>
                    <a:pt x="595025" y="169105"/>
                  </a:cubicBezTo>
                  <a:lnTo>
                    <a:pt x="595025" y="169105"/>
                  </a:lnTo>
                  <a:cubicBezTo>
                    <a:pt x="599204" y="165667"/>
                    <a:pt x="603321" y="162165"/>
                    <a:pt x="607816" y="159055"/>
                  </a:cubicBezTo>
                  <a:cubicBezTo>
                    <a:pt x="613389" y="155041"/>
                    <a:pt x="619215" y="151254"/>
                    <a:pt x="624977" y="147436"/>
                  </a:cubicBezTo>
                  <a:cubicBezTo>
                    <a:pt x="635426" y="140666"/>
                    <a:pt x="645938" y="133707"/>
                    <a:pt x="657083" y="128274"/>
                  </a:cubicBezTo>
                  <a:cubicBezTo>
                    <a:pt x="665251" y="124898"/>
                    <a:pt x="673484" y="121998"/>
                    <a:pt x="682096" y="120010"/>
                  </a:cubicBezTo>
                  <a:cubicBezTo>
                    <a:pt x="685768" y="119541"/>
                    <a:pt x="689315" y="119351"/>
                    <a:pt x="692924" y="119351"/>
                  </a:cubicBezTo>
                  <a:cubicBezTo>
                    <a:pt x="696597" y="119351"/>
                    <a:pt x="700270" y="119541"/>
                    <a:pt x="703880" y="119820"/>
                  </a:cubicBezTo>
                  <a:cubicBezTo>
                    <a:pt x="707046" y="120181"/>
                    <a:pt x="710149" y="120529"/>
                    <a:pt x="713315" y="121150"/>
                  </a:cubicBezTo>
                  <a:cubicBezTo>
                    <a:pt x="715214" y="121504"/>
                    <a:pt x="717114" y="122068"/>
                    <a:pt x="718887" y="122765"/>
                  </a:cubicBezTo>
                  <a:cubicBezTo>
                    <a:pt x="720787" y="123556"/>
                    <a:pt x="722623" y="124468"/>
                    <a:pt x="724460" y="125437"/>
                  </a:cubicBezTo>
                  <a:cubicBezTo>
                    <a:pt x="725599" y="126108"/>
                    <a:pt x="726866" y="126868"/>
                    <a:pt x="728006" y="127634"/>
                  </a:cubicBezTo>
                  <a:cubicBezTo>
                    <a:pt x="730159" y="129306"/>
                    <a:pt x="732185" y="131016"/>
                    <a:pt x="734211" y="132706"/>
                  </a:cubicBezTo>
                  <a:cubicBezTo>
                    <a:pt x="737631" y="135670"/>
                    <a:pt x="740480" y="139134"/>
                    <a:pt x="743457" y="142591"/>
                  </a:cubicBezTo>
                  <a:cubicBezTo>
                    <a:pt x="744217" y="143421"/>
                    <a:pt x="745040" y="144326"/>
                    <a:pt x="745674" y="145238"/>
                  </a:cubicBezTo>
                  <a:cubicBezTo>
                    <a:pt x="746370" y="146093"/>
                    <a:pt x="747130" y="146999"/>
                    <a:pt x="747763" y="147910"/>
                  </a:cubicBezTo>
                  <a:cubicBezTo>
                    <a:pt x="743900" y="154072"/>
                    <a:pt x="740417" y="160468"/>
                    <a:pt x="736681" y="166680"/>
                  </a:cubicBezTo>
                  <a:cubicBezTo>
                    <a:pt x="734719" y="170061"/>
                    <a:pt x="732692" y="173519"/>
                    <a:pt x="730918" y="177040"/>
                  </a:cubicBezTo>
                  <a:cubicBezTo>
                    <a:pt x="728956" y="181181"/>
                    <a:pt x="727373" y="185550"/>
                    <a:pt x="725790" y="189863"/>
                  </a:cubicBezTo>
                  <a:cubicBezTo>
                    <a:pt x="723003" y="197551"/>
                    <a:pt x="720534" y="205504"/>
                    <a:pt x="718697" y="213540"/>
                  </a:cubicBezTo>
                  <a:cubicBezTo>
                    <a:pt x="717874" y="217187"/>
                    <a:pt x="717241" y="220993"/>
                    <a:pt x="716734" y="224812"/>
                  </a:cubicBezTo>
                  <a:cubicBezTo>
                    <a:pt x="716037" y="229174"/>
                    <a:pt x="715658" y="233835"/>
                    <a:pt x="715974" y="238268"/>
                  </a:cubicBezTo>
                  <a:cubicBezTo>
                    <a:pt x="716228" y="240503"/>
                    <a:pt x="716481" y="242916"/>
                    <a:pt x="716987" y="245170"/>
                  </a:cubicBezTo>
                  <a:cubicBezTo>
                    <a:pt x="717620" y="247361"/>
                    <a:pt x="718128" y="249394"/>
                    <a:pt x="719267" y="251446"/>
                  </a:cubicBezTo>
                  <a:cubicBezTo>
                    <a:pt x="720471" y="253478"/>
                    <a:pt x="721927" y="255112"/>
                    <a:pt x="723447" y="256936"/>
                  </a:cubicBezTo>
                  <a:cubicBezTo>
                    <a:pt x="724903" y="258557"/>
                    <a:pt x="727056" y="259691"/>
                    <a:pt x="728892" y="260748"/>
                  </a:cubicBezTo>
                  <a:cubicBezTo>
                    <a:pt x="729462" y="260957"/>
                    <a:pt x="730095" y="261229"/>
                    <a:pt x="730602" y="261451"/>
                  </a:cubicBezTo>
                  <a:cubicBezTo>
                    <a:pt x="732059" y="262160"/>
                    <a:pt x="733515" y="262591"/>
                    <a:pt x="735098" y="262711"/>
                  </a:cubicBezTo>
                  <a:cubicBezTo>
                    <a:pt x="735921" y="262857"/>
                    <a:pt x="736681" y="262920"/>
                    <a:pt x="737568" y="262920"/>
                  </a:cubicBezTo>
                  <a:cubicBezTo>
                    <a:pt x="742887" y="262920"/>
                    <a:pt x="748080" y="260374"/>
                    <a:pt x="752322" y="257512"/>
                  </a:cubicBezTo>
                  <a:cubicBezTo>
                    <a:pt x="756185" y="254827"/>
                    <a:pt x="758845" y="251009"/>
                    <a:pt x="761314" y="247140"/>
                  </a:cubicBezTo>
                  <a:cubicBezTo>
                    <a:pt x="764290" y="242783"/>
                    <a:pt x="765937" y="237483"/>
                    <a:pt x="767710" y="232638"/>
                  </a:cubicBezTo>
                  <a:cubicBezTo>
                    <a:pt x="769990" y="225800"/>
                    <a:pt x="771383" y="218884"/>
                    <a:pt x="772776" y="211862"/>
                  </a:cubicBezTo>
                  <a:cubicBezTo>
                    <a:pt x="774612" y="202686"/>
                    <a:pt x="775436" y="193238"/>
                    <a:pt x="776386" y="183853"/>
                  </a:cubicBezTo>
                  <a:cubicBezTo>
                    <a:pt x="776639" y="180060"/>
                    <a:pt x="776955" y="176254"/>
                    <a:pt x="777146" y="172379"/>
                  </a:cubicBezTo>
                  <a:cubicBezTo>
                    <a:pt x="777526" y="166680"/>
                    <a:pt x="776955" y="160898"/>
                    <a:pt x="775879" y="155262"/>
                  </a:cubicBezTo>
                  <a:cubicBezTo>
                    <a:pt x="775499" y="153508"/>
                    <a:pt x="774993" y="151729"/>
                    <a:pt x="774486" y="149962"/>
                  </a:cubicBezTo>
                  <a:cubicBezTo>
                    <a:pt x="782781" y="139691"/>
                    <a:pt x="791900" y="130034"/>
                    <a:pt x="801209" y="120529"/>
                  </a:cubicBezTo>
                  <a:cubicBezTo>
                    <a:pt x="810644" y="110796"/>
                    <a:pt x="820396" y="101487"/>
                    <a:pt x="830401" y="92394"/>
                  </a:cubicBezTo>
                  <a:cubicBezTo>
                    <a:pt x="840723" y="84010"/>
                    <a:pt x="851235" y="75784"/>
                    <a:pt x="862443" y="68597"/>
                  </a:cubicBezTo>
                  <a:cubicBezTo>
                    <a:pt x="868712" y="64500"/>
                    <a:pt x="875298" y="60916"/>
                    <a:pt x="881884" y="57369"/>
                  </a:cubicBezTo>
                  <a:cubicBezTo>
                    <a:pt x="887646" y="54285"/>
                    <a:pt x="893409" y="51258"/>
                    <a:pt x="899298" y="48232"/>
                  </a:cubicBezTo>
                  <a:cubicBezTo>
                    <a:pt x="908543" y="44078"/>
                    <a:pt x="917979" y="40056"/>
                    <a:pt x="927604" y="36738"/>
                  </a:cubicBezTo>
                  <a:cubicBezTo>
                    <a:pt x="930770" y="35681"/>
                    <a:pt x="933937" y="34547"/>
                    <a:pt x="937230" y="33503"/>
                  </a:cubicBezTo>
                  <a:cubicBezTo>
                    <a:pt x="939446" y="32717"/>
                    <a:pt x="941915" y="32166"/>
                    <a:pt x="944322" y="31514"/>
                  </a:cubicBezTo>
                  <a:cubicBezTo>
                    <a:pt x="946475" y="30900"/>
                    <a:pt x="948627" y="30254"/>
                    <a:pt x="950844" y="29760"/>
                  </a:cubicBezTo>
                  <a:cubicBezTo>
                    <a:pt x="953820" y="29203"/>
                    <a:pt x="956797" y="28639"/>
                    <a:pt x="959773" y="28000"/>
                  </a:cubicBezTo>
                  <a:cubicBezTo>
                    <a:pt x="962749" y="27588"/>
                    <a:pt x="965535" y="27227"/>
                    <a:pt x="968511" y="26796"/>
                  </a:cubicBezTo>
                  <a:cubicBezTo>
                    <a:pt x="972754" y="26169"/>
                    <a:pt x="977250" y="25923"/>
                    <a:pt x="981683" y="25923"/>
                  </a:cubicBezTo>
                  <a:close/>
                  <a:moveTo>
                    <a:pt x="983203" y="-547"/>
                  </a:moveTo>
                  <a:cubicBezTo>
                    <a:pt x="966928" y="-547"/>
                    <a:pt x="950527" y="2417"/>
                    <a:pt x="935013" y="6868"/>
                  </a:cubicBezTo>
                  <a:cubicBezTo>
                    <a:pt x="926908" y="9186"/>
                    <a:pt x="919055" y="12067"/>
                    <a:pt x="911329" y="15259"/>
                  </a:cubicBezTo>
                  <a:cubicBezTo>
                    <a:pt x="907150" y="16854"/>
                    <a:pt x="903224" y="18552"/>
                    <a:pt x="899235" y="20394"/>
                  </a:cubicBezTo>
                  <a:cubicBezTo>
                    <a:pt x="894738" y="22275"/>
                    <a:pt x="890243" y="24270"/>
                    <a:pt x="886000" y="26530"/>
                  </a:cubicBezTo>
                  <a:cubicBezTo>
                    <a:pt x="878147" y="30672"/>
                    <a:pt x="870359" y="35041"/>
                    <a:pt x="862570" y="39347"/>
                  </a:cubicBezTo>
                  <a:cubicBezTo>
                    <a:pt x="855541" y="43280"/>
                    <a:pt x="848766" y="47510"/>
                    <a:pt x="842370" y="52316"/>
                  </a:cubicBezTo>
                  <a:cubicBezTo>
                    <a:pt x="835151" y="57597"/>
                    <a:pt x="828058" y="63088"/>
                    <a:pt x="821156" y="68717"/>
                  </a:cubicBezTo>
                  <a:cubicBezTo>
                    <a:pt x="813937" y="74644"/>
                    <a:pt x="807034" y="81046"/>
                    <a:pt x="800322" y="87467"/>
                  </a:cubicBezTo>
                  <a:cubicBezTo>
                    <a:pt x="788291" y="98885"/>
                    <a:pt x="777082" y="111233"/>
                    <a:pt x="766064" y="123613"/>
                  </a:cubicBezTo>
                  <a:cubicBezTo>
                    <a:pt x="764607" y="125253"/>
                    <a:pt x="763151" y="126925"/>
                    <a:pt x="761757" y="128635"/>
                  </a:cubicBezTo>
                  <a:cubicBezTo>
                    <a:pt x="759605" y="125728"/>
                    <a:pt x="757325" y="122910"/>
                    <a:pt x="754919" y="120181"/>
                  </a:cubicBezTo>
                  <a:cubicBezTo>
                    <a:pt x="751626" y="116362"/>
                    <a:pt x="747826" y="113114"/>
                    <a:pt x="744090" y="109884"/>
                  </a:cubicBezTo>
                  <a:cubicBezTo>
                    <a:pt x="740544" y="107003"/>
                    <a:pt x="736681" y="104375"/>
                    <a:pt x="732692" y="102260"/>
                  </a:cubicBezTo>
                  <a:cubicBezTo>
                    <a:pt x="728892" y="100291"/>
                    <a:pt x="724903" y="98815"/>
                    <a:pt x="720850" y="97618"/>
                  </a:cubicBezTo>
                  <a:cubicBezTo>
                    <a:pt x="717430" y="96624"/>
                    <a:pt x="713885" y="96270"/>
                    <a:pt x="710401" y="95864"/>
                  </a:cubicBezTo>
                  <a:cubicBezTo>
                    <a:pt x="707235" y="95503"/>
                    <a:pt x="704132" y="95155"/>
                    <a:pt x="700966" y="94946"/>
                  </a:cubicBezTo>
                  <a:cubicBezTo>
                    <a:pt x="697737" y="94655"/>
                    <a:pt x="694444" y="94471"/>
                    <a:pt x="691151" y="94471"/>
                  </a:cubicBezTo>
                  <a:cubicBezTo>
                    <a:pt x="685642" y="94471"/>
                    <a:pt x="680259" y="94946"/>
                    <a:pt x="674877" y="96143"/>
                  </a:cubicBezTo>
                  <a:cubicBezTo>
                    <a:pt x="666898" y="97827"/>
                    <a:pt x="659046" y="100436"/>
                    <a:pt x="651637" y="103520"/>
                  </a:cubicBezTo>
                  <a:cubicBezTo>
                    <a:pt x="635109" y="110296"/>
                    <a:pt x="620481" y="120529"/>
                    <a:pt x="605727" y="130249"/>
                  </a:cubicBezTo>
                  <a:cubicBezTo>
                    <a:pt x="602687" y="132269"/>
                    <a:pt x="599584" y="134328"/>
                    <a:pt x="596544" y="136436"/>
                  </a:cubicBezTo>
                  <a:cubicBezTo>
                    <a:pt x="593062" y="138982"/>
                    <a:pt x="589642" y="141654"/>
                    <a:pt x="586223" y="144326"/>
                  </a:cubicBezTo>
                  <a:cubicBezTo>
                    <a:pt x="579130" y="149905"/>
                    <a:pt x="572418" y="156035"/>
                    <a:pt x="565896" y="162101"/>
                  </a:cubicBezTo>
                  <a:cubicBezTo>
                    <a:pt x="559943" y="167535"/>
                    <a:pt x="554308" y="173170"/>
                    <a:pt x="548608" y="178655"/>
                  </a:cubicBezTo>
                  <a:cubicBezTo>
                    <a:pt x="542086" y="184930"/>
                    <a:pt x="535627" y="191212"/>
                    <a:pt x="529231" y="197487"/>
                  </a:cubicBezTo>
                  <a:cubicBezTo>
                    <a:pt x="517073" y="209228"/>
                    <a:pt x="506371" y="222260"/>
                    <a:pt x="495352" y="235102"/>
                  </a:cubicBezTo>
                  <a:cubicBezTo>
                    <a:pt x="489400" y="242061"/>
                    <a:pt x="483828" y="249685"/>
                    <a:pt x="478508" y="257227"/>
                  </a:cubicBezTo>
                  <a:cubicBezTo>
                    <a:pt x="473759" y="264060"/>
                    <a:pt x="469326" y="271038"/>
                    <a:pt x="465020" y="278086"/>
                  </a:cubicBezTo>
                  <a:cubicBezTo>
                    <a:pt x="460714" y="285064"/>
                    <a:pt x="456281" y="292024"/>
                    <a:pt x="452039" y="299091"/>
                  </a:cubicBezTo>
                  <a:cubicBezTo>
                    <a:pt x="447922" y="305987"/>
                    <a:pt x="443616" y="312800"/>
                    <a:pt x="439753" y="319931"/>
                  </a:cubicBezTo>
                  <a:cubicBezTo>
                    <a:pt x="438107" y="322894"/>
                    <a:pt x="436460" y="325858"/>
                    <a:pt x="435131" y="328955"/>
                  </a:cubicBezTo>
                  <a:cubicBezTo>
                    <a:pt x="433294" y="333039"/>
                    <a:pt x="431648" y="337206"/>
                    <a:pt x="430002" y="341284"/>
                  </a:cubicBezTo>
                  <a:cubicBezTo>
                    <a:pt x="426709" y="349263"/>
                    <a:pt x="423479" y="357216"/>
                    <a:pt x="420629" y="365316"/>
                  </a:cubicBezTo>
                  <a:cubicBezTo>
                    <a:pt x="419490" y="368627"/>
                    <a:pt x="418350" y="372009"/>
                    <a:pt x="417590" y="375378"/>
                  </a:cubicBezTo>
                  <a:cubicBezTo>
                    <a:pt x="416450" y="379690"/>
                    <a:pt x="415880" y="383996"/>
                    <a:pt x="415247" y="388353"/>
                  </a:cubicBezTo>
                  <a:cubicBezTo>
                    <a:pt x="414994" y="389487"/>
                    <a:pt x="414867" y="390614"/>
                    <a:pt x="414741" y="391811"/>
                  </a:cubicBezTo>
                  <a:cubicBezTo>
                    <a:pt x="412271" y="389987"/>
                    <a:pt x="409674" y="388220"/>
                    <a:pt x="407079" y="386523"/>
                  </a:cubicBezTo>
                  <a:cubicBezTo>
                    <a:pt x="400239" y="382071"/>
                    <a:pt x="393083" y="378012"/>
                    <a:pt x="385738" y="374409"/>
                  </a:cubicBezTo>
                  <a:cubicBezTo>
                    <a:pt x="381685" y="372357"/>
                    <a:pt x="377633" y="370540"/>
                    <a:pt x="373263" y="368976"/>
                  </a:cubicBezTo>
                  <a:cubicBezTo>
                    <a:pt x="368894" y="367507"/>
                    <a:pt x="364524" y="365961"/>
                    <a:pt x="359965" y="364543"/>
                  </a:cubicBezTo>
                  <a:cubicBezTo>
                    <a:pt x="352682" y="362206"/>
                    <a:pt x="345020" y="360325"/>
                    <a:pt x="337422" y="358831"/>
                  </a:cubicBezTo>
                  <a:cubicBezTo>
                    <a:pt x="333115" y="357982"/>
                    <a:pt x="328999" y="357216"/>
                    <a:pt x="324757" y="356571"/>
                  </a:cubicBezTo>
                  <a:cubicBezTo>
                    <a:pt x="319310" y="355811"/>
                    <a:pt x="313801" y="355247"/>
                    <a:pt x="308419" y="354664"/>
                  </a:cubicBezTo>
                  <a:cubicBezTo>
                    <a:pt x="305316" y="354361"/>
                    <a:pt x="302150" y="354234"/>
                    <a:pt x="299047" y="354234"/>
                  </a:cubicBezTo>
                  <a:cubicBezTo>
                    <a:pt x="289358" y="354234"/>
                    <a:pt x="279733" y="355564"/>
                    <a:pt x="270108" y="357216"/>
                  </a:cubicBezTo>
                  <a:cubicBezTo>
                    <a:pt x="266119" y="357856"/>
                    <a:pt x="262193" y="358628"/>
                    <a:pt x="258266" y="359470"/>
                  </a:cubicBezTo>
                  <a:cubicBezTo>
                    <a:pt x="251934" y="360794"/>
                    <a:pt x="245854" y="362991"/>
                    <a:pt x="239966" y="365588"/>
                  </a:cubicBezTo>
                  <a:cubicBezTo>
                    <a:pt x="235342" y="367633"/>
                    <a:pt x="230910" y="369685"/>
                    <a:pt x="226541" y="371939"/>
                  </a:cubicBezTo>
                  <a:cubicBezTo>
                    <a:pt x="223248" y="373624"/>
                    <a:pt x="220335" y="375815"/>
                    <a:pt x="217295" y="377847"/>
                  </a:cubicBezTo>
                  <a:cubicBezTo>
                    <a:pt x="213559" y="380247"/>
                    <a:pt x="210139" y="383211"/>
                    <a:pt x="206846" y="386175"/>
                  </a:cubicBezTo>
                  <a:cubicBezTo>
                    <a:pt x="203618" y="389075"/>
                    <a:pt x="200451" y="391956"/>
                    <a:pt x="197285" y="394920"/>
                  </a:cubicBezTo>
                  <a:cubicBezTo>
                    <a:pt x="194752" y="397300"/>
                    <a:pt x="192409" y="399910"/>
                    <a:pt x="190255" y="402601"/>
                  </a:cubicBezTo>
                  <a:cubicBezTo>
                    <a:pt x="188103" y="405273"/>
                    <a:pt x="186203" y="408028"/>
                    <a:pt x="184620" y="410991"/>
                  </a:cubicBezTo>
                  <a:cubicBezTo>
                    <a:pt x="182277" y="415341"/>
                    <a:pt x="181010" y="420066"/>
                    <a:pt x="180060" y="424929"/>
                  </a:cubicBezTo>
                  <a:cubicBezTo>
                    <a:pt x="178161" y="434586"/>
                    <a:pt x="178984" y="444654"/>
                    <a:pt x="181517" y="454121"/>
                  </a:cubicBezTo>
                  <a:cubicBezTo>
                    <a:pt x="182784" y="458966"/>
                    <a:pt x="185127" y="463481"/>
                    <a:pt x="187279" y="467971"/>
                  </a:cubicBezTo>
                  <a:cubicBezTo>
                    <a:pt x="189053" y="471789"/>
                    <a:pt x="191332" y="475392"/>
                    <a:pt x="193865" y="478830"/>
                  </a:cubicBezTo>
                  <a:cubicBezTo>
                    <a:pt x="192852" y="479185"/>
                    <a:pt x="191776" y="479616"/>
                    <a:pt x="190699" y="480027"/>
                  </a:cubicBezTo>
                  <a:cubicBezTo>
                    <a:pt x="186393" y="481794"/>
                    <a:pt x="182151" y="483555"/>
                    <a:pt x="177971" y="485518"/>
                  </a:cubicBezTo>
                  <a:cubicBezTo>
                    <a:pt x="174045" y="487367"/>
                    <a:pt x="170119" y="489336"/>
                    <a:pt x="166193" y="491324"/>
                  </a:cubicBezTo>
                  <a:cubicBezTo>
                    <a:pt x="158974" y="494972"/>
                    <a:pt x="151755" y="498923"/>
                    <a:pt x="145105" y="503426"/>
                  </a:cubicBezTo>
                  <a:cubicBezTo>
                    <a:pt x="137760" y="508435"/>
                    <a:pt x="130984" y="514273"/>
                    <a:pt x="124272" y="519972"/>
                  </a:cubicBezTo>
                  <a:cubicBezTo>
                    <a:pt x="121422" y="522372"/>
                    <a:pt x="118636" y="524779"/>
                    <a:pt x="116040" y="527382"/>
                  </a:cubicBezTo>
                  <a:cubicBezTo>
                    <a:pt x="113127" y="530288"/>
                    <a:pt x="110404" y="533226"/>
                    <a:pt x="107618" y="536272"/>
                  </a:cubicBezTo>
                  <a:cubicBezTo>
                    <a:pt x="101918" y="542738"/>
                    <a:pt x="96789" y="549798"/>
                    <a:pt x="91723" y="556909"/>
                  </a:cubicBezTo>
                  <a:cubicBezTo>
                    <a:pt x="89760" y="559721"/>
                    <a:pt x="87924" y="562685"/>
                    <a:pt x="86341" y="565788"/>
                  </a:cubicBezTo>
                  <a:cubicBezTo>
                    <a:pt x="84377" y="570075"/>
                    <a:pt x="82604" y="574596"/>
                    <a:pt x="81211" y="579111"/>
                  </a:cubicBezTo>
                  <a:cubicBezTo>
                    <a:pt x="80072" y="583132"/>
                    <a:pt x="79058" y="587128"/>
                    <a:pt x="78489" y="591225"/>
                  </a:cubicBezTo>
                  <a:cubicBezTo>
                    <a:pt x="77665" y="596513"/>
                    <a:pt x="77158" y="601794"/>
                    <a:pt x="76652" y="607157"/>
                  </a:cubicBezTo>
                  <a:cubicBezTo>
                    <a:pt x="76335" y="611033"/>
                    <a:pt x="76146" y="614972"/>
                    <a:pt x="76146" y="618841"/>
                  </a:cubicBezTo>
                  <a:cubicBezTo>
                    <a:pt x="76209" y="623565"/>
                    <a:pt x="77095" y="628282"/>
                    <a:pt x="78045" y="632867"/>
                  </a:cubicBezTo>
                  <a:cubicBezTo>
                    <a:pt x="78235" y="634425"/>
                    <a:pt x="78615" y="635976"/>
                    <a:pt x="79058" y="637509"/>
                  </a:cubicBezTo>
                  <a:cubicBezTo>
                    <a:pt x="79882" y="640757"/>
                    <a:pt x="81148" y="643784"/>
                    <a:pt x="82794" y="646742"/>
                  </a:cubicBezTo>
                  <a:cubicBezTo>
                    <a:pt x="85137" y="651409"/>
                    <a:pt x="87607" y="656044"/>
                    <a:pt x="90773" y="660210"/>
                  </a:cubicBezTo>
                  <a:cubicBezTo>
                    <a:pt x="96029" y="667049"/>
                    <a:pt x="102172" y="673528"/>
                    <a:pt x="109137" y="678809"/>
                  </a:cubicBezTo>
                  <a:cubicBezTo>
                    <a:pt x="111734" y="680797"/>
                    <a:pt x="114266" y="682564"/>
                    <a:pt x="117053" y="684179"/>
                  </a:cubicBezTo>
                  <a:cubicBezTo>
                    <a:pt x="113823" y="686288"/>
                    <a:pt x="110594" y="688466"/>
                    <a:pt x="107491" y="690657"/>
                  </a:cubicBezTo>
                  <a:cubicBezTo>
                    <a:pt x="101222" y="695014"/>
                    <a:pt x="95459" y="700168"/>
                    <a:pt x="89696" y="705158"/>
                  </a:cubicBezTo>
                  <a:cubicBezTo>
                    <a:pt x="78108" y="715163"/>
                    <a:pt x="68103" y="726726"/>
                    <a:pt x="58478" y="738549"/>
                  </a:cubicBezTo>
                  <a:cubicBezTo>
                    <a:pt x="53412" y="744913"/>
                    <a:pt x="48662" y="751607"/>
                    <a:pt x="44357" y="758521"/>
                  </a:cubicBezTo>
                  <a:cubicBezTo>
                    <a:pt x="40114" y="765424"/>
                    <a:pt x="36314" y="772541"/>
                    <a:pt x="32452" y="779646"/>
                  </a:cubicBezTo>
                  <a:cubicBezTo>
                    <a:pt x="24600" y="794110"/>
                    <a:pt x="17823" y="808959"/>
                    <a:pt x="12568" y="824600"/>
                  </a:cubicBezTo>
                  <a:cubicBezTo>
                    <a:pt x="10098" y="831997"/>
                    <a:pt x="8135" y="839595"/>
                    <a:pt x="6045" y="847163"/>
                  </a:cubicBezTo>
                  <a:cubicBezTo>
                    <a:pt x="4083" y="854268"/>
                    <a:pt x="2563" y="861531"/>
                    <a:pt x="1359" y="868788"/>
                  </a:cubicBezTo>
                  <a:cubicBezTo>
                    <a:pt x="-1427" y="886538"/>
                    <a:pt x="-1301" y="904522"/>
                    <a:pt x="-1047" y="922481"/>
                  </a:cubicBezTo>
                  <a:cubicBezTo>
                    <a:pt x="-920" y="930599"/>
                    <a:pt x="-920" y="938635"/>
                    <a:pt x="-224" y="946734"/>
                  </a:cubicBezTo>
                  <a:cubicBezTo>
                    <a:pt x="409" y="954757"/>
                    <a:pt x="2056" y="962787"/>
                    <a:pt x="4462" y="970474"/>
                  </a:cubicBezTo>
                  <a:cubicBezTo>
                    <a:pt x="7312" y="979422"/>
                    <a:pt x="10161" y="988579"/>
                    <a:pt x="14468" y="996969"/>
                  </a:cubicBezTo>
                  <a:cubicBezTo>
                    <a:pt x="15417" y="998875"/>
                    <a:pt x="16367" y="1000692"/>
                    <a:pt x="17381" y="1002535"/>
                  </a:cubicBezTo>
                  <a:cubicBezTo>
                    <a:pt x="18837" y="1005208"/>
                    <a:pt x="20737" y="1007614"/>
                    <a:pt x="22509" y="1010077"/>
                  </a:cubicBezTo>
                  <a:cubicBezTo>
                    <a:pt x="24726" y="1013168"/>
                    <a:pt x="27195" y="1016188"/>
                    <a:pt x="29665" y="1019152"/>
                  </a:cubicBezTo>
                  <a:cubicBezTo>
                    <a:pt x="32515" y="1022609"/>
                    <a:pt x="35555" y="1025864"/>
                    <a:pt x="38657" y="1029094"/>
                  </a:cubicBezTo>
                  <a:cubicBezTo>
                    <a:pt x="42900" y="1033317"/>
                    <a:pt x="47839" y="1036908"/>
                    <a:pt x="52969" y="1040156"/>
                  </a:cubicBezTo>
                  <a:cubicBezTo>
                    <a:pt x="57845" y="1043266"/>
                    <a:pt x="63101" y="1045444"/>
                    <a:pt x="68546" y="1047204"/>
                  </a:cubicBezTo>
                  <a:cubicBezTo>
                    <a:pt x="70699" y="1047844"/>
                    <a:pt x="72916" y="1048047"/>
                    <a:pt x="74942" y="1048338"/>
                  </a:cubicBezTo>
                  <a:cubicBezTo>
                    <a:pt x="77032" y="1048610"/>
                    <a:pt x="79122" y="1048819"/>
                    <a:pt x="81148" y="1048977"/>
                  </a:cubicBezTo>
                  <a:cubicBezTo>
                    <a:pt x="82794" y="1049047"/>
                    <a:pt x="84314" y="1049167"/>
                    <a:pt x="85834" y="1049250"/>
                  </a:cubicBezTo>
                  <a:cubicBezTo>
                    <a:pt x="85391" y="1053391"/>
                    <a:pt x="84947" y="1057558"/>
                    <a:pt x="84504" y="1061718"/>
                  </a:cubicBezTo>
                  <a:cubicBezTo>
                    <a:pt x="83301" y="1073699"/>
                    <a:pt x="82161" y="1086022"/>
                    <a:pt x="84061" y="1098073"/>
                  </a:cubicBezTo>
                  <a:cubicBezTo>
                    <a:pt x="85644" y="1107236"/>
                    <a:pt x="86974" y="1116532"/>
                    <a:pt x="89634" y="1125562"/>
                  </a:cubicBezTo>
                  <a:cubicBezTo>
                    <a:pt x="91723" y="1132895"/>
                    <a:pt x="94636" y="1139943"/>
                    <a:pt x="98816" y="1146345"/>
                  </a:cubicBezTo>
                  <a:cubicBezTo>
                    <a:pt x="101032" y="1149802"/>
                    <a:pt x="103185" y="1153260"/>
                    <a:pt x="105654" y="1156496"/>
                  </a:cubicBezTo>
                  <a:cubicBezTo>
                    <a:pt x="111671" y="1164114"/>
                    <a:pt x="117813" y="1171428"/>
                    <a:pt x="124272" y="1178678"/>
                  </a:cubicBezTo>
                  <a:cubicBezTo>
                    <a:pt x="129718" y="1185030"/>
                    <a:pt x="136304" y="1190463"/>
                    <a:pt x="142700" y="1195807"/>
                  </a:cubicBezTo>
                  <a:cubicBezTo>
                    <a:pt x="146309" y="1198771"/>
                    <a:pt x="149918" y="1201443"/>
                    <a:pt x="153718" y="1204135"/>
                  </a:cubicBezTo>
                  <a:cubicBezTo>
                    <a:pt x="156567" y="1206167"/>
                    <a:pt x="159417" y="1208156"/>
                    <a:pt x="162457" y="1209897"/>
                  </a:cubicBezTo>
                  <a:cubicBezTo>
                    <a:pt x="166826" y="1212297"/>
                    <a:pt x="171575" y="1214064"/>
                    <a:pt x="176388" y="1215812"/>
                  </a:cubicBezTo>
                  <a:cubicBezTo>
                    <a:pt x="178350" y="1216540"/>
                    <a:pt x="180314" y="1217306"/>
                    <a:pt x="182340" y="1218015"/>
                  </a:cubicBezTo>
                  <a:cubicBezTo>
                    <a:pt x="186963" y="1219694"/>
                    <a:pt x="191713" y="1220897"/>
                    <a:pt x="196588" y="1221884"/>
                  </a:cubicBezTo>
                  <a:cubicBezTo>
                    <a:pt x="203997" y="1223297"/>
                    <a:pt x="211722" y="1223581"/>
                    <a:pt x="219322" y="1224000"/>
                  </a:cubicBezTo>
                  <a:cubicBezTo>
                    <a:pt x="220651" y="1224063"/>
                    <a:pt x="221981" y="1224107"/>
                    <a:pt x="223248" y="1224107"/>
                  </a:cubicBezTo>
                  <a:cubicBezTo>
                    <a:pt x="226161" y="1224107"/>
                    <a:pt x="229010" y="1223974"/>
                    <a:pt x="231923" y="1223917"/>
                  </a:cubicBezTo>
                  <a:cubicBezTo>
                    <a:pt x="240978" y="1223797"/>
                    <a:pt x="250161" y="1222239"/>
                    <a:pt x="259026" y="1220269"/>
                  </a:cubicBezTo>
                  <a:cubicBezTo>
                    <a:pt x="262382" y="1219484"/>
                    <a:pt x="265675" y="1218655"/>
                    <a:pt x="269031" y="1217578"/>
                  </a:cubicBezTo>
                  <a:cubicBezTo>
                    <a:pt x="273781" y="1216046"/>
                    <a:pt x="278276" y="1213500"/>
                    <a:pt x="282329" y="1210682"/>
                  </a:cubicBezTo>
                  <a:cubicBezTo>
                    <a:pt x="289042" y="1205958"/>
                    <a:pt x="294804" y="1200050"/>
                    <a:pt x="300693" y="1194338"/>
                  </a:cubicBezTo>
                  <a:lnTo>
                    <a:pt x="303923" y="1191103"/>
                  </a:lnTo>
                  <a:cubicBezTo>
                    <a:pt x="305316" y="1191464"/>
                    <a:pt x="306709" y="1191723"/>
                    <a:pt x="308165" y="1191932"/>
                  </a:cubicBezTo>
                  <a:cubicBezTo>
                    <a:pt x="310825" y="1192432"/>
                    <a:pt x="313548" y="1192787"/>
                    <a:pt x="316334" y="1192989"/>
                  </a:cubicBezTo>
                  <a:cubicBezTo>
                    <a:pt x="317221" y="1193053"/>
                    <a:pt x="318171" y="1193135"/>
                    <a:pt x="319121" y="1193217"/>
                  </a:cubicBezTo>
                  <a:cubicBezTo>
                    <a:pt x="319501" y="1193236"/>
                    <a:pt x="319944" y="1193236"/>
                    <a:pt x="320324" y="1193236"/>
                  </a:cubicBezTo>
                  <a:cubicBezTo>
                    <a:pt x="323807" y="1193236"/>
                    <a:pt x="327289" y="1192477"/>
                    <a:pt x="330646" y="1191723"/>
                  </a:cubicBezTo>
                  <a:cubicBezTo>
                    <a:pt x="332862" y="1191229"/>
                    <a:pt x="334889" y="1190254"/>
                    <a:pt x="336851" y="1189342"/>
                  </a:cubicBezTo>
                  <a:cubicBezTo>
                    <a:pt x="339385" y="1188208"/>
                    <a:pt x="341791" y="1186942"/>
                    <a:pt x="344197" y="1185593"/>
                  </a:cubicBezTo>
                  <a:cubicBezTo>
                    <a:pt x="348820" y="1183066"/>
                    <a:pt x="352999" y="1179755"/>
                    <a:pt x="357116" y="1176563"/>
                  </a:cubicBezTo>
                  <a:cubicBezTo>
                    <a:pt x="360978" y="1173536"/>
                    <a:pt x="364778" y="1170313"/>
                    <a:pt x="368134" y="1166786"/>
                  </a:cubicBezTo>
                  <a:cubicBezTo>
                    <a:pt x="371364" y="1163474"/>
                    <a:pt x="373959" y="1159605"/>
                    <a:pt x="376683" y="1155850"/>
                  </a:cubicBezTo>
                  <a:cubicBezTo>
                    <a:pt x="379279" y="1152202"/>
                    <a:pt x="381875" y="1148454"/>
                    <a:pt x="384345" y="1144730"/>
                  </a:cubicBezTo>
                  <a:cubicBezTo>
                    <a:pt x="386561" y="1141203"/>
                    <a:pt x="388651" y="1137543"/>
                    <a:pt x="390614" y="1133870"/>
                  </a:cubicBezTo>
                  <a:cubicBezTo>
                    <a:pt x="394730" y="1126353"/>
                    <a:pt x="398593" y="1118647"/>
                    <a:pt x="401443" y="1110421"/>
                  </a:cubicBezTo>
                  <a:cubicBezTo>
                    <a:pt x="404292" y="1102037"/>
                    <a:pt x="407079" y="1093558"/>
                    <a:pt x="409548" y="1084984"/>
                  </a:cubicBezTo>
                  <a:cubicBezTo>
                    <a:pt x="411954" y="1077214"/>
                    <a:pt x="414360" y="1069412"/>
                    <a:pt x="416324" y="1061573"/>
                  </a:cubicBezTo>
                  <a:cubicBezTo>
                    <a:pt x="417400" y="1056918"/>
                    <a:pt x="418667" y="1052359"/>
                    <a:pt x="419806" y="1047698"/>
                  </a:cubicBezTo>
                  <a:cubicBezTo>
                    <a:pt x="421136" y="1042772"/>
                    <a:pt x="421960" y="1037693"/>
                    <a:pt x="423036" y="1032678"/>
                  </a:cubicBezTo>
                  <a:cubicBezTo>
                    <a:pt x="423922" y="1028885"/>
                    <a:pt x="424366" y="1025079"/>
                    <a:pt x="424999" y="1021203"/>
                  </a:cubicBezTo>
                  <a:cubicBezTo>
                    <a:pt x="425696" y="1017189"/>
                    <a:pt x="426265" y="1013168"/>
                    <a:pt x="426836" y="1009146"/>
                  </a:cubicBezTo>
                  <a:cubicBezTo>
                    <a:pt x="427975" y="1000136"/>
                    <a:pt x="429115" y="991042"/>
                    <a:pt x="430255" y="982012"/>
                  </a:cubicBezTo>
                  <a:cubicBezTo>
                    <a:pt x="431332" y="973210"/>
                    <a:pt x="432218" y="964319"/>
                    <a:pt x="433105" y="955454"/>
                  </a:cubicBezTo>
                  <a:cubicBezTo>
                    <a:pt x="433484" y="951141"/>
                    <a:pt x="433738" y="946917"/>
                    <a:pt x="434054" y="942630"/>
                  </a:cubicBezTo>
                  <a:cubicBezTo>
                    <a:pt x="434181" y="938261"/>
                    <a:pt x="434181" y="933974"/>
                    <a:pt x="434181" y="929605"/>
                  </a:cubicBezTo>
                  <a:cubicBezTo>
                    <a:pt x="434244" y="925356"/>
                    <a:pt x="433738" y="921011"/>
                    <a:pt x="433675" y="916782"/>
                  </a:cubicBezTo>
                  <a:cubicBezTo>
                    <a:pt x="433421" y="912266"/>
                    <a:pt x="432788" y="907663"/>
                    <a:pt x="432345" y="903173"/>
                  </a:cubicBezTo>
                  <a:cubicBezTo>
                    <a:pt x="432218" y="901850"/>
                    <a:pt x="432091" y="900501"/>
                    <a:pt x="431965" y="899152"/>
                  </a:cubicBezTo>
                  <a:cubicBezTo>
                    <a:pt x="439184" y="892193"/>
                    <a:pt x="444756" y="883517"/>
                    <a:pt x="449949" y="874981"/>
                  </a:cubicBezTo>
                  <a:cubicBezTo>
                    <a:pt x="452039" y="871600"/>
                    <a:pt x="454128" y="868168"/>
                    <a:pt x="456155" y="864640"/>
                  </a:cubicBezTo>
                  <a:cubicBezTo>
                    <a:pt x="458244" y="861037"/>
                    <a:pt x="459891" y="857288"/>
                    <a:pt x="461537" y="853559"/>
                  </a:cubicBezTo>
                  <a:cubicBezTo>
                    <a:pt x="464450" y="847074"/>
                    <a:pt x="466666" y="840527"/>
                    <a:pt x="468249" y="833611"/>
                  </a:cubicBezTo>
                  <a:cubicBezTo>
                    <a:pt x="469390" y="828976"/>
                    <a:pt x="470403" y="824398"/>
                    <a:pt x="471225" y="819737"/>
                  </a:cubicBezTo>
                  <a:cubicBezTo>
                    <a:pt x="472049" y="815652"/>
                    <a:pt x="472619" y="811574"/>
                    <a:pt x="473189" y="807471"/>
                  </a:cubicBezTo>
                  <a:cubicBezTo>
                    <a:pt x="474582" y="797757"/>
                    <a:pt x="475532" y="788024"/>
                    <a:pt x="474329" y="778241"/>
                  </a:cubicBezTo>
                  <a:cubicBezTo>
                    <a:pt x="473569" y="773314"/>
                    <a:pt x="472935" y="768381"/>
                    <a:pt x="471986" y="763429"/>
                  </a:cubicBezTo>
                  <a:cubicBezTo>
                    <a:pt x="471606" y="761485"/>
                    <a:pt x="471163" y="759554"/>
                    <a:pt x="470719" y="757667"/>
                  </a:cubicBezTo>
                  <a:cubicBezTo>
                    <a:pt x="471352" y="756615"/>
                    <a:pt x="472112" y="755621"/>
                    <a:pt x="472682" y="754570"/>
                  </a:cubicBezTo>
                  <a:cubicBezTo>
                    <a:pt x="475025" y="750815"/>
                    <a:pt x="476861" y="746876"/>
                    <a:pt x="478318" y="742716"/>
                  </a:cubicBezTo>
                  <a:cubicBezTo>
                    <a:pt x="480978" y="735256"/>
                    <a:pt x="482624" y="727657"/>
                    <a:pt x="483511" y="719824"/>
                  </a:cubicBezTo>
                  <a:cubicBezTo>
                    <a:pt x="484461" y="710940"/>
                    <a:pt x="485094" y="702131"/>
                    <a:pt x="485221" y="693253"/>
                  </a:cubicBezTo>
                  <a:cubicBezTo>
                    <a:pt x="485537" y="685293"/>
                    <a:pt x="485727" y="677251"/>
                    <a:pt x="485537" y="669215"/>
                  </a:cubicBezTo>
                  <a:cubicBezTo>
                    <a:pt x="485221" y="662674"/>
                    <a:pt x="484651" y="656272"/>
                    <a:pt x="483511" y="649851"/>
                  </a:cubicBezTo>
                  <a:cubicBezTo>
                    <a:pt x="483068" y="647387"/>
                    <a:pt x="482624" y="644924"/>
                    <a:pt x="482054" y="642517"/>
                  </a:cubicBezTo>
                  <a:lnTo>
                    <a:pt x="482054" y="642517"/>
                  </a:lnTo>
                  <a:cubicBezTo>
                    <a:pt x="490603" y="647659"/>
                    <a:pt x="499911" y="651826"/>
                    <a:pt x="509157" y="655429"/>
                  </a:cubicBezTo>
                  <a:cubicBezTo>
                    <a:pt x="514413" y="657475"/>
                    <a:pt x="519669" y="659299"/>
                    <a:pt x="525051" y="660850"/>
                  </a:cubicBezTo>
                  <a:cubicBezTo>
                    <a:pt x="530498" y="662465"/>
                    <a:pt x="536070" y="663522"/>
                    <a:pt x="541579" y="664434"/>
                  </a:cubicBezTo>
                  <a:cubicBezTo>
                    <a:pt x="554181" y="666632"/>
                    <a:pt x="567035" y="667746"/>
                    <a:pt x="579827" y="667746"/>
                  </a:cubicBezTo>
                  <a:cubicBezTo>
                    <a:pt x="580144" y="667746"/>
                    <a:pt x="580523" y="667746"/>
                    <a:pt x="580967" y="667746"/>
                  </a:cubicBezTo>
                  <a:cubicBezTo>
                    <a:pt x="592809" y="667689"/>
                    <a:pt x="604460" y="666138"/>
                    <a:pt x="616049" y="663940"/>
                  </a:cubicBezTo>
                  <a:cubicBezTo>
                    <a:pt x="624977" y="662199"/>
                    <a:pt x="634033" y="659919"/>
                    <a:pt x="642645" y="656899"/>
                  </a:cubicBezTo>
                  <a:cubicBezTo>
                    <a:pt x="647331" y="655195"/>
                    <a:pt x="652143" y="653580"/>
                    <a:pt x="656766" y="651959"/>
                  </a:cubicBezTo>
                  <a:cubicBezTo>
                    <a:pt x="658095" y="651465"/>
                    <a:pt x="659362" y="650845"/>
                    <a:pt x="660565" y="650344"/>
                  </a:cubicBezTo>
                  <a:cubicBezTo>
                    <a:pt x="663795" y="648920"/>
                    <a:pt x="666898" y="647533"/>
                    <a:pt x="670127" y="646190"/>
                  </a:cubicBezTo>
                  <a:cubicBezTo>
                    <a:pt x="674117" y="644424"/>
                    <a:pt x="678170" y="642461"/>
                    <a:pt x="682096" y="640339"/>
                  </a:cubicBezTo>
                  <a:cubicBezTo>
                    <a:pt x="688111" y="637243"/>
                    <a:pt x="694064" y="634064"/>
                    <a:pt x="699763" y="630417"/>
                  </a:cubicBezTo>
                  <a:cubicBezTo>
                    <a:pt x="709072" y="624502"/>
                    <a:pt x="717747" y="617308"/>
                    <a:pt x="725980" y="610039"/>
                  </a:cubicBezTo>
                  <a:cubicBezTo>
                    <a:pt x="730602" y="605954"/>
                    <a:pt x="734971" y="601509"/>
                    <a:pt x="739024" y="596930"/>
                  </a:cubicBezTo>
                  <a:cubicBezTo>
                    <a:pt x="741494" y="600388"/>
                    <a:pt x="744407" y="603618"/>
                    <a:pt x="747447" y="606739"/>
                  </a:cubicBezTo>
                  <a:cubicBezTo>
                    <a:pt x="753462" y="613085"/>
                    <a:pt x="760301" y="618429"/>
                    <a:pt x="767583" y="623356"/>
                  </a:cubicBezTo>
                  <a:cubicBezTo>
                    <a:pt x="774803" y="628428"/>
                    <a:pt x="783415" y="631100"/>
                    <a:pt x="791584" y="634133"/>
                  </a:cubicBezTo>
                  <a:cubicBezTo>
                    <a:pt x="797853" y="636413"/>
                    <a:pt x="804501" y="637097"/>
                    <a:pt x="811087" y="637794"/>
                  </a:cubicBezTo>
                  <a:cubicBezTo>
                    <a:pt x="816217" y="638439"/>
                    <a:pt x="821473" y="638705"/>
                    <a:pt x="826602" y="638870"/>
                  </a:cubicBezTo>
                  <a:cubicBezTo>
                    <a:pt x="827045" y="638870"/>
                    <a:pt x="827551" y="638870"/>
                    <a:pt x="827995" y="638870"/>
                  </a:cubicBezTo>
                  <a:cubicBezTo>
                    <a:pt x="831351" y="638870"/>
                    <a:pt x="834518" y="638649"/>
                    <a:pt x="837810" y="638148"/>
                  </a:cubicBezTo>
                  <a:cubicBezTo>
                    <a:pt x="843193" y="637382"/>
                    <a:pt x="848322" y="636242"/>
                    <a:pt x="853325" y="634646"/>
                  </a:cubicBezTo>
                  <a:cubicBezTo>
                    <a:pt x="858834" y="632949"/>
                    <a:pt x="864090" y="630417"/>
                    <a:pt x="869283" y="627934"/>
                  </a:cubicBezTo>
                  <a:cubicBezTo>
                    <a:pt x="869662" y="627788"/>
                    <a:pt x="870043" y="627586"/>
                    <a:pt x="870422" y="627377"/>
                  </a:cubicBezTo>
                  <a:cubicBezTo>
                    <a:pt x="872069" y="631100"/>
                    <a:pt x="874221" y="634704"/>
                    <a:pt x="876375" y="638085"/>
                  </a:cubicBezTo>
                  <a:cubicBezTo>
                    <a:pt x="880744" y="645070"/>
                    <a:pt x="886190" y="651263"/>
                    <a:pt x="892016" y="657184"/>
                  </a:cubicBezTo>
                  <a:cubicBezTo>
                    <a:pt x="894738" y="660002"/>
                    <a:pt x="897905" y="662547"/>
                    <a:pt x="901008" y="664991"/>
                  </a:cubicBezTo>
                  <a:cubicBezTo>
                    <a:pt x="906580" y="669386"/>
                    <a:pt x="912406" y="673325"/>
                    <a:pt x="918612" y="676580"/>
                  </a:cubicBezTo>
                  <a:cubicBezTo>
                    <a:pt x="923868" y="679309"/>
                    <a:pt x="929630" y="681152"/>
                    <a:pt x="935203" y="682830"/>
                  </a:cubicBezTo>
                  <a:cubicBezTo>
                    <a:pt x="940269" y="684381"/>
                    <a:pt x="945398" y="685236"/>
                    <a:pt x="950527" y="685705"/>
                  </a:cubicBezTo>
                  <a:cubicBezTo>
                    <a:pt x="954073" y="686078"/>
                    <a:pt x="957556" y="686288"/>
                    <a:pt x="961103" y="686288"/>
                  </a:cubicBezTo>
                  <a:cubicBezTo>
                    <a:pt x="963066" y="686288"/>
                    <a:pt x="965155" y="686224"/>
                    <a:pt x="967182" y="686066"/>
                  </a:cubicBezTo>
                  <a:cubicBezTo>
                    <a:pt x="970094" y="685876"/>
                    <a:pt x="973008" y="685439"/>
                    <a:pt x="975857" y="684862"/>
                  </a:cubicBezTo>
                  <a:cubicBezTo>
                    <a:pt x="976554" y="690220"/>
                    <a:pt x="977947" y="695172"/>
                    <a:pt x="980164" y="700231"/>
                  </a:cubicBezTo>
                  <a:cubicBezTo>
                    <a:pt x="982380" y="705867"/>
                    <a:pt x="985292" y="711661"/>
                    <a:pt x="988776" y="716803"/>
                  </a:cubicBezTo>
                  <a:cubicBezTo>
                    <a:pt x="991498" y="720799"/>
                    <a:pt x="994918" y="724548"/>
                    <a:pt x="998147" y="728151"/>
                  </a:cubicBezTo>
                  <a:cubicBezTo>
                    <a:pt x="999921" y="729975"/>
                    <a:pt x="1001504" y="731799"/>
                    <a:pt x="1003276" y="733496"/>
                  </a:cubicBezTo>
                  <a:cubicBezTo>
                    <a:pt x="1006760" y="737023"/>
                    <a:pt x="1011192" y="739695"/>
                    <a:pt x="1015372" y="742241"/>
                  </a:cubicBezTo>
                  <a:cubicBezTo>
                    <a:pt x="1020881" y="745553"/>
                    <a:pt x="1026896" y="748022"/>
                    <a:pt x="1032849" y="750258"/>
                  </a:cubicBezTo>
                  <a:cubicBezTo>
                    <a:pt x="1043488" y="754298"/>
                    <a:pt x="1054632" y="756824"/>
                    <a:pt x="1066031" y="758002"/>
                  </a:cubicBezTo>
                  <a:cubicBezTo>
                    <a:pt x="1069197" y="758351"/>
                    <a:pt x="1072363" y="758585"/>
                    <a:pt x="1075656" y="758642"/>
                  </a:cubicBezTo>
                  <a:cubicBezTo>
                    <a:pt x="1078696" y="758642"/>
                    <a:pt x="1081799" y="758084"/>
                    <a:pt x="1084838" y="757521"/>
                  </a:cubicBezTo>
                  <a:cubicBezTo>
                    <a:pt x="1090918" y="756470"/>
                    <a:pt x="1096680" y="754627"/>
                    <a:pt x="1102442" y="752176"/>
                  </a:cubicBezTo>
                  <a:cubicBezTo>
                    <a:pt x="1102759" y="752018"/>
                    <a:pt x="1103139" y="751898"/>
                    <a:pt x="1103456" y="751752"/>
                  </a:cubicBezTo>
                  <a:cubicBezTo>
                    <a:pt x="1104026" y="752930"/>
                    <a:pt x="1104722" y="754209"/>
                    <a:pt x="1105355" y="755412"/>
                  </a:cubicBezTo>
                  <a:cubicBezTo>
                    <a:pt x="1105989" y="756824"/>
                    <a:pt x="1106812" y="758173"/>
                    <a:pt x="1107572" y="759433"/>
                  </a:cubicBezTo>
                  <a:cubicBezTo>
                    <a:pt x="1109978" y="763429"/>
                    <a:pt x="1112764" y="767032"/>
                    <a:pt x="1116121" y="770262"/>
                  </a:cubicBezTo>
                  <a:cubicBezTo>
                    <a:pt x="1117387" y="771465"/>
                    <a:pt x="1118654" y="772541"/>
                    <a:pt x="1119983" y="773517"/>
                  </a:cubicBezTo>
                  <a:cubicBezTo>
                    <a:pt x="1120933" y="774302"/>
                    <a:pt x="1121883" y="775011"/>
                    <a:pt x="1122833" y="775632"/>
                  </a:cubicBezTo>
                  <a:cubicBezTo>
                    <a:pt x="1119857" y="779089"/>
                    <a:pt x="1117450" y="783104"/>
                    <a:pt x="1114981" y="786922"/>
                  </a:cubicBezTo>
                  <a:cubicBezTo>
                    <a:pt x="1111498" y="792267"/>
                    <a:pt x="1108965" y="797903"/>
                    <a:pt x="1107128" y="804033"/>
                  </a:cubicBezTo>
                  <a:cubicBezTo>
                    <a:pt x="1106115" y="807699"/>
                    <a:pt x="1105419" y="811574"/>
                    <a:pt x="1104976" y="815380"/>
                  </a:cubicBezTo>
                  <a:cubicBezTo>
                    <a:pt x="1104216" y="820313"/>
                    <a:pt x="1103583" y="825240"/>
                    <a:pt x="1103646" y="830236"/>
                  </a:cubicBezTo>
                  <a:cubicBezTo>
                    <a:pt x="1103709" y="834688"/>
                    <a:pt x="1104532" y="839273"/>
                    <a:pt x="1105989" y="843490"/>
                  </a:cubicBezTo>
                  <a:cubicBezTo>
                    <a:pt x="1108332" y="850183"/>
                    <a:pt x="1112384" y="855756"/>
                    <a:pt x="1117577" y="860543"/>
                  </a:cubicBezTo>
                  <a:cubicBezTo>
                    <a:pt x="1120110" y="862950"/>
                    <a:pt x="1122896" y="865261"/>
                    <a:pt x="1125810" y="867382"/>
                  </a:cubicBezTo>
                  <a:cubicBezTo>
                    <a:pt x="1122009" y="869719"/>
                    <a:pt x="1118210" y="872100"/>
                    <a:pt x="1114664" y="874854"/>
                  </a:cubicBezTo>
                  <a:cubicBezTo>
                    <a:pt x="1110041" y="878375"/>
                    <a:pt x="1105672" y="882245"/>
                    <a:pt x="1101176" y="886038"/>
                  </a:cubicBezTo>
                  <a:cubicBezTo>
                    <a:pt x="1098390" y="888317"/>
                    <a:pt x="1095604" y="890552"/>
                    <a:pt x="1093071" y="892959"/>
                  </a:cubicBezTo>
                  <a:cubicBezTo>
                    <a:pt x="1090158" y="895568"/>
                    <a:pt x="1087498" y="898303"/>
                    <a:pt x="1084711" y="901058"/>
                  </a:cubicBezTo>
                  <a:cubicBezTo>
                    <a:pt x="1078696" y="907188"/>
                    <a:pt x="1073313" y="914027"/>
                    <a:pt x="1068501" y="921069"/>
                  </a:cubicBezTo>
                  <a:cubicBezTo>
                    <a:pt x="1066411" y="924032"/>
                    <a:pt x="1064511" y="927059"/>
                    <a:pt x="1062611" y="930162"/>
                  </a:cubicBezTo>
                  <a:cubicBezTo>
                    <a:pt x="1060395" y="933885"/>
                    <a:pt x="1058812" y="937907"/>
                    <a:pt x="1057229" y="941928"/>
                  </a:cubicBezTo>
                  <a:cubicBezTo>
                    <a:pt x="1054759" y="948558"/>
                    <a:pt x="1052606" y="955188"/>
                    <a:pt x="1051466" y="962147"/>
                  </a:cubicBezTo>
                  <a:cubicBezTo>
                    <a:pt x="1050580" y="967017"/>
                    <a:pt x="1050263" y="971943"/>
                    <a:pt x="1049946" y="976870"/>
                  </a:cubicBezTo>
                  <a:cubicBezTo>
                    <a:pt x="1049630" y="981328"/>
                    <a:pt x="1049820" y="985888"/>
                    <a:pt x="1050263" y="990345"/>
                  </a:cubicBezTo>
                  <a:cubicBezTo>
                    <a:pt x="1051593" y="1004714"/>
                    <a:pt x="1060649" y="1016188"/>
                    <a:pt x="1070654" y="1026054"/>
                  </a:cubicBezTo>
                  <a:cubicBezTo>
                    <a:pt x="1058685" y="1031766"/>
                    <a:pt x="1047351" y="1038750"/>
                    <a:pt x="1036332" y="1045938"/>
                  </a:cubicBezTo>
                  <a:cubicBezTo>
                    <a:pt x="1029303" y="1050516"/>
                    <a:pt x="1022021" y="1055031"/>
                    <a:pt x="1015435" y="1060395"/>
                  </a:cubicBezTo>
                  <a:cubicBezTo>
                    <a:pt x="1008849" y="1065809"/>
                    <a:pt x="1002327" y="1071375"/>
                    <a:pt x="996944" y="1077999"/>
                  </a:cubicBezTo>
                  <a:cubicBezTo>
                    <a:pt x="991182" y="1085047"/>
                    <a:pt x="985673" y="1092297"/>
                    <a:pt x="980860" y="1099979"/>
                  </a:cubicBezTo>
                  <a:cubicBezTo>
                    <a:pt x="976364" y="1107236"/>
                    <a:pt x="971995" y="1114562"/>
                    <a:pt x="967688" y="1122016"/>
                  </a:cubicBezTo>
                  <a:cubicBezTo>
                    <a:pt x="965789" y="1125340"/>
                    <a:pt x="963952" y="1128652"/>
                    <a:pt x="962306" y="1132053"/>
                  </a:cubicBezTo>
                  <a:cubicBezTo>
                    <a:pt x="960153" y="1136207"/>
                    <a:pt x="958697" y="1140728"/>
                    <a:pt x="957430" y="1145224"/>
                  </a:cubicBezTo>
                  <a:cubicBezTo>
                    <a:pt x="955847" y="1150360"/>
                    <a:pt x="955530" y="1155932"/>
                    <a:pt x="954896" y="1161359"/>
                  </a:cubicBezTo>
                  <a:cubicBezTo>
                    <a:pt x="954327" y="1166419"/>
                    <a:pt x="953757" y="1171491"/>
                    <a:pt x="953377" y="1176563"/>
                  </a:cubicBezTo>
                  <a:cubicBezTo>
                    <a:pt x="953187" y="1181718"/>
                    <a:pt x="952997" y="1186797"/>
                    <a:pt x="953694" y="1192014"/>
                  </a:cubicBezTo>
                  <a:cubicBezTo>
                    <a:pt x="954200" y="1196371"/>
                    <a:pt x="955023" y="1200532"/>
                    <a:pt x="956670" y="1204635"/>
                  </a:cubicBezTo>
                  <a:cubicBezTo>
                    <a:pt x="958253" y="1208283"/>
                    <a:pt x="960153" y="1211816"/>
                    <a:pt x="962116" y="1215343"/>
                  </a:cubicBezTo>
                  <a:cubicBezTo>
                    <a:pt x="963699" y="1218218"/>
                    <a:pt x="965725" y="1221036"/>
                    <a:pt x="967688" y="1223708"/>
                  </a:cubicBezTo>
                  <a:cubicBezTo>
                    <a:pt x="970031" y="1226818"/>
                    <a:pt x="972437" y="1229844"/>
                    <a:pt x="975161" y="1232599"/>
                  </a:cubicBezTo>
                  <a:cubicBezTo>
                    <a:pt x="976997" y="1234416"/>
                    <a:pt x="979593" y="1236348"/>
                    <a:pt x="981809" y="1237671"/>
                  </a:cubicBezTo>
                  <a:cubicBezTo>
                    <a:pt x="984342" y="1239229"/>
                    <a:pt x="987002" y="1240489"/>
                    <a:pt x="989725" y="1241692"/>
                  </a:cubicBezTo>
                  <a:cubicBezTo>
                    <a:pt x="989028" y="1246853"/>
                    <a:pt x="988585" y="1252052"/>
                    <a:pt x="988142" y="1257251"/>
                  </a:cubicBezTo>
                  <a:cubicBezTo>
                    <a:pt x="987826" y="1261639"/>
                    <a:pt x="987572" y="1265996"/>
                    <a:pt x="987699" y="1270416"/>
                  </a:cubicBezTo>
                  <a:cubicBezTo>
                    <a:pt x="987889" y="1274754"/>
                    <a:pt x="988776" y="1279104"/>
                    <a:pt x="989788" y="1283328"/>
                  </a:cubicBezTo>
                  <a:cubicBezTo>
                    <a:pt x="990928" y="1288337"/>
                    <a:pt x="993651" y="1293061"/>
                    <a:pt x="995995" y="1297639"/>
                  </a:cubicBezTo>
                  <a:cubicBezTo>
                    <a:pt x="998084" y="1301718"/>
                    <a:pt x="1000490" y="1305738"/>
                    <a:pt x="1002897" y="1309677"/>
                  </a:cubicBezTo>
                  <a:cubicBezTo>
                    <a:pt x="1004859" y="1312932"/>
                    <a:pt x="1006886" y="1316016"/>
                    <a:pt x="1009039" y="1319144"/>
                  </a:cubicBezTo>
                  <a:cubicBezTo>
                    <a:pt x="1011572" y="1322855"/>
                    <a:pt x="1014485" y="1326249"/>
                    <a:pt x="1017714" y="1329359"/>
                  </a:cubicBezTo>
                  <a:cubicBezTo>
                    <a:pt x="1019741" y="1331245"/>
                    <a:pt x="1022274" y="1332936"/>
                    <a:pt x="1024617" y="1334494"/>
                  </a:cubicBezTo>
                  <a:cubicBezTo>
                    <a:pt x="1027530" y="1336375"/>
                    <a:pt x="1030443" y="1338078"/>
                    <a:pt x="1033546" y="1339630"/>
                  </a:cubicBezTo>
                  <a:cubicBezTo>
                    <a:pt x="1040638" y="1343296"/>
                    <a:pt x="1048300" y="1345905"/>
                    <a:pt x="1055963" y="1348432"/>
                  </a:cubicBezTo>
                  <a:cubicBezTo>
                    <a:pt x="1060268" y="1349901"/>
                    <a:pt x="1064511" y="1351193"/>
                    <a:pt x="1068880" y="1352453"/>
                  </a:cubicBezTo>
                  <a:cubicBezTo>
                    <a:pt x="1077049" y="1354707"/>
                    <a:pt x="1085282" y="1356556"/>
                    <a:pt x="1093514" y="1357880"/>
                  </a:cubicBezTo>
                  <a:cubicBezTo>
                    <a:pt x="1100733" y="1359083"/>
                    <a:pt x="1107952" y="1359995"/>
                    <a:pt x="1115234" y="1360577"/>
                  </a:cubicBezTo>
                  <a:cubicBezTo>
                    <a:pt x="1118147" y="1360799"/>
                    <a:pt x="1121060" y="1360926"/>
                    <a:pt x="1123973" y="1360926"/>
                  </a:cubicBezTo>
                  <a:cubicBezTo>
                    <a:pt x="1133155" y="1360926"/>
                    <a:pt x="1142274" y="1359849"/>
                    <a:pt x="1151392" y="1358234"/>
                  </a:cubicBezTo>
                  <a:cubicBezTo>
                    <a:pt x="1156205" y="1357322"/>
                    <a:pt x="1160954" y="1356176"/>
                    <a:pt x="1165703" y="1354707"/>
                  </a:cubicBezTo>
                  <a:cubicBezTo>
                    <a:pt x="1171213" y="1352953"/>
                    <a:pt x="1176469" y="1350338"/>
                    <a:pt x="1181788" y="1347894"/>
                  </a:cubicBezTo>
                  <a:cubicBezTo>
                    <a:pt x="1187297" y="1345265"/>
                    <a:pt x="1192616" y="1342099"/>
                    <a:pt x="1197935" y="1339066"/>
                  </a:cubicBezTo>
                  <a:cubicBezTo>
                    <a:pt x="1201418" y="1337021"/>
                    <a:pt x="1205028" y="1334849"/>
                    <a:pt x="1208574" y="1332733"/>
                  </a:cubicBezTo>
                  <a:cubicBezTo>
                    <a:pt x="1212437" y="1330391"/>
                    <a:pt x="1215920" y="1327516"/>
                    <a:pt x="1219592" y="1324755"/>
                  </a:cubicBezTo>
                  <a:cubicBezTo>
                    <a:pt x="1223012" y="1322171"/>
                    <a:pt x="1226305" y="1319410"/>
                    <a:pt x="1229597" y="1316516"/>
                  </a:cubicBezTo>
                  <a:cubicBezTo>
                    <a:pt x="1234537" y="1312147"/>
                    <a:pt x="1239413" y="1307790"/>
                    <a:pt x="1243339" y="1302490"/>
                  </a:cubicBezTo>
                  <a:cubicBezTo>
                    <a:pt x="1244226" y="1303212"/>
                    <a:pt x="1245049" y="1303839"/>
                    <a:pt x="1245872" y="1304478"/>
                  </a:cubicBezTo>
                  <a:cubicBezTo>
                    <a:pt x="1250178" y="1307626"/>
                    <a:pt x="1254864" y="1310114"/>
                    <a:pt x="1259740" y="1312286"/>
                  </a:cubicBezTo>
                  <a:cubicBezTo>
                    <a:pt x="1262210" y="1313483"/>
                    <a:pt x="1264996" y="1314484"/>
                    <a:pt x="1267655" y="1315459"/>
                  </a:cubicBezTo>
                  <a:cubicBezTo>
                    <a:pt x="1270125" y="1316390"/>
                    <a:pt x="1272531" y="1317365"/>
                    <a:pt x="1275001" y="1318062"/>
                  </a:cubicBezTo>
                  <a:cubicBezTo>
                    <a:pt x="1284310" y="1320905"/>
                    <a:pt x="1293556" y="1323640"/>
                    <a:pt x="1302927" y="1326249"/>
                  </a:cubicBezTo>
                  <a:cubicBezTo>
                    <a:pt x="1306663" y="1327300"/>
                    <a:pt x="1310526" y="1328092"/>
                    <a:pt x="1314262" y="1329004"/>
                  </a:cubicBezTo>
                  <a:cubicBezTo>
                    <a:pt x="1318251" y="1329916"/>
                    <a:pt x="1321988" y="1330682"/>
                    <a:pt x="1326041" y="1331410"/>
                  </a:cubicBezTo>
                  <a:cubicBezTo>
                    <a:pt x="1331297" y="1332233"/>
                    <a:pt x="1336616" y="1333297"/>
                    <a:pt x="1341998" y="1333791"/>
                  </a:cubicBezTo>
                  <a:cubicBezTo>
                    <a:pt x="1346938" y="1334203"/>
                    <a:pt x="1351814" y="1334621"/>
                    <a:pt x="1356816" y="1335051"/>
                  </a:cubicBezTo>
                  <a:cubicBezTo>
                    <a:pt x="1360235" y="1335406"/>
                    <a:pt x="1363592" y="1335463"/>
                    <a:pt x="1367075" y="1335551"/>
                  </a:cubicBezTo>
                  <a:cubicBezTo>
                    <a:pt x="1372900" y="1335779"/>
                    <a:pt x="1378663" y="1335925"/>
                    <a:pt x="1384426" y="1335925"/>
                  </a:cubicBezTo>
                  <a:cubicBezTo>
                    <a:pt x="1385692" y="1335925"/>
                    <a:pt x="1386832" y="1335900"/>
                    <a:pt x="1387972" y="1335900"/>
                  </a:cubicBezTo>
                  <a:cubicBezTo>
                    <a:pt x="1399687" y="1335697"/>
                    <a:pt x="1411275" y="1334082"/>
                    <a:pt x="1422611" y="1331822"/>
                  </a:cubicBezTo>
                  <a:cubicBezTo>
                    <a:pt x="1434516" y="1329479"/>
                    <a:pt x="1446104" y="1325958"/>
                    <a:pt x="1457439" y="1321588"/>
                  </a:cubicBezTo>
                  <a:cubicBezTo>
                    <a:pt x="1477196" y="1313901"/>
                    <a:pt x="1495117" y="1302838"/>
                    <a:pt x="1511644" y="1289806"/>
                  </a:cubicBezTo>
                  <a:cubicBezTo>
                    <a:pt x="1515443" y="1286849"/>
                    <a:pt x="1519243" y="1283892"/>
                    <a:pt x="1522979" y="1280928"/>
                  </a:cubicBezTo>
                  <a:cubicBezTo>
                    <a:pt x="1532225" y="1273741"/>
                    <a:pt x="1540584" y="1265578"/>
                    <a:pt x="1548309" y="1256833"/>
                  </a:cubicBezTo>
                  <a:cubicBezTo>
                    <a:pt x="1553501" y="1251077"/>
                    <a:pt x="1558187" y="1244859"/>
                    <a:pt x="1562684" y="1238526"/>
                  </a:cubicBezTo>
                  <a:cubicBezTo>
                    <a:pt x="1565216" y="1234923"/>
                    <a:pt x="1568066" y="1231339"/>
                    <a:pt x="1570409" y="1227520"/>
                  </a:cubicBezTo>
                  <a:cubicBezTo>
                    <a:pt x="1573132" y="1223297"/>
                    <a:pt x="1575792" y="1219067"/>
                    <a:pt x="1578515" y="1214849"/>
                  </a:cubicBezTo>
                  <a:cubicBezTo>
                    <a:pt x="1580795" y="1211322"/>
                    <a:pt x="1582567" y="1207516"/>
                    <a:pt x="1584594" y="1203907"/>
                  </a:cubicBezTo>
                  <a:cubicBezTo>
                    <a:pt x="1593776" y="1186942"/>
                    <a:pt x="1600804" y="1169110"/>
                    <a:pt x="1605491" y="1150360"/>
                  </a:cubicBezTo>
                  <a:cubicBezTo>
                    <a:pt x="1609037" y="1136568"/>
                    <a:pt x="1610810" y="1122130"/>
                    <a:pt x="1612393" y="1107939"/>
                  </a:cubicBezTo>
                  <a:cubicBezTo>
                    <a:pt x="1613469" y="1098452"/>
                    <a:pt x="1614103" y="1088853"/>
                    <a:pt x="1613280" y="1079335"/>
                  </a:cubicBezTo>
                  <a:cubicBezTo>
                    <a:pt x="1612709" y="1071230"/>
                    <a:pt x="1612203" y="1063194"/>
                    <a:pt x="1610177" y="1055322"/>
                  </a:cubicBezTo>
                  <a:cubicBezTo>
                    <a:pt x="1608657" y="1049889"/>
                    <a:pt x="1606377" y="1044652"/>
                    <a:pt x="1604161" y="1039517"/>
                  </a:cubicBezTo>
                  <a:cubicBezTo>
                    <a:pt x="1603021" y="1036718"/>
                    <a:pt x="1601628" y="1033969"/>
                    <a:pt x="1600298" y="1031209"/>
                  </a:cubicBezTo>
                  <a:cubicBezTo>
                    <a:pt x="1597195" y="1024661"/>
                    <a:pt x="1594092" y="1018119"/>
                    <a:pt x="1590420" y="1011901"/>
                  </a:cubicBezTo>
                  <a:cubicBezTo>
                    <a:pt x="1586367" y="1005125"/>
                    <a:pt x="1581301" y="999350"/>
                    <a:pt x="1575665" y="994006"/>
                  </a:cubicBezTo>
                  <a:cubicBezTo>
                    <a:pt x="1575982" y="993860"/>
                    <a:pt x="1576172" y="993657"/>
                    <a:pt x="1576488" y="993423"/>
                  </a:cubicBezTo>
                  <a:cubicBezTo>
                    <a:pt x="1581364" y="990276"/>
                    <a:pt x="1585860" y="986470"/>
                    <a:pt x="1590357" y="982651"/>
                  </a:cubicBezTo>
                  <a:cubicBezTo>
                    <a:pt x="1594535" y="979131"/>
                    <a:pt x="1598272" y="975255"/>
                    <a:pt x="1601818" y="971095"/>
                  </a:cubicBezTo>
                  <a:cubicBezTo>
                    <a:pt x="1605617" y="966668"/>
                    <a:pt x="1608847" y="961875"/>
                    <a:pt x="1612076" y="957069"/>
                  </a:cubicBezTo>
                  <a:cubicBezTo>
                    <a:pt x="1615686" y="951521"/>
                    <a:pt x="1618916" y="945664"/>
                    <a:pt x="1621829" y="939667"/>
                  </a:cubicBezTo>
                  <a:cubicBezTo>
                    <a:pt x="1626957" y="929104"/>
                    <a:pt x="1631074" y="917978"/>
                    <a:pt x="1634050" y="906694"/>
                  </a:cubicBezTo>
                  <a:cubicBezTo>
                    <a:pt x="1636710" y="896549"/>
                    <a:pt x="1637723" y="885848"/>
                    <a:pt x="1638293" y="875412"/>
                  </a:cubicBezTo>
                  <a:cubicBezTo>
                    <a:pt x="1638736" y="868864"/>
                    <a:pt x="1639053" y="862361"/>
                    <a:pt x="1638862" y="855819"/>
                  </a:cubicBezTo>
                  <a:cubicBezTo>
                    <a:pt x="1638736" y="850183"/>
                    <a:pt x="1637786" y="844548"/>
                    <a:pt x="1636900" y="839057"/>
                  </a:cubicBezTo>
                  <a:cubicBezTo>
                    <a:pt x="1635950" y="833839"/>
                    <a:pt x="1634873" y="828761"/>
                    <a:pt x="1633353" y="823758"/>
                  </a:cubicBezTo>
                  <a:cubicBezTo>
                    <a:pt x="1632530" y="821219"/>
                    <a:pt x="1631897" y="818762"/>
                    <a:pt x="1631074" y="816292"/>
                  </a:cubicBezTo>
                  <a:cubicBezTo>
                    <a:pt x="1630504" y="814449"/>
                    <a:pt x="1629744" y="812778"/>
                    <a:pt x="1629111" y="811074"/>
                  </a:cubicBezTo>
                  <a:cubicBezTo>
                    <a:pt x="1627655" y="807199"/>
                    <a:pt x="1625818" y="803469"/>
                    <a:pt x="1624172" y="799720"/>
                  </a:cubicBezTo>
                  <a:cubicBezTo>
                    <a:pt x="1621069" y="793179"/>
                    <a:pt x="1618156" y="786549"/>
                    <a:pt x="1613976" y="780647"/>
                  </a:cubicBezTo>
                  <a:cubicBezTo>
                    <a:pt x="1610493" y="775777"/>
                    <a:pt x="1606377" y="771345"/>
                    <a:pt x="1602071" y="767178"/>
                  </a:cubicBezTo>
                  <a:cubicBezTo>
                    <a:pt x="1597449" y="762745"/>
                    <a:pt x="1592003" y="759003"/>
                    <a:pt x="1586683" y="755412"/>
                  </a:cubicBezTo>
                  <a:cubicBezTo>
                    <a:pt x="1579971" y="750815"/>
                    <a:pt x="1572689" y="747167"/>
                    <a:pt x="1565090" y="744273"/>
                  </a:cubicBezTo>
                  <a:cubicBezTo>
                    <a:pt x="1565153" y="744210"/>
                    <a:pt x="1565343" y="744064"/>
                    <a:pt x="1565406" y="743912"/>
                  </a:cubicBezTo>
                  <a:cubicBezTo>
                    <a:pt x="1571106" y="736807"/>
                    <a:pt x="1575792" y="729063"/>
                    <a:pt x="1580478" y="721318"/>
                  </a:cubicBezTo>
                  <a:cubicBezTo>
                    <a:pt x="1585164" y="713549"/>
                    <a:pt x="1588773" y="705158"/>
                    <a:pt x="1591623" y="696641"/>
                  </a:cubicBezTo>
                  <a:cubicBezTo>
                    <a:pt x="1594789" y="687408"/>
                    <a:pt x="1595739" y="677549"/>
                    <a:pt x="1596815" y="667892"/>
                  </a:cubicBezTo>
                  <a:cubicBezTo>
                    <a:pt x="1597322" y="663111"/>
                    <a:pt x="1597828" y="658247"/>
                    <a:pt x="1598209" y="653435"/>
                  </a:cubicBezTo>
                  <a:cubicBezTo>
                    <a:pt x="1598461" y="651611"/>
                    <a:pt x="1598461" y="649851"/>
                    <a:pt x="1598652" y="648008"/>
                  </a:cubicBezTo>
                  <a:cubicBezTo>
                    <a:pt x="1598715" y="647033"/>
                    <a:pt x="1598778" y="646064"/>
                    <a:pt x="1598842" y="645070"/>
                  </a:cubicBezTo>
                  <a:cubicBezTo>
                    <a:pt x="1599095" y="641542"/>
                    <a:pt x="1598842" y="638231"/>
                    <a:pt x="1598209" y="634773"/>
                  </a:cubicBezTo>
                  <a:cubicBezTo>
                    <a:pt x="1596942" y="629403"/>
                    <a:pt x="1594789" y="624622"/>
                    <a:pt x="1592446" y="619696"/>
                  </a:cubicBezTo>
                  <a:cubicBezTo>
                    <a:pt x="1590357" y="615117"/>
                    <a:pt x="1587507" y="610969"/>
                    <a:pt x="1584467" y="606929"/>
                  </a:cubicBezTo>
                  <a:cubicBezTo>
                    <a:pt x="1580035" y="600945"/>
                    <a:pt x="1574715" y="595664"/>
                    <a:pt x="1569459" y="590383"/>
                  </a:cubicBezTo>
                  <a:cubicBezTo>
                    <a:pt x="1563950" y="584829"/>
                    <a:pt x="1557935" y="580099"/>
                    <a:pt x="1551539" y="575654"/>
                  </a:cubicBezTo>
                  <a:cubicBezTo>
                    <a:pt x="1546409" y="572196"/>
                    <a:pt x="1541280" y="568814"/>
                    <a:pt x="1535644" y="566288"/>
                  </a:cubicBezTo>
                  <a:cubicBezTo>
                    <a:pt x="1523803" y="560924"/>
                    <a:pt x="1510948" y="558961"/>
                    <a:pt x="1498093" y="558106"/>
                  </a:cubicBezTo>
                  <a:cubicBezTo>
                    <a:pt x="1498219" y="557897"/>
                    <a:pt x="1498410" y="557695"/>
                    <a:pt x="1498536" y="557467"/>
                  </a:cubicBezTo>
                  <a:cubicBezTo>
                    <a:pt x="1503412" y="550507"/>
                    <a:pt x="1507781" y="543168"/>
                    <a:pt x="1512404" y="535981"/>
                  </a:cubicBezTo>
                  <a:cubicBezTo>
                    <a:pt x="1516710" y="529003"/>
                    <a:pt x="1519877" y="521543"/>
                    <a:pt x="1523296" y="514064"/>
                  </a:cubicBezTo>
                  <a:cubicBezTo>
                    <a:pt x="1524246" y="512158"/>
                    <a:pt x="1524879" y="509980"/>
                    <a:pt x="1525639" y="507998"/>
                  </a:cubicBezTo>
                  <a:cubicBezTo>
                    <a:pt x="1526652" y="505408"/>
                    <a:pt x="1527729" y="502736"/>
                    <a:pt x="1528741" y="500101"/>
                  </a:cubicBezTo>
                  <a:cubicBezTo>
                    <a:pt x="1530262" y="495960"/>
                    <a:pt x="1531465" y="491590"/>
                    <a:pt x="1532858" y="487284"/>
                  </a:cubicBezTo>
                  <a:cubicBezTo>
                    <a:pt x="1534125" y="483282"/>
                    <a:pt x="1534884" y="479058"/>
                    <a:pt x="1536024" y="474955"/>
                  </a:cubicBezTo>
                  <a:cubicBezTo>
                    <a:pt x="1537101" y="470440"/>
                    <a:pt x="1537924" y="465805"/>
                    <a:pt x="1538684" y="461283"/>
                  </a:cubicBezTo>
                  <a:cubicBezTo>
                    <a:pt x="1539634" y="455856"/>
                    <a:pt x="1539950" y="450366"/>
                    <a:pt x="1539634" y="444946"/>
                  </a:cubicBezTo>
                  <a:cubicBezTo>
                    <a:pt x="1539507" y="441919"/>
                    <a:pt x="1538684" y="438810"/>
                    <a:pt x="1538114" y="435852"/>
                  </a:cubicBezTo>
                  <a:cubicBezTo>
                    <a:pt x="1537607" y="433117"/>
                    <a:pt x="1536720" y="430343"/>
                    <a:pt x="1536024" y="427671"/>
                  </a:cubicBezTo>
                  <a:cubicBezTo>
                    <a:pt x="1534567" y="422675"/>
                    <a:pt x="1532605" y="417951"/>
                    <a:pt x="1530388" y="413163"/>
                  </a:cubicBezTo>
                  <a:cubicBezTo>
                    <a:pt x="1528868" y="410054"/>
                    <a:pt x="1526969" y="407034"/>
                    <a:pt x="1525132" y="404070"/>
                  </a:cubicBezTo>
                  <a:cubicBezTo>
                    <a:pt x="1520636" y="396528"/>
                    <a:pt x="1515000" y="389987"/>
                    <a:pt x="1508795" y="383648"/>
                  </a:cubicBezTo>
                  <a:cubicBezTo>
                    <a:pt x="1505122" y="379779"/>
                    <a:pt x="1500183" y="376644"/>
                    <a:pt x="1495686" y="373624"/>
                  </a:cubicBezTo>
                  <a:cubicBezTo>
                    <a:pt x="1492710" y="371572"/>
                    <a:pt x="1489417" y="369685"/>
                    <a:pt x="1486188" y="367779"/>
                  </a:cubicBezTo>
                  <a:cubicBezTo>
                    <a:pt x="1478779" y="363346"/>
                    <a:pt x="1470927" y="359680"/>
                    <a:pt x="1463074" y="356102"/>
                  </a:cubicBezTo>
                  <a:cubicBezTo>
                    <a:pt x="1457945" y="353695"/>
                    <a:pt x="1452436" y="351935"/>
                    <a:pt x="1447054" y="350175"/>
                  </a:cubicBezTo>
                  <a:cubicBezTo>
                    <a:pt x="1441291" y="348186"/>
                    <a:pt x="1435338" y="346629"/>
                    <a:pt x="1429386" y="345305"/>
                  </a:cubicBezTo>
                  <a:cubicBezTo>
                    <a:pt x="1418874" y="342842"/>
                    <a:pt x="1407855" y="341493"/>
                    <a:pt x="1396964" y="340866"/>
                  </a:cubicBezTo>
                  <a:cubicBezTo>
                    <a:pt x="1387592" y="340372"/>
                    <a:pt x="1378093" y="339878"/>
                    <a:pt x="1368658" y="339524"/>
                  </a:cubicBezTo>
                  <a:cubicBezTo>
                    <a:pt x="1365681" y="339397"/>
                    <a:pt x="1362642" y="339359"/>
                    <a:pt x="1359539" y="339359"/>
                  </a:cubicBezTo>
                  <a:cubicBezTo>
                    <a:pt x="1354157" y="339359"/>
                    <a:pt x="1348711" y="339524"/>
                    <a:pt x="1343265" y="339789"/>
                  </a:cubicBezTo>
                  <a:cubicBezTo>
                    <a:pt x="1335666" y="340169"/>
                    <a:pt x="1328194" y="341373"/>
                    <a:pt x="1320721" y="342633"/>
                  </a:cubicBezTo>
                  <a:cubicBezTo>
                    <a:pt x="1321228" y="341784"/>
                    <a:pt x="1321671" y="340866"/>
                    <a:pt x="1322178" y="339960"/>
                  </a:cubicBezTo>
                  <a:cubicBezTo>
                    <a:pt x="1326230" y="332425"/>
                    <a:pt x="1330347" y="324801"/>
                    <a:pt x="1334336" y="317195"/>
                  </a:cubicBezTo>
                  <a:cubicBezTo>
                    <a:pt x="1338642" y="309216"/>
                    <a:pt x="1342442" y="301117"/>
                    <a:pt x="1346051" y="292815"/>
                  </a:cubicBezTo>
                  <a:cubicBezTo>
                    <a:pt x="1349661" y="284571"/>
                    <a:pt x="1352700" y="276035"/>
                    <a:pt x="1355170" y="267435"/>
                  </a:cubicBezTo>
                  <a:cubicBezTo>
                    <a:pt x="1357450" y="259342"/>
                    <a:pt x="1358526" y="250945"/>
                    <a:pt x="1359666" y="242625"/>
                  </a:cubicBezTo>
                  <a:cubicBezTo>
                    <a:pt x="1360806" y="232847"/>
                    <a:pt x="1361819" y="222982"/>
                    <a:pt x="1362832" y="213191"/>
                  </a:cubicBezTo>
                  <a:cubicBezTo>
                    <a:pt x="1364036" y="200989"/>
                    <a:pt x="1364225" y="188932"/>
                    <a:pt x="1362642" y="176831"/>
                  </a:cubicBezTo>
                  <a:cubicBezTo>
                    <a:pt x="1361819" y="170910"/>
                    <a:pt x="1360616" y="165065"/>
                    <a:pt x="1358969" y="159347"/>
                  </a:cubicBezTo>
                  <a:cubicBezTo>
                    <a:pt x="1357133" y="152577"/>
                    <a:pt x="1354347" y="146169"/>
                    <a:pt x="1351371" y="139748"/>
                  </a:cubicBezTo>
                  <a:cubicBezTo>
                    <a:pt x="1348774" y="134201"/>
                    <a:pt x="1345988" y="128692"/>
                    <a:pt x="1343265" y="123201"/>
                  </a:cubicBezTo>
                  <a:cubicBezTo>
                    <a:pt x="1338768" y="114602"/>
                    <a:pt x="1333640" y="106484"/>
                    <a:pt x="1327624" y="98885"/>
                  </a:cubicBezTo>
                  <a:cubicBezTo>
                    <a:pt x="1324078" y="94307"/>
                    <a:pt x="1320215" y="89937"/>
                    <a:pt x="1316099" y="85853"/>
                  </a:cubicBezTo>
                  <a:cubicBezTo>
                    <a:pt x="1312173" y="81831"/>
                    <a:pt x="1307740" y="78520"/>
                    <a:pt x="1303307" y="75208"/>
                  </a:cubicBezTo>
                  <a:cubicBezTo>
                    <a:pt x="1294125" y="68432"/>
                    <a:pt x="1284310" y="62733"/>
                    <a:pt x="1273798" y="58224"/>
                  </a:cubicBezTo>
                  <a:cubicBezTo>
                    <a:pt x="1262653" y="53576"/>
                    <a:pt x="1251001" y="50619"/>
                    <a:pt x="1238970" y="49770"/>
                  </a:cubicBezTo>
                  <a:cubicBezTo>
                    <a:pt x="1236500" y="49581"/>
                    <a:pt x="1234031" y="49498"/>
                    <a:pt x="1231561" y="49498"/>
                  </a:cubicBezTo>
                  <a:cubicBezTo>
                    <a:pt x="1220669" y="49498"/>
                    <a:pt x="1209967" y="51157"/>
                    <a:pt x="1199329" y="53576"/>
                  </a:cubicBezTo>
                  <a:cubicBezTo>
                    <a:pt x="1190337" y="55552"/>
                    <a:pt x="1181598" y="58661"/>
                    <a:pt x="1172986" y="61682"/>
                  </a:cubicBezTo>
                  <a:cubicBezTo>
                    <a:pt x="1164627" y="64500"/>
                    <a:pt x="1156522" y="68021"/>
                    <a:pt x="1148416" y="71478"/>
                  </a:cubicBezTo>
                  <a:cubicBezTo>
                    <a:pt x="1132331" y="78374"/>
                    <a:pt x="1116881" y="86625"/>
                    <a:pt x="1101936" y="95718"/>
                  </a:cubicBezTo>
                  <a:cubicBezTo>
                    <a:pt x="1097820" y="98175"/>
                    <a:pt x="1094021" y="100727"/>
                    <a:pt x="1090158" y="103400"/>
                  </a:cubicBezTo>
                  <a:cubicBezTo>
                    <a:pt x="1086548" y="105863"/>
                    <a:pt x="1083002" y="108536"/>
                    <a:pt x="1079582" y="111144"/>
                  </a:cubicBezTo>
                  <a:cubicBezTo>
                    <a:pt x="1078696" y="111784"/>
                    <a:pt x="1077746" y="112493"/>
                    <a:pt x="1076733" y="113196"/>
                  </a:cubicBezTo>
                  <a:cubicBezTo>
                    <a:pt x="1076986" y="110942"/>
                    <a:pt x="1077176" y="108681"/>
                    <a:pt x="1077366" y="106427"/>
                  </a:cubicBezTo>
                  <a:cubicBezTo>
                    <a:pt x="1078569" y="90577"/>
                    <a:pt x="1075339" y="74790"/>
                    <a:pt x="1069514" y="60143"/>
                  </a:cubicBezTo>
                  <a:cubicBezTo>
                    <a:pt x="1067931" y="56166"/>
                    <a:pt x="1066221" y="52316"/>
                    <a:pt x="1064511" y="48504"/>
                  </a:cubicBezTo>
                  <a:cubicBezTo>
                    <a:pt x="1063434" y="46041"/>
                    <a:pt x="1062168" y="43571"/>
                    <a:pt x="1061092" y="41114"/>
                  </a:cubicBezTo>
                  <a:cubicBezTo>
                    <a:pt x="1058496" y="35972"/>
                    <a:pt x="1054886" y="31584"/>
                    <a:pt x="1051150" y="27290"/>
                  </a:cubicBezTo>
                  <a:cubicBezTo>
                    <a:pt x="1048047" y="23713"/>
                    <a:pt x="1044817" y="20110"/>
                    <a:pt x="1041398" y="16931"/>
                  </a:cubicBezTo>
                  <a:cubicBezTo>
                    <a:pt x="1039561" y="15385"/>
                    <a:pt x="1037598" y="14182"/>
                    <a:pt x="1035698" y="12852"/>
                  </a:cubicBezTo>
                  <a:cubicBezTo>
                    <a:pt x="1034432" y="12067"/>
                    <a:pt x="1033229" y="11301"/>
                    <a:pt x="1031962" y="10680"/>
                  </a:cubicBezTo>
                  <a:cubicBezTo>
                    <a:pt x="1028290" y="8546"/>
                    <a:pt x="1024491" y="6868"/>
                    <a:pt x="1020311" y="5437"/>
                  </a:cubicBezTo>
                  <a:cubicBezTo>
                    <a:pt x="1008343" y="1214"/>
                    <a:pt x="995805" y="-547"/>
                    <a:pt x="98320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D76C05B-C50A-4E03-9275-7B86E2FACC4F}"/>
              </a:ext>
            </a:extLst>
          </p:cNvPr>
          <p:cNvSpPr txBox="1"/>
          <p:nvPr/>
        </p:nvSpPr>
        <p:spPr>
          <a:xfrm>
            <a:off x="1804603" y="566598"/>
            <a:ext cx="91209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80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they / do / Why / projects / like / doing / ?</a:t>
            </a:r>
          </a:p>
        </p:txBody>
      </p:sp>
      <p:sp>
        <p:nvSpPr>
          <p:cNvPr id="17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76681A66-F9D2-446B-ABB2-F9EDC20D98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8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9442938D-6047-4678-A031-B32EDC65B5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106B36-E14A-40B0-8860-B6EA0D95F8AB}"/>
              </a:ext>
            </a:extLst>
          </p:cNvPr>
          <p:cNvGrpSpPr/>
          <p:nvPr/>
        </p:nvGrpSpPr>
        <p:grpSpPr>
          <a:xfrm>
            <a:off x="745684" y="5415716"/>
            <a:ext cx="10130567" cy="865374"/>
            <a:chOff x="281535" y="3860275"/>
            <a:chExt cx="7228017" cy="986330"/>
          </a:xfrm>
        </p:grpSpPr>
        <p:sp>
          <p:nvSpPr>
            <p:cNvPr id="20" name="Rounded Rectangular Callout 15">
              <a:extLst>
                <a:ext uri="{FF2B5EF4-FFF2-40B4-BE49-F238E27FC236}">
                  <a16:creationId xmlns:a16="http://schemas.microsoft.com/office/drawing/2014/main" id="{5F351566-67B2-4CF4-A410-CA02C89C5FBA}"/>
                </a:ext>
              </a:extLst>
            </p:cNvPr>
            <p:cNvSpPr/>
            <p:nvPr/>
          </p:nvSpPr>
          <p:spPr>
            <a:xfrm>
              <a:off x="281535" y="3860275"/>
              <a:ext cx="6577514" cy="986330"/>
            </a:xfrm>
            <a:prstGeom prst="wedgeRoundRectCallout">
              <a:avLst>
                <a:gd name="adj1" fmla="val 56824"/>
                <a:gd name="adj2" fmla="val 20789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21" name="Google Shape;2128;p49">
              <a:extLst>
                <a:ext uri="{FF2B5EF4-FFF2-40B4-BE49-F238E27FC236}">
                  <a16:creationId xmlns:a16="http://schemas.microsoft.com/office/drawing/2014/main" id="{76095216-5AA1-4425-BEB2-8BD945132D51}"/>
                </a:ext>
              </a:extLst>
            </p:cNvPr>
            <p:cNvSpPr txBox="1">
              <a:spLocks/>
            </p:cNvSpPr>
            <p:nvPr/>
          </p:nvSpPr>
          <p:spPr>
            <a:xfrm>
              <a:off x="282800" y="3913781"/>
              <a:ext cx="7226752" cy="4919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algn="l" defTabSz="1219170">
                <a:buClr>
                  <a:srgbClr val="000000"/>
                </a:buClr>
                <a:defRPr/>
              </a:pPr>
              <a:endParaRPr lang="en-US" sz="6400" b="0" kern="0" dirty="0">
                <a:solidFill>
                  <a:srgbClr val="000000"/>
                </a:solidFill>
                <a:latin typeface="Comic Sans MS" panose="030F0702030302020204" pitchFamily="66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22" name="Google Shape;2128;p49">
            <a:extLst>
              <a:ext uri="{FF2B5EF4-FFF2-40B4-BE49-F238E27FC236}">
                <a16:creationId xmlns:a16="http://schemas.microsoft.com/office/drawing/2014/main" id="{10BC2016-20F7-4336-A1CD-E7F3C90D2F9F}"/>
              </a:ext>
            </a:extLst>
          </p:cNvPr>
          <p:cNvSpPr txBox="1">
            <a:spLocks/>
          </p:cNvSpPr>
          <p:nvPr/>
        </p:nvSpPr>
        <p:spPr>
          <a:xfrm>
            <a:off x="-59348" y="5366167"/>
            <a:ext cx="10828906" cy="121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4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US" b="0" kern="0" dirty="0">
                <a:solidFill>
                  <a:srgbClr val="250E0B"/>
                </a:solidFill>
                <a:latin typeface="Comic Sans MS" panose="030F0702030302020204" pitchFamily="66" charset="0"/>
                <a:ea typeface="Frijole"/>
                <a:cs typeface="Frijole"/>
                <a:sym typeface="Arial"/>
              </a:rPr>
              <a:t>Why do they like doing projects?</a:t>
            </a:r>
          </a:p>
        </p:txBody>
      </p:sp>
      <p:pic>
        <p:nvPicPr>
          <p:cNvPr id="27" name="Picture 2" descr="https://clipart-library.com/img/104684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23231"/>
            <a:ext cx="3556739" cy="234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Left Arrow 22">
            <a:hlinkClick r:id="rId5" action="ppaction://hlinksldjump"/>
          </p:cNvPr>
          <p:cNvSpPr/>
          <p:nvPr/>
        </p:nvSpPr>
        <p:spPr>
          <a:xfrm>
            <a:off x="1330867" y="6429704"/>
            <a:ext cx="593467" cy="4476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540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60310" y="5918201"/>
            <a:ext cx="9471381" cy="858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25479">
              <a:buClr>
                <a:srgbClr val="000000"/>
              </a:buClr>
              <a:defRPr/>
            </a:pPr>
            <a:r>
              <a:rPr lang="en-US" sz="2489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2489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2489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625479">
              <a:buClr>
                <a:srgbClr val="000000"/>
              </a:buClr>
              <a:defRPr/>
            </a:pPr>
            <a:r>
              <a:rPr lang="en-US" sz="2489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2489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2489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89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2489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3229042" y="444568"/>
            <a:ext cx="54168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600" b="1" dirty="0">
              <a:latin typeface="Comic Sans MS" panose="030F0702030302020204" pitchFamily="66" charset="0"/>
              <a:cs typeface="2005_iannnnnMTV" panose="02000000000000000000" pitchFamily="2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026" name="Picture 2" descr="http://clipart-library.com/img1/131623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261" y="1192577"/>
            <a:ext cx="5797333" cy="371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2956406" y="5095686"/>
            <a:ext cx="54168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do projects</a:t>
            </a:r>
          </a:p>
        </p:txBody>
      </p:sp>
      <p:sp>
        <p:nvSpPr>
          <p:cNvPr id="70" name="Halka 3">
            <a:extLst>
              <a:ext uri="{FF2B5EF4-FFF2-40B4-BE49-F238E27FC236}">
                <a16:creationId xmlns:a16="http://schemas.microsoft.com/office/drawing/2014/main" id="{8FA1DCA3-52A1-42E7-A69F-ACD0863EB54A}"/>
              </a:ext>
            </a:extLst>
          </p:cNvPr>
          <p:cNvSpPr/>
          <p:nvPr/>
        </p:nvSpPr>
        <p:spPr>
          <a:xfrm>
            <a:off x="-10744199" y="-8918624"/>
            <a:ext cx="30271276" cy="23853824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94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69 -0.06666 L 0.07969 -0.06643 L 0.29375 -0.06111 C 0.29935 -0.06088 0.30482 -0.05787 0.31042 -0.05555 C 0.32252 -0.05115 0.32148 -0.05115 0.33151 -0.04444 L 0.22656 -0.02222 L 0.05456 0.11111 L -0.0168 0.00556 L -0.0168 -0.15555 L 0.12591 -0.11666 L 0.12591 0.01667 L 0.20976 -0.15555 L 0.28112 0.06111 L 0.19297 0.13889 L 0.06289 0.01667 L -0.05026 -2.59259E-6 L 1.45833E-6 -2.59259E-6 " pathEditMode="relative" rAng="0" ptsTypes="AAAAAAAAAAAAAAAAA">
                                      <p:cBhvr>
                                        <p:cTn id="6" dur="64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4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0" grpId="0" animBg="1"/>
      <p:bldP spid="7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3229042" y="444568"/>
            <a:ext cx="54168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600" b="1" dirty="0">
              <a:latin typeface="Comic Sans MS" panose="030F0702030302020204" pitchFamily="66" charset="0"/>
              <a:cs typeface="2005_iannnnnMTV" panose="02000000000000000000" pitchFamily="2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480770" y="5294441"/>
            <a:ext cx="110193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play football</a:t>
            </a:r>
          </a:p>
        </p:txBody>
      </p:sp>
      <p:pic>
        <p:nvPicPr>
          <p:cNvPr id="7170" name="Picture 2" descr="boy playing football cartoon vector 18807797 Vector Art at Vecteez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300" y="791618"/>
            <a:ext cx="4394409" cy="423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Halka 3">
            <a:extLst>
              <a:ext uri="{FF2B5EF4-FFF2-40B4-BE49-F238E27FC236}">
                <a16:creationId xmlns:a16="http://schemas.microsoft.com/office/drawing/2014/main" id="{8FA1DCA3-52A1-42E7-A69F-ACD0863EB54A}"/>
              </a:ext>
            </a:extLst>
          </p:cNvPr>
          <p:cNvSpPr/>
          <p:nvPr/>
        </p:nvSpPr>
        <p:spPr>
          <a:xfrm>
            <a:off x="-10221775" y="-8887865"/>
            <a:ext cx="28890775" cy="23597739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765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69 -0.06667 L 0.07969 -0.06644 L 0.29375 -0.06112 C 0.29935 -0.06088 0.30482 -0.05787 0.31042 -0.05556 C 0.32253 -0.05116 0.32149 -0.05116 0.33151 -0.04445 L 0.22657 -0.02223 L 0.05456 0.11111 L -0.01679 0.00555 L -0.01679 -0.15556 L 0.12592 -0.11667 L 0.12592 0.01666 L 0.20977 -0.15556 L 0.28112 0.06111 L 0.19297 0.13888 L 0.06289 0.01666 L -0.05026 4.44444E-6 L -4.16667E-6 4.44444E-6 " pathEditMode="relative" rAng="0" ptsTypes="AAAAAAAAAAAAAAAAA">
                                      <p:cBhvr>
                                        <p:cTn id="6" dur="62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4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 animBg="1"/>
      <p:bldP spid="7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71679" y="-34477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3229042" y="444568"/>
            <a:ext cx="54168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600" b="1" dirty="0">
              <a:latin typeface="Comic Sans MS" panose="030F0702030302020204" pitchFamily="66" charset="0"/>
              <a:cs typeface="2005_iannnnnMTV" panose="02000000000000000000" pitchFamily="2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098" name="Picture 2" descr="https://static.vecteezy.com/system/resources/previews/000/374/407/original/vector-boy-and-girl-reading-storyboo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958" y="740469"/>
            <a:ext cx="4081979" cy="344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3610183" y="4894871"/>
            <a:ext cx="54168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read books</a:t>
            </a:r>
          </a:p>
        </p:txBody>
      </p:sp>
      <p:sp>
        <p:nvSpPr>
          <p:cNvPr id="71" name="Halka 3">
            <a:extLst>
              <a:ext uri="{FF2B5EF4-FFF2-40B4-BE49-F238E27FC236}">
                <a16:creationId xmlns:a16="http://schemas.microsoft.com/office/drawing/2014/main" id="{8FA1DCA3-52A1-42E7-A69F-ACD0863EB54A}"/>
              </a:ext>
            </a:extLst>
          </p:cNvPr>
          <p:cNvSpPr/>
          <p:nvPr/>
        </p:nvSpPr>
        <p:spPr>
          <a:xfrm>
            <a:off x="-7988735" y="-8594558"/>
            <a:ext cx="26429135" cy="2211487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594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68 -0.06667 L 0.07968 -0.06644 L 0.29375 -0.06111 C 0.29934 -0.06088 0.30481 -0.05787 0.31041 -0.05556 C 0.32252 -0.05116 0.32148 -0.05116 0.33151 -0.04445 L 0.22656 -0.02222 L 0.05455 0.11111 L -0.0168 0.00555 L -0.0168 -0.15556 L 0.12591 -0.11667 L 0.12591 0.01666 L 0.20976 -0.15556 L 0.28112 0.06111 L 0.19296 0.13889 L 0.06289 0.01666 L -0.05026 2.22222E-6 L 4.16667E-6 2.22222E-6 " pathEditMode="relative" rAng="0" ptsTypes="AAAAAAAAAAAAAAAAA">
                                      <p:cBhvr>
                                        <p:cTn id="6" dur="6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4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 animBg="1"/>
      <p:bldP spid="7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5255" y="-28481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3229042" y="444568"/>
            <a:ext cx="54168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600" b="1" dirty="0">
              <a:latin typeface="Comic Sans MS" panose="030F0702030302020204" pitchFamily="66" charset="0"/>
              <a:cs typeface="2005_iannnnnMTV" panose="02000000000000000000" pitchFamily="2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772158" y="5229933"/>
            <a:ext cx="110193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play the guitar</a:t>
            </a:r>
          </a:p>
        </p:txBody>
      </p:sp>
      <p:pic>
        <p:nvPicPr>
          <p:cNvPr id="2052" name="Picture 4" descr="Cartoon happy boy playing guitar 5161858 Vector Art at Vecteez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525" y="820515"/>
            <a:ext cx="3598412" cy="401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Halka 3">
            <a:extLst>
              <a:ext uri="{FF2B5EF4-FFF2-40B4-BE49-F238E27FC236}">
                <a16:creationId xmlns:a16="http://schemas.microsoft.com/office/drawing/2014/main" id="{8FA1DCA3-52A1-42E7-A69F-ACD0863EB54A}"/>
              </a:ext>
            </a:extLst>
          </p:cNvPr>
          <p:cNvSpPr/>
          <p:nvPr/>
        </p:nvSpPr>
        <p:spPr>
          <a:xfrm>
            <a:off x="-7937630" y="-7498186"/>
            <a:ext cx="25524310" cy="21854372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766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69 -0.06667 L 0.07969 -0.06644 L 0.29375 -0.06111 C 0.29935 -0.06088 0.30482 -0.05787 0.31042 -0.05556 C 0.32253 -0.05116 0.32149 -0.05116 0.33151 -0.04444 L 0.22657 -0.02222 L 0.05456 0.11111 L -0.01679 0.00556 L -0.01679 -0.15556 L 0.12591 -0.11667 L 0.12591 0.01667 L 0.20977 -0.15556 L 0.28112 0.06111 L 0.19297 0.13889 L 0.06289 0.01667 L -0.05026 0 L -3.125E-6 0 " pathEditMode="relative" rAng="0" ptsTypes="AAAAAAAAAAAAAAAAA">
                                      <p:cBhvr>
                                        <p:cTn id="6" dur="72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4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 animBg="1"/>
      <p:bldP spid="7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3229042" y="444568"/>
            <a:ext cx="54168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600" b="1" dirty="0">
              <a:latin typeface="Comic Sans MS" panose="030F0702030302020204" pitchFamily="66" charset="0"/>
              <a:cs typeface="2005_iannnnnMTV" panose="02000000000000000000" pitchFamily="2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074" name="Picture 2" descr="http://clipart-library.com/img/148645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60" y="1552564"/>
            <a:ext cx="4980197" cy="309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3478218" y="5228652"/>
            <a:ext cx="54168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play games</a:t>
            </a:r>
          </a:p>
        </p:txBody>
      </p:sp>
      <p:sp>
        <p:nvSpPr>
          <p:cNvPr id="71" name="Halka 3">
            <a:extLst>
              <a:ext uri="{FF2B5EF4-FFF2-40B4-BE49-F238E27FC236}">
                <a16:creationId xmlns:a16="http://schemas.microsoft.com/office/drawing/2014/main" id="{8FA1DCA3-52A1-42E7-A69F-ACD0863EB54A}"/>
              </a:ext>
            </a:extLst>
          </p:cNvPr>
          <p:cNvSpPr/>
          <p:nvPr/>
        </p:nvSpPr>
        <p:spPr>
          <a:xfrm>
            <a:off x="-8057286" y="-7336848"/>
            <a:ext cx="25153491" cy="21531695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008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69 -0.06667 L 0.07969 -0.06644 L 0.29375 -0.06111 C 0.29935 -0.06088 0.30482 -0.05787 0.31042 -0.05556 C 0.32253 -0.05116 0.32149 -0.05116 0.33151 -0.04444 L 0.22657 -0.02222 L 0.05456 0.11111 L -0.01679 0.00556 L -0.01679 -0.15556 L 0.12591 -0.11667 L 0.12591 0.01667 L 0.20977 -0.15556 L 0.28112 0.06111 L 0.19297 0.13889 L 0.06289 0.01667 L -0.05026 0 L -3.125E-6 0 " pathEditMode="relative" rAng="0" ptsTypes="AAAAAAAAAAAAAAAAA">
                                      <p:cBhvr>
                                        <p:cTn id="6" dur="76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4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 animBg="1"/>
      <p:bldP spid="7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D746912-005C-41B8-B98C-56F2178A4F9E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R\fI{BE3497C8-DF85-401E-A8B5-F4BB028CFBC7}&quot;,&quot;C:\\Users\\DELL\\Desktop\\Tiểu học Thị Trấn\\Bài giảng điện tử khối 5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RATE_QUIZZES" val="0"/>
  <p:tag name="ISPRING_SCORM_PASSING_SCORE" val="0.000000"/>
  <p:tag name="ISPRING_PRESENTATION_TITLE" val="Unit 7 Lesson 2 Period 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9F40E99-40B0-4F39-8C43-39AE830B26C3}:30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603402-58B9-4236-B546-30DA6A081FB8}:30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0FD248-079A-4925-B2D7-9BD2DBDDFFE6}:28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35BA84-5F70-48EA-ADD0-39E7F4D19D98}:33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2DB11E-C452-4F37-83AD-908FD57CC094}:33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905449-44DA-4633-880D-5B3887396EB1}:33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B940535-0A05-42F1-B648-68749FF0DBE8}:33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1C903C-031A-432E-8414-3D06508B9421}:28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01E005-678E-4D75-85DC-B3F4A6E7365F}:33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7494D5-CE8F-4D7B-AC4E-951DDDCEBCBC}:29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C16B335-CC92-4A47-81A0-A3C4418C65EC}:33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2A6847-6CB7-479F-8BE5-CFC6394A0AD7}:29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58ADDD-B799-4905-B65B-9A458C313CDB}:29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B67C20F-13BC-4176-AB85-55E5CDC66B73}:29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DF683B-223A-44EF-B2F2-EB38EFB11175}:29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9CA428-A713-4F3E-BEF3-B0D2EF50B923}:29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9E9A6F-92DD-43C3-AAC4-D35A9E534379}:29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BF2103-463F-463C-AFAD-E2E83C66E9F4}:30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710B08-032C-4591-B933-64A95FF11669}:29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C0F04A-8894-4022-B99E-F255CF779D9C}:28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ECA788-E52A-4F59-AB24-EE744ED54806}:33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623650-5D97-4F35-8F5C-7D227FC02C90}:25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7A28DA-4546-43F3-86DB-BA80DC947CF2}:28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80AE9D-CC06-4BCC-8587-D54F78E025A6}:30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134B72-34F7-4CC7-8391-13FB956499B7}:30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418E9D-CE69-4C92-AD76-E16A14119ED5}:31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83B68F-6014-4836-9C47-0B399860A961}:32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16E4CF-4B9E-44C4-841D-4F2DC73D327F}:32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09B9FD-45D4-4322-A91B-22B71520A0FC}:32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D43021-783C-4484-A482-ED6375F760EC}:32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1FE97C-F283-436C-A987-DD85C8037986}:32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AE1574-7C2D-4E64-8565-F64927ECDC7A}:32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357533-F9FA-4C55-8B5F-71CC204D466B}:279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C2EAA1-5ED9-4F17-9B65-83B96ED4E3B2}:32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7B7D69-516B-4EBA-B9C8-2D900E02DFE1}:32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A25D83-46A6-49F6-9D71-9061665B80DD}:32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6ACF48-983F-4189-AECD-6128EEE8BBA8}:3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A6CF91-F413-4595-A9B1-E322256126CB}:2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713A59-ECA3-4103-A2EF-ADB0ED68C8E0}:29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AA8B93-43DC-4CC4-A79C-2F1245FE6205}:30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268D2DA-8099-41F3-8F7C-7DD70CCA1240}:30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26FD68-8A82-4901-8FF5-DDAC83E42FA9}:302"/>
</p:tagLst>
</file>

<file path=ppt/theme/theme1.xml><?xml version="1.0" encoding="utf-8"?>
<a:theme xmlns:a="http://schemas.openxmlformats.org/drawingml/2006/main" name="Office Theme">
  <a:themeElements>
    <a:clrScheme name="PowerPointHub-Learnin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B93"/>
      </a:accent1>
      <a:accent2>
        <a:srgbClr val="2BAACA"/>
      </a:accent2>
      <a:accent3>
        <a:srgbClr val="80BA3F"/>
      </a:accent3>
      <a:accent4>
        <a:srgbClr val="EB871E"/>
      </a:accent4>
      <a:accent5>
        <a:srgbClr val="FFE21A"/>
      </a:accent5>
      <a:accent6>
        <a:srgbClr val="47596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rt Subject for Pre-K: Dance by Slidesgo">
  <a:themeElements>
    <a:clrScheme name="Simple Light">
      <a:dk1>
        <a:srgbClr val="5A5A5A"/>
      </a:dk1>
      <a:lt1>
        <a:srgbClr val="FFF8F3"/>
      </a:lt1>
      <a:dk2>
        <a:srgbClr val="A9D3FF"/>
      </a:dk2>
      <a:lt2>
        <a:srgbClr val="FFAC95"/>
      </a:lt2>
      <a:accent1>
        <a:srgbClr val="FDBC00"/>
      </a:accent1>
      <a:accent2>
        <a:srgbClr val="FF8D1F"/>
      </a:accent2>
      <a:accent3>
        <a:srgbClr val="FF6033"/>
      </a:accent3>
      <a:accent4>
        <a:srgbClr val="4B98EA"/>
      </a:accent4>
      <a:accent5>
        <a:srgbClr val="FFFFFF"/>
      </a:accent5>
      <a:accent6>
        <a:srgbClr val="FFFFFF"/>
      </a:accent6>
      <a:hlink>
        <a:srgbClr val="5A5A5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Art Subject for Pre-K: Dance by Slidesgo">
  <a:themeElements>
    <a:clrScheme name="Simple Light">
      <a:dk1>
        <a:srgbClr val="5A5A5A"/>
      </a:dk1>
      <a:lt1>
        <a:srgbClr val="FFF8F3"/>
      </a:lt1>
      <a:dk2>
        <a:srgbClr val="A9D3FF"/>
      </a:dk2>
      <a:lt2>
        <a:srgbClr val="FFAC95"/>
      </a:lt2>
      <a:accent1>
        <a:srgbClr val="FDBC00"/>
      </a:accent1>
      <a:accent2>
        <a:srgbClr val="FF8D1F"/>
      </a:accent2>
      <a:accent3>
        <a:srgbClr val="FF6033"/>
      </a:accent3>
      <a:accent4>
        <a:srgbClr val="4B98EA"/>
      </a:accent4>
      <a:accent5>
        <a:srgbClr val="FFFFFF"/>
      </a:accent5>
      <a:accent6>
        <a:srgbClr val="FFFFFF"/>
      </a:accent6>
      <a:hlink>
        <a:srgbClr val="5A5A5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1770</TotalTime>
  <Words>586</Words>
  <Application>Microsoft Office PowerPoint</Application>
  <PresentationFormat>Widescreen</PresentationFormat>
  <Paragraphs>151</Paragraphs>
  <Slides>42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42</vt:i4>
      </vt:variant>
    </vt:vector>
  </HeadingPairs>
  <TitlesOfParts>
    <vt:vector size="62" baseType="lpstr">
      <vt:lpstr>Calibri Light</vt:lpstr>
      <vt:lpstr>#9Slide07 SVNAppleberry</vt:lpstr>
      <vt:lpstr>Nunito</vt:lpstr>
      <vt:lpstr>Chelsea Market</vt:lpstr>
      <vt:lpstr>Calibri</vt:lpstr>
      <vt:lpstr>Frijole</vt:lpstr>
      <vt:lpstr>Quicksand</vt:lpstr>
      <vt:lpstr>Arial</vt:lpstr>
      <vt:lpstr>Sitka Text Semibold</vt:lpstr>
      <vt:lpstr>Amatic SC</vt:lpstr>
      <vt:lpstr>Fredoka One</vt:lpstr>
      <vt:lpstr>PMingLiU</vt:lpstr>
      <vt:lpstr>PMingLiU</vt:lpstr>
      <vt:lpstr>Comic Sans MS</vt:lpstr>
      <vt:lpstr>2005_iannnnnMTV</vt:lpstr>
      <vt:lpstr>Bebas Neue</vt:lpstr>
      <vt:lpstr>Office Theme</vt:lpstr>
      <vt:lpstr>Art Subject for Pre-K: Dance by Slidesgo</vt:lpstr>
      <vt:lpstr>1_Art Subject for Pre-K: Dance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Auxein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 Lesson 2 Period 3</dc:title>
  <dc:subject>Learning PowerPoint Template</dc:subject>
  <dc:creator>www.PowerPointhub.com</dc:creator>
  <cp:lastModifiedBy>DELL</cp:lastModifiedBy>
  <cp:revision>67</cp:revision>
  <dcterms:created xsi:type="dcterms:W3CDTF">2021-07-23T14:52:23Z</dcterms:created>
  <dcterms:modified xsi:type="dcterms:W3CDTF">2024-12-02T16:20:58Z</dcterms:modified>
  <cp:category>Education</cp:category>
</cp:coreProperties>
</file>