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notesSlides/notesSlide11.xml" ContentType="application/vnd.openxmlformats-officedocument.presentationml.notesSlide+xml"/>
  <Override PartName="/ppt/tags/tag13.xml" ContentType="application/vnd.openxmlformats-officedocument.presentationml.tags+xml"/>
  <Override PartName="/ppt/notesSlides/notesSlide12.xml" ContentType="application/vnd.openxmlformats-officedocument.presentationml.notesSlide+xml"/>
  <Override PartName="/ppt/tags/tag14.xml" ContentType="application/vnd.openxmlformats-officedocument.presentationml.tags+xml"/>
  <Override PartName="/ppt/notesSlides/notesSlide13.xml" ContentType="application/vnd.openxmlformats-officedocument.presentationml.notesSlide+xml"/>
  <Override PartName="/ppt/tags/tag15.xml" ContentType="application/vnd.openxmlformats-officedocument.presentationml.tags+xml"/>
  <Override PartName="/ppt/notesSlides/notesSlide14.xml" ContentType="application/vnd.openxmlformats-officedocument.presentationml.notesSlide+xml"/>
  <Override PartName="/ppt/tags/tag16.xml" ContentType="application/vnd.openxmlformats-officedocument.presentationml.tags+xml"/>
  <Override PartName="/ppt/notesSlides/notesSlide15.xml" ContentType="application/vnd.openxmlformats-officedocument.presentationml.notesSlide+xml"/>
  <Override PartName="/ppt/tags/tag17.xml" ContentType="application/vnd.openxmlformats-officedocument.presentationml.tags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60" r:id="rId2"/>
    <p:sldId id="269" r:id="rId3"/>
    <p:sldId id="270" r:id="rId4"/>
    <p:sldId id="271" r:id="rId5"/>
    <p:sldId id="272" r:id="rId6"/>
    <p:sldId id="273" r:id="rId7"/>
    <p:sldId id="261" r:id="rId8"/>
    <p:sldId id="274" r:id="rId9"/>
    <p:sldId id="275" r:id="rId10"/>
    <p:sldId id="276" r:id="rId11"/>
    <p:sldId id="277" r:id="rId12"/>
    <p:sldId id="278" r:id="rId13"/>
    <p:sldId id="279" r:id="rId14"/>
    <p:sldId id="280" r:id="rId15"/>
    <p:sldId id="281" r:id="rId16"/>
    <p:sldId id="282" r:id="rId17"/>
  </p:sldIdLst>
  <p:sldSz cx="12192000" cy="6858000"/>
  <p:notesSz cx="6858000" cy="9144000"/>
  <p:custDataLst>
    <p:tags r:id="rId19"/>
  </p:custData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32E"/>
    <a:srgbClr val="FFFABE"/>
    <a:srgbClr val="C6E9FD"/>
    <a:srgbClr val="FFF79A"/>
    <a:srgbClr val="FDC477"/>
    <a:srgbClr val="CDDC29"/>
    <a:srgbClr val="DFE676"/>
    <a:srgbClr val="88D5E9"/>
    <a:srgbClr val="EEFBFE"/>
    <a:srgbClr val="FA71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3" d="100"/>
          <a:sy n="83" d="100"/>
        </p:scale>
        <p:origin x="686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B69861-4333-4E4D-BD04-CCFDDC078AE5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88D4ED-4DE1-4DF0-BFD1-8AF8DB2B0F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92387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88D4ED-4DE1-4DF0-BFD1-8AF8DB2B0F0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634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88D4ED-4DE1-4DF0-BFD1-8AF8DB2B0F0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2015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88D4ED-4DE1-4DF0-BFD1-8AF8DB2B0F0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42817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88D4ED-4DE1-4DF0-BFD1-8AF8DB2B0F0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72160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88D4ED-4DE1-4DF0-BFD1-8AF8DB2B0F0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80678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88D4ED-4DE1-4DF0-BFD1-8AF8DB2B0F0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31541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88D4ED-4DE1-4DF0-BFD1-8AF8DB2B0F0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45199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88D4ED-4DE1-4DF0-BFD1-8AF8DB2B0F0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4088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88D4ED-4DE1-4DF0-BFD1-8AF8DB2B0F0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3334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88D4ED-4DE1-4DF0-BFD1-8AF8DB2B0F0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7611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88D4ED-4DE1-4DF0-BFD1-8AF8DB2B0F0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5673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88D4ED-4DE1-4DF0-BFD1-8AF8DB2B0F0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3100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88D4ED-4DE1-4DF0-BFD1-8AF8DB2B0F0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2406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88D4ED-4DE1-4DF0-BFD1-8AF8DB2B0F0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76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88D4ED-4DE1-4DF0-BFD1-8AF8DB2B0F0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8272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88D4ED-4DE1-4DF0-BFD1-8AF8DB2B0F0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22975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603301"/>
            <a:ext cx="9867486" cy="4770499"/>
            <a:chOff x="741115" y="865258"/>
            <a:chExt cx="7691377" cy="4010102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9031" y="865258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3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566374"/>
            <a:ext cx="9867486" cy="4807426"/>
            <a:chOff x="741115" y="853968"/>
            <a:chExt cx="7691377" cy="4021392"/>
          </a:xfrm>
          <a:solidFill>
            <a:schemeClr val="accent3"/>
          </a:solidFill>
        </p:grpSpPr>
        <p:sp>
          <p:nvSpPr>
            <p:cNvPr id="294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1100" y="853968"/>
              <a:ext cx="3397427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95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296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7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8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36305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6" descr="Không có mô tả.">
            <a:extLst>
              <a:ext uri="{FF2B5EF4-FFF2-40B4-BE49-F238E27FC236}">
                <a16:creationId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40430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4486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697449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1" name="Picture 10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7717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0" name="Picture 6" descr="Không có mô tả.">
            <a:extLst>
              <a:ext uri="{FF2B5EF4-FFF2-40B4-BE49-F238E27FC236}">
                <a16:creationId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16653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9364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310159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75" r:id="rId5"/>
    <p:sldLayoutId id="2147483692" r:id="rId6"/>
    <p:sldLayoutId id="2147483694" r:id="rId7"/>
    <p:sldLayoutId id="2147483693" r:id="rId8"/>
    <p:sldLayoutId id="2147483691" r:id="rId9"/>
    <p:sldLayoutId id="2147483676" r:id="rId10"/>
    <p:sldLayoutId id="2147483677" r:id="rId11"/>
    <p:sldLayoutId id="2147483678" r:id="rId12"/>
    <p:sldLayoutId id="2147483679" r:id="rId13"/>
    <p:sldLayoutId id="2147483680" r:id="rId14"/>
    <p:sldLayoutId id="2147483695" r:id="rId15"/>
    <p:sldLayoutId id="2147483696" r:id="rId16"/>
    <p:sldLayoutId id="2147483697" r:id="rId17"/>
    <p:sldLayoutId id="2147483698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1.xml"/><Relationship Id="rId5" Type="http://schemas.microsoft.com/office/2007/relationships/hdphoto" Target="../media/hdphoto5.wdp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3.xml"/><Relationship Id="rId6" Type="http://schemas.microsoft.com/office/2007/relationships/hdphoto" Target="../media/hdphoto6.wdp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5.xml"/><Relationship Id="rId5" Type="http://schemas.microsoft.com/office/2007/relationships/hdphoto" Target="../media/hdphoto7.wdp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6.xml"/><Relationship Id="rId5" Type="http://schemas.microsoft.com/office/2007/relationships/hdphoto" Target="../media/hdphoto8.wdp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7.xml"/><Relationship Id="rId5" Type="http://schemas.microsoft.com/office/2007/relationships/hdphoto" Target="../media/hdphoto9.wdp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4.xml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9.xml"/><Relationship Id="rId5" Type="http://schemas.microsoft.com/office/2007/relationships/hdphoto" Target="../media/hdphoto3.wdp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0.xml"/><Relationship Id="rId5" Type="http://schemas.microsoft.com/office/2007/relationships/hdphoto" Target="../media/hdphoto4.wdp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77372" y="1780520"/>
            <a:ext cx="7344165" cy="35005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48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29</a:t>
            </a:r>
          </a:p>
          <a:p>
            <a:pPr algn="ctr">
              <a:lnSpc>
                <a:spcPct val="130000"/>
              </a:lnSpc>
            </a:pPr>
            <a:r>
              <a:rPr lang="vi-VN" sz="66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NGÀY - GIỜ,</a:t>
            </a:r>
          </a:p>
          <a:p>
            <a:pPr algn="ctr">
              <a:lnSpc>
                <a:spcPct val="130000"/>
              </a:lnSpc>
            </a:pPr>
            <a:r>
              <a:rPr lang="vi-VN" sz="66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GIỜ - PHÚT</a:t>
            </a:r>
            <a:endParaRPr lang="en-US" sz="6600" dirty="0">
              <a:ln>
                <a:solidFill>
                  <a:schemeClr val="accent1">
                    <a:lumMod val="50000"/>
                  </a:schemeClr>
                </a:solidFill>
              </a:ln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1137602" y="223582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7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accent1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</a:endParaRPr>
              </a:p>
            </p:txBody>
          </p:sp>
          <p:sp>
            <p:nvSpPr>
              <p:cNvPr id="8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1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</a:endParaRP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rgbClr val="002060"/>
                  </a:solidFill>
                  <a:latin typeface="+mj-lt"/>
                </a:rPr>
                <a:t>CHỦ ĐỀ </a:t>
              </a:r>
              <a:r>
                <a:rPr lang="en-US" sz="3200" dirty="0">
                  <a:solidFill>
                    <a:srgbClr val="002060"/>
                  </a:solidFill>
                  <a:latin typeface="+mj-lt"/>
                </a:rPr>
                <a:t>6</a:t>
              </a:r>
              <a:endParaRPr lang="vi-VN" sz="3200" dirty="0">
                <a:solidFill>
                  <a:srgbClr val="002060"/>
                </a:solidFill>
                <a:latin typeface="+mj-lt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3237292" y="301896"/>
            <a:ext cx="59190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2060"/>
                </a:solidFill>
                <a:latin typeface="+mj-lt"/>
              </a:rPr>
              <a:t>NGÀY - GIỜ, GIỜ - PHÚT, NGÀY - THÁNG</a:t>
            </a:r>
            <a:endParaRPr lang="vi-VN" sz="3600" dirty="0">
              <a:solidFill>
                <a:srgbClr val="002060"/>
              </a:solidFill>
              <a:latin typeface="+mj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52923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A4C21873-06A6-4FCF-93D4-2421ADC83FB4}"/>
              </a:ext>
            </a:extLst>
          </p:cNvPr>
          <p:cNvSpPr/>
          <p:nvPr/>
        </p:nvSpPr>
        <p:spPr>
          <a:xfrm>
            <a:off x="2071862" y="1560446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EC0DAC2-2EEE-42F5-993D-15765501148F}"/>
              </a:ext>
            </a:extLst>
          </p:cNvPr>
          <p:cNvSpPr txBox="1"/>
          <p:nvPr/>
        </p:nvSpPr>
        <p:spPr>
          <a:xfrm>
            <a:off x="2509184" y="1560446"/>
            <a:ext cx="78159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Chọn đồng hồ chỉ thời gian thích hợp với mỗi bức tranh.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68A602EC-8F26-47B9-8506-7F037701E27E}"/>
              </a:ext>
            </a:extLst>
          </p:cNvPr>
          <p:cNvGrpSpPr/>
          <p:nvPr/>
        </p:nvGrpSpPr>
        <p:grpSpPr>
          <a:xfrm>
            <a:off x="807328" y="2120348"/>
            <a:ext cx="10078807" cy="3670851"/>
            <a:chOff x="807328" y="2120348"/>
            <a:chExt cx="10078807" cy="3670851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72A64776-BE3C-49BD-A82B-349DD56FAAD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305865" y="2225536"/>
              <a:ext cx="9580270" cy="3565663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FA90D3DC-3AB0-4ED7-8C2C-BFEAB966B349}"/>
                </a:ext>
              </a:extLst>
            </p:cNvPr>
            <p:cNvSpPr txBox="1"/>
            <p:nvPr/>
          </p:nvSpPr>
          <p:spPr>
            <a:xfrm>
              <a:off x="807328" y="2120348"/>
              <a:ext cx="45878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a)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F4CDC1E2-036D-4123-9C5D-377A4CCDF081}"/>
                </a:ext>
              </a:extLst>
            </p:cNvPr>
            <p:cNvSpPr txBox="1"/>
            <p:nvPr/>
          </p:nvSpPr>
          <p:spPr>
            <a:xfrm>
              <a:off x="5866610" y="2120348"/>
              <a:ext cx="45878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b)</a:t>
              </a:r>
            </a:p>
          </p:txBody>
        </p:sp>
      </p:grpSp>
      <p:sp>
        <p:nvSpPr>
          <p:cNvPr id="13" name="Oval 12">
            <a:extLst>
              <a:ext uri="{FF2B5EF4-FFF2-40B4-BE49-F238E27FC236}">
                <a16:creationId xmlns:a16="http://schemas.microsoft.com/office/drawing/2014/main" id="{07230767-DA49-42E8-8BC7-19F3B4550084}"/>
              </a:ext>
            </a:extLst>
          </p:cNvPr>
          <p:cNvSpPr/>
          <p:nvPr/>
        </p:nvSpPr>
        <p:spPr>
          <a:xfrm>
            <a:off x="3121413" y="5005735"/>
            <a:ext cx="583093" cy="64267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483D6C8E-68F6-4AB2-BE00-DAF7E1680CFD}"/>
              </a:ext>
            </a:extLst>
          </p:cNvPr>
          <p:cNvSpPr/>
          <p:nvPr/>
        </p:nvSpPr>
        <p:spPr>
          <a:xfrm>
            <a:off x="8216874" y="5005735"/>
            <a:ext cx="583093" cy="64267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8415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13" grpId="0" animBg="1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21607748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9738989E-7B25-42B7-BDEA-4F6D6D03E6D2}"/>
              </a:ext>
            </a:extLst>
          </p:cNvPr>
          <p:cNvGrpSpPr/>
          <p:nvPr/>
        </p:nvGrpSpPr>
        <p:grpSpPr>
          <a:xfrm>
            <a:off x="5653966" y="525037"/>
            <a:ext cx="5438103" cy="3316511"/>
            <a:chOff x="657897" y="988863"/>
            <a:chExt cx="5438103" cy="3316511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2475AF25-E204-43FD-96B2-15D6D95ABAA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57897" y="988863"/>
              <a:ext cx="5438103" cy="3316511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46B8951A-80D5-45FB-B539-93AE3F81B5A7}"/>
                </a:ext>
              </a:extLst>
            </p:cNvPr>
            <p:cNvSpPr/>
            <p:nvPr/>
          </p:nvSpPr>
          <p:spPr>
            <a:xfrm>
              <a:off x="1166191" y="1769529"/>
              <a:ext cx="1842052" cy="1431235"/>
            </a:xfrm>
            <a:prstGeom prst="rect">
              <a:avLst/>
            </a:prstGeom>
            <a:solidFill>
              <a:srgbClr val="C6E9FD"/>
            </a:solidFill>
            <a:ln>
              <a:solidFill>
                <a:srgbClr val="C6E9F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49CDFB33-C38C-4D94-9817-95D894601E7E}"/>
              </a:ext>
            </a:extLst>
          </p:cNvPr>
          <p:cNvSpPr txBox="1"/>
          <p:nvPr/>
        </p:nvSpPr>
        <p:spPr>
          <a:xfrm>
            <a:off x="6082747" y="1236491"/>
            <a:ext cx="200107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Nam vẽ cảnh mặt trời mọc lúc 5 giờ 15 phút sáng.</a:t>
            </a:r>
          </a:p>
        </p:txBody>
      </p:sp>
      <p:grpSp>
        <p:nvGrpSpPr>
          <p:cNvPr id="71" name="Group 70">
            <a:extLst>
              <a:ext uri="{FF2B5EF4-FFF2-40B4-BE49-F238E27FC236}">
                <a16:creationId xmlns:a16="http://schemas.microsoft.com/office/drawing/2014/main" id="{C8659A4E-99AA-4944-8DCF-059BD8F87109}"/>
              </a:ext>
            </a:extLst>
          </p:cNvPr>
          <p:cNvGrpSpPr/>
          <p:nvPr/>
        </p:nvGrpSpPr>
        <p:grpSpPr>
          <a:xfrm>
            <a:off x="6005719" y="3124197"/>
            <a:ext cx="5086350" cy="2886075"/>
            <a:chOff x="6005719" y="3124197"/>
            <a:chExt cx="5086350" cy="2886075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554B4571-6FAF-47AE-9710-EE6F9AA2002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005719" y="3124197"/>
              <a:ext cx="5086350" cy="2886075"/>
            </a:xfrm>
            <a:prstGeom prst="rect">
              <a:avLst/>
            </a:prstGeom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EEA694D4-F37B-487F-911B-8A4CA98E4538}"/>
                </a:ext>
              </a:extLst>
            </p:cNvPr>
            <p:cNvSpPr/>
            <p:nvPr/>
          </p:nvSpPr>
          <p:spPr>
            <a:xfrm>
              <a:off x="6162260" y="3837384"/>
              <a:ext cx="1842052" cy="1431235"/>
            </a:xfrm>
            <a:prstGeom prst="rect">
              <a:avLst/>
            </a:prstGeom>
            <a:solidFill>
              <a:srgbClr val="FFFABE"/>
            </a:solidFill>
            <a:ln>
              <a:solidFill>
                <a:srgbClr val="FFFAB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576C2F6C-2B7E-445E-B89A-D6828DF79C4A}"/>
              </a:ext>
            </a:extLst>
          </p:cNvPr>
          <p:cNvSpPr txBox="1"/>
          <p:nvPr/>
        </p:nvSpPr>
        <p:spPr>
          <a:xfrm>
            <a:off x="6082746" y="3907447"/>
            <a:ext cx="200107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Mai vẽ cảnh mặt trời lặn lúc 5 giờ 30 phút chiều.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F1C5C77-929C-4EF6-9B20-0F47E53B6D4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9501" y="1433630"/>
            <a:ext cx="4086718" cy="4210467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A0EF971C-FA20-452A-B4E6-05BCFF3B16F1}"/>
              </a:ext>
            </a:extLst>
          </p:cNvPr>
          <p:cNvSpPr txBox="1"/>
          <p:nvPr/>
        </p:nvSpPr>
        <p:spPr>
          <a:xfrm>
            <a:off x="3590013" y="1074706"/>
            <a:ext cx="14603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2"/>
                </a:solidFill>
              </a:rPr>
              <a:t>5 </a:t>
            </a:r>
            <a:r>
              <a:rPr lang="en-US" sz="2400" dirty="0" err="1">
                <a:solidFill>
                  <a:schemeClr val="tx2"/>
                </a:solidFill>
              </a:rPr>
              <a:t>phút</a:t>
            </a:r>
            <a:endParaRPr lang="en-US" sz="2400" dirty="0">
              <a:solidFill>
                <a:schemeClr val="tx2"/>
              </a:solidFill>
            </a:endParaRPr>
          </a:p>
        </p:txBody>
      </p:sp>
      <p:sp>
        <p:nvSpPr>
          <p:cNvPr id="14" name="Curved Down Arrow 19">
            <a:extLst>
              <a:ext uri="{FF2B5EF4-FFF2-40B4-BE49-F238E27FC236}">
                <a16:creationId xmlns:a16="http://schemas.microsoft.com/office/drawing/2014/main" id="{26FAC350-616C-472A-9ACA-F94ED5A1BEEE}"/>
              </a:ext>
            </a:extLst>
          </p:cNvPr>
          <p:cNvSpPr/>
          <p:nvPr/>
        </p:nvSpPr>
        <p:spPr>
          <a:xfrm rot="1142969">
            <a:off x="2836416" y="1391303"/>
            <a:ext cx="1109820" cy="356687"/>
          </a:xfrm>
          <a:prstGeom prst="curved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045B0A1-9308-445E-A638-4374246EACF3}"/>
              </a:ext>
            </a:extLst>
          </p:cNvPr>
          <p:cNvSpPr txBox="1"/>
          <p:nvPr/>
        </p:nvSpPr>
        <p:spPr>
          <a:xfrm>
            <a:off x="4602222" y="1846899"/>
            <a:ext cx="14603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2"/>
                </a:solidFill>
              </a:rPr>
              <a:t>5 </a:t>
            </a:r>
            <a:r>
              <a:rPr lang="en-US" sz="2400" dirty="0" err="1">
                <a:solidFill>
                  <a:schemeClr val="tx2"/>
                </a:solidFill>
              </a:rPr>
              <a:t>phút</a:t>
            </a:r>
            <a:endParaRPr lang="en-US" sz="2400" dirty="0">
              <a:solidFill>
                <a:schemeClr val="tx2"/>
              </a:solidFill>
            </a:endParaRPr>
          </a:p>
        </p:txBody>
      </p:sp>
      <p:sp>
        <p:nvSpPr>
          <p:cNvPr id="16" name="Curved Down Arrow 22">
            <a:extLst>
              <a:ext uri="{FF2B5EF4-FFF2-40B4-BE49-F238E27FC236}">
                <a16:creationId xmlns:a16="http://schemas.microsoft.com/office/drawing/2014/main" id="{16CB9784-E6AE-4C52-9321-104ADD10A195}"/>
              </a:ext>
            </a:extLst>
          </p:cNvPr>
          <p:cNvSpPr/>
          <p:nvPr/>
        </p:nvSpPr>
        <p:spPr>
          <a:xfrm rot="3154909">
            <a:off x="3723575" y="2040429"/>
            <a:ext cx="1096267" cy="356687"/>
          </a:xfrm>
          <a:prstGeom prst="curved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65644FA-BFD1-45D2-985C-9057958F21D8}"/>
              </a:ext>
            </a:extLst>
          </p:cNvPr>
          <p:cNvSpPr txBox="1"/>
          <p:nvPr/>
        </p:nvSpPr>
        <p:spPr>
          <a:xfrm>
            <a:off x="5131812" y="2929378"/>
            <a:ext cx="14603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2"/>
                </a:solidFill>
              </a:rPr>
              <a:t>5 </a:t>
            </a:r>
            <a:r>
              <a:rPr lang="en-US" sz="2400" dirty="0" err="1">
                <a:solidFill>
                  <a:schemeClr val="tx2"/>
                </a:solidFill>
              </a:rPr>
              <a:t>phút</a:t>
            </a:r>
            <a:endParaRPr lang="en-US" sz="2400" dirty="0">
              <a:solidFill>
                <a:schemeClr val="tx2"/>
              </a:solidFill>
            </a:endParaRPr>
          </a:p>
        </p:txBody>
      </p:sp>
      <p:sp>
        <p:nvSpPr>
          <p:cNvPr id="18" name="Curved Down Arrow 24">
            <a:extLst>
              <a:ext uri="{FF2B5EF4-FFF2-40B4-BE49-F238E27FC236}">
                <a16:creationId xmlns:a16="http://schemas.microsoft.com/office/drawing/2014/main" id="{8716A870-0864-4814-908F-AD17E2BE8003}"/>
              </a:ext>
            </a:extLst>
          </p:cNvPr>
          <p:cNvSpPr/>
          <p:nvPr/>
        </p:nvSpPr>
        <p:spPr>
          <a:xfrm rot="4965623">
            <a:off x="4177856" y="2981868"/>
            <a:ext cx="1109820" cy="356687"/>
          </a:xfrm>
          <a:prstGeom prst="curved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33C1153-B7B7-4292-BD38-517DCE138505}"/>
              </a:ext>
            </a:extLst>
          </p:cNvPr>
          <p:cNvSpPr txBox="1"/>
          <p:nvPr/>
        </p:nvSpPr>
        <p:spPr>
          <a:xfrm>
            <a:off x="4979618" y="4051936"/>
            <a:ext cx="14603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2"/>
                </a:solidFill>
              </a:rPr>
              <a:t>5 </a:t>
            </a:r>
            <a:r>
              <a:rPr lang="en-US" sz="2400" dirty="0" err="1">
                <a:solidFill>
                  <a:schemeClr val="tx2"/>
                </a:solidFill>
              </a:rPr>
              <a:t>phút</a:t>
            </a:r>
            <a:endParaRPr lang="en-US" sz="2400" dirty="0">
              <a:solidFill>
                <a:schemeClr val="tx2"/>
              </a:solidFill>
            </a:endParaRPr>
          </a:p>
        </p:txBody>
      </p:sp>
      <p:sp>
        <p:nvSpPr>
          <p:cNvPr id="20" name="Curved Down Arrow 26">
            <a:extLst>
              <a:ext uri="{FF2B5EF4-FFF2-40B4-BE49-F238E27FC236}">
                <a16:creationId xmlns:a16="http://schemas.microsoft.com/office/drawing/2014/main" id="{03D780D4-D817-4653-AE1E-17C025ABD765}"/>
              </a:ext>
            </a:extLst>
          </p:cNvPr>
          <p:cNvSpPr/>
          <p:nvPr/>
        </p:nvSpPr>
        <p:spPr>
          <a:xfrm rot="7100623">
            <a:off x="4136913" y="4005287"/>
            <a:ext cx="1109820" cy="356687"/>
          </a:xfrm>
          <a:prstGeom prst="curved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462D40E-4F51-4056-A697-05CBA8B8152D}"/>
              </a:ext>
            </a:extLst>
          </p:cNvPr>
          <p:cNvSpPr txBox="1"/>
          <p:nvPr/>
        </p:nvSpPr>
        <p:spPr>
          <a:xfrm>
            <a:off x="4532192" y="5000672"/>
            <a:ext cx="14603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2"/>
                </a:solidFill>
              </a:rPr>
              <a:t>5 </a:t>
            </a:r>
            <a:r>
              <a:rPr lang="en-US" sz="2400" dirty="0" err="1">
                <a:solidFill>
                  <a:schemeClr val="tx2"/>
                </a:solidFill>
              </a:rPr>
              <a:t>phút</a:t>
            </a:r>
            <a:endParaRPr lang="en-US" sz="2400" dirty="0">
              <a:solidFill>
                <a:schemeClr val="tx2"/>
              </a:solidFill>
            </a:endParaRPr>
          </a:p>
        </p:txBody>
      </p:sp>
      <p:sp>
        <p:nvSpPr>
          <p:cNvPr id="22" name="Curved Down Arrow 28">
            <a:extLst>
              <a:ext uri="{FF2B5EF4-FFF2-40B4-BE49-F238E27FC236}">
                <a16:creationId xmlns:a16="http://schemas.microsoft.com/office/drawing/2014/main" id="{9B266EE7-0C91-435F-902D-DBB491506B81}"/>
              </a:ext>
            </a:extLst>
          </p:cNvPr>
          <p:cNvSpPr/>
          <p:nvPr/>
        </p:nvSpPr>
        <p:spPr>
          <a:xfrm rot="7880722">
            <a:off x="3667699" y="4849516"/>
            <a:ext cx="1109820" cy="356687"/>
          </a:xfrm>
          <a:prstGeom prst="curved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C182261-FF08-4A0E-8165-373A17FFC56E}"/>
              </a:ext>
            </a:extLst>
          </p:cNvPr>
          <p:cNvSpPr txBox="1"/>
          <p:nvPr/>
        </p:nvSpPr>
        <p:spPr>
          <a:xfrm>
            <a:off x="3205404" y="5871298"/>
            <a:ext cx="14603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2"/>
                </a:solidFill>
              </a:rPr>
              <a:t>5 </a:t>
            </a:r>
            <a:r>
              <a:rPr lang="en-US" sz="2400" dirty="0" err="1">
                <a:solidFill>
                  <a:schemeClr val="tx2"/>
                </a:solidFill>
              </a:rPr>
              <a:t>phút</a:t>
            </a:r>
            <a:endParaRPr lang="en-US" sz="2400" dirty="0">
              <a:solidFill>
                <a:schemeClr val="tx2"/>
              </a:solidFill>
            </a:endParaRPr>
          </a:p>
        </p:txBody>
      </p:sp>
      <p:sp>
        <p:nvSpPr>
          <p:cNvPr id="24" name="Curved Down Arrow 30">
            <a:extLst>
              <a:ext uri="{FF2B5EF4-FFF2-40B4-BE49-F238E27FC236}">
                <a16:creationId xmlns:a16="http://schemas.microsoft.com/office/drawing/2014/main" id="{C622F314-63B0-4F8E-9104-8D7005A4B176}"/>
              </a:ext>
            </a:extLst>
          </p:cNvPr>
          <p:cNvSpPr/>
          <p:nvPr/>
        </p:nvSpPr>
        <p:spPr>
          <a:xfrm rot="9606559">
            <a:off x="2784361" y="5446187"/>
            <a:ext cx="1109820" cy="356687"/>
          </a:xfrm>
          <a:prstGeom prst="curved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5" name="AutoShape 58">
            <a:extLst>
              <a:ext uri="{FF2B5EF4-FFF2-40B4-BE49-F238E27FC236}">
                <a16:creationId xmlns:a16="http://schemas.microsoft.com/office/drawing/2014/main" id="{EF911DBD-9744-4401-9655-BB85B08B68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54331" y="2179592"/>
            <a:ext cx="305339" cy="1430983"/>
          </a:xfrm>
          <a:prstGeom prst="flowChartSort">
            <a:avLst/>
          </a:prstGeom>
          <a:solidFill>
            <a:srgbClr val="0066FF"/>
          </a:solidFill>
          <a:ln w="9525">
            <a:solidFill>
              <a:srgbClr val="00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UTM Avo" pitchFamily="18" charset="0"/>
            </a:endParaRPr>
          </a:p>
        </p:txBody>
      </p:sp>
      <p:sp>
        <p:nvSpPr>
          <p:cNvPr id="26" name="AutoShape 58">
            <a:extLst>
              <a:ext uri="{FF2B5EF4-FFF2-40B4-BE49-F238E27FC236}">
                <a16:creationId xmlns:a16="http://schemas.microsoft.com/office/drawing/2014/main" id="{46E5E84E-42E2-4FD2-81CF-B30D459C6EAB}"/>
              </a:ext>
            </a:extLst>
          </p:cNvPr>
          <p:cNvSpPr>
            <a:spLocks noChangeArrowheads="1"/>
          </p:cNvSpPr>
          <p:nvPr/>
        </p:nvSpPr>
        <p:spPr bwMode="auto">
          <a:xfrm rot="1706638">
            <a:off x="2950258" y="2300966"/>
            <a:ext cx="405172" cy="1421517"/>
          </a:xfrm>
          <a:prstGeom prst="flowChartSort">
            <a:avLst/>
          </a:prstGeom>
          <a:solidFill>
            <a:srgbClr val="0066FF"/>
          </a:solidFill>
          <a:ln w="9525">
            <a:solidFill>
              <a:srgbClr val="00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UTM Avo" pitchFamily="18" charset="0"/>
            </a:endParaRPr>
          </a:p>
        </p:txBody>
      </p:sp>
      <p:sp>
        <p:nvSpPr>
          <p:cNvPr id="27" name="AutoShape 58">
            <a:extLst>
              <a:ext uri="{FF2B5EF4-FFF2-40B4-BE49-F238E27FC236}">
                <a16:creationId xmlns:a16="http://schemas.microsoft.com/office/drawing/2014/main" id="{32DDB87E-3D41-43D9-83D2-4B2482839C6E}"/>
              </a:ext>
            </a:extLst>
          </p:cNvPr>
          <p:cNvSpPr>
            <a:spLocks noChangeArrowheads="1"/>
          </p:cNvSpPr>
          <p:nvPr/>
        </p:nvSpPr>
        <p:spPr bwMode="auto">
          <a:xfrm rot="3634905" flipH="1">
            <a:off x="3159941" y="2577192"/>
            <a:ext cx="379980" cy="1430983"/>
          </a:xfrm>
          <a:prstGeom prst="flowChartSort">
            <a:avLst/>
          </a:prstGeom>
          <a:solidFill>
            <a:srgbClr val="0066FF"/>
          </a:solidFill>
          <a:ln w="9525">
            <a:solidFill>
              <a:srgbClr val="00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UTM Avo" pitchFamily="18" charset="0"/>
            </a:endParaRPr>
          </a:p>
        </p:txBody>
      </p:sp>
      <p:sp>
        <p:nvSpPr>
          <p:cNvPr id="28" name="AutoShape 58">
            <a:extLst>
              <a:ext uri="{FF2B5EF4-FFF2-40B4-BE49-F238E27FC236}">
                <a16:creationId xmlns:a16="http://schemas.microsoft.com/office/drawing/2014/main" id="{67C8F6D5-BA1F-41B5-A5CD-BFD35FA84B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99279" y="3377506"/>
            <a:ext cx="1643288" cy="385520"/>
          </a:xfrm>
          <a:prstGeom prst="flowChartSort">
            <a:avLst/>
          </a:prstGeom>
          <a:solidFill>
            <a:srgbClr val="0066FF"/>
          </a:solidFill>
          <a:ln w="9525">
            <a:solidFill>
              <a:srgbClr val="00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UTM Avo" pitchFamily="18" charset="0"/>
            </a:endParaRPr>
          </a:p>
        </p:txBody>
      </p:sp>
      <p:sp>
        <p:nvSpPr>
          <p:cNvPr id="29" name="AutoShape 58">
            <a:extLst>
              <a:ext uri="{FF2B5EF4-FFF2-40B4-BE49-F238E27FC236}">
                <a16:creationId xmlns:a16="http://schemas.microsoft.com/office/drawing/2014/main" id="{1E79C09D-4574-4E63-A63C-0D80EF169BAD}"/>
              </a:ext>
            </a:extLst>
          </p:cNvPr>
          <p:cNvSpPr>
            <a:spLocks noChangeArrowheads="1"/>
          </p:cNvSpPr>
          <p:nvPr/>
        </p:nvSpPr>
        <p:spPr bwMode="auto">
          <a:xfrm rot="1912470">
            <a:off x="2734219" y="3802025"/>
            <a:ext cx="1517053" cy="347731"/>
          </a:xfrm>
          <a:prstGeom prst="flowChartSort">
            <a:avLst/>
          </a:prstGeom>
          <a:solidFill>
            <a:srgbClr val="0066FF"/>
          </a:solidFill>
          <a:ln w="9525">
            <a:solidFill>
              <a:srgbClr val="00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UTM Avo" pitchFamily="18" charset="0"/>
            </a:endParaRPr>
          </a:p>
        </p:txBody>
      </p:sp>
      <p:sp>
        <p:nvSpPr>
          <p:cNvPr id="30" name="AutoShape 58">
            <a:extLst>
              <a:ext uri="{FF2B5EF4-FFF2-40B4-BE49-F238E27FC236}">
                <a16:creationId xmlns:a16="http://schemas.microsoft.com/office/drawing/2014/main" id="{BDF29BD6-B413-4332-B96E-E89D5CB09CC8}"/>
              </a:ext>
            </a:extLst>
          </p:cNvPr>
          <p:cNvSpPr>
            <a:spLocks noChangeArrowheads="1"/>
          </p:cNvSpPr>
          <p:nvPr/>
        </p:nvSpPr>
        <p:spPr bwMode="auto">
          <a:xfrm rot="3771279">
            <a:off x="2475291" y="3977472"/>
            <a:ext cx="1329776" cy="366051"/>
          </a:xfrm>
          <a:prstGeom prst="flowChartSort">
            <a:avLst/>
          </a:prstGeom>
          <a:solidFill>
            <a:srgbClr val="0066FF"/>
          </a:solidFill>
          <a:ln w="9525">
            <a:solidFill>
              <a:srgbClr val="00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UTM Avo" pitchFamily="18" charset="0"/>
            </a:endParaRPr>
          </a:p>
        </p:txBody>
      </p:sp>
      <p:sp>
        <p:nvSpPr>
          <p:cNvPr id="31" name="AutoShape 58">
            <a:extLst>
              <a:ext uri="{FF2B5EF4-FFF2-40B4-BE49-F238E27FC236}">
                <a16:creationId xmlns:a16="http://schemas.microsoft.com/office/drawing/2014/main" id="{26A36E07-1ECA-4A66-ACBD-E8B370E087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55925" y="3570266"/>
            <a:ext cx="305339" cy="1430983"/>
          </a:xfrm>
          <a:prstGeom prst="flowChartSort">
            <a:avLst/>
          </a:prstGeom>
          <a:solidFill>
            <a:srgbClr val="0066FF"/>
          </a:solidFill>
          <a:ln w="9525">
            <a:solidFill>
              <a:srgbClr val="00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UTM Avo" pitchFamily="18" charset="0"/>
            </a:endParaRPr>
          </a:p>
        </p:txBody>
      </p:sp>
      <p:sp>
        <p:nvSpPr>
          <p:cNvPr id="32" name="Flowchart: Connector 31">
            <a:extLst>
              <a:ext uri="{FF2B5EF4-FFF2-40B4-BE49-F238E27FC236}">
                <a16:creationId xmlns:a16="http://schemas.microsoft.com/office/drawing/2014/main" id="{434A426A-FDA7-4280-854F-6FDBC62B82AC}"/>
              </a:ext>
            </a:extLst>
          </p:cNvPr>
          <p:cNvSpPr/>
          <p:nvPr/>
        </p:nvSpPr>
        <p:spPr>
          <a:xfrm>
            <a:off x="2723933" y="3465289"/>
            <a:ext cx="209863" cy="209954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" name="Picture 60">
            <a:extLst>
              <a:ext uri="{FF2B5EF4-FFF2-40B4-BE49-F238E27FC236}">
                <a16:creationId xmlns:a16="http://schemas.microsoft.com/office/drawing/2014/main" id="{F8B2F1AC-2D7E-4E3F-A2F4-576BDCA6514F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1336" y="1427578"/>
            <a:ext cx="4086718" cy="4210467"/>
          </a:xfrm>
          <a:prstGeom prst="rect">
            <a:avLst/>
          </a:prstGeom>
        </p:spPr>
      </p:pic>
      <p:sp>
        <p:nvSpPr>
          <p:cNvPr id="62" name="Curved Down Arrow 1">
            <a:extLst>
              <a:ext uri="{FF2B5EF4-FFF2-40B4-BE49-F238E27FC236}">
                <a16:creationId xmlns:a16="http://schemas.microsoft.com/office/drawing/2014/main" id="{DE8B85F0-865A-4A86-9919-D5956C803958}"/>
              </a:ext>
            </a:extLst>
          </p:cNvPr>
          <p:cNvSpPr/>
          <p:nvPr/>
        </p:nvSpPr>
        <p:spPr>
          <a:xfrm rot="2745293">
            <a:off x="2659399" y="1780125"/>
            <a:ext cx="2950614" cy="831172"/>
          </a:xfrm>
          <a:prstGeom prst="curved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D8DFB16B-6CC4-449F-84B2-C3824F7304EF}"/>
              </a:ext>
            </a:extLst>
          </p:cNvPr>
          <p:cNvSpPr txBox="1"/>
          <p:nvPr/>
        </p:nvSpPr>
        <p:spPr>
          <a:xfrm>
            <a:off x="4740507" y="1699670"/>
            <a:ext cx="14603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15 </a:t>
            </a:r>
            <a:r>
              <a:rPr lang="en-US" sz="2400" dirty="0" err="1">
                <a:solidFill>
                  <a:srgbClr val="FF0000"/>
                </a:solidFill>
              </a:rPr>
              <a:t>phút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64" name="Curved Down Arrow 15">
            <a:extLst>
              <a:ext uri="{FF2B5EF4-FFF2-40B4-BE49-F238E27FC236}">
                <a16:creationId xmlns:a16="http://schemas.microsoft.com/office/drawing/2014/main" id="{B8CBD2A1-6DDF-4A4D-98C2-9123A0BBB5D1}"/>
              </a:ext>
            </a:extLst>
          </p:cNvPr>
          <p:cNvSpPr/>
          <p:nvPr/>
        </p:nvSpPr>
        <p:spPr>
          <a:xfrm rot="8239697">
            <a:off x="2618189" y="4622225"/>
            <a:ext cx="2950614" cy="812894"/>
          </a:xfrm>
          <a:prstGeom prst="curved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E4813BE5-2AE6-4CC0-9C0F-8EC2D6178183}"/>
              </a:ext>
            </a:extLst>
          </p:cNvPr>
          <p:cNvSpPr txBox="1"/>
          <p:nvPr/>
        </p:nvSpPr>
        <p:spPr>
          <a:xfrm>
            <a:off x="4608613" y="5028672"/>
            <a:ext cx="14603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15 </a:t>
            </a:r>
            <a:r>
              <a:rPr lang="en-US" sz="2400" dirty="0" err="1">
                <a:solidFill>
                  <a:srgbClr val="FF0000"/>
                </a:solidFill>
              </a:rPr>
              <a:t>phút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66" name="Curved Down Arrow 17">
            <a:extLst>
              <a:ext uri="{FF2B5EF4-FFF2-40B4-BE49-F238E27FC236}">
                <a16:creationId xmlns:a16="http://schemas.microsoft.com/office/drawing/2014/main" id="{BEC77344-E9DB-4E70-8E6F-EE8358657E09}"/>
              </a:ext>
            </a:extLst>
          </p:cNvPr>
          <p:cNvSpPr/>
          <p:nvPr/>
        </p:nvSpPr>
        <p:spPr>
          <a:xfrm rot="15932408">
            <a:off x="-632734" y="2642862"/>
            <a:ext cx="4556468" cy="1958111"/>
          </a:xfrm>
          <a:prstGeom prst="curvedDownArrow">
            <a:avLst>
              <a:gd name="adj1" fmla="val 8350"/>
              <a:gd name="adj2" fmla="val 17593"/>
              <a:gd name="adj3" fmla="val 15976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587E64EF-EEAE-4A52-B3BD-8ACB8853B665}"/>
              </a:ext>
            </a:extLst>
          </p:cNvPr>
          <p:cNvSpPr txBox="1"/>
          <p:nvPr/>
        </p:nvSpPr>
        <p:spPr>
          <a:xfrm>
            <a:off x="614046" y="1185101"/>
            <a:ext cx="14603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30 </a:t>
            </a:r>
            <a:r>
              <a:rPr lang="en-US" sz="2400" dirty="0" err="1">
                <a:solidFill>
                  <a:srgbClr val="FF0000"/>
                </a:solidFill>
              </a:rPr>
              <a:t>phút</a:t>
            </a:r>
            <a:endParaRPr lang="en-US" sz="2400" dirty="0">
              <a:solidFill>
                <a:srgbClr val="FF0000"/>
              </a:solidFill>
            </a:endParaRPr>
          </a:p>
        </p:txBody>
      </p:sp>
      <p:grpSp>
        <p:nvGrpSpPr>
          <p:cNvPr id="68" name="Group 67">
            <a:extLst>
              <a:ext uri="{FF2B5EF4-FFF2-40B4-BE49-F238E27FC236}">
                <a16:creationId xmlns:a16="http://schemas.microsoft.com/office/drawing/2014/main" id="{B991F501-D089-40A6-AB66-26DFFFC56596}"/>
              </a:ext>
            </a:extLst>
          </p:cNvPr>
          <p:cNvGrpSpPr/>
          <p:nvPr/>
        </p:nvGrpSpPr>
        <p:grpSpPr>
          <a:xfrm>
            <a:off x="2625183" y="2212571"/>
            <a:ext cx="341400" cy="2688940"/>
            <a:chOff x="10127854" y="2020621"/>
            <a:chExt cx="242692" cy="2655884"/>
          </a:xfrm>
        </p:grpSpPr>
        <p:sp>
          <p:nvSpPr>
            <p:cNvPr id="69" name="Diamond 68">
              <a:extLst>
                <a:ext uri="{FF2B5EF4-FFF2-40B4-BE49-F238E27FC236}">
                  <a16:creationId xmlns:a16="http://schemas.microsoft.com/office/drawing/2014/main" id="{D9A3CA9D-4731-4024-A5B6-FDF04CFE4CC5}"/>
                </a:ext>
              </a:extLst>
            </p:cNvPr>
            <p:cNvSpPr/>
            <p:nvPr/>
          </p:nvSpPr>
          <p:spPr>
            <a:xfrm flipH="1">
              <a:off x="10127854" y="2020621"/>
              <a:ext cx="242692" cy="1346949"/>
            </a:xfrm>
            <a:prstGeom prst="diamond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275B66B5-06E7-40B1-B4A2-6368147BAD43}"/>
                </a:ext>
              </a:extLst>
            </p:cNvPr>
            <p:cNvSpPr/>
            <p:nvPr/>
          </p:nvSpPr>
          <p:spPr>
            <a:xfrm>
              <a:off x="10127854" y="3339969"/>
              <a:ext cx="222696" cy="133653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026560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34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2000"/>
                            </p:stCondLst>
                            <p:childTnLst>
                              <p:par>
                                <p:cTn id="13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2500"/>
                            </p:stCondLst>
                            <p:childTnLst>
                              <p:par>
                                <p:cTn id="14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48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2000"/>
                            </p:stCondLst>
                            <p:childTnLst>
                              <p:par>
                                <p:cTn id="15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2500"/>
                            </p:stCondLst>
                            <p:childTnLst>
                              <p:par>
                                <p:cTn id="15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162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2000"/>
                            </p:stCondLst>
                            <p:childTnLst>
                              <p:par>
                                <p:cTn id="16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2500"/>
                            </p:stCondLst>
                            <p:childTnLst>
                              <p:par>
                                <p:cTn id="16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3" grpId="0"/>
      <p:bldP spid="13" grpId="1"/>
      <p:bldP spid="14" grpId="0" animBg="1"/>
      <p:bldP spid="14" grpId="1" animBg="1"/>
      <p:bldP spid="15" grpId="0"/>
      <p:bldP spid="15" grpId="1"/>
      <p:bldP spid="16" grpId="0" animBg="1"/>
      <p:bldP spid="16" grpId="1" animBg="1"/>
      <p:bldP spid="17" grpId="0"/>
      <p:bldP spid="17" grpId="1"/>
      <p:bldP spid="18" grpId="0" animBg="1"/>
      <p:bldP spid="18" grpId="1" animBg="1"/>
      <p:bldP spid="19" grpId="0"/>
      <p:bldP spid="19" grpId="1"/>
      <p:bldP spid="20" grpId="0" animBg="1"/>
      <p:bldP spid="20" grpId="1" animBg="1"/>
      <p:bldP spid="21" grpId="0"/>
      <p:bldP spid="21" grpId="1"/>
      <p:bldP spid="22" grpId="0" animBg="1"/>
      <p:bldP spid="22" grpId="1" animBg="1"/>
      <p:bldP spid="23" grpId="0"/>
      <p:bldP spid="23" grpId="1"/>
      <p:bldP spid="24" grpId="0" animBg="1"/>
      <p:bldP spid="24" grpId="1" animBg="1"/>
      <p:bldP spid="25" grpId="0" animBg="1"/>
      <p:bldP spid="25" grpId="1" animBg="1"/>
      <p:bldP spid="25" grpId="2" animBg="1"/>
      <p:bldP spid="26" grpId="0" animBg="1"/>
      <p:bldP spid="26" grpId="1" animBg="1"/>
      <p:bldP spid="26" grpId="2" animBg="1"/>
      <p:bldP spid="27" grpId="0" animBg="1"/>
      <p:bldP spid="27" grpId="1" animBg="1"/>
      <p:bldP spid="27" grpId="2" animBg="1"/>
      <p:bldP spid="28" grpId="0" animBg="1"/>
      <p:bldP spid="28" grpId="1" animBg="1"/>
      <p:bldP spid="28" grpId="2" animBg="1"/>
      <p:bldP spid="29" grpId="0" animBg="1"/>
      <p:bldP spid="29" grpId="1" animBg="1"/>
      <p:bldP spid="29" grpId="2" animBg="1"/>
      <p:bldP spid="30" grpId="0" animBg="1"/>
      <p:bldP spid="30" grpId="1" animBg="1"/>
      <p:bldP spid="30" grpId="2" animBg="1"/>
      <p:bldP spid="31" grpId="0" animBg="1"/>
      <p:bldP spid="31" grpId="1" animBg="1"/>
      <p:bldP spid="32" grpId="0" animBg="1"/>
      <p:bldP spid="62" grpId="0" animBg="1"/>
      <p:bldP spid="63" grpId="0"/>
      <p:bldP spid="64" grpId="0" animBg="1"/>
      <p:bldP spid="65" grpId="0"/>
      <p:bldP spid="66" grpId="0" animBg="1"/>
      <p:bldP spid="6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20710589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Group 51">
            <a:extLst>
              <a:ext uri="{FF2B5EF4-FFF2-40B4-BE49-F238E27FC236}">
                <a16:creationId xmlns:a16="http://schemas.microsoft.com/office/drawing/2014/main" id="{E5910054-E519-4D80-B477-8E31995F9EE3}"/>
              </a:ext>
            </a:extLst>
          </p:cNvPr>
          <p:cNvGrpSpPr/>
          <p:nvPr/>
        </p:nvGrpSpPr>
        <p:grpSpPr>
          <a:xfrm>
            <a:off x="3483429" y="369433"/>
            <a:ext cx="7640205" cy="6064566"/>
            <a:chOff x="3483429" y="369433"/>
            <a:chExt cx="7640205" cy="6064566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BFDC8A4E-4670-4EC6-9759-BD63E55709C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483429" y="369433"/>
              <a:ext cx="7640205" cy="5947755"/>
            </a:xfrm>
            <a:prstGeom prst="rect">
              <a:avLst/>
            </a:prstGeom>
          </p:spPr>
        </p:pic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B838C5AB-853D-4D76-AE7C-E77F06778F71}"/>
                </a:ext>
              </a:extLst>
            </p:cNvPr>
            <p:cNvGrpSpPr/>
            <p:nvPr/>
          </p:nvGrpSpPr>
          <p:grpSpPr>
            <a:xfrm>
              <a:off x="3483429" y="2598003"/>
              <a:ext cx="3643087" cy="832393"/>
              <a:chOff x="3483429" y="2598003"/>
              <a:chExt cx="3643087" cy="832393"/>
            </a:xfrm>
          </p:grpSpPr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1460B5D-0074-4055-A87F-A8FE79596C3B}"/>
                  </a:ext>
                </a:extLst>
              </p:cNvPr>
              <p:cNvSpPr txBox="1"/>
              <p:nvPr/>
            </p:nvSpPr>
            <p:spPr>
              <a:xfrm flipH="1">
                <a:off x="3483429" y="2598003"/>
                <a:ext cx="3643087" cy="83099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vi-VN" sz="2400" dirty="0"/>
                  <a:t>Việt học bài</a:t>
                </a:r>
              </a:p>
              <a:p>
                <a:r>
                  <a:rPr lang="vi-VN" sz="2400" dirty="0"/>
                  <a:t>lúc      giờ       phút sáng. </a:t>
                </a:r>
              </a:p>
            </p:txBody>
          </p:sp>
          <p:sp>
            <p:nvSpPr>
              <p:cNvPr id="12" name="Rectangle: Rounded Corners 11">
                <a:extLst>
                  <a:ext uri="{FF2B5EF4-FFF2-40B4-BE49-F238E27FC236}">
                    <a16:creationId xmlns:a16="http://schemas.microsoft.com/office/drawing/2014/main" id="{F6988FA3-053D-4A11-BC7C-C0C46E30572E}"/>
                  </a:ext>
                </a:extLst>
              </p:cNvPr>
              <p:cNvSpPr/>
              <p:nvPr/>
            </p:nvSpPr>
            <p:spPr>
              <a:xfrm>
                <a:off x="4013890" y="2968732"/>
                <a:ext cx="414981" cy="461664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FFBA7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28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  <p:sp>
            <p:nvSpPr>
              <p:cNvPr id="13" name="Rectangle: Rounded Corners 12">
                <a:extLst>
                  <a:ext uri="{FF2B5EF4-FFF2-40B4-BE49-F238E27FC236}">
                    <a16:creationId xmlns:a16="http://schemas.microsoft.com/office/drawing/2014/main" id="{66916B8D-051F-4412-96E1-00CB08127ECC}"/>
                  </a:ext>
                </a:extLst>
              </p:cNvPr>
              <p:cNvSpPr/>
              <p:nvPr/>
            </p:nvSpPr>
            <p:spPr>
              <a:xfrm>
                <a:off x="4995883" y="2968732"/>
                <a:ext cx="414981" cy="461664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FFBA7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28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09D424E0-D451-4666-922C-6E8D33ED31ED}"/>
                </a:ext>
              </a:extLst>
            </p:cNvPr>
            <p:cNvGrpSpPr/>
            <p:nvPr/>
          </p:nvGrpSpPr>
          <p:grpSpPr>
            <a:xfrm>
              <a:off x="7303531" y="2598003"/>
              <a:ext cx="3643087" cy="832393"/>
              <a:chOff x="3483429" y="2598003"/>
              <a:chExt cx="3643087" cy="832393"/>
            </a:xfrm>
          </p:grpSpPr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91E56831-D75A-418A-8CFF-E78559CE3754}"/>
                  </a:ext>
                </a:extLst>
              </p:cNvPr>
              <p:cNvSpPr txBox="1"/>
              <p:nvPr/>
            </p:nvSpPr>
            <p:spPr>
              <a:xfrm flipH="1">
                <a:off x="3483429" y="2598003"/>
                <a:ext cx="3643087" cy="83099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vi-VN" sz="2400" dirty="0"/>
                  <a:t>Nam làm bài tập</a:t>
                </a:r>
              </a:p>
              <a:p>
                <a:r>
                  <a:rPr lang="vi-VN" sz="2400" dirty="0"/>
                  <a:t>lúc      giờ       phút chiều.</a:t>
                </a:r>
              </a:p>
            </p:txBody>
          </p:sp>
          <p:sp>
            <p:nvSpPr>
              <p:cNvPr id="17" name="Rectangle: Rounded Corners 16">
                <a:extLst>
                  <a:ext uri="{FF2B5EF4-FFF2-40B4-BE49-F238E27FC236}">
                    <a16:creationId xmlns:a16="http://schemas.microsoft.com/office/drawing/2014/main" id="{772EE6FB-36A1-42F0-A3E3-84842C1DF3ED}"/>
                  </a:ext>
                </a:extLst>
              </p:cNvPr>
              <p:cNvSpPr/>
              <p:nvPr/>
            </p:nvSpPr>
            <p:spPr>
              <a:xfrm>
                <a:off x="4028404" y="2968732"/>
                <a:ext cx="414981" cy="461664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FFBA7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28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  <p:sp>
            <p:nvSpPr>
              <p:cNvPr id="18" name="Rectangle: Rounded Corners 17">
                <a:extLst>
                  <a:ext uri="{FF2B5EF4-FFF2-40B4-BE49-F238E27FC236}">
                    <a16:creationId xmlns:a16="http://schemas.microsoft.com/office/drawing/2014/main" id="{E946D5EA-7C1C-45CC-A964-FFB5AAEBDF97}"/>
                  </a:ext>
                </a:extLst>
              </p:cNvPr>
              <p:cNvSpPr/>
              <p:nvPr/>
            </p:nvSpPr>
            <p:spPr>
              <a:xfrm>
                <a:off x="5010397" y="2968732"/>
                <a:ext cx="414981" cy="461664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FFBA7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28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72AE29D6-1F6C-481E-B8FB-2AD5AB9F6E7A}"/>
                </a:ext>
              </a:extLst>
            </p:cNvPr>
            <p:cNvGrpSpPr/>
            <p:nvPr/>
          </p:nvGrpSpPr>
          <p:grpSpPr>
            <a:xfrm>
              <a:off x="3483429" y="5514522"/>
              <a:ext cx="3643087" cy="832393"/>
              <a:chOff x="3483429" y="2598003"/>
              <a:chExt cx="3643087" cy="832393"/>
            </a:xfrm>
          </p:grpSpPr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E870698D-9DFA-4019-B0D7-B4C96027B313}"/>
                  </a:ext>
                </a:extLst>
              </p:cNvPr>
              <p:cNvSpPr txBox="1"/>
              <p:nvPr/>
            </p:nvSpPr>
            <p:spPr>
              <a:xfrm flipH="1">
                <a:off x="3483429" y="2598003"/>
                <a:ext cx="3643087" cy="83099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vi-VN" sz="2400" dirty="0"/>
                  <a:t>Mi ăn tối</a:t>
                </a:r>
              </a:p>
              <a:p>
                <a:r>
                  <a:rPr lang="vi-VN" sz="2400" dirty="0"/>
                  <a:t>lúc      giờ       phút. </a:t>
                </a:r>
              </a:p>
            </p:txBody>
          </p:sp>
          <p:sp>
            <p:nvSpPr>
              <p:cNvPr id="21" name="Rectangle: Rounded Corners 20">
                <a:extLst>
                  <a:ext uri="{FF2B5EF4-FFF2-40B4-BE49-F238E27FC236}">
                    <a16:creationId xmlns:a16="http://schemas.microsoft.com/office/drawing/2014/main" id="{D5AB8064-D21C-4048-AAFE-50A9E83EFE02}"/>
                  </a:ext>
                </a:extLst>
              </p:cNvPr>
              <p:cNvSpPr/>
              <p:nvPr/>
            </p:nvSpPr>
            <p:spPr>
              <a:xfrm>
                <a:off x="4013890" y="2968732"/>
                <a:ext cx="414981" cy="461664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FFBA7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28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  <p:sp>
            <p:nvSpPr>
              <p:cNvPr id="22" name="Rectangle: Rounded Corners 21">
                <a:extLst>
                  <a:ext uri="{FF2B5EF4-FFF2-40B4-BE49-F238E27FC236}">
                    <a16:creationId xmlns:a16="http://schemas.microsoft.com/office/drawing/2014/main" id="{D5BA15E5-5394-4954-86E3-83B00D894977}"/>
                  </a:ext>
                </a:extLst>
              </p:cNvPr>
              <p:cNvSpPr/>
              <p:nvPr/>
            </p:nvSpPr>
            <p:spPr>
              <a:xfrm>
                <a:off x="4995883" y="2968732"/>
                <a:ext cx="414981" cy="461664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FFBA7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28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D022EE74-C034-4238-B773-710C1F5C744C}"/>
                </a:ext>
              </a:extLst>
            </p:cNvPr>
            <p:cNvGrpSpPr/>
            <p:nvPr/>
          </p:nvGrpSpPr>
          <p:grpSpPr>
            <a:xfrm>
              <a:off x="7303531" y="5514522"/>
              <a:ext cx="3643087" cy="919477"/>
              <a:chOff x="3483429" y="2509523"/>
              <a:chExt cx="3643087" cy="919477"/>
            </a:xfrm>
          </p:grpSpPr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C6C41EC4-F322-45BF-B9E0-D6F8C6685D72}"/>
                  </a:ext>
                </a:extLst>
              </p:cNvPr>
              <p:cNvSpPr txBox="1"/>
              <p:nvPr/>
            </p:nvSpPr>
            <p:spPr>
              <a:xfrm flipH="1">
                <a:off x="3483429" y="2598003"/>
                <a:ext cx="3643087" cy="83099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vi-VN" sz="2400" dirty="0"/>
                  <a:t>Lúc      giờ       phút</a:t>
                </a:r>
              </a:p>
              <a:p>
                <a:r>
                  <a:rPr lang="vi-VN" sz="2400" dirty="0"/>
                  <a:t>Rô-bốt đang ngủ.</a:t>
                </a:r>
              </a:p>
            </p:txBody>
          </p:sp>
          <p:sp>
            <p:nvSpPr>
              <p:cNvPr id="25" name="Rectangle: Rounded Corners 24">
                <a:extLst>
                  <a:ext uri="{FF2B5EF4-FFF2-40B4-BE49-F238E27FC236}">
                    <a16:creationId xmlns:a16="http://schemas.microsoft.com/office/drawing/2014/main" id="{D2A38B98-076A-4D29-9BA4-AA3CAD36C081}"/>
                  </a:ext>
                </a:extLst>
              </p:cNvPr>
              <p:cNvSpPr/>
              <p:nvPr/>
            </p:nvSpPr>
            <p:spPr>
              <a:xfrm>
                <a:off x="4094671" y="2509523"/>
                <a:ext cx="414981" cy="461664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FFBA7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28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  <p:sp>
            <p:nvSpPr>
              <p:cNvPr id="26" name="Rectangle: Rounded Corners 25">
                <a:extLst>
                  <a:ext uri="{FF2B5EF4-FFF2-40B4-BE49-F238E27FC236}">
                    <a16:creationId xmlns:a16="http://schemas.microsoft.com/office/drawing/2014/main" id="{8ED77657-90CD-4417-80C8-BA2DEF2748DC}"/>
                  </a:ext>
                </a:extLst>
              </p:cNvPr>
              <p:cNvSpPr/>
              <p:nvPr/>
            </p:nvSpPr>
            <p:spPr>
              <a:xfrm>
                <a:off x="5076664" y="2509523"/>
                <a:ext cx="414981" cy="461664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FFBA7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28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</p:grpSp>
      </p:grpSp>
      <p:sp>
        <p:nvSpPr>
          <p:cNvPr id="2" name="Oval 1">
            <a:extLst>
              <a:ext uri="{FF2B5EF4-FFF2-40B4-BE49-F238E27FC236}">
                <a16:creationId xmlns:a16="http://schemas.microsoft.com/office/drawing/2014/main" id="{E2CB89AE-F394-4E6D-910E-B1EABA62A9D7}"/>
              </a:ext>
            </a:extLst>
          </p:cNvPr>
          <p:cNvSpPr/>
          <p:nvPr/>
        </p:nvSpPr>
        <p:spPr>
          <a:xfrm>
            <a:off x="1068366" y="1711319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C0EBB57-6499-41A3-9E09-EA76113AA47C}"/>
              </a:ext>
            </a:extLst>
          </p:cNvPr>
          <p:cNvGrpSpPr/>
          <p:nvPr/>
        </p:nvGrpSpPr>
        <p:grpSpPr>
          <a:xfrm>
            <a:off x="1632888" y="1781933"/>
            <a:ext cx="1116312" cy="461666"/>
            <a:chOff x="1870518" y="1440653"/>
            <a:chExt cx="1116312" cy="461666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DA738ED9-030B-48F0-B7A7-2D95EC31B05D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6" name="Rectangle: Rounded Corners 5">
                <a:extLst>
                  <a:ext uri="{FF2B5EF4-FFF2-40B4-BE49-F238E27FC236}">
                    <a16:creationId xmlns:a16="http://schemas.microsoft.com/office/drawing/2014/main" id="{52A6ED7E-65CB-4096-9A9E-F7DF09BA3F15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4C588C6-860F-49AA-9918-14B08B9CEB30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Số</a:t>
                </a:r>
              </a:p>
            </p:txBody>
          </p:sp>
        </p:grp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19F02A3F-B355-43D4-8F37-6DEDCEAC8F80}"/>
                </a:ext>
              </a:extLst>
            </p:cNvPr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sp>
        <p:nvSpPr>
          <p:cNvPr id="10" name="Parallelogram 9">
            <a:extLst>
              <a:ext uri="{FF2B5EF4-FFF2-40B4-BE49-F238E27FC236}">
                <a16:creationId xmlns:a16="http://schemas.microsoft.com/office/drawing/2014/main" id="{9837EB35-3A62-4356-B298-AF28F3214F65}"/>
              </a:ext>
            </a:extLst>
          </p:cNvPr>
          <p:cNvSpPr/>
          <p:nvPr/>
        </p:nvSpPr>
        <p:spPr>
          <a:xfrm flipH="1">
            <a:off x="1473072" y="2583543"/>
            <a:ext cx="1094170" cy="3265714"/>
          </a:xfrm>
          <a:prstGeom prst="parallelogram">
            <a:avLst>
              <a:gd name="adj" fmla="val 0"/>
            </a:avLst>
          </a:prstGeom>
          <a:solidFill>
            <a:srgbClr val="FFF32E"/>
          </a:solidFill>
          <a:ln>
            <a:solidFill>
              <a:srgbClr val="FFF32E"/>
            </a:solidFill>
          </a:ln>
          <a:effectLst>
            <a:outerShdw blurRad="63500" sx="106000" sy="106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>
                <a:solidFill>
                  <a:schemeClr val="tx1"/>
                </a:solidFill>
              </a:rPr>
              <a:t>Mỗi bạn làm gì lúc mấy giờ?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461F3599-5999-4382-B05E-E06E4A849B53}"/>
              </a:ext>
            </a:extLst>
          </p:cNvPr>
          <p:cNvGrpSpPr/>
          <p:nvPr/>
        </p:nvGrpSpPr>
        <p:grpSpPr>
          <a:xfrm>
            <a:off x="4013719" y="2964186"/>
            <a:ext cx="414981" cy="523220"/>
            <a:chOff x="8609749" y="4291143"/>
            <a:chExt cx="414981" cy="523220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3578A14A-AD8E-4581-9CFA-998DBADAC7F5}"/>
                </a:ext>
              </a:extLst>
            </p:cNvPr>
            <p:cNvSpPr/>
            <p:nvPr/>
          </p:nvSpPr>
          <p:spPr>
            <a:xfrm>
              <a:off x="8609749" y="4297985"/>
              <a:ext cx="414981" cy="461664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800" b="1" dirty="0">
                <a:solidFill>
                  <a:srgbClr val="FF0000"/>
                </a:solidFill>
              </a:endParaRP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CB468E06-59CE-4FBF-BDC4-52288FB91850}"/>
                </a:ext>
              </a:extLst>
            </p:cNvPr>
            <p:cNvSpPr/>
            <p:nvPr/>
          </p:nvSpPr>
          <p:spPr>
            <a:xfrm>
              <a:off x="8624888" y="4291143"/>
              <a:ext cx="38504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vi-VN" sz="2800" b="1" dirty="0">
                  <a:solidFill>
                    <a:srgbClr val="FF0000"/>
                  </a:solidFill>
                </a:rPr>
                <a:t>8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C1CC1ED8-9657-4EA5-B0CC-794FE10D8146}"/>
              </a:ext>
            </a:extLst>
          </p:cNvPr>
          <p:cNvGrpSpPr/>
          <p:nvPr/>
        </p:nvGrpSpPr>
        <p:grpSpPr>
          <a:xfrm>
            <a:off x="4914556" y="2964186"/>
            <a:ext cx="585418" cy="523220"/>
            <a:chOff x="8524700" y="4291143"/>
            <a:chExt cx="585418" cy="523220"/>
          </a:xfrm>
        </p:grpSpPr>
        <p:sp>
          <p:nvSpPr>
            <p:cNvPr id="32" name="Rectangle: Rounded Corners 31">
              <a:extLst>
                <a:ext uri="{FF2B5EF4-FFF2-40B4-BE49-F238E27FC236}">
                  <a16:creationId xmlns:a16="http://schemas.microsoft.com/office/drawing/2014/main" id="{FD07ABD8-3638-4C09-917C-E1041977761E}"/>
                </a:ext>
              </a:extLst>
            </p:cNvPr>
            <p:cNvSpPr/>
            <p:nvPr/>
          </p:nvSpPr>
          <p:spPr>
            <a:xfrm>
              <a:off x="8609749" y="4297985"/>
              <a:ext cx="414981" cy="461664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800" b="1" dirty="0">
                <a:solidFill>
                  <a:srgbClr val="FF0000"/>
                </a:solidFill>
              </a:endParaRP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9AFA9B65-9216-412A-8702-81575306BA77}"/>
                </a:ext>
              </a:extLst>
            </p:cNvPr>
            <p:cNvSpPr/>
            <p:nvPr/>
          </p:nvSpPr>
          <p:spPr>
            <a:xfrm>
              <a:off x="8524700" y="4291143"/>
              <a:ext cx="58541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vi-VN" sz="2800" b="1" dirty="0">
                  <a:solidFill>
                    <a:srgbClr val="FF0000"/>
                  </a:solidFill>
                </a:rPr>
                <a:t>15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D47B47CF-D157-4240-A5D2-582F2210E34F}"/>
              </a:ext>
            </a:extLst>
          </p:cNvPr>
          <p:cNvGrpSpPr/>
          <p:nvPr/>
        </p:nvGrpSpPr>
        <p:grpSpPr>
          <a:xfrm>
            <a:off x="7840152" y="2964186"/>
            <a:ext cx="414981" cy="523220"/>
            <a:chOff x="8609749" y="4291143"/>
            <a:chExt cx="414981" cy="523220"/>
          </a:xfrm>
        </p:grpSpPr>
        <p:sp>
          <p:nvSpPr>
            <p:cNvPr id="35" name="Rectangle: Rounded Corners 34">
              <a:extLst>
                <a:ext uri="{FF2B5EF4-FFF2-40B4-BE49-F238E27FC236}">
                  <a16:creationId xmlns:a16="http://schemas.microsoft.com/office/drawing/2014/main" id="{EAF60470-6333-45EF-A138-250A8AB8E218}"/>
                </a:ext>
              </a:extLst>
            </p:cNvPr>
            <p:cNvSpPr/>
            <p:nvPr/>
          </p:nvSpPr>
          <p:spPr>
            <a:xfrm>
              <a:off x="8609749" y="4297985"/>
              <a:ext cx="414981" cy="461664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800" b="1" dirty="0">
                <a:solidFill>
                  <a:srgbClr val="FF0000"/>
                </a:solidFill>
              </a:endParaRP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6D45F3C9-BABC-4388-8D75-C14C6473BFE8}"/>
                </a:ext>
              </a:extLst>
            </p:cNvPr>
            <p:cNvSpPr/>
            <p:nvPr/>
          </p:nvSpPr>
          <p:spPr>
            <a:xfrm>
              <a:off x="8624888" y="4291143"/>
              <a:ext cx="38504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vi-VN" sz="2800" b="1" dirty="0">
                  <a:solidFill>
                    <a:srgbClr val="FF0000"/>
                  </a:solidFill>
                </a:rPr>
                <a:t>2</a:t>
              </a: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ACDCA037-EFEA-4654-B293-684D33ED756A}"/>
              </a:ext>
            </a:extLst>
          </p:cNvPr>
          <p:cNvGrpSpPr/>
          <p:nvPr/>
        </p:nvGrpSpPr>
        <p:grpSpPr>
          <a:xfrm>
            <a:off x="8740989" y="2964186"/>
            <a:ext cx="585418" cy="523220"/>
            <a:chOff x="8524700" y="4291143"/>
            <a:chExt cx="585418" cy="523220"/>
          </a:xfrm>
        </p:grpSpPr>
        <p:sp>
          <p:nvSpPr>
            <p:cNvPr id="38" name="Rectangle: Rounded Corners 37">
              <a:extLst>
                <a:ext uri="{FF2B5EF4-FFF2-40B4-BE49-F238E27FC236}">
                  <a16:creationId xmlns:a16="http://schemas.microsoft.com/office/drawing/2014/main" id="{29793608-BC05-471D-9A72-47DE9D1D1B06}"/>
                </a:ext>
              </a:extLst>
            </p:cNvPr>
            <p:cNvSpPr/>
            <p:nvPr/>
          </p:nvSpPr>
          <p:spPr>
            <a:xfrm>
              <a:off x="8609749" y="4297985"/>
              <a:ext cx="414981" cy="461664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800" b="1" dirty="0">
                <a:solidFill>
                  <a:srgbClr val="FF0000"/>
                </a:solidFill>
              </a:endParaRP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F395A3A2-0A52-4201-A6C0-A7015B5BFF33}"/>
                </a:ext>
              </a:extLst>
            </p:cNvPr>
            <p:cNvSpPr/>
            <p:nvPr/>
          </p:nvSpPr>
          <p:spPr>
            <a:xfrm>
              <a:off x="8524700" y="4291143"/>
              <a:ext cx="58541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vi-VN" sz="2800" b="1" dirty="0">
                  <a:solidFill>
                    <a:srgbClr val="FF0000"/>
                  </a:solidFill>
                </a:rPr>
                <a:t>30</a:t>
              </a: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D13B8F0C-CE1D-429B-9007-6B8E4AD56272}"/>
              </a:ext>
            </a:extLst>
          </p:cNvPr>
          <p:cNvGrpSpPr/>
          <p:nvPr/>
        </p:nvGrpSpPr>
        <p:grpSpPr>
          <a:xfrm>
            <a:off x="4013719" y="5866888"/>
            <a:ext cx="414981" cy="523220"/>
            <a:chOff x="8609749" y="4291143"/>
            <a:chExt cx="414981" cy="523220"/>
          </a:xfrm>
        </p:grpSpPr>
        <p:sp>
          <p:nvSpPr>
            <p:cNvPr id="41" name="Rectangle: Rounded Corners 40">
              <a:extLst>
                <a:ext uri="{FF2B5EF4-FFF2-40B4-BE49-F238E27FC236}">
                  <a16:creationId xmlns:a16="http://schemas.microsoft.com/office/drawing/2014/main" id="{43F2BB95-9A50-4E7C-8560-8126F38B860A}"/>
                </a:ext>
              </a:extLst>
            </p:cNvPr>
            <p:cNvSpPr/>
            <p:nvPr/>
          </p:nvSpPr>
          <p:spPr>
            <a:xfrm>
              <a:off x="8609749" y="4297985"/>
              <a:ext cx="414981" cy="461664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800" b="1" dirty="0">
                <a:solidFill>
                  <a:srgbClr val="FF0000"/>
                </a:solidFill>
              </a:endParaRP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865179B5-1609-40ED-A93D-DAF8FBFEA878}"/>
                </a:ext>
              </a:extLst>
            </p:cNvPr>
            <p:cNvSpPr/>
            <p:nvPr/>
          </p:nvSpPr>
          <p:spPr>
            <a:xfrm>
              <a:off x="8624888" y="4291143"/>
              <a:ext cx="38504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vi-VN" sz="2800" b="1" dirty="0">
                  <a:solidFill>
                    <a:srgbClr val="FF0000"/>
                  </a:solidFill>
                </a:rPr>
                <a:t>6</a:t>
              </a: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54B059F0-AEF7-4F17-AE56-5AF6EE5D8AB4}"/>
              </a:ext>
            </a:extLst>
          </p:cNvPr>
          <p:cNvGrpSpPr/>
          <p:nvPr/>
        </p:nvGrpSpPr>
        <p:grpSpPr>
          <a:xfrm>
            <a:off x="4914556" y="5866888"/>
            <a:ext cx="585418" cy="523220"/>
            <a:chOff x="8524700" y="4291143"/>
            <a:chExt cx="585418" cy="523220"/>
          </a:xfrm>
        </p:grpSpPr>
        <p:sp>
          <p:nvSpPr>
            <p:cNvPr id="44" name="Rectangle: Rounded Corners 43">
              <a:extLst>
                <a:ext uri="{FF2B5EF4-FFF2-40B4-BE49-F238E27FC236}">
                  <a16:creationId xmlns:a16="http://schemas.microsoft.com/office/drawing/2014/main" id="{B1BFE637-5667-4011-9CF8-E3E9CE50B55C}"/>
                </a:ext>
              </a:extLst>
            </p:cNvPr>
            <p:cNvSpPr/>
            <p:nvPr/>
          </p:nvSpPr>
          <p:spPr>
            <a:xfrm>
              <a:off x="8609749" y="4297985"/>
              <a:ext cx="414981" cy="461664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800" b="1" dirty="0">
                <a:solidFill>
                  <a:srgbClr val="FF0000"/>
                </a:solidFill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326A8CFC-21DF-498E-9C39-1FBCAB6C8107}"/>
                </a:ext>
              </a:extLst>
            </p:cNvPr>
            <p:cNvSpPr/>
            <p:nvPr/>
          </p:nvSpPr>
          <p:spPr>
            <a:xfrm>
              <a:off x="8524700" y="4291143"/>
              <a:ext cx="58541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vi-VN" sz="2800" b="1" dirty="0">
                  <a:solidFill>
                    <a:srgbClr val="FF0000"/>
                  </a:solidFill>
                </a:rPr>
                <a:t>15</a:t>
              </a: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DFEDE3D4-4A2F-42D2-8CFF-FF25D91FC099}"/>
              </a:ext>
            </a:extLst>
          </p:cNvPr>
          <p:cNvGrpSpPr/>
          <p:nvPr/>
        </p:nvGrpSpPr>
        <p:grpSpPr>
          <a:xfrm>
            <a:off x="7831519" y="5510533"/>
            <a:ext cx="585418" cy="523220"/>
            <a:chOff x="8524700" y="4291143"/>
            <a:chExt cx="585418" cy="523220"/>
          </a:xfrm>
        </p:grpSpPr>
        <p:sp>
          <p:nvSpPr>
            <p:cNvPr id="47" name="Rectangle: Rounded Corners 46">
              <a:extLst>
                <a:ext uri="{FF2B5EF4-FFF2-40B4-BE49-F238E27FC236}">
                  <a16:creationId xmlns:a16="http://schemas.microsoft.com/office/drawing/2014/main" id="{D0BE9257-A344-4647-A4D7-E7ECE808D6E9}"/>
                </a:ext>
              </a:extLst>
            </p:cNvPr>
            <p:cNvSpPr/>
            <p:nvPr/>
          </p:nvSpPr>
          <p:spPr>
            <a:xfrm>
              <a:off x="8609749" y="4297985"/>
              <a:ext cx="414981" cy="461664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800" b="1" dirty="0">
                <a:solidFill>
                  <a:srgbClr val="FF0000"/>
                </a:solidFill>
              </a:endParaRP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C29EEDEF-0C03-4D71-A77C-9E48437AF02F}"/>
                </a:ext>
              </a:extLst>
            </p:cNvPr>
            <p:cNvSpPr/>
            <p:nvPr/>
          </p:nvSpPr>
          <p:spPr>
            <a:xfrm>
              <a:off x="8524700" y="4291143"/>
              <a:ext cx="58541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vi-VN" sz="2800" b="1" dirty="0">
                  <a:solidFill>
                    <a:srgbClr val="FF0000"/>
                  </a:solidFill>
                </a:rPr>
                <a:t>10</a:t>
              </a: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2F964930-8986-42A0-9749-07C0051FFEFF}"/>
              </a:ext>
            </a:extLst>
          </p:cNvPr>
          <p:cNvGrpSpPr/>
          <p:nvPr/>
        </p:nvGrpSpPr>
        <p:grpSpPr>
          <a:xfrm>
            <a:off x="8817405" y="5510533"/>
            <a:ext cx="585418" cy="523220"/>
            <a:chOff x="8524700" y="4291143"/>
            <a:chExt cx="585418" cy="523220"/>
          </a:xfrm>
        </p:grpSpPr>
        <p:sp>
          <p:nvSpPr>
            <p:cNvPr id="50" name="Rectangle: Rounded Corners 49">
              <a:extLst>
                <a:ext uri="{FF2B5EF4-FFF2-40B4-BE49-F238E27FC236}">
                  <a16:creationId xmlns:a16="http://schemas.microsoft.com/office/drawing/2014/main" id="{17526C23-0BE9-4379-896D-E0B9863B4965}"/>
                </a:ext>
              </a:extLst>
            </p:cNvPr>
            <p:cNvSpPr/>
            <p:nvPr/>
          </p:nvSpPr>
          <p:spPr>
            <a:xfrm>
              <a:off x="8609749" y="4297985"/>
              <a:ext cx="414981" cy="461664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800" b="1" dirty="0">
                <a:solidFill>
                  <a:srgbClr val="FF0000"/>
                </a:solidFill>
              </a:endParaRPr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F2CB83D1-EC6F-4CD3-9058-F0D9327687AA}"/>
                </a:ext>
              </a:extLst>
            </p:cNvPr>
            <p:cNvSpPr/>
            <p:nvPr/>
          </p:nvSpPr>
          <p:spPr>
            <a:xfrm>
              <a:off x="8524700" y="4291143"/>
              <a:ext cx="58541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vi-VN" sz="2800" b="1" dirty="0">
                  <a:solidFill>
                    <a:srgbClr val="FF0000"/>
                  </a:solidFill>
                </a:rPr>
                <a:t>30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272342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0EDF2AA6-944A-4F0C-8C7A-8F4B8BE2E991}"/>
              </a:ext>
            </a:extLst>
          </p:cNvPr>
          <p:cNvSpPr/>
          <p:nvPr/>
        </p:nvSpPr>
        <p:spPr>
          <a:xfrm>
            <a:off x="3081512" y="817496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A87587C-644F-4C06-AEB4-2185BAD90A69}"/>
              </a:ext>
            </a:extLst>
          </p:cNvPr>
          <p:cNvSpPr txBox="1"/>
          <p:nvPr/>
        </p:nvSpPr>
        <p:spPr>
          <a:xfrm>
            <a:off x="3518834" y="817496"/>
            <a:ext cx="76660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Tìm hai đồng hồ chỉ cùng thời gian vào buổi chiều, tối hoặc đêm.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D7ECAC3-3976-4203-9C12-A7DD29342AA3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12043" y="1757537"/>
            <a:ext cx="9967913" cy="3739067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A289318-2D5C-4153-8258-F66DD4FD6093}"/>
              </a:ext>
            </a:extLst>
          </p:cNvPr>
          <p:cNvCxnSpPr>
            <a:cxnSpLocks/>
          </p:cNvCxnSpPr>
          <p:nvPr/>
        </p:nvCxnSpPr>
        <p:spPr>
          <a:xfrm flipH="1">
            <a:off x="2612571" y="3627070"/>
            <a:ext cx="2290484" cy="61110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4D2CF6C-1FDE-41D0-B8B2-D22445385A43}"/>
              </a:ext>
            </a:extLst>
          </p:cNvPr>
          <p:cNvCxnSpPr>
            <a:cxnSpLocks/>
          </p:cNvCxnSpPr>
          <p:nvPr/>
        </p:nvCxnSpPr>
        <p:spPr>
          <a:xfrm flipH="1">
            <a:off x="7351835" y="3684376"/>
            <a:ext cx="2290484" cy="61110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A4D19DF-F363-45C0-8980-FAC9DF1CF62A}"/>
              </a:ext>
            </a:extLst>
          </p:cNvPr>
          <p:cNvCxnSpPr>
            <a:cxnSpLocks/>
          </p:cNvCxnSpPr>
          <p:nvPr/>
        </p:nvCxnSpPr>
        <p:spPr>
          <a:xfrm>
            <a:off x="7288947" y="3684376"/>
            <a:ext cx="2290482" cy="55379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702046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>
            <a:extLst>
              <a:ext uri="{FF2B5EF4-FFF2-40B4-BE49-F238E27FC236}">
                <a16:creationId xmlns:a16="http://schemas.microsoft.com/office/drawing/2014/main" id="{EEDE8BF3-6E84-403C-8613-8148F301B832}"/>
              </a:ext>
            </a:extLst>
          </p:cNvPr>
          <p:cNvGrpSpPr/>
          <p:nvPr/>
        </p:nvGrpSpPr>
        <p:grpSpPr>
          <a:xfrm>
            <a:off x="3180089" y="252390"/>
            <a:ext cx="8158002" cy="6190726"/>
            <a:chOff x="2980976" y="261946"/>
            <a:chExt cx="8158002" cy="6190726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5DCF7AC5-58C6-431B-ACCD-398E19CAA27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r="51169"/>
            <a:stretch/>
          </p:blipFill>
          <p:spPr>
            <a:xfrm>
              <a:off x="3438402" y="261946"/>
              <a:ext cx="3332229" cy="5927699"/>
            </a:xfrm>
            <a:prstGeom prst="rect">
              <a:avLst/>
            </a:prstGeom>
          </p:spPr>
        </p:pic>
        <p:pic>
          <p:nvPicPr>
            <p:cNvPr id="72" name="Picture 71">
              <a:extLst>
                <a:ext uri="{FF2B5EF4-FFF2-40B4-BE49-F238E27FC236}">
                  <a16:creationId xmlns:a16="http://schemas.microsoft.com/office/drawing/2014/main" id="{5A0A0D7F-1CA0-4160-BFF7-FE662BC10E3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50962"/>
            <a:stretch/>
          </p:blipFill>
          <p:spPr>
            <a:xfrm>
              <a:off x="7529150" y="261946"/>
              <a:ext cx="3346372" cy="5927699"/>
            </a:xfrm>
            <a:prstGeom prst="rect">
              <a:avLst/>
            </a:prstGeom>
          </p:spPr>
        </p:pic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9458F06C-363F-4976-9D8E-A47992CE8C85}"/>
                </a:ext>
              </a:extLst>
            </p:cNvPr>
            <p:cNvGrpSpPr/>
            <p:nvPr/>
          </p:nvGrpSpPr>
          <p:grpSpPr>
            <a:xfrm>
              <a:off x="3499523" y="2603450"/>
              <a:ext cx="3643087" cy="832393"/>
              <a:chOff x="3483429" y="2598003"/>
              <a:chExt cx="3643087" cy="832393"/>
            </a:xfrm>
          </p:grpSpPr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555F4C03-7EFD-47A8-A689-4A3ABAC049AB}"/>
                  </a:ext>
                </a:extLst>
              </p:cNvPr>
              <p:cNvSpPr txBox="1"/>
              <p:nvPr/>
            </p:nvSpPr>
            <p:spPr>
              <a:xfrm flipH="1">
                <a:off x="3483429" y="2598003"/>
                <a:ext cx="3643087" cy="83099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vi-VN" sz="2400" dirty="0"/>
                  <a:t>Nam học bài</a:t>
                </a:r>
              </a:p>
              <a:p>
                <a:r>
                  <a:rPr lang="vi-VN" sz="2400" dirty="0"/>
                  <a:t>lúc      giờ       phút sáng. </a:t>
                </a:r>
              </a:p>
            </p:txBody>
          </p:sp>
          <p:sp>
            <p:nvSpPr>
              <p:cNvPr id="58" name="Rectangle: Rounded Corners 57">
                <a:extLst>
                  <a:ext uri="{FF2B5EF4-FFF2-40B4-BE49-F238E27FC236}">
                    <a16:creationId xmlns:a16="http://schemas.microsoft.com/office/drawing/2014/main" id="{CB38D7E8-E234-48B4-87C6-DDD60C288494}"/>
                  </a:ext>
                </a:extLst>
              </p:cNvPr>
              <p:cNvSpPr/>
              <p:nvPr/>
            </p:nvSpPr>
            <p:spPr>
              <a:xfrm>
                <a:off x="4013890" y="2968732"/>
                <a:ext cx="414981" cy="461664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FFBA7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28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  <p:sp>
            <p:nvSpPr>
              <p:cNvPr id="59" name="Rectangle: Rounded Corners 58">
                <a:extLst>
                  <a:ext uri="{FF2B5EF4-FFF2-40B4-BE49-F238E27FC236}">
                    <a16:creationId xmlns:a16="http://schemas.microsoft.com/office/drawing/2014/main" id="{DD1D5903-F9BD-4631-9F77-1F7092C30FB1}"/>
                  </a:ext>
                </a:extLst>
              </p:cNvPr>
              <p:cNvSpPr/>
              <p:nvPr/>
            </p:nvSpPr>
            <p:spPr>
              <a:xfrm>
                <a:off x="4995883" y="2968732"/>
                <a:ext cx="414981" cy="461664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FFBA7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28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</p:grpSp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A2C7701B-1A39-45DA-9B87-DF51FF7288FC}"/>
                </a:ext>
              </a:extLst>
            </p:cNvPr>
            <p:cNvGrpSpPr/>
            <p:nvPr/>
          </p:nvGrpSpPr>
          <p:grpSpPr>
            <a:xfrm>
              <a:off x="7495891" y="2660231"/>
              <a:ext cx="3643087" cy="832393"/>
              <a:chOff x="3483429" y="2598003"/>
              <a:chExt cx="3643087" cy="832393"/>
            </a:xfrm>
          </p:grpSpPr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75044D2D-542E-4CD0-968F-C58F1C7A36F3}"/>
                  </a:ext>
                </a:extLst>
              </p:cNvPr>
              <p:cNvSpPr txBox="1"/>
              <p:nvPr/>
            </p:nvSpPr>
            <p:spPr>
              <a:xfrm flipH="1">
                <a:off x="3483429" y="2598003"/>
                <a:ext cx="3643087" cy="83099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vi-VN" sz="2400" dirty="0"/>
                  <a:t>Nam ở thư viện</a:t>
                </a:r>
              </a:p>
              <a:p>
                <a:r>
                  <a:rPr lang="vi-VN" sz="2400" dirty="0"/>
                  <a:t>lúc      giờ       phút chiều.</a:t>
                </a:r>
              </a:p>
            </p:txBody>
          </p:sp>
          <p:sp>
            <p:nvSpPr>
              <p:cNvPr id="62" name="Rectangle: Rounded Corners 61">
                <a:extLst>
                  <a:ext uri="{FF2B5EF4-FFF2-40B4-BE49-F238E27FC236}">
                    <a16:creationId xmlns:a16="http://schemas.microsoft.com/office/drawing/2014/main" id="{71FDC667-299B-4EF9-AF58-DC446B583B46}"/>
                  </a:ext>
                </a:extLst>
              </p:cNvPr>
              <p:cNvSpPr/>
              <p:nvPr/>
            </p:nvSpPr>
            <p:spPr>
              <a:xfrm>
                <a:off x="4028404" y="2968732"/>
                <a:ext cx="414981" cy="461664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FFBA7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28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  <p:sp>
            <p:nvSpPr>
              <p:cNvPr id="63" name="Rectangle: Rounded Corners 62">
                <a:extLst>
                  <a:ext uri="{FF2B5EF4-FFF2-40B4-BE49-F238E27FC236}">
                    <a16:creationId xmlns:a16="http://schemas.microsoft.com/office/drawing/2014/main" id="{4A2FD8E7-EB7B-45AE-BA01-0F3857B84575}"/>
                  </a:ext>
                </a:extLst>
              </p:cNvPr>
              <p:cNvSpPr/>
              <p:nvPr/>
            </p:nvSpPr>
            <p:spPr>
              <a:xfrm>
                <a:off x="5010397" y="2968732"/>
                <a:ext cx="414981" cy="461664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FFBA7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28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</p:grpSp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id="{7AE77915-6FF2-4AEA-AA5A-ECF97F6AA9AD}"/>
                </a:ext>
              </a:extLst>
            </p:cNvPr>
            <p:cNvGrpSpPr/>
            <p:nvPr/>
          </p:nvGrpSpPr>
          <p:grpSpPr>
            <a:xfrm>
              <a:off x="2980976" y="5836059"/>
              <a:ext cx="4264668" cy="463414"/>
              <a:chOff x="3483428" y="2598003"/>
              <a:chExt cx="4264668" cy="463414"/>
            </a:xfrm>
          </p:grpSpPr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24A7E305-BD36-45D2-91C3-E895B0580E87}"/>
                  </a:ext>
                </a:extLst>
              </p:cNvPr>
              <p:cNvSpPr txBox="1"/>
              <p:nvPr/>
            </p:nvSpPr>
            <p:spPr>
              <a:xfrm flipH="1">
                <a:off x="3483428" y="2598003"/>
                <a:ext cx="4264668" cy="46166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vi-VN" sz="2400" dirty="0"/>
                  <a:t>Nam tan học lúc      giờ chiều.</a:t>
                </a:r>
              </a:p>
            </p:txBody>
          </p:sp>
          <p:sp>
            <p:nvSpPr>
              <p:cNvPr id="66" name="Rectangle: Rounded Corners 65">
                <a:extLst>
                  <a:ext uri="{FF2B5EF4-FFF2-40B4-BE49-F238E27FC236}">
                    <a16:creationId xmlns:a16="http://schemas.microsoft.com/office/drawing/2014/main" id="{797E9CE8-7733-4978-A7AB-A965582B68C2}"/>
                  </a:ext>
                </a:extLst>
              </p:cNvPr>
              <p:cNvSpPr/>
              <p:nvPr/>
            </p:nvSpPr>
            <p:spPr>
              <a:xfrm>
                <a:off x="5828824" y="2599753"/>
                <a:ext cx="414981" cy="461664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FFBA7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28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</p:grpSp>
        <p:grpSp>
          <p:nvGrpSpPr>
            <p:cNvPr id="68" name="Group 67">
              <a:extLst>
                <a:ext uri="{FF2B5EF4-FFF2-40B4-BE49-F238E27FC236}">
                  <a16:creationId xmlns:a16="http://schemas.microsoft.com/office/drawing/2014/main" id="{7CDFB0BB-0001-4774-B8CB-654ED8330C43}"/>
                </a:ext>
              </a:extLst>
            </p:cNvPr>
            <p:cNvGrpSpPr/>
            <p:nvPr/>
          </p:nvGrpSpPr>
          <p:grpSpPr>
            <a:xfrm>
              <a:off x="7529150" y="5614833"/>
              <a:ext cx="3273907" cy="837839"/>
              <a:chOff x="3483426" y="2598003"/>
              <a:chExt cx="3273907" cy="837839"/>
            </a:xfrm>
          </p:grpSpPr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15CECAAF-5A8C-439B-9118-89F1BC0EE6DF}"/>
                  </a:ext>
                </a:extLst>
              </p:cNvPr>
              <p:cNvSpPr txBox="1"/>
              <p:nvPr/>
            </p:nvSpPr>
            <p:spPr>
              <a:xfrm flipH="1">
                <a:off x="3483426" y="2598003"/>
                <a:ext cx="3273907" cy="83099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vi-VN" sz="2400" dirty="0"/>
                  <a:t>Nam rửa bát </a:t>
                </a:r>
              </a:p>
              <a:p>
                <a:r>
                  <a:rPr lang="vi-VN" sz="2400" dirty="0"/>
                  <a:t>lúc       giờ      phút tối.</a:t>
                </a:r>
              </a:p>
            </p:txBody>
          </p:sp>
          <p:sp>
            <p:nvSpPr>
              <p:cNvPr id="70" name="Rectangle: Rounded Corners 69">
                <a:extLst>
                  <a:ext uri="{FF2B5EF4-FFF2-40B4-BE49-F238E27FC236}">
                    <a16:creationId xmlns:a16="http://schemas.microsoft.com/office/drawing/2014/main" id="{EDF76A8A-F104-4E5F-8AC8-120C93F91705}"/>
                  </a:ext>
                </a:extLst>
              </p:cNvPr>
              <p:cNvSpPr/>
              <p:nvPr/>
            </p:nvSpPr>
            <p:spPr>
              <a:xfrm>
                <a:off x="4033221" y="2974178"/>
                <a:ext cx="414981" cy="461664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FFBA7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28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  <p:sp>
            <p:nvSpPr>
              <p:cNvPr id="71" name="Rectangle: Rounded Corners 70">
                <a:extLst>
                  <a:ext uri="{FF2B5EF4-FFF2-40B4-BE49-F238E27FC236}">
                    <a16:creationId xmlns:a16="http://schemas.microsoft.com/office/drawing/2014/main" id="{9DBC252B-FF8A-4C0B-A51A-0C4480229ED3}"/>
                  </a:ext>
                </a:extLst>
              </p:cNvPr>
              <p:cNvSpPr/>
              <p:nvPr/>
            </p:nvSpPr>
            <p:spPr>
              <a:xfrm>
                <a:off x="5015214" y="2974178"/>
                <a:ext cx="414981" cy="461664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FFBA7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28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</p:grpSp>
      </p:grpSp>
      <p:sp>
        <p:nvSpPr>
          <p:cNvPr id="2" name="Oval 1">
            <a:extLst>
              <a:ext uri="{FF2B5EF4-FFF2-40B4-BE49-F238E27FC236}">
                <a16:creationId xmlns:a16="http://schemas.microsoft.com/office/drawing/2014/main" id="{E2CB89AE-F394-4E6D-910E-B1EABA62A9D7}"/>
              </a:ext>
            </a:extLst>
          </p:cNvPr>
          <p:cNvSpPr/>
          <p:nvPr/>
        </p:nvSpPr>
        <p:spPr>
          <a:xfrm>
            <a:off x="1068366" y="1711319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C0EBB57-6499-41A3-9E09-EA76113AA47C}"/>
              </a:ext>
            </a:extLst>
          </p:cNvPr>
          <p:cNvGrpSpPr/>
          <p:nvPr/>
        </p:nvGrpSpPr>
        <p:grpSpPr>
          <a:xfrm>
            <a:off x="1632888" y="1781933"/>
            <a:ext cx="1116312" cy="461666"/>
            <a:chOff x="1870518" y="1440653"/>
            <a:chExt cx="1116312" cy="461666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DA738ED9-030B-48F0-B7A7-2D95EC31B05D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6" name="Rectangle: Rounded Corners 5">
                <a:extLst>
                  <a:ext uri="{FF2B5EF4-FFF2-40B4-BE49-F238E27FC236}">
                    <a16:creationId xmlns:a16="http://schemas.microsoft.com/office/drawing/2014/main" id="{52A6ED7E-65CB-4096-9A9E-F7DF09BA3F15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4C588C6-860F-49AA-9918-14B08B9CEB30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Số</a:t>
                </a:r>
              </a:p>
            </p:txBody>
          </p:sp>
        </p:grp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19F02A3F-B355-43D4-8F37-6DEDCEAC8F80}"/>
                </a:ext>
              </a:extLst>
            </p:cNvPr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sp>
        <p:nvSpPr>
          <p:cNvPr id="10" name="Parallelogram 9">
            <a:extLst>
              <a:ext uri="{FF2B5EF4-FFF2-40B4-BE49-F238E27FC236}">
                <a16:creationId xmlns:a16="http://schemas.microsoft.com/office/drawing/2014/main" id="{9837EB35-3A62-4356-B298-AF28F3214F65}"/>
              </a:ext>
            </a:extLst>
          </p:cNvPr>
          <p:cNvSpPr/>
          <p:nvPr/>
        </p:nvSpPr>
        <p:spPr>
          <a:xfrm flipH="1">
            <a:off x="912090" y="2337289"/>
            <a:ext cx="2972803" cy="1091712"/>
          </a:xfrm>
          <a:prstGeom prst="parallelogram">
            <a:avLst>
              <a:gd name="adj" fmla="val 0"/>
            </a:avLst>
          </a:prstGeom>
          <a:noFill/>
          <a:ln>
            <a:noFill/>
          </a:ln>
          <a:effectLst>
            <a:outerShdw blurRad="63500" sx="106000" sy="106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2800" dirty="0">
                <a:solidFill>
                  <a:schemeClr val="tx1"/>
                </a:solidFill>
              </a:rPr>
              <a:t>Nam làm gì lúc mấy giờ?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461F3599-5999-4382-B05E-E06E4A849B53}"/>
              </a:ext>
            </a:extLst>
          </p:cNvPr>
          <p:cNvGrpSpPr/>
          <p:nvPr/>
        </p:nvGrpSpPr>
        <p:grpSpPr>
          <a:xfrm>
            <a:off x="4225751" y="2964186"/>
            <a:ext cx="414981" cy="523220"/>
            <a:chOff x="8609749" y="4291143"/>
            <a:chExt cx="414981" cy="523220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3578A14A-AD8E-4581-9CFA-998DBADAC7F5}"/>
                </a:ext>
              </a:extLst>
            </p:cNvPr>
            <p:cNvSpPr/>
            <p:nvPr/>
          </p:nvSpPr>
          <p:spPr>
            <a:xfrm>
              <a:off x="8609749" y="4297985"/>
              <a:ext cx="414981" cy="461664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800" b="1" dirty="0">
                <a:solidFill>
                  <a:srgbClr val="FF0000"/>
                </a:solidFill>
              </a:endParaRP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CB468E06-59CE-4FBF-BDC4-52288FB91850}"/>
                </a:ext>
              </a:extLst>
            </p:cNvPr>
            <p:cNvSpPr/>
            <p:nvPr/>
          </p:nvSpPr>
          <p:spPr>
            <a:xfrm>
              <a:off x="8624888" y="4291143"/>
              <a:ext cx="38504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vi-VN" sz="2800" b="1" dirty="0">
                  <a:solidFill>
                    <a:srgbClr val="FF0000"/>
                  </a:solidFill>
                </a:rPr>
                <a:t>9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C1CC1ED8-9657-4EA5-B0CC-794FE10D8146}"/>
              </a:ext>
            </a:extLst>
          </p:cNvPr>
          <p:cNvGrpSpPr/>
          <p:nvPr/>
        </p:nvGrpSpPr>
        <p:grpSpPr>
          <a:xfrm>
            <a:off x="5126588" y="2964186"/>
            <a:ext cx="585418" cy="523220"/>
            <a:chOff x="8524700" y="4291143"/>
            <a:chExt cx="585418" cy="523220"/>
          </a:xfrm>
        </p:grpSpPr>
        <p:sp>
          <p:nvSpPr>
            <p:cNvPr id="32" name="Rectangle: Rounded Corners 31">
              <a:extLst>
                <a:ext uri="{FF2B5EF4-FFF2-40B4-BE49-F238E27FC236}">
                  <a16:creationId xmlns:a16="http://schemas.microsoft.com/office/drawing/2014/main" id="{FD07ABD8-3638-4C09-917C-E1041977761E}"/>
                </a:ext>
              </a:extLst>
            </p:cNvPr>
            <p:cNvSpPr/>
            <p:nvPr/>
          </p:nvSpPr>
          <p:spPr>
            <a:xfrm>
              <a:off x="8609749" y="4297985"/>
              <a:ext cx="414981" cy="461664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800" b="1" dirty="0">
                <a:solidFill>
                  <a:srgbClr val="FF0000"/>
                </a:solidFill>
              </a:endParaRP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9AFA9B65-9216-412A-8702-81575306BA77}"/>
                </a:ext>
              </a:extLst>
            </p:cNvPr>
            <p:cNvSpPr/>
            <p:nvPr/>
          </p:nvSpPr>
          <p:spPr>
            <a:xfrm>
              <a:off x="8524700" y="4291143"/>
              <a:ext cx="58541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vi-VN" sz="2800" b="1" dirty="0">
                  <a:solidFill>
                    <a:srgbClr val="FF0000"/>
                  </a:solidFill>
                </a:rPr>
                <a:t>30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D47B47CF-D157-4240-A5D2-582F2210E34F}"/>
              </a:ext>
            </a:extLst>
          </p:cNvPr>
          <p:cNvGrpSpPr/>
          <p:nvPr/>
        </p:nvGrpSpPr>
        <p:grpSpPr>
          <a:xfrm>
            <a:off x="8237720" y="3017194"/>
            <a:ext cx="414981" cy="523220"/>
            <a:chOff x="8609749" y="4291143"/>
            <a:chExt cx="414981" cy="523220"/>
          </a:xfrm>
        </p:grpSpPr>
        <p:sp>
          <p:nvSpPr>
            <p:cNvPr id="35" name="Rectangle: Rounded Corners 34">
              <a:extLst>
                <a:ext uri="{FF2B5EF4-FFF2-40B4-BE49-F238E27FC236}">
                  <a16:creationId xmlns:a16="http://schemas.microsoft.com/office/drawing/2014/main" id="{EAF60470-6333-45EF-A138-250A8AB8E218}"/>
                </a:ext>
              </a:extLst>
            </p:cNvPr>
            <p:cNvSpPr/>
            <p:nvPr/>
          </p:nvSpPr>
          <p:spPr>
            <a:xfrm>
              <a:off x="8609749" y="4297985"/>
              <a:ext cx="414981" cy="461664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800" b="1" dirty="0">
                <a:solidFill>
                  <a:srgbClr val="FF0000"/>
                </a:solidFill>
              </a:endParaRP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6D45F3C9-BABC-4388-8D75-C14C6473BFE8}"/>
                </a:ext>
              </a:extLst>
            </p:cNvPr>
            <p:cNvSpPr/>
            <p:nvPr/>
          </p:nvSpPr>
          <p:spPr>
            <a:xfrm>
              <a:off x="8624888" y="4291143"/>
              <a:ext cx="38504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vi-VN" sz="2800" b="1" dirty="0">
                  <a:solidFill>
                    <a:srgbClr val="FF0000"/>
                  </a:solidFill>
                </a:rPr>
                <a:t>3</a:t>
              </a: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ACDCA037-EFEA-4654-B293-684D33ED756A}"/>
              </a:ext>
            </a:extLst>
          </p:cNvPr>
          <p:cNvGrpSpPr/>
          <p:nvPr/>
        </p:nvGrpSpPr>
        <p:grpSpPr>
          <a:xfrm>
            <a:off x="9138557" y="3017194"/>
            <a:ext cx="585418" cy="523220"/>
            <a:chOff x="8524700" y="4291143"/>
            <a:chExt cx="585418" cy="523220"/>
          </a:xfrm>
        </p:grpSpPr>
        <p:sp>
          <p:nvSpPr>
            <p:cNvPr id="38" name="Rectangle: Rounded Corners 37">
              <a:extLst>
                <a:ext uri="{FF2B5EF4-FFF2-40B4-BE49-F238E27FC236}">
                  <a16:creationId xmlns:a16="http://schemas.microsoft.com/office/drawing/2014/main" id="{29793608-BC05-471D-9A72-47DE9D1D1B06}"/>
                </a:ext>
              </a:extLst>
            </p:cNvPr>
            <p:cNvSpPr/>
            <p:nvPr/>
          </p:nvSpPr>
          <p:spPr>
            <a:xfrm>
              <a:off x="8609749" y="4297985"/>
              <a:ext cx="414981" cy="461664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800" b="1" dirty="0">
                <a:solidFill>
                  <a:srgbClr val="FF0000"/>
                </a:solidFill>
              </a:endParaRP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F395A3A2-0A52-4201-A6C0-A7015B5BFF33}"/>
                </a:ext>
              </a:extLst>
            </p:cNvPr>
            <p:cNvSpPr/>
            <p:nvPr/>
          </p:nvSpPr>
          <p:spPr>
            <a:xfrm>
              <a:off x="8524700" y="4291143"/>
              <a:ext cx="58541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vi-VN" sz="2800" b="1" dirty="0">
                  <a:solidFill>
                    <a:srgbClr val="FF0000"/>
                  </a:solidFill>
                </a:rPr>
                <a:t>15</a:t>
              </a: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D13B8F0C-CE1D-429B-9007-6B8E4AD56272}"/>
              </a:ext>
            </a:extLst>
          </p:cNvPr>
          <p:cNvGrpSpPr/>
          <p:nvPr/>
        </p:nvGrpSpPr>
        <p:grpSpPr>
          <a:xfrm>
            <a:off x="5515369" y="5822229"/>
            <a:ext cx="414981" cy="523220"/>
            <a:chOff x="8609749" y="4291143"/>
            <a:chExt cx="414981" cy="523220"/>
          </a:xfrm>
        </p:grpSpPr>
        <p:sp>
          <p:nvSpPr>
            <p:cNvPr id="41" name="Rectangle: Rounded Corners 40">
              <a:extLst>
                <a:ext uri="{FF2B5EF4-FFF2-40B4-BE49-F238E27FC236}">
                  <a16:creationId xmlns:a16="http://schemas.microsoft.com/office/drawing/2014/main" id="{43F2BB95-9A50-4E7C-8560-8126F38B860A}"/>
                </a:ext>
              </a:extLst>
            </p:cNvPr>
            <p:cNvSpPr/>
            <p:nvPr/>
          </p:nvSpPr>
          <p:spPr>
            <a:xfrm>
              <a:off x="8609749" y="4297985"/>
              <a:ext cx="414981" cy="461664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800" b="1" dirty="0">
                <a:solidFill>
                  <a:srgbClr val="FF0000"/>
                </a:solidFill>
              </a:endParaRP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865179B5-1609-40ED-A93D-DAF8FBFEA878}"/>
                </a:ext>
              </a:extLst>
            </p:cNvPr>
            <p:cNvSpPr/>
            <p:nvPr/>
          </p:nvSpPr>
          <p:spPr>
            <a:xfrm>
              <a:off x="8624888" y="4291143"/>
              <a:ext cx="38504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vi-VN" sz="2800" b="1" dirty="0">
                  <a:solidFill>
                    <a:srgbClr val="FF0000"/>
                  </a:solidFill>
                </a:rPr>
                <a:t>4</a:t>
              </a: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DFEDE3D4-4A2F-42D2-8CFF-FF25D91FC099}"/>
              </a:ext>
            </a:extLst>
          </p:cNvPr>
          <p:cNvGrpSpPr/>
          <p:nvPr/>
        </p:nvGrpSpPr>
        <p:grpSpPr>
          <a:xfrm>
            <a:off x="8275625" y="5971236"/>
            <a:ext cx="414981" cy="523220"/>
            <a:chOff x="8609749" y="4291143"/>
            <a:chExt cx="414981" cy="523220"/>
          </a:xfrm>
        </p:grpSpPr>
        <p:sp>
          <p:nvSpPr>
            <p:cNvPr id="47" name="Rectangle: Rounded Corners 46">
              <a:extLst>
                <a:ext uri="{FF2B5EF4-FFF2-40B4-BE49-F238E27FC236}">
                  <a16:creationId xmlns:a16="http://schemas.microsoft.com/office/drawing/2014/main" id="{D0BE9257-A344-4647-A4D7-E7ECE808D6E9}"/>
                </a:ext>
              </a:extLst>
            </p:cNvPr>
            <p:cNvSpPr/>
            <p:nvPr/>
          </p:nvSpPr>
          <p:spPr>
            <a:xfrm>
              <a:off x="8609749" y="4297985"/>
              <a:ext cx="414981" cy="461664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800" b="1" dirty="0">
                <a:solidFill>
                  <a:srgbClr val="FF0000"/>
                </a:solidFill>
              </a:endParaRP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C29EEDEF-0C03-4D71-A77C-9E48437AF02F}"/>
                </a:ext>
              </a:extLst>
            </p:cNvPr>
            <p:cNvSpPr/>
            <p:nvPr/>
          </p:nvSpPr>
          <p:spPr>
            <a:xfrm>
              <a:off x="8624888" y="4291143"/>
              <a:ext cx="38504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vi-VN" sz="2800" b="1" dirty="0">
                  <a:solidFill>
                    <a:srgbClr val="FF0000"/>
                  </a:solidFill>
                </a:rPr>
                <a:t>7</a:t>
              </a: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2F964930-8986-42A0-9749-07C0051FFEFF}"/>
              </a:ext>
            </a:extLst>
          </p:cNvPr>
          <p:cNvGrpSpPr/>
          <p:nvPr/>
        </p:nvGrpSpPr>
        <p:grpSpPr>
          <a:xfrm>
            <a:off x="9176462" y="5971236"/>
            <a:ext cx="585418" cy="523220"/>
            <a:chOff x="8524700" y="4291143"/>
            <a:chExt cx="585418" cy="523220"/>
          </a:xfrm>
        </p:grpSpPr>
        <p:sp>
          <p:nvSpPr>
            <p:cNvPr id="50" name="Rectangle: Rounded Corners 49">
              <a:extLst>
                <a:ext uri="{FF2B5EF4-FFF2-40B4-BE49-F238E27FC236}">
                  <a16:creationId xmlns:a16="http://schemas.microsoft.com/office/drawing/2014/main" id="{17526C23-0BE9-4379-896D-E0B9863B4965}"/>
                </a:ext>
              </a:extLst>
            </p:cNvPr>
            <p:cNvSpPr/>
            <p:nvPr/>
          </p:nvSpPr>
          <p:spPr>
            <a:xfrm>
              <a:off x="8609749" y="4297985"/>
              <a:ext cx="414981" cy="461664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800" b="1" dirty="0">
                <a:solidFill>
                  <a:srgbClr val="FF0000"/>
                </a:solidFill>
              </a:endParaRPr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F2CB83D1-EC6F-4CD3-9058-F0D9327687AA}"/>
                </a:ext>
              </a:extLst>
            </p:cNvPr>
            <p:cNvSpPr/>
            <p:nvPr/>
          </p:nvSpPr>
          <p:spPr>
            <a:xfrm>
              <a:off x="8524700" y="4291143"/>
              <a:ext cx="58541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vi-VN" sz="2800" b="1" dirty="0">
                  <a:solidFill>
                    <a:srgbClr val="FF0000"/>
                  </a:solidFill>
                </a:rPr>
                <a:t>15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638192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42684521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8A5F09D-AA6E-47EA-975F-B9C544F38BC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t="7429" b="4290"/>
          <a:stretch/>
        </p:blipFill>
        <p:spPr>
          <a:xfrm>
            <a:off x="1791011" y="2849218"/>
            <a:ext cx="8825513" cy="3604591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E13C2304-FA3B-4130-B8AE-08999A3D336E}"/>
              </a:ext>
            </a:extLst>
          </p:cNvPr>
          <p:cNvGrpSpPr/>
          <p:nvPr/>
        </p:nvGrpSpPr>
        <p:grpSpPr>
          <a:xfrm>
            <a:off x="767583" y="1228311"/>
            <a:ext cx="4363790" cy="2073687"/>
            <a:chOff x="2461080" y="1025884"/>
            <a:chExt cx="2106617" cy="1425879"/>
          </a:xfrm>
        </p:grpSpPr>
        <p:sp>
          <p:nvSpPr>
            <p:cNvPr id="4" name="Speech Bubble: Oval 3">
              <a:extLst>
                <a:ext uri="{FF2B5EF4-FFF2-40B4-BE49-F238E27FC236}">
                  <a16:creationId xmlns:a16="http://schemas.microsoft.com/office/drawing/2014/main" id="{8B3797A5-DDB2-4F95-B952-B0B221D3B9D6}"/>
                </a:ext>
              </a:extLst>
            </p:cNvPr>
            <p:cNvSpPr/>
            <p:nvPr/>
          </p:nvSpPr>
          <p:spPr>
            <a:xfrm>
              <a:off x="2461080" y="1025884"/>
              <a:ext cx="2106617" cy="1425879"/>
            </a:xfrm>
            <a:custGeom>
              <a:avLst/>
              <a:gdLst>
                <a:gd name="connsiteX0" fmla="*/ 3503720 w 4308347"/>
                <a:gd name="connsiteY0" fmla="*/ 1699454 h 1406460"/>
                <a:gd name="connsiteX1" fmla="*/ 2633496 w 4308347"/>
                <a:gd name="connsiteY1" fmla="*/ 1388831 h 1406460"/>
                <a:gd name="connsiteX2" fmla="*/ 1429903 w 4308347"/>
                <a:gd name="connsiteY2" fmla="*/ 1365521 h 1406460"/>
                <a:gd name="connsiteX3" fmla="*/ 1374982 w 4308347"/>
                <a:gd name="connsiteY3" fmla="*/ 47616 h 1406460"/>
                <a:gd name="connsiteX4" fmla="*/ 2594339 w 4308347"/>
                <a:gd name="connsiteY4" fmla="*/ 14837 h 1406460"/>
                <a:gd name="connsiteX5" fmla="*/ 3385330 w 4308347"/>
                <a:gd name="connsiteY5" fmla="*/ 1280292 h 1406460"/>
                <a:gd name="connsiteX6" fmla="*/ 3503720 w 4308347"/>
                <a:gd name="connsiteY6" fmla="*/ 1699454 h 1406460"/>
                <a:gd name="connsiteX0" fmla="*/ 3503728 w 4309680"/>
                <a:gd name="connsiteY0" fmla="*/ 1699454 h 1699454"/>
                <a:gd name="connsiteX1" fmla="*/ 2633504 w 4309680"/>
                <a:gd name="connsiteY1" fmla="*/ 1388831 h 1699454"/>
                <a:gd name="connsiteX2" fmla="*/ 1429911 w 4309680"/>
                <a:gd name="connsiteY2" fmla="*/ 1365521 h 1699454"/>
                <a:gd name="connsiteX3" fmla="*/ 1374990 w 4309680"/>
                <a:gd name="connsiteY3" fmla="*/ 47616 h 1699454"/>
                <a:gd name="connsiteX4" fmla="*/ 2594347 w 4309680"/>
                <a:gd name="connsiteY4" fmla="*/ 14837 h 1699454"/>
                <a:gd name="connsiteX5" fmla="*/ 3385338 w 4309680"/>
                <a:gd name="connsiteY5" fmla="*/ 1280292 h 1699454"/>
                <a:gd name="connsiteX6" fmla="*/ 3503728 w 4309680"/>
                <a:gd name="connsiteY6" fmla="*/ 1699454 h 1699454"/>
                <a:gd name="connsiteX0" fmla="*/ 3503728 w 4309680"/>
                <a:gd name="connsiteY0" fmla="*/ 1699454 h 1702113"/>
                <a:gd name="connsiteX1" fmla="*/ 3213867 w 4309680"/>
                <a:gd name="connsiteY1" fmla="*/ 1341303 h 1702113"/>
                <a:gd name="connsiteX2" fmla="*/ 2633504 w 4309680"/>
                <a:gd name="connsiteY2" fmla="*/ 1388831 h 1702113"/>
                <a:gd name="connsiteX3" fmla="*/ 1429911 w 4309680"/>
                <a:gd name="connsiteY3" fmla="*/ 1365521 h 1702113"/>
                <a:gd name="connsiteX4" fmla="*/ 1374990 w 4309680"/>
                <a:gd name="connsiteY4" fmla="*/ 47616 h 1702113"/>
                <a:gd name="connsiteX5" fmla="*/ 2594347 w 4309680"/>
                <a:gd name="connsiteY5" fmla="*/ 14837 h 1702113"/>
                <a:gd name="connsiteX6" fmla="*/ 3385338 w 4309680"/>
                <a:gd name="connsiteY6" fmla="*/ 1280292 h 1702113"/>
                <a:gd name="connsiteX7" fmla="*/ 3503728 w 4309680"/>
                <a:gd name="connsiteY7" fmla="*/ 1699454 h 1702113"/>
                <a:gd name="connsiteX0" fmla="*/ 3325928 w 4309680"/>
                <a:gd name="connsiteY0" fmla="*/ 1702629 h 1705265"/>
                <a:gd name="connsiteX1" fmla="*/ 3213867 w 4309680"/>
                <a:gd name="connsiteY1" fmla="*/ 1341303 h 1705265"/>
                <a:gd name="connsiteX2" fmla="*/ 2633504 w 4309680"/>
                <a:gd name="connsiteY2" fmla="*/ 1388831 h 1705265"/>
                <a:gd name="connsiteX3" fmla="*/ 1429911 w 4309680"/>
                <a:gd name="connsiteY3" fmla="*/ 1365521 h 1705265"/>
                <a:gd name="connsiteX4" fmla="*/ 1374990 w 4309680"/>
                <a:gd name="connsiteY4" fmla="*/ 47616 h 1705265"/>
                <a:gd name="connsiteX5" fmla="*/ 2594347 w 4309680"/>
                <a:gd name="connsiteY5" fmla="*/ 14837 h 1705265"/>
                <a:gd name="connsiteX6" fmla="*/ 3385338 w 4309680"/>
                <a:gd name="connsiteY6" fmla="*/ 1280292 h 1705265"/>
                <a:gd name="connsiteX7" fmla="*/ 3325928 w 4309680"/>
                <a:gd name="connsiteY7" fmla="*/ 1702629 h 1705265"/>
                <a:gd name="connsiteX0" fmla="*/ 3272588 w 4309680"/>
                <a:gd name="connsiteY0" fmla="*/ 1687389 h 1690138"/>
                <a:gd name="connsiteX1" fmla="*/ 3213867 w 4309680"/>
                <a:gd name="connsiteY1" fmla="*/ 1341303 h 1690138"/>
                <a:gd name="connsiteX2" fmla="*/ 2633504 w 4309680"/>
                <a:gd name="connsiteY2" fmla="*/ 1388831 h 1690138"/>
                <a:gd name="connsiteX3" fmla="*/ 1429911 w 4309680"/>
                <a:gd name="connsiteY3" fmla="*/ 1365521 h 1690138"/>
                <a:gd name="connsiteX4" fmla="*/ 1374990 w 4309680"/>
                <a:gd name="connsiteY4" fmla="*/ 47616 h 1690138"/>
                <a:gd name="connsiteX5" fmla="*/ 2594347 w 4309680"/>
                <a:gd name="connsiteY5" fmla="*/ 14837 h 1690138"/>
                <a:gd name="connsiteX6" fmla="*/ 3385338 w 4309680"/>
                <a:gd name="connsiteY6" fmla="*/ 1280292 h 1690138"/>
                <a:gd name="connsiteX7" fmla="*/ 3272588 w 4309680"/>
                <a:gd name="connsiteY7" fmla="*/ 1687389 h 1690138"/>
                <a:gd name="connsiteX0" fmla="*/ 3272588 w 4363789"/>
                <a:gd name="connsiteY0" fmla="*/ 1687389 h 1690138"/>
                <a:gd name="connsiteX1" fmla="*/ 3213867 w 4363789"/>
                <a:gd name="connsiteY1" fmla="*/ 1341303 h 1690138"/>
                <a:gd name="connsiteX2" fmla="*/ 2633504 w 4363789"/>
                <a:gd name="connsiteY2" fmla="*/ 1388831 h 1690138"/>
                <a:gd name="connsiteX3" fmla="*/ 1429911 w 4363789"/>
                <a:gd name="connsiteY3" fmla="*/ 1365521 h 1690138"/>
                <a:gd name="connsiteX4" fmla="*/ 1374990 w 4363789"/>
                <a:gd name="connsiteY4" fmla="*/ 47616 h 1690138"/>
                <a:gd name="connsiteX5" fmla="*/ 2594347 w 4363789"/>
                <a:gd name="connsiteY5" fmla="*/ 14837 h 1690138"/>
                <a:gd name="connsiteX6" fmla="*/ 3469158 w 4363789"/>
                <a:gd name="connsiteY6" fmla="*/ 1249812 h 1690138"/>
                <a:gd name="connsiteX7" fmla="*/ 3272588 w 4363789"/>
                <a:gd name="connsiteY7" fmla="*/ 1687389 h 1690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363789" h="1690138">
                  <a:moveTo>
                    <a:pt x="3272588" y="1687389"/>
                  </a:moveTo>
                  <a:cubicBezTo>
                    <a:pt x="3233426" y="1723487"/>
                    <a:pt x="3358904" y="1393074"/>
                    <a:pt x="3213867" y="1341303"/>
                  </a:cubicBezTo>
                  <a:cubicBezTo>
                    <a:pt x="3068830" y="1289533"/>
                    <a:pt x="2920247" y="1410724"/>
                    <a:pt x="2633504" y="1388831"/>
                  </a:cubicBezTo>
                  <a:cubicBezTo>
                    <a:pt x="2233688" y="1418620"/>
                    <a:pt x="1816133" y="1410533"/>
                    <a:pt x="1429911" y="1365521"/>
                  </a:cubicBezTo>
                  <a:cubicBezTo>
                    <a:pt x="-449219" y="1146522"/>
                    <a:pt x="-485196" y="283221"/>
                    <a:pt x="1374990" y="47616"/>
                  </a:cubicBezTo>
                  <a:cubicBezTo>
                    <a:pt x="1763195" y="-1553"/>
                    <a:pt x="2186733" y="-12939"/>
                    <a:pt x="2594347" y="14837"/>
                  </a:cubicBezTo>
                  <a:cubicBezTo>
                    <a:pt x="4443937" y="140871"/>
                    <a:pt x="5019620" y="897290"/>
                    <a:pt x="3469158" y="1249812"/>
                  </a:cubicBezTo>
                  <a:lnTo>
                    <a:pt x="3272588" y="1687389"/>
                  </a:ln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chemeClr val="tx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000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717920A2-4E49-45A7-B848-64F845B06F82}"/>
                </a:ext>
              </a:extLst>
            </p:cNvPr>
            <p:cNvSpPr txBox="1"/>
            <p:nvPr/>
          </p:nvSpPr>
          <p:spPr>
            <a:xfrm>
              <a:off x="2565445" y="1188098"/>
              <a:ext cx="1897887" cy="952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800" i="1" dirty="0">
                  <a:latin typeface="Arial" panose="020B0604020202020204" pitchFamily="34" charset="0"/>
                  <a:cs typeface="Arial" panose="020B0604020202020204" pitchFamily="34" charset="0"/>
                </a:rPr>
                <a:t>Một ngày có bao nhiêu giờ và một giờ có bao nhiêu phút nhỉ?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BC2ADCDD-EC4F-4A90-97E1-2E8F1AA02643}"/>
              </a:ext>
            </a:extLst>
          </p:cNvPr>
          <p:cNvGrpSpPr/>
          <p:nvPr/>
        </p:nvGrpSpPr>
        <p:grpSpPr>
          <a:xfrm>
            <a:off x="5559009" y="1228312"/>
            <a:ext cx="2524693" cy="1261268"/>
            <a:chOff x="4762935" y="173002"/>
            <a:chExt cx="2099766" cy="1175128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8" name="Speech Bubble: Oval 7">
              <a:extLst>
                <a:ext uri="{FF2B5EF4-FFF2-40B4-BE49-F238E27FC236}">
                  <a16:creationId xmlns:a16="http://schemas.microsoft.com/office/drawing/2014/main" id="{5510D7FD-82F6-486E-82F5-D37E4CC77CBE}"/>
                </a:ext>
              </a:extLst>
            </p:cNvPr>
            <p:cNvSpPr/>
            <p:nvPr/>
          </p:nvSpPr>
          <p:spPr>
            <a:xfrm>
              <a:off x="4762935" y="173002"/>
              <a:ext cx="2099765" cy="1175128"/>
            </a:xfrm>
            <a:prstGeom prst="wedgeEllipseCallout">
              <a:avLst>
                <a:gd name="adj1" fmla="val -19224"/>
                <a:gd name="adj2" fmla="val 86970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000" dirty="0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7051E8E9-5796-4D37-B3DD-CCD2CBDB5CF2}"/>
                </a:ext>
              </a:extLst>
            </p:cNvPr>
            <p:cNvSpPr txBox="1"/>
            <p:nvPr/>
          </p:nvSpPr>
          <p:spPr>
            <a:xfrm>
              <a:off x="4807086" y="250086"/>
              <a:ext cx="2055615" cy="8889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800" i="1" dirty="0">
                  <a:latin typeface="Arial" panose="020B0604020202020204" pitchFamily="34" charset="0"/>
                  <a:cs typeface="Arial" panose="020B0604020202020204" pitchFamily="34" charset="0"/>
                </a:rPr>
                <a:t>Một ngày </a:t>
              </a:r>
            </a:p>
            <a:p>
              <a:pPr algn="ctr"/>
              <a:r>
                <a:rPr lang="vi-VN" sz="2800" i="1" dirty="0">
                  <a:latin typeface="Arial" panose="020B0604020202020204" pitchFamily="34" charset="0"/>
                  <a:cs typeface="Arial" panose="020B0604020202020204" pitchFamily="34" charset="0"/>
                </a:rPr>
                <a:t>có 24 giờ.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95C9E27C-C47C-4B10-B2AF-D6000C99BF63}"/>
              </a:ext>
            </a:extLst>
          </p:cNvPr>
          <p:cNvGrpSpPr/>
          <p:nvPr/>
        </p:nvGrpSpPr>
        <p:grpSpPr>
          <a:xfrm>
            <a:off x="8213412" y="2489580"/>
            <a:ext cx="2527403" cy="1261268"/>
            <a:chOff x="4762935" y="173002"/>
            <a:chExt cx="2099765" cy="1175128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15" name="Speech Bubble: Oval 14">
              <a:extLst>
                <a:ext uri="{FF2B5EF4-FFF2-40B4-BE49-F238E27FC236}">
                  <a16:creationId xmlns:a16="http://schemas.microsoft.com/office/drawing/2014/main" id="{50CBCF53-C46B-42BC-949A-35B202BC0218}"/>
                </a:ext>
              </a:extLst>
            </p:cNvPr>
            <p:cNvSpPr/>
            <p:nvPr/>
          </p:nvSpPr>
          <p:spPr>
            <a:xfrm>
              <a:off x="4762935" y="173002"/>
              <a:ext cx="2099765" cy="1175128"/>
            </a:xfrm>
            <a:prstGeom prst="wedgeEllipseCallout">
              <a:avLst>
                <a:gd name="adj1" fmla="val -19224"/>
                <a:gd name="adj2" fmla="val 86970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000" dirty="0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222C2FA2-12F4-47ED-88DF-AA84A4EEDC59}"/>
                </a:ext>
              </a:extLst>
            </p:cNvPr>
            <p:cNvSpPr txBox="1"/>
            <p:nvPr/>
          </p:nvSpPr>
          <p:spPr>
            <a:xfrm>
              <a:off x="4807085" y="325340"/>
              <a:ext cx="2055615" cy="8889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800" i="1" dirty="0">
                  <a:latin typeface="Arial" panose="020B0604020202020204" pitchFamily="34" charset="0"/>
                  <a:cs typeface="Arial" panose="020B0604020202020204" pitchFamily="34" charset="0"/>
                </a:rPr>
                <a:t>Một giờ có </a:t>
              </a:r>
            </a:p>
            <a:p>
              <a:pPr algn="ctr"/>
              <a:r>
                <a:rPr lang="vi-VN" sz="2800" i="1" dirty="0">
                  <a:latin typeface="Arial" panose="020B0604020202020204" pitchFamily="34" charset="0"/>
                  <a:cs typeface="Arial" panose="020B0604020202020204" pitchFamily="34" charset="0"/>
                </a:rPr>
                <a:t>60 phút.</a:t>
              </a: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862F78BA-1274-4BCB-B684-766E1FEEC183}"/>
              </a:ext>
            </a:extLst>
          </p:cNvPr>
          <p:cNvSpPr txBox="1"/>
          <p:nvPr/>
        </p:nvSpPr>
        <p:spPr>
          <a:xfrm>
            <a:off x="2949478" y="488222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a)</a:t>
            </a:r>
            <a:endParaRPr lang="vi-VN" sz="2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51778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5786AC9-6B4C-4D39-825E-073962DD6A38}"/>
              </a:ext>
            </a:extLst>
          </p:cNvPr>
          <p:cNvSpPr txBox="1"/>
          <p:nvPr/>
        </p:nvSpPr>
        <p:spPr>
          <a:xfrm>
            <a:off x="2900315" y="481872"/>
            <a:ext cx="828203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/>
              <a:t>b) 24 </a:t>
            </a:r>
            <a:r>
              <a:rPr lang="vi-VN" sz="2800" dirty="0"/>
              <a:t>giờ trong một ngày được tính từ 12 giờ đêm hôm trước đến 12 giờ đêm hôm sau.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2BB6544E-FB3E-41F2-B047-4FFDB7F7B14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5314469"/>
              </p:ext>
            </p:extLst>
          </p:nvPr>
        </p:nvGraphicFramePr>
        <p:xfrm>
          <a:off x="858933" y="1557750"/>
          <a:ext cx="10206633" cy="456874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32835">
                  <a:extLst>
                    <a:ext uri="{9D8B030D-6E8A-4147-A177-3AD203B41FA5}">
                      <a16:colId xmlns:a16="http://schemas.microsoft.com/office/drawing/2014/main" val="3824061973"/>
                    </a:ext>
                  </a:extLst>
                </a:gridCol>
                <a:gridCol w="8773798">
                  <a:extLst>
                    <a:ext uri="{9D8B030D-6E8A-4147-A177-3AD203B41FA5}">
                      <a16:colId xmlns:a16="http://schemas.microsoft.com/office/drawing/2014/main" val="1889727206"/>
                    </a:ext>
                  </a:extLst>
                </a:gridCol>
              </a:tblGrid>
              <a:tr h="641530"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</a:rPr>
                        <a:t>Buổi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C2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</a:rPr>
                        <a:t>Các giờ đúng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C47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5489972"/>
                  </a:ext>
                </a:extLst>
              </a:tr>
              <a:tr h="999908"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</a:rPr>
                        <a:t>Sáng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67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79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5636457"/>
                  </a:ext>
                </a:extLst>
              </a:tr>
              <a:tr h="656125"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</a:rPr>
                        <a:t>Trưa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67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79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380307"/>
                  </a:ext>
                </a:extLst>
              </a:tr>
              <a:tr h="958929"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</a:rPr>
                        <a:t>Chiều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67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79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7942325"/>
                  </a:ext>
                </a:extLst>
              </a:tr>
              <a:tr h="656125"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</a:rPr>
                        <a:t>Tối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67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79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191414"/>
                  </a:ext>
                </a:extLst>
              </a:tr>
              <a:tr h="656125"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</a:rPr>
                        <a:t>Đêm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67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79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5083079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6742FAC6-F4EA-48B1-93AB-C7917D69E13E}"/>
              </a:ext>
            </a:extLst>
          </p:cNvPr>
          <p:cNvSpPr txBox="1"/>
          <p:nvPr/>
        </p:nvSpPr>
        <p:spPr>
          <a:xfrm>
            <a:off x="2296858" y="2287609"/>
            <a:ext cx="83578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1 giờ sáng, 2 giờ sáng, 3 giờ sáng, 4 giờ sáng, 5 giờ sáng, 6 giờ sáng, 7 giờ sáng, 8 giờ sáng, 9 giờ sáng, 10 giờ sáng.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56C65FD-2A3F-4A78-B416-16CEC2D3085C}"/>
              </a:ext>
            </a:extLst>
          </p:cNvPr>
          <p:cNvSpPr txBox="1"/>
          <p:nvPr/>
        </p:nvSpPr>
        <p:spPr>
          <a:xfrm>
            <a:off x="2296858" y="3291105"/>
            <a:ext cx="83578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11 giờ trưa, 12 giờ trưa.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79EF9B0-BA71-4863-B808-4585B0D74D8C}"/>
              </a:ext>
            </a:extLst>
          </p:cNvPr>
          <p:cNvSpPr txBox="1"/>
          <p:nvPr/>
        </p:nvSpPr>
        <p:spPr>
          <a:xfrm>
            <a:off x="2310109" y="3896815"/>
            <a:ext cx="87264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1 giờ chiều (13 giờ), 2 giờ chiều (14 giờ), 3 giờ chiều (15 giờ), 4 giờ chiều (16 giờ), 5 giờ chiều (17 giờ), 6 giờ chiều (18 giờ).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9127219-4521-4FF4-95CB-23DFFF5DF55A}"/>
              </a:ext>
            </a:extLst>
          </p:cNvPr>
          <p:cNvSpPr txBox="1"/>
          <p:nvPr/>
        </p:nvSpPr>
        <p:spPr>
          <a:xfrm>
            <a:off x="2296858" y="4899226"/>
            <a:ext cx="83578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7 giờ tối (19 giờ), 8 giờ tối (20 giờ), 9 giờ tối (21 giờ).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A322C8A-9A8D-4025-AF4A-2D9B37715371}"/>
              </a:ext>
            </a:extLst>
          </p:cNvPr>
          <p:cNvSpPr txBox="1"/>
          <p:nvPr/>
        </p:nvSpPr>
        <p:spPr>
          <a:xfrm>
            <a:off x="2296858" y="5561963"/>
            <a:ext cx="87264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10 giờ đêm (22 giờ), 11 giờ đêm (23 giờ), 12 giờ đêm (24 giờ).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49890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  <p:bldP spid="8" grpId="0"/>
      <p:bldP spid="9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Oval 91">
            <a:extLst>
              <a:ext uri="{FF2B5EF4-FFF2-40B4-BE49-F238E27FC236}">
                <a16:creationId xmlns:a16="http://schemas.microsoft.com/office/drawing/2014/main" id="{2A9DADD7-7CAF-45AE-99BB-56E15667D050}"/>
              </a:ext>
            </a:extLst>
          </p:cNvPr>
          <p:cNvSpPr/>
          <p:nvPr/>
        </p:nvSpPr>
        <p:spPr>
          <a:xfrm>
            <a:off x="4568261" y="926007"/>
            <a:ext cx="4559996" cy="4574199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75DA3EF5-3A72-4A9C-8D96-89951C432600}"/>
              </a:ext>
            </a:extLst>
          </p:cNvPr>
          <p:cNvSpPr txBox="1"/>
          <p:nvPr/>
        </p:nvSpPr>
        <p:spPr>
          <a:xfrm>
            <a:off x="6617916" y="999515"/>
            <a:ext cx="6514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UTM Avo" pitchFamily="18" charset="0"/>
              </a:rPr>
              <a:t>12</a:t>
            </a:r>
            <a:endParaRPr lang="vi-VN" sz="2400" b="1" dirty="0"/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9692BEC9-D0B4-4FD7-A0F9-078BAB97DF27}"/>
              </a:ext>
            </a:extLst>
          </p:cNvPr>
          <p:cNvSpPr txBox="1"/>
          <p:nvPr/>
        </p:nvSpPr>
        <p:spPr>
          <a:xfrm>
            <a:off x="7730489" y="1322912"/>
            <a:ext cx="5583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UTM Avo" pitchFamily="18" charset="0"/>
              </a:rPr>
              <a:t>1</a:t>
            </a:r>
            <a:endParaRPr lang="vi-VN" sz="2400" b="1" dirty="0"/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EBEC92E9-F903-454B-B5E1-8A903012DCC8}"/>
              </a:ext>
            </a:extLst>
          </p:cNvPr>
          <p:cNvSpPr txBox="1"/>
          <p:nvPr/>
        </p:nvSpPr>
        <p:spPr>
          <a:xfrm>
            <a:off x="8352116" y="2090484"/>
            <a:ext cx="5583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UTM Avo" pitchFamily="18" charset="0"/>
              </a:rPr>
              <a:t> 2</a:t>
            </a:r>
            <a:endParaRPr lang="vi-VN" sz="2400" b="1" dirty="0"/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8DE1B663-266A-474B-9606-AE0A17C7D902}"/>
              </a:ext>
            </a:extLst>
          </p:cNvPr>
          <p:cNvSpPr txBox="1"/>
          <p:nvPr/>
        </p:nvSpPr>
        <p:spPr>
          <a:xfrm>
            <a:off x="8572200" y="3059431"/>
            <a:ext cx="5583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UTM Avo" pitchFamily="18" charset="0"/>
              </a:rPr>
              <a:t> 3</a:t>
            </a:r>
            <a:endParaRPr lang="vi-VN" sz="2400" b="1" dirty="0"/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225E3E0F-AB6B-432F-9C5A-29F9D1EF5FDB}"/>
              </a:ext>
            </a:extLst>
          </p:cNvPr>
          <p:cNvSpPr txBox="1"/>
          <p:nvPr/>
        </p:nvSpPr>
        <p:spPr>
          <a:xfrm>
            <a:off x="8317383" y="4056912"/>
            <a:ext cx="5583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UTM Avo" pitchFamily="18" charset="0"/>
              </a:rPr>
              <a:t> 4</a:t>
            </a:r>
            <a:endParaRPr lang="vi-VN" sz="2400" b="1" dirty="0"/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04BECDC4-6BE9-47A4-82A8-777854D83E49}"/>
              </a:ext>
            </a:extLst>
          </p:cNvPr>
          <p:cNvSpPr txBox="1"/>
          <p:nvPr/>
        </p:nvSpPr>
        <p:spPr>
          <a:xfrm>
            <a:off x="7562963" y="4791662"/>
            <a:ext cx="5583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UTM Avo" pitchFamily="18" charset="0"/>
              </a:rPr>
              <a:t> 5</a:t>
            </a:r>
            <a:endParaRPr lang="vi-VN" sz="2400" b="1" dirty="0"/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C5AFBC30-6013-496D-9AB5-460EDFBCFBD5}"/>
              </a:ext>
            </a:extLst>
          </p:cNvPr>
          <p:cNvSpPr txBox="1"/>
          <p:nvPr/>
        </p:nvSpPr>
        <p:spPr>
          <a:xfrm>
            <a:off x="6588108" y="5049514"/>
            <a:ext cx="5583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UTM Avo" pitchFamily="18" charset="0"/>
              </a:rPr>
              <a:t> 6</a:t>
            </a:r>
            <a:endParaRPr lang="vi-VN" sz="2400" b="1" dirty="0"/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455DF419-715B-48CE-BD7F-10F2C98E039C}"/>
              </a:ext>
            </a:extLst>
          </p:cNvPr>
          <p:cNvSpPr txBox="1"/>
          <p:nvPr/>
        </p:nvSpPr>
        <p:spPr>
          <a:xfrm>
            <a:off x="5594243" y="4724986"/>
            <a:ext cx="5583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UTM Avo" pitchFamily="18" charset="0"/>
              </a:rPr>
              <a:t> 7</a:t>
            </a:r>
            <a:endParaRPr lang="vi-VN" sz="2400" b="1" dirty="0"/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7AF9AEA7-124A-4B46-A3DF-D43406B90DB7}"/>
              </a:ext>
            </a:extLst>
          </p:cNvPr>
          <p:cNvSpPr txBox="1"/>
          <p:nvPr/>
        </p:nvSpPr>
        <p:spPr>
          <a:xfrm>
            <a:off x="4852700" y="4024745"/>
            <a:ext cx="5583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UTM Avo" pitchFamily="18" charset="0"/>
              </a:rPr>
              <a:t> 8</a:t>
            </a:r>
            <a:endParaRPr lang="vi-VN" sz="2400" b="1" dirty="0"/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17432683-FBCE-4001-AFD4-F15467CBF59B}"/>
              </a:ext>
            </a:extLst>
          </p:cNvPr>
          <p:cNvSpPr txBox="1"/>
          <p:nvPr/>
        </p:nvSpPr>
        <p:spPr>
          <a:xfrm>
            <a:off x="4541996" y="3022324"/>
            <a:ext cx="5583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UTM Avo" pitchFamily="18" charset="0"/>
              </a:rPr>
              <a:t> 9</a:t>
            </a:r>
            <a:endParaRPr lang="vi-VN" sz="2400" b="1" dirty="0"/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CA63F636-B39E-48B7-A23E-1D908CD296F9}"/>
              </a:ext>
            </a:extLst>
          </p:cNvPr>
          <p:cNvSpPr txBox="1"/>
          <p:nvPr/>
        </p:nvSpPr>
        <p:spPr>
          <a:xfrm>
            <a:off x="4767660" y="2046219"/>
            <a:ext cx="7012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UTM Avo" pitchFamily="18" charset="0"/>
              </a:rPr>
              <a:t> 10</a:t>
            </a:r>
            <a:endParaRPr lang="vi-VN" sz="2400" b="1" dirty="0"/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2AEC7FBB-1C36-4488-8C9C-EFC3A7910A7F}"/>
              </a:ext>
            </a:extLst>
          </p:cNvPr>
          <p:cNvSpPr txBox="1"/>
          <p:nvPr/>
        </p:nvSpPr>
        <p:spPr>
          <a:xfrm>
            <a:off x="5374772" y="1345102"/>
            <a:ext cx="8265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UTM Avo" pitchFamily="18" charset="0"/>
              </a:rPr>
              <a:t> 11</a:t>
            </a:r>
            <a:endParaRPr lang="vi-VN" sz="2400" b="1" dirty="0"/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D2052879-9711-497A-AF17-6FB5AF6320A0}"/>
              </a:ext>
            </a:extLst>
          </p:cNvPr>
          <p:cNvSpPr/>
          <p:nvPr/>
        </p:nvSpPr>
        <p:spPr>
          <a:xfrm>
            <a:off x="6878280" y="1486113"/>
            <a:ext cx="36000" cy="252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06" name="Rectangle 105">
            <a:extLst>
              <a:ext uri="{FF2B5EF4-FFF2-40B4-BE49-F238E27FC236}">
                <a16:creationId xmlns:a16="http://schemas.microsoft.com/office/drawing/2014/main" id="{9917F7FB-7EF1-48D9-B8E9-8778FB903CB6}"/>
              </a:ext>
            </a:extLst>
          </p:cNvPr>
          <p:cNvSpPr/>
          <p:nvPr/>
        </p:nvSpPr>
        <p:spPr>
          <a:xfrm>
            <a:off x="8320727" y="3276069"/>
            <a:ext cx="252000" cy="36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07" name="Rectangle 106">
            <a:extLst>
              <a:ext uri="{FF2B5EF4-FFF2-40B4-BE49-F238E27FC236}">
                <a16:creationId xmlns:a16="http://schemas.microsoft.com/office/drawing/2014/main" id="{CC4FE104-893B-4F90-95A3-F6AB60A96E79}"/>
              </a:ext>
            </a:extLst>
          </p:cNvPr>
          <p:cNvSpPr/>
          <p:nvPr/>
        </p:nvSpPr>
        <p:spPr>
          <a:xfrm>
            <a:off x="6848506" y="4779618"/>
            <a:ext cx="36000" cy="252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08" name="Rectangle 107">
            <a:extLst>
              <a:ext uri="{FF2B5EF4-FFF2-40B4-BE49-F238E27FC236}">
                <a16:creationId xmlns:a16="http://schemas.microsoft.com/office/drawing/2014/main" id="{8A204612-EB1B-4391-98BF-783CE96B43A5}"/>
              </a:ext>
            </a:extLst>
          </p:cNvPr>
          <p:cNvSpPr/>
          <p:nvPr/>
        </p:nvSpPr>
        <p:spPr>
          <a:xfrm>
            <a:off x="5130530" y="3235972"/>
            <a:ext cx="252000" cy="36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09" name="Oval 108">
            <a:extLst>
              <a:ext uri="{FF2B5EF4-FFF2-40B4-BE49-F238E27FC236}">
                <a16:creationId xmlns:a16="http://schemas.microsoft.com/office/drawing/2014/main" id="{2E64BB23-2D1C-4FA3-9CF8-6153348A97A9}"/>
              </a:ext>
            </a:extLst>
          </p:cNvPr>
          <p:cNvSpPr/>
          <p:nvPr/>
        </p:nvSpPr>
        <p:spPr>
          <a:xfrm>
            <a:off x="6003476" y="1746794"/>
            <a:ext cx="108000" cy="1080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10" name="Oval 109">
            <a:extLst>
              <a:ext uri="{FF2B5EF4-FFF2-40B4-BE49-F238E27FC236}">
                <a16:creationId xmlns:a16="http://schemas.microsoft.com/office/drawing/2014/main" id="{9C50AA11-EED1-4114-A85B-98D5E7486EB9}"/>
              </a:ext>
            </a:extLst>
          </p:cNvPr>
          <p:cNvSpPr/>
          <p:nvPr/>
        </p:nvSpPr>
        <p:spPr>
          <a:xfrm>
            <a:off x="5440261" y="2393435"/>
            <a:ext cx="108000" cy="1080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11" name="Oval 110">
            <a:extLst>
              <a:ext uri="{FF2B5EF4-FFF2-40B4-BE49-F238E27FC236}">
                <a16:creationId xmlns:a16="http://schemas.microsoft.com/office/drawing/2014/main" id="{1A92269F-D970-49C9-9A5D-923768853028}"/>
              </a:ext>
            </a:extLst>
          </p:cNvPr>
          <p:cNvSpPr/>
          <p:nvPr/>
        </p:nvSpPr>
        <p:spPr>
          <a:xfrm>
            <a:off x="5441652" y="4025284"/>
            <a:ext cx="108000" cy="1080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12" name="Oval 111">
            <a:extLst>
              <a:ext uri="{FF2B5EF4-FFF2-40B4-BE49-F238E27FC236}">
                <a16:creationId xmlns:a16="http://schemas.microsoft.com/office/drawing/2014/main" id="{7DC6FF02-6AF6-4CDF-9FB8-35A008A1E493}"/>
              </a:ext>
            </a:extLst>
          </p:cNvPr>
          <p:cNvSpPr/>
          <p:nvPr/>
        </p:nvSpPr>
        <p:spPr>
          <a:xfrm>
            <a:off x="6023063" y="4612963"/>
            <a:ext cx="108000" cy="1080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13" name="Oval 112">
            <a:extLst>
              <a:ext uri="{FF2B5EF4-FFF2-40B4-BE49-F238E27FC236}">
                <a16:creationId xmlns:a16="http://schemas.microsoft.com/office/drawing/2014/main" id="{5721511A-E4D5-4A80-A3C7-97CB065182CC}"/>
              </a:ext>
            </a:extLst>
          </p:cNvPr>
          <p:cNvSpPr/>
          <p:nvPr/>
        </p:nvSpPr>
        <p:spPr>
          <a:xfrm>
            <a:off x="7639904" y="1756891"/>
            <a:ext cx="108000" cy="1080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14" name="Oval 113">
            <a:extLst>
              <a:ext uri="{FF2B5EF4-FFF2-40B4-BE49-F238E27FC236}">
                <a16:creationId xmlns:a16="http://schemas.microsoft.com/office/drawing/2014/main" id="{1CC3DD02-C66D-41A0-A96B-8D7CC56F6FDA}"/>
              </a:ext>
            </a:extLst>
          </p:cNvPr>
          <p:cNvSpPr/>
          <p:nvPr/>
        </p:nvSpPr>
        <p:spPr>
          <a:xfrm>
            <a:off x="8249065" y="2408290"/>
            <a:ext cx="108000" cy="1080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15" name="Oval 114">
            <a:extLst>
              <a:ext uri="{FF2B5EF4-FFF2-40B4-BE49-F238E27FC236}">
                <a16:creationId xmlns:a16="http://schemas.microsoft.com/office/drawing/2014/main" id="{DF2542CA-2F43-466D-B5B5-080861A17ECB}"/>
              </a:ext>
            </a:extLst>
          </p:cNvPr>
          <p:cNvSpPr/>
          <p:nvPr/>
        </p:nvSpPr>
        <p:spPr>
          <a:xfrm>
            <a:off x="8206463" y="4057599"/>
            <a:ext cx="108000" cy="1080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16" name="Oval 115">
            <a:extLst>
              <a:ext uri="{FF2B5EF4-FFF2-40B4-BE49-F238E27FC236}">
                <a16:creationId xmlns:a16="http://schemas.microsoft.com/office/drawing/2014/main" id="{5FFC4EB5-31C1-4419-A1BA-A918BBB3642B}"/>
              </a:ext>
            </a:extLst>
          </p:cNvPr>
          <p:cNvSpPr/>
          <p:nvPr/>
        </p:nvSpPr>
        <p:spPr>
          <a:xfrm>
            <a:off x="7615850" y="4644423"/>
            <a:ext cx="108000" cy="1080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pSp>
        <p:nvGrpSpPr>
          <p:cNvPr id="117" name="Group 116">
            <a:extLst>
              <a:ext uri="{FF2B5EF4-FFF2-40B4-BE49-F238E27FC236}">
                <a16:creationId xmlns:a16="http://schemas.microsoft.com/office/drawing/2014/main" id="{CD90454A-F330-428D-BD2B-520B45C61127}"/>
              </a:ext>
            </a:extLst>
          </p:cNvPr>
          <p:cNvGrpSpPr/>
          <p:nvPr/>
        </p:nvGrpSpPr>
        <p:grpSpPr>
          <a:xfrm>
            <a:off x="6703602" y="2404555"/>
            <a:ext cx="372245" cy="1705456"/>
            <a:chOff x="7020272" y="2261069"/>
            <a:chExt cx="288032" cy="1315535"/>
          </a:xfrm>
        </p:grpSpPr>
        <p:sp>
          <p:nvSpPr>
            <p:cNvPr id="118" name="Diamond 117">
              <a:extLst>
                <a:ext uri="{FF2B5EF4-FFF2-40B4-BE49-F238E27FC236}">
                  <a16:creationId xmlns:a16="http://schemas.microsoft.com/office/drawing/2014/main" id="{135B67BB-25BA-4AC8-973E-3D9FD490BA07}"/>
                </a:ext>
              </a:extLst>
            </p:cNvPr>
            <p:cNvSpPr/>
            <p:nvPr/>
          </p:nvSpPr>
          <p:spPr>
            <a:xfrm flipH="1">
              <a:off x="7020272" y="2261069"/>
              <a:ext cx="283181" cy="663875"/>
            </a:xfrm>
            <a:prstGeom prst="diamond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19" name="Diamond 118">
              <a:extLst>
                <a:ext uri="{FF2B5EF4-FFF2-40B4-BE49-F238E27FC236}">
                  <a16:creationId xmlns:a16="http://schemas.microsoft.com/office/drawing/2014/main" id="{86053907-1BCD-43D2-9E7B-B168E87A40DE}"/>
                </a:ext>
              </a:extLst>
            </p:cNvPr>
            <p:cNvSpPr/>
            <p:nvPr/>
          </p:nvSpPr>
          <p:spPr>
            <a:xfrm flipH="1">
              <a:off x="7025123" y="2912729"/>
              <a:ext cx="283181" cy="663875"/>
            </a:xfrm>
            <a:prstGeom prst="diamond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120" name="Group 119">
            <a:extLst>
              <a:ext uri="{FF2B5EF4-FFF2-40B4-BE49-F238E27FC236}">
                <a16:creationId xmlns:a16="http://schemas.microsoft.com/office/drawing/2014/main" id="{0BCA5E07-F4C2-4351-B16D-94F85F564692}"/>
              </a:ext>
            </a:extLst>
          </p:cNvPr>
          <p:cNvGrpSpPr/>
          <p:nvPr/>
        </p:nvGrpSpPr>
        <p:grpSpPr>
          <a:xfrm>
            <a:off x="6783030" y="1918534"/>
            <a:ext cx="186123" cy="2717571"/>
            <a:chOff x="6804248" y="1882965"/>
            <a:chExt cx="144016" cy="2096248"/>
          </a:xfrm>
        </p:grpSpPr>
        <p:sp>
          <p:nvSpPr>
            <p:cNvPr id="121" name="Diamond 120">
              <a:extLst>
                <a:ext uri="{FF2B5EF4-FFF2-40B4-BE49-F238E27FC236}">
                  <a16:creationId xmlns:a16="http://schemas.microsoft.com/office/drawing/2014/main" id="{21851435-AB86-463A-89C9-CD6F4BA0E3E1}"/>
                </a:ext>
              </a:extLst>
            </p:cNvPr>
            <p:cNvSpPr/>
            <p:nvPr/>
          </p:nvSpPr>
          <p:spPr>
            <a:xfrm flipH="1">
              <a:off x="6804248" y="2940219"/>
              <a:ext cx="126013" cy="1038994"/>
            </a:xfrm>
            <a:prstGeom prst="diamond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22" name="Diamond 121">
              <a:extLst>
                <a:ext uri="{FF2B5EF4-FFF2-40B4-BE49-F238E27FC236}">
                  <a16:creationId xmlns:a16="http://schemas.microsoft.com/office/drawing/2014/main" id="{142DB380-2155-4D65-9102-05F2673C8B81}"/>
                </a:ext>
              </a:extLst>
            </p:cNvPr>
            <p:cNvSpPr/>
            <p:nvPr/>
          </p:nvSpPr>
          <p:spPr>
            <a:xfrm flipH="1">
              <a:off x="6822251" y="1882965"/>
              <a:ext cx="126013" cy="1038994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sp>
        <p:nvSpPr>
          <p:cNvPr id="123" name="Oval 122">
            <a:extLst>
              <a:ext uri="{FF2B5EF4-FFF2-40B4-BE49-F238E27FC236}">
                <a16:creationId xmlns:a16="http://schemas.microsoft.com/office/drawing/2014/main" id="{6D85ACD1-896A-4FBA-983D-5C163C601144}"/>
              </a:ext>
            </a:extLst>
          </p:cNvPr>
          <p:cNvSpPr/>
          <p:nvPr/>
        </p:nvSpPr>
        <p:spPr>
          <a:xfrm>
            <a:off x="6814859" y="3196895"/>
            <a:ext cx="144000" cy="144000"/>
          </a:xfrm>
          <a:prstGeom prst="ellipse">
            <a:avLst/>
          </a:prstGeom>
          <a:solidFill>
            <a:schemeClr val="tx1"/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24" name="Title 2">
            <a:extLst>
              <a:ext uri="{FF2B5EF4-FFF2-40B4-BE49-F238E27FC236}">
                <a16:creationId xmlns:a16="http://schemas.microsoft.com/office/drawing/2014/main" id="{1B2BED86-DB09-46FB-94DD-0FB486073F98}"/>
              </a:ext>
            </a:extLst>
          </p:cNvPr>
          <p:cNvSpPr txBox="1">
            <a:spLocks/>
          </p:cNvSpPr>
          <p:nvPr/>
        </p:nvSpPr>
        <p:spPr>
          <a:xfrm>
            <a:off x="8893091" y="1948396"/>
            <a:ext cx="2092961" cy="548673"/>
          </a:xfrm>
          <a:prstGeom prst="rect">
            <a:avLst/>
          </a:prstGeom>
        </p:spPr>
        <p:txBody>
          <a:bodyPr>
            <a:norm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2000" kern="1200">
                <a:solidFill>
                  <a:srgbClr val="17479D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</a:rPr>
              <a:t>2 </a:t>
            </a:r>
            <a:r>
              <a:rPr lang="vi-VN" sz="2400" b="1" dirty="0">
                <a:solidFill>
                  <a:srgbClr val="FF0000"/>
                </a:solidFill>
                <a:latin typeface="UTM Avo" panose="02040603050506020204" pitchFamily="18" charset="0"/>
              </a:rPr>
              <a:t>giờ sáng</a:t>
            </a:r>
            <a:endParaRPr lang="en-US" sz="24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125" name="Title 2">
            <a:extLst>
              <a:ext uri="{FF2B5EF4-FFF2-40B4-BE49-F238E27FC236}">
                <a16:creationId xmlns:a16="http://schemas.microsoft.com/office/drawing/2014/main" id="{9D513E09-F2AE-4C11-B111-139A825DA63B}"/>
              </a:ext>
            </a:extLst>
          </p:cNvPr>
          <p:cNvSpPr txBox="1">
            <a:spLocks/>
          </p:cNvSpPr>
          <p:nvPr/>
        </p:nvSpPr>
        <p:spPr>
          <a:xfrm>
            <a:off x="8171413" y="1026229"/>
            <a:ext cx="2077554" cy="548673"/>
          </a:xfrm>
          <a:prstGeom prst="rect">
            <a:avLst/>
          </a:prstGeom>
        </p:spPr>
        <p:txBody>
          <a:bodyPr>
            <a:norm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2000" kern="1200">
                <a:solidFill>
                  <a:srgbClr val="17479D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</a:rPr>
              <a:t>1 </a:t>
            </a:r>
            <a:r>
              <a:rPr lang="vi-VN" sz="2400" b="1" dirty="0">
                <a:solidFill>
                  <a:srgbClr val="FF0000"/>
                </a:solidFill>
                <a:latin typeface="UTM Avo" panose="02040603050506020204" pitchFamily="18" charset="0"/>
              </a:rPr>
              <a:t>giờ sáng</a:t>
            </a:r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</a:p>
        </p:txBody>
      </p:sp>
      <p:sp>
        <p:nvSpPr>
          <p:cNvPr id="126" name="Title 2">
            <a:extLst>
              <a:ext uri="{FF2B5EF4-FFF2-40B4-BE49-F238E27FC236}">
                <a16:creationId xmlns:a16="http://schemas.microsoft.com/office/drawing/2014/main" id="{5BD3259E-C5FB-4B06-A694-9A28367F8325}"/>
              </a:ext>
            </a:extLst>
          </p:cNvPr>
          <p:cNvSpPr txBox="1">
            <a:spLocks/>
          </p:cNvSpPr>
          <p:nvPr/>
        </p:nvSpPr>
        <p:spPr>
          <a:xfrm>
            <a:off x="9204054" y="3072944"/>
            <a:ext cx="1972561" cy="548673"/>
          </a:xfrm>
          <a:prstGeom prst="rect">
            <a:avLst/>
          </a:prstGeom>
        </p:spPr>
        <p:txBody>
          <a:bodyPr>
            <a:norm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2000" kern="1200">
                <a:solidFill>
                  <a:srgbClr val="17479D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</a:rPr>
              <a:t>3 </a:t>
            </a:r>
            <a:r>
              <a:rPr lang="vi-VN" sz="2400" b="1" dirty="0">
                <a:solidFill>
                  <a:srgbClr val="FF0000"/>
                </a:solidFill>
                <a:latin typeface="UTM Avo" panose="02040603050506020204" pitchFamily="18" charset="0"/>
              </a:rPr>
              <a:t>giờ sáng</a:t>
            </a:r>
            <a:endParaRPr lang="en-US" sz="24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127" name="Title 2">
            <a:extLst>
              <a:ext uri="{FF2B5EF4-FFF2-40B4-BE49-F238E27FC236}">
                <a16:creationId xmlns:a16="http://schemas.microsoft.com/office/drawing/2014/main" id="{7A5031B3-17C2-46D1-848B-A98056F3B2B5}"/>
              </a:ext>
            </a:extLst>
          </p:cNvPr>
          <p:cNvSpPr txBox="1">
            <a:spLocks/>
          </p:cNvSpPr>
          <p:nvPr/>
        </p:nvSpPr>
        <p:spPr>
          <a:xfrm>
            <a:off x="8755698" y="4348865"/>
            <a:ext cx="2036756" cy="548673"/>
          </a:xfrm>
          <a:prstGeom prst="rect">
            <a:avLst/>
          </a:prstGeom>
        </p:spPr>
        <p:txBody>
          <a:bodyPr>
            <a:norm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2000" kern="1200">
                <a:solidFill>
                  <a:srgbClr val="17479D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</a:rPr>
              <a:t>4 </a:t>
            </a:r>
            <a:r>
              <a:rPr lang="vi-VN" sz="2400" b="1" dirty="0">
                <a:solidFill>
                  <a:srgbClr val="FF0000"/>
                </a:solidFill>
                <a:latin typeface="UTM Avo" panose="02040603050506020204" pitchFamily="18" charset="0"/>
              </a:rPr>
              <a:t>giờ sáng</a:t>
            </a:r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</a:p>
        </p:txBody>
      </p:sp>
      <p:sp>
        <p:nvSpPr>
          <p:cNvPr id="128" name="Title 2">
            <a:extLst>
              <a:ext uri="{FF2B5EF4-FFF2-40B4-BE49-F238E27FC236}">
                <a16:creationId xmlns:a16="http://schemas.microsoft.com/office/drawing/2014/main" id="{36E97598-8657-4784-A932-CF44C4E3B03A}"/>
              </a:ext>
            </a:extLst>
          </p:cNvPr>
          <p:cNvSpPr txBox="1">
            <a:spLocks/>
          </p:cNvSpPr>
          <p:nvPr/>
        </p:nvSpPr>
        <p:spPr>
          <a:xfrm>
            <a:off x="8006883" y="5200842"/>
            <a:ext cx="1957869" cy="548673"/>
          </a:xfrm>
          <a:prstGeom prst="rect">
            <a:avLst/>
          </a:prstGeom>
        </p:spPr>
        <p:txBody>
          <a:bodyPr>
            <a:norm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2000" kern="1200">
                <a:solidFill>
                  <a:srgbClr val="17479D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</a:rPr>
              <a:t>5 </a:t>
            </a:r>
            <a:r>
              <a:rPr lang="vi-VN" sz="2400" b="1" dirty="0">
                <a:solidFill>
                  <a:srgbClr val="FF0000"/>
                </a:solidFill>
                <a:latin typeface="UTM Avo" panose="02040603050506020204" pitchFamily="18" charset="0"/>
              </a:rPr>
              <a:t>giờ sáng</a:t>
            </a:r>
            <a:endParaRPr lang="en-US" sz="24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129" name="Title 2">
            <a:extLst>
              <a:ext uri="{FF2B5EF4-FFF2-40B4-BE49-F238E27FC236}">
                <a16:creationId xmlns:a16="http://schemas.microsoft.com/office/drawing/2014/main" id="{21E3E26B-4044-4F82-B836-D8F97EF22DD1}"/>
              </a:ext>
            </a:extLst>
          </p:cNvPr>
          <p:cNvSpPr txBox="1">
            <a:spLocks/>
          </p:cNvSpPr>
          <p:nvPr/>
        </p:nvSpPr>
        <p:spPr>
          <a:xfrm>
            <a:off x="6053048" y="5579072"/>
            <a:ext cx="1931311" cy="548673"/>
          </a:xfrm>
          <a:prstGeom prst="rect">
            <a:avLst/>
          </a:prstGeom>
        </p:spPr>
        <p:txBody>
          <a:bodyPr>
            <a:norm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2000" kern="1200">
                <a:solidFill>
                  <a:srgbClr val="17479D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vi-VN" sz="2400" b="1" dirty="0">
                <a:solidFill>
                  <a:srgbClr val="FF0000"/>
                </a:solidFill>
                <a:latin typeface="UTM Avo" panose="02040603050506020204" pitchFamily="18" charset="0"/>
              </a:rPr>
              <a:t>6 giờ sáng</a:t>
            </a:r>
            <a:endParaRPr lang="en-US" sz="24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130" name="Title 2">
            <a:extLst>
              <a:ext uri="{FF2B5EF4-FFF2-40B4-BE49-F238E27FC236}">
                <a16:creationId xmlns:a16="http://schemas.microsoft.com/office/drawing/2014/main" id="{F7B9F278-8587-4005-95D3-78D7CFA5B171}"/>
              </a:ext>
            </a:extLst>
          </p:cNvPr>
          <p:cNvSpPr txBox="1">
            <a:spLocks/>
          </p:cNvSpPr>
          <p:nvPr/>
        </p:nvSpPr>
        <p:spPr>
          <a:xfrm>
            <a:off x="3447551" y="5200164"/>
            <a:ext cx="2209765" cy="548673"/>
          </a:xfrm>
          <a:prstGeom prst="rect">
            <a:avLst/>
          </a:prstGeom>
        </p:spPr>
        <p:txBody>
          <a:bodyPr>
            <a:norm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2000" kern="1200">
                <a:solidFill>
                  <a:srgbClr val="17479D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</a:rPr>
              <a:t>7 </a:t>
            </a:r>
            <a:r>
              <a:rPr lang="vi-VN" sz="2400" b="1" dirty="0">
                <a:solidFill>
                  <a:srgbClr val="FF0000"/>
                </a:solidFill>
                <a:latin typeface="UTM Avo" panose="02040603050506020204" pitchFamily="18" charset="0"/>
              </a:rPr>
              <a:t>giờ sáng</a:t>
            </a:r>
            <a:endParaRPr lang="en-US" sz="24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131" name="Title 2">
            <a:extLst>
              <a:ext uri="{FF2B5EF4-FFF2-40B4-BE49-F238E27FC236}">
                <a16:creationId xmlns:a16="http://schemas.microsoft.com/office/drawing/2014/main" id="{3A685443-D178-400B-9D04-FCBD12FF8C3C}"/>
              </a:ext>
            </a:extLst>
          </p:cNvPr>
          <p:cNvSpPr txBox="1">
            <a:spLocks/>
          </p:cNvSpPr>
          <p:nvPr/>
        </p:nvSpPr>
        <p:spPr>
          <a:xfrm>
            <a:off x="2829050" y="4352139"/>
            <a:ext cx="2040662" cy="548673"/>
          </a:xfrm>
          <a:prstGeom prst="rect">
            <a:avLst/>
          </a:prstGeom>
        </p:spPr>
        <p:txBody>
          <a:bodyPr>
            <a:norm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2000" kern="1200">
                <a:solidFill>
                  <a:srgbClr val="17479D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vi-VN" sz="2400" b="1" dirty="0">
                <a:solidFill>
                  <a:srgbClr val="FF0000"/>
                </a:solidFill>
                <a:latin typeface="UTM Avo" panose="02040603050506020204" pitchFamily="18" charset="0"/>
              </a:rPr>
              <a:t>8 giờ sáng</a:t>
            </a:r>
            <a:endParaRPr lang="en-US" sz="24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132" name="Title 2">
            <a:extLst>
              <a:ext uri="{FF2B5EF4-FFF2-40B4-BE49-F238E27FC236}">
                <a16:creationId xmlns:a16="http://schemas.microsoft.com/office/drawing/2014/main" id="{85054887-161C-4D6C-A517-4876992E3194}"/>
              </a:ext>
            </a:extLst>
          </p:cNvPr>
          <p:cNvSpPr txBox="1">
            <a:spLocks/>
          </p:cNvSpPr>
          <p:nvPr/>
        </p:nvSpPr>
        <p:spPr>
          <a:xfrm>
            <a:off x="2561819" y="3025204"/>
            <a:ext cx="1964350" cy="548673"/>
          </a:xfrm>
          <a:prstGeom prst="rect">
            <a:avLst/>
          </a:prstGeom>
        </p:spPr>
        <p:txBody>
          <a:bodyPr>
            <a:norm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2000" kern="1200">
                <a:solidFill>
                  <a:srgbClr val="17479D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vi-VN" sz="2400" b="1" dirty="0">
                <a:solidFill>
                  <a:srgbClr val="FF0000"/>
                </a:solidFill>
                <a:latin typeface="UTM Avo" panose="02040603050506020204" pitchFamily="18" charset="0"/>
              </a:rPr>
              <a:t>9 giờ sáng</a:t>
            </a:r>
            <a:endParaRPr lang="en-US" sz="24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133" name="Title 2">
            <a:extLst>
              <a:ext uri="{FF2B5EF4-FFF2-40B4-BE49-F238E27FC236}">
                <a16:creationId xmlns:a16="http://schemas.microsoft.com/office/drawing/2014/main" id="{EE4B2106-113F-4D4A-B1BD-3E6903D81526}"/>
              </a:ext>
            </a:extLst>
          </p:cNvPr>
          <p:cNvSpPr txBox="1">
            <a:spLocks/>
          </p:cNvSpPr>
          <p:nvPr/>
        </p:nvSpPr>
        <p:spPr>
          <a:xfrm>
            <a:off x="2715899" y="1881037"/>
            <a:ext cx="2028151" cy="548673"/>
          </a:xfrm>
          <a:prstGeom prst="rect">
            <a:avLst/>
          </a:prstGeom>
        </p:spPr>
        <p:txBody>
          <a:bodyPr>
            <a:norm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2000" kern="1200">
                <a:solidFill>
                  <a:srgbClr val="17479D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</a:rPr>
              <a:t>10 </a:t>
            </a:r>
            <a:r>
              <a:rPr lang="vi-VN" sz="2400" b="1" dirty="0">
                <a:solidFill>
                  <a:srgbClr val="FF0000"/>
                </a:solidFill>
                <a:latin typeface="UTM Avo" panose="02040603050506020204" pitchFamily="18" charset="0"/>
              </a:rPr>
              <a:t>giờ sáng</a:t>
            </a:r>
            <a:endParaRPr lang="en-US" sz="24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134" name="Title 2">
            <a:extLst>
              <a:ext uri="{FF2B5EF4-FFF2-40B4-BE49-F238E27FC236}">
                <a16:creationId xmlns:a16="http://schemas.microsoft.com/office/drawing/2014/main" id="{3D4A5008-3A28-4FB9-B7C6-6DE14CD1A08F}"/>
              </a:ext>
            </a:extLst>
          </p:cNvPr>
          <p:cNvSpPr txBox="1">
            <a:spLocks/>
          </p:cNvSpPr>
          <p:nvPr/>
        </p:nvSpPr>
        <p:spPr>
          <a:xfrm>
            <a:off x="3340433" y="1010621"/>
            <a:ext cx="2132086" cy="548673"/>
          </a:xfrm>
          <a:prstGeom prst="rect">
            <a:avLst/>
          </a:prstGeom>
        </p:spPr>
        <p:txBody>
          <a:bodyPr>
            <a:norm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2000" kern="1200">
                <a:solidFill>
                  <a:srgbClr val="17479D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2400" b="1" dirty="0">
                <a:solidFill>
                  <a:schemeClr val="tx1"/>
                </a:solidFill>
                <a:latin typeface="UTM Avo" panose="02040603050506020204" pitchFamily="18" charset="0"/>
              </a:rPr>
              <a:t>11 </a:t>
            </a:r>
            <a:r>
              <a:rPr lang="vi-VN" sz="2400" b="1" dirty="0">
                <a:solidFill>
                  <a:schemeClr val="tx1"/>
                </a:solidFill>
                <a:latin typeface="UTM Avo" panose="02040603050506020204" pitchFamily="18" charset="0"/>
              </a:rPr>
              <a:t>giờ trưa</a:t>
            </a:r>
            <a:endParaRPr lang="en-US" sz="2400" b="1" dirty="0">
              <a:solidFill>
                <a:schemeClr val="tx1"/>
              </a:solidFill>
              <a:latin typeface="UTM Avo" panose="02040603050506020204" pitchFamily="18" charset="0"/>
            </a:endParaRPr>
          </a:p>
        </p:txBody>
      </p:sp>
      <p:sp>
        <p:nvSpPr>
          <p:cNvPr id="135" name="Title 2">
            <a:extLst>
              <a:ext uri="{FF2B5EF4-FFF2-40B4-BE49-F238E27FC236}">
                <a16:creationId xmlns:a16="http://schemas.microsoft.com/office/drawing/2014/main" id="{63555166-03B5-43E4-8398-9E909865A1FA}"/>
              </a:ext>
            </a:extLst>
          </p:cNvPr>
          <p:cNvSpPr txBox="1">
            <a:spLocks/>
          </p:cNvSpPr>
          <p:nvPr/>
        </p:nvSpPr>
        <p:spPr>
          <a:xfrm>
            <a:off x="5753451" y="438782"/>
            <a:ext cx="2171474" cy="548673"/>
          </a:xfrm>
          <a:prstGeom prst="rect">
            <a:avLst/>
          </a:prstGeom>
        </p:spPr>
        <p:txBody>
          <a:bodyPr>
            <a:norm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2000" kern="1200">
                <a:solidFill>
                  <a:srgbClr val="17479D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</a:rPr>
              <a:t>0 </a:t>
            </a:r>
            <a:r>
              <a:rPr lang="vi-VN" sz="2400" b="1" dirty="0">
                <a:solidFill>
                  <a:srgbClr val="FF0000"/>
                </a:solidFill>
                <a:latin typeface="UTM Avo" panose="02040603050506020204" pitchFamily="18" charset="0"/>
              </a:rPr>
              <a:t>giờ sáng</a:t>
            </a:r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</a:p>
        </p:txBody>
      </p:sp>
      <p:sp>
        <p:nvSpPr>
          <p:cNvPr id="136" name="Title 2">
            <a:extLst>
              <a:ext uri="{FF2B5EF4-FFF2-40B4-BE49-F238E27FC236}">
                <a16:creationId xmlns:a16="http://schemas.microsoft.com/office/drawing/2014/main" id="{893CEACD-43D5-46F1-A619-D40A3A8E0B1A}"/>
              </a:ext>
            </a:extLst>
          </p:cNvPr>
          <p:cNvSpPr txBox="1">
            <a:spLocks/>
          </p:cNvSpPr>
          <p:nvPr/>
        </p:nvSpPr>
        <p:spPr>
          <a:xfrm>
            <a:off x="4941041" y="451707"/>
            <a:ext cx="2171024" cy="548673"/>
          </a:xfrm>
          <a:prstGeom prst="rect">
            <a:avLst/>
          </a:prstGeom>
        </p:spPr>
        <p:txBody>
          <a:bodyPr>
            <a:norm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2000" kern="1200">
                <a:solidFill>
                  <a:srgbClr val="17479D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2400" b="1" dirty="0">
                <a:solidFill>
                  <a:schemeClr val="tx1"/>
                </a:solidFill>
                <a:latin typeface="UTM Avo" panose="02040603050506020204" pitchFamily="18" charset="0"/>
              </a:rPr>
              <a:t>12 </a:t>
            </a:r>
            <a:r>
              <a:rPr lang="vi-VN" sz="2400" b="1" dirty="0">
                <a:solidFill>
                  <a:schemeClr val="tx1"/>
                </a:solidFill>
                <a:latin typeface="UTM Avo" panose="02040603050506020204" pitchFamily="18" charset="0"/>
              </a:rPr>
              <a:t>giờ trưa</a:t>
            </a:r>
            <a:r>
              <a:rPr lang="en-US" sz="2400" b="1" dirty="0">
                <a:solidFill>
                  <a:schemeClr val="tx1"/>
                </a:solidFill>
                <a:latin typeface="UTM Avo" panose="02040603050506020204" pitchFamily="18" charset="0"/>
              </a:rPr>
              <a:t>/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5507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0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4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8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2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6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0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4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8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2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6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4.81481E-6 L 0.07252 0.00069 " pathEditMode="relative" rAng="0" ptsTypes="AA">
                                      <p:cBhvr>
                                        <p:cTn id="112" dur="2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20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14" presetID="1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15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6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7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2520"/>
                            </p:stCondLst>
                            <p:childTnLst>
                              <p:par>
                                <p:cTn id="1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" grpId="0"/>
      <p:bldP spid="93" grpId="1"/>
      <p:bldP spid="94" grpId="0"/>
      <p:bldP spid="95" grpId="0"/>
      <p:bldP spid="96" grpId="0"/>
      <p:bldP spid="97" grpId="0"/>
      <p:bldP spid="98" grpId="0"/>
      <p:bldP spid="99" grpId="0"/>
      <p:bldP spid="100" grpId="0"/>
      <p:bldP spid="101" grpId="0"/>
      <p:bldP spid="102" grpId="0"/>
      <p:bldP spid="103" grpId="0"/>
      <p:bldP spid="124" grpId="0"/>
      <p:bldP spid="125" grpId="0"/>
      <p:bldP spid="126" grpId="0"/>
      <p:bldP spid="127" grpId="0"/>
      <p:bldP spid="128" grpId="0"/>
      <p:bldP spid="129" grpId="0"/>
      <p:bldP spid="130" grpId="0"/>
      <p:bldP spid="131" grpId="0"/>
      <p:bldP spid="132" grpId="0"/>
      <p:bldP spid="133" grpId="0"/>
      <p:bldP spid="134" grpId="0"/>
      <p:bldP spid="135" grpId="0"/>
      <p:bldP spid="135" grpId="1"/>
      <p:bldP spid="13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Oval 45">
            <a:extLst>
              <a:ext uri="{FF2B5EF4-FFF2-40B4-BE49-F238E27FC236}">
                <a16:creationId xmlns:a16="http://schemas.microsoft.com/office/drawing/2014/main" id="{5FD909A1-26F8-4E81-86A1-2AEED2B55DBD}"/>
              </a:ext>
            </a:extLst>
          </p:cNvPr>
          <p:cNvSpPr/>
          <p:nvPr/>
        </p:nvSpPr>
        <p:spPr>
          <a:xfrm>
            <a:off x="4621057" y="1034241"/>
            <a:ext cx="4559996" cy="4574199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34150A65-EDAB-4646-B9A2-7474C7A0E111}"/>
              </a:ext>
            </a:extLst>
          </p:cNvPr>
          <p:cNvSpPr txBox="1"/>
          <p:nvPr/>
        </p:nvSpPr>
        <p:spPr>
          <a:xfrm>
            <a:off x="6670712" y="1107749"/>
            <a:ext cx="6514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UTM Avo" pitchFamily="18" charset="0"/>
              </a:rPr>
              <a:t>12</a:t>
            </a:r>
            <a:endParaRPr lang="vi-VN" sz="2400" b="1" dirty="0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CDB0637A-AB98-4ED0-B37F-BFBB6E2BE431}"/>
              </a:ext>
            </a:extLst>
          </p:cNvPr>
          <p:cNvSpPr txBox="1"/>
          <p:nvPr/>
        </p:nvSpPr>
        <p:spPr>
          <a:xfrm>
            <a:off x="7783285" y="1431146"/>
            <a:ext cx="5583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UTM Avo" pitchFamily="18" charset="0"/>
              </a:rPr>
              <a:t>1</a:t>
            </a:r>
            <a:endParaRPr lang="vi-VN" sz="2400" b="1" dirty="0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08BCF559-85CD-4E2F-8B94-A8B44B4C57DD}"/>
              </a:ext>
            </a:extLst>
          </p:cNvPr>
          <p:cNvSpPr txBox="1"/>
          <p:nvPr/>
        </p:nvSpPr>
        <p:spPr>
          <a:xfrm>
            <a:off x="8404912" y="2198718"/>
            <a:ext cx="5583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UTM Avo" pitchFamily="18" charset="0"/>
              </a:rPr>
              <a:t> 2</a:t>
            </a:r>
            <a:endParaRPr lang="vi-VN" sz="2400" b="1" dirty="0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9D94FB94-D6FB-4F6E-ADAA-FA9A3F78814C}"/>
              </a:ext>
            </a:extLst>
          </p:cNvPr>
          <p:cNvSpPr txBox="1"/>
          <p:nvPr/>
        </p:nvSpPr>
        <p:spPr>
          <a:xfrm>
            <a:off x="8624996" y="3167665"/>
            <a:ext cx="5583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UTM Avo" pitchFamily="18" charset="0"/>
              </a:rPr>
              <a:t> 3</a:t>
            </a:r>
            <a:endParaRPr lang="vi-VN" sz="2400" b="1" dirty="0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12B1F359-85DA-4A2C-A270-AAF5A1EF1A65}"/>
              </a:ext>
            </a:extLst>
          </p:cNvPr>
          <p:cNvSpPr txBox="1"/>
          <p:nvPr/>
        </p:nvSpPr>
        <p:spPr>
          <a:xfrm>
            <a:off x="8370179" y="4165146"/>
            <a:ext cx="5583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UTM Avo" pitchFamily="18" charset="0"/>
              </a:rPr>
              <a:t> 4</a:t>
            </a:r>
            <a:endParaRPr lang="vi-VN" sz="2400" b="1" dirty="0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0ED23A03-D739-4F97-9F01-5267C511696D}"/>
              </a:ext>
            </a:extLst>
          </p:cNvPr>
          <p:cNvSpPr txBox="1"/>
          <p:nvPr/>
        </p:nvSpPr>
        <p:spPr>
          <a:xfrm>
            <a:off x="7615759" y="4899896"/>
            <a:ext cx="5583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UTM Avo" pitchFamily="18" charset="0"/>
              </a:rPr>
              <a:t> 5</a:t>
            </a:r>
            <a:endParaRPr lang="vi-VN" sz="2400" b="1" dirty="0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44A54D3A-997E-43F7-9F97-6AA56DCDED83}"/>
              </a:ext>
            </a:extLst>
          </p:cNvPr>
          <p:cNvSpPr txBox="1"/>
          <p:nvPr/>
        </p:nvSpPr>
        <p:spPr>
          <a:xfrm>
            <a:off x="6640904" y="5157748"/>
            <a:ext cx="5583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UTM Avo" pitchFamily="18" charset="0"/>
              </a:rPr>
              <a:t> 6</a:t>
            </a:r>
            <a:endParaRPr lang="vi-VN" sz="2400" b="1" dirty="0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110DEF74-EB47-44E6-8C52-88E0C68FB991}"/>
              </a:ext>
            </a:extLst>
          </p:cNvPr>
          <p:cNvSpPr txBox="1"/>
          <p:nvPr/>
        </p:nvSpPr>
        <p:spPr>
          <a:xfrm>
            <a:off x="5647039" y="4833220"/>
            <a:ext cx="5583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UTM Avo" pitchFamily="18" charset="0"/>
              </a:rPr>
              <a:t> 7</a:t>
            </a:r>
            <a:endParaRPr lang="vi-VN" sz="2400" b="1" dirty="0"/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36C0F3F4-23C1-4771-AF69-8CA9C77EF1DC}"/>
              </a:ext>
            </a:extLst>
          </p:cNvPr>
          <p:cNvSpPr txBox="1"/>
          <p:nvPr/>
        </p:nvSpPr>
        <p:spPr>
          <a:xfrm>
            <a:off x="4905496" y="4132979"/>
            <a:ext cx="5583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UTM Avo" pitchFamily="18" charset="0"/>
              </a:rPr>
              <a:t> 8</a:t>
            </a:r>
            <a:endParaRPr lang="vi-VN" sz="2400" b="1" dirty="0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31CB1FB5-0232-4CEE-9DA6-3D88B7CE5A6E}"/>
              </a:ext>
            </a:extLst>
          </p:cNvPr>
          <p:cNvSpPr txBox="1"/>
          <p:nvPr/>
        </p:nvSpPr>
        <p:spPr>
          <a:xfrm>
            <a:off x="4594792" y="3130558"/>
            <a:ext cx="5583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UTM Avo" pitchFamily="18" charset="0"/>
              </a:rPr>
              <a:t> 9</a:t>
            </a:r>
            <a:endParaRPr lang="vi-VN" sz="2400" b="1" dirty="0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E3B77941-D240-44B6-B639-A8C67F633B7A}"/>
              </a:ext>
            </a:extLst>
          </p:cNvPr>
          <p:cNvSpPr txBox="1"/>
          <p:nvPr/>
        </p:nvSpPr>
        <p:spPr>
          <a:xfrm>
            <a:off x="4820456" y="2154453"/>
            <a:ext cx="7012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UTM Avo" pitchFamily="18" charset="0"/>
              </a:rPr>
              <a:t> 10</a:t>
            </a:r>
            <a:endParaRPr lang="vi-VN" sz="2400" b="1" dirty="0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1AE30EA6-171D-4449-B70D-AE4B6EAEAB29}"/>
              </a:ext>
            </a:extLst>
          </p:cNvPr>
          <p:cNvSpPr txBox="1"/>
          <p:nvPr/>
        </p:nvSpPr>
        <p:spPr>
          <a:xfrm>
            <a:off x="5427568" y="1453336"/>
            <a:ext cx="8265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UTM Avo" pitchFamily="18" charset="0"/>
              </a:rPr>
              <a:t> 11</a:t>
            </a:r>
            <a:endParaRPr lang="vi-VN" sz="2400" b="1" dirty="0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9A167799-B30C-41B8-B87B-B343F65DFF2D}"/>
              </a:ext>
            </a:extLst>
          </p:cNvPr>
          <p:cNvSpPr/>
          <p:nvPr/>
        </p:nvSpPr>
        <p:spPr>
          <a:xfrm>
            <a:off x="6931076" y="1594347"/>
            <a:ext cx="36000" cy="252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365E2A45-CDAD-4DB3-9C41-2B25908D623E}"/>
              </a:ext>
            </a:extLst>
          </p:cNvPr>
          <p:cNvSpPr/>
          <p:nvPr/>
        </p:nvSpPr>
        <p:spPr>
          <a:xfrm>
            <a:off x="8373523" y="3384303"/>
            <a:ext cx="252000" cy="36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7538C2AD-53FE-41BF-989B-56A5B0842F40}"/>
              </a:ext>
            </a:extLst>
          </p:cNvPr>
          <p:cNvSpPr/>
          <p:nvPr/>
        </p:nvSpPr>
        <p:spPr>
          <a:xfrm>
            <a:off x="6901302" y="4887852"/>
            <a:ext cx="36000" cy="252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F717EED9-F96E-4F4E-BED9-75CE6028E822}"/>
              </a:ext>
            </a:extLst>
          </p:cNvPr>
          <p:cNvSpPr/>
          <p:nvPr/>
        </p:nvSpPr>
        <p:spPr>
          <a:xfrm>
            <a:off x="5183326" y="3344206"/>
            <a:ext cx="252000" cy="36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D21152DA-B4BC-4B70-B5BE-1168E9EE3E2E}"/>
              </a:ext>
            </a:extLst>
          </p:cNvPr>
          <p:cNvSpPr/>
          <p:nvPr/>
        </p:nvSpPr>
        <p:spPr>
          <a:xfrm>
            <a:off x="6056272" y="1855028"/>
            <a:ext cx="108000" cy="1080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8EB2C317-2B56-49DD-A01E-7CE223CF7175}"/>
              </a:ext>
            </a:extLst>
          </p:cNvPr>
          <p:cNvSpPr/>
          <p:nvPr/>
        </p:nvSpPr>
        <p:spPr>
          <a:xfrm>
            <a:off x="5493057" y="2501669"/>
            <a:ext cx="108000" cy="1080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C6452D71-BED2-4BDE-A9B6-0B632EEBDB2F}"/>
              </a:ext>
            </a:extLst>
          </p:cNvPr>
          <p:cNvSpPr/>
          <p:nvPr/>
        </p:nvSpPr>
        <p:spPr>
          <a:xfrm>
            <a:off x="5494448" y="4133518"/>
            <a:ext cx="108000" cy="1080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862A3B04-DBDD-4C94-A998-13F183E76AE0}"/>
              </a:ext>
            </a:extLst>
          </p:cNvPr>
          <p:cNvSpPr/>
          <p:nvPr/>
        </p:nvSpPr>
        <p:spPr>
          <a:xfrm>
            <a:off x="6075859" y="4721197"/>
            <a:ext cx="108000" cy="1080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E8968D3F-BB06-4433-8E3C-CA01BF596ED4}"/>
              </a:ext>
            </a:extLst>
          </p:cNvPr>
          <p:cNvSpPr/>
          <p:nvPr/>
        </p:nvSpPr>
        <p:spPr>
          <a:xfrm>
            <a:off x="7692700" y="1865125"/>
            <a:ext cx="108000" cy="1080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18A53E23-ECE2-448E-94E3-12DD3DF28DD2}"/>
              </a:ext>
            </a:extLst>
          </p:cNvPr>
          <p:cNvSpPr/>
          <p:nvPr/>
        </p:nvSpPr>
        <p:spPr>
          <a:xfrm>
            <a:off x="8301861" y="2516524"/>
            <a:ext cx="108000" cy="1080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AD936890-5FC9-4996-AB2A-E07467B0A3D1}"/>
              </a:ext>
            </a:extLst>
          </p:cNvPr>
          <p:cNvSpPr/>
          <p:nvPr/>
        </p:nvSpPr>
        <p:spPr>
          <a:xfrm>
            <a:off x="8259259" y="4165833"/>
            <a:ext cx="108000" cy="1080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4EE02754-E93B-4494-8B8D-9AA545C254B3}"/>
              </a:ext>
            </a:extLst>
          </p:cNvPr>
          <p:cNvSpPr/>
          <p:nvPr/>
        </p:nvSpPr>
        <p:spPr>
          <a:xfrm>
            <a:off x="7668646" y="4752657"/>
            <a:ext cx="108000" cy="1080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pSp>
        <p:nvGrpSpPr>
          <p:cNvPr id="71" name="Group 70">
            <a:extLst>
              <a:ext uri="{FF2B5EF4-FFF2-40B4-BE49-F238E27FC236}">
                <a16:creationId xmlns:a16="http://schemas.microsoft.com/office/drawing/2014/main" id="{26AE95B9-F565-4A44-A116-B5BE535D79E1}"/>
              </a:ext>
            </a:extLst>
          </p:cNvPr>
          <p:cNvGrpSpPr/>
          <p:nvPr/>
        </p:nvGrpSpPr>
        <p:grpSpPr>
          <a:xfrm>
            <a:off x="6756398" y="2512789"/>
            <a:ext cx="372245" cy="1705456"/>
            <a:chOff x="7020272" y="2261069"/>
            <a:chExt cx="288032" cy="1315535"/>
          </a:xfrm>
        </p:grpSpPr>
        <p:sp>
          <p:nvSpPr>
            <p:cNvPr id="72" name="Diamond 71">
              <a:extLst>
                <a:ext uri="{FF2B5EF4-FFF2-40B4-BE49-F238E27FC236}">
                  <a16:creationId xmlns:a16="http://schemas.microsoft.com/office/drawing/2014/main" id="{9BB45B99-95D0-4027-BBC0-1F6FF42C833A}"/>
                </a:ext>
              </a:extLst>
            </p:cNvPr>
            <p:cNvSpPr/>
            <p:nvPr/>
          </p:nvSpPr>
          <p:spPr>
            <a:xfrm flipH="1">
              <a:off x="7020272" y="2261069"/>
              <a:ext cx="283181" cy="663875"/>
            </a:xfrm>
            <a:prstGeom prst="diamond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73" name="Diamond 72">
              <a:extLst>
                <a:ext uri="{FF2B5EF4-FFF2-40B4-BE49-F238E27FC236}">
                  <a16:creationId xmlns:a16="http://schemas.microsoft.com/office/drawing/2014/main" id="{DC8CD62A-E746-4EC5-9B54-3C2A6FC8BDC1}"/>
                </a:ext>
              </a:extLst>
            </p:cNvPr>
            <p:cNvSpPr/>
            <p:nvPr/>
          </p:nvSpPr>
          <p:spPr>
            <a:xfrm flipH="1">
              <a:off x="7025123" y="2912729"/>
              <a:ext cx="283181" cy="663875"/>
            </a:xfrm>
            <a:prstGeom prst="diamond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26AE0B87-9079-4BC5-A48B-49AA5BD6DB7B}"/>
              </a:ext>
            </a:extLst>
          </p:cNvPr>
          <p:cNvGrpSpPr/>
          <p:nvPr/>
        </p:nvGrpSpPr>
        <p:grpSpPr>
          <a:xfrm>
            <a:off x="6835826" y="2026768"/>
            <a:ext cx="186123" cy="2717571"/>
            <a:chOff x="6804248" y="1882965"/>
            <a:chExt cx="144016" cy="2096248"/>
          </a:xfrm>
        </p:grpSpPr>
        <p:sp>
          <p:nvSpPr>
            <p:cNvPr id="75" name="Diamond 74">
              <a:extLst>
                <a:ext uri="{FF2B5EF4-FFF2-40B4-BE49-F238E27FC236}">
                  <a16:creationId xmlns:a16="http://schemas.microsoft.com/office/drawing/2014/main" id="{BEB81A76-19C0-4E88-A8C9-E6743DCCEE3E}"/>
                </a:ext>
              </a:extLst>
            </p:cNvPr>
            <p:cNvSpPr/>
            <p:nvPr/>
          </p:nvSpPr>
          <p:spPr>
            <a:xfrm flipH="1">
              <a:off x="6804248" y="2940219"/>
              <a:ext cx="126013" cy="1038994"/>
            </a:xfrm>
            <a:prstGeom prst="diamond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76" name="Diamond 75">
              <a:extLst>
                <a:ext uri="{FF2B5EF4-FFF2-40B4-BE49-F238E27FC236}">
                  <a16:creationId xmlns:a16="http://schemas.microsoft.com/office/drawing/2014/main" id="{149BA807-A0C5-45D2-9091-E8A4B9E23753}"/>
                </a:ext>
              </a:extLst>
            </p:cNvPr>
            <p:cNvSpPr/>
            <p:nvPr/>
          </p:nvSpPr>
          <p:spPr>
            <a:xfrm flipH="1">
              <a:off x="6822251" y="1882965"/>
              <a:ext cx="126013" cy="1038994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sp>
        <p:nvSpPr>
          <p:cNvPr id="77" name="Oval 76">
            <a:extLst>
              <a:ext uri="{FF2B5EF4-FFF2-40B4-BE49-F238E27FC236}">
                <a16:creationId xmlns:a16="http://schemas.microsoft.com/office/drawing/2014/main" id="{C01D702B-2E79-4038-AB48-1CCF8B7427D1}"/>
              </a:ext>
            </a:extLst>
          </p:cNvPr>
          <p:cNvSpPr/>
          <p:nvPr/>
        </p:nvSpPr>
        <p:spPr>
          <a:xfrm>
            <a:off x="6867655" y="3305129"/>
            <a:ext cx="144000" cy="144000"/>
          </a:xfrm>
          <a:prstGeom prst="ellipse">
            <a:avLst/>
          </a:prstGeom>
          <a:solidFill>
            <a:schemeClr val="tx1"/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8" name="Title 2">
            <a:extLst>
              <a:ext uri="{FF2B5EF4-FFF2-40B4-BE49-F238E27FC236}">
                <a16:creationId xmlns:a16="http://schemas.microsoft.com/office/drawing/2014/main" id="{DE0CDEC9-648C-43A6-B16B-145FD4593DB0}"/>
              </a:ext>
            </a:extLst>
          </p:cNvPr>
          <p:cNvSpPr txBox="1">
            <a:spLocks/>
          </p:cNvSpPr>
          <p:nvPr/>
        </p:nvSpPr>
        <p:spPr>
          <a:xfrm>
            <a:off x="8915902" y="2043117"/>
            <a:ext cx="2092961" cy="548673"/>
          </a:xfrm>
          <a:prstGeom prst="rect">
            <a:avLst/>
          </a:prstGeom>
        </p:spPr>
        <p:txBody>
          <a:bodyPr>
            <a:norm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2000" kern="1200">
                <a:solidFill>
                  <a:srgbClr val="17479D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2400" b="1">
                <a:solidFill>
                  <a:srgbClr val="0070C0"/>
                </a:solidFill>
                <a:latin typeface="UTM Avo" panose="02040603050506020204" pitchFamily="18" charset="0"/>
              </a:rPr>
              <a:t>2 </a:t>
            </a:r>
            <a:r>
              <a:rPr lang="vi-VN" sz="2400" b="1" dirty="0">
                <a:solidFill>
                  <a:srgbClr val="0070C0"/>
                </a:solidFill>
                <a:latin typeface="UTM Avo" panose="02040603050506020204" pitchFamily="18" charset="0"/>
              </a:rPr>
              <a:t>giờ chiều</a:t>
            </a:r>
            <a:endParaRPr lang="en-US" sz="2400" b="1" dirty="0">
              <a:solidFill>
                <a:srgbClr val="0070C0"/>
              </a:solidFill>
              <a:latin typeface="UTM Avo" panose="02040603050506020204" pitchFamily="18" charset="0"/>
            </a:endParaRPr>
          </a:p>
        </p:txBody>
      </p:sp>
      <p:sp>
        <p:nvSpPr>
          <p:cNvPr id="79" name="Title 2">
            <a:extLst>
              <a:ext uri="{FF2B5EF4-FFF2-40B4-BE49-F238E27FC236}">
                <a16:creationId xmlns:a16="http://schemas.microsoft.com/office/drawing/2014/main" id="{9D570F24-EF99-4FBE-A898-385C0A0B7BE8}"/>
              </a:ext>
            </a:extLst>
          </p:cNvPr>
          <p:cNvSpPr txBox="1">
            <a:spLocks/>
          </p:cNvSpPr>
          <p:nvPr/>
        </p:nvSpPr>
        <p:spPr>
          <a:xfrm>
            <a:off x="8194224" y="1120950"/>
            <a:ext cx="1793340" cy="548673"/>
          </a:xfrm>
          <a:prstGeom prst="rect">
            <a:avLst/>
          </a:prstGeom>
        </p:spPr>
        <p:txBody>
          <a:bodyPr>
            <a:normAutofit fontScale="92500"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2000" kern="1200">
                <a:solidFill>
                  <a:srgbClr val="17479D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2400" b="1" dirty="0">
                <a:solidFill>
                  <a:srgbClr val="0070C0"/>
                </a:solidFill>
                <a:latin typeface="UTM Avo" panose="02040603050506020204" pitchFamily="18" charset="0"/>
              </a:rPr>
              <a:t>1 </a:t>
            </a:r>
            <a:r>
              <a:rPr lang="vi-VN" sz="2400" b="1" dirty="0">
                <a:solidFill>
                  <a:srgbClr val="0070C0"/>
                </a:solidFill>
                <a:latin typeface="UTM Avo" panose="02040603050506020204" pitchFamily="18" charset="0"/>
              </a:rPr>
              <a:t>giờ chiều</a:t>
            </a:r>
            <a:r>
              <a:rPr lang="en-US" sz="24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</a:p>
        </p:txBody>
      </p:sp>
      <p:sp>
        <p:nvSpPr>
          <p:cNvPr id="80" name="Title 2">
            <a:extLst>
              <a:ext uri="{FF2B5EF4-FFF2-40B4-BE49-F238E27FC236}">
                <a16:creationId xmlns:a16="http://schemas.microsoft.com/office/drawing/2014/main" id="{9DAAE435-0999-49AC-9250-1DC95E89D557}"/>
              </a:ext>
            </a:extLst>
          </p:cNvPr>
          <p:cNvSpPr txBox="1">
            <a:spLocks/>
          </p:cNvSpPr>
          <p:nvPr/>
        </p:nvSpPr>
        <p:spPr>
          <a:xfrm>
            <a:off x="9226865" y="3167665"/>
            <a:ext cx="1972561" cy="548673"/>
          </a:xfrm>
          <a:prstGeom prst="rect">
            <a:avLst/>
          </a:prstGeom>
        </p:spPr>
        <p:txBody>
          <a:bodyPr>
            <a:norm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2000" kern="1200">
                <a:solidFill>
                  <a:srgbClr val="17479D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2400" b="1">
                <a:solidFill>
                  <a:srgbClr val="0070C0"/>
                </a:solidFill>
                <a:latin typeface="UTM Avo" panose="02040603050506020204" pitchFamily="18" charset="0"/>
              </a:rPr>
              <a:t>3 </a:t>
            </a:r>
            <a:r>
              <a:rPr lang="vi-VN" sz="2400" b="1" dirty="0">
                <a:solidFill>
                  <a:srgbClr val="0070C0"/>
                </a:solidFill>
                <a:latin typeface="UTM Avo" panose="02040603050506020204" pitchFamily="18" charset="0"/>
              </a:rPr>
              <a:t>giờ chiều</a:t>
            </a:r>
            <a:endParaRPr lang="en-US" sz="2400" b="1" dirty="0">
              <a:solidFill>
                <a:srgbClr val="0070C0"/>
              </a:solidFill>
              <a:latin typeface="UTM Avo" panose="02040603050506020204" pitchFamily="18" charset="0"/>
            </a:endParaRPr>
          </a:p>
        </p:txBody>
      </p:sp>
      <p:sp>
        <p:nvSpPr>
          <p:cNvPr id="81" name="Title 2">
            <a:extLst>
              <a:ext uri="{FF2B5EF4-FFF2-40B4-BE49-F238E27FC236}">
                <a16:creationId xmlns:a16="http://schemas.microsoft.com/office/drawing/2014/main" id="{E4AE52C7-DEB7-4BB7-A1CF-BD338AE11E8D}"/>
              </a:ext>
            </a:extLst>
          </p:cNvPr>
          <p:cNvSpPr txBox="1">
            <a:spLocks/>
          </p:cNvSpPr>
          <p:nvPr/>
        </p:nvSpPr>
        <p:spPr>
          <a:xfrm>
            <a:off x="8778509" y="4443586"/>
            <a:ext cx="2036756" cy="548673"/>
          </a:xfrm>
          <a:prstGeom prst="rect">
            <a:avLst/>
          </a:prstGeom>
        </p:spPr>
        <p:txBody>
          <a:bodyPr>
            <a:norm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2000" kern="1200">
                <a:solidFill>
                  <a:srgbClr val="17479D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2400" b="1" dirty="0">
                <a:solidFill>
                  <a:srgbClr val="0070C0"/>
                </a:solidFill>
                <a:latin typeface="UTM Avo" panose="02040603050506020204" pitchFamily="18" charset="0"/>
              </a:rPr>
              <a:t>4 </a:t>
            </a:r>
            <a:r>
              <a:rPr lang="vi-VN" sz="2400" b="1" dirty="0">
                <a:solidFill>
                  <a:srgbClr val="0070C0"/>
                </a:solidFill>
                <a:latin typeface="UTM Avo" panose="02040603050506020204" pitchFamily="18" charset="0"/>
              </a:rPr>
              <a:t>giờ chiều</a:t>
            </a:r>
            <a:r>
              <a:rPr lang="en-US" sz="24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</a:p>
        </p:txBody>
      </p:sp>
      <p:sp>
        <p:nvSpPr>
          <p:cNvPr id="82" name="Title 2">
            <a:extLst>
              <a:ext uri="{FF2B5EF4-FFF2-40B4-BE49-F238E27FC236}">
                <a16:creationId xmlns:a16="http://schemas.microsoft.com/office/drawing/2014/main" id="{2BE3069F-07EB-4A05-86E9-C07EDC5D21DD}"/>
              </a:ext>
            </a:extLst>
          </p:cNvPr>
          <p:cNvSpPr txBox="1">
            <a:spLocks/>
          </p:cNvSpPr>
          <p:nvPr/>
        </p:nvSpPr>
        <p:spPr>
          <a:xfrm>
            <a:off x="8029694" y="5295563"/>
            <a:ext cx="1957869" cy="548673"/>
          </a:xfrm>
          <a:prstGeom prst="rect">
            <a:avLst/>
          </a:prstGeom>
        </p:spPr>
        <p:txBody>
          <a:bodyPr>
            <a:norm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2000" kern="1200">
                <a:solidFill>
                  <a:srgbClr val="17479D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2400" b="1" dirty="0">
                <a:solidFill>
                  <a:srgbClr val="0070C0"/>
                </a:solidFill>
                <a:latin typeface="UTM Avo" panose="02040603050506020204" pitchFamily="18" charset="0"/>
              </a:rPr>
              <a:t>5 </a:t>
            </a:r>
            <a:r>
              <a:rPr lang="vi-VN" sz="2400" b="1" dirty="0">
                <a:solidFill>
                  <a:srgbClr val="0070C0"/>
                </a:solidFill>
                <a:latin typeface="UTM Avo" panose="02040603050506020204" pitchFamily="18" charset="0"/>
              </a:rPr>
              <a:t>giờ chiều</a:t>
            </a:r>
            <a:endParaRPr lang="en-US" sz="2400" b="1" dirty="0">
              <a:solidFill>
                <a:srgbClr val="0070C0"/>
              </a:solidFill>
              <a:latin typeface="UTM Avo" panose="02040603050506020204" pitchFamily="18" charset="0"/>
            </a:endParaRPr>
          </a:p>
        </p:txBody>
      </p:sp>
      <p:sp>
        <p:nvSpPr>
          <p:cNvPr id="83" name="Title 2">
            <a:extLst>
              <a:ext uri="{FF2B5EF4-FFF2-40B4-BE49-F238E27FC236}">
                <a16:creationId xmlns:a16="http://schemas.microsoft.com/office/drawing/2014/main" id="{544FEB94-CD70-46F4-86D1-9166D2B7D9C2}"/>
              </a:ext>
            </a:extLst>
          </p:cNvPr>
          <p:cNvSpPr txBox="1">
            <a:spLocks/>
          </p:cNvSpPr>
          <p:nvPr/>
        </p:nvSpPr>
        <p:spPr>
          <a:xfrm>
            <a:off x="6075859" y="5673793"/>
            <a:ext cx="1931311" cy="548673"/>
          </a:xfrm>
          <a:prstGeom prst="rect">
            <a:avLst/>
          </a:prstGeom>
        </p:spPr>
        <p:txBody>
          <a:bodyPr>
            <a:norm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2000" kern="1200">
                <a:solidFill>
                  <a:srgbClr val="17479D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vi-VN" sz="2400" b="1">
                <a:solidFill>
                  <a:srgbClr val="0070C0"/>
                </a:solidFill>
                <a:latin typeface="UTM Avo" panose="02040603050506020204" pitchFamily="18" charset="0"/>
              </a:rPr>
              <a:t>6 giờ chiều</a:t>
            </a:r>
            <a:endParaRPr lang="en-US" sz="2400" b="1" dirty="0">
              <a:solidFill>
                <a:srgbClr val="0070C0"/>
              </a:solidFill>
              <a:latin typeface="UTM Avo" panose="02040603050506020204" pitchFamily="18" charset="0"/>
            </a:endParaRPr>
          </a:p>
        </p:txBody>
      </p:sp>
      <p:sp>
        <p:nvSpPr>
          <p:cNvPr id="84" name="Title 2">
            <a:extLst>
              <a:ext uri="{FF2B5EF4-FFF2-40B4-BE49-F238E27FC236}">
                <a16:creationId xmlns:a16="http://schemas.microsoft.com/office/drawing/2014/main" id="{30D4F301-B134-4A92-AAE6-293C95B3EAAD}"/>
              </a:ext>
            </a:extLst>
          </p:cNvPr>
          <p:cNvSpPr txBox="1">
            <a:spLocks/>
          </p:cNvSpPr>
          <p:nvPr/>
        </p:nvSpPr>
        <p:spPr>
          <a:xfrm>
            <a:off x="3470362" y="5294885"/>
            <a:ext cx="2209765" cy="548673"/>
          </a:xfrm>
          <a:prstGeom prst="rect">
            <a:avLst/>
          </a:prstGeom>
        </p:spPr>
        <p:txBody>
          <a:bodyPr>
            <a:norm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2000" kern="1200">
                <a:solidFill>
                  <a:srgbClr val="17479D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2400" b="1" dirty="0">
                <a:solidFill>
                  <a:srgbClr val="F5801F"/>
                </a:solidFill>
                <a:latin typeface="UTM Avo" panose="02040603050506020204" pitchFamily="18" charset="0"/>
              </a:rPr>
              <a:t>7 </a:t>
            </a:r>
            <a:r>
              <a:rPr lang="vi-VN" sz="2400" b="1" dirty="0">
                <a:solidFill>
                  <a:srgbClr val="F5801F"/>
                </a:solidFill>
                <a:latin typeface="UTM Avo" panose="02040603050506020204" pitchFamily="18" charset="0"/>
              </a:rPr>
              <a:t>giờ tối</a:t>
            </a:r>
            <a:endParaRPr lang="en-US" sz="2400" b="1" dirty="0">
              <a:solidFill>
                <a:srgbClr val="F5801F"/>
              </a:solidFill>
              <a:latin typeface="UTM Avo" panose="02040603050506020204" pitchFamily="18" charset="0"/>
            </a:endParaRPr>
          </a:p>
        </p:txBody>
      </p:sp>
      <p:sp>
        <p:nvSpPr>
          <p:cNvPr id="85" name="Title 2">
            <a:extLst>
              <a:ext uri="{FF2B5EF4-FFF2-40B4-BE49-F238E27FC236}">
                <a16:creationId xmlns:a16="http://schemas.microsoft.com/office/drawing/2014/main" id="{5BABAFD9-8782-4391-A7D4-1D8BDDF1C4E8}"/>
              </a:ext>
            </a:extLst>
          </p:cNvPr>
          <p:cNvSpPr txBox="1">
            <a:spLocks/>
          </p:cNvSpPr>
          <p:nvPr/>
        </p:nvSpPr>
        <p:spPr>
          <a:xfrm>
            <a:off x="2851861" y="4446860"/>
            <a:ext cx="2040662" cy="548673"/>
          </a:xfrm>
          <a:prstGeom prst="rect">
            <a:avLst/>
          </a:prstGeom>
        </p:spPr>
        <p:txBody>
          <a:bodyPr>
            <a:norm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2000" kern="1200">
                <a:solidFill>
                  <a:srgbClr val="17479D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vi-VN" sz="2400" b="1" dirty="0">
                <a:solidFill>
                  <a:srgbClr val="F5801F"/>
                </a:solidFill>
                <a:latin typeface="UTM Avo" panose="02040603050506020204" pitchFamily="18" charset="0"/>
              </a:rPr>
              <a:t>8 giờ tối</a:t>
            </a:r>
            <a:endParaRPr lang="en-US" sz="2400" b="1" dirty="0">
              <a:solidFill>
                <a:srgbClr val="F5801F"/>
              </a:solidFill>
              <a:latin typeface="UTM Avo" panose="02040603050506020204" pitchFamily="18" charset="0"/>
            </a:endParaRPr>
          </a:p>
        </p:txBody>
      </p:sp>
      <p:sp>
        <p:nvSpPr>
          <p:cNvPr id="86" name="Title 2">
            <a:extLst>
              <a:ext uri="{FF2B5EF4-FFF2-40B4-BE49-F238E27FC236}">
                <a16:creationId xmlns:a16="http://schemas.microsoft.com/office/drawing/2014/main" id="{A819B34B-3297-41A4-936C-E694582217BA}"/>
              </a:ext>
            </a:extLst>
          </p:cNvPr>
          <p:cNvSpPr txBox="1">
            <a:spLocks/>
          </p:cNvSpPr>
          <p:nvPr/>
        </p:nvSpPr>
        <p:spPr>
          <a:xfrm>
            <a:off x="2584630" y="3119925"/>
            <a:ext cx="1964350" cy="548673"/>
          </a:xfrm>
          <a:prstGeom prst="rect">
            <a:avLst/>
          </a:prstGeom>
        </p:spPr>
        <p:txBody>
          <a:bodyPr>
            <a:norm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2000" kern="1200">
                <a:solidFill>
                  <a:srgbClr val="17479D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vi-VN" sz="2400" b="1">
                <a:solidFill>
                  <a:srgbClr val="F5801F"/>
                </a:solidFill>
                <a:latin typeface="UTM Avo" panose="02040603050506020204" pitchFamily="18" charset="0"/>
              </a:rPr>
              <a:t>9 giờ tối</a:t>
            </a:r>
            <a:endParaRPr lang="en-US" sz="2400" b="1" dirty="0">
              <a:solidFill>
                <a:srgbClr val="F5801F"/>
              </a:solidFill>
              <a:latin typeface="UTM Avo" panose="02040603050506020204" pitchFamily="18" charset="0"/>
            </a:endParaRPr>
          </a:p>
        </p:txBody>
      </p:sp>
      <p:sp>
        <p:nvSpPr>
          <p:cNvPr id="87" name="Title 2">
            <a:extLst>
              <a:ext uri="{FF2B5EF4-FFF2-40B4-BE49-F238E27FC236}">
                <a16:creationId xmlns:a16="http://schemas.microsoft.com/office/drawing/2014/main" id="{D7133BC3-4D42-4F9F-B5AB-38E1BD030972}"/>
              </a:ext>
            </a:extLst>
          </p:cNvPr>
          <p:cNvSpPr txBox="1">
            <a:spLocks/>
          </p:cNvSpPr>
          <p:nvPr/>
        </p:nvSpPr>
        <p:spPr>
          <a:xfrm>
            <a:off x="2738710" y="1975758"/>
            <a:ext cx="2028151" cy="548673"/>
          </a:xfrm>
          <a:prstGeom prst="rect">
            <a:avLst/>
          </a:prstGeom>
        </p:spPr>
        <p:txBody>
          <a:bodyPr>
            <a:norm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2000" kern="1200">
                <a:solidFill>
                  <a:srgbClr val="17479D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2400" b="1" dirty="0">
                <a:solidFill>
                  <a:schemeClr val="accent3">
                    <a:lumMod val="75000"/>
                  </a:schemeClr>
                </a:solidFill>
                <a:latin typeface="UTM Avo" panose="02040603050506020204" pitchFamily="18" charset="0"/>
              </a:rPr>
              <a:t>10 </a:t>
            </a:r>
            <a:r>
              <a:rPr lang="vi-VN" sz="2400" b="1" dirty="0">
                <a:solidFill>
                  <a:schemeClr val="accent3">
                    <a:lumMod val="75000"/>
                  </a:schemeClr>
                </a:solidFill>
                <a:latin typeface="UTM Avo" panose="02040603050506020204" pitchFamily="18" charset="0"/>
              </a:rPr>
              <a:t>giờ đêm</a:t>
            </a:r>
            <a:endParaRPr lang="en-US" sz="2400" b="1" dirty="0">
              <a:solidFill>
                <a:schemeClr val="accent3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88" name="Title 2">
            <a:extLst>
              <a:ext uri="{FF2B5EF4-FFF2-40B4-BE49-F238E27FC236}">
                <a16:creationId xmlns:a16="http://schemas.microsoft.com/office/drawing/2014/main" id="{6C614648-A1F3-4F98-AC96-D4E40ADAC1F1}"/>
              </a:ext>
            </a:extLst>
          </p:cNvPr>
          <p:cNvSpPr txBox="1">
            <a:spLocks/>
          </p:cNvSpPr>
          <p:nvPr/>
        </p:nvSpPr>
        <p:spPr>
          <a:xfrm>
            <a:off x="3363244" y="1105342"/>
            <a:ext cx="2132086" cy="548673"/>
          </a:xfrm>
          <a:prstGeom prst="rect">
            <a:avLst/>
          </a:prstGeom>
        </p:spPr>
        <p:txBody>
          <a:bodyPr>
            <a:norm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2000" kern="1200">
                <a:solidFill>
                  <a:srgbClr val="17479D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2400" b="1" dirty="0">
                <a:solidFill>
                  <a:schemeClr val="accent3">
                    <a:lumMod val="75000"/>
                  </a:schemeClr>
                </a:solidFill>
                <a:latin typeface="UTM Avo" panose="02040603050506020204" pitchFamily="18" charset="0"/>
              </a:rPr>
              <a:t>11 </a:t>
            </a:r>
            <a:r>
              <a:rPr lang="vi-VN" sz="2400" b="1" dirty="0">
                <a:solidFill>
                  <a:schemeClr val="accent3">
                    <a:lumMod val="75000"/>
                  </a:schemeClr>
                </a:solidFill>
                <a:latin typeface="UTM Avo" panose="02040603050506020204" pitchFamily="18" charset="0"/>
              </a:rPr>
              <a:t>giờ đêm</a:t>
            </a:r>
            <a:endParaRPr lang="en-US" sz="2400" b="1" dirty="0">
              <a:solidFill>
                <a:schemeClr val="accent3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89" name="Title 2">
            <a:extLst>
              <a:ext uri="{FF2B5EF4-FFF2-40B4-BE49-F238E27FC236}">
                <a16:creationId xmlns:a16="http://schemas.microsoft.com/office/drawing/2014/main" id="{85920BAF-6999-49B6-ADCA-BE1264DF9B8B}"/>
              </a:ext>
            </a:extLst>
          </p:cNvPr>
          <p:cNvSpPr txBox="1">
            <a:spLocks/>
          </p:cNvSpPr>
          <p:nvPr/>
        </p:nvSpPr>
        <p:spPr>
          <a:xfrm>
            <a:off x="5620534" y="533503"/>
            <a:ext cx="2171474" cy="548673"/>
          </a:xfrm>
          <a:prstGeom prst="rect">
            <a:avLst/>
          </a:prstGeom>
        </p:spPr>
        <p:txBody>
          <a:bodyPr>
            <a:norm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2000" kern="1200">
                <a:solidFill>
                  <a:srgbClr val="17479D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2400" b="1" dirty="0">
                <a:solidFill>
                  <a:schemeClr val="accent3">
                    <a:lumMod val="75000"/>
                  </a:schemeClr>
                </a:solidFill>
                <a:latin typeface="UTM Avo" panose="02040603050506020204" pitchFamily="18" charset="0"/>
              </a:rPr>
              <a:t>12 </a:t>
            </a:r>
            <a:r>
              <a:rPr lang="vi-VN" sz="2400" b="1" dirty="0">
                <a:solidFill>
                  <a:schemeClr val="accent3">
                    <a:lumMod val="75000"/>
                  </a:schemeClr>
                </a:solidFill>
                <a:latin typeface="UTM Avo" panose="02040603050506020204" pitchFamily="18" charset="0"/>
              </a:rPr>
              <a:t>giờ đêm</a:t>
            </a:r>
            <a:r>
              <a:rPr lang="en-US" sz="2400" b="1" dirty="0">
                <a:solidFill>
                  <a:schemeClr val="accent3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</a:p>
        </p:txBody>
      </p:sp>
      <p:sp>
        <p:nvSpPr>
          <p:cNvPr id="90" name="Title 2">
            <a:extLst>
              <a:ext uri="{FF2B5EF4-FFF2-40B4-BE49-F238E27FC236}">
                <a16:creationId xmlns:a16="http://schemas.microsoft.com/office/drawing/2014/main" id="{AF1C5134-7A1B-435A-A52C-6BBE689F250C}"/>
              </a:ext>
            </a:extLst>
          </p:cNvPr>
          <p:cNvSpPr txBox="1">
            <a:spLocks/>
          </p:cNvSpPr>
          <p:nvPr/>
        </p:nvSpPr>
        <p:spPr>
          <a:xfrm>
            <a:off x="6637134" y="518636"/>
            <a:ext cx="2171024" cy="548673"/>
          </a:xfrm>
          <a:prstGeom prst="rect">
            <a:avLst/>
          </a:prstGeom>
        </p:spPr>
        <p:txBody>
          <a:bodyPr>
            <a:norm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2000" kern="1200">
                <a:solidFill>
                  <a:srgbClr val="17479D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</a:rPr>
              <a:t>/0 </a:t>
            </a:r>
            <a:r>
              <a:rPr lang="vi-VN" sz="2400" b="1" dirty="0">
                <a:solidFill>
                  <a:srgbClr val="FF0000"/>
                </a:solidFill>
                <a:latin typeface="UTM Avo" panose="02040603050506020204" pitchFamily="18" charset="0"/>
              </a:rPr>
              <a:t>giờ sáng</a:t>
            </a:r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21424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E36C0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E36C0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E36C0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E36C0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7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E36C0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E36C0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9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7692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7692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9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7692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7692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9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7692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0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7692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0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07407E-6 L -0.06979 -0.00208 " pathEditMode="relative" rAng="0" ptsTypes="AA">
                                      <p:cBhvr>
                                        <p:cTn id="120" dur="2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90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/>
      <p:bldP spid="55" grpId="0"/>
      <p:bldP spid="56" grpId="0"/>
      <p:bldP spid="57" grpId="0"/>
      <p:bldP spid="58" grpId="0"/>
      <p:bldP spid="78" grpId="0"/>
      <p:bldP spid="79" grpId="0"/>
      <p:bldP spid="80" grpId="0"/>
      <p:bldP spid="81" grpId="0"/>
      <p:bldP spid="82" grpId="0"/>
      <p:bldP spid="83" grpId="0"/>
      <p:bldP spid="84" grpId="0"/>
      <p:bldP spid="85" grpId="0"/>
      <p:bldP spid="86" grpId="0"/>
      <p:bldP spid="87" grpId="0"/>
      <p:bldP spid="88" grpId="0"/>
      <p:bldP spid="89" grpId="0"/>
      <p:bldP spid="89" grpId="1"/>
      <p:bldP spid="9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31468659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206B061-C389-43DC-ABCF-5E7C3CDA460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11485" y="2425148"/>
            <a:ext cx="10535187" cy="2765076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F60FC461-4F47-42A2-9A57-5C7986910DEA}"/>
              </a:ext>
            </a:extLst>
          </p:cNvPr>
          <p:cNvSpPr/>
          <p:nvPr/>
        </p:nvSpPr>
        <p:spPr>
          <a:xfrm>
            <a:off x="995795" y="1667776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41AE6AC0-DC79-42DF-898F-BF74BF8B3D8E}"/>
              </a:ext>
            </a:extLst>
          </p:cNvPr>
          <p:cNvGrpSpPr/>
          <p:nvPr/>
        </p:nvGrpSpPr>
        <p:grpSpPr>
          <a:xfrm>
            <a:off x="1560317" y="1738390"/>
            <a:ext cx="1116312" cy="461666"/>
            <a:chOff x="1870518" y="1440653"/>
            <a:chExt cx="1116312" cy="461666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F1D25001-D679-440A-8FEA-FF3F7EF3785B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7" name="Rectangle: Rounded Corners 6">
                <a:extLst>
                  <a:ext uri="{FF2B5EF4-FFF2-40B4-BE49-F238E27FC236}">
                    <a16:creationId xmlns:a16="http://schemas.microsoft.com/office/drawing/2014/main" id="{AFE2D94A-B570-4A05-9D27-D7A1E3B1396A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876738C-C74F-425A-8756-A3B58770790A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Số</a:t>
                </a: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8B1B5EAF-82D8-438D-B565-C2A8674A5816}"/>
                </a:ext>
              </a:extLst>
            </p:cNvPr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88CBAA4F-FBF6-49F5-ACAC-0153B84ED3E5}"/>
              </a:ext>
            </a:extLst>
          </p:cNvPr>
          <p:cNvSpPr/>
          <p:nvPr/>
        </p:nvSpPr>
        <p:spPr>
          <a:xfrm>
            <a:off x="1440323" y="4608329"/>
            <a:ext cx="414981" cy="46166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58F36331-93EE-42FE-81D1-F4683343B6EF}"/>
              </a:ext>
            </a:extLst>
          </p:cNvPr>
          <p:cNvSpPr/>
          <p:nvPr/>
        </p:nvSpPr>
        <p:spPr>
          <a:xfrm>
            <a:off x="4965401" y="4608329"/>
            <a:ext cx="414981" cy="46166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8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96E9B89-4999-4C14-B33A-D9A90D60CFF3}"/>
              </a:ext>
            </a:extLst>
          </p:cNvPr>
          <p:cNvGrpSpPr/>
          <p:nvPr/>
        </p:nvGrpSpPr>
        <p:grpSpPr>
          <a:xfrm>
            <a:off x="8524701" y="4291143"/>
            <a:ext cx="585417" cy="523220"/>
            <a:chOff x="8524701" y="4291143"/>
            <a:chExt cx="585417" cy="523220"/>
          </a:xfrm>
        </p:grpSpPr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2776E5E9-B033-47A9-9B7F-C09C3AF16FB0}"/>
                </a:ext>
              </a:extLst>
            </p:cNvPr>
            <p:cNvSpPr/>
            <p:nvPr/>
          </p:nvSpPr>
          <p:spPr>
            <a:xfrm>
              <a:off x="8609749" y="4297985"/>
              <a:ext cx="414981" cy="461664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800" b="1" dirty="0">
                <a:solidFill>
                  <a:srgbClr val="FF0000"/>
                </a:solidFill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89D02D56-C45A-4030-8A38-5C301F744976}"/>
                </a:ext>
              </a:extLst>
            </p:cNvPr>
            <p:cNvSpPr/>
            <p:nvPr/>
          </p:nvSpPr>
          <p:spPr>
            <a:xfrm>
              <a:off x="8524701" y="4291143"/>
              <a:ext cx="585417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vi-VN" sz="2800" b="1" dirty="0">
                  <a:solidFill>
                    <a:srgbClr val="FF0000"/>
                  </a:solidFill>
                </a:rPr>
                <a:t>10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814132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A4C21873-06A6-4FCF-93D4-2421ADC83FB4}"/>
              </a:ext>
            </a:extLst>
          </p:cNvPr>
          <p:cNvSpPr/>
          <p:nvPr/>
        </p:nvSpPr>
        <p:spPr>
          <a:xfrm>
            <a:off x="3081512" y="817496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EC0DAC2-2EEE-42F5-993D-15765501148F}"/>
              </a:ext>
            </a:extLst>
          </p:cNvPr>
          <p:cNvSpPr txBox="1"/>
          <p:nvPr/>
        </p:nvSpPr>
        <p:spPr>
          <a:xfrm>
            <a:off x="3518834" y="817496"/>
            <a:ext cx="76660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Tìm đồng hồ chỉ thời gian thích hợp với mỗi bức tranh.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21909DC-0973-427E-A76A-AE994131B118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58552" y="1496871"/>
            <a:ext cx="9674895" cy="4543633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76E236F-3DFD-476D-AAE1-17DFE55CAA46}"/>
              </a:ext>
            </a:extLst>
          </p:cNvPr>
          <p:cNvCxnSpPr>
            <a:cxnSpLocks/>
          </p:cNvCxnSpPr>
          <p:nvPr/>
        </p:nvCxnSpPr>
        <p:spPr>
          <a:xfrm>
            <a:off x="2624312" y="4446729"/>
            <a:ext cx="6904001" cy="64210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89196E5-3197-4543-917A-4FA8DC0029C5}"/>
              </a:ext>
            </a:extLst>
          </p:cNvPr>
          <p:cNvCxnSpPr>
            <a:cxnSpLocks/>
          </p:cNvCxnSpPr>
          <p:nvPr/>
        </p:nvCxnSpPr>
        <p:spPr>
          <a:xfrm flipV="1">
            <a:off x="2624312" y="4446729"/>
            <a:ext cx="3491375" cy="64210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1F2C712-958B-47DB-BB2F-E140076589DB}"/>
              </a:ext>
            </a:extLst>
          </p:cNvPr>
          <p:cNvCxnSpPr>
            <a:cxnSpLocks/>
          </p:cNvCxnSpPr>
          <p:nvPr/>
        </p:nvCxnSpPr>
        <p:spPr>
          <a:xfrm flipV="1">
            <a:off x="6115687" y="4446729"/>
            <a:ext cx="3491375" cy="64210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872128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4th edition)"/>
  <p:tag name="ISPRING_ULTRA_SCORM_COURSE_ID" val="BBB66680-1396-4433-ABDA-1E2B9B86428C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SCORM_RATE_SLIDES" val="1"/>
  <p:tag name="ISPRINGCLOUDFOLDERID" val="1"/>
  <p:tag name="ISPRINGONLINEFOLDERID" val="1"/>
  <p:tag name="ISPRING_OUTPUT_FOLDER" val="[[&quot;&amp;\uFFFD\uFFFD*{E404251E-7D00-48A4-85A7-DD8A8406AE5C}&quot;,&quot;C:\\Users\\Admin\\Desktop\\BÀI GIẢNG TOÁN\\BÀI GIẢNG TOÁN 2 TẬP MỘT\\CHỦ ĐỀ 6 - NGÀY - GIỜ, GIỜ - PHÚT, NGÀY - THÁNG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RATE_QUIZZES" val="0"/>
  <p:tag name="ISPRING_SCORM_PASSING_SCORE" val="100.000000"/>
  <p:tag name="ISPRING_PRESENTATION_TITLE" val="Bai29.Ngay-gio,Gio-phut"/>
  <p:tag name="ISPRING_FIRST_PUBLISH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7FD8EC45-D690-4D70-9E17-41DB96040D4E}:27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BE266EB4-0CA8-477A-8D1E-FFA8983EF789}:276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4134DD03-A4E2-473E-B57C-D9238A169994}:277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448E87C0-E7A3-41FB-B39F-98381FA1BBE8}:278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3B151D98-9D3B-49CE-B54B-5A44D7F43068}:279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8919B2DB-FA9C-4A50-BAAB-D7C216E9007B}:28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0014B452-5C63-4360-B3F6-6B176E1D6D0A}:28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21F6A4EF-EE47-45D4-83B2-93741DDD013D}:28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301B9AA2-DB19-41C5-9A3B-10452FD09F20}:26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F00938C0-4400-4AC9-80F6-E7A9F2260CE3}:26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1294EA8-5B4C-4203-B5D1-23C84CD67747}:27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31EC661C-6F5F-4986-B888-76BA26560980}:27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C939FFB6-B945-4315-B545-D736AECFE73A}:27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FEA05886-9041-4503-A4DC-BA4F400AF6EB}:27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F634BCF9-8652-4849-9F50-493F149D01F9}:26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A78EF373-AC3A-430F-88FB-349BC5E1E973}:274"/>
</p:tagLst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580</TotalTime>
  <Words>568</Words>
  <Application>Microsoft Office PowerPoint</Application>
  <PresentationFormat>Widescreen</PresentationFormat>
  <Paragraphs>168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UTM Avo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Bai29.Ngay-gio,Gio-phut</dc:title>
  <dc:creator>Phạm Thanh Hằng (ADAS – GV)</dc:creator>
  <cp:lastModifiedBy>Admin</cp:lastModifiedBy>
  <cp:revision>70</cp:revision>
  <dcterms:created xsi:type="dcterms:W3CDTF">2021-06-02T01:34:28Z</dcterms:created>
  <dcterms:modified xsi:type="dcterms:W3CDTF">2024-11-09T09:55:06Z</dcterms:modified>
</cp:coreProperties>
</file>