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8" r:id="rId3"/>
    <p:sldMasterId id="2147483758" r:id="rId4"/>
    <p:sldMasterId id="2147483760" r:id="rId5"/>
    <p:sldMasterId id="2147483762" r:id="rId6"/>
  </p:sldMasterIdLst>
  <p:sldIdLst>
    <p:sldId id="303" r:id="rId7"/>
    <p:sldId id="319" r:id="rId8"/>
    <p:sldId id="257" r:id="rId9"/>
    <p:sldId id="316" r:id="rId10"/>
    <p:sldId id="260" r:id="rId11"/>
    <p:sldId id="325" r:id="rId12"/>
    <p:sldId id="318" r:id="rId13"/>
    <p:sldId id="317" r:id="rId14"/>
    <p:sldId id="324" r:id="rId15"/>
    <p:sldId id="321" r:id="rId16"/>
    <p:sldId id="320" r:id="rId17"/>
    <p:sldId id="322" r:id="rId18"/>
    <p:sldId id="323" r:id="rId19"/>
    <p:sldId id="276" r:id="rId20"/>
    <p:sldId id="30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9A"/>
    <a:srgbClr val="FDEB69"/>
    <a:srgbClr val="E2F96D"/>
    <a:srgbClr val="739604"/>
    <a:srgbClr val="800000"/>
    <a:srgbClr val="A50021"/>
    <a:srgbClr val="0066FF"/>
    <a:srgbClr val="0105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687B8-88BF-4D05-80F5-084F21311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CAFE5-16DD-4ECF-BDDF-DE533C780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07452-99D1-4910-87BB-88F3CA166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3FE0E9-0017-4D04-9EEE-6D256BED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CE725-19A4-442D-BB56-CACCD8601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23C31-36CF-4C8B-862A-9AC669BEE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E1CD8-B192-45E3-9D45-B62C39379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AE4AA-F109-473A-AB5B-75949CCB9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06A9F-B609-4692-9FA7-6E74BB55A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E52DD-725E-4FEB-A59B-33AD5F021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2E16A-699C-44A5-88BB-9A33D6064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7FE85-A54B-4700-B4A2-3605AC96A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CB2B-162F-47E2-8E15-57252F320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9EF6-8CA5-4B8C-9F4E-1E2806D88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F6CCE-D6E0-4CF3-A894-2DB08A346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0AC11F1-CDF1-4404-AF22-9D20D1F83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140EC-5B56-495D-93FC-C9E8166C0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ADBA3-587B-4AA3-A263-E6EB62AC2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22A09-B1EA-49F5-BE2A-18157C9DB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C7C0B-4100-4EFD-BE91-EA9FC77D3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CAC0A-95FE-4F34-AD88-72657B86D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78557-3094-4CE9-9C87-5E47977D4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B28C9-90EC-4AF0-A02C-03F6C56B0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D2F7E-6066-4BFF-8415-7F534F4A6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FF6AE-8BAE-49A8-BE39-69C9E7502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2F322-5DED-4624-9168-AE81B6B56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0697A-1BAC-4BB5-B52E-C8CE2EA1A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D5BB-6006-4D2A-9AEC-C6563547E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35F52-D386-4DF5-A4C8-F30515ED2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1A65-EBEF-4D71-B3F9-3E8DD2F2F8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D8486-4035-4DDF-960B-AA4A9669B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14BDE-C4E4-4FC5-9874-AB9BFD26B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B58AE-4E0E-4C68-A86A-FE232A6C4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B4915-1162-43A7-A030-2F726AE41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FB7B0-2C67-407F-AE2F-AB2742C32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52918-BAC2-455D-8B5C-6136F38A5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9461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9461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3684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3684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2954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8382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6287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A826FC-E369-474A-B4E2-E2843FE79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fld id="{28A67AC5-F77F-4C86-80B9-549D1A8DA2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fld id="{478D3DDD-DE98-4035-AAE5-7FD7D04D8A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139E104-A26B-4AB9-9BAE-AE623002FC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01D084D-4FE7-4560-BAAA-0EDB4F1360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84C6A5-A01A-427A-A56B-2AD343677A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Arial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rial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F:\Video\MA%20rua%20mat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tam%20biet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Video\MA%20danh%20rang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9.xml"/><Relationship Id="rId1" Type="http://schemas.openxmlformats.org/officeDocument/2006/relationships/audio" Target="em%20tap%20chai%20rang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457200"/>
            <a:ext cx="9144000" cy="6248400"/>
            <a:chOff x="0" y="0"/>
            <a:chExt cx="5760" cy="4224"/>
          </a:xfrm>
        </p:grpSpPr>
        <p:pic>
          <p:nvPicPr>
            <p:cNvPr id="13316" name="Picture 3" descr="j04395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AutoShape 4"/>
            <p:cNvSpPr>
              <a:spLocks noChangeArrowheads="1"/>
            </p:cNvSpPr>
            <p:nvPr/>
          </p:nvSpPr>
          <p:spPr bwMode="auto">
            <a:xfrm>
              <a:off x="768" y="192"/>
              <a:ext cx="4560" cy="384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Arial" charset="0"/>
              </a:endParaRPr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66800" y="2438400"/>
            <a:ext cx="7467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chemeClr val="tx2"/>
                </a:solidFill>
                <a:latin typeface="Arial" charset="0"/>
              </a:rPr>
              <a:t>KIỂM TRA 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Tự nhiên và xã hội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276350" y="17970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2"/>
                </a:solidFill>
                <a:latin typeface="Arial" charset="0"/>
              </a:rPr>
              <a:t>Bài 7: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895600" y="19050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A50021"/>
                </a:solidFill>
                <a:latin typeface="Arial" charset="0"/>
              </a:rPr>
              <a:t>Thực hành: đánh răng và rửa mặt</a:t>
            </a:r>
          </a:p>
        </p:txBody>
      </p:sp>
      <p:pic>
        <p:nvPicPr>
          <p:cNvPr id="120840" name="MA rua mat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5908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0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084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Tự nhiên và xã hội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276350" y="17970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2"/>
                </a:solidFill>
                <a:latin typeface="Arial" charset="0"/>
              </a:rPr>
              <a:t>Bài 7: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895600" y="19050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A50021"/>
                </a:solidFill>
                <a:latin typeface="Arial" charset="0"/>
              </a:rPr>
              <a:t>Thực hành: đánh răng và rửa mặt</a:t>
            </a:r>
          </a:p>
        </p:txBody>
      </p:sp>
      <p:pic>
        <p:nvPicPr>
          <p:cNvPr id="23557" name="Picture 9" descr="DSC02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9624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DSC02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766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DSC02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914400" y="4800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10599"/>
                </a:solidFill>
                <a:latin typeface="Arial" charset="0"/>
              </a:rPr>
              <a:t>Bước 1</a:t>
            </a:r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3884613" y="5537200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10599"/>
                </a:solidFill>
                <a:latin typeface="Arial" charset="0"/>
              </a:rPr>
              <a:t>Bước 2</a:t>
            </a: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6934200" y="6223000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10599"/>
                </a:solidFill>
                <a:latin typeface="Arial" charset="0"/>
              </a:rPr>
              <a:t>Bước 3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191000" y="762000"/>
            <a:ext cx="4648200" cy="1981200"/>
          </a:xfrm>
          <a:prstGeom prst="wedgeRoundRectCallout">
            <a:avLst>
              <a:gd name="adj1" fmla="val -55431"/>
              <a:gd name="adj2" fmla="val 12419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3700" b="1">
              <a:latin typeface="Arial" charset="0"/>
            </a:endParaRPr>
          </a:p>
        </p:txBody>
      </p:sp>
      <p:pic>
        <p:nvPicPr>
          <p:cNvPr id="24579" name="Picture 3" descr="bg_home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3337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10200" y="1295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800000"/>
                </a:solidFill>
                <a:latin typeface="Arial" charset="0"/>
              </a:rPr>
              <a:t>Quan sát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2667000" y="2209800"/>
            <a:ext cx="1828800" cy="2133600"/>
          </a:xfrm>
          <a:prstGeom prst="smileyFace">
            <a:avLst>
              <a:gd name="adj" fmla="val 4653"/>
            </a:avLst>
          </a:prstGeom>
          <a:solidFill>
            <a:srgbClr val="FDEB6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739604"/>
              </a:solidFill>
              <a:latin typeface="Arial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4495800" y="2133600"/>
            <a:ext cx="1828800" cy="2133600"/>
          </a:xfrm>
          <a:prstGeom prst="smileyFace">
            <a:avLst>
              <a:gd name="adj" fmla="val 4653"/>
            </a:avLst>
          </a:prstGeom>
          <a:solidFill>
            <a:srgbClr val="FDEB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43000" y="4572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pic>
        <p:nvPicPr>
          <p:cNvPr id="25605" name="Picture 5" descr="dancing too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-4572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219200" y="48006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800000"/>
                </a:solidFill>
                <a:latin typeface="Arial" charset="0"/>
              </a:rPr>
              <a:t>Cùng thực hành rửa mặt nhé 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w of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276600" y="381000"/>
            <a:ext cx="4648200" cy="1219200"/>
          </a:xfrm>
          <a:prstGeom prst="wedgeRoundRectCallout">
            <a:avLst>
              <a:gd name="adj1" fmla="val -76194"/>
              <a:gd name="adj2" fmla="val 55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b="1">
              <a:latin typeface="Arial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019800" y="2819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429000" y="609600"/>
            <a:ext cx="434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Arial" charset="0"/>
              </a:rPr>
              <a:t>Nên đánh răng và rửa mặt vào những lúc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0439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235575"/>
            <a:ext cx="2057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066800"/>
            <a:ext cx="5499100" cy="3657600"/>
            <a:chOff x="1536" y="516"/>
            <a:chExt cx="3464" cy="2304"/>
          </a:xfrm>
        </p:grpSpPr>
        <p:pic>
          <p:nvPicPr>
            <p:cNvPr id="27653" name="Picture 4" descr="bg_home_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6" y="954"/>
              <a:ext cx="1335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 flipH="1">
              <a:off x="2688" y="2202"/>
              <a:ext cx="8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Arc 6"/>
            <p:cNvSpPr>
              <a:spLocks/>
            </p:cNvSpPr>
            <p:nvPr/>
          </p:nvSpPr>
          <p:spPr bwMode="auto">
            <a:xfrm rot="10800000">
              <a:off x="2592" y="228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56" name="Picture 7" descr="dancing tooth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26" y="516"/>
              <a:ext cx="217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92" name="tam bie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37917 -0.05949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1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j03870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19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mo nap chai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1295400"/>
            <a:ext cx="2087562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0" name="Picture 4" descr="an m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0438" y="1295400"/>
            <a:ext cx="2138362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1" name="Picture 5" descr="suc mie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438" y="1295400"/>
            <a:ext cx="2236787" cy="27432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4342" name="Picture 6" descr="danh r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0638" y="1295400"/>
            <a:ext cx="2193925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874838" y="34290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latin typeface="Arial" charset="0"/>
              </a:rPr>
              <a:t>1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237038" y="34290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latin typeface="Arial" charset="0"/>
              </a:rPr>
              <a:t>2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218238" y="34290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latin typeface="Arial" charset="0"/>
              </a:rPr>
              <a:t>3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8580438" y="34290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latin typeface="Arial" charset="0"/>
              </a:rPr>
              <a:t>4</a:t>
            </a: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2971800" y="4267200"/>
            <a:ext cx="3810000" cy="2590800"/>
            <a:chOff x="1824" y="2544"/>
            <a:chExt cx="2787" cy="2062"/>
          </a:xfrm>
        </p:grpSpPr>
        <p:pic>
          <p:nvPicPr>
            <p:cNvPr id="14353" name="Picture 12" descr="di kham bac s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24" y="2544"/>
              <a:ext cx="2787" cy="206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4354" name="Oval 13"/>
            <p:cNvSpPr>
              <a:spLocks noChangeArrowheads="1"/>
            </p:cNvSpPr>
            <p:nvPr/>
          </p:nvSpPr>
          <p:spPr bwMode="auto">
            <a:xfrm>
              <a:off x="1872" y="4128"/>
              <a:ext cx="336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 b="1">
                  <a:latin typeface="Arial" charset="0"/>
                </a:rPr>
                <a:t>5</a:t>
              </a:r>
            </a:p>
          </p:txBody>
        </p:sp>
      </p:grpSp>
      <p:pic>
        <p:nvPicPr>
          <p:cNvPr id="22542" name="Picture 14" descr="bg_home_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4038600"/>
            <a:ext cx="1984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066800" y="419100"/>
            <a:ext cx="8610600" cy="1219200"/>
          </a:xfrm>
          <a:prstGeom prst="wedgeRoundRectCallout">
            <a:avLst>
              <a:gd name="adj1" fmla="val -30366"/>
              <a:gd name="adj2" fmla="val 116796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>
                <a:latin typeface="Arial" charset="0"/>
              </a:rPr>
              <a:t>Những việc nào nên làm và không nên làm </a:t>
            </a:r>
            <a:r>
              <a:rPr lang="vi-VN" altLang="en-US" sz="2400" b="1">
                <a:latin typeface="Arial" charset="0"/>
              </a:rPr>
              <a:t>đ</a:t>
            </a:r>
            <a:r>
              <a:rPr lang="en-US" altLang="en-US" sz="2400" b="1">
                <a:latin typeface="Arial" charset="0"/>
              </a:rPr>
              <a:t>ể ch</a:t>
            </a:r>
            <a:r>
              <a:rPr lang="vi-VN" altLang="en-US" sz="2400" b="1">
                <a:latin typeface="Arial" charset="0"/>
              </a:rPr>
              <a:t>ă</a:t>
            </a:r>
            <a:r>
              <a:rPr lang="en-US" altLang="en-US" sz="2400" b="1">
                <a:latin typeface="Arial" charset="0"/>
              </a:rPr>
              <a:t>m sóc và bảo vệ r</a:t>
            </a:r>
            <a:r>
              <a:rPr lang="vi-VN" altLang="en-US" sz="2400" b="1">
                <a:latin typeface="Arial" charset="0"/>
              </a:rPr>
              <a:t>ă</a:t>
            </a:r>
            <a:r>
              <a:rPr lang="en-US" altLang="en-US" sz="2400" b="1">
                <a:latin typeface="Arial" charset="0"/>
              </a:rPr>
              <a:t>ng?</a:t>
            </a:r>
          </a:p>
        </p:txBody>
      </p:sp>
      <p:sp>
        <p:nvSpPr>
          <p:cNvPr id="1435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1447800"/>
            <a:ext cx="1752600" cy="24384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435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1447800"/>
            <a:ext cx="1752600" cy="25146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848600" y="6172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06" fill="hold"/>
                                        <p:tgtEl>
                                          <p:spTgt spid="22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6"/>
                  </p:tgtEl>
                </p:cond>
              </p:nextCondLst>
            </p:seq>
          </p:childTnLst>
        </p:cTn>
      </p:par>
    </p:tnLst>
    <p:bldLst>
      <p:bldP spid="225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charset="0"/>
              </a:rPr>
              <a:t>Tự nhiên và xã hội</a:t>
            </a:r>
          </a:p>
        </p:txBody>
      </p:sp>
      <p:pic>
        <p:nvPicPr>
          <p:cNvPr id="15363" name="Picture 5" descr="dancing too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35226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276350" y="17970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Arial" charset="0"/>
              </a:rPr>
              <a:t>Bài 7:</a:t>
            </a:r>
          </a:p>
        </p:txBody>
      </p:sp>
      <p:pic>
        <p:nvPicPr>
          <p:cNvPr id="15365" name="Picture 7" descr="j0439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2035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895600" y="19050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A50021"/>
                </a:solidFill>
                <a:latin typeface="Arial" charset="0"/>
              </a:rPr>
              <a:t>Thực hành: đánh răng và rửa mặt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Tự nhiên và xã hội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276350" y="179705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charset="0"/>
              </a:rPr>
              <a:t>Bài 7: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895600" y="19050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A50021"/>
                </a:solidFill>
                <a:latin typeface="Arial" charset="0"/>
              </a:rPr>
              <a:t>Thực hành: đánh răng và rửa mặt</a:t>
            </a:r>
          </a:p>
        </p:txBody>
      </p:sp>
      <p:pic>
        <p:nvPicPr>
          <p:cNvPr id="115720" name="MA danh rang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4795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57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572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g_home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0063" y="0"/>
            <a:ext cx="10239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76400"/>
            <a:ext cx="1485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76400"/>
            <a:ext cx="1571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191000"/>
            <a:ext cx="3352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676400"/>
            <a:ext cx="2171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267200" y="3733800"/>
            <a:ext cx="1001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10599"/>
                </a:solidFill>
                <a:latin typeface="Arial" charset="0"/>
              </a:rPr>
              <a:t>Bước 2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858000" y="3733800"/>
            <a:ext cx="1001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10599"/>
                </a:solidFill>
                <a:latin typeface="Arial" charset="0"/>
              </a:rPr>
              <a:t>Bước 3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1371600" y="3671888"/>
            <a:ext cx="981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10599"/>
                </a:solidFill>
                <a:latin typeface="Arial" charset="0"/>
              </a:rPr>
              <a:t>Bước 1</a:t>
            </a: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4267200" y="6477000"/>
            <a:ext cx="1001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10599"/>
                </a:solidFill>
                <a:latin typeface="Arial" charset="0"/>
              </a:rPr>
              <a:t>Bước 4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2809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1876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267200"/>
            <a:ext cx="2847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057400" y="3200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10599"/>
                </a:solidFill>
                <a:latin typeface="Arial" charset="0"/>
              </a:rPr>
              <a:t>1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6172200" y="3200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10599"/>
                </a:solidFill>
                <a:latin typeface="Arial" charset="0"/>
              </a:rPr>
              <a:t>3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2057400" y="5516563"/>
            <a:ext cx="114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10599"/>
                </a:solidFill>
                <a:latin typeface="Arial" charset="0"/>
              </a:rPr>
              <a:t>2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6096000" y="5562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10599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191000" y="762000"/>
            <a:ext cx="4648200" cy="1981200"/>
          </a:xfrm>
          <a:prstGeom prst="wedgeRoundRectCallout">
            <a:avLst>
              <a:gd name="adj1" fmla="val -55431"/>
              <a:gd name="adj2" fmla="val 12419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3700" b="1">
              <a:latin typeface="Arial" charset="0"/>
            </a:endParaRPr>
          </a:p>
        </p:txBody>
      </p:sp>
      <p:pic>
        <p:nvPicPr>
          <p:cNvPr id="19459" name="Picture 3" descr="bg_home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3337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10200" y="1295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800000"/>
                </a:solidFill>
                <a:latin typeface="Arial" charset="0"/>
              </a:rPr>
              <a:t>Quan sát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2667000" y="2209800"/>
            <a:ext cx="1828800" cy="2133600"/>
          </a:xfrm>
          <a:prstGeom prst="smileyFace">
            <a:avLst>
              <a:gd name="adj" fmla="val 4653"/>
            </a:avLst>
          </a:prstGeom>
          <a:solidFill>
            <a:srgbClr val="FDEB6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739604"/>
              </a:solidFill>
              <a:latin typeface="Arial" charset="0"/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4495800" y="2133600"/>
            <a:ext cx="1828800" cy="2133600"/>
          </a:xfrm>
          <a:prstGeom prst="smileyFace">
            <a:avLst>
              <a:gd name="adj" fmla="val 4653"/>
            </a:avLst>
          </a:prstGeom>
          <a:solidFill>
            <a:srgbClr val="FDEB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143000" y="4572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pic>
        <p:nvPicPr>
          <p:cNvPr id="20485" name="Picture 5" descr="dancing too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-4572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800000"/>
                </a:solidFill>
                <a:latin typeface="Arial" charset="0"/>
              </a:rPr>
              <a:t>Cùng thực hành đánh răng nhé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hutterstock_9102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88925"/>
            <a:ext cx="96774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019300" y="61722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99"/>
                </a:solidFill>
                <a:latin typeface="Arial" charset="0"/>
              </a:rPr>
              <a:t>CHÚNG TA CÙNG HÁT NÀO!</a:t>
            </a:r>
          </a:p>
        </p:txBody>
      </p:sp>
      <p:pic>
        <p:nvPicPr>
          <p:cNvPr id="29700" name="em tap chai r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  <p:bldLst>
      <p:bldP spid="29699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Eclip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111</TotalTime>
  <Words>148</Words>
  <Application>Microsoft Office PowerPoint</Application>
  <PresentationFormat>On-screen Show (4:3)</PresentationFormat>
  <Paragraphs>36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Comic Sans MS</vt:lpstr>
      <vt:lpstr>Times New Roman</vt:lpstr>
      <vt:lpstr>Blends</vt:lpstr>
      <vt:lpstr>Crayons</vt:lpstr>
      <vt:lpstr>Echo</vt:lpstr>
      <vt:lpstr>2_Eclipse</vt:lpstr>
      <vt:lpstr>2_Proposal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 Ha</dc:creator>
  <cp:lastModifiedBy>CSTeam</cp:lastModifiedBy>
  <cp:revision>150</cp:revision>
  <dcterms:created xsi:type="dcterms:W3CDTF">2008-11-29T05:52:39Z</dcterms:created>
  <dcterms:modified xsi:type="dcterms:W3CDTF">2016-06-29T08:34:20Z</dcterms:modified>
</cp:coreProperties>
</file>