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8"/>
  </p:notesMasterIdLst>
  <p:sldIdLst>
    <p:sldId id="274" r:id="rId3"/>
    <p:sldId id="443" r:id="rId4"/>
    <p:sldId id="444" r:id="rId5"/>
    <p:sldId id="445" r:id="rId6"/>
    <p:sldId id="586" r:id="rId7"/>
    <p:sldId id="519" r:id="rId8"/>
    <p:sldId id="446" r:id="rId9"/>
    <p:sldId id="450" r:id="rId10"/>
    <p:sldId id="451" r:id="rId11"/>
    <p:sldId id="576" r:id="rId12"/>
    <p:sldId id="577" r:id="rId13"/>
    <p:sldId id="447" r:id="rId14"/>
    <p:sldId id="456" r:id="rId15"/>
    <p:sldId id="460" r:id="rId16"/>
    <p:sldId id="578" r:id="rId17"/>
    <p:sldId id="579" r:id="rId18"/>
    <p:sldId id="580" r:id="rId19"/>
    <p:sldId id="463" r:id="rId20"/>
    <p:sldId id="475" r:id="rId21"/>
    <p:sldId id="581" r:id="rId22"/>
    <p:sldId id="582" r:id="rId23"/>
    <p:sldId id="583" r:id="rId24"/>
    <p:sldId id="585" r:id="rId25"/>
    <p:sldId id="448" r:id="rId26"/>
    <p:sldId id="468" r:id="rId27"/>
    <p:sldId id="469" r:id="rId28"/>
    <p:sldId id="462" r:id="rId29"/>
    <p:sldId id="587" r:id="rId30"/>
    <p:sldId id="588" r:id="rId31"/>
    <p:sldId id="589" r:id="rId32"/>
    <p:sldId id="590" r:id="rId33"/>
    <p:sldId id="591" r:id="rId34"/>
    <p:sldId id="592" r:id="rId35"/>
    <p:sldId id="572" r:id="rId36"/>
    <p:sldId id="311" r:id="rId3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VNI-Hobo"/>
      <p:regular r:id="rId43"/>
    </p:embeddedFont>
    <p:embeddedFont>
      <p:font typeface="Nunito" panose="00000500000000000000" pitchFamily="2" charset="0"/>
      <p:regular r:id="rId44"/>
      <p:bold r:id="rId45"/>
      <p:italic r:id="rId46"/>
      <p:boldItalic r:id="rId47"/>
    </p:embeddedFont>
    <p:embeddedFont>
      <p:font typeface="Nirmala UI Semilight" panose="020B0402040204020203" pitchFamily="34" charset="0"/>
      <p:regular r:id="rId48"/>
    </p:embeddedFont>
    <p:embeddedFont>
      <p:font typeface="Kirang Haerang" panose="020B0604020202020204" charset="-127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Nixie One" panose="020B0604020202020204" charset="0"/>
      <p:regular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7" d="100"/>
          <a:sy n="87" d="100"/>
        </p:scale>
        <p:origin x="65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2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3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4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p3"/><Relationship Id="rId7" Type="http://schemas.openxmlformats.org/officeDocument/2006/relationships/image" Target="../media/image29.gif"/><Relationship Id="rId2" Type="http://schemas.microsoft.com/office/2007/relationships/media" Target="../media/media6.mp3"/><Relationship Id="rId1" Type="http://schemas.openxmlformats.org/officeDocument/2006/relationships/tags" Target="../tags/tag35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openxmlformats.org/officeDocument/2006/relationships/image" Target="../media/image6.jp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jpe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209" end="0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875" end="8430.71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281" end="0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391" end="0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03" end="6915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904" end="61732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62" end="5412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649" end="45011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323" end="37040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998" end="2774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3157" end="19204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506" end="10659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816" end="0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2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595" end="14653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430" end="20610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626" end="14653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333A000-A72D-4165-8050-EA9278B17AE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0 Lesson 1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61193E-59AD-48DF-A421-213DDC823445}:4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8A2A6-08A9-47F9-87D9-892746F3FFB8}:5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50B699-D700-4FCD-BC8B-5D455C70A79F}:5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5972A4-3E45-425E-9C2A-552F687E802F}:4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FB0D4A-B667-4670-A40D-B19DA6FBAA38}:4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26EB75-56C0-4A98-B061-F4B8BE7C5118}: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EEC3C-B504-48A3-8B82-D991C8C1B740}:5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2BBE7D-708D-4CB4-AB61-0F0F9689C820}:5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701A40-2846-4EF5-94EE-353E5DB55321}:5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0A9302-0DA7-4595-A28D-63F1BCB32833}:4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DA5543-921A-4229-B76A-CC3B8944FDAC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0983E-494B-4F26-989D-B3586B6915EA}:4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6F55BD-26F8-4734-B1C7-16FE51604254}:5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E41992-B042-42A3-85AC-7E0D3447DE20}:5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CCDF64-5B95-4470-8469-9CD1EBA62C2D}:5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9ABC01-8340-4482-B193-72A6636F74C9}:5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66A080-7CB0-4EC1-80C3-DFD956A7A655}:44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EBBFAC-7BE9-4051-9540-042D19AEC3AE}:46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F5DBDE-D260-47DD-98D8-5C197BE4533A}:4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CF835D-2651-4B3F-8886-EC68E8A173BC}:4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B267B0-BFE8-4A43-B187-E7359EC98241}:5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5FBF1D-5C46-4A1B-9100-97258868C030}:4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DB6FC5-5823-4373-B81C-2B40A6F3027B}:5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D5567F-D042-42DF-A2E0-07027FEF1044}:5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7DA059-ED1C-46C7-AF4E-084695575042}:5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BB932-B7BD-4931-B842-60D6540D90DD}:59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0E57B-B5FA-47BA-B44C-B586509B8283}:5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73816F-C948-4437-B55C-F5FF640D775A}:57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3628E3-A9B4-45C2-9516-7ADA4AD7EAFC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95D324-ED71-43F7-ABA7-68A46B989156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8F5F30-A0A9-4671-B571-3A17DA49AC83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5EE045-BA23-4E32-956B-AE0A87FE9588}:5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185783-4183-40EC-848C-2316DB5B8C57}:5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26417-410F-473F-B19F-91FB5B6827F4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304A7D-D5E5-48C8-B5E8-1330D7B4D541}:450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8220</TotalTime>
  <Words>652</Words>
  <Application>Microsoft Office PowerPoint</Application>
  <PresentationFormat>On-screen Show (16:9)</PresentationFormat>
  <Paragraphs>107</Paragraphs>
  <Slides>35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Comic Sans MS</vt:lpstr>
      <vt:lpstr>VNI-Hobo</vt:lpstr>
      <vt:lpstr>Arial</vt:lpstr>
      <vt:lpstr>Nunito</vt:lpstr>
      <vt:lpstr>Times New Roman</vt:lpstr>
      <vt:lpstr>Nirmala UI Semilight</vt:lpstr>
      <vt:lpstr>Kirang Haerang</vt:lpstr>
      <vt:lpstr>Calibri</vt:lpstr>
      <vt:lpstr>Nixie One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Lesson 1 Period 1</dc:title>
  <dc:subject>9Slide.vn</dc:subject>
  <dc:creator>Admin</dc:creator>
  <dc:description>9Slide.vn</dc:description>
  <cp:lastModifiedBy>DELL</cp:lastModifiedBy>
  <cp:revision>119</cp:revision>
  <dcterms:modified xsi:type="dcterms:W3CDTF">2024-12-24T01:45:12Z</dcterms:modified>
  <cp:category>9Slide.vn</cp:category>
</cp:coreProperties>
</file>