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5" r:id="rId3"/>
    <p:sldMasterId id="2147483726" r:id="rId4"/>
  </p:sldMasterIdLst>
  <p:notesMasterIdLst>
    <p:notesMasterId r:id="rId29"/>
  </p:notesMasterIdLst>
  <p:sldIdLst>
    <p:sldId id="437" r:id="rId5"/>
    <p:sldId id="439" r:id="rId6"/>
    <p:sldId id="264" r:id="rId7"/>
    <p:sldId id="371" r:id="rId8"/>
    <p:sldId id="436" r:id="rId9"/>
    <p:sldId id="432" r:id="rId10"/>
    <p:sldId id="434" r:id="rId11"/>
    <p:sldId id="373" r:id="rId12"/>
    <p:sldId id="374" r:id="rId13"/>
    <p:sldId id="375" r:id="rId14"/>
    <p:sldId id="376" r:id="rId15"/>
    <p:sldId id="377" r:id="rId16"/>
    <p:sldId id="378" r:id="rId17"/>
    <p:sldId id="386" r:id="rId18"/>
    <p:sldId id="379" r:id="rId19"/>
    <p:sldId id="392" r:id="rId20"/>
    <p:sldId id="435" r:id="rId21"/>
    <p:sldId id="440" r:id="rId22"/>
    <p:sldId id="431" r:id="rId23"/>
    <p:sldId id="427" r:id="rId24"/>
    <p:sldId id="430" r:id="rId25"/>
    <p:sldId id="441" r:id="rId26"/>
    <p:sldId id="397" r:id="rId27"/>
    <p:sldId id="438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B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A139B0-ED7F-4371-AB4B-1B66B008D7A3}" v="60" dt="2022-01-27T15:55:26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39" autoAdjust="0"/>
  </p:normalViewPr>
  <p:slideViewPr>
    <p:cSldViewPr snapToGrid="0">
      <p:cViewPr varScale="1">
        <p:scale>
          <a:sx n="68" d="100"/>
          <a:sy n="68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F9A139B0-ED7F-4371-AB4B-1B66B008D7A3}"/>
    <pc:docChg chg="undo custSel addSld delSld modSld sldOrd">
      <pc:chgData name="tran ngan" userId="53bcb93868f6791d" providerId="LiveId" clId="{F9A139B0-ED7F-4371-AB4B-1B66B008D7A3}" dt="2022-01-27T15:55:29.955" v="1692" actId="1076"/>
      <pc:docMkLst>
        <pc:docMk/>
      </pc:docMkLst>
      <pc:sldChg chg="addSp delSp modSp modAnim">
        <pc:chgData name="tran ngan" userId="53bcb93868f6791d" providerId="LiveId" clId="{F9A139B0-ED7F-4371-AB4B-1B66B008D7A3}" dt="2022-01-24T08:54:49.695" v="584"/>
        <pc:sldMkLst>
          <pc:docMk/>
          <pc:sldMk cId="2274018480" sldId="326"/>
        </pc:sldMkLst>
        <pc:spChg chg="add del mod">
          <ac:chgData name="tran ngan" userId="53bcb93868f6791d" providerId="LiveId" clId="{F9A139B0-ED7F-4371-AB4B-1B66B008D7A3}" dt="2022-01-24T08:54:49.695" v="584"/>
          <ac:spMkLst>
            <pc:docMk/>
            <pc:sldMk cId="2274018480" sldId="326"/>
            <ac:spMk id="6" creationId="{C6A1936B-D14F-448F-AFFA-701DFB35981C}"/>
          </ac:spMkLst>
        </pc:spChg>
        <pc:spChg chg="add del mod">
          <ac:chgData name="tran ngan" userId="53bcb93868f6791d" providerId="LiveId" clId="{F9A139B0-ED7F-4371-AB4B-1B66B008D7A3}" dt="2022-01-24T08:54:49.695" v="584"/>
          <ac:spMkLst>
            <pc:docMk/>
            <pc:sldMk cId="2274018480" sldId="326"/>
            <ac:spMk id="7" creationId="{FAD69693-DCC6-45C4-ADAA-3BE53D3E49DC}"/>
          </ac:spMkLst>
        </pc:spChg>
        <pc:picChg chg="add del mod">
          <ac:chgData name="tran ngan" userId="53bcb93868f6791d" providerId="LiveId" clId="{F9A139B0-ED7F-4371-AB4B-1B66B008D7A3}" dt="2022-01-24T08:54:49.695" v="584"/>
          <ac:picMkLst>
            <pc:docMk/>
            <pc:sldMk cId="2274018480" sldId="326"/>
            <ac:picMk id="5" creationId="{47688467-4FFC-4EF6-9BD8-2556202A46C0}"/>
          </ac:picMkLst>
        </pc:picChg>
      </pc:sldChg>
      <pc:sldChg chg="modNotesTx">
        <pc:chgData name="tran ngan" userId="53bcb93868f6791d" providerId="LiveId" clId="{F9A139B0-ED7F-4371-AB4B-1B66B008D7A3}" dt="2022-01-27T15:17:33.042" v="1020"/>
        <pc:sldMkLst>
          <pc:docMk/>
          <pc:sldMk cId="3733158983" sldId="371"/>
        </pc:sldMkLst>
      </pc:sldChg>
      <pc:sldChg chg="addSp mod ord modNotesTx">
        <pc:chgData name="tran ngan" userId="53bcb93868f6791d" providerId="LiveId" clId="{F9A139B0-ED7F-4371-AB4B-1B66B008D7A3}" dt="2022-01-27T15:12:55.594" v="732" actId="20577"/>
        <pc:sldMkLst>
          <pc:docMk/>
          <pc:sldMk cId="53033535" sldId="372"/>
        </pc:sldMkLst>
        <pc:picChg chg="add">
          <ac:chgData name="tran ngan" userId="53bcb93868f6791d" providerId="LiveId" clId="{F9A139B0-ED7F-4371-AB4B-1B66B008D7A3}" dt="2022-01-24T07:35:39.832" v="37" actId="22"/>
          <ac:picMkLst>
            <pc:docMk/>
            <pc:sldMk cId="53033535" sldId="372"/>
            <ac:picMk id="3" creationId="{C1E291C4-3872-4659-84C1-52E59EAEF179}"/>
          </ac:picMkLst>
        </pc:picChg>
      </pc:sldChg>
      <pc:sldChg chg="modNotesTx">
        <pc:chgData name="tran ngan" userId="53bcb93868f6791d" providerId="LiveId" clId="{F9A139B0-ED7F-4371-AB4B-1B66B008D7A3}" dt="2022-01-27T15:28:21.083" v="1038"/>
        <pc:sldMkLst>
          <pc:docMk/>
          <pc:sldMk cId="3521768211" sldId="373"/>
        </pc:sldMkLst>
      </pc:sldChg>
      <pc:sldChg chg="addSp delSp modSp mod modAnim modNotesTx">
        <pc:chgData name="tran ngan" userId="53bcb93868f6791d" providerId="LiveId" clId="{F9A139B0-ED7F-4371-AB4B-1B66B008D7A3}" dt="2022-01-27T15:28:04.574" v="1034"/>
        <pc:sldMkLst>
          <pc:docMk/>
          <pc:sldMk cId="2643617082" sldId="374"/>
        </pc:sldMkLst>
        <pc:spChg chg="del">
          <ac:chgData name="tran ngan" userId="53bcb93868f6791d" providerId="LiveId" clId="{F9A139B0-ED7F-4371-AB4B-1B66B008D7A3}" dt="2022-01-27T15:27:03.456" v="1026"/>
          <ac:spMkLst>
            <pc:docMk/>
            <pc:sldMk cId="2643617082" sldId="374"/>
            <ac:spMk id="4" creationId="{E311D3FB-03B8-47B8-8C22-115CD122083B}"/>
          </ac:spMkLst>
        </pc:spChg>
        <pc:picChg chg="add mod ord">
          <ac:chgData name="tran ngan" userId="53bcb93868f6791d" providerId="LiveId" clId="{F9A139B0-ED7F-4371-AB4B-1B66B008D7A3}" dt="2022-01-27T15:27:32.569" v="1032" actId="1076"/>
          <ac:picMkLst>
            <pc:docMk/>
            <pc:sldMk cId="2643617082" sldId="374"/>
            <ac:picMk id="2" creationId="{CF8BE9AA-EEAA-4003-AC10-4544EE174DA1}"/>
          </ac:picMkLst>
        </pc:picChg>
        <pc:picChg chg="add mod">
          <ac:chgData name="tran ngan" userId="53bcb93868f6791d" providerId="LiveId" clId="{F9A139B0-ED7F-4371-AB4B-1B66B008D7A3}" dt="2022-01-27T15:27:27.075" v="1031" actId="1076"/>
          <ac:picMkLst>
            <pc:docMk/>
            <pc:sldMk cId="2643617082" sldId="374"/>
            <ac:picMk id="3" creationId="{70123321-AD37-4B1C-9276-86B6CA5DB1FB}"/>
          </ac:picMkLst>
        </pc:picChg>
      </pc:sldChg>
      <pc:sldChg chg="modNotesTx">
        <pc:chgData name="tran ngan" userId="53bcb93868f6791d" providerId="LiveId" clId="{F9A139B0-ED7F-4371-AB4B-1B66B008D7A3}" dt="2022-01-27T15:33:49.562" v="1039"/>
        <pc:sldMkLst>
          <pc:docMk/>
          <pc:sldMk cId="1531861569" sldId="375"/>
        </pc:sldMkLst>
      </pc:sldChg>
      <pc:sldChg chg="addSp modSp mod modAnim modNotesTx">
        <pc:chgData name="tran ngan" userId="53bcb93868f6791d" providerId="LiveId" clId="{F9A139B0-ED7F-4371-AB4B-1B66B008D7A3}" dt="2022-01-27T15:55:29.955" v="1692" actId="1076"/>
        <pc:sldMkLst>
          <pc:docMk/>
          <pc:sldMk cId="2302112232" sldId="376"/>
        </pc:sldMkLst>
        <pc:picChg chg="add mod">
          <ac:chgData name="tran ngan" userId="53bcb93868f6791d" providerId="LiveId" clId="{F9A139B0-ED7F-4371-AB4B-1B66B008D7A3}" dt="2022-01-27T15:55:29.955" v="1692" actId="1076"/>
          <ac:picMkLst>
            <pc:docMk/>
            <pc:sldMk cId="2302112232" sldId="376"/>
            <ac:picMk id="2" creationId="{0D941DF1-FE61-4455-9740-8F1C55A1B973}"/>
          </ac:picMkLst>
        </pc:picChg>
        <pc:picChg chg="add mod">
          <ac:chgData name="tran ngan" userId="53bcb93868f6791d" providerId="LiveId" clId="{F9A139B0-ED7F-4371-AB4B-1B66B008D7A3}" dt="2022-01-24T07:37:22.683" v="48" actId="14100"/>
          <ac:picMkLst>
            <pc:docMk/>
            <pc:sldMk cId="2302112232" sldId="376"/>
            <ac:picMk id="3" creationId="{37223A2C-7CD0-4C58-BBDC-4D7F0F4D641A}"/>
          </ac:picMkLst>
        </pc:picChg>
      </pc:sldChg>
      <pc:sldChg chg="modNotesTx">
        <pc:chgData name="tran ngan" userId="53bcb93868f6791d" providerId="LiveId" clId="{F9A139B0-ED7F-4371-AB4B-1B66B008D7A3}" dt="2022-01-27T15:38:36.562" v="1043"/>
        <pc:sldMkLst>
          <pc:docMk/>
          <pc:sldMk cId="3912769829" sldId="377"/>
        </pc:sldMkLst>
      </pc:sldChg>
      <pc:sldChg chg="addSp modSp mod modNotesTx">
        <pc:chgData name="tran ngan" userId="53bcb93868f6791d" providerId="LiveId" clId="{F9A139B0-ED7F-4371-AB4B-1B66B008D7A3}" dt="2022-01-27T15:38:40.313" v="1044"/>
        <pc:sldMkLst>
          <pc:docMk/>
          <pc:sldMk cId="948395269" sldId="378"/>
        </pc:sldMkLst>
        <pc:spChg chg="mod">
          <ac:chgData name="tran ngan" userId="53bcb93868f6791d" providerId="LiveId" clId="{F9A139B0-ED7F-4371-AB4B-1B66B008D7A3}" dt="2022-01-24T07:38:28.950" v="49" actId="20577"/>
          <ac:spMkLst>
            <pc:docMk/>
            <pc:sldMk cId="948395269" sldId="378"/>
            <ac:spMk id="12" creationId="{FFB00780-56E8-45FC-814A-660AF0E512AC}"/>
          </ac:spMkLst>
        </pc:spChg>
        <pc:picChg chg="add mod">
          <ac:chgData name="tran ngan" userId="53bcb93868f6791d" providerId="LiveId" clId="{F9A139B0-ED7F-4371-AB4B-1B66B008D7A3}" dt="2022-01-24T07:39:25.626" v="53" actId="14100"/>
          <ac:picMkLst>
            <pc:docMk/>
            <pc:sldMk cId="948395269" sldId="378"/>
            <ac:picMk id="3" creationId="{13305484-BF7F-45FA-8EDC-2ED606280ACB}"/>
          </ac:picMkLst>
        </pc:picChg>
      </pc:sldChg>
      <pc:sldChg chg="modSp mod modNotesTx">
        <pc:chgData name="tran ngan" userId="53bcb93868f6791d" providerId="LiveId" clId="{F9A139B0-ED7F-4371-AB4B-1B66B008D7A3}" dt="2022-01-27T15:42:08.690" v="1409" actId="20577"/>
        <pc:sldMkLst>
          <pc:docMk/>
          <pc:sldMk cId="1471235100" sldId="379"/>
        </pc:sldMkLst>
        <pc:picChg chg="mod">
          <ac:chgData name="tran ngan" userId="53bcb93868f6791d" providerId="LiveId" clId="{F9A139B0-ED7F-4371-AB4B-1B66B008D7A3}" dt="2022-01-24T08:50:31.178" v="582" actId="1076"/>
          <ac:picMkLst>
            <pc:docMk/>
            <pc:sldMk cId="1471235100" sldId="379"/>
            <ac:picMk id="4" creationId="{FE029536-46CA-45C2-8B58-74EF36836EAB}"/>
          </ac:picMkLst>
        </pc:picChg>
      </pc:sldChg>
      <pc:sldChg chg="modNotesTx">
        <pc:chgData name="tran ngan" userId="53bcb93868f6791d" providerId="LiveId" clId="{F9A139B0-ED7F-4371-AB4B-1B66B008D7A3}" dt="2022-01-27T15:44:57.990" v="1666" actId="20577"/>
        <pc:sldMkLst>
          <pc:docMk/>
          <pc:sldMk cId="1024186479" sldId="386"/>
        </pc:sldMkLst>
      </pc:sldChg>
      <pc:sldChg chg="addSp delSp modSp add mod modNotesTx">
        <pc:chgData name="tran ngan" userId="53bcb93868f6791d" providerId="LiveId" clId="{F9A139B0-ED7F-4371-AB4B-1B66B008D7A3}" dt="2022-01-27T15:42:18.763" v="1412"/>
        <pc:sldMkLst>
          <pc:docMk/>
          <pc:sldMk cId="3543128585" sldId="392"/>
        </pc:sldMkLst>
        <pc:spChg chg="add mod">
          <ac:chgData name="tran ngan" userId="53bcb93868f6791d" providerId="LiveId" clId="{F9A139B0-ED7F-4371-AB4B-1B66B008D7A3}" dt="2022-01-24T08:44:36.255" v="556" actId="14100"/>
          <ac:spMkLst>
            <pc:docMk/>
            <pc:sldMk cId="3543128585" sldId="392"/>
            <ac:spMk id="8" creationId="{77628088-476C-479A-B682-1B5E9F26EE58}"/>
          </ac:spMkLst>
        </pc:spChg>
        <pc:spChg chg="del">
          <ac:chgData name="tran ngan" userId="53bcb93868f6791d" providerId="LiveId" clId="{F9A139B0-ED7F-4371-AB4B-1B66B008D7A3}" dt="2022-01-24T08:33:05.263" v="475" actId="478"/>
          <ac:spMkLst>
            <pc:docMk/>
            <pc:sldMk cId="3543128585" sldId="392"/>
            <ac:spMk id="14" creationId="{AD2DD582-6755-4D56-94C2-250FF1B917D2}"/>
          </ac:spMkLst>
        </pc:spChg>
        <pc:spChg chg="del">
          <ac:chgData name="tran ngan" userId="53bcb93868f6791d" providerId="LiveId" clId="{F9A139B0-ED7F-4371-AB4B-1B66B008D7A3}" dt="2022-01-24T08:33:01.237" v="473" actId="478"/>
          <ac:spMkLst>
            <pc:docMk/>
            <pc:sldMk cId="3543128585" sldId="392"/>
            <ac:spMk id="15" creationId="{BA2E641C-1005-4516-8AE3-5A61D3736D74}"/>
          </ac:spMkLst>
        </pc:spChg>
        <pc:spChg chg="del">
          <ac:chgData name="tran ngan" userId="53bcb93868f6791d" providerId="LiveId" clId="{F9A139B0-ED7F-4371-AB4B-1B66B008D7A3}" dt="2022-01-24T08:33:08.714" v="477" actId="478"/>
          <ac:spMkLst>
            <pc:docMk/>
            <pc:sldMk cId="3543128585" sldId="392"/>
            <ac:spMk id="16" creationId="{6B375456-C17D-47B1-9E58-D96CF1A0B0A4}"/>
          </ac:spMkLst>
        </pc:spChg>
        <pc:spChg chg="add del">
          <ac:chgData name="tran ngan" userId="53bcb93868f6791d" providerId="LiveId" clId="{F9A139B0-ED7F-4371-AB4B-1B66B008D7A3}" dt="2022-01-27T15:42:17.323" v="1411" actId="22"/>
          <ac:spMkLst>
            <pc:docMk/>
            <pc:sldMk cId="3543128585" sldId="392"/>
            <ac:spMk id="17" creationId="{0E124510-0E93-4A8F-8AB5-D457DE038391}"/>
          </ac:spMkLst>
        </pc:spChg>
        <pc:spChg chg="del">
          <ac:chgData name="tran ngan" userId="53bcb93868f6791d" providerId="LiveId" clId="{F9A139B0-ED7F-4371-AB4B-1B66B008D7A3}" dt="2022-01-24T08:33:13.665" v="479" actId="478"/>
          <ac:spMkLst>
            <pc:docMk/>
            <pc:sldMk cId="3543128585" sldId="392"/>
            <ac:spMk id="18" creationId="{A3EFEE57-8612-41CC-A329-A6EF3DF0EA48}"/>
          </ac:spMkLst>
        </pc:spChg>
        <pc:spChg chg="del mod">
          <ac:chgData name="tran ngan" userId="53bcb93868f6791d" providerId="LiveId" clId="{F9A139B0-ED7F-4371-AB4B-1B66B008D7A3}" dt="2022-01-24T08:33:16.863" v="481" actId="478"/>
          <ac:spMkLst>
            <pc:docMk/>
            <pc:sldMk cId="3543128585" sldId="392"/>
            <ac:spMk id="25" creationId="{CA668DD6-5A6B-40AB-BAD8-A1284F422376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6" creationId="{7B01B882-CC9B-432E-B143-0715E15E2AB3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7" creationId="{5B90A292-FDD9-43D5-B2F2-F90F14AABE83}"/>
          </ac:spMkLst>
        </pc:spChg>
        <pc:spChg chg="add del mod">
          <ac:chgData name="tran ngan" userId="53bcb93868f6791d" providerId="LiveId" clId="{F9A139B0-ED7F-4371-AB4B-1B66B008D7A3}" dt="2022-01-24T08:40:11.340" v="508" actId="478"/>
          <ac:spMkLst>
            <pc:docMk/>
            <pc:sldMk cId="3543128585" sldId="392"/>
            <ac:spMk id="28" creationId="{EB1C0A5A-E6D4-4239-9CF4-4DBB72ED3805}"/>
          </ac:spMkLst>
        </pc:spChg>
        <pc:spChg chg="add mod">
          <ac:chgData name="tran ngan" userId="53bcb93868f6791d" providerId="LiveId" clId="{F9A139B0-ED7F-4371-AB4B-1B66B008D7A3}" dt="2022-01-24T08:40:38.802" v="514"/>
          <ac:spMkLst>
            <pc:docMk/>
            <pc:sldMk cId="3543128585" sldId="392"/>
            <ac:spMk id="33" creationId="{C03A7771-C886-4B6D-BB1D-F7069572BD1D}"/>
          </ac:spMkLst>
        </pc:spChg>
        <pc:picChg chg="add del mod">
          <ac:chgData name="tran ngan" userId="53bcb93868f6791d" providerId="LiveId" clId="{F9A139B0-ED7F-4371-AB4B-1B66B008D7A3}" dt="2022-01-24T08:35:50.822" v="491" actId="478"/>
          <ac:picMkLst>
            <pc:docMk/>
            <pc:sldMk cId="3543128585" sldId="392"/>
            <ac:picMk id="3" creationId="{24D6290A-00C1-4E41-9B80-6B110D9233DD}"/>
          </ac:picMkLst>
        </pc:picChg>
        <pc:picChg chg="del">
          <ac:chgData name="tran ngan" userId="53bcb93868f6791d" providerId="LiveId" clId="{F9A139B0-ED7F-4371-AB4B-1B66B008D7A3}" dt="2022-01-24T08:33:19.299" v="482" actId="478"/>
          <ac:picMkLst>
            <pc:docMk/>
            <pc:sldMk cId="3543128585" sldId="392"/>
            <ac:picMk id="5" creationId="{7F0AC370-72B2-4F07-ABCC-6753501D684C}"/>
          </ac:picMkLst>
        </pc:picChg>
        <pc:picChg chg="del">
          <ac:chgData name="tran ngan" userId="53bcb93868f6791d" providerId="LiveId" clId="{F9A139B0-ED7F-4371-AB4B-1B66B008D7A3}" dt="2022-01-24T08:32:50.317" v="470" actId="478"/>
          <ac:picMkLst>
            <pc:docMk/>
            <pc:sldMk cId="3543128585" sldId="392"/>
            <ac:picMk id="10" creationId="{466F3CBE-9A41-4C74-AB83-59034BE50021}"/>
          </ac:picMkLst>
        </pc:picChg>
        <pc:picChg chg="del">
          <ac:chgData name="tran ngan" userId="53bcb93868f6791d" providerId="LiveId" clId="{F9A139B0-ED7F-4371-AB4B-1B66B008D7A3}" dt="2022-01-24T08:32:52.622" v="471" actId="478"/>
          <ac:picMkLst>
            <pc:docMk/>
            <pc:sldMk cId="3543128585" sldId="392"/>
            <ac:picMk id="12" creationId="{8EEF10BC-3230-4516-A008-F762C262FB97}"/>
          </ac:picMkLst>
        </pc:picChg>
        <pc:picChg chg="del">
          <ac:chgData name="tran ngan" userId="53bcb93868f6791d" providerId="LiveId" clId="{F9A139B0-ED7F-4371-AB4B-1B66B008D7A3}" dt="2022-01-24T08:32:58.245" v="472" actId="478"/>
          <ac:picMkLst>
            <pc:docMk/>
            <pc:sldMk cId="3543128585" sldId="392"/>
            <ac:picMk id="17" creationId="{B308CA79-9513-4A9E-8095-ED990F77EC1B}"/>
          </ac:picMkLst>
        </pc:picChg>
        <pc:picChg chg="del">
          <ac:chgData name="tran ngan" userId="53bcb93868f6791d" providerId="LiveId" clId="{F9A139B0-ED7F-4371-AB4B-1B66B008D7A3}" dt="2022-01-24T08:33:07.439" v="476" actId="478"/>
          <ac:picMkLst>
            <pc:docMk/>
            <pc:sldMk cId="3543128585" sldId="392"/>
            <ac:picMk id="19" creationId="{946DC2D2-C791-4A58-AC69-D5933BB10B69}"/>
          </ac:picMkLst>
        </pc:picChg>
        <pc:picChg chg="del">
          <ac:chgData name="tran ngan" userId="53bcb93868f6791d" providerId="LiveId" clId="{F9A139B0-ED7F-4371-AB4B-1B66B008D7A3}" dt="2022-01-24T08:33:12.456" v="478" actId="478"/>
          <ac:picMkLst>
            <pc:docMk/>
            <pc:sldMk cId="3543128585" sldId="392"/>
            <ac:picMk id="20" creationId="{8F67D2E1-268F-4468-864A-D9847E3B15D2}"/>
          </ac:picMkLst>
        </pc:picChg>
        <pc:picChg chg="del">
          <ac:chgData name="tran ngan" userId="53bcb93868f6791d" providerId="LiveId" clId="{F9A139B0-ED7F-4371-AB4B-1B66B008D7A3}" dt="2022-01-24T08:33:02.907" v="474" actId="478"/>
          <ac:picMkLst>
            <pc:docMk/>
            <pc:sldMk cId="3543128585" sldId="392"/>
            <ac:picMk id="21" creationId="{97D4380B-A008-4322-91B0-5C9B6AA91355}"/>
          </ac:picMkLst>
        </pc:picChg>
        <pc:picChg chg="add mod">
          <ac:chgData name="tran ngan" userId="53bcb93868f6791d" providerId="LiveId" clId="{F9A139B0-ED7F-4371-AB4B-1B66B008D7A3}" dt="2022-01-24T08:40:44.304" v="515" actId="1076"/>
          <ac:picMkLst>
            <pc:docMk/>
            <pc:sldMk cId="3543128585" sldId="392"/>
            <ac:picMk id="22" creationId="{FF872748-3BCA-40C2-B438-9A878F058F2B}"/>
          </ac:picMkLst>
        </pc:picChg>
        <pc:picChg chg="add mod">
          <ac:chgData name="tran ngan" userId="53bcb93868f6791d" providerId="LiveId" clId="{F9A139B0-ED7F-4371-AB4B-1B66B008D7A3}" dt="2022-01-24T08:37:43.199" v="501" actId="1076"/>
          <ac:picMkLst>
            <pc:docMk/>
            <pc:sldMk cId="3543128585" sldId="392"/>
            <ac:picMk id="23" creationId="{57EAB79C-741F-4292-9B4E-16F368CEE13D}"/>
          </ac:picMkLst>
        </pc:picChg>
        <pc:picChg chg="del">
          <ac:chgData name="tran ngan" userId="53bcb93868f6791d" providerId="LiveId" clId="{F9A139B0-ED7F-4371-AB4B-1B66B008D7A3}" dt="2022-01-24T08:32:48.291" v="469" actId="478"/>
          <ac:picMkLst>
            <pc:docMk/>
            <pc:sldMk cId="3543128585" sldId="392"/>
            <ac:picMk id="24" creationId="{20341E9C-4079-4AE7-A6A9-8793A6123318}"/>
          </ac:picMkLst>
        </pc:picChg>
        <pc:picChg chg="add del mod">
          <ac:chgData name="tran ngan" userId="53bcb93868f6791d" providerId="LiveId" clId="{F9A139B0-ED7F-4371-AB4B-1B66B008D7A3}" dt="2022-01-24T08:40:17.833" v="509" actId="478"/>
          <ac:picMkLst>
            <pc:docMk/>
            <pc:sldMk cId="3543128585" sldId="392"/>
            <ac:picMk id="29" creationId="{C3BE79D5-8B4E-4EEC-A12A-759741133FA1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0" creationId="{D0765078-F4E3-4E37-97F8-884B0FBA82CC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1" creationId="{D5A4D105-FCEF-42A0-BA64-419084BB4853}"/>
          </ac:picMkLst>
        </pc:picChg>
        <pc:picChg chg="add del mod">
          <ac:chgData name="tran ngan" userId="53bcb93868f6791d" providerId="LiveId" clId="{F9A139B0-ED7F-4371-AB4B-1B66B008D7A3}" dt="2022-01-24T08:40:11.340" v="508" actId="478"/>
          <ac:picMkLst>
            <pc:docMk/>
            <pc:sldMk cId="3543128585" sldId="392"/>
            <ac:picMk id="32" creationId="{1E1D8DBB-4CD0-4E55-8C72-5C258007A2E4}"/>
          </ac:picMkLst>
        </pc:picChg>
        <pc:picChg chg="add mod">
          <ac:chgData name="tran ngan" userId="53bcb93868f6791d" providerId="LiveId" clId="{F9A139B0-ED7F-4371-AB4B-1B66B008D7A3}" dt="2022-01-24T08:40:38.802" v="514"/>
          <ac:picMkLst>
            <pc:docMk/>
            <pc:sldMk cId="3543128585" sldId="392"/>
            <ac:picMk id="34" creationId="{F05B8F77-B896-4DC8-9322-D17529DABF86}"/>
          </ac:picMkLst>
        </pc:picChg>
        <pc:picChg chg="add del mod">
          <ac:chgData name="tran ngan" userId="53bcb93868f6791d" providerId="LiveId" clId="{F9A139B0-ED7F-4371-AB4B-1B66B008D7A3}" dt="2022-01-24T08:42:14.133" v="524" actId="478"/>
          <ac:picMkLst>
            <pc:docMk/>
            <pc:sldMk cId="3543128585" sldId="392"/>
            <ac:picMk id="35" creationId="{82D2F3E1-3DE2-476A-B7BC-AB0E4F6E7D70}"/>
          </ac:picMkLst>
        </pc:picChg>
        <pc:cxnChg chg="add mod">
          <ac:chgData name="tran ngan" userId="53bcb93868f6791d" providerId="LiveId" clId="{F9A139B0-ED7F-4371-AB4B-1B66B008D7A3}" dt="2022-01-24T08:43:07.014" v="528" actId="1076"/>
          <ac:cxnSpMkLst>
            <pc:docMk/>
            <pc:sldMk cId="3543128585" sldId="392"/>
            <ac:cxnSpMk id="6" creationId="{741AB1D4-C91F-4877-81A7-B6B42385F5CE}"/>
          </ac:cxnSpMkLst>
        </pc:cxnChg>
      </pc:sldChg>
      <pc:sldChg chg="addSp delSp modSp add mod modNotesTx">
        <pc:chgData name="tran ngan" userId="53bcb93868f6791d" providerId="LiveId" clId="{F9A139B0-ED7F-4371-AB4B-1B66B008D7A3}" dt="2022-01-27T15:46:05.863" v="1690" actId="20577"/>
        <pc:sldMkLst>
          <pc:docMk/>
          <pc:sldMk cId="1302643846" sldId="397"/>
        </pc:sldMkLst>
        <pc:spChg chg="mod">
          <ac:chgData name="tran ngan" userId="53bcb93868f6791d" providerId="LiveId" clId="{F9A139B0-ED7F-4371-AB4B-1B66B008D7A3}" dt="2022-01-24T08:13:58.876" v="412" actId="20577"/>
          <ac:spMkLst>
            <pc:docMk/>
            <pc:sldMk cId="1302643846" sldId="397"/>
            <ac:spMk id="12" creationId="{26465F3B-5FB4-4AE8-A3C5-2A50469921E0}"/>
          </ac:spMkLst>
        </pc:spChg>
        <pc:spChg chg="mod">
          <ac:chgData name="tran ngan" userId="53bcb93868f6791d" providerId="LiveId" clId="{F9A139B0-ED7F-4371-AB4B-1B66B008D7A3}" dt="2022-01-24T08:11:06.107" v="300" actId="20577"/>
          <ac:spMkLst>
            <pc:docMk/>
            <pc:sldMk cId="1302643846" sldId="397"/>
            <ac:spMk id="13" creationId="{957F052A-46BE-4B1E-AFA1-D864ADF4241B}"/>
          </ac:spMkLst>
        </pc:spChg>
        <pc:spChg chg="mod">
          <ac:chgData name="tran ngan" userId="53bcb93868f6791d" providerId="LiveId" clId="{F9A139B0-ED7F-4371-AB4B-1B66B008D7A3}" dt="2022-01-24T08:11:50.220" v="334" actId="20577"/>
          <ac:spMkLst>
            <pc:docMk/>
            <pc:sldMk cId="1302643846" sldId="397"/>
            <ac:spMk id="14" creationId="{14A68C88-7B6B-4CA3-90FF-028E88451B92}"/>
          </ac:spMkLst>
        </pc:spChg>
        <pc:spChg chg="mod">
          <ac:chgData name="tran ngan" userId="53bcb93868f6791d" providerId="LiveId" clId="{F9A139B0-ED7F-4371-AB4B-1B66B008D7A3}" dt="2022-01-24T08:12:15.144" v="350" actId="20577"/>
          <ac:spMkLst>
            <pc:docMk/>
            <pc:sldMk cId="1302643846" sldId="397"/>
            <ac:spMk id="15" creationId="{5C3087F7-60D8-4240-9730-044AC8F322EF}"/>
          </ac:spMkLst>
        </pc:spChg>
        <pc:spChg chg="mod">
          <ac:chgData name="tran ngan" userId="53bcb93868f6791d" providerId="LiveId" clId="{F9A139B0-ED7F-4371-AB4B-1B66B008D7A3}" dt="2022-01-24T08:12:26.394" v="366" actId="20577"/>
          <ac:spMkLst>
            <pc:docMk/>
            <pc:sldMk cId="1302643846" sldId="397"/>
            <ac:spMk id="16" creationId="{84CA9E9A-0B9F-4557-9CAE-02432DE46F0D}"/>
          </ac:spMkLst>
        </pc:spChg>
        <pc:picChg chg="add del mod">
          <ac:chgData name="tran ngan" userId="53bcb93868f6791d" providerId="LiveId" clId="{F9A139B0-ED7F-4371-AB4B-1B66B008D7A3}" dt="2022-01-24T09:29:08.634" v="726" actId="1076"/>
          <ac:picMkLst>
            <pc:docMk/>
            <pc:sldMk cId="1302643846" sldId="397"/>
            <ac:picMk id="3" creationId="{99587E57-9D1D-4D1A-B63F-F90C87AE093F}"/>
          </ac:picMkLst>
        </pc:picChg>
        <pc:picChg chg="del mod">
          <ac:chgData name="tran ngan" userId="53bcb93868f6791d" providerId="LiveId" clId="{F9A139B0-ED7F-4371-AB4B-1B66B008D7A3}" dt="2022-01-24T08:07:37.583" v="262" actId="478"/>
          <ac:picMkLst>
            <pc:docMk/>
            <pc:sldMk cId="1302643846" sldId="397"/>
            <ac:picMk id="8" creationId="{DB1EB68C-6D70-4DDA-80B1-89CE0E764B9E}"/>
          </ac:picMkLst>
        </pc:picChg>
        <pc:picChg chg="del">
          <ac:chgData name="tran ngan" userId="53bcb93868f6791d" providerId="LiveId" clId="{F9A139B0-ED7F-4371-AB4B-1B66B008D7A3}" dt="2022-01-24T08:07:22.103" v="253" actId="478"/>
          <ac:picMkLst>
            <pc:docMk/>
            <pc:sldMk cId="1302643846" sldId="397"/>
            <ac:picMk id="9" creationId="{F7759F02-A343-48E1-905D-DD41E4C2B87A}"/>
          </ac:picMkLst>
        </pc:picChg>
        <pc:picChg chg="del">
          <ac:chgData name="tran ngan" userId="53bcb93868f6791d" providerId="LiveId" clId="{F9A139B0-ED7F-4371-AB4B-1B66B008D7A3}" dt="2022-01-24T08:07:19.980" v="252" actId="478"/>
          <ac:picMkLst>
            <pc:docMk/>
            <pc:sldMk cId="1302643846" sldId="397"/>
            <ac:picMk id="10" creationId="{83F215FA-2658-4A7A-968B-A5547BC0BBA1}"/>
          </ac:picMkLst>
        </pc:picChg>
        <pc:picChg chg="del">
          <ac:chgData name="tran ngan" userId="53bcb93868f6791d" providerId="LiveId" clId="{F9A139B0-ED7F-4371-AB4B-1B66B008D7A3}" dt="2022-01-24T08:07:18.369" v="251" actId="478"/>
          <ac:picMkLst>
            <pc:docMk/>
            <pc:sldMk cId="1302643846" sldId="397"/>
            <ac:picMk id="11" creationId="{AA366DAE-7BCF-4BAE-95D3-6D2B5EA2C795}"/>
          </ac:picMkLst>
        </pc:picChg>
        <pc:picChg chg="add mod">
          <ac:chgData name="tran ngan" userId="53bcb93868f6791d" providerId="LiveId" clId="{F9A139B0-ED7F-4371-AB4B-1B66B008D7A3}" dt="2022-01-24T08:40:27.368" v="511" actId="1076"/>
          <ac:picMkLst>
            <pc:docMk/>
            <pc:sldMk cId="1302643846" sldId="397"/>
            <ac:picMk id="17" creationId="{285F3F2D-D57B-4789-ADEF-08536A151B9B}"/>
          </ac:picMkLst>
        </pc:picChg>
        <pc:picChg chg="add mod">
          <ac:chgData name="tran ngan" userId="53bcb93868f6791d" providerId="LiveId" clId="{F9A139B0-ED7F-4371-AB4B-1B66B008D7A3}" dt="2022-01-24T08:10:54.738" v="292" actId="1076"/>
          <ac:picMkLst>
            <pc:docMk/>
            <pc:sldMk cId="1302643846" sldId="397"/>
            <ac:picMk id="19" creationId="{C61D64CD-8F9D-4767-9964-E2C3E5CFEE65}"/>
          </ac:picMkLst>
        </pc:picChg>
        <pc:picChg chg="add mod">
          <ac:chgData name="tran ngan" userId="53bcb93868f6791d" providerId="LiveId" clId="{F9A139B0-ED7F-4371-AB4B-1B66B008D7A3}" dt="2022-01-24T08:10:51.597" v="291" actId="1076"/>
          <ac:picMkLst>
            <pc:docMk/>
            <pc:sldMk cId="1302643846" sldId="397"/>
            <ac:picMk id="21" creationId="{B1780B99-C3F4-4DCD-B6EC-C7947DD58238}"/>
          </ac:picMkLst>
        </pc:picChg>
        <pc:picChg chg="add mod">
          <ac:chgData name="tran ngan" userId="53bcb93868f6791d" providerId="LiveId" clId="{F9A139B0-ED7F-4371-AB4B-1B66B008D7A3}" dt="2022-01-24T08:10:20.382" v="286" actId="1076"/>
          <ac:picMkLst>
            <pc:docMk/>
            <pc:sldMk cId="1302643846" sldId="397"/>
            <ac:picMk id="23" creationId="{22310229-5BE1-4CA4-8A56-21D1AF3A88AC}"/>
          </ac:picMkLst>
        </pc:picChg>
        <pc:picChg chg="mod">
          <ac:chgData name="tran ngan" userId="53bcb93868f6791d" providerId="LiveId" clId="{F9A139B0-ED7F-4371-AB4B-1B66B008D7A3}" dt="2022-01-24T08:09:33.100" v="273" actId="1076"/>
          <ac:picMkLst>
            <pc:docMk/>
            <pc:sldMk cId="1302643846" sldId="397"/>
            <ac:picMk id="3076" creationId="{467C26E7-F233-49D7-83A1-BE57B66C588A}"/>
          </ac:picMkLst>
        </pc:picChg>
      </pc:sldChg>
      <pc:sldChg chg="addSp modSp mod modAnim">
        <pc:chgData name="tran ngan" userId="53bcb93868f6791d" providerId="LiveId" clId="{F9A139B0-ED7F-4371-AB4B-1B66B008D7A3}" dt="2022-01-24T08:56:44.624" v="588"/>
        <pc:sldMkLst>
          <pc:docMk/>
          <pc:sldMk cId="3119577111" sldId="411"/>
        </pc:sldMkLst>
        <pc:spChg chg="add mod">
          <ac:chgData name="tran ngan" userId="53bcb93868f6791d" providerId="LiveId" clId="{F9A139B0-ED7F-4371-AB4B-1B66B008D7A3}" dt="2022-01-24T08:55:14.316" v="586" actId="20577"/>
          <ac:spMkLst>
            <pc:docMk/>
            <pc:sldMk cId="3119577111" sldId="411"/>
            <ac:spMk id="11" creationId="{1CC0839B-F4E3-4977-986E-2DA5723B4170}"/>
          </ac:spMkLst>
        </pc:spChg>
        <pc:spChg chg="add mod">
          <ac:chgData name="tran ngan" userId="53bcb93868f6791d" providerId="LiveId" clId="{F9A139B0-ED7F-4371-AB4B-1B66B008D7A3}" dt="2022-01-24T08:55:18.767" v="587" actId="20577"/>
          <ac:spMkLst>
            <pc:docMk/>
            <pc:sldMk cId="3119577111" sldId="411"/>
            <ac:spMk id="12" creationId="{FE08DCB2-3451-4604-834B-CB1F5D161906}"/>
          </ac:spMkLst>
        </pc:spChg>
        <pc:picChg chg="add mod">
          <ac:chgData name="tran ngan" userId="53bcb93868f6791d" providerId="LiveId" clId="{F9A139B0-ED7F-4371-AB4B-1B66B008D7A3}" dt="2022-01-24T08:54:51.477" v="585"/>
          <ac:picMkLst>
            <pc:docMk/>
            <pc:sldMk cId="3119577111" sldId="411"/>
            <ac:picMk id="10" creationId="{0AA33CF8-DD0E-4BA5-BF6E-9BB5C7E17ADD}"/>
          </ac:picMkLst>
        </pc:picChg>
      </pc:sldChg>
      <pc:sldChg chg="add del">
        <pc:chgData name="tran ngan" userId="53bcb93868f6791d" providerId="LiveId" clId="{F9A139B0-ED7F-4371-AB4B-1B66B008D7A3}" dt="2022-01-24T07:55:08.903" v="56" actId="47"/>
        <pc:sldMkLst>
          <pc:docMk/>
          <pc:sldMk cId="2816038456" sldId="426"/>
        </pc:sldMkLst>
      </pc:sldChg>
      <pc:sldChg chg="addSp modSp add del mod">
        <pc:chgData name="tran ngan" userId="53bcb93868f6791d" providerId="LiveId" clId="{F9A139B0-ED7F-4371-AB4B-1B66B008D7A3}" dt="2022-01-24T08:06:42.183" v="248" actId="2696"/>
        <pc:sldMkLst>
          <pc:docMk/>
          <pc:sldMk cId="4053347868" sldId="427"/>
        </pc:sldMkLst>
        <pc:spChg chg="add mod">
          <ac:chgData name="tran ngan" userId="53bcb93868f6791d" providerId="LiveId" clId="{F9A139B0-ED7F-4371-AB4B-1B66B008D7A3}" dt="2022-01-24T07:57:14.267" v="99" actId="14100"/>
          <ac:spMkLst>
            <pc:docMk/>
            <pc:sldMk cId="4053347868" sldId="427"/>
            <ac:spMk id="2" creationId="{698BEC80-D434-42B5-A6BA-81DA4703B667}"/>
          </ac:spMkLst>
        </pc:spChg>
        <pc:spChg chg="add mod">
          <ac:chgData name="tran ngan" userId="53bcb93868f6791d" providerId="LiveId" clId="{F9A139B0-ED7F-4371-AB4B-1B66B008D7A3}" dt="2022-01-24T07:57:42.246" v="108" actId="1076"/>
          <ac:spMkLst>
            <pc:docMk/>
            <pc:sldMk cId="4053347868" sldId="427"/>
            <ac:spMk id="4" creationId="{EE361834-38E9-415D-8E3B-F39F21FB37D7}"/>
          </ac:spMkLst>
        </pc:spChg>
        <pc:spChg chg="add mod">
          <ac:chgData name="tran ngan" userId="53bcb93868f6791d" providerId="LiveId" clId="{F9A139B0-ED7F-4371-AB4B-1B66B008D7A3}" dt="2022-01-24T07:57:23.633" v="105" actId="1076"/>
          <ac:spMkLst>
            <pc:docMk/>
            <pc:sldMk cId="4053347868" sldId="427"/>
            <ac:spMk id="6" creationId="{661D9553-DBAF-47CA-9F81-C32E37AC32F1}"/>
          </ac:spMkLst>
        </pc:spChg>
        <pc:spChg chg="add mod">
          <ac:chgData name="tran ngan" userId="53bcb93868f6791d" providerId="LiveId" clId="{F9A139B0-ED7F-4371-AB4B-1B66B008D7A3}" dt="2022-01-24T07:58:52.511" v="132" actId="1076"/>
          <ac:spMkLst>
            <pc:docMk/>
            <pc:sldMk cId="4053347868" sldId="427"/>
            <ac:spMk id="7" creationId="{5C7B9306-6B46-41C8-AED1-3CEA8200E5A1}"/>
          </ac:spMkLst>
        </pc:spChg>
        <pc:spChg chg="add mod">
          <ac:chgData name="tran ngan" userId="53bcb93868f6791d" providerId="LiveId" clId="{F9A139B0-ED7F-4371-AB4B-1B66B008D7A3}" dt="2022-01-24T07:58:21.361" v="128" actId="20577"/>
          <ac:spMkLst>
            <pc:docMk/>
            <pc:sldMk cId="4053347868" sldId="427"/>
            <ac:spMk id="25" creationId="{ABD831AF-3A6D-4FDF-9DE6-A3339A6F962B}"/>
          </ac:spMkLst>
        </pc:spChg>
        <pc:spChg chg="add mod">
          <ac:chgData name="tran ngan" userId="53bcb93868f6791d" providerId="LiveId" clId="{F9A139B0-ED7F-4371-AB4B-1B66B008D7A3}" dt="2022-01-24T07:59:01.591" v="136" actId="1076"/>
          <ac:spMkLst>
            <pc:docMk/>
            <pc:sldMk cId="4053347868" sldId="427"/>
            <ac:spMk id="28" creationId="{DC1DABA3-9434-4109-84B1-A6348CBD5516}"/>
          </ac:spMkLst>
        </pc:spChg>
        <pc:spChg chg="add mod">
          <ac:chgData name="tran ngan" userId="53bcb93868f6791d" providerId="LiveId" clId="{F9A139B0-ED7F-4371-AB4B-1B66B008D7A3}" dt="2022-01-24T07:59:07.135" v="138" actId="1076"/>
          <ac:spMkLst>
            <pc:docMk/>
            <pc:sldMk cId="4053347868" sldId="427"/>
            <ac:spMk id="30" creationId="{CD6907B9-10D8-428B-97D3-524B38F4506B}"/>
          </ac:spMkLst>
        </pc:spChg>
        <pc:spChg chg="add mod">
          <ac:chgData name="tran ngan" userId="53bcb93868f6791d" providerId="LiveId" clId="{F9A139B0-ED7F-4371-AB4B-1B66B008D7A3}" dt="2022-01-24T07:59:17.210" v="142"/>
          <ac:spMkLst>
            <pc:docMk/>
            <pc:sldMk cId="4053347868" sldId="427"/>
            <ac:spMk id="31" creationId="{41BF9F38-3C10-4E11-916F-0FD268BDC23B}"/>
          </ac:spMkLst>
        </pc:spChg>
        <pc:spChg chg="add mod">
          <ac:chgData name="tran ngan" userId="53bcb93868f6791d" providerId="LiveId" clId="{F9A139B0-ED7F-4371-AB4B-1B66B008D7A3}" dt="2022-01-24T07:59:21.990" v="144" actId="1076"/>
          <ac:spMkLst>
            <pc:docMk/>
            <pc:sldMk cId="4053347868" sldId="427"/>
            <ac:spMk id="37" creationId="{45A98A59-9314-4468-A5CD-CFAAF55D43CB}"/>
          </ac:spMkLst>
        </pc:spChg>
        <pc:spChg chg="add mod">
          <ac:chgData name="tran ngan" userId="53bcb93868f6791d" providerId="LiveId" clId="{F9A139B0-ED7F-4371-AB4B-1B66B008D7A3}" dt="2022-01-24T07:59:25.798" v="146" actId="1076"/>
          <ac:spMkLst>
            <pc:docMk/>
            <pc:sldMk cId="4053347868" sldId="427"/>
            <ac:spMk id="38" creationId="{AF60C85F-B381-455A-A6D3-9B83B0678577}"/>
          </ac:spMkLst>
        </pc:spChg>
        <pc:spChg chg="add mod">
          <ac:chgData name="tran ngan" userId="53bcb93868f6791d" providerId="LiveId" clId="{F9A139B0-ED7F-4371-AB4B-1B66B008D7A3}" dt="2022-01-24T07:59:36.602" v="150" actId="14100"/>
          <ac:spMkLst>
            <pc:docMk/>
            <pc:sldMk cId="4053347868" sldId="427"/>
            <ac:spMk id="39" creationId="{17659DB5-DC49-4688-BF1D-9AE4C27CF4C0}"/>
          </ac:spMkLst>
        </pc:spChg>
      </pc:sldChg>
      <pc:sldChg chg="addSp delSp modSp add mod modNotesTx">
        <pc:chgData name="tran ngan" userId="53bcb93868f6791d" providerId="LiveId" clId="{F9A139B0-ED7F-4371-AB4B-1B66B008D7A3}" dt="2022-01-27T15:45:05.990" v="1667"/>
        <pc:sldMkLst>
          <pc:docMk/>
          <pc:sldMk cId="4258027390" sldId="427"/>
        </pc:sldMkLst>
        <pc:spChg chg="mod">
          <ac:chgData name="tran ngan" userId="53bcb93868f6791d" providerId="LiveId" clId="{F9A139B0-ED7F-4371-AB4B-1B66B008D7A3}" dt="2022-01-24T09:14:40.265" v="634" actId="20577"/>
          <ac:spMkLst>
            <pc:docMk/>
            <pc:sldMk cId="4258027390" sldId="427"/>
            <ac:spMk id="5" creationId="{C9FA5CBC-9DC8-4EBC-8B74-7E87740D617F}"/>
          </ac:spMkLst>
        </pc:spChg>
        <pc:spChg chg="add del mod">
          <ac:chgData name="tran ngan" userId="53bcb93868f6791d" providerId="LiveId" clId="{F9A139B0-ED7F-4371-AB4B-1B66B008D7A3}" dt="2022-01-24T09:14:30.484" v="626" actId="478"/>
          <ac:spMkLst>
            <pc:docMk/>
            <pc:sldMk cId="4258027390" sldId="427"/>
            <ac:spMk id="45" creationId="{1B9C6A03-9DD3-46EB-A9EB-D0416723A126}"/>
          </ac:spMkLst>
        </pc:spChg>
        <pc:spChg chg="add del mod">
          <ac:chgData name="tran ngan" userId="53bcb93868f6791d" providerId="LiveId" clId="{F9A139B0-ED7F-4371-AB4B-1B66B008D7A3}" dt="2022-01-24T09:14:28.604" v="625" actId="478"/>
          <ac:spMkLst>
            <pc:docMk/>
            <pc:sldMk cId="4258027390" sldId="427"/>
            <ac:spMk id="46" creationId="{078263D5-E896-4C27-B7D7-270C418C26CD}"/>
          </ac:spMkLst>
        </pc:spChg>
        <pc:spChg chg="add del mod">
          <ac:chgData name="tran ngan" userId="53bcb93868f6791d" providerId="LiveId" clId="{F9A139B0-ED7F-4371-AB4B-1B66B008D7A3}" dt="2022-01-24T09:14:27.027" v="624" actId="478"/>
          <ac:spMkLst>
            <pc:docMk/>
            <pc:sldMk cId="4258027390" sldId="427"/>
            <ac:spMk id="47" creationId="{A79E0337-9FCA-4CB7-A9BE-06D917F03098}"/>
          </ac:spMkLst>
        </pc:spChg>
        <pc:spChg chg="mod">
          <ac:chgData name="tran ngan" userId="53bcb93868f6791d" providerId="LiveId" clId="{F9A139B0-ED7F-4371-AB4B-1B66B008D7A3}" dt="2022-01-24T09:14:55.214" v="658" actId="20577"/>
          <ac:spMkLst>
            <pc:docMk/>
            <pc:sldMk cId="4258027390" sldId="427"/>
            <ac:spMk id="48" creationId="{57C0DDC3-77F5-4C09-A803-DEC77F071C0E}"/>
          </ac:spMkLst>
        </pc:spChg>
        <pc:spChg chg="mod">
          <ac:chgData name="tran ngan" userId="53bcb93868f6791d" providerId="LiveId" clId="{F9A139B0-ED7F-4371-AB4B-1B66B008D7A3}" dt="2022-01-24T09:15:08.027" v="671" actId="14100"/>
          <ac:spMkLst>
            <pc:docMk/>
            <pc:sldMk cId="4258027390" sldId="427"/>
            <ac:spMk id="49" creationId="{03A8F9CA-7DAA-4AB6-AB6B-B6905B924CAC}"/>
          </ac:spMkLst>
        </pc:spChg>
        <pc:spChg chg="mod">
          <ac:chgData name="tran ngan" userId="53bcb93868f6791d" providerId="LiveId" clId="{F9A139B0-ED7F-4371-AB4B-1B66B008D7A3}" dt="2022-01-24T09:15:19.218" v="684" actId="14100"/>
          <ac:spMkLst>
            <pc:docMk/>
            <pc:sldMk cId="4258027390" sldId="427"/>
            <ac:spMk id="50" creationId="{01A5278C-A870-4176-8375-7AAE77EF5761}"/>
          </ac:spMkLst>
        </pc:spChg>
        <pc:spChg chg="add del mod">
          <ac:chgData name="tran ngan" userId="53bcb93868f6791d" providerId="LiveId" clId="{F9A139B0-ED7F-4371-AB4B-1B66B008D7A3}" dt="2022-01-24T09:14:25.517" v="623" actId="478"/>
          <ac:spMkLst>
            <pc:docMk/>
            <pc:sldMk cId="4258027390" sldId="427"/>
            <ac:spMk id="51" creationId="{A44CB25D-116E-4FBC-95B4-7EC29302B3C3}"/>
          </ac:spMkLst>
        </pc:spChg>
        <pc:spChg chg="add del mod">
          <ac:chgData name="tran ngan" userId="53bcb93868f6791d" providerId="LiveId" clId="{F9A139B0-ED7F-4371-AB4B-1B66B008D7A3}" dt="2022-01-24T09:14:12.578" v="619" actId="478"/>
          <ac:spMkLst>
            <pc:docMk/>
            <pc:sldMk cId="4258027390" sldId="427"/>
            <ac:spMk id="54" creationId="{5E28DCC6-0147-4AB2-B4BB-C796E865E47A}"/>
          </ac:spMkLst>
        </pc:spChg>
        <pc:spChg chg="add del mod">
          <ac:chgData name="tran ngan" userId="53bcb93868f6791d" providerId="LiveId" clId="{F9A139B0-ED7F-4371-AB4B-1B66B008D7A3}" dt="2022-01-24T09:14:15.760" v="620" actId="478"/>
          <ac:spMkLst>
            <pc:docMk/>
            <pc:sldMk cId="4258027390" sldId="427"/>
            <ac:spMk id="55" creationId="{5E2FC4F0-963E-4F4C-BE25-35089DEFD491}"/>
          </ac:spMkLst>
        </pc:spChg>
        <pc:spChg chg="add del mod">
          <ac:chgData name="tran ngan" userId="53bcb93868f6791d" providerId="LiveId" clId="{F9A139B0-ED7F-4371-AB4B-1B66B008D7A3}" dt="2022-01-24T09:14:18.411" v="621" actId="478"/>
          <ac:spMkLst>
            <pc:docMk/>
            <pc:sldMk cId="4258027390" sldId="427"/>
            <ac:spMk id="56" creationId="{3099CA4B-AD43-464B-9EE4-DFF26F9A26D0}"/>
          </ac:spMkLst>
        </pc:spChg>
        <pc:spChg chg="add del mod">
          <ac:chgData name="tran ngan" userId="53bcb93868f6791d" providerId="LiveId" clId="{F9A139B0-ED7F-4371-AB4B-1B66B008D7A3}" dt="2022-01-24T09:14:22.740" v="622" actId="478"/>
          <ac:spMkLst>
            <pc:docMk/>
            <pc:sldMk cId="4258027390" sldId="427"/>
            <ac:spMk id="57" creationId="{6AF2F584-7688-47B6-A02F-5C6205A8B58F}"/>
          </ac:spMkLst>
        </pc:spChg>
        <pc:picChg chg="del">
          <ac:chgData name="tran ngan" userId="53bcb93868f6791d" providerId="LiveId" clId="{F9A139B0-ED7F-4371-AB4B-1B66B008D7A3}" dt="2022-01-24T09:13:13.591" v="599" actId="478"/>
          <ac:picMkLst>
            <pc:docMk/>
            <pc:sldMk cId="4258027390" sldId="427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3:09.393" v="597" actId="478"/>
          <ac:picMkLst>
            <pc:docMk/>
            <pc:sldMk cId="4258027390" sldId="427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3:17.750" v="601" actId="478"/>
          <ac:picMkLst>
            <pc:docMk/>
            <pc:sldMk cId="4258027390" sldId="427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3:15.833" v="600" actId="478"/>
          <ac:picMkLst>
            <pc:docMk/>
            <pc:sldMk cId="4258027390" sldId="427"/>
            <ac:picMk id="35" creationId="{EF4EEE84-BD60-43A0-9D73-3C21E7BBACA6}"/>
          </ac:picMkLst>
        </pc:picChg>
        <pc:picChg chg="add del mod">
          <ac:chgData name="tran ngan" userId="53bcb93868f6791d" providerId="LiveId" clId="{F9A139B0-ED7F-4371-AB4B-1B66B008D7A3}" dt="2022-01-24T09:13:10.814" v="598" actId="478"/>
          <ac:picMkLst>
            <pc:docMk/>
            <pc:sldMk cId="4258027390" sldId="427"/>
            <ac:picMk id="43" creationId="{0D4E84E9-A736-42D3-B8AA-E1531356B96E}"/>
          </ac:picMkLst>
        </pc:picChg>
        <pc:picChg chg="add del mod">
          <ac:chgData name="tran ngan" userId="53bcb93868f6791d" providerId="LiveId" clId="{F9A139B0-ED7F-4371-AB4B-1B66B008D7A3}" dt="2022-01-24T09:13:07.873" v="596" actId="478"/>
          <ac:picMkLst>
            <pc:docMk/>
            <pc:sldMk cId="4258027390" sldId="427"/>
            <ac:picMk id="44" creationId="{82364990-14C8-401B-A3EA-CDBED01026D7}"/>
          </ac:picMkLst>
        </pc:picChg>
        <pc:picChg chg="add mod">
          <ac:chgData name="tran ngan" userId="53bcb93868f6791d" providerId="LiveId" clId="{F9A139B0-ED7F-4371-AB4B-1B66B008D7A3}" dt="2022-01-24T09:14:08.603" v="618" actId="1076"/>
          <ac:picMkLst>
            <pc:docMk/>
            <pc:sldMk cId="4258027390" sldId="427"/>
            <ac:picMk id="58" creationId="{98E711CE-E900-440B-B3C1-1029B6F236FF}"/>
          </ac:picMkLst>
        </pc:picChg>
        <pc:picChg chg="add mod">
          <ac:chgData name="tran ngan" userId="53bcb93868f6791d" providerId="LiveId" clId="{F9A139B0-ED7F-4371-AB4B-1B66B008D7A3}" dt="2022-01-24T09:13:38.369" v="608" actId="1076"/>
          <ac:picMkLst>
            <pc:docMk/>
            <pc:sldMk cId="4258027390" sldId="427"/>
            <ac:picMk id="59" creationId="{2C9529C0-F89D-4536-A4BA-6A8F147997DD}"/>
          </ac:picMkLst>
        </pc:picChg>
        <pc:picChg chg="add mod">
          <ac:chgData name="tran ngan" userId="53bcb93868f6791d" providerId="LiveId" clId="{F9A139B0-ED7F-4371-AB4B-1B66B008D7A3}" dt="2022-01-24T09:13:58.155" v="614" actId="1076"/>
          <ac:picMkLst>
            <pc:docMk/>
            <pc:sldMk cId="4258027390" sldId="427"/>
            <ac:picMk id="60" creationId="{A3E9B59A-F68B-4A1E-ABF7-AE64F0352E5D}"/>
          </ac:picMkLst>
        </pc:picChg>
        <pc:picChg chg="add mod">
          <ac:chgData name="tran ngan" userId="53bcb93868f6791d" providerId="LiveId" clId="{F9A139B0-ED7F-4371-AB4B-1B66B008D7A3}" dt="2022-01-24T09:13:46.700" v="611" actId="1076"/>
          <ac:picMkLst>
            <pc:docMk/>
            <pc:sldMk cId="4258027390" sldId="427"/>
            <ac:picMk id="61" creationId="{A94E59F3-12B7-4073-8483-357D733EE524}"/>
          </ac:picMkLst>
        </pc:picChg>
        <pc:picChg chg="mod">
          <ac:chgData name="tran ngan" userId="53bcb93868f6791d" providerId="LiveId" clId="{F9A139B0-ED7F-4371-AB4B-1B66B008D7A3}" dt="2022-01-24T09:13:32.628" v="606" actId="14100"/>
          <ac:picMkLst>
            <pc:docMk/>
            <pc:sldMk cId="4258027390" sldId="427"/>
            <ac:picMk id="4098" creationId="{A6CF753C-F634-45CF-95D0-231757E8947D}"/>
          </ac:picMkLst>
        </pc:picChg>
      </pc:sldChg>
      <pc:sldChg chg="addSp delSp modSp add mod modNotesTx">
        <pc:chgData name="tran ngan" userId="53bcb93868f6791d" providerId="LiveId" clId="{F9A139B0-ED7F-4371-AB4B-1B66B008D7A3}" dt="2022-01-27T15:45:11.358" v="1669"/>
        <pc:sldMkLst>
          <pc:docMk/>
          <pc:sldMk cId="469593046" sldId="430"/>
        </pc:sldMkLst>
        <pc:spChg chg="del">
          <ac:chgData name="tran ngan" userId="53bcb93868f6791d" providerId="LiveId" clId="{F9A139B0-ED7F-4371-AB4B-1B66B008D7A3}" dt="2022-01-24T09:16:19.423" v="701" actId="478"/>
          <ac:spMkLst>
            <pc:docMk/>
            <pc:sldMk cId="469593046" sldId="430"/>
            <ac:spMk id="5" creationId="{C9FA5CBC-9DC8-4EBC-8B74-7E87740D617F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7" creationId="{2AC06DAE-6F75-40CF-88A7-5B0A802F1DB2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8" creationId="{7D58CCCB-2114-4EEB-B7F6-8AD0C6F25F79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39" creationId="{2E8EEA12-93DE-42F9-880D-F71EF64DC7C1}"/>
          </ac:spMkLst>
        </pc:spChg>
        <pc:spChg chg="add mod">
          <ac:chgData name="tran ngan" userId="53bcb93868f6791d" providerId="LiveId" clId="{F9A139B0-ED7F-4371-AB4B-1B66B008D7A3}" dt="2022-01-24T09:17:06.285" v="707"/>
          <ac:spMkLst>
            <pc:docMk/>
            <pc:sldMk cId="469593046" sldId="430"/>
            <ac:spMk id="43" creationId="{DD646924-099F-42F0-8CE3-648D8B25828C}"/>
          </ac:spMkLst>
        </pc:spChg>
        <pc:spChg chg="del">
          <ac:chgData name="tran ngan" userId="53bcb93868f6791d" providerId="LiveId" clId="{F9A139B0-ED7F-4371-AB4B-1B66B008D7A3}" dt="2022-01-24T09:16:24.597" v="702" actId="478"/>
          <ac:spMkLst>
            <pc:docMk/>
            <pc:sldMk cId="469593046" sldId="430"/>
            <ac:spMk id="48" creationId="{57C0DDC3-77F5-4C09-A803-DEC77F071C0E}"/>
          </ac:spMkLst>
        </pc:spChg>
        <pc:spChg chg="del">
          <ac:chgData name="tran ngan" userId="53bcb93868f6791d" providerId="LiveId" clId="{F9A139B0-ED7F-4371-AB4B-1B66B008D7A3}" dt="2022-01-24T09:16:28.086" v="703" actId="478"/>
          <ac:spMkLst>
            <pc:docMk/>
            <pc:sldMk cId="469593046" sldId="430"/>
            <ac:spMk id="49" creationId="{03A8F9CA-7DAA-4AB6-AB6B-B6905B924CAC}"/>
          </ac:spMkLst>
        </pc:spChg>
        <pc:spChg chg="del">
          <ac:chgData name="tran ngan" userId="53bcb93868f6791d" providerId="LiveId" clId="{F9A139B0-ED7F-4371-AB4B-1B66B008D7A3}" dt="2022-01-24T09:16:38.584" v="704" actId="478"/>
          <ac:spMkLst>
            <pc:docMk/>
            <pc:sldMk cId="469593046" sldId="430"/>
            <ac:spMk id="50" creationId="{01A5278C-A870-4176-8375-7AAE77EF5761}"/>
          </ac:spMkLst>
        </pc:spChg>
        <pc:picChg chg="add del">
          <ac:chgData name="tran ngan" userId="53bcb93868f6791d" providerId="LiveId" clId="{F9A139B0-ED7F-4371-AB4B-1B66B008D7A3}" dt="2022-01-24T09:16:43.529" v="706" actId="22"/>
          <ac:picMkLst>
            <pc:docMk/>
            <pc:sldMk cId="469593046" sldId="430"/>
            <ac:picMk id="4" creationId="{0A0E25EB-F01F-4B01-AFED-7C62C949E0CF}"/>
          </ac:picMkLst>
        </pc:picChg>
        <pc:picChg chg="del">
          <ac:chgData name="tran ngan" userId="53bcb93868f6791d" providerId="LiveId" clId="{F9A139B0-ED7F-4371-AB4B-1B66B008D7A3}" dt="2022-01-24T09:16:12.792" v="698" actId="478"/>
          <ac:picMkLst>
            <pc:docMk/>
            <pc:sldMk cId="469593046" sldId="430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6:11.005" v="697" actId="478"/>
          <ac:picMkLst>
            <pc:docMk/>
            <pc:sldMk cId="469593046" sldId="430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6:16.573" v="700" actId="478"/>
          <ac:picMkLst>
            <pc:docMk/>
            <pc:sldMk cId="469593046" sldId="430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6:14.997" v="699" actId="478"/>
          <ac:picMkLst>
            <pc:docMk/>
            <pc:sldMk cId="469593046" sldId="430"/>
            <ac:picMk id="35" creationId="{EF4EEE84-BD60-43A0-9D73-3C21E7BBACA6}"/>
          </ac:picMkLst>
        </pc:picChg>
        <pc:picChg chg="add mod">
          <ac:chgData name="tran ngan" userId="53bcb93868f6791d" providerId="LiveId" clId="{F9A139B0-ED7F-4371-AB4B-1B66B008D7A3}" dt="2022-01-24T09:17:58.987" v="721" actId="1076"/>
          <ac:picMkLst>
            <pc:docMk/>
            <pc:sldMk cId="469593046" sldId="430"/>
            <ac:picMk id="44" creationId="{7D41C61C-B908-4648-980D-79646882B84A}"/>
          </ac:picMkLst>
        </pc:picChg>
        <pc:picChg chg="add mod">
          <ac:chgData name="tran ngan" userId="53bcb93868f6791d" providerId="LiveId" clId="{F9A139B0-ED7F-4371-AB4B-1B66B008D7A3}" dt="2022-01-24T09:17:46.233" v="717" actId="1076"/>
          <ac:picMkLst>
            <pc:docMk/>
            <pc:sldMk cId="469593046" sldId="430"/>
            <ac:picMk id="45" creationId="{771E8EC8-050F-4CE3-8783-7E8321345CE9}"/>
          </ac:picMkLst>
        </pc:picChg>
        <pc:picChg chg="add mod">
          <ac:chgData name="tran ngan" userId="53bcb93868f6791d" providerId="LiveId" clId="{F9A139B0-ED7F-4371-AB4B-1B66B008D7A3}" dt="2022-01-24T09:17:38.967" v="715" actId="688"/>
          <ac:picMkLst>
            <pc:docMk/>
            <pc:sldMk cId="469593046" sldId="430"/>
            <ac:picMk id="46" creationId="{3CCEBDCA-BECD-476F-AC3B-FAED0A0406D5}"/>
          </ac:picMkLst>
        </pc:picChg>
        <pc:picChg chg="add mod">
          <ac:chgData name="tran ngan" userId="53bcb93868f6791d" providerId="LiveId" clId="{F9A139B0-ED7F-4371-AB4B-1B66B008D7A3}" dt="2022-01-24T09:17:16.565" v="708" actId="1076"/>
          <ac:picMkLst>
            <pc:docMk/>
            <pc:sldMk cId="469593046" sldId="430"/>
            <ac:picMk id="47" creationId="{F51E67C1-9729-4A0C-88BF-79C9D1174EB7}"/>
          </ac:picMkLst>
        </pc:picChg>
      </pc:sldChg>
      <pc:sldChg chg="addSp delSp modSp add del mod ord">
        <pc:chgData name="tran ngan" userId="53bcb93868f6791d" providerId="LiveId" clId="{F9A139B0-ED7F-4371-AB4B-1B66B008D7A3}" dt="2022-01-24T08:06:42.183" v="248" actId="2696"/>
        <pc:sldMkLst>
          <pc:docMk/>
          <pc:sldMk cId="1682433403" sldId="430"/>
        </pc:sldMkLst>
        <pc:spChg chg="add mod">
          <ac:chgData name="tran ngan" userId="53bcb93868f6791d" providerId="LiveId" clId="{F9A139B0-ED7F-4371-AB4B-1B66B008D7A3}" dt="2022-01-24T08:03:30.292" v="201" actId="14100"/>
          <ac:spMkLst>
            <pc:docMk/>
            <pc:sldMk cId="1682433403" sldId="430"/>
            <ac:spMk id="2" creationId="{26E71A8E-54A9-4FAB-94CA-4F4664036B4C}"/>
          </ac:spMkLst>
        </pc:spChg>
        <pc:spChg chg="del">
          <ac:chgData name="tran ngan" userId="53bcb93868f6791d" providerId="LiveId" clId="{F9A139B0-ED7F-4371-AB4B-1B66B008D7A3}" dt="2022-01-24T08:03:06.863" v="198" actId="478"/>
          <ac:spMkLst>
            <pc:docMk/>
            <pc:sldMk cId="1682433403" sldId="430"/>
            <ac:spMk id="3" creationId="{97AF674E-02BC-4B0B-856B-D944CC0B9C31}"/>
          </ac:spMkLst>
        </pc:spChg>
        <pc:spChg chg="del mod">
          <ac:chgData name="tran ngan" userId="53bcb93868f6791d" providerId="LiveId" clId="{F9A139B0-ED7F-4371-AB4B-1B66B008D7A3}" dt="2022-01-24T08:02:44.169" v="195" actId="478"/>
          <ac:spMkLst>
            <pc:docMk/>
            <pc:sldMk cId="1682433403" sldId="430"/>
            <ac:spMk id="8" creationId="{B8CE2359-09EE-4002-A65E-A188A7E0B055}"/>
          </ac:spMkLst>
        </pc:spChg>
        <pc:spChg chg="add mod">
          <ac:chgData name="tran ngan" userId="53bcb93868f6791d" providerId="LiveId" clId="{F9A139B0-ED7F-4371-AB4B-1B66B008D7A3}" dt="2022-01-24T08:03:37.986" v="203" actId="1076"/>
          <ac:spMkLst>
            <pc:docMk/>
            <pc:sldMk cId="1682433403" sldId="430"/>
            <ac:spMk id="23" creationId="{72C99FBF-1956-4093-978B-2CF6CA384610}"/>
          </ac:spMkLst>
        </pc:spChg>
        <pc:spChg chg="add mod">
          <ac:chgData name="tran ngan" userId="53bcb93868f6791d" providerId="LiveId" clId="{F9A139B0-ED7F-4371-AB4B-1B66B008D7A3}" dt="2022-01-24T08:03:55.750" v="208" actId="14100"/>
          <ac:spMkLst>
            <pc:docMk/>
            <pc:sldMk cId="1682433403" sldId="430"/>
            <ac:spMk id="24" creationId="{0F3D4941-9011-41FF-9B73-BF0442329FD9}"/>
          </ac:spMkLst>
        </pc:spChg>
        <pc:spChg chg="add mod">
          <ac:chgData name="tran ngan" userId="53bcb93868f6791d" providerId="LiveId" clId="{F9A139B0-ED7F-4371-AB4B-1B66B008D7A3}" dt="2022-01-24T08:04:04.464" v="211" actId="14100"/>
          <ac:spMkLst>
            <pc:docMk/>
            <pc:sldMk cId="1682433403" sldId="430"/>
            <ac:spMk id="25" creationId="{FCEC1AA4-EB01-41CC-B52D-E644D1C599FD}"/>
          </ac:spMkLst>
        </pc:spChg>
        <pc:spChg chg="add mod">
          <ac:chgData name="tran ngan" userId="53bcb93868f6791d" providerId="LiveId" clId="{F9A139B0-ED7F-4371-AB4B-1B66B008D7A3}" dt="2022-01-24T08:04:12.592" v="214" actId="14100"/>
          <ac:spMkLst>
            <pc:docMk/>
            <pc:sldMk cId="1682433403" sldId="430"/>
            <ac:spMk id="26" creationId="{FF99B2F5-849F-4A09-8947-96BE192D3148}"/>
          </ac:spMkLst>
        </pc:spChg>
        <pc:spChg chg="add mod">
          <ac:chgData name="tran ngan" userId="53bcb93868f6791d" providerId="LiveId" clId="{F9A139B0-ED7F-4371-AB4B-1B66B008D7A3}" dt="2022-01-24T08:04:19.596" v="216" actId="1076"/>
          <ac:spMkLst>
            <pc:docMk/>
            <pc:sldMk cId="1682433403" sldId="430"/>
            <ac:spMk id="28" creationId="{60131FD7-11B3-44A6-B620-F0FF8D3CF5BB}"/>
          </ac:spMkLst>
        </pc:spChg>
        <pc:spChg chg="add mod">
          <ac:chgData name="tran ngan" userId="53bcb93868f6791d" providerId="LiveId" clId="{F9A139B0-ED7F-4371-AB4B-1B66B008D7A3}" dt="2022-01-24T08:04:24.869" v="218" actId="1076"/>
          <ac:spMkLst>
            <pc:docMk/>
            <pc:sldMk cId="1682433403" sldId="430"/>
            <ac:spMk id="30" creationId="{E572EEB3-2AF4-4BFB-974E-3D8F9E68188F}"/>
          </ac:spMkLst>
        </pc:spChg>
        <pc:spChg chg="add mod">
          <ac:chgData name="tran ngan" userId="53bcb93868f6791d" providerId="LiveId" clId="{F9A139B0-ED7F-4371-AB4B-1B66B008D7A3}" dt="2022-01-24T08:04:28.544" v="220" actId="1076"/>
          <ac:spMkLst>
            <pc:docMk/>
            <pc:sldMk cId="1682433403" sldId="430"/>
            <ac:spMk id="31" creationId="{75041C35-87FD-4A75-9D8B-5101B87FFE0E}"/>
          </ac:spMkLst>
        </pc:spChg>
        <pc:picChg chg="mod">
          <ac:chgData name="tran ngan" userId="53bcb93868f6791d" providerId="LiveId" clId="{F9A139B0-ED7F-4371-AB4B-1B66B008D7A3}" dt="2022-01-24T08:01:53.803" v="179" actId="1076"/>
          <ac:picMkLst>
            <pc:docMk/>
            <pc:sldMk cId="1682433403" sldId="430"/>
            <ac:picMk id="27" creationId="{8C31F9BF-65EA-4B73-B10B-02FCFA2305C1}"/>
          </ac:picMkLst>
        </pc:picChg>
        <pc:picChg chg="mod">
          <ac:chgData name="tran ngan" userId="53bcb93868f6791d" providerId="LiveId" clId="{F9A139B0-ED7F-4371-AB4B-1B66B008D7A3}" dt="2022-01-24T08:01:18.430" v="169" actId="1076"/>
          <ac:picMkLst>
            <pc:docMk/>
            <pc:sldMk cId="1682433403" sldId="430"/>
            <ac:picMk id="29" creationId="{FC4C1942-29EC-4CFA-974A-5EF2D0E815D5}"/>
          </ac:picMkLst>
        </pc:picChg>
        <pc:picChg chg="mod">
          <ac:chgData name="tran ngan" userId="53bcb93868f6791d" providerId="LiveId" clId="{F9A139B0-ED7F-4371-AB4B-1B66B008D7A3}" dt="2022-01-24T08:01:50.329" v="178" actId="1076"/>
          <ac:picMkLst>
            <pc:docMk/>
            <pc:sldMk cId="1682433403" sldId="430"/>
            <ac:picMk id="36" creationId="{431E528F-399C-4604-B37A-2BF87DFF7413}"/>
          </ac:picMkLst>
        </pc:picChg>
        <pc:picChg chg="mod">
          <ac:chgData name="tran ngan" userId="53bcb93868f6791d" providerId="LiveId" clId="{F9A139B0-ED7F-4371-AB4B-1B66B008D7A3}" dt="2022-01-24T08:02:31.747" v="192" actId="14100"/>
          <ac:picMkLst>
            <pc:docMk/>
            <pc:sldMk cId="1682433403" sldId="430"/>
            <ac:picMk id="40" creationId="{E9B35994-6FF7-40C5-A684-01E753A3FDCC}"/>
          </ac:picMkLst>
        </pc:picChg>
        <pc:picChg chg="mod">
          <ac:chgData name="tran ngan" userId="53bcb93868f6791d" providerId="LiveId" clId="{F9A139B0-ED7F-4371-AB4B-1B66B008D7A3}" dt="2022-01-24T08:02:14.482" v="186" actId="1076"/>
          <ac:picMkLst>
            <pc:docMk/>
            <pc:sldMk cId="1682433403" sldId="430"/>
            <ac:picMk id="41" creationId="{6FF610CB-C318-487B-A012-226FC575DD42}"/>
          </ac:picMkLst>
        </pc:picChg>
        <pc:picChg chg="mod">
          <ac:chgData name="tran ngan" userId="53bcb93868f6791d" providerId="LiveId" clId="{F9A139B0-ED7F-4371-AB4B-1B66B008D7A3}" dt="2022-01-24T08:02:22.565" v="189" actId="14100"/>
          <ac:picMkLst>
            <pc:docMk/>
            <pc:sldMk cId="1682433403" sldId="430"/>
            <ac:picMk id="42" creationId="{1EA8D283-CDDF-462F-821E-0CAAC2FFBB6C}"/>
          </ac:picMkLst>
        </pc:picChg>
        <pc:picChg chg="mod">
          <ac:chgData name="tran ngan" userId="53bcb93868f6791d" providerId="LiveId" clId="{F9A139B0-ED7F-4371-AB4B-1B66B008D7A3}" dt="2022-01-24T08:03:47.923" v="207" actId="1076"/>
          <ac:picMkLst>
            <pc:docMk/>
            <pc:sldMk cId="1682433403" sldId="430"/>
            <ac:picMk id="52" creationId="{C0086A45-13A7-4F84-AABC-A8F374550767}"/>
          </ac:picMkLst>
        </pc:picChg>
        <pc:picChg chg="mod">
          <ac:chgData name="tran ngan" userId="53bcb93868f6791d" providerId="LiveId" clId="{F9A139B0-ED7F-4371-AB4B-1B66B008D7A3}" dt="2022-01-24T08:02:34.418" v="193" actId="1076"/>
          <ac:picMkLst>
            <pc:docMk/>
            <pc:sldMk cId="1682433403" sldId="430"/>
            <ac:picMk id="53" creationId="{374DE8C5-DBD4-44D5-BE0C-48CCCAC9A939}"/>
          </ac:picMkLst>
        </pc:picChg>
      </pc:sldChg>
      <pc:sldChg chg="addSp delSp modSp add mod modNotesTx">
        <pc:chgData name="tran ngan" userId="53bcb93868f6791d" providerId="LiveId" clId="{F9A139B0-ED7F-4371-AB4B-1B66B008D7A3}" dt="2022-01-27T15:45:08.482" v="1668"/>
        <pc:sldMkLst>
          <pc:docMk/>
          <pc:sldMk cId="236586382" sldId="431"/>
        </pc:sldMkLst>
        <pc:spChg chg="del mod">
          <ac:chgData name="tran ngan" userId="53bcb93868f6791d" providerId="LiveId" clId="{F9A139B0-ED7F-4371-AB4B-1B66B008D7A3}" dt="2022-01-24T09:15:45.633" v="690" actId="478"/>
          <ac:spMkLst>
            <pc:docMk/>
            <pc:sldMk cId="236586382" sldId="431"/>
            <ac:spMk id="5" creationId="{C9FA5CBC-9DC8-4EBC-8B74-7E87740D617F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4" creationId="{3F4422FF-D7E2-4178-98F8-71B000A79688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5" creationId="{3BA6027F-495D-490D-AD98-15C26C790EC5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6" creationId="{F7B1CDAB-377B-40FD-9AD6-5CC2D991A2DA}"/>
          </ac:spMkLst>
        </pc:spChg>
        <pc:spChg chg="add mod">
          <ac:chgData name="tran ngan" userId="53bcb93868f6791d" providerId="LiveId" clId="{F9A139B0-ED7F-4371-AB4B-1B66B008D7A3}" dt="2022-01-24T09:15:57.465" v="696"/>
          <ac:spMkLst>
            <pc:docMk/>
            <pc:sldMk cId="236586382" sldId="431"/>
            <ac:spMk id="28" creationId="{A97BF105-D289-474B-A9A6-ED3BC9A92450}"/>
          </ac:spMkLst>
        </pc:spChg>
        <pc:spChg chg="del">
          <ac:chgData name="tran ngan" userId="53bcb93868f6791d" providerId="LiveId" clId="{F9A139B0-ED7F-4371-AB4B-1B66B008D7A3}" dt="2022-01-24T09:15:48.100" v="691" actId="478"/>
          <ac:spMkLst>
            <pc:docMk/>
            <pc:sldMk cId="236586382" sldId="431"/>
            <ac:spMk id="48" creationId="{57C0DDC3-77F5-4C09-A803-DEC77F071C0E}"/>
          </ac:spMkLst>
        </pc:spChg>
        <pc:spChg chg="del mod">
          <ac:chgData name="tran ngan" userId="53bcb93868f6791d" providerId="LiveId" clId="{F9A139B0-ED7F-4371-AB4B-1B66B008D7A3}" dt="2022-01-24T09:15:52.001" v="693" actId="478"/>
          <ac:spMkLst>
            <pc:docMk/>
            <pc:sldMk cId="236586382" sldId="431"/>
            <ac:spMk id="49" creationId="{03A8F9CA-7DAA-4AB6-AB6B-B6905B924CAC}"/>
          </ac:spMkLst>
        </pc:spChg>
        <pc:spChg chg="del mod">
          <ac:chgData name="tran ngan" userId="53bcb93868f6791d" providerId="LiveId" clId="{F9A139B0-ED7F-4371-AB4B-1B66B008D7A3}" dt="2022-01-24T09:15:56.485" v="695" actId="478"/>
          <ac:spMkLst>
            <pc:docMk/>
            <pc:sldMk cId="236586382" sldId="431"/>
            <ac:spMk id="50" creationId="{01A5278C-A870-4176-8375-7AAE77EF5761}"/>
          </ac:spMkLst>
        </pc:spChg>
        <pc:picChg chg="add mod">
          <ac:chgData name="tran ngan" userId="53bcb93868f6791d" providerId="LiveId" clId="{F9A139B0-ED7F-4371-AB4B-1B66B008D7A3}" dt="2022-01-24T09:18:08.896" v="724" actId="1076"/>
          <ac:picMkLst>
            <pc:docMk/>
            <pc:sldMk cId="236586382" sldId="431"/>
            <ac:picMk id="30" creationId="{0C718AB9-5F88-46D8-BE5D-A307C74CE701}"/>
          </ac:picMkLst>
        </pc:picChg>
        <pc:picChg chg="add mod">
          <ac:chgData name="tran ngan" userId="53bcb93868f6791d" providerId="LiveId" clId="{F9A139B0-ED7F-4371-AB4B-1B66B008D7A3}" dt="2022-01-24T09:18:11.067" v="725" actId="1076"/>
          <ac:picMkLst>
            <pc:docMk/>
            <pc:sldMk cId="236586382" sldId="431"/>
            <ac:picMk id="31" creationId="{F1A47E12-80D0-4E1B-9BD7-54BEAD1771FC}"/>
          </ac:picMkLst>
        </pc:picChg>
        <pc:picChg chg="del">
          <ac:chgData name="tran ngan" userId="53bcb93868f6791d" providerId="LiveId" clId="{F9A139B0-ED7F-4371-AB4B-1B66B008D7A3}" dt="2022-01-24T09:15:39.317" v="686" actId="478"/>
          <ac:picMkLst>
            <pc:docMk/>
            <pc:sldMk cId="236586382" sldId="431"/>
            <ac:picMk id="32" creationId="{EF165227-68B0-43CC-9DEA-67112C7DA785}"/>
          </ac:picMkLst>
        </pc:picChg>
        <pc:picChg chg="del">
          <ac:chgData name="tran ngan" userId="53bcb93868f6791d" providerId="LiveId" clId="{F9A139B0-ED7F-4371-AB4B-1B66B008D7A3}" dt="2022-01-24T09:15:38.096" v="685" actId="478"/>
          <ac:picMkLst>
            <pc:docMk/>
            <pc:sldMk cId="236586382" sldId="431"/>
            <ac:picMk id="33" creationId="{FD0FDF96-0B4B-403C-9A1A-997660D9B6E1}"/>
          </ac:picMkLst>
        </pc:picChg>
        <pc:picChg chg="del">
          <ac:chgData name="tran ngan" userId="53bcb93868f6791d" providerId="LiveId" clId="{F9A139B0-ED7F-4371-AB4B-1B66B008D7A3}" dt="2022-01-24T09:15:42.184" v="688" actId="478"/>
          <ac:picMkLst>
            <pc:docMk/>
            <pc:sldMk cId="236586382" sldId="431"/>
            <ac:picMk id="34" creationId="{B5F029E2-169B-424B-989A-12F53E5B2E2E}"/>
          </ac:picMkLst>
        </pc:picChg>
        <pc:picChg chg="del">
          <ac:chgData name="tran ngan" userId="53bcb93868f6791d" providerId="LiveId" clId="{F9A139B0-ED7F-4371-AB4B-1B66B008D7A3}" dt="2022-01-24T09:15:40.668" v="687" actId="478"/>
          <ac:picMkLst>
            <pc:docMk/>
            <pc:sldMk cId="236586382" sldId="431"/>
            <ac:picMk id="35" creationId="{EF4EEE84-BD60-43A0-9D73-3C21E7BBACA6}"/>
          </ac:picMkLst>
        </pc:picChg>
        <pc:picChg chg="add mod">
          <ac:chgData name="tran ngan" userId="53bcb93868f6791d" providerId="LiveId" clId="{F9A139B0-ED7F-4371-AB4B-1B66B008D7A3}" dt="2022-01-24T09:18:06.393" v="723" actId="1076"/>
          <ac:picMkLst>
            <pc:docMk/>
            <pc:sldMk cId="236586382" sldId="431"/>
            <ac:picMk id="37" creationId="{43217EE9-9BB0-47E3-9B9D-EDD9F8B206AB}"/>
          </ac:picMkLst>
        </pc:picChg>
        <pc:picChg chg="add mod">
          <ac:chgData name="tran ngan" userId="53bcb93868f6791d" providerId="LiveId" clId="{F9A139B0-ED7F-4371-AB4B-1B66B008D7A3}" dt="2022-01-24T09:18:03.923" v="722" actId="1076"/>
          <ac:picMkLst>
            <pc:docMk/>
            <pc:sldMk cId="236586382" sldId="431"/>
            <ac:picMk id="38" creationId="{9E78F40F-27B8-41D1-8830-DE5AF5243E00}"/>
          </ac:picMkLst>
        </pc:picChg>
      </pc:sldChg>
      <pc:sldChg chg="modSp add del mod">
        <pc:chgData name="tran ngan" userId="53bcb93868f6791d" providerId="LiveId" clId="{F9A139B0-ED7F-4371-AB4B-1B66B008D7A3}" dt="2022-01-24T08:00:28.423" v="159" actId="47"/>
        <pc:sldMkLst>
          <pc:docMk/>
          <pc:sldMk cId="1796069777" sldId="431"/>
        </pc:sldMkLst>
        <pc:picChg chg="mod">
          <ac:chgData name="tran ngan" userId="53bcb93868f6791d" providerId="LiveId" clId="{F9A139B0-ED7F-4371-AB4B-1B66B008D7A3}" dt="2022-01-24T08:00:09.314" v="154" actId="1076"/>
          <ac:picMkLst>
            <pc:docMk/>
            <pc:sldMk cId="1796069777" sldId="431"/>
            <ac:picMk id="36" creationId="{431E528F-399C-4604-B37A-2BF87DFF7413}"/>
          </ac:picMkLst>
        </pc:picChg>
        <pc:picChg chg="mod">
          <ac:chgData name="tran ngan" userId="53bcb93868f6791d" providerId="LiveId" clId="{F9A139B0-ED7F-4371-AB4B-1B66B008D7A3}" dt="2022-01-24T08:00:25.434" v="157" actId="1076"/>
          <ac:picMkLst>
            <pc:docMk/>
            <pc:sldMk cId="1796069777" sldId="431"/>
            <ac:picMk id="40" creationId="{E9B35994-6FF7-40C5-A684-01E753A3FDCC}"/>
          </ac:picMkLst>
        </pc:picChg>
        <pc:picChg chg="mod">
          <ac:chgData name="tran ngan" userId="53bcb93868f6791d" providerId="LiveId" clId="{F9A139B0-ED7F-4371-AB4B-1B66B008D7A3}" dt="2022-01-24T08:00:26.610" v="158" actId="1076"/>
          <ac:picMkLst>
            <pc:docMk/>
            <pc:sldMk cId="1796069777" sldId="431"/>
            <ac:picMk id="53" creationId="{374DE8C5-DBD4-44D5-BE0C-48CCCAC9A939}"/>
          </ac:picMkLst>
        </pc:picChg>
      </pc:sldChg>
      <pc:sldChg chg="addSp modSp add del mod">
        <pc:chgData name="tran ngan" userId="53bcb93868f6791d" providerId="LiveId" clId="{F9A139B0-ED7F-4371-AB4B-1B66B008D7A3}" dt="2022-01-24T08:06:42.183" v="248" actId="2696"/>
        <pc:sldMkLst>
          <pc:docMk/>
          <pc:sldMk cId="2022372661" sldId="431"/>
        </pc:sldMkLst>
        <pc:spChg chg="add mod">
          <ac:chgData name="tran ngan" userId="53bcb93868f6791d" providerId="LiveId" clId="{F9A139B0-ED7F-4371-AB4B-1B66B008D7A3}" dt="2022-01-24T08:05:39.027" v="223" actId="13822"/>
          <ac:spMkLst>
            <pc:docMk/>
            <pc:sldMk cId="2022372661" sldId="431"/>
            <ac:spMk id="2" creationId="{4C973904-BDF6-4DC6-A9AC-26B3BAA23821}"/>
          </ac:spMkLst>
        </pc:spChg>
        <pc:spChg chg="add mod">
          <ac:chgData name="tran ngan" userId="53bcb93868f6791d" providerId="LiveId" clId="{F9A139B0-ED7F-4371-AB4B-1B66B008D7A3}" dt="2022-01-24T08:06:25.650" v="247" actId="1076"/>
          <ac:spMkLst>
            <pc:docMk/>
            <pc:sldMk cId="2022372661" sldId="431"/>
            <ac:spMk id="4" creationId="{08731C19-C3EE-4257-B936-7919977A9B6A}"/>
          </ac:spMkLst>
        </pc:spChg>
      </pc:sldChg>
      <pc:sldChg chg="addSp delSp modSp new mod setBg modNotesTx">
        <pc:chgData name="tran ngan" userId="53bcb93868f6791d" providerId="LiveId" clId="{F9A139B0-ED7F-4371-AB4B-1B66B008D7A3}" dt="2022-01-27T15:17:24.966" v="1019" actId="20577"/>
        <pc:sldMkLst>
          <pc:docMk/>
          <pc:sldMk cId="3467994626" sldId="432"/>
        </pc:sldMkLst>
        <pc:spChg chg="add mod">
          <ac:chgData name="tran ngan" userId="53bcb93868f6791d" providerId="LiveId" clId="{F9A139B0-ED7F-4371-AB4B-1B66B008D7A3}" dt="2022-01-24T08:30:49.719" v="451" actId="14100"/>
          <ac:spMkLst>
            <pc:docMk/>
            <pc:sldMk cId="3467994626" sldId="432"/>
            <ac:spMk id="4" creationId="{23FFD483-1C2A-4E28-8B04-4418DD71E637}"/>
          </ac:spMkLst>
        </pc:spChg>
        <pc:spChg chg="add del">
          <ac:chgData name="tran ngan" userId="53bcb93868f6791d" providerId="LiveId" clId="{F9A139B0-ED7F-4371-AB4B-1B66B008D7A3}" dt="2022-01-24T08:22:54.893" v="423" actId="26606"/>
          <ac:spMkLst>
            <pc:docMk/>
            <pc:sldMk cId="3467994626" sldId="432"/>
            <ac:spMk id="8" creationId="{82A5F716-98EF-42EF-A471-87C6DFDCC799}"/>
          </ac:spMkLst>
        </pc:spChg>
        <pc:spChg chg="add mod">
          <ac:chgData name="tran ngan" userId="53bcb93868f6791d" providerId="LiveId" clId="{F9A139B0-ED7F-4371-AB4B-1B66B008D7A3}" dt="2022-01-24T08:31:04.120" v="463" actId="14100"/>
          <ac:spMkLst>
            <pc:docMk/>
            <pc:sldMk cId="3467994626" sldId="432"/>
            <ac:spMk id="9" creationId="{3A9B484D-D12A-4690-893C-14316C415E1D}"/>
          </ac:spMkLst>
        </pc:spChg>
        <pc:spChg chg="add del">
          <ac:chgData name="tran ngan" userId="53bcb93868f6791d" providerId="LiveId" clId="{F9A139B0-ED7F-4371-AB4B-1B66B008D7A3}" dt="2022-01-24T08:22:54.893" v="423" actId="26606"/>
          <ac:spMkLst>
            <pc:docMk/>
            <pc:sldMk cId="3467994626" sldId="432"/>
            <ac:spMk id="10" creationId="{B87687D8-4EF1-4EF2-BF7E-74BB4A3D1806}"/>
          </ac:spMkLst>
        </pc:spChg>
        <pc:spChg chg="add">
          <ac:chgData name="tran ngan" userId="53bcb93868f6791d" providerId="LiveId" clId="{F9A139B0-ED7F-4371-AB4B-1B66B008D7A3}" dt="2022-01-24T08:22:54.893" v="424" actId="26606"/>
          <ac:spMkLst>
            <pc:docMk/>
            <pc:sldMk cId="3467994626" sldId="432"/>
            <ac:spMk id="12" creationId="{7BDAC5B6-20CE-447F-8BA1-F2274AC7AE5B}"/>
          </ac:spMkLst>
        </pc:spChg>
        <pc:spChg chg="add">
          <ac:chgData name="tran ngan" userId="53bcb93868f6791d" providerId="LiveId" clId="{F9A139B0-ED7F-4371-AB4B-1B66B008D7A3}" dt="2022-01-24T08:22:54.893" v="424" actId="26606"/>
          <ac:spMkLst>
            <pc:docMk/>
            <pc:sldMk cId="3467994626" sldId="432"/>
            <ac:spMk id="13" creationId="{D1D22B31-BF8F-446B-9009-8A251FB177CB}"/>
          </ac:spMkLst>
        </pc:spChg>
        <pc:picChg chg="add mod">
          <ac:chgData name="tran ngan" userId="53bcb93868f6791d" providerId="LiveId" clId="{F9A139B0-ED7F-4371-AB4B-1B66B008D7A3}" dt="2022-01-24T08:22:54.893" v="424" actId="26606"/>
          <ac:picMkLst>
            <pc:docMk/>
            <pc:sldMk cId="3467994626" sldId="432"/>
            <ac:picMk id="3" creationId="{31D0F2AE-24C2-4971-8C73-02C6DDBE442C}"/>
          </ac:picMkLst>
        </pc:picChg>
      </pc:sldChg>
      <pc:sldChg chg="addSp modSp add mod modAnim modNotesTx">
        <pc:chgData name="tran ngan" userId="53bcb93868f6791d" providerId="LiveId" clId="{F9A139B0-ED7F-4371-AB4B-1B66B008D7A3}" dt="2022-01-27T15:17:59.824" v="1024" actId="20577"/>
        <pc:sldMkLst>
          <pc:docMk/>
          <pc:sldMk cId="2909219289" sldId="433"/>
        </pc:sldMkLst>
        <pc:picChg chg="mod">
          <ac:chgData name="tran ngan" userId="53bcb93868f6791d" providerId="LiveId" clId="{F9A139B0-ED7F-4371-AB4B-1B66B008D7A3}" dt="2022-01-27T15:12:28.705" v="727" actId="1076"/>
          <ac:picMkLst>
            <pc:docMk/>
            <pc:sldMk cId="2909219289" sldId="433"/>
            <ac:picMk id="5" creationId="{6B5DD0A8-39E2-4B68-99E9-273BE31C3EB4}"/>
          </ac:picMkLst>
        </pc:picChg>
        <pc:picChg chg="add mod">
          <ac:chgData name="tran ngan" userId="53bcb93868f6791d" providerId="LiveId" clId="{F9A139B0-ED7F-4371-AB4B-1B66B008D7A3}" dt="2022-01-27T15:12:28.926" v="728"/>
          <ac:picMkLst>
            <pc:docMk/>
            <pc:sldMk cId="2909219289" sldId="433"/>
            <ac:picMk id="6" creationId="{CB8E6F69-79EE-40EB-B3D3-521DC9D8DBD9}"/>
          </ac:picMkLst>
        </pc:picChg>
      </pc:sldChg>
      <pc:sldChg chg="modSp add mod modNotesTx">
        <pc:chgData name="tran ngan" userId="53bcb93868f6791d" providerId="LiveId" clId="{F9A139B0-ED7F-4371-AB4B-1B66B008D7A3}" dt="2022-01-27T15:17:36.572" v="1021"/>
        <pc:sldMkLst>
          <pc:docMk/>
          <pc:sldMk cId="3704029749" sldId="434"/>
        </pc:sldMkLst>
        <pc:spChg chg="mod">
          <ac:chgData name="tran ngan" userId="53bcb93868f6791d" providerId="LiveId" clId="{F9A139B0-ED7F-4371-AB4B-1B66B008D7A3}" dt="2022-01-24T08:31:36.545" v="467" actId="1076"/>
          <ac:spMkLst>
            <pc:docMk/>
            <pc:sldMk cId="3704029749" sldId="434"/>
            <ac:spMk id="4" creationId="{23FFD483-1C2A-4E28-8B04-4418DD71E637}"/>
          </ac:spMkLst>
        </pc:spChg>
        <pc:spChg chg="mod">
          <ac:chgData name="tran ngan" userId="53bcb93868f6791d" providerId="LiveId" clId="{F9A139B0-ED7F-4371-AB4B-1B66B008D7A3}" dt="2022-01-24T08:31:31.876" v="466" actId="1076"/>
          <ac:spMkLst>
            <pc:docMk/>
            <pc:sldMk cId="3704029749" sldId="434"/>
            <ac:spMk id="9" creationId="{3A9B484D-D12A-4690-893C-14316C415E1D}"/>
          </ac:spMkLst>
        </pc:spChg>
      </pc:sldChg>
      <pc:sldChg chg="addSp delSp modSp add mod modNotesTx">
        <pc:chgData name="tran ngan" userId="53bcb93868f6791d" providerId="LiveId" clId="{F9A139B0-ED7F-4371-AB4B-1B66B008D7A3}" dt="2022-01-27T15:42:24.859" v="1415"/>
        <pc:sldMkLst>
          <pc:docMk/>
          <pc:sldMk cId="3436395665" sldId="435"/>
        </pc:sldMkLst>
        <pc:spChg chg="add mod">
          <ac:chgData name="tran ngan" userId="53bcb93868f6791d" providerId="LiveId" clId="{F9A139B0-ED7F-4371-AB4B-1B66B008D7A3}" dt="2022-01-24T08:45:01.385" v="581" actId="20577"/>
          <ac:spMkLst>
            <pc:docMk/>
            <pc:sldMk cId="3436395665" sldId="435"/>
            <ac:spMk id="16" creationId="{E2611674-2AE6-4DFD-B491-3A11FE8C114F}"/>
          </ac:spMkLst>
        </pc:spChg>
        <pc:spChg chg="add del">
          <ac:chgData name="tran ngan" userId="53bcb93868f6791d" providerId="LiveId" clId="{F9A139B0-ED7F-4371-AB4B-1B66B008D7A3}" dt="2022-01-27T15:42:22.760" v="1414" actId="22"/>
          <ac:spMkLst>
            <pc:docMk/>
            <pc:sldMk cId="3436395665" sldId="435"/>
            <ac:spMk id="17" creationId="{7743D3B2-FFF1-4883-ACE1-E8C94095238E}"/>
          </ac:spMkLst>
        </pc:spChg>
        <pc:cxnChg chg="mod">
          <ac:chgData name="tran ngan" userId="53bcb93868f6791d" providerId="LiveId" clId="{F9A139B0-ED7F-4371-AB4B-1B66B008D7A3}" dt="2022-01-24T08:43:28.810" v="530" actId="14100"/>
          <ac:cxnSpMkLst>
            <pc:docMk/>
            <pc:sldMk cId="3436395665" sldId="435"/>
            <ac:cxnSpMk id="6" creationId="{741AB1D4-C91F-4877-81A7-B6B42385F5C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4AA90-76BF-4D17-8CB6-DF96FD909B1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22F99-65BB-4964-B9FA-7872BD94B8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14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445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191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2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82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210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Act and Guess</a:t>
            </a:r>
          </a:p>
          <a:p>
            <a:r>
              <a:rPr lang="en-US" dirty="0" smtClean="0"/>
              <a:t>- Teacher </a:t>
            </a:r>
            <a:r>
              <a:rPr lang="en-US" dirty="0"/>
              <a:t>shows </a:t>
            </a:r>
            <a:r>
              <a:rPr lang="en-US" dirty="0" smtClean="0"/>
              <a:t>pictures</a:t>
            </a:r>
            <a:r>
              <a:rPr lang="en-US" baseline="0" dirty="0" smtClean="0"/>
              <a:t> students have</a:t>
            </a:r>
            <a:r>
              <a:rPr lang="en-US" dirty="0" smtClean="0"/>
              <a:t> </a:t>
            </a:r>
            <a:r>
              <a:rPr lang="en-US" dirty="0"/>
              <a:t>learnt in unit </a:t>
            </a:r>
            <a:r>
              <a:rPr lang="en-US" dirty="0" smtClean="0"/>
              <a:t>10.</a:t>
            </a:r>
            <a:endParaRPr lang="en-US" dirty="0"/>
          </a:p>
          <a:p>
            <a:r>
              <a:rPr lang="en-US" dirty="0" smtClean="0"/>
              <a:t>- T </a:t>
            </a:r>
            <a:r>
              <a:rPr lang="en-US" dirty="0"/>
              <a:t>calls 1 pupil to come to the board and turn back to the board so that they can’t see the pictures.</a:t>
            </a:r>
          </a:p>
          <a:p>
            <a:r>
              <a:rPr lang="en-US" dirty="0" smtClean="0"/>
              <a:t>- The </a:t>
            </a:r>
            <a:r>
              <a:rPr lang="en-US" dirty="0"/>
              <a:t>others will act to describe the pictures the teacher points to.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7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Game: Act and Guess</a:t>
            </a:r>
          </a:p>
          <a:p>
            <a:r>
              <a:rPr lang="en-US" dirty="0" smtClean="0"/>
              <a:t>- Teacher shows pictures</a:t>
            </a:r>
            <a:r>
              <a:rPr lang="en-US" baseline="0" dirty="0" smtClean="0"/>
              <a:t> students have</a:t>
            </a:r>
            <a:r>
              <a:rPr lang="en-US" dirty="0" smtClean="0"/>
              <a:t> learnt in unit 10.</a:t>
            </a:r>
          </a:p>
          <a:p>
            <a:r>
              <a:rPr lang="en-US" dirty="0" smtClean="0"/>
              <a:t>- T calls 1 pupil to come to the board and turn back to the board so that they can’t see the pictures.</a:t>
            </a:r>
          </a:p>
          <a:p>
            <a:r>
              <a:rPr lang="en-US" dirty="0" smtClean="0"/>
              <a:t>- The others will act to describe the pictures the teacher points to.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061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Game: Act and Guess</a:t>
            </a:r>
          </a:p>
          <a:p>
            <a:r>
              <a:rPr lang="en-US" dirty="0" smtClean="0"/>
              <a:t>- Teacher shows pictures</a:t>
            </a:r>
            <a:r>
              <a:rPr lang="en-US" baseline="0" dirty="0" smtClean="0"/>
              <a:t> students have</a:t>
            </a:r>
            <a:r>
              <a:rPr lang="en-US" dirty="0" smtClean="0"/>
              <a:t> learnt in unit 10.</a:t>
            </a:r>
          </a:p>
          <a:p>
            <a:r>
              <a:rPr lang="en-US" dirty="0" smtClean="0"/>
              <a:t>- T calls 1 pupil to come to the board and turn back to the board so that they can’t see the pictures.</a:t>
            </a:r>
          </a:p>
          <a:p>
            <a:r>
              <a:rPr lang="en-US" dirty="0" smtClean="0"/>
              <a:t>- The others will act to describe the pictures the teacher points to.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86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Talking chain: pupils stand in lines and face to face to </a:t>
            </a:r>
            <a:r>
              <a:rPr lang="en-US" dirty="0" err="1" smtClean="0"/>
              <a:t>practise</a:t>
            </a:r>
            <a:r>
              <a:rPr lang="en-US" dirty="0" smtClean="0"/>
              <a:t> asking and answering about break time activities.</a:t>
            </a:r>
          </a:p>
          <a:p>
            <a:r>
              <a:rPr lang="en-US" dirty="0" smtClean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98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Talking chain: pupils stand in lines and face to face to </a:t>
            </a:r>
            <a:r>
              <a:rPr lang="en-US" dirty="0" err="1" smtClean="0"/>
              <a:t>practise</a:t>
            </a:r>
            <a:r>
              <a:rPr lang="en-US" dirty="0" smtClean="0"/>
              <a:t> asking and answering about break time activities.</a:t>
            </a:r>
          </a:p>
          <a:p>
            <a:r>
              <a:rPr lang="en-US" dirty="0" smtClean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83079-BE9A-46A6-AC2F-B0350B537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23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Talking chain: pupils stand in lines and face to face to </a:t>
            </a:r>
            <a:r>
              <a:rPr lang="en-US" dirty="0" err="1" smtClean="0"/>
              <a:t>practise</a:t>
            </a:r>
            <a:r>
              <a:rPr lang="en-US" dirty="0" smtClean="0"/>
              <a:t> asking and answering about break time activities.</a:t>
            </a:r>
          </a:p>
          <a:p>
            <a:r>
              <a:rPr lang="en-US" dirty="0" smtClean="0"/>
              <a:t>- After 1-2 minutes, teacher rings the bell and the pupils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32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Talking chain: pupils stand in lines and face to face to practice asking and answering about break time activities.</a:t>
            </a:r>
          </a:p>
          <a:p>
            <a:r>
              <a:rPr lang="en-US" dirty="0" smtClean="0"/>
              <a:t>- After 1-2 minutes, teacher rings the bell and the pupil will move to change the partners (move 1 step).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6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shows pictures of activities and question the board and asks pupils to ask</a:t>
            </a:r>
            <a:r>
              <a:rPr lang="en-US" baseline="0" dirty="0" smtClean="0"/>
              <a:t> and answer, using the sentence patterns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156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Teacher shows pictures of activities and question the board and asks pupils to </a:t>
            </a:r>
            <a:r>
              <a:rPr lang="en-US" dirty="0" smtClean="0"/>
              <a:t>ask</a:t>
            </a:r>
            <a:r>
              <a:rPr lang="en-US" baseline="0" dirty="0" smtClean="0"/>
              <a:t> and answer, using the sentence patterns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58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2378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04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622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- Have the pupils listen to the song of period 2 and</a:t>
            </a:r>
            <a:r>
              <a:rPr lang="en-US" sz="1800" baseline="0" dirty="0" smtClean="0"/>
              <a:t> each pupil </a:t>
            </a:r>
            <a:r>
              <a:rPr lang="en-US" sz="1800" dirty="0" smtClean="0"/>
              <a:t>chooses 1 activity in the song.</a:t>
            </a:r>
          </a:p>
          <a:p>
            <a:r>
              <a:rPr lang="en-US" sz="1800" dirty="0" smtClean="0"/>
              <a:t>- When they hear the names of activities they’ve chosen, they have to stand up,</a:t>
            </a:r>
            <a:r>
              <a:rPr lang="en-US" sz="1800" baseline="0" dirty="0" smtClean="0"/>
              <a:t> then sit down again.</a:t>
            </a:r>
            <a:endParaRPr lang="en-US" sz="1800" dirty="0" smtClean="0"/>
          </a:p>
          <a:p>
            <a:r>
              <a:rPr lang="en-US" sz="1800" dirty="0" smtClean="0"/>
              <a:t>- Play the recording 3-4 times.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90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- Have the pupils listen to the song of period 2 and</a:t>
            </a:r>
            <a:r>
              <a:rPr lang="en-US" sz="1200" baseline="0" dirty="0" smtClean="0"/>
              <a:t> each pupil </a:t>
            </a:r>
            <a:r>
              <a:rPr lang="en-US" sz="1200" dirty="0" smtClean="0"/>
              <a:t>chooses 1 activity in the song.</a:t>
            </a:r>
          </a:p>
          <a:p>
            <a:r>
              <a:rPr lang="en-US" sz="1200" dirty="0" smtClean="0"/>
              <a:t>- When they hear the names of activities they’ve chosen, they have to stand up, then sit down</a:t>
            </a:r>
            <a:r>
              <a:rPr lang="en-US" sz="1200" baseline="0" dirty="0" smtClean="0"/>
              <a:t> again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- Play the recording 3-4 times.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- Have the pupils listen to the song of period 2 and</a:t>
            </a:r>
            <a:r>
              <a:rPr lang="en-US" sz="1200" baseline="0" dirty="0" smtClean="0"/>
              <a:t> each pupil </a:t>
            </a:r>
            <a:r>
              <a:rPr lang="en-US" sz="1200" dirty="0" smtClean="0"/>
              <a:t>chooses 1 activity in the song.</a:t>
            </a:r>
          </a:p>
          <a:p>
            <a:r>
              <a:rPr lang="en-US" sz="1200" dirty="0" smtClean="0"/>
              <a:t>- When they hear the names of activities they’ve chosen, they have to stand up, then sit down</a:t>
            </a:r>
            <a:r>
              <a:rPr lang="en-US" sz="1200" baseline="0" dirty="0" smtClean="0"/>
              <a:t> again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- Play the recording 3-4 times.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22F99-65BB-4964-B9FA-7872BD94B8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2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C3E962-EBE5-4F59-B7FD-1259C1969B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6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3DC89-564F-40D1-B776-536E2B88EB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8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8.emf"/><Relationship Id="rId2" Type="http://schemas.openxmlformats.org/officeDocument/2006/relationships/image" Target="../media/image3.png"/><Relationship Id="rId16" Type="http://schemas.openxmlformats.org/officeDocument/2006/relationships/image" Target="../media/image19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3180FF-5013-4A6D-BBBA-48893065F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84A5E-5440-433C-8DEE-1F34103766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7DC9BB-0B0C-4F8A-A4BC-57A1F116B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C3428C7-5178-4A34-906E-9EDD0F61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7C1900C-3E1C-4D4B-947C-5E211FEC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36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5B94F5-B1AA-4C7D-AA30-A8494749C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7AC5B8-CDE0-4BE9-A834-EE31B36AE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5BE4B2-0736-4425-9A97-7DFBB45D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3D7A29-A142-411B-880A-E2A97C4B1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5F4993-2810-49EA-BB23-BB470ABE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96DBFA5-B74C-4D77-8658-EA7BD8E24E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B97C1DA-E909-4EBE-A329-F6CDC0A42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332253-28FC-41D9-B04B-B6A2E0A9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926AA6-5147-408A-9D48-C618E69E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D0D6B8-16CA-4B18-8749-BD8F134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341183" y="531795"/>
            <a:ext cx="9334713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0539" y="1315122"/>
            <a:ext cx="6096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70909" y="284001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0909" y="3388659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0909" y="394536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0909" y="4477870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0909" y="5042647"/>
            <a:ext cx="6650182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99397" y="2435678"/>
            <a:ext cx="572351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60538" y="1749878"/>
            <a:ext cx="6096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192140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>
          <p15:clr>
            <a:srgbClr val="FBAE40"/>
          </p15:clr>
        </p15:guide>
        <p15:guide id="2" orient="horz" pos="144">
          <p15:clr>
            <a:srgbClr val="FBAE40"/>
          </p15:clr>
        </p15:guide>
        <p15:guide id="3" pos="6192">
          <p15:clr>
            <a:srgbClr val="FBAE40"/>
          </p15:clr>
        </p15:guide>
        <p15:guide id="4" orient="horz" pos="47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B194FA4C-2DE0-994F-9FE9-56269D16B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1345370">
            <a:off x="8986697" y="695281"/>
            <a:ext cx="3041178" cy="236138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6C84385-BF2D-1A48-8ABF-182D8CFE8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4291" y="4736051"/>
            <a:ext cx="3035954" cy="197450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C6B08E2-B34E-D842-A62E-52C605DD45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1042650">
            <a:off x="798069" y="3913118"/>
            <a:ext cx="2709423" cy="234961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6AA9A5D-001C-DB44-A987-D00CEBAFDF8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891533">
            <a:off x="8504760" y="3800401"/>
            <a:ext cx="2955321" cy="21207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F717B7B-8014-49A8-8DEE-0B76DC52BB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037711" y="326122"/>
            <a:ext cx="5907719" cy="4300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D0522-1B9F-4B49-9036-9D80455C400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975898" y="1041022"/>
            <a:ext cx="4030267" cy="29444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EFF3B96-43B8-4405-AB94-25EEBADE30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336419">
            <a:off x="444495" y="694006"/>
            <a:ext cx="2331114" cy="229822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0283C0C-5422-43FF-BE18-A1A604B036B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496944">
            <a:off x="778778" y="1726221"/>
            <a:ext cx="1662545" cy="2988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A44C2EB-B795-4B2E-90BF-763FDB6874F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134069">
            <a:off x="1271486" y="5096253"/>
            <a:ext cx="1662545" cy="2988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A76D571-91E0-48A9-8FCE-72376A6BD3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1387953">
            <a:off x="9610558" y="1669796"/>
            <a:ext cx="1662545" cy="29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CA9E3-AC82-42CE-84E2-9DD7091FD0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953" y="2047200"/>
            <a:ext cx="3325091" cy="1298986"/>
          </a:xfrm>
        </p:spPr>
        <p:txBody>
          <a:bodyPr>
            <a:normAutofit/>
          </a:bodyPr>
          <a:lstStyle>
            <a:lvl1pPr algn="ctr">
              <a:lnSpc>
                <a:spcPts val="4765"/>
              </a:lnSpc>
              <a:defRPr sz="3883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E13F347-2D12-4D3C-B05A-1CAD54B29F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462530">
            <a:off x="598516" y="133932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38EF6AA3-FB4B-4FD2-A9F5-45B69D73F7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21076257">
            <a:off x="953193" y="4703781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0E42CCB3-AA1A-4EDC-9889-6138E5A43B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37546" y="5091057"/>
            <a:ext cx="2493818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32">
            <a:extLst>
              <a:ext uri="{FF2B5EF4-FFF2-40B4-BE49-F238E27FC236}">
                <a16:creationId xmlns:a16="http://schemas.microsoft.com/office/drawing/2014/main" id="{65CD2D70-E5CE-4005-898D-ADEBF2BDB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0865409">
            <a:off x="8871758" y="4352578"/>
            <a:ext cx="1706880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66CAC128-DAA4-4DEB-B22C-6FD6222E6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21424352">
            <a:off x="9376756" y="1294737"/>
            <a:ext cx="2116975" cy="355002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217FCA8-AD80-4367-8B93-77947ECD42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35466">
            <a:off x="377213" y="1899857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5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A26EB10B-C1B7-4602-8644-638ABFBF90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1014892">
            <a:off x="1152698" y="5220148"/>
            <a:ext cx="2050473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6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462471B7-CE57-4BBA-9FD0-5E5FAF6AA7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98967" y="559935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2D23A9D7-FC3D-44F2-A43B-EB186586CA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0934260">
            <a:off x="8871758" y="4836672"/>
            <a:ext cx="2216727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4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93C58976-3720-42C0-A62D-E3CD4143E1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21378385">
            <a:off x="9354589" y="1814076"/>
            <a:ext cx="2305396" cy="734209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tx2"/>
                </a:solidFill>
                <a:latin typeface="+mj-lt"/>
              </a:defRPr>
            </a:lvl1pPr>
            <a:lvl2pPr>
              <a:defRPr sz="2118">
                <a:latin typeface="+mj-lt"/>
              </a:defRPr>
            </a:lvl2pPr>
            <a:lvl3pPr>
              <a:defRPr sz="2118">
                <a:latin typeface="+mj-lt"/>
              </a:defRPr>
            </a:lvl3pPr>
            <a:lvl4pPr>
              <a:defRPr sz="2118">
                <a:latin typeface="+mj-lt"/>
              </a:defRPr>
            </a:lvl4pPr>
            <a:lvl5pPr>
              <a:defRPr sz="2118">
                <a:latin typeface="+mj-lt"/>
              </a:defRPr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45" name="Text Placeholder 32">
            <a:extLst>
              <a:ext uri="{FF2B5EF4-FFF2-40B4-BE49-F238E27FC236}">
                <a16:creationId xmlns:a16="http://schemas.microsoft.com/office/drawing/2014/main" id="{E39D7B93-907E-435D-A657-DCF26F9275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44291" y="1621716"/>
            <a:ext cx="3103418" cy="369747"/>
          </a:xfrm>
        </p:spPr>
        <p:txBody>
          <a:bodyPr>
            <a:normAutofit/>
          </a:bodyPr>
          <a:lstStyle>
            <a:lvl1pPr algn="ctr">
              <a:defRPr sz="1765"/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0EA9CD02-09B3-204C-8C79-BDC98ACBC6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198226" y="5412142"/>
            <a:ext cx="1662545" cy="2988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6849C06-4809-7445-B720-4AB527FE71E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 rot="20828177">
            <a:off x="8964684" y="4723814"/>
            <a:ext cx="1662545" cy="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9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58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80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907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491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79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3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F7BA53-5FA9-4E7E-AAD8-A2E6E46E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A71FFAF-8C30-4EB5-B3C6-37F56DD6F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523B2D-1487-4F5B-B640-B9BDB728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24A82-C5AD-4CAC-B3EA-0791F657D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B5F5BA-8E12-4B9E-A645-507D2D4E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29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0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88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0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81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65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7264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26" name="Google Shape;26;p4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27" name="Google Shape;27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0163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834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211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5" name="Google Shape;45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6" name="Google Shape;46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28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7ED1AA-1375-474C-BB84-4AF6711A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3AB0D40-C68E-490B-A8ED-038A42599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8B4AF3-4B4F-41F9-B3FE-A78F8778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BE6B90-FCCE-4743-9F97-26592EC9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22D2CEC-04B2-49F5-9D14-65DDBDE8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8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208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327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877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2" name="Google Shape;62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3" name="Google Shape;63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685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461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3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8" name="Google Shape;68;p13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" name="Google Shape;69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0" name="Google Shape;70;p13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1" name="Google Shape;71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" name="Google Shape;7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90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" name="Google Shape;75;p14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4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4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4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9" name="Google Shape;79;p14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7854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4">
  <p:cSld name="Title only  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3" name="Google Shape;83;p1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4" name="Google Shape;84;p1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9306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" name="Google Shape;88;p16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89" name="Google Shape;89;p1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16"/>
          <p:cNvSpPr txBox="1">
            <a:spLocks noGrp="1"/>
          </p:cNvSpPr>
          <p:nvPr>
            <p:ph type="subTitle" idx="1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8067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6" name="Google Shape;96;p1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" name="Google Shape;97;p1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" name="Google Shape;99;p17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57D200-8ECE-45AE-84FE-1BBE1A32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B2B1D9-CBBF-485C-A157-1C9103E94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8E221F-0C99-432F-9AB4-76D725AA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86E3D8-8656-4A72-A01E-27E0B943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27746E4-B8A5-46C6-AE4F-C61813B4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E27DA7-B7DA-431C-B3D3-EFA051CB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9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07" name="Google Shape;107;p1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" name="Google Shape;108;p1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1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90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2" name="Google Shape;11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3" name="Google Shape;11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" name="Google Shape;115;p19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408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title" idx="4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5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 idx="6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32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7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 idx="8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28" name="Google Shape;128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9" name="Google Shape;129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8274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4" name="Google Shape;134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793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 rot="5400000" flipH="1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0" name="Google Shape;140;p22"/>
          <p:cNvGrpSpPr/>
          <p:nvPr/>
        </p:nvGrpSpPr>
        <p:grpSpPr>
          <a:xfrm rot="5400000" flipH="1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141" name="Google Shape;141;p22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2"/>
          <p:cNvSpPr txBox="1">
            <a:spLocks noGrp="1"/>
          </p:cNvSpPr>
          <p:nvPr>
            <p:ph type="subTitle" idx="1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7690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8" name="Google Shape;148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9" name="Google Shape;149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61641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54" name="Google Shape;154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24"/>
          <p:cNvSpPr txBox="1">
            <a:spLocks noGrp="1"/>
          </p:cNvSpPr>
          <p:nvPr>
            <p:ph type="title" idx="2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107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1" name="Google Shape;161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439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" name="Google Shape;167;p2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8" name="Google Shape;168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26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26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466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 hasCustomPrompt="1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27"/>
          <p:cNvSpPr txBox="1">
            <a:spLocks noGrp="1"/>
          </p:cNvSpPr>
          <p:nvPr>
            <p:ph type="subTitle" idx="1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 idx="2" hasCustomPrompt="1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>
            <a:spLocks noGrp="1"/>
          </p:cNvSpPr>
          <p:nvPr>
            <p:ph type="subTitle" idx="3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title" idx="4" hasCustomPrompt="1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9" name="Google Shape;179;p27"/>
          <p:cNvSpPr txBox="1">
            <a:spLocks noGrp="1"/>
          </p:cNvSpPr>
          <p:nvPr>
            <p:ph type="subTitle" idx="5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7"/>
          <p:cNvSpPr txBox="1">
            <a:spLocks noGrp="1"/>
          </p:cNvSpPr>
          <p:nvPr>
            <p:ph type="title" idx="6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3" name="Google Shape;183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6676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46528E-6D88-4484-9D7D-B1D58B06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C4DC03-9781-4300-9460-C9BE9490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C69507F-9995-48F0-9661-A3A879F8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85AD740-4AA1-4959-B8AE-34FF5918CF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D405259-2626-4F0F-B2C7-F0D14939A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99EC955-B4E5-423B-BFAE-E80BC3A8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93CCFFB-3BF9-4B80-8CE1-75CB2791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1AF06C5-08EB-4057-8866-6D781994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035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/>
          <p:nvPr/>
        </p:nvSpPr>
        <p:spPr>
          <a:xfrm rot="5400000" flipH="1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" name="Google Shape;187;p28"/>
          <p:cNvGrpSpPr/>
          <p:nvPr/>
        </p:nvGrpSpPr>
        <p:grpSpPr>
          <a:xfrm rot="5400000" flipH="1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88" name="Google Shape;188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28"/>
          <p:cNvSpPr txBox="1">
            <a:spLocks noGrp="1"/>
          </p:cNvSpPr>
          <p:nvPr>
            <p:ph type="subTitle" idx="1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92" name="Google Shape;192;p28"/>
          <p:cNvGrpSpPr/>
          <p:nvPr/>
        </p:nvGrpSpPr>
        <p:grpSpPr>
          <a:xfrm rot="5400000" flipH="1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93" name="Google Shape;193;p28"/>
            <p:cNvSpPr/>
            <p:nvPr/>
          </p:nvSpPr>
          <p:spPr>
            <a:xfrm>
              <a:off x="6554537" y="4843884"/>
              <a:ext cx="7891215" cy="603961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1779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 2">
  <p:cSld name="Section header 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7" name="Google Shape;197;p2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98" name="Google Shape;198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587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4" name="Google Shape;204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5" name="Google Shape;205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30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03745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212" name="Google Shape;212;p3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13" name="Google Shape;213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6627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0" name="Google Shape;220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86191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6" name="Google Shape;226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27" name="Google Shape;227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8515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3">
  <p:cSld name="Title and text 1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title" idx="2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34" name="Google Shape;234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8406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35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39" name="Google Shape;239;p3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2" name="Google Shape;242;p35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984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36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246" name="Google Shape;246;p36"/>
            <p:cNvSpPr/>
            <p:nvPr/>
          </p:nvSpPr>
          <p:spPr>
            <a:xfrm>
              <a:off x="6554546" y="4623503"/>
              <a:ext cx="7127825" cy="824332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6"/>
            <p:cNvSpPr/>
            <p:nvPr/>
          </p:nvSpPr>
          <p:spPr>
            <a:xfrm>
              <a:off x="6554546" y="4906019"/>
              <a:ext cx="7127825" cy="438388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36"/>
          <p:cNvSpPr txBox="1">
            <a:spLocks noGrp="1"/>
          </p:cNvSpPr>
          <p:nvPr>
            <p:ph type="subTitle" idx="1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798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3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53" name="Google Shape;253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3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487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01F7BA-E6EF-4D9F-A826-7F2D9866E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5B4F606-9B22-4AD9-A1C2-312243D5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B56704-611E-4F86-AC9E-02C43AE3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5E80E4F-22FC-47D1-8D60-8ACD1F7B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17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" name="Google Shape;259;p3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0" name="Google Shape;260;p3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38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8140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3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66" name="Google Shape;266;p3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3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0755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4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3" name="Google Shape;273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5" name="Google Shape;275;p4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0"/>
          <p:cNvSpPr txBox="1">
            <a:spLocks noGrp="1"/>
          </p:cNvSpPr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5119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Title and text 1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4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79" name="Google Shape;279;p4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4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1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83" name="Google Shape;283;p4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1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1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457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88" name="Google Shape;288;p4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" name="Google Shape;290;p4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2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92" name="Google Shape;292;p42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49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4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96" name="Google Shape;296;p4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43"/>
          <p:cNvSpPr txBox="1">
            <a:spLocks noGrp="1"/>
          </p:cNvSpPr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9" name="Google Shape;299;p43"/>
          <p:cNvSpPr txBox="1">
            <a:spLocks noGrp="1"/>
          </p:cNvSpPr>
          <p:nvPr>
            <p:ph type="subTitle" idx="1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subTitle" idx="2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301" name="Google Shape;301;p43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3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3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736804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667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87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0794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100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A1DC497-14B3-435C-8560-174205E95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91354C9-6626-4E5D-9040-1251AB47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52CE2BF-6AAB-4573-85F0-B5A35EA2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95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646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986017" y="-646720"/>
            <a:ext cx="5990452" cy="8151448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062095" y="14882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rot="-4564996">
            <a:off x="9798545" y="539879"/>
            <a:ext cx="815561" cy="877892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2574767" y="4251900"/>
            <a:ext cx="580333" cy="530133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>
            <a:off x="-216716" y="5786518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 rot="-4564996">
            <a:off x="8463750" y="485658"/>
            <a:ext cx="882524" cy="1540927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3"/>
          <p:cNvSpPr/>
          <p:nvPr/>
        </p:nvSpPr>
        <p:spPr>
          <a:xfrm>
            <a:off x="10778867" y="1043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3"/>
          <p:cNvSpPr/>
          <p:nvPr/>
        </p:nvSpPr>
        <p:spPr>
          <a:xfrm>
            <a:off x="10579384" y="-202866"/>
            <a:ext cx="1612600" cy="845367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3"/>
          <p:cNvSpPr/>
          <p:nvPr/>
        </p:nvSpPr>
        <p:spPr>
          <a:xfrm rot="-4564996">
            <a:off x="8608077" y="1436780"/>
            <a:ext cx="1445131" cy="1755049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3"/>
          <p:cNvSpPr/>
          <p:nvPr/>
        </p:nvSpPr>
        <p:spPr>
          <a:xfrm>
            <a:off x="491818" y="5095767"/>
            <a:ext cx="1214567" cy="1084367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/>
          <p:nvPr/>
        </p:nvSpPr>
        <p:spPr>
          <a:xfrm>
            <a:off x="1550018" y="5071267"/>
            <a:ext cx="1498033" cy="1703500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3"/>
          <p:cNvSpPr/>
          <p:nvPr/>
        </p:nvSpPr>
        <p:spPr>
          <a:xfrm>
            <a:off x="1922701" y="4684700"/>
            <a:ext cx="430633" cy="411067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3"/>
          <p:cNvSpPr/>
          <p:nvPr/>
        </p:nvSpPr>
        <p:spPr>
          <a:xfrm>
            <a:off x="2465800" y="4955300"/>
            <a:ext cx="655667" cy="784933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>
            <a:off x="10228467" y="1044067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>
            <a:off x="7233267" y="1770318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>
            <a:off x="2806518" y="5536267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936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7EE89F-C6D1-4C81-8C25-67AB6AF5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22567D-842D-492C-84E0-551C85907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B0C654-D8A7-43A7-A38B-16A20DC96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09EB540-EB03-4359-81DA-59921464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FE4D14-DA4E-4240-80E0-66F89FC8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4E0D02-6D3E-403C-B510-CB2AF678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0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A45EA5-187F-44DC-A38A-E468AF3D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EA71A0A-F053-4776-8A7C-2CDF6247B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060D620-6A1A-45E3-8C85-AEA5513FC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975DAC-CF64-4A7E-A304-C58EDA87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D166A3-0215-4A35-A6B4-2B517AAE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764DFD6-39C3-4164-B249-B754FF9E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2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47" Type="http://schemas.openxmlformats.org/officeDocument/2006/relationships/slideLayout" Target="../slideLayouts/slideLayout71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18ED21C-EC28-4AAD-AAD5-7524EFCA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02DF53-7AD8-4D81-8785-C74FFEC15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129BCC-9E54-4029-B647-3C97837E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09AAA-DBDA-4864-8CBA-E335EF96E083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2C60C5-7CED-4058-9E2E-47873A08F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77CE46-392E-4CCE-B9A2-12557DBB2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C300-7BFB-4CE8-A3EC-A53BAD73E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iming>
    <p:tnLst>
      <p:par>
        <p:cTn id="1" dur="indefinite" restart="never" nodeType="tmRoot"/>
      </p:par>
    </p:tnLst>
  </p:timing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42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None/>
        <a:defRPr sz="2718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2330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941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indent="0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None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orient="horz" pos="144">
          <p15:clr>
            <a:srgbClr val="F26B43"/>
          </p15:clr>
        </p15:guide>
        <p15:guide id="3" pos="6192">
          <p15:clr>
            <a:srgbClr val="F26B43"/>
          </p15:clr>
        </p15:guide>
        <p15:guide id="4" orient="horz" pos="47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D5BB8E-22C4-47E5-832A-FA3E56A2FDFD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E91C117-A548-43E2-A652-D282853DF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39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87211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69" r:id="rId42"/>
    <p:sldLayoutId id="2147483770" r:id="rId43"/>
    <p:sldLayoutId id="2147483771" r:id="rId44"/>
    <p:sldLayoutId id="2147483772" r:id="rId45"/>
    <p:sldLayoutId id="2147483773" r:id="rId46"/>
    <p:sldLayoutId id="2147483776" r:id="rId4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t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.mp3"/><Relationship Id="rId7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4.png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16.jpg"/><Relationship Id="rId9" Type="http://schemas.openxmlformats.org/officeDocument/2006/relationships/image" Target="../media/image20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9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4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png"/><Relationship Id="rId1" Type="http://schemas.openxmlformats.org/officeDocument/2006/relationships/tags" Target="../tags/tag22.xml"/><Relationship Id="rId6" Type="http://schemas.openxmlformats.org/officeDocument/2006/relationships/image" Target="../media/image54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46.jpeg"/><Relationship Id="rId9" Type="http://schemas.openxmlformats.org/officeDocument/2006/relationships/image" Target="../media/image50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57.jpe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25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2.mp3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8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12955" y="2939069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2C50A2E-5315-49CA-AAF1-FE026399D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00150"/>
            <a:ext cx="5886450" cy="588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86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02">
            <a:hlinkClick r:id="" action="ppaction://media"/>
            <a:extLst>
              <a:ext uri="{FF2B5EF4-FFF2-40B4-BE49-F238E27FC236}">
                <a16:creationId xmlns:a16="http://schemas.microsoft.com/office/drawing/2014/main" id="{0D941DF1-FE61-4455-9740-8F1C55A1B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723" y="87262"/>
            <a:ext cx="1017638" cy="10176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42" y="1201993"/>
            <a:ext cx="30480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9045" y="1194619"/>
            <a:ext cx="7782232" cy="556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1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86697" y="1730477"/>
            <a:ext cx="7531497" cy="1204306"/>
          </a:xfrm>
        </p:spPr>
        <p:txBody>
          <a:bodyPr/>
          <a:lstStyle/>
          <a:p>
            <a:pPr algn="ctr"/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9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9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9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9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31DC950-A01A-426C-8800-11A3FC2B82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090" y="1730477"/>
            <a:ext cx="6218904" cy="5049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27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3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8206" y="2150952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b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33B6096-CBC7-4912-8DF6-3E5582D18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442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1: 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Act and Guess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12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4926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F872748-3BCA-40C2-B438-9A878F058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35" y="1129118"/>
            <a:ext cx="5123492" cy="51234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7EAB79C-741F-4292-9B4E-16F368CEE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390" y="3530701"/>
            <a:ext cx="3738749" cy="3738749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7B01B882-CC9B-432E-B143-0715E15E2AB3}"/>
              </a:ext>
            </a:extLst>
          </p:cNvPr>
          <p:cNvSpPr/>
          <p:nvPr/>
        </p:nvSpPr>
        <p:spPr>
          <a:xfrm>
            <a:off x="3525103" y="1866537"/>
            <a:ext cx="1036718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5B90A292-FDD9-43D5-B2F2-F90F14AABE83}"/>
              </a:ext>
            </a:extLst>
          </p:cNvPr>
          <p:cNvSpPr/>
          <p:nvPr/>
        </p:nvSpPr>
        <p:spPr>
          <a:xfrm>
            <a:off x="4686125" y="1876062"/>
            <a:ext cx="1084256" cy="8165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EB1C0A5A-E6D4-4239-9CF4-4DBB72ED3805}"/>
              </a:ext>
            </a:extLst>
          </p:cNvPr>
          <p:cNvSpPr/>
          <p:nvPr/>
        </p:nvSpPr>
        <p:spPr>
          <a:xfrm>
            <a:off x="5894685" y="1903417"/>
            <a:ext cx="1119700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1" y="1915891"/>
            <a:ext cx="909772" cy="77669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1" y="1932041"/>
            <a:ext cx="1010783" cy="760544"/>
          </a:xfrm>
          <a:prstGeom prst="rect">
            <a:avLst/>
          </a:prstGeom>
        </p:spPr>
      </p:pic>
      <p:pic>
        <p:nvPicPr>
          <p:cNvPr id="32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34" y="1903417"/>
            <a:ext cx="1042917" cy="750178"/>
          </a:xfrm>
          <a:prstGeom prst="rect">
            <a:avLst/>
          </a:prstGeom>
        </p:spPr>
      </p:pic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C03A7771-C886-4B6D-BB1D-F7069572BD1D}"/>
              </a:ext>
            </a:extLst>
          </p:cNvPr>
          <p:cNvSpPr/>
          <p:nvPr/>
        </p:nvSpPr>
        <p:spPr>
          <a:xfrm>
            <a:off x="7084656" y="1903417"/>
            <a:ext cx="1119700" cy="858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5" y="1958612"/>
            <a:ext cx="921449" cy="750176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741AB1D4-C91F-4877-81A7-B6B42385F5CE}"/>
              </a:ext>
            </a:extLst>
          </p:cNvPr>
          <p:cNvCxnSpPr>
            <a:cxnSpLocks/>
          </p:cNvCxnSpPr>
          <p:nvPr/>
        </p:nvCxnSpPr>
        <p:spPr>
          <a:xfrm>
            <a:off x="6667500" y="2682217"/>
            <a:ext cx="2238375" cy="5733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77628088-476C-479A-B682-1B5E9F26EE58}"/>
              </a:ext>
            </a:extLst>
          </p:cNvPr>
          <p:cNvSpPr/>
          <p:nvPr/>
        </p:nvSpPr>
        <p:spPr>
          <a:xfrm>
            <a:off x="4753913" y="3078019"/>
            <a:ext cx="1685783" cy="9944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puzzles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1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21,725 Classroom Background Illustrations &amp;amp; Clip Art - iStock">
            <a:extLst>
              <a:ext uri="{FF2B5EF4-FFF2-40B4-BE49-F238E27FC236}">
                <a16:creationId xmlns:a16="http://schemas.microsoft.com/office/drawing/2014/main" id="{8846BEE5-F7F2-4201-A1C3-EFD34890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3607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Hình ảnh 21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F872748-3BCA-40C2-B438-9A878F058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82" y="1089606"/>
            <a:ext cx="5123492" cy="5123492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7EAB79C-741F-4292-9B4E-16F368CEE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16" y="3494089"/>
            <a:ext cx="3738749" cy="3738749"/>
          </a:xfrm>
          <a:prstGeom prst="rect">
            <a:avLst/>
          </a:prstGeom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741AB1D4-C91F-4877-81A7-B6B42385F5CE}"/>
              </a:ext>
            </a:extLst>
          </p:cNvPr>
          <p:cNvCxnSpPr>
            <a:cxnSpLocks/>
          </p:cNvCxnSpPr>
          <p:nvPr/>
        </p:nvCxnSpPr>
        <p:spPr>
          <a:xfrm>
            <a:off x="5382390" y="2716161"/>
            <a:ext cx="3523485" cy="5394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id="{E2611674-2AE6-4DFD-B491-3A11FE8C114F}"/>
              </a:ext>
            </a:extLst>
          </p:cNvPr>
          <p:cNvSpPr/>
          <p:nvPr/>
        </p:nvSpPr>
        <p:spPr>
          <a:xfrm>
            <a:off x="5057645" y="2877613"/>
            <a:ext cx="1685783" cy="9944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chat with my friends</a:t>
            </a:r>
          </a:p>
        </p:txBody>
      </p:sp>
      <p:pic>
        <p:nvPicPr>
          <p:cNvPr id="35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1" y="1915891"/>
            <a:ext cx="909772" cy="776694"/>
          </a:xfrm>
          <a:prstGeom prst="rect">
            <a:avLst/>
          </a:prstGeom>
        </p:spPr>
      </p:pic>
      <p:pic>
        <p:nvPicPr>
          <p:cNvPr id="36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91" y="1932041"/>
            <a:ext cx="1010783" cy="760544"/>
          </a:xfrm>
          <a:prstGeom prst="rect">
            <a:avLst/>
          </a:prstGeom>
        </p:spPr>
      </p:pic>
      <p:pic>
        <p:nvPicPr>
          <p:cNvPr id="37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34" y="1903417"/>
            <a:ext cx="1042917" cy="750178"/>
          </a:xfrm>
          <a:prstGeom prst="rect">
            <a:avLst/>
          </a:prstGeom>
        </p:spPr>
      </p:pic>
      <p:pic>
        <p:nvPicPr>
          <p:cNvPr id="38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5" y="1958612"/>
            <a:ext cx="921449" cy="750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3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4424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2: </a:t>
            </a:r>
          </a:p>
          <a:p>
            <a:r>
              <a:rPr lang="en-US" sz="3600" b="1" dirty="0" smtClean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Talking chain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0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78678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6" y="2770147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3185480"/>
            <a:ext cx="3138445" cy="3138445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4" y="357990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0" y="2446130"/>
            <a:ext cx="3096471" cy="3096471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43" y="2068123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3" y="3856446"/>
            <a:ext cx="3025919" cy="302591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91" y="1274333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378" y="1949916"/>
            <a:ext cx="2638780" cy="2638780"/>
          </a:xfrm>
          <a:prstGeom prst="rect">
            <a:avLst/>
          </a:prstGeom>
        </p:spPr>
      </p:pic>
      <p:sp>
        <p:nvSpPr>
          <p:cNvPr id="3" name="Mũi tên: Cong Phải 2">
            <a:extLst>
              <a:ext uri="{FF2B5EF4-FFF2-40B4-BE49-F238E27FC236}">
                <a16:creationId xmlns:a16="http://schemas.microsoft.com/office/drawing/2014/main" id="{97AF674E-02BC-4B0B-856B-D944CC0B9C31}"/>
              </a:ext>
            </a:extLst>
          </p:cNvPr>
          <p:cNvSpPr/>
          <p:nvPr/>
        </p:nvSpPr>
        <p:spPr>
          <a:xfrm>
            <a:off x="217950" y="5766958"/>
            <a:ext cx="872986" cy="979399"/>
          </a:xfrm>
          <a:prstGeom prst="curvedRightArrow">
            <a:avLst>
              <a:gd name="adj1" fmla="val 33869"/>
              <a:gd name="adj2" fmla="val 560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ũi tên: Cong Lên 7">
            <a:extLst>
              <a:ext uri="{FF2B5EF4-FFF2-40B4-BE49-F238E27FC236}">
                <a16:creationId xmlns:a16="http://schemas.microsoft.com/office/drawing/2014/main" id="{B8CE2359-09EE-4002-A65E-A188A7E0B055}"/>
              </a:ext>
            </a:extLst>
          </p:cNvPr>
          <p:cNvSpPr/>
          <p:nvPr/>
        </p:nvSpPr>
        <p:spPr>
          <a:xfrm rot="15706571">
            <a:off x="8889880" y="3210288"/>
            <a:ext cx="986409" cy="781015"/>
          </a:xfrm>
          <a:prstGeom prst="curvedUpArrow">
            <a:avLst>
              <a:gd name="adj1" fmla="val 25000"/>
              <a:gd name="adj2" fmla="val 50000"/>
              <a:gd name="adj3" fmla="val 69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ao: 32 Cánh 1">
            <a:extLst>
              <a:ext uri="{FF2B5EF4-FFF2-40B4-BE49-F238E27FC236}">
                <a16:creationId xmlns:a16="http://schemas.microsoft.com/office/drawing/2014/main" id="{4C973904-BDF6-4DC6-A9AC-26B3BAA23821}"/>
              </a:ext>
            </a:extLst>
          </p:cNvPr>
          <p:cNvSpPr/>
          <p:nvPr/>
        </p:nvSpPr>
        <p:spPr>
          <a:xfrm>
            <a:off x="8258175" y="4144787"/>
            <a:ext cx="3715875" cy="2392543"/>
          </a:xfrm>
          <a:prstGeom prst="star32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8731C19-C3EE-4257-B936-7919977A9B6A}"/>
              </a:ext>
            </a:extLst>
          </p:cNvPr>
          <p:cNvSpPr txBox="1"/>
          <p:nvPr/>
        </p:nvSpPr>
        <p:spPr>
          <a:xfrm>
            <a:off x="8686481" y="4910336"/>
            <a:ext cx="3140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Talking chain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3F4422FF-D7E2-4178-98F8-71B000A79688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football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BA6027F-495D-490D-AD98-15C26C790EC5}"/>
              </a:ext>
            </a:extLst>
          </p:cNvPr>
          <p:cNvSpPr txBox="1"/>
          <p:nvPr/>
        </p:nvSpPr>
        <p:spPr>
          <a:xfrm rot="21262241">
            <a:off x="3142326" y="1100864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with my friends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F7B1CDAB-377B-40FD-9AD6-5CC2D991A2DA}"/>
              </a:ext>
            </a:extLst>
          </p:cNvPr>
          <p:cNvSpPr txBox="1"/>
          <p:nvPr/>
        </p:nvSpPr>
        <p:spPr>
          <a:xfrm rot="21262241">
            <a:off x="3205517" y="1661370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word puzzles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97BF105-D289-474B-A9A6-ED3BC9A92450}"/>
              </a:ext>
            </a:extLst>
          </p:cNvPr>
          <p:cNvSpPr txBox="1"/>
          <p:nvPr/>
        </p:nvSpPr>
        <p:spPr>
          <a:xfrm rot="21146580">
            <a:off x="3250207" y="2159996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table tennis</a:t>
            </a: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C718AB9-5F88-46D8-BE5D-A307C74CE70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154352" y="2429098"/>
            <a:ext cx="1027080" cy="630253"/>
          </a:xfrm>
          <a:prstGeom prst="rect">
            <a:avLst/>
          </a:prstGeom>
        </p:spPr>
      </p:pic>
      <p:pic>
        <p:nvPicPr>
          <p:cNvPr id="31" name="Hình ảnh 30" descr="Ảnh có chứa văn bản&#10;&#10;Mô tả được tạo tự động">
            <a:extLst>
              <a:ext uri="{FF2B5EF4-FFF2-40B4-BE49-F238E27FC236}">
                <a16:creationId xmlns:a16="http://schemas.microsoft.com/office/drawing/2014/main" id="{F1A47E12-80D0-4E1B-9BD7-54BEAD1771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2031776" y="225839"/>
            <a:ext cx="1014065" cy="854175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3217EE9-9BB0-47E3-9B9D-EDD9F8B206A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2167076" y="1790253"/>
            <a:ext cx="966751" cy="593233"/>
          </a:xfrm>
          <a:prstGeom prst="rect">
            <a:avLst/>
          </a:prstGeom>
        </p:spPr>
      </p:pic>
      <p:pic>
        <p:nvPicPr>
          <p:cNvPr id="38" name="Hình ảnh 37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9E78F40F-27B8-41D1-8830-DE5AF5243E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2137062" y="1119322"/>
            <a:ext cx="931238" cy="639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7">
            <a:extLst>
              <a:ext uri="{FF2B5EF4-FFF2-40B4-BE49-F238E27FC236}">
                <a16:creationId xmlns:a16="http://schemas.microsoft.com/office/drawing/2014/main" id="{C5D3CFC4-1CC9-409F-99B9-B719D106C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" y="57454"/>
            <a:ext cx="1248324" cy="635113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CA66423-2B40-4FF4-82D2-82F8DC18D289}"/>
              </a:ext>
            </a:extLst>
          </p:cNvPr>
          <p:cNvSpPr txBox="1"/>
          <p:nvPr/>
        </p:nvSpPr>
        <p:spPr>
          <a:xfrm>
            <a:off x="9812529" y="1150561"/>
            <a:ext cx="2015678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" sz="3600" b="1" dirty="0">
                <a:solidFill>
                  <a:srgbClr val="16A9E1"/>
                </a:solidFill>
              </a:rPr>
              <a:t>Period </a:t>
            </a:r>
            <a:r>
              <a:rPr lang="en" sz="3600" b="1" dirty="0" smtClean="0">
                <a:solidFill>
                  <a:srgbClr val="16A9E1"/>
                </a:solidFill>
              </a:rPr>
              <a:t>3</a:t>
            </a:r>
            <a:endParaRPr lang="en-US" sz="3600" b="1" dirty="0">
              <a:solidFill>
                <a:srgbClr val="16A9E1"/>
              </a:solidFill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94701" y="448401"/>
            <a:ext cx="208444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6" b="1" dirty="0" smtClean="0">
                <a:solidFill>
                  <a:schemeClr val="bg1"/>
                </a:solidFill>
                <a:latin typeface="Sport Day" pitchFamily="2" charset="0"/>
              </a:rPr>
              <a:t>10</a:t>
            </a:r>
            <a:endParaRPr kumimoji="0" lang="en-US" sz="10666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port Day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9" b="97789" l="299" r="976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0893" y="3637947"/>
            <a:ext cx="2494026" cy="3030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8" b="98353" l="3965" r="96696">
                        <a14:foregroundMark x1="78194" y1="45412" x2="82159" y2="58824"/>
                        <a14:foregroundMark x1="49339" y1="29647" x2="51982" y2="36235"/>
                        <a14:backgroundMark x1="26432" y1="71765" x2="29075" y2="71294"/>
                        <a14:backgroundMark x1="75330" y1="71294" x2="76872" y2="71294"/>
                        <a14:backgroundMark x1="93392" y1="71294" x2="95595" y2="708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8655" y="3569639"/>
            <a:ext cx="3397349" cy="31803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72" b="97855" l="1119" r="94183">
                        <a14:backgroundMark x1="10738" y1="64075" x2="14318" y2="64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8254" y="3859192"/>
            <a:ext cx="3593746" cy="29988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63" b="98990" l="3010" r="96656">
                        <a14:foregroundMark x1="69231" y1="62121" x2="82943" y2="56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01" y="3527015"/>
            <a:ext cx="2368818" cy="3137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2187" y="93286"/>
            <a:ext cx="59436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8681" y="2300186"/>
            <a:ext cx="2329225" cy="75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9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-35484" y="22202"/>
            <a:ext cx="12227484" cy="68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FA5CBC-9DC8-4EBC-8B74-7E87740D617F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football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57C0DDC3-77F5-4C09-A803-DEC77F071C0E}"/>
              </a:ext>
            </a:extLst>
          </p:cNvPr>
          <p:cNvSpPr txBox="1"/>
          <p:nvPr/>
        </p:nvSpPr>
        <p:spPr>
          <a:xfrm rot="21262241">
            <a:off x="3022598" y="1040960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hat with my friends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3A8F9CA-7DAA-4AB6-AB6B-B6905B924CAC}"/>
              </a:ext>
            </a:extLst>
          </p:cNvPr>
          <p:cNvSpPr txBox="1"/>
          <p:nvPr/>
        </p:nvSpPr>
        <p:spPr>
          <a:xfrm rot="21262241">
            <a:off x="3072675" y="1600602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word puzzles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01A5278C-A870-4176-8375-7AAE77EF5761}"/>
              </a:ext>
            </a:extLst>
          </p:cNvPr>
          <p:cNvSpPr txBox="1"/>
          <p:nvPr/>
        </p:nvSpPr>
        <p:spPr>
          <a:xfrm rot="21262241">
            <a:off x="3065253" y="2145353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table tennis</a:t>
            </a:r>
          </a:p>
        </p:txBody>
      </p:sp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6" y="2770147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58" y="3185480"/>
            <a:ext cx="3138445" cy="3138445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804" y="357990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0" y="2446130"/>
            <a:ext cx="3096471" cy="3096471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43" y="2068123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3" y="3856446"/>
            <a:ext cx="3025919" cy="302591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682" y="1299972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154" y="1881423"/>
            <a:ext cx="2638780" cy="2638780"/>
          </a:xfrm>
          <a:prstGeom prst="rect">
            <a:avLst/>
          </a:prstGeom>
        </p:spPr>
      </p:pic>
      <p:sp>
        <p:nvSpPr>
          <p:cNvPr id="3" name="Mũi tên: Cong Phải 2">
            <a:extLst>
              <a:ext uri="{FF2B5EF4-FFF2-40B4-BE49-F238E27FC236}">
                <a16:creationId xmlns:a16="http://schemas.microsoft.com/office/drawing/2014/main" id="{97AF674E-02BC-4B0B-856B-D944CC0B9C31}"/>
              </a:ext>
            </a:extLst>
          </p:cNvPr>
          <p:cNvSpPr/>
          <p:nvPr/>
        </p:nvSpPr>
        <p:spPr>
          <a:xfrm>
            <a:off x="217950" y="5766958"/>
            <a:ext cx="872986" cy="979399"/>
          </a:xfrm>
          <a:prstGeom prst="curvedRightArrow">
            <a:avLst>
              <a:gd name="adj1" fmla="val 33869"/>
              <a:gd name="adj2" fmla="val 5609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ũi tên: Cong Lên 7">
            <a:extLst>
              <a:ext uri="{FF2B5EF4-FFF2-40B4-BE49-F238E27FC236}">
                <a16:creationId xmlns:a16="http://schemas.microsoft.com/office/drawing/2014/main" id="{B8CE2359-09EE-4002-A65E-A188A7E0B055}"/>
              </a:ext>
            </a:extLst>
          </p:cNvPr>
          <p:cNvSpPr/>
          <p:nvPr/>
        </p:nvSpPr>
        <p:spPr>
          <a:xfrm rot="15706571">
            <a:off x="8889880" y="3210288"/>
            <a:ext cx="986409" cy="781015"/>
          </a:xfrm>
          <a:prstGeom prst="curvedUpArrow">
            <a:avLst>
              <a:gd name="adj1" fmla="val 25000"/>
              <a:gd name="adj2" fmla="val 50000"/>
              <a:gd name="adj3" fmla="val 692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ong bóng Lời nói: Hình chữ nhật với Góc Tròn 1">
            <a:extLst>
              <a:ext uri="{FF2B5EF4-FFF2-40B4-BE49-F238E27FC236}">
                <a16:creationId xmlns:a16="http://schemas.microsoft.com/office/drawing/2014/main" id="{698BEC80-D434-42B5-A6BA-81DA4703B667}"/>
              </a:ext>
            </a:extLst>
          </p:cNvPr>
          <p:cNvSpPr/>
          <p:nvPr/>
        </p:nvSpPr>
        <p:spPr>
          <a:xfrm>
            <a:off x="-46975" y="2217326"/>
            <a:ext cx="2061843" cy="676689"/>
          </a:xfrm>
          <a:prstGeom prst="wedgeRoundRectCallout">
            <a:avLst>
              <a:gd name="adj1" fmla="val 21206"/>
              <a:gd name="adj2" fmla="val 7657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EE361834-38E9-415D-8E3B-F39F21FB37D7}"/>
              </a:ext>
            </a:extLst>
          </p:cNvPr>
          <p:cNvSpPr/>
          <p:nvPr/>
        </p:nvSpPr>
        <p:spPr>
          <a:xfrm>
            <a:off x="1744473" y="2795603"/>
            <a:ext cx="1674381" cy="1120060"/>
          </a:xfrm>
          <a:prstGeom prst="wedgeEllipseCallout">
            <a:avLst>
              <a:gd name="adj1" fmla="val 6451"/>
              <a:gd name="adj2" fmla="val 574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61D9553-DBAF-47CA-9F81-C32E37AC32F1}"/>
              </a:ext>
            </a:extLst>
          </p:cNvPr>
          <p:cNvSpPr txBox="1"/>
          <p:nvPr/>
        </p:nvSpPr>
        <p:spPr>
          <a:xfrm>
            <a:off x="34524" y="2251468"/>
            <a:ext cx="19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at break time 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BD831AF-3A6D-4FDF-9DE6-A3339A6F962B}"/>
              </a:ext>
            </a:extLst>
          </p:cNvPr>
          <p:cNvSpPr txBox="1"/>
          <p:nvPr/>
        </p:nvSpPr>
        <p:spPr>
          <a:xfrm>
            <a:off x="1904316" y="3004516"/>
            <a:ext cx="155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play chess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break time. </a:t>
            </a:r>
          </a:p>
        </p:txBody>
      </p:sp>
      <p:sp>
        <p:nvSpPr>
          <p:cNvPr id="7" name="Bong bóng Lời nói: Hình bầu dục 6">
            <a:extLst>
              <a:ext uri="{FF2B5EF4-FFF2-40B4-BE49-F238E27FC236}">
                <a16:creationId xmlns:a16="http://schemas.microsoft.com/office/drawing/2014/main" id="{5C7B9306-6B46-41C8-AED1-3CEA8200E5A1}"/>
              </a:ext>
            </a:extLst>
          </p:cNvPr>
          <p:cNvSpPr/>
          <p:nvPr/>
        </p:nvSpPr>
        <p:spPr>
          <a:xfrm>
            <a:off x="4137661" y="2452669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ong bóng Lời nói: Hình bầu dục 27">
            <a:extLst>
              <a:ext uri="{FF2B5EF4-FFF2-40B4-BE49-F238E27FC236}">
                <a16:creationId xmlns:a16="http://schemas.microsoft.com/office/drawing/2014/main" id="{DC1DABA3-9434-4109-84B1-A6348CBD5516}"/>
              </a:ext>
            </a:extLst>
          </p:cNvPr>
          <p:cNvSpPr/>
          <p:nvPr/>
        </p:nvSpPr>
        <p:spPr>
          <a:xfrm>
            <a:off x="4345278" y="3210227"/>
            <a:ext cx="656878" cy="532609"/>
          </a:xfrm>
          <a:prstGeom prst="wedgeEllipseCallout">
            <a:avLst>
              <a:gd name="adj1" fmla="val -3432"/>
              <a:gd name="adj2" fmla="val 78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Bong bóng Lời nói: Hình bầu dục 29">
            <a:extLst>
              <a:ext uri="{FF2B5EF4-FFF2-40B4-BE49-F238E27FC236}">
                <a16:creationId xmlns:a16="http://schemas.microsoft.com/office/drawing/2014/main" id="{CD6907B9-10D8-428B-97D3-524B38F4506B}"/>
              </a:ext>
            </a:extLst>
          </p:cNvPr>
          <p:cNvSpPr/>
          <p:nvPr/>
        </p:nvSpPr>
        <p:spPr>
          <a:xfrm>
            <a:off x="5880006" y="1777453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Bong bóng Lời nói: Hình bầu dục 36">
            <a:extLst>
              <a:ext uri="{FF2B5EF4-FFF2-40B4-BE49-F238E27FC236}">
                <a16:creationId xmlns:a16="http://schemas.microsoft.com/office/drawing/2014/main" id="{45A98A59-9314-4468-A5CD-CFAAF55D43CB}"/>
              </a:ext>
            </a:extLst>
          </p:cNvPr>
          <p:cNvSpPr/>
          <p:nvPr/>
        </p:nvSpPr>
        <p:spPr>
          <a:xfrm>
            <a:off x="7778181" y="1150362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Bong bóng Lời nói: Hình bầu dục 37">
            <a:extLst>
              <a:ext uri="{FF2B5EF4-FFF2-40B4-BE49-F238E27FC236}">
                <a16:creationId xmlns:a16="http://schemas.microsoft.com/office/drawing/2014/main" id="{AF60C85F-B381-455A-A6D3-9B83B0678577}"/>
              </a:ext>
            </a:extLst>
          </p:cNvPr>
          <p:cNvSpPr/>
          <p:nvPr/>
        </p:nvSpPr>
        <p:spPr>
          <a:xfrm>
            <a:off x="8895608" y="1848319"/>
            <a:ext cx="656878" cy="532609"/>
          </a:xfrm>
          <a:prstGeom prst="wedgeEllipseCallout">
            <a:avLst>
              <a:gd name="adj1" fmla="val -57084"/>
              <a:gd name="adj2" fmla="val 41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Bong bóng Lời nói: Hình bầu dục 38">
            <a:extLst>
              <a:ext uri="{FF2B5EF4-FFF2-40B4-BE49-F238E27FC236}">
                <a16:creationId xmlns:a16="http://schemas.microsoft.com/office/drawing/2014/main" id="{17659DB5-DC49-4688-BF1D-9AE4C27CF4C0}"/>
              </a:ext>
            </a:extLst>
          </p:cNvPr>
          <p:cNvSpPr/>
          <p:nvPr/>
        </p:nvSpPr>
        <p:spPr>
          <a:xfrm>
            <a:off x="6119657" y="2540262"/>
            <a:ext cx="656878" cy="532609"/>
          </a:xfrm>
          <a:prstGeom prst="wedgeEllipseCallout">
            <a:avLst>
              <a:gd name="adj1" fmla="val -13583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Hình ảnh 57">
            <a:extLst>
              <a:ext uri="{FF2B5EF4-FFF2-40B4-BE49-F238E27FC236}">
                <a16:creationId xmlns:a16="http://schemas.microsoft.com/office/drawing/2014/main" id="{98E711CE-E900-440B-B3C1-1029B6F236F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008359" y="2286082"/>
            <a:ext cx="940462" cy="577101"/>
          </a:xfrm>
          <a:prstGeom prst="rect">
            <a:avLst/>
          </a:prstGeom>
        </p:spPr>
      </p:pic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C9529C0-F89D-4536-A4BA-6A8F147997D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1910250" y="265862"/>
            <a:ext cx="928545" cy="782139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A3E9B59A-F68B-4A1E-ABF7-AE64F0352E5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1933107" y="1629189"/>
            <a:ext cx="1031640" cy="633051"/>
          </a:xfrm>
          <a:prstGeom prst="rect">
            <a:avLst/>
          </a:prstGeom>
        </p:spPr>
      </p:pic>
      <p:pic>
        <p:nvPicPr>
          <p:cNvPr id="61" name="Hình ảnh 60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94E59F3-12B7-4073-8483-357D733EE52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1901469" y="931195"/>
            <a:ext cx="1064438" cy="653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0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ownload Scene With Empty Board In The Room for free | Classroom  background, Classroom clipart, Modern style living room">
            <a:extLst>
              <a:ext uri="{FF2B5EF4-FFF2-40B4-BE49-F238E27FC236}">
                <a16:creationId xmlns:a16="http://schemas.microsoft.com/office/drawing/2014/main" id="{A6CF753C-F634-45CF-95D0-231757E89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 bwMode="auto">
          <a:xfrm>
            <a:off x="78678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26" descr="Ảnh có chứa búp bê&#10;&#10;Mô tả được tạo tự động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71" y="3484458"/>
            <a:ext cx="3096471" cy="3096471"/>
          </a:xfrm>
          <a:prstGeom prst="rect">
            <a:avLst/>
          </a:prstGeom>
        </p:spPr>
      </p:pic>
      <p:pic>
        <p:nvPicPr>
          <p:cNvPr id="40" name="Hình ảnh 3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9B35994-6FF7-40C5-A684-01E753A3FD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110" y="1879843"/>
            <a:ext cx="2661939" cy="2661939"/>
          </a:xfrm>
          <a:prstGeom prst="rect">
            <a:avLst/>
          </a:prstGeom>
        </p:spPr>
      </p:pic>
      <p:pic>
        <p:nvPicPr>
          <p:cNvPr id="41" name="Hình ảnh 40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6FF610CB-C318-487B-A012-226FC575D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126" y="3080097"/>
            <a:ext cx="2984973" cy="2984973"/>
          </a:xfrm>
          <a:prstGeom prst="rect">
            <a:avLst/>
          </a:prstGeom>
        </p:spPr>
      </p:pic>
      <p:pic>
        <p:nvPicPr>
          <p:cNvPr id="42" name="Hình ảnh 41" descr="Ảnh có chứa búp bê&#10;&#10;Mô tả được tạo tự động">
            <a:extLst>
              <a:ext uri="{FF2B5EF4-FFF2-40B4-BE49-F238E27FC236}">
                <a16:creationId xmlns:a16="http://schemas.microsoft.com/office/drawing/2014/main" id="{1EA8D283-CDDF-462F-821E-0CAAC2FFBB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22" y="2206939"/>
            <a:ext cx="2907848" cy="2907848"/>
          </a:xfrm>
          <a:prstGeom prst="rect">
            <a:avLst/>
          </a:prstGeom>
        </p:spPr>
      </p:pic>
      <p:pic>
        <p:nvPicPr>
          <p:cNvPr id="52" name="Hình ảnh 5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C0086A45-13A7-4F84-AABC-A8F3745507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2" y="2888751"/>
            <a:ext cx="2720737" cy="2720737"/>
          </a:xfrm>
          <a:prstGeom prst="rect">
            <a:avLst/>
          </a:prstGeom>
        </p:spPr>
      </p:pic>
      <p:pic>
        <p:nvPicPr>
          <p:cNvPr id="53" name="Hình ảnh 52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74DE8C5-DBD4-44D5-BE0C-48CCCAC9A9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05" y="2663388"/>
            <a:ext cx="2577649" cy="2577649"/>
          </a:xfrm>
          <a:prstGeom prst="rect">
            <a:avLst/>
          </a:prstGeom>
        </p:spPr>
      </p:pic>
      <p:pic>
        <p:nvPicPr>
          <p:cNvPr id="29" name="Hình ảnh 28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C4C1942-29EC-4CFA-974A-5EF2D0E815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9" y="3402694"/>
            <a:ext cx="2990346" cy="2990346"/>
          </a:xfrm>
          <a:prstGeom prst="rect">
            <a:avLst/>
          </a:prstGeom>
        </p:spPr>
      </p:pic>
      <p:pic>
        <p:nvPicPr>
          <p:cNvPr id="36" name="Hình ảnh 3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431E528F-399C-4604-B37A-2BF87DFF741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43" y="4249119"/>
            <a:ext cx="2638780" cy="2638780"/>
          </a:xfrm>
          <a:prstGeom prst="rect">
            <a:avLst/>
          </a:prstGeom>
        </p:spPr>
      </p:pic>
      <p:sp>
        <p:nvSpPr>
          <p:cNvPr id="2" name="Bong bóng Lời nói: Hình bầu dục 1">
            <a:extLst>
              <a:ext uri="{FF2B5EF4-FFF2-40B4-BE49-F238E27FC236}">
                <a16:creationId xmlns:a16="http://schemas.microsoft.com/office/drawing/2014/main" id="{26E71A8E-54A9-4FAB-94CA-4F4664036B4C}"/>
              </a:ext>
            </a:extLst>
          </p:cNvPr>
          <p:cNvSpPr/>
          <p:nvPr/>
        </p:nvSpPr>
        <p:spPr>
          <a:xfrm>
            <a:off x="1123950" y="2888751"/>
            <a:ext cx="886292" cy="702174"/>
          </a:xfrm>
          <a:prstGeom prst="wedgeEllipseCallout">
            <a:avLst>
              <a:gd name="adj1" fmla="val 10333"/>
              <a:gd name="adj2" fmla="val 706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Bong bóng Lời nói: Hình bầu dục 22">
            <a:extLst>
              <a:ext uri="{FF2B5EF4-FFF2-40B4-BE49-F238E27FC236}">
                <a16:creationId xmlns:a16="http://schemas.microsoft.com/office/drawing/2014/main" id="{72C99FBF-1956-4093-978B-2CF6CA384610}"/>
              </a:ext>
            </a:extLst>
          </p:cNvPr>
          <p:cNvSpPr/>
          <p:nvPr/>
        </p:nvSpPr>
        <p:spPr>
          <a:xfrm>
            <a:off x="1826261" y="3672689"/>
            <a:ext cx="886292" cy="702174"/>
          </a:xfrm>
          <a:prstGeom prst="wedgeEllipseCallout">
            <a:avLst>
              <a:gd name="adj1" fmla="val 10333"/>
              <a:gd name="adj2" fmla="val 7063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Bong bóng Lời nói: Hình bầu dục 23">
            <a:extLst>
              <a:ext uri="{FF2B5EF4-FFF2-40B4-BE49-F238E27FC236}">
                <a16:creationId xmlns:a16="http://schemas.microsoft.com/office/drawing/2014/main" id="{0F3D4941-9011-41FF-9B73-BF0442329FD9}"/>
              </a:ext>
            </a:extLst>
          </p:cNvPr>
          <p:cNvSpPr/>
          <p:nvPr/>
        </p:nvSpPr>
        <p:spPr>
          <a:xfrm>
            <a:off x="2859165" y="2438158"/>
            <a:ext cx="886292" cy="702174"/>
          </a:xfrm>
          <a:prstGeom prst="wedgeEllipseCallout">
            <a:avLst>
              <a:gd name="adj1" fmla="val -52000"/>
              <a:gd name="adj2" fmla="val 421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Bong bóng Lời nói: Hình bầu dục 24">
            <a:extLst>
              <a:ext uri="{FF2B5EF4-FFF2-40B4-BE49-F238E27FC236}">
                <a16:creationId xmlns:a16="http://schemas.microsoft.com/office/drawing/2014/main" id="{FCEC1AA4-EB01-41CC-B52D-E644D1C599FD}"/>
              </a:ext>
            </a:extLst>
          </p:cNvPr>
          <p:cNvSpPr/>
          <p:nvPr/>
        </p:nvSpPr>
        <p:spPr>
          <a:xfrm>
            <a:off x="3450325" y="3002300"/>
            <a:ext cx="886292" cy="702174"/>
          </a:xfrm>
          <a:prstGeom prst="wedgeEllipseCallout">
            <a:avLst>
              <a:gd name="adj1" fmla="val -1489"/>
              <a:gd name="adj2" fmla="val 5978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Bong bóng Lời nói: Hình bầu dục 25">
            <a:extLst>
              <a:ext uri="{FF2B5EF4-FFF2-40B4-BE49-F238E27FC236}">
                <a16:creationId xmlns:a16="http://schemas.microsoft.com/office/drawing/2014/main" id="{FF99B2F5-849F-4A09-8947-96BE192D3148}"/>
              </a:ext>
            </a:extLst>
          </p:cNvPr>
          <p:cNvSpPr/>
          <p:nvPr/>
        </p:nvSpPr>
        <p:spPr>
          <a:xfrm>
            <a:off x="4892138" y="1697402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Bong bóng Lời nói: Hình bầu dục 27">
            <a:extLst>
              <a:ext uri="{FF2B5EF4-FFF2-40B4-BE49-F238E27FC236}">
                <a16:creationId xmlns:a16="http://schemas.microsoft.com/office/drawing/2014/main" id="{60131FD7-11B3-44A6-B620-F0FF8D3CF5BB}"/>
              </a:ext>
            </a:extLst>
          </p:cNvPr>
          <p:cNvSpPr/>
          <p:nvPr/>
        </p:nvSpPr>
        <p:spPr>
          <a:xfrm>
            <a:off x="5313645" y="2504938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Bong bóng Lời nói: Hình bầu dục 29">
            <a:extLst>
              <a:ext uri="{FF2B5EF4-FFF2-40B4-BE49-F238E27FC236}">
                <a16:creationId xmlns:a16="http://schemas.microsoft.com/office/drawing/2014/main" id="{E572EEB3-2AF4-4BFB-974E-3D8F9E68188F}"/>
              </a:ext>
            </a:extLst>
          </p:cNvPr>
          <p:cNvSpPr/>
          <p:nvPr/>
        </p:nvSpPr>
        <p:spPr>
          <a:xfrm>
            <a:off x="6238413" y="1296411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ong bóng Lời nói: Hình bầu dục 30">
            <a:extLst>
              <a:ext uri="{FF2B5EF4-FFF2-40B4-BE49-F238E27FC236}">
                <a16:creationId xmlns:a16="http://schemas.microsoft.com/office/drawing/2014/main" id="{75041C35-87FD-4A75-9D8B-5101B87FFE0E}"/>
              </a:ext>
            </a:extLst>
          </p:cNvPr>
          <p:cNvSpPr/>
          <p:nvPr/>
        </p:nvSpPr>
        <p:spPr>
          <a:xfrm>
            <a:off x="7495075" y="1998585"/>
            <a:ext cx="886292" cy="702174"/>
          </a:xfrm>
          <a:prstGeom prst="wedgeEllipseCallout">
            <a:avLst>
              <a:gd name="adj1" fmla="val -31581"/>
              <a:gd name="adj2" fmla="val 6114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AC06DAE-6F75-40CF-88A7-5B0A802F1DB2}"/>
              </a:ext>
            </a:extLst>
          </p:cNvPr>
          <p:cNvSpPr txBox="1"/>
          <p:nvPr/>
        </p:nvSpPr>
        <p:spPr>
          <a:xfrm rot="21367908">
            <a:off x="3139965" y="507637"/>
            <a:ext cx="171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football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D58CCCB-2114-4EEB-B7F6-8AD0C6F25F79}"/>
              </a:ext>
            </a:extLst>
          </p:cNvPr>
          <p:cNvSpPr txBox="1"/>
          <p:nvPr/>
        </p:nvSpPr>
        <p:spPr>
          <a:xfrm rot="21262241">
            <a:off x="3186821" y="967123"/>
            <a:ext cx="2175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hat with my friends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2E8EEA12-93DE-42F9-880D-F71EF64DC7C1}"/>
              </a:ext>
            </a:extLst>
          </p:cNvPr>
          <p:cNvSpPr txBox="1"/>
          <p:nvPr/>
        </p:nvSpPr>
        <p:spPr>
          <a:xfrm rot="21262241">
            <a:off x="3235077" y="1455082"/>
            <a:ext cx="20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word puzzles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DD646924-099F-42F0-8CE3-648D8B25828C}"/>
              </a:ext>
            </a:extLst>
          </p:cNvPr>
          <p:cNvSpPr txBox="1"/>
          <p:nvPr/>
        </p:nvSpPr>
        <p:spPr>
          <a:xfrm rot="21262241">
            <a:off x="3283129" y="1938884"/>
            <a:ext cx="202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table tennis</a:t>
            </a:r>
          </a:p>
        </p:txBody>
      </p:sp>
      <p:pic>
        <p:nvPicPr>
          <p:cNvPr id="32" name="Hình ảnh 57">
            <a:extLst>
              <a:ext uri="{FF2B5EF4-FFF2-40B4-BE49-F238E27FC236}">
                <a16:creationId xmlns:a16="http://schemas.microsoft.com/office/drawing/2014/main" id="{98E711CE-E900-440B-B3C1-1029B6F236F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403">
            <a:off x="2008359" y="2286082"/>
            <a:ext cx="940462" cy="577101"/>
          </a:xfrm>
          <a:prstGeom prst="rect">
            <a:avLst/>
          </a:prstGeom>
        </p:spPr>
      </p:pic>
      <p:pic>
        <p:nvPicPr>
          <p:cNvPr id="33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2C9529C0-F89D-4536-A4BA-6A8F147997D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922">
            <a:off x="1910250" y="265862"/>
            <a:ext cx="928545" cy="782139"/>
          </a:xfrm>
          <a:prstGeom prst="rect">
            <a:avLst/>
          </a:prstGeom>
        </p:spPr>
      </p:pic>
      <p:pic>
        <p:nvPicPr>
          <p:cNvPr id="34" name="Hình ảnh 59">
            <a:extLst>
              <a:ext uri="{FF2B5EF4-FFF2-40B4-BE49-F238E27FC236}">
                <a16:creationId xmlns:a16="http://schemas.microsoft.com/office/drawing/2014/main" id="{A3E9B59A-F68B-4A1E-ABF7-AE64F0352E5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0483">
            <a:off x="1933107" y="1629189"/>
            <a:ext cx="1031640" cy="633051"/>
          </a:xfrm>
          <a:prstGeom prst="rect">
            <a:avLst/>
          </a:prstGeom>
        </p:spPr>
      </p:pic>
      <p:pic>
        <p:nvPicPr>
          <p:cNvPr id="35" name="Hình ảnh 60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A94E59F3-12B7-4073-8483-357D733EE52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8485">
            <a:off x="1901469" y="931195"/>
            <a:ext cx="1064438" cy="653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5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E029536-46CA-45C2-8B58-74EF36836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04" y="1914172"/>
            <a:ext cx="9341591" cy="4962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721" y="1042219"/>
            <a:ext cx="514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Option 3: Practice</a:t>
            </a:r>
            <a:endParaRPr lang="en-GB" sz="3600" b="1" dirty="0">
              <a:solidFill>
                <a:srgbClr val="0070C0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4,958 College Classroom Illustrations &amp;amp; Clip Art - iStock">
            <a:extLst>
              <a:ext uri="{FF2B5EF4-FFF2-40B4-BE49-F238E27FC236}">
                <a16:creationId xmlns:a16="http://schemas.microsoft.com/office/drawing/2014/main" id="{467C26E7-F233-49D7-83A1-BE57B66C5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"/>
          <a:stretch/>
        </p:blipFill>
        <p:spPr bwMode="auto">
          <a:xfrm>
            <a:off x="321733" y="312208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99587E57-9D1D-4D1A-B63F-F90C87AE0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19" y="367873"/>
            <a:ext cx="6858000" cy="68580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6465F3B-5FB4-4AE8-A3C5-2A50469921E0}"/>
              </a:ext>
            </a:extLst>
          </p:cNvPr>
          <p:cNvSpPr txBox="1"/>
          <p:nvPr/>
        </p:nvSpPr>
        <p:spPr>
          <a:xfrm>
            <a:off x="3676650" y="3381375"/>
            <a:ext cx="4773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What do you do at break time?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………. at break time.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57F052A-46BE-4B1E-AFA1-D864ADF4241B}"/>
              </a:ext>
            </a:extLst>
          </p:cNvPr>
          <p:cNvSpPr txBox="1"/>
          <p:nvPr/>
        </p:nvSpPr>
        <p:spPr>
          <a:xfrm>
            <a:off x="3653825" y="2476500"/>
            <a:ext cx="116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4A68C88-7B6B-4CA3-90FF-028E88451B92}"/>
              </a:ext>
            </a:extLst>
          </p:cNvPr>
          <p:cNvSpPr txBox="1"/>
          <p:nvPr/>
        </p:nvSpPr>
        <p:spPr>
          <a:xfrm>
            <a:off x="4798757" y="2436549"/>
            <a:ext cx="1196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my friends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C3087F7-60D8-4240-9730-044AC8F322EF}"/>
              </a:ext>
            </a:extLst>
          </p:cNvPr>
          <p:cNvSpPr txBox="1"/>
          <p:nvPr/>
        </p:nvSpPr>
        <p:spPr>
          <a:xfrm>
            <a:off x="6165114" y="2447297"/>
            <a:ext cx="889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puzzles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4CA9E9A-0B9F-4557-9CAE-02432DE46F0D}"/>
              </a:ext>
            </a:extLst>
          </p:cNvPr>
          <p:cNvSpPr txBox="1"/>
          <p:nvPr/>
        </p:nvSpPr>
        <p:spPr>
          <a:xfrm>
            <a:off x="7121904" y="2508908"/>
            <a:ext cx="133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table tennis</a:t>
            </a:r>
          </a:p>
        </p:txBody>
      </p:sp>
      <p:pic>
        <p:nvPicPr>
          <p:cNvPr id="18" name="Hình ảnh 29" descr="Ảnh có chứa văn bản&#10;&#10;Mô tả được tạo tự động">
            <a:extLst>
              <a:ext uri="{FF2B5EF4-FFF2-40B4-BE49-F238E27FC236}">
                <a16:creationId xmlns:a16="http://schemas.microsoft.com/office/drawing/2014/main" id="{D0765078-F4E3-4E37-97F8-884B0FBA82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00" y="1502941"/>
            <a:ext cx="909772" cy="933607"/>
          </a:xfrm>
          <a:prstGeom prst="rect">
            <a:avLst/>
          </a:prstGeom>
        </p:spPr>
      </p:pic>
      <p:pic>
        <p:nvPicPr>
          <p:cNvPr id="20" name="Hình ảnh 30">
            <a:extLst>
              <a:ext uri="{FF2B5EF4-FFF2-40B4-BE49-F238E27FC236}">
                <a16:creationId xmlns:a16="http://schemas.microsoft.com/office/drawing/2014/main" id="{D5A4D105-FCEF-42A0-BA64-419084BB48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90467"/>
            <a:ext cx="1010783" cy="924585"/>
          </a:xfrm>
          <a:prstGeom prst="rect">
            <a:avLst/>
          </a:prstGeom>
        </p:spPr>
      </p:pic>
      <p:pic>
        <p:nvPicPr>
          <p:cNvPr id="22" name="Hình ảnh 31" descr="Ảnh có chứa búp bê, đồ chơi&#10;&#10;Mô tả được tạo tự động">
            <a:extLst>
              <a:ext uri="{FF2B5EF4-FFF2-40B4-BE49-F238E27FC236}">
                <a16:creationId xmlns:a16="http://schemas.microsoft.com/office/drawing/2014/main" id="{1E1D8DBB-4CD0-4E55-8C72-5C258007A2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43" y="1490467"/>
            <a:ext cx="1042917" cy="924585"/>
          </a:xfrm>
          <a:prstGeom prst="rect">
            <a:avLst/>
          </a:prstGeom>
        </p:spPr>
      </p:pic>
      <p:pic>
        <p:nvPicPr>
          <p:cNvPr id="24" name="Hình ảnh 33">
            <a:extLst>
              <a:ext uri="{FF2B5EF4-FFF2-40B4-BE49-F238E27FC236}">
                <a16:creationId xmlns:a16="http://schemas.microsoft.com/office/drawing/2014/main" id="{F05B8F77-B896-4DC8-9322-D17529DABF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44" y="1490468"/>
            <a:ext cx="987846" cy="9245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6438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07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0F7D-ECD7-D747-B505-79711CEE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B8A9F-1C9D-2E43-9EA9-FDB2FF82A3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 rot="462530">
            <a:off x="620890" y="1091299"/>
            <a:ext cx="2116975" cy="53189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EC51AE-8C2A-634E-8BC0-C5A5627C42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815EB3-2ADF-9443-8812-46525D00F6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424352">
            <a:off x="9448799" y="973207"/>
            <a:ext cx="2116975" cy="571692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CCACFC-4D80-9B4B-A9A3-90B221E91C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378385">
            <a:off x="9216021" y="1614049"/>
            <a:ext cx="2582529" cy="734209"/>
          </a:xfrm>
        </p:spPr>
        <p:txBody>
          <a:bodyPr/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wrap-up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26EE-F8C9-674F-9684-302D92F809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21076257">
            <a:off x="1023871" y="4496501"/>
            <a:ext cx="2116975" cy="549820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79FD21D-44D5-834D-BD2C-7D5CC43F9D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1014892">
            <a:off x="1038879" y="5029927"/>
            <a:ext cx="2451618" cy="734209"/>
          </a:xfrm>
        </p:spPr>
        <p:txBody>
          <a:bodyPr/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9F5A8D-D98F-7144-8BC7-9CE06F384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002" y="4785001"/>
            <a:ext cx="2493818" cy="561534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AB06AF-D72B-C943-BC9A-73C4485B02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959" y="5410216"/>
            <a:ext cx="2793077" cy="734209"/>
          </a:xfrm>
        </p:spPr>
        <p:txBody>
          <a:bodyPr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3C0C8A-E12A-1B40-8C55-F83731930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20865409">
            <a:off x="8854121" y="4121939"/>
            <a:ext cx="1706880" cy="487627"/>
          </a:xfrm>
        </p:spPr>
        <p:txBody>
          <a:bodyPr>
            <a:no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FC23DB-1BF2-F24F-832F-BBD972F132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talk.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2347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8FE6437-1C32-4018-9E90-ECA1F88C9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805"/>
            <a:ext cx="12192000" cy="3979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1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FB00780-56E8-45FC-814A-660AF0E5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rack 100">
            <a:hlinkClick r:id="" action="ppaction://media"/>
            <a:extLst>
              <a:ext uri="{FF2B5EF4-FFF2-40B4-BE49-F238E27FC236}">
                <a16:creationId xmlns:a16="http://schemas.microsoft.com/office/drawing/2014/main" id="{EDFBD061-7A79-4FB3-B0C1-E9C592E6FD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47" y="149313"/>
            <a:ext cx="981533" cy="9815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50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D0F2AE-24C2-4971-8C73-02C6DDBE4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01" y="2625526"/>
            <a:ext cx="4523132" cy="265521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FFD483-1C2A-4E28-8B04-4418DD71E637}"/>
              </a:ext>
            </a:extLst>
          </p:cNvPr>
          <p:cNvSpPr txBox="1"/>
          <p:nvPr/>
        </p:nvSpPr>
        <p:spPr>
          <a:xfrm>
            <a:off x="6096000" y="2562493"/>
            <a:ext cx="28256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9B484D-D12A-4690-893C-14316C415E1D}"/>
              </a:ext>
            </a:extLst>
          </p:cNvPr>
          <p:cNvSpPr txBox="1"/>
          <p:nvPr/>
        </p:nvSpPr>
        <p:spPr>
          <a:xfrm>
            <a:off x="8496512" y="2562492"/>
            <a:ext cx="38574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9081F-C794-4716-B61D-49357704A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7" y="271462"/>
            <a:ext cx="4067175" cy="2524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E20AF-1440-4DC0-823D-8619641A0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7" y="3254990"/>
            <a:ext cx="5419725" cy="1819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9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1D0F2AE-24C2-4971-8C73-02C6DDBE4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73" y="2431931"/>
            <a:ext cx="4768755" cy="27994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3FFD483-1C2A-4E28-8B04-4418DD71E637}"/>
              </a:ext>
            </a:extLst>
          </p:cNvPr>
          <p:cNvSpPr txBox="1"/>
          <p:nvPr/>
        </p:nvSpPr>
        <p:spPr>
          <a:xfrm>
            <a:off x="8852067" y="2431931"/>
            <a:ext cx="28256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chess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A9B484D-D12A-4690-893C-14316C415E1D}"/>
              </a:ext>
            </a:extLst>
          </p:cNvPr>
          <p:cNvSpPr txBox="1"/>
          <p:nvPr/>
        </p:nvSpPr>
        <p:spPr>
          <a:xfrm>
            <a:off x="5394059" y="2490845"/>
            <a:ext cx="385748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play badminton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6584E-73E6-43B7-BF2A-ADA3BA85E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7" y="271462"/>
            <a:ext cx="4067175" cy="2524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9221F-8407-4517-B455-DEDCD65CC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97" y="3254990"/>
            <a:ext cx="5419725" cy="1819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02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41341"/>
            <a:ext cx="7531497" cy="1204306"/>
          </a:xfrm>
        </p:spPr>
        <p:txBody>
          <a:bodyPr/>
          <a:lstStyle/>
          <a:p>
            <a:pPr algn="ctr"/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7600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600" b="1" dirty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</a:t>
            </a:r>
            <a:r>
              <a:rPr lang="en-US" sz="7600" b="1" dirty="0" smtClean="0">
                <a:solidFill>
                  <a:srgbClr val="39B4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repeat.</a:t>
            </a:r>
            <a:endParaRPr lang="en-US" sz="7600" b="1" dirty="0">
              <a:solidFill>
                <a:srgbClr val="39B4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5BDF68-1A53-40EA-B581-E2131E2F6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00150"/>
            <a:ext cx="5886450" cy="588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01">
            <a:hlinkClick r:id="" action="ppaction://media"/>
            <a:extLst>
              <a:ext uri="{FF2B5EF4-FFF2-40B4-BE49-F238E27FC236}">
                <a16:creationId xmlns:a16="http://schemas.microsoft.com/office/drawing/2014/main" id="{CF8BE9AA-EEAA-4003-AC10-4544EE174DA1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166" y="251443"/>
            <a:ext cx="1259667" cy="113985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55070"/>
            <a:ext cx="6162675" cy="446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2675" y="1807445"/>
            <a:ext cx="6029325" cy="4514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361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0D78C3D-3C54-44A7-83AF-7FDE773A16DC"/>
  <p:tag name="ISPRING_CMI5_LAUNCH_METHOD" val="any window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PASSING_SCORE" val="0.000000"/>
  <p:tag name="ISPRING_PRESENTATION_TITLE" val="Unit 10_Lesson 2_Period 3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801F0E-841D-4CDE-806E-2CC476B429F8}:37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19FFF6-C3F0-4E88-9DE8-720C7D96D0D7}:3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474AA0-CD5F-4488-BA8D-92BCAE32F12B}:3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33A0E1-E49E-46A1-826D-65161DB6DAE9}:37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65129C-4FAE-4E4F-9ADC-D6637BB43C0E}:3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756D43-14B8-4A4F-96AD-E908AD2E9824}:3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103DC6-BCAD-451D-B96B-9BCC7DA59E72}:3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36845C-C649-4301-8DC6-BA498D716D2E}:39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39EAF6-5923-41A4-98B1-F3ACC6D61562}:4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9B70E2-584A-4AE1-9847-1253F10EC56E}:4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3A52AE-F533-443F-8084-9F9505AB4AF7}:43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55062F-3D76-4686-BA86-46F244BAFD21}:4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5CEE0B-D9CC-4632-881B-2FAC628DCB57}:42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C89D3-1654-49D5-8AD2-3FDD0424CE4C}:43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43E117-13C2-4DF0-A92D-3F85AFA76059}:44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243E0B-76DC-41AE-BE75-E3781821576E}:3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125BB-16F0-4D8D-95D5-1EE09E208EDB}:4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0C4F56-584B-4DF9-A574-B41C765C8986}:4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A0B566-B442-4311-886C-D803896DC373}: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73C43-4C0B-4576-B998-875880EF89AE}:37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C9CF4B-5A21-4302-B48F-73BF0DBAA2D1}:4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79A0DC-3F44-4A2E-B95F-92DFBCD53FAE}:4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F8984-B438-4DAB-8ED2-FA4CAE089ECC}:43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2865A0-BC6D-4264-B59D-9F7AC0799BDF}:373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ondary">
  <a:themeElements>
    <a:clrScheme name="Custom 12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Elementary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iritWeekCalendar_Elementary_JB_v2" id="{EEC30A67-62CF-4CD0-BA31-C53701EAF32D}" vid="{F1B8EAC4-5A8F-4A98-A64C-D35376179D5F}"/>
    </a:ext>
  </a:extLst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708</Words>
  <Application>Microsoft Office PowerPoint</Application>
  <PresentationFormat>Widescreen</PresentationFormat>
  <Paragraphs>113</Paragraphs>
  <Slides>24</Slides>
  <Notes>24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Adobe Fangsong Std R</vt:lpstr>
      <vt:lpstr>Arial</vt:lpstr>
      <vt:lpstr>Calibri</vt:lpstr>
      <vt:lpstr>Calibri Light</vt:lpstr>
      <vt:lpstr>Catamaran</vt:lpstr>
      <vt:lpstr>等线</vt:lpstr>
      <vt:lpstr>Franklin Gothic Book</vt:lpstr>
      <vt:lpstr>Franklin Gothic Medium</vt:lpstr>
      <vt:lpstr>Josefin Slab SemiBold</vt:lpstr>
      <vt:lpstr>Kristen ITC</vt:lpstr>
      <vt:lpstr>Lato</vt:lpstr>
      <vt:lpstr>Patrick Hand</vt:lpstr>
      <vt:lpstr>Quire Sans</vt:lpstr>
      <vt:lpstr>Sport Day</vt:lpstr>
      <vt:lpstr>Times New Roman</vt:lpstr>
      <vt:lpstr>Tunga</vt:lpstr>
      <vt:lpstr>Wingdings</vt:lpstr>
      <vt:lpstr>Chủ đề Office</vt:lpstr>
      <vt:lpstr>Secondary</vt:lpstr>
      <vt:lpstr>Angles</vt:lpstr>
      <vt:lpstr>End of Course Jeopardy XL by Slidesgo</vt:lpstr>
      <vt:lpstr>PowerPoint Presentation</vt:lpstr>
      <vt:lpstr>PowerPoint Presentation</vt:lpstr>
      <vt:lpstr>Contents</vt:lpstr>
      <vt:lpstr>   Warm-up AND REVIEW</vt:lpstr>
      <vt:lpstr>PowerPoint Presentation</vt:lpstr>
      <vt:lpstr>PowerPoint Presentation</vt:lpstr>
      <vt:lpstr>PowerPoint Presentation</vt:lpstr>
      <vt:lpstr>   Look, listen and repeat.</vt:lpstr>
      <vt:lpstr>PowerPoint Presentation</vt:lpstr>
      <vt:lpstr>   Listen, point and say.</vt:lpstr>
      <vt:lpstr>PowerPoint Presentation</vt:lpstr>
      <vt:lpstr>   Let’s talk.</vt:lpstr>
      <vt:lpstr>PowerPoint Presentation</vt:lpstr>
      <vt:lpstr>   Fun corner and 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10_Lesson 2_Period 3</dc:title>
  <dc:creator>tran ngan</dc:creator>
  <cp:lastModifiedBy>DELL</cp:lastModifiedBy>
  <cp:revision>21</cp:revision>
  <dcterms:created xsi:type="dcterms:W3CDTF">2022-01-23T18:15:49Z</dcterms:created>
  <dcterms:modified xsi:type="dcterms:W3CDTF">2024-12-24T08:45:33Z</dcterms:modified>
</cp:coreProperties>
</file>